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6.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7.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sldIdLst>
    <p:sldId id="296" r:id="rId2"/>
    <p:sldId id="297" r:id="rId3"/>
    <p:sldId id="298" r:id="rId4"/>
    <p:sldId id="299" r:id="rId5"/>
    <p:sldId id="259" r:id="rId6"/>
    <p:sldId id="261" r:id="rId7"/>
    <p:sldId id="286" r:id="rId8"/>
    <p:sldId id="300" r:id="rId9"/>
    <p:sldId id="301" r:id="rId10"/>
    <p:sldId id="262" r:id="rId11"/>
    <p:sldId id="268" r:id="rId12"/>
    <p:sldId id="264" r:id="rId13"/>
    <p:sldId id="302" r:id="rId14"/>
    <p:sldId id="303" r:id="rId15"/>
    <p:sldId id="305" r:id="rId16"/>
    <p:sldId id="307" r:id="rId17"/>
    <p:sldId id="308" r:id="rId18"/>
    <p:sldId id="304" r:id="rId19"/>
    <p:sldId id="265" r:id="rId20"/>
    <p:sldId id="306" r:id="rId21"/>
    <p:sldId id="327" r:id="rId22"/>
    <p:sldId id="309" r:id="rId23"/>
    <p:sldId id="310" r:id="rId24"/>
    <p:sldId id="311" r:id="rId25"/>
    <p:sldId id="281" r:id="rId26"/>
    <p:sldId id="313" r:id="rId27"/>
    <p:sldId id="314" r:id="rId28"/>
    <p:sldId id="317" r:id="rId29"/>
    <p:sldId id="319" r:id="rId30"/>
    <p:sldId id="318" r:id="rId31"/>
    <p:sldId id="312" r:id="rId32"/>
    <p:sldId id="315" r:id="rId33"/>
    <p:sldId id="316" r:id="rId34"/>
    <p:sldId id="320" r:id="rId35"/>
    <p:sldId id="321" r:id="rId36"/>
    <p:sldId id="322" r:id="rId37"/>
    <p:sldId id="323" r:id="rId38"/>
    <p:sldId id="324" r:id="rId39"/>
    <p:sldId id="325" r:id="rId40"/>
    <p:sldId id="326" r:id="rId41"/>
    <p:sldId id="329" r:id="rId42"/>
    <p:sldId id="291" r:id="rId4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9C7A04-670E-4020-B8DD-378B34FEB69E}" v="1304" dt="2019-01-17T19:08:27.511"/>
    <p1510:client id="{B04B5665-17B9-4DC3-A2D7-2268D2DB62E2}" v="5335" dt="2019-01-17T19:07:56.28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32" autoAdjust="0"/>
  </p:normalViewPr>
  <p:slideViewPr>
    <p:cSldViewPr snapToGrid="0">
      <p:cViewPr varScale="1">
        <p:scale>
          <a:sx n="108" d="100"/>
          <a:sy n="108" d="100"/>
        </p:scale>
        <p:origin x="678"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steb\Desktop\curvas_pist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e4b63e60f125d9ad/ESPE-UFA/9Noveno%20Semestre/Tesis/Modelamiento%20matematico%20piston/curvas_pist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e4b63e60f125d9ad/ESPE-UFA/9Noveno%20Semestre/Tesis/pruebas_control_moto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0ec3eef26275e464/ESTEBAN%20PC/ESTEBAN/NIVELES%20UNIVERSIDAD/ESTEBAN%20IX/TESIS/PRUEBAS%20DE%20TEMPERATURA%20Y%20CORRIENTE%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0ec3eef26275e464/ESTEBAN%20PC/ESTEBAN/NIVELES%20UNIVERSIDAD/ESTEBAN%20IX/TESIS/PRUEBAS%20DE%20TEMPERATURA%20Y%20CORRIENTE%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Controlador de</a:t>
            </a:r>
            <a:r>
              <a:rPr lang="en-US" baseline="0"/>
              <a:t> carrera de subida de un pistón</a:t>
            </a:r>
            <a:endParaRPr lang="en-US"/>
          </a:p>
        </c:rich>
      </c:tx>
      <c:layout>
        <c:manualLayout>
          <c:xMode val="edge"/>
          <c:yMode val="edge"/>
          <c:x val="0.20417878422131541"/>
          <c:y val="2.24508886810102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Setpoint</c:v>
          </c:tx>
          <c:spPr>
            <a:ln w="19050" cap="rnd">
              <a:solidFill>
                <a:schemeClr val="dk1">
                  <a:tint val="88500"/>
                </a:schemeClr>
              </a:solidFill>
              <a:round/>
            </a:ln>
            <a:effectLst/>
          </c:spPr>
          <c:marker>
            <c:symbol val="none"/>
          </c:marker>
          <c:xVal>
            <c:strRef>
              <c:f>control_piston!$A$2:$A$3195</c:f>
              <c:strCache>
                <c:ptCount val="3192"/>
                <c:pt idx="0">
                  <c:v>Tiempo (s)</c:v>
                </c:pt>
                <c:pt idx="1">
                  <c:v>0.563</c:v>
                </c:pt>
                <c:pt idx="2">
                  <c:v>0.568</c:v>
                </c:pt>
                <c:pt idx="3">
                  <c:v>0.574</c:v>
                </c:pt>
                <c:pt idx="4">
                  <c:v>0.58</c:v>
                </c:pt>
                <c:pt idx="5">
                  <c:v>0.585</c:v>
                </c:pt>
                <c:pt idx="6">
                  <c:v>0.591</c:v>
                </c:pt>
                <c:pt idx="7">
                  <c:v>0.596</c:v>
                </c:pt>
                <c:pt idx="8">
                  <c:v>0.603</c:v>
                </c:pt>
                <c:pt idx="9">
                  <c:v>0.609</c:v>
                </c:pt>
                <c:pt idx="10">
                  <c:v>0.614</c:v>
                </c:pt>
                <c:pt idx="11">
                  <c:v>0.62</c:v>
                </c:pt>
                <c:pt idx="12">
                  <c:v>0.626</c:v>
                </c:pt>
                <c:pt idx="13">
                  <c:v>0.631</c:v>
                </c:pt>
                <c:pt idx="14">
                  <c:v>0.637</c:v>
                </c:pt>
                <c:pt idx="15">
                  <c:v>0.643</c:v>
                </c:pt>
                <c:pt idx="16">
                  <c:v>0.649</c:v>
                </c:pt>
                <c:pt idx="17">
                  <c:v>0.655</c:v>
                </c:pt>
                <c:pt idx="18">
                  <c:v>0.66</c:v>
                </c:pt>
                <c:pt idx="19">
                  <c:v>0.666</c:v>
                </c:pt>
                <c:pt idx="20">
                  <c:v>0.671</c:v>
                </c:pt>
                <c:pt idx="21">
                  <c:v>0.677</c:v>
                </c:pt>
                <c:pt idx="22">
                  <c:v>0.684</c:v>
                </c:pt>
                <c:pt idx="23">
                  <c:v>0.689</c:v>
                </c:pt>
                <c:pt idx="24">
                  <c:v>0.695</c:v>
                </c:pt>
                <c:pt idx="25">
                  <c:v>0.701</c:v>
                </c:pt>
                <c:pt idx="26">
                  <c:v>0.706</c:v>
                </c:pt>
                <c:pt idx="27">
                  <c:v>0.712</c:v>
                </c:pt>
                <c:pt idx="28">
                  <c:v>0.717</c:v>
                </c:pt>
                <c:pt idx="29">
                  <c:v>0.723</c:v>
                </c:pt>
                <c:pt idx="30">
                  <c:v>0.73</c:v>
                </c:pt>
                <c:pt idx="31">
                  <c:v>0.735</c:v>
                </c:pt>
                <c:pt idx="32">
                  <c:v>0.741</c:v>
                </c:pt>
                <c:pt idx="33">
                  <c:v>0.747</c:v>
                </c:pt>
                <c:pt idx="34">
                  <c:v>0.752</c:v>
                </c:pt>
                <c:pt idx="35">
                  <c:v>0.758</c:v>
                </c:pt>
                <c:pt idx="36">
                  <c:v>0.763</c:v>
                </c:pt>
                <c:pt idx="37">
                  <c:v>0.77</c:v>
                </c:pt>
                <c:pt idx="38">
                  <c:v>0.776</c:v>
                </c:pt>
                <c:pt idx="39">
                  <c:v>0.781</c:v>
                </c:pt>
                <c:pt idx="40">
                  <c:v>0.787</c:v>
                </c:pt>
                <c:pt idx="41">
                  <c:v>0.792</c:v>
                </c:pt>
                <c:pt idx="42">
                  <c:v>0.798</c:v>
                </c:pt>
                <c:pt idx="43">
                  <c:v>0.804</c:v>
                </c:pt>
                <c:pt idx="44">
                  <c:v>0.809</c:v>
                </c:pt>
                <c:pt idx="45">
                  <c:v>0.816</c:v>
                </c:pt>
                <c:pt idx="46">
                  <c:v>0.821</c:v>
                </c:pt>
                <c:pt idx="47">
                  <c:v>0.827</c:v>
                </c:pt>
                <c:pt idx="48">
                  <c:v>0.833</c:v>
                </c:pt>
                <c:pt idx="49">
                  <c:v>0.838</c:v>
                </c:pt>
                <c:pt idx="50">
                  <c:v>0.844</c:v>
                </c:pt>
                <c:pt idx="51">
                  <c:v>0.85</c:v>
                </c:pt>
                <c:pt idx="52">
                  <c:v>0.856</c:v>
                </c:pt>
                <c:pt idx="53">
                  <c:v>0.862</c:v>
                </c:pt>
                <c:pt idx="54">
                  <c:v>0.867</c:v>
                </c:pt>
                <c:pt idx="55">
                  <c:v>0.873</c:v>
                </c:pt>
                <c:pt idx="56">
                  <c:v>0.879</c:v>
                </c:pt>
                <c:pt idx="57">
                  <c:v>0.884</c:v>
                </c:pt>
                <c:pt idx="58">
                  <c:v>0.89</c:v>
                </c:pt>
                <c:pt idx="59">
                  <c:v>0.896</c:v>
                </c:pt>
                <c:pt idx="60">
                  <c:v>0.902</c:v>
                </c:pt>
                <c:pt idx="61">
                  <c:v>0.908</c:v>
                </c:pt>
                <c:pt idx="62">
                  <c:v>0.913</c:v>
                </c:pt>
                <c:pt idx="63">
                  <c:v>0.919</c:v>
                </c:pt>
                <c:pt idx="64">
                  <c:v>0.924</c:v>
                </c:pt>
                <c:pt idx="65">
                  <c:v>0.93</c:v>
                </c:pt>
                <c:pt idx="66">
                  <c:v>0.936</c:v>
                </c:pt>
                <c:pt idx="67">
                  <c:v>0.942</c:v>
                </c:pt>
                <c:pt idx="68">
                  <c:v>0.948</c:v>
                </c:pt>
                <c:pt idx="69">
                  <c:v>0.954</c:v>
                </c:pt>
                <c:pt idx="70">
                  <c:v>0.959</c:v>
                </c:pt>
                <c:pt idx="71">
                  <c:v>0.965</c:v>
                </c:pt>
                <c:pt idx="72">
                  <c:v>0.97</c:v>
                </c:pt>
                <c:pt idx="73">
                  <c:v>0.976</c:v>
                </c:pt>
                <c:pt idx="74">
                  <c:v>0.983</c:v>
                </c:pt>
                <c:pt idx="75">
                  <c:v>0.988</c:v>
                </c:pt>
                <c:pt idx="76">
                  <c:v>0.994</c:v>
                </c:pt>
                <c:pt idx="77">
                  <c:v>1</c:v>
                </c:pt>
                <c:pt idx="78">
                  <c:v>1.005</c:v>
                </c:pt>
                <c:pt idx="79">
                  <c:v>1.011</c:v>
                </c:pt>
                <c:pt idx="80">
                  <c:v>1.017</c:v>
                </c:pt>
                <c:pt idx="81">
                  <c:v>1.022</c:v>
                </c:pt>
                <c:pt idx="82">
                  <c:v>1.029</c:v>
                </c:pt>
                <c:pt idx="83">
                  <c:v>1.034</c:v>
                </c:pt>
                <c:pt idx="84">
                  <c:v>1.04</c:v>
                </c:pt>
                <c:pt idx="85">
                  <c:v>1.046</c:v>
                </c:pt>
                <c:pt idx="86">
                  <c:v>1.051</c:v>
                </c:pt>
                <c:pt idx="87">
                  <c:v>1.057</c:v>
                </c:pt>
                <c:pt idx="88">
                  <c:v>1.063</c:v>
                </c:pt>
                <c:pt idx="89">
                  <c:v>1.069</c:v>
                </c:pt>
                <c:pt idx="90">
                  <c:v>1.075</c:v>
                </c:pt>
                <c:pt idx="91">
                  <c:v>1.081</c:v>
                </c:pt>
                <c:pt idx="92">
                  <c:v>1.087</c:v>
                </c:pt>
                <c:pt idx="93">
                  <c:v>1.092</c:v>
                </c:pt>
                <c:pt idx="94">
                  <c:v>1.098</c:v>
                </c:pt>
                <c:pt idx="95">
                  <c:v>1.103</c:v>
                </c:pt>
                <c:pt idx="96">
                  <c:v>1.11</c:v>
                </c:pt>
                <c:pt idx="97">
                  <c:v>1.116</c:v>
                </c:pt>
                <c:pt idx="98">
                  <c:v>1.121</c:v>
                </c:pt>
                <c:pt idx="99">
                  <c:v>1.127</c:v>
                </c:pt>
                <c:pt idx="100">
                  <c:v>1.133</c:v>
                </c:pt>
                <c:pt idx="101">
                  <c:v>1.138</c:v>
                </c:pt>
                <c:pt idx="102">
                  <c:v>1.144</c:v>
                </c:pt>
                <c:pt idx="103">
                  <c:v>1.15</c:v>
                </c:pt>
                <c:pt idx="104">
                  <c:v>1.156</c:v>
                </c:pt>
                <c:pt idx="105">
                  <c:v>1.162</c:v>
                </c:pt>
                <c:pt idx="106">
                  <c:v>1.168</c:v>
                </c:pt>
                <c:pt idx="107">
                  <c:v>1.173</c:v>
                </c:pt>
                <c:pt idx="108">
                  <c:v>1.179</c:v>
                </c:pt>
                <c:pt idx="109">
                  <c:v>1.185</c:v>
                </c:pt>
                <c:pt idx="110">
                  <c:v>1.19</c:v>
                </c:pt>
                <c:pt idx="111">
                  <c:v>1.197</c:v>
                </c:pt>
                <c:pt idx="112">
                  <c:v>1.203</c:v>
                </c:pt>
                <c:pt idx="113">
                  <c:v>1.208</c:v>
                </c:pt>
                <c:pt idx="114">
                  <c:v>1.214</c:v>
                </c:pt>
                <c:pt idx="115">
                  <c:v>1.22</c:v>
                </c:pt>
                <c:pt idx="116">
                  <c:v>1.225</c:v>
                </c:pt>
                <c:pt idx="117">
                  <c:v>1.231</c:v>
                </c:pt>
                <c:pt idx="118">
                  <c:v>1.238</c:v>
                </c:pt>
                <c:pt idx="119">
                  <c:v>1.243</c:v>
                </c:pt>
                <c:pt idx="120">
                  <c:v>1.249</c:v>
                </c:pt>
                <c:pt idx="121">
                  <c:v>1.255</c:v>
                </c:pt>
                <c:pt idx="122">
                  <c:v>1.26</c:v>
                </c:pt>
                <c:pt idx="123">
                  <c:v>1.266</c:v>
                </c:pt>
                <c:pt idx="124">
                  <c:v>1.272</c:v>
                </c:pt>
                <c:pt idx="125">
                  <c:v>1.277</c:v>
                </c:pt>
                <c:pt idx="126">
                  <c:v>1.284</c:v>
                </c:pt>
                <c:pt idx="127">
                  <c:v>1.29</c:v>
                </c:pt>
                <c:pt idx="128">
                  <c:v>1.295</c:v>
                </c:pt>
                <c:pt idx="129">
                  <c:v>1.301</c:v>
                </c:pt>
                <c:pt idx="130">
                  <c:v>1.307</c:v>
                </c:pt>
                <c:pt idx="131">
                  <c:v>1.312</c:v>
                </c:pt>
                <c:pt idx="132">
                  <c:v>1.318</c:v>
                </c:pt>
                <c:pt idx="133">
                  <c:v>1.325</c:v>
                </c:pt>
                <c:pt idx="134">
                  <c:v>1.33</c:v>
                </c:pt>
                <c:pt idx="135">
                  <c:v>1.336</c:v>
                </c:pt>
                <c:pt idx="136">
                  <c:v>1.342</c:v>
                </c:pt>
                <c:pt idx="137">
                  <c:v>1.347</c:v>
                </c:pt>
                <c:pt idx="138">
                  <c:v>1.353</c:v>
                </c:pt>
                <c:pt idx="139">
                  <c:v>1.359</c:v>
                </c:pt>
                <c:pt idx="140">
                  <c:v>1.364</c:v>
                </c:pt>
                <c:pt idx="141">
                  <c:v>1.371</c:v>
                </c:pt>
                <c:pt idx="142">
                  <c:v>1.377</c:v>
                </c:pt>
                <c:pt idx="143">
                  <c:v>1.382</c:v>
                </c:pt>
                <c:pt idx="144">
                  <c:v>1.388</c:v>
                </c:pt>
                <c:pt idx="145">
                  <c:v>1.394</c:v>
                </c:pt>
                <c:pt idx="146">
                  <c:v>1.399</c:v>
                </c:pt>
                <c:pt idx="147">
                  <c:v>1.405</c:v>
                </c:pt>
                <c:pt idx="148">
                  <c:v>1.412</c:v>
                </c:pt>
                <c:pt idx="149">
                  <c:v>1.417</c:v>
                </c:pt>
                <c:pt idx="150">
                  <c:v>1.423</c:v>
                </c:pt>
                <c:pt idx="151">
                  <c:v>1.429</c:v>
                </c:pt>
                <c:pt idx="152">
                  <c:v>1.434</c:v>
                </c:pt>
                <c:pt idx="153">
                  <c:v>1.44</c:v>
                </c:pt>
                <c:pt idx="154">
                  <c:v>1.446</c:v>
                </c:pt>
                <c:pt idx="155">
                  <c:v>1.452</c:v>
                </c:pt>
                <c:pt idx="156">
                  <c:v>1.458</c:v>
                </c:pt>
                <c:pt idx="157">
                  <c:v>1.464</c:v>
                </c:pt>
                <c:pt idx="158">
                  <c:v>1.469</c:v>
                </c:pt>
                <c:pt idx="159">
                  <c:v>1.475</c:v>
                </c:pt>
                <c:pt idx="160">
                  <c:v>1.481</c:v>
                </c:pt>
                <c:pt idx="161">
                  <c:v>1.486</c:v>
                </c:pt>
                <c:pt idx="162">
                  <c:v>1.492</c:v>
                </c:pt>
                <c:pt idx="163">
                  <c:v>1.499</c:v>
                </c:pt>
                <c:pt idx="164">
                  <c:v>1.504</c:v>
                </c:pt>
                <c:pt idx="165">
                  <c:v>1.51</c:v>
                </c:pt>
                <c:pt idx="166">
                  <c:v>1.516</c:v>
                </c:pt>
                <c:pt idx="167">
                  <c:v>1.521</c:v>
                </c:pt>
                <c:pt idx="168">
                  <c:v>1.527</c:v>
                </c:pt>
                <c:pt idx="169">
                  <c:v>1.533</c:v>
                </c:pt>
                <c:pt idx="170">
                  <c:v>1.539</c:v>
                </c:pt>
                <c:pt idx="171">
                  <c:v>1.545</c:v>
                </c:pt>
                <c:pt idx="172">
                  <c:v>1.551</c:v>
                </c:pt>
                <c:pt idx="173">
                  <c:v>1.556</c:v>
                </c:pt>
                <c:pt idx="174">
                  <c:v>1.562</c:v>
                </c:pt>
                <c:pt idx="175">
                  <c:v>1.568</c:v>
                </c:pt>
                <c:pt idx="176">
                  <c:v>1.573</c:v>
                </c:pt>
                <c:pt idx="177">
                  <c:v>1.58</c:v>
                </c:pt>
                <c:pt idx="178">
                  <c:v>1.586</c:v>
                </c:pt>
                <c:pt idx="179">
                  <c:v>1.591</c:v>
                </c:pt>
                <c:pt idx="180">
                  <c:v>1.597</c:v>
                </c:pt>
                <c:pt idx="181">
                  <c:v>1.603</c:v>
                </c:pt>
                <c:pt idx="182">
                  <c:v>1.608</c:v>
                </c:pt>
                <c:pt idx="183">
                  <c:v>1.614</c:v>
                </c:pt>
                <c:pt idx="184">
                  <c:v>1.62</c:v>
                </c:pt>
                <c:pt idx="185">
                  <c:v>1.626</c:v>
                </c:pt>
                <c:pt idx="186">
                  <c:v>1.632</c:v>
                </c:pt>
                <c:pt idx="187">
                  <c:v>1.638</c:v>
                </c:pt>
                <c:pt idx="188">
                  <c:v>1.643</c:v>
                </c:pt>
                <c:pt idx="189">
                  <c:v>1.649</c:v>
                </c:pt>
                <c:pt idx="190">
                  <c:v>1.655</c:v>
                </c:pt>
                <c:pt idx="191">
                  <c:v>1.66</c:v>
                </c:pt>
                <c:pt idx="192">
                  <c:v>1.667</c:v>
                </c:pt>
                <c:pt idx="193">
                  <c:v>1.673</c:v>
                </c:pt>
                <c:pt idx="194">
                  <c:v>1.678</c:v>
                </c:pt>
                <c:pt idx="195">
                  <c:v>1.684</c:v>
                </c:pt>
                <c:pt idx="196">
                  <c:v>1.69</c:v>
                </c:pt>
                <c:pt idx="197">
                  <c:v>1.695</c:v>
                </c:pt>
                <c:pt idx="198">
                  <c:v>1.701</c:v>
                </c:pt>
                <c:pt idx="199">
                  <c:v>1.708</c:v>
                </c:pt>
                <c:pt idx="200">
                  <c:v>1.713</c:v>
                </c:pt>
                <c:pt idx="201">
                  <c:v>1.719</c:v>
                </c:pt>
                <c:pt idx="202">
                  <c:v>1.725</c:v>
                </c:pt>
                <c:pt idx="203">
                  <c:v>1.73</c:v>
                </c:pt>
                <c:pt idx="204">
                  <c:v>1.736</c:v>
                </c:pt>
                <c:pt idx="205">
                  <c:v>1.742</c:v>
                </c:pt>
                <c:pt idx="206">
                  <c:v>1.747</c:v>
                </c:pt>
                <c:pt idx="207">
                  <c:v>1.754</c:v>
                </c:pt>
                <c:pt idx="208">
                  <c:v>1.76</c:v>
                </c:pt>
                <c:pt idx="209">
                  <c:v>1.765</c:v>
                </c:pt>
                <c:pt idx="210">
                  <c:v>1.771</c:v>
                </c:pt>
                <c:pt idx="211">
                  <c:v>1.777</c:v>
                </c:pt>
                <c:pt idx="212">
                  <c:v>1.782</c:v>
                </c:pt>
                <c:pt idx="213">
                  <c:v>1.788</c:v>
                </c:pt>
                <c:pt idx="214">
                  <c:v>1.795</c:v>
                </c:pt>
                <c:pt idx="215">
                  <c:v>1.8</c:v>
                </c:pt>
                <c:pt idx="216">
                  <c:v>1.806</c:v>
                </c:pt>
                <c:pt idx="217">
                  <c:v>1.812</c:v>
                </c:pt>
                <c:pt idx="218">
                  <c:v>1.817</c:v>
                </c:pt>
                <c:pt idx="219">
                  <c:v>1.823</c:v>
                </c:pt>
                <c:pt idx="220">
                  <c:v>1.829</c:v>
                </c:pt>
                <c:pt idx="221">
                  <c:v>1.835</c:v>
                </c:pt>
                <c:pt idx="222">
                  <c:v>1.841</c:v>
                </c:pt>
                <c:pt idx="223">
                  <c:v>1.847</c:v>
                </c:pt>
                <c:pt idx="224">
                  <c:v>1.852</c:v>
                </c:pt>
                <c:pt idx="225">
                  <c:v>1.858</c:v>
                </c:pt>
                <c:pt idx="226">
                  <c:v>1.864</c:v>
                </c:pt>
                <c:pt idx="227">
                  <c:v>1.869</c:v>
                </c:pt>
                <c:pt idx="228">
                  <c:v>1.875</c:v>
                </c:pt>
                <c:pt idx="229">
                  <c:v>1.882</c:v>
                </c:pt>
                <c:pt idx="230">
                  <c:v>1.887</c:v>
                </c:pt>
                <c:pt idx="231">
                  <c:v>1.893</c:v>
                </c:pt>
                <c:pt idx="232">
                  <c:v>1.899</c:v>
                </c:pt>
                <c:pt idx="233">
                  <c:v>1.904</c:v>
                </c:pt>
                <c:pt idx="234">
                  <c:v>1.91</c:v>
                </c:pt>
                <c:pt idx="235">
                  <c:v>1.916</c:v>
                </c:pt>
                <c:pt idx="236">
                  <c:v>1.922</c:v>
                </c:pt>
                <c:pt idx="237">
                  <c:v>1.928</c:v>
                </c:pt>
                <c:pt idx="238">
                  <c:v>1.934</c:v>
                </c:pt>
                <c:pt idx="239">
                  <c:v>1.939</c:v>
                </c:pt>
                <c:pt idx="240">
                  <c:v>1.945</c:v>
                </c:pt>
                <c:pt idx="241">
                  <c:v>1.951</c:v>
                </c:pt>
                <c:pt idx="242">
                  <c:v>1.956</c:v>
                </c:pt>
                <c:pt idx="243">
                  <c:v>1.963</c:v>
                </c:pt>
                <c:pt idx="244">
                  <c:v>1.969</c:v>
                </c:pt>
                <c:pt idx="245">
                  <c:v>1.974</c:v>
                </c:pt>
                <c:pt idx="246">
                  <c:v>1.98</c:v>
                </c:pt>
                <c:pt idx="247">
                  <c:v>1.986</c:v>
                </c:pt>
                <c:pt idx="248">
                  <c:v>1.991</c:v>
                </c:pt>
                <c:pt idx="249">
                  <c:v>1.997</c:v>
                </c:pt>
                <c:pt idx="250">
                  <c:v>2.003</c:v>
                </c:pt>
                <c:pt idx="251">
                  <c:v>2.009</c:v>
                </c:pt>
                <c:pt idx="252">
                  <c:v>2.015</c:v>
                </c:pt>
                <c:pt idx="253">
                  <c:v>2.021</c:v>
                </c:pt>
                <c:pt idx="254">
                  <c:v>2.026</c:v>
                </c:pt>
                <c:pt idx="255">
                  <c:v>2.032</c:v>
                </c:pt>
                <c:pt idx="256">
                  <c:v>2.038</c:v>
                </c:pt>
                <c:pt idx="257">
                  <c:v>2.043</c:v>
                </c:pt>
                <c:pt idx="258">
                  <c:v>2.05</c:v>
                </c:pt>
                <c:pt idx="259">
                  <c:v>2.056</c:v>
                </c:pt>
                <c:pt idx="260">
                  <c:v>2.061</c:v>
                </c:pt>
                <c:pt idx="261">
                  <c:v>2.067</c:v>
                </c:pt>
                <c:pt idx="262">
                  <c:v>2.073</c:v>
                </c:pt>
                <c:pt idx="263">
                  <c:v>2.078</c:v>
                </c:pt>
                <c:pt idx="264">
                  <c:v>2.084</c:v>
                </c:pt>
                <c:pt idx="265">
                  <c:v>2.091</c:v>
                </c:pt>
                <c:pt idx="266">
                  <c:v>2.096</c:v>
                </c:pt>
                <c:pt idx="267">
                  <c:v>2.102</c:v>
                </c:pt>
                <c:pt idx="268">
                  <c:v>2.107</c:v>
                </c:pt>
                <c:pt idx="269">
                  <c:v>2.113</c:v>
                </c:pt>
                <c:pt idx="270">
                  <c:v>2.119</c:v>
                </c:pt>
                <c:pt idx="271">
                  <c:v>2.124</c:v>
                </c:pt>
                <c:pt idx="272">
                  <c:v>2.13</c:v>
                </c:pt>
                <c:pt idx="273">
                  <c:v>2.137</c:v>
                </c:pt>
                <c:pt idx="274">
                  <c:v>2.142</c:v>
                </c:pt>
                <c:pt idx="275">
                  <c:v>2.148</c:v>
                </c:pt>
                <c:pt idx="276">
                  <c:v>2.154</c:v>
                </c:pt>
                <c:pt idx="277">
                  <c:v>2.16</c:v>
                </c:pt>
                <c:pt idx="278">
                  <c:v>2.165</c:v>
                </c:pt>
                <c:pt idx="279">
                  <c:v>2.171</c:v>
                </c:pt>
                <c:pt idx="280">
                  <c:v>2.177</c:v>
                </c:pt>
                <c:pt idx="281">
                  <c:v>2.183</c:v>
                </c:pt>
                <c:pt idx="282">
                  <c:v>2.189</c:v>
                </c:pt>
                <c:pt idx="283">
                  <c:v>2.194</c:v>
                </c:pt>
                <c:pt idx="284">
                  <c:v>2.2</c:v>
                </c:pt>
                <c:pt idx="285">
                  <c:v>2.206</c:v>
                </c:pt>
                <c:pt idx="286">
                  <c:v>2.211</c:v>
                </c:pt>
                <c:pt idx="287">
                  <c:v>2.217</c:v>
                </c:pt>
                <c:pt idx="288">
                  <c:v>2.224</c:v>
                </c:pt>
                <c:pt idx="289">
                  <c:v>2.229</c:v>
                </c:pt>
                <c:pt idx="290">
                  <c:v>2.235</c:v>
                </c:pt>
                <c:pt idx="291">
                  <c:v>2.241</c:v>
                </c:pt>
                <c:pt idx="292">
                  <c:v>2.246</c:v>
                </c:pt>
                <c:pt idx="293">
                  <c:v>2.252</c:v>
                </c:pt>
                <c:pt idx="294">
                  <c:v>2.258</c:v>
                </c:pt>
                <c:pt idx="295">
                  <c:v>2.264</c:v>
                </c:pt>
                <c:pt idx="296">
                  <c:v>2.27</c:v>
                </c:pt>
                <c:pt idx="297">
                  <c:v>2.276</c:v>
                </c:pt>
                <c:pt idx="298">
                  <c:v>2.281</c:v>
                </c:pt>
                <c:pt idx="299">
                  <c:v>2.287</c:v>
                </c:pt>
                <c:pt idx="300">
                  <c:v>2.293</c:v>
                </c:pt>
                <c:pt idx="301">
                  <c:v>2.298</c:v>
                </c:pt>
                <c:pt idx="302">
                  <c:v>2.305</c:v>
                </c:pt>
                <c:pt idx="303">
                  <c:v>2.311</c:v>
                </c:pt>
                <c:pt idx="304">
                  <c:v>2.316</c:v>
                </c:pt>
                <c:pt idx="305">
                  <c:v>2.322</c:v>
                </c:pt>
                <c:pt idx="306">
                  <c:v>2.328</c:v>
                </c:pt>
                <c:pt idx="307">
                  <c:v>2.333</c:v>
                </c:pt>
                <c:pt idx="308">
                  <c:v>2.339</c:v>
                </c:pt>
                <c:pt idx="309">
                  <c:v>2.345</c:v>
                </c:pt>
                <c:pt idx="310">
                  <c:v>2.351</c:v>
                </c:pt>
                <c:pt idx="311">
                  <c:v>2.357</c:v>
                </c:pt>
                <c:pt idx="312">
                  <c:v>2.363</c:v>
                </c:pt>
                <c:pt idx="313">
                  <c:v>2.368</c:v>
                </c:pt>
                <c:pt idx="314">
                  <c:v>2.374</c:v>
                </c:pt>
                <c:pt idx="315">
                  <c:v>2.38</c:v>
                </c:pt>
                <c:pt idx="316">
                  <c:v>2.385</c:v>
                </c:pt>
                <c:pt idx="317">
                  <c:v>2.392</c:v>
                </c:pt>
                <c:pt idx="318">
                  <c:v>2.398</c:v>
                </c:pt>
                <c:pt idx="319">
                  <c:v>2.403</c:v>
                </c:pt>
                <c:pt idx="320">
                  <c:v>2.409</c:v>
                </c:pt>
                <c:pt idx="321">
                  <c:v>2.415</c:v>
                </c:pt>
                <c:pt idx="322">
                  <c:v>2.42</c:v>
                </c:pt>
                <c:pt idx="323">
                  <c:v>2.426</c:v>
                </c:pt>
                <c:pt idx="324">
                  <c:v>2.433</c:v>
                </c:pt>
                <c:pt idx="325">
                  <c:v>2.438</c:v>
                </c:pt>
                <c:pt idx="326">
                  <c:v>2.444</c:v>
                </c:pt>
                <c:pt idx="327">
                  <c:v>2.45</c:v>
                </c:pt>
                <c:pt idx="328">
                  <c:v>2.455</c:v>
                </c:pt>
                <c:pt idx="329">
                  <c:v>2.461</c:v>
                </c:pt>
                <c:pt idx="330">
                  <c:v>2.467</c:v>
                </c:pt>
                <c:pt idx="331">
                  <c:v>2.472</c:v>
                </c:pt>
                <c:pt idx="332">
                  <c:v>2.479</c:v>
                </c:pt>
                <c:pt idx="333">
                  <c:v>2.485</c:v>
                </c:pt>
                <c:pt idx="334">
                  <c:v>2.49</c:v>
                </c:pt>
                <c:pt idx="335">
                  <c:v>2.496</c:v>
                </c:pt>
                <c:pt idx="336">
                  <c:v>2.502</c:v>
                </c:pt>
                <c:pt idx="337">
                  <c:v>2.507</c:v>
                </c:pt>
                <c:pt idx="338">
                  <c:v>2.513</c:v>
                </c:pt>
                <c:pt idx="339">
                  <c:v>2.52</c:v>
                </c:pt>
                <c:pt idx="340">
                  <c:v>2.525</c:v>
                </c:pt>
                <c:pt idx="341">
                  <c:v>2.531</c:v>
                </c:pt>
                <c:pt idx="342">
                  <c:v>2.537</c:v>
                </c:pt>
                <c:pt idx="343">
                  <c:v>2.542</c:v>
                </c:pt>
                <c:pt idx="344">
                  <c:v>2.548</c:v>
                </c:pt>
                <c:pt idx="345">
                  <c:v>2.554</c:v>
                </c:pt>
                <c:pt idx="346">
                  <c:v>2.56</c:v>
                </c:pt>
                <c:pt idx="347">
                  <c:v>2.566</c:v>
                </c:pt>
                <c:pt idx="348">
                  <c:v>2.572</c:v>
                </c:pt>
                <c:pt idx="349">
                  <c:v>2.577</c:v>
                </c:pt>
                <c:pt idx="350">
                  <c:v>2.583</c:v>
                </c:pt>
                <c:pt idx="351">
                  <c:v>2.589</c:v>
                </c:pt>
                <c:pt idx="352">
                  <c:v>2.594</c:v>
                </c:pt>
                <c:pt idx="353">
                  <c:v>2.6</c:v>
                </c:pt>
                <c:pt idx="354">
                  <c:v>2.607</c:v>
                </c:pt>
                <c:pt idx="355">
                  <c:v>2.612</c:v>
                </c:pt>
                <c:pt idx="356">
                  <c:v>2.618</c:v>
                </c:pt>
                <c:pt idx="357">
                  <c:v>2.624</c:v>
                </c:pt>
                <c:pt idx="358">
                  <c:v>2.629</c:v>
                </c:pt>
                <c:pt idx="359">
                  <c:v>2.635</c:v>
                </c:pt>
                <c:pt idx="360">
                  <c:v>2.641</c:v>
                </c:pt>
                <c:pt idx="361">
                  <c:v>2.647</c:v>
                </c:pt>
                <c:pt idx="362">
                  <c:v>2.653</c:v>
                </c:pt>
                <c:pt idx="363">
                  <c:v>2.659</c:v>
                </c:pt>
                <c:pt idx="364">
                  <c:v>2.664</c:v>
                </c:pt>
                <c:pt idx="365">
                  <c:v>2.67</c:v>
                </c:pt>
                <c:pt idx="366">
                  <c:v>2.676</c:v>
                </c:pt>
                <c:pt idx="367">
                  <c:v>2.681</c:v>
                </c:pt>
                <c:pt idx="368">
                  <c:v>2.688</c:v>
                </c:pt>
                <c:pt idx="369">
                  <c:v>2.694</c:v>
                </c:pt>
                <c:pt idx="370">
                  <c:v>2.699</c:v>
                </c:pt>
                <c:pt idx="371">
                  <c:v>2.705</c:v>
                </c:pt>
                <c:pt idx="372">
                  <c:v>2.711</c:v>
                </c:pt>
                <c:pt idx="373">
                  <c:v>2.716</c:v>
                </c:pt>
                <c:pt idx="374">
                  <c:v>2.722</c:v>
                </c:pt>
                <c:pt idx="375">
                  <c:v>2.728</c:v>
                </c:pt>
                <c:pt idx="376">
                  <c:v>2.734</c:v>
                </c:pt>
                <c:pt idx="377">
                  <c:v>2.74</c:v>
                </c:pt>
                <c:pt idx="378">
                  <c:v>2.746</c:v>
                </c:pt>
                <c:pt idx="379">
                  <c:v>2.751</c:v>
                </c:pt>
                <c:pt idx="380">
                  <c:v>2.757</c:v>
                </c:pt>
                <c:pt idx="381">
                  <c:v>2.763</c:v>
                </c:pt>
                <c:pt idx="382">
                  <c:v>2.768</c:v>
                </c:pt>
                <c:pt idx="383">
                  <c:v>2.775</c:v>
                </c:pt>
                <c:pt idx="384">
                  <c:v>2.781</c:v>
                </c:pt>
                <c:pt idx="385">
                  <c:v>2.786</c:v>
                </c:pt>
                <c:pt idx="386">
                  <c:v>2.792</c:v>
                </c:pt>
                <c:pt idx="387">
                  <c:v>2.798</c:v>
                </c:pt>
                <c:pt idx="388">
                  <c:v>2.803</c:v>
                </c:pt>
                <c:pt idx="389">
                  <c:v>2.809</c:v>
                </c:pt>
                <c:pt idx="390">
                  <c:v>2.816</c:v>
                </c:pt>
                <c:pt idx="391">
                  <c:v>2.821</c:v>
                </c:pt>
                <c:pt idx="392">
                  <c:v>2.827</c:v>
                </c:pt>
                <c:pt idx="393">
                  <c:v>2.833</c:v>
                </c:pt>
                <c:pt idx="394">
                  <c:v>2.838</c:v>
                </c:pt>
                <c:pt idx="395">
                  <c:v>2.844</c:v>
                </c:pt>
                <c:pt idx="396">
                  <c:v>2.85</c:v>
                </c:pt>
                <c:pt idx="397">
                  <c:v>2.855</c:v>
                </c:pt>
                <c:pt idx="398">
                  <c:v>2.862</c:v>
                </c:pt>
                <c:pt idx="399">
                  <c:v>2.868</c:v>
                </c:pt>
                <c:pt idx="400">
                  <c:v>2.873</c:v>
                </c:pt>
                <c:pt idx="401">
                  <c:v>2.879</c:v>
                </c:pt>
                <c:pt idx="402">
                  <c:v>2.885</c:v>
                </c:pt>
                <c:pt idx="403">
                  <c:v>2.89</c:v>
                </c:pt>
                <c:pt idx="404">
                  <c:v>2.896</c:v>
                </c:pt>
                <c:pt idx="405">
                  <c:v>2.903</c:v>
                </c:pt>
                <c:pt idx="406">
                  <c:v>2.908</c:v>
                </c:pt>
                <c:pt idx="407">
                  <c:v>2.914</c:v>
                </c:pt>
                <c:pt idx="408">
                  <c:v>2.92</c:v>
                </c:pt>
                <c:pt idx="409">
                  <c:v>2.925</c:v>
                </c:pt>
                <c:pt idx="410">
                  <c:v>2.931</c:v>
                </c:pt>
                <c:pt idx="411">
                  <c:v>2.937</c:v>
                </c:pt>
                <c:pt idx="412">
                  <c:v>2.942</c:v>
                </c:pt>
                <c:pt idx="413">
                  <c:v>2.949</c:v>
                </c:pt>
                <c:pt idx="414">
                  <c:v>2.955</c:v>
                </c:pt>
                <c:pt idx="415">
                  <c:v>2.96</c:v>
                </c:pt>
                <c:pt idx="416">
                  <c:v>2.966</c:v>
                </c:pt>
                <c:pt idx="417">
                  <c:v>2.972</c:v>
                </c:pt>
                <c:pt idx="418">
                  <c:v>2.977</c:v>
                </c:pt>
                <c:pt idx="419">
                  <c:v>2.983</c:v>
                </c:pt>
                <c:pt idx="420">
                  <c:v>2.99</c:v>
                </c:pt>
                <c:pt idx="421">
                  <c:v>2.995</c:v>
                </c:pt>
                <c:pt idx="422">
                  <c:v>3.001</c:v>
                </c:pt>
                <c:pt idx="423">
                  <c:v>3.007</c:v>
                </c:pt>
                <c:pt idx="424">
                  <c:v>3.012</c:v>
                </c:pt>
                <c:pt idx="425">
                  <c:v>3.018</c:v>
                </c:pt>
                <c:pt idx="426">
                  <c:v>3.024</c:v>
                </c:pt>
                <c:pt idx="427">
                  <c:v>3.03</c:v>
                </c:pt>
                <c:pt idx="428">
                  <c:v>3.036</c:v>
                </c:pt>
                <c:pt idx="429">
                  <c:v>3.042</c:v>
                </c:pt>
                <c:pt idx="430">
                  <c:v>3.047</c:v>
                </c:pt>
                <c:pt idx="431">
                  <c:v>3.053</c:v>
                </c:pt>
                <c:pt idx="432">
                  <c:v>3.059</c:v>
                </c:pt>
                <c:pt idx="433">
                  <c:v>3.064</c:v>
                </c:pt>
                <c:pt idx="434">
                  <c:v>3.07</c:v>
                </c:pt>
                <c:pt idx="435">
                  <c:v>3.077</c:v>
                </c:pt>
                <c:pt idx="436">
                  <c:v>3.082</c:v>
                </c:pt>
                <c:pt idx="437">
                  <c:v>3.088</c:v>
                </c:pt>
                <c:pt idx="438">
                  <c:v>3.094</c:v>
                </c:pt>
                <c:pt idx="439">
                  <c:v>3.099</c:v>
                </c:pt>
                <c:pt idx="440">
                  <c:v>3.105</c:v>
                </c:pt>
                <c:pt idx="441">
                  <c:v>3.111</c:v>
                </c:pt>
                <c:pt idx="442">
                  <c:v>3.117</c:v>
                </c:pt>
                <c:pt idx="443">
                  <c:v>3.123</c:v>
                </c:pt>
                <c:pt idx="444">
                  <c:v>3.129</c:v>
                </c:pt>
                <c:pt idx="445">
                  <c:v>3.134</c:v>
                </c:pt>
                <c:pt idx="446">
                  <c:v>3.14</c:v>
                </c:pt>
                <c:pt idx="447">
                  <c:v>3.146</c:v>
                </c:pt>
                <c:pt idx="448">
                  <c:v>3.151</c:v>
                </c:pt>
                <c:pt idx="449">
                  <c:v>3.158</c:v>
                </c:pt>
                <c:pt idx="450">
                  <c:v>3.164</c:v>
                </c:pt>
                <c:pt idx="451">
                  <c:v>3.169</c:v>
                </c:pt>
                <c:pt idx="452">
                  <c:v>3.175</c:v>
                </c:pt>
                <c:pt idx="453">
                  <c:v>3.181</c:v>
                </c:pt>
                <c:pt idx="454">
                  <c:v>3.186</c:v>
                </c:pt>
                <c:pt idx="455">
                  <c:v>3.192</c:v>
                </c:pt>
                <c:pt idx="456">
                  <c:v>3.198</c:v>
                </c:pt>
                <c:pt idx="457">
                  <c:v>3.204</c:v>
                </c:pt>
                <c:pt idx="458">
                  <c:v>3.21</c:v>
                </c:pt>
                <c:pt idx="459">
                  <c:v>3.216</c:v>
                </c:pt>
                <c:pt idx="460">
                  <c:v>3.221</c:v>
                </c:pt>
                <c:pt idx="461">
                  <c:v>3.227</c:v>
                </c:pt>
                <c:pt idx="462">
                  <c:v>3.233</c:v>
                </c:pt>
                <c:pt idx="463">
                  <c:v>3.238</c:v>
                </c:pt>
                <c:pt idx="464">
                  <c:v>3.245</c:v>
                </c:pt>
                <c:pt idx="465">
                  <c:v>3.251</c:v>
                </c:pt>
                <c:pt idx="466">
                  <c:v>3.256</c:v>
                </c:pt>
                <c:pt idx="467">
                  <c:v>3.262</c:v>
                </c:pt>
                <c:pt idx="468">
                  <c:v>3.268</c:v>
                </c:pt>
                <c:pt idx="469">
                  <c:v>3.273</c:v>
                </c:pt>
                <c:pt idx="470">
                  <c:v>3.279</c:v>
                </c:pt>
                <c:pt idx="471">
                  <c:v>3.286</c:v>
                </c:pt>
                <c:pt idx="472">
                  <c:v>3.291</c:v>
                </c:pt>
                <c:pt idx="473">
                  <c:v>3.297</c:v>
                </c:pt>
                <c:pt idx="474">
                  <c:v>3.303</c:v>
                </c:pt>
                <c:pt idx="475">
                  <c:v>3.308</c:v>
                </c:pt>
                <c:pt idx="476">
                  <c:v>3.314</c:v>
                </c:pt>
                <c:pt idx="477">
                  <c:v>3.32</c:v>
                </c:pt>
                <c:pt idx="478">
                  <c:v>3.325</c:v>
                </c:pt>
                <c:pt idx="479">
                  <c:v>3.332</c:v>
                </c:pt>
                <c:pt idx="480">
                  <c:v>3.338</c:v>
                </c:pt>
                <c:pt idx="481">
                  <c:v>3.343</c:v>
                </c:pt>
                <c:pt idx="482">
                  <c:v>3.349</c:v>
                </c:pt>
                <c:pt idx="483">
                  <c:v>3.355</c:v>
                </c:pt>
                <c:pt idx="484">
                  <c:v>3.36</c:v>
                </c:pt>
                <c:pt idx="485">
                  <c:v>3.366</c:v>
                </c:pt>
                <c:pt idx="486">
                  <c:v>3.373</c:v>
                </c:pt>
                <c:pt idx="487">
                  <c:v>3.378</c:v>
                </c:pt>
                <c:pt idx="488">
                  <c:v>3.384</c:v>
                </c:pt>
                <c:pt idx="489">
                  <c:v>3.39</c:v>
                </c:pt>
                <c:pt idx="490">
                  <c:v>3.395</c:v>
                </c:pt>
                <c:pt idx="491">
                  <c:v>3.401</c:v>
                </c:pt>
                <c:pt idx="492">
                  <c:v>3.407</c:v>
                </c:pt>
                <c:pt idx="493">
                  <c:v>3.412</c:v>
                </c:pt>
                <c:pt idx="494">
                  <c:v>3.419</c:v>
                </c:pt>
                <c:pt idx="495">
                  <c:v>3.425</c:v>
                </c:pt>
                <c:pt idx="496">
                  <c:v>3.43</c:v>
                </c:pt>
                <c:pt idx="497">
                  <c:v>3.436</c:v>
                </c:pt>
                <c:pt idx="498">
                  <c:v>3.442</c:v>
                </c:pt>
                <c:pt idx="499">
                  <c:v>3.447</c:v>
                </c:pt>
                <c:pt idx="500">
                  <c:v>3.453</c:v>
                </c:pt>
                <c:pt idx="501">
                  <c:v>3.46</c:v>
                </c:pt>
                <c:pt idx="502">
                  <c:v>3.465</c:v>
                </c:pt>
                <c:pt idx="503">
                  <c:v>3.471</c:v>
                </c:pt>
                <c:pt idx="504">
                  <c:v>3.476</c:v>
                </c:pt>
                <c:pt idx="505">
                  <c:v>3.482</c:v>
                </c:pt>
                <c:pt idx="506">
                  <c:v>3.488</c:v>
                </c:pt>
                <c:pt idx="507">
                  <c:v>3.493</c:v>
                </c:pt>
                <c:pt idx="508">
                  <c:v>3.5</c:v>
                </c:pt>
                <c:pt idx="509">
                  <c:v>3.506</c:v>
                </c:pt>
                <c:pt idx="510">
                  <c:v>3.511</c:v>
                </c:pt>
                <c:pt idx="511">
                  <c:v>3.517</c:v>
                </c:pt>
                <c:pt idx="512">
                  <c:v>3.523</c:v>
                </c:pt>
                <c:pt idx="513">
                  <c:v>3.528</c:v>
                </c:pt>
                <c:pt idx="514">
                  <c:v>3.534</c:v>
                </c:pt>
                <c:pt idx="515">
                  <c:v>3.54</c:v>
                </c:pt>
                <c:pt idx="516">
                  <c:v>3.546</c:v>
                </c:pt>
                <c:pt idx="517">
                  <c:v>3.552</c:v>
                </c:pt>
                <c:pt idx="518">
                  <c:v>3.558</c:v>
                </c:pt>
                <c:pt idx="519">
                  <c:v>3.563</c:v>
                </c:pt>
                <c:pt idx="520">
                  <c:v>3.569</c:v>
                </c:pt>
                <c:pt idx="521">
                  <c:v>3.575</c:v>
                </c:pt>
                <c:pt idx="522">
                  <c:v>3.58</c:v>
                </c:pt>
                <c:pt idx="523">
                  <c:v>3.587</c:v>
                </c:pt>
                <c:pt idx="524">
                  <c:v>3.593</c:v>
                </c:pt>
                <c:pt idx="525">
                  <c:v>3.598</c:v>
                </c:pt>
                <c:pt idx="526">
                  <c:v>3.604</c:v>
                </c:pt>
                <c:pt idx="527">
                  <c:v>3.61</c:v>
                </c:pt>
                <c:pt idx="528">
                  <c:v>3.615</c:v>
                </c:pt>
                <c:pt idx="529">
                  <c:v>3.621</c:v>
                </c:pt>
                <c:pt idx="530">
                  <c:v>3.628</c:v>
                </c:pt>
                <c:pt idx="531">
                  <c:v>3.633</c:v>
                </c:pt>
                <c:pt idx="532">
                  <c:v>3.639</c:v>
                </c:pt>
                <c:pt idx="533">
                  <c:v>3.645</c:v>
                </c:pt>
                <c:pt idx="534">
                  <c:v>3.65</c:v>
                </c:pt>
                <c:pt idx="535">
                  <c:v>3.656</c:v>
                </c:pt>
                <c:pt idx="536">
                  <c:v>3.662</c:v>
                </c:pt>
                <c:pt idx="537">
                  <c:v>3.667</c:v>
                </c:pt>
                <c:pt idx="538">
                  <c:v>3.674</c:v>
                </c:pt>
                <c:pt idx="539">
                  <c:v>3.68</c:v>
                </c:pt>
                <c:pt idx="540">
                  <c:v>3.685</c:v>
                </c:pt>
                <c:pt idx="541">
                  <c:v>3.691</c:v>
                </c:pt>
                <c:pt idx="542">
                  <c:v>3.697</c:v>
                </c:pt>
                <c:pt idx="543">
                  <c:v>3.702</c:v>
                </c:pt>
                <c:pt idx="544">
                  <c:v>3.708</c:v>
                </c:pt>
                <c:pt idx="545">
                  <c:v>3.715</c:v>
                </c:pt>
                <c:pt idx="546">
                  <c:v>3.72</c:v>
                </c:pt>
                <c:pt idx="547">
                  <c:v>3.726</c:v>
                </c:pt>
                <c:pt idx="548">
                  <c:v>3.732</c:v>
                </c:pt>
                <c:pt idx="549">
                  <c:v>3.737</c:v>
                </c:pt>
                <c:pt idx="550">
                  <c:v>3.743</c:v>
                </c:pt>
                <c:pt idx="551">
                  <c:v>3.749</c:v>
                </c:pt>
                <c:pt idx="552">
                  <c:v>3.755</c:v>
                </c:pt>
                <c:pt idx="553">
                  <c:v>3.761</c:v>
                </c:pt>
                <c:pt idx="554">
                  <c:v>3.767</c:v>
                </c:pt>
                <c:pt idx="555">
                  <c:v>3.772</c:v>
                </c:pt>
                <c:pt idx="556">
                  <c:v>3.778</c:v>
                </c:pt>
                <c:pt idx="557">
                  <c:v>3.784</c:v>
                </c:pt>
                <c:pt idx="558">
                  <c:v>3.789</c:v>
                </c:pt>
                <c:pt idx="559">
                  <c:v>3.795</c:v>
                </c:pt>
                <c:pt idx="560">
                  <c:v>3.802</c:v>
                </c:pt>
                <c:pt idx="561">
                  <c:v>3.807</c:v>
                </c:pt>
                <c:pt idx="562">
                  <c:v>3.813</c:v>
                </c:pt>
                <c:pt idx="563">
                  <c:v>3.819</c:v>
                </c:pt>
                <c:pt idx="564">
                  <c:v>3.824</c:v>
                </c:pt>
                <c:pt idx="565">
                  <c:v>3.83</c:v>
                </c:pt>
                <c:pt idx="566">
                  <c:v>3.836</c:v>
                </c:pt>
                <c:pt idx="567">
                  <c:v>3.842</c:v>
                </c:pt>
                <c:pt idx="568">
                  <c:v>3.848</c:v>
                </c:pt>
                <c:pt idx="569">
                  <c:v>3.854</c:v>
                </c:pt>
                <c:pt idx="570">
                  <c:v>3.859</c:v>
                </c:pt>
                <c:pt idx="571">
                  <c:v>3.865</c:v>
                </c:pt>
                <c:pt idx="572">
                  <c:v>3.871</c:v>
                </c:pt>
                <c:pt idx="573">
                  <c:v>3.877</c:v>
                </c:pt>
                <c:pt idx="574">
                  <c:v>3.884</c:v>
                </c:pt>
                <c:pt idx="575">
                  <c:v>3.89</c:v>
                </c:pt>
                <c:pt idx="576">
                  <c:v>3.896</c:v>
                </c:pt>
                <c:pt idx="577">
                  <c:v>3.902</c:v>
                </c:pt>
                <c:pt idx="578">
                  <c:v>3.908</c:v>
                </c:pt>
                <c:pt idx="579">
                  <c:v>3.913</c:v>
                </c:pt>
                <c:pt idx="580">
                  <c:v>3.919</c:v>
                </c:pt>
                <c:pt idx="581">
                  <c:v>3.926</c:v>
                </c:pt>
                <c:pt idx="582">
                  <c:v>3.932</c:v>
                </c:pt>
                <c:pt idx="583">
                  <c:v>3.938</c:v>
                </c:pt>
                <c:pt idx="584">
                  <c:v>3.944</c:v>
                </c:pt>
                <c:pt idx="585">
                  <c:v>3.95</c:v>
                </c:pt>
                <c:pt idx="586">
                  <c:v>3.956</c:v>
                </c:pt>
                <c:pt idx="587">
                  <c:v>3.962</c:v>
                </c:pt>
                <c:pt idx="588">
                  <c:v>3.969</c:v>
                </c:pt>
                <c:pt idx="589">
                  <c:v>3.974</c:v>
                </c:pt>
                <c:pt idx="590">
                  <c:v>3.98</c:v>
                </c:pt>
                <c:pt idx="591">
                  <c:v>3.986</c:v>
                </c:pt>
                <c:pt idx="592">
                  <c:v>3.992</c:v>
                </c:pt>
                <c:pt idx="593">
                  <c:v>3.998</c:v>
                </c:pt>
                <c:pt idx="594">
                  <c:v>4.004</c:v>
                </c:pt>
                <c:pt idx="595">
                  <c:v>4.011</c:v>
                </c:pt>
                <c:pt idx="596">
                  <c:v>4.017</c:v>
                </c:pt>
                <c:pt idx="597">
                  <c:v>4.023</c:v>
                </c:pt>
                <c:pt idx="598">
                  <c:v>4.029</c:v>
                </c:pt>
                <c:pt idx="599">
                  <c:v>4.034</c:v>
                </c:pt>
                <c:pt idx="600">
                  <c:v>4.04</c:v>
                </c:pt>
                <c:pt idx="601">
                  <c:v>4.046</c:v>
                </c:pt>
                <c:pt idx="602">
                  <c:v>4.052</c:v>
                </c:pt>
                <c:pt idx="603">
                  <c:v>4.059</c:v>
                </c:pt>
                <c:pt idx="604">
                  <c:v>4.065</c:v>
                </c:pt>
                <c:pt idx="605">
                  <c:v>4.071</c:v>
                </c:pt>
                <c:pt idx="606">
                  <c:v>4.077</c:v>
                </c:pt>
                <c:pt idx="607">
                  <c:v>4.083</c:v>
                </c:pt>
                <c:pt idx="608">
                  <c:v>4.089</c:v>
                </c:pt>
                <c:pt idx="609">
                  <c:v>4.094</c:v>
                </c:pt>
                <c:pt idx="610">
                  <c:v>4.101</c:v>
                </c:pt>
                <c:pt idx="611">
                  <c:v>4.107</c:v>
                </c:pt>
                <c:pt idx="612">
                  <c:v>4.113</c:v>
                </c:pt>
                <c:pt idx="613">
                  <c:v>4.119</c:v>
                </c:pt>
                <c:pt idx="614">
                  <c:v>4.125</c:v>
                </c:pt>
                <c:pt idx="615">
                  <c:v>4.131</c:v>
                </c:pt>
                <c:pt idx="616">
                  <c:v>4.137</c:v>
                </c:pt>
                <c:pt idx="617">
                  <c:v>4.144</c:v>
                </c:pt>
                <c:pt idx="618">
                  <c:v>4.15</c:v>
                </c:pt>
                <c:pt idx="619">
                  <c:v>4.155</c:v>
                </c:pt>
                <c:pt idx="620">
                  <c:v>4.161</c:v>
                </c:pt>
                <c:pt idx="621">
                  <c:v>4.167</c:v>
                </c:pt>
                <c:pt idx="622">
                  <c:v>4.173</c:v>
                </c:pt>
                <c:pt idx="623">
                  <c:v>4.179</c:v>
                </c:pt>
                <c:pt idx="624">
                  <c:v>4.186</c:v>
                </c:pt>
                <c:pt idx="625">
                  <c:v>4.192</c:v>
                </c:pt>
                <c:pt idx="626">
                  <c:v>4.198</c:v>
                </c:pt>
                <c:pt idx="627">
                  <c:v>4.204</c:v>
                </c:pt>
                <c:pt idx="628">
                  <c:v>4.21</c:v>
                </c:pt>
                <c:pt idx="629">
                  <c:v>4.215</c:v>
                </c:pt>
                <c:pt idx="630">
                  <c:v>4.221</c:v>
                </c:pt>
                <c:pt idx="631">
                  <c:v>4.228</c:v>
                </c:pt>
                <c:pt idx="632">
                  <c:v>4.234</c:v>
                </c:pt>
                <c:pt idx="633">
                  <c:v>4.24</c:v>
                </c:pt>
                <c:pt idx="634">
                  <c:v>4.246</c:v>
                </c:pt>
                <c:pt idx="635">
                  <c:v>4.252</c:v>
                </c:pt>
                <c:pt idx="636">
                  <c:v>4.258</c:v>
                </c:pt>
                <c:pt idx="637">
                  <c:v>4.264</c:v>
                </c:pt>
                <c:pt idx="638">
                  <c:v>4.271</c:v>
                </c:pt>
                <c:pt idx="639">
                  <c:v>4.276</c:v>
                </c:pt>
                <c:pt idx="640">
                  <c:v>4.282</c:v>
                </c:pt>
                <c:pt idx="641">
                  <c:v>4.288</c:v>
                </c:pt>
                <c:pt idx="642">
                  <c:v>4.294</c:v>
                </c:pt>
                <c:pt idx="643">
                  <c:v>4.3</c:v>
                </c:pt>
                <c:pt idx="644">
                  <c:v>4.306</c:v>
                </c:pt>
                <c:pt idx="645">
                  <c:v>4.313</c:v>
                </c:pt>
                <c:pt idx="646">
                  <c:v>4.319</c:v>
                </c:pt>
                <c:pt idx="647">
                  <c:v>4.325</c:v>
                </c:pt>
                <c:pt idx="648">
                  <c:v>4.33</c:v>
                </c:pt>
                <c:pt idx="649">
                  <c:v>4.336</c:v>
                </c:pt>
                <c:pt idx="650">
                  <c:v>4.342</c:v>
                </c:pt>
                <c:pt idx="651">
                  <c:v>4.348</c:v>
                </c:pt>
                <c:pt idx="652">
                  <c:v>4.355</c:v>
                </c:pt>
                <c:pt idx="653">
                  <c:v>4.361</c:v>
                </c:pt>
                <c:pt idx="654">
                  <c:v>4.367</c:v>
                </c:pt>
                <c:pt idx="655">
                  <c:v>4.373</c:v>
                </c:pt>
                <c:pt idx="656">
                  <c:v>4.379</c:v>
                </c:pt>
                <c:pt idx="657">
                  <c:v>4.385</c:v>
                </c:pt>
                <c:pt idx="658">
                  <c:v>4.391</c:v>
                </c:pt>
                <c:pt idx="659">
                  <c:v>4.397</c:v>
                </c:pt>
                <c:pt idx="660">
                  <c:v>4.403</c:v>
                </c:pt>
                <c:pt idx="661">
                  <c:v>4.409</c:v>
                </c:pt>
                <c:pt idx="662">
                  <c:v>4.415</c:v>
                </c:pt>
                <c:pt idx="663">
                  <c:v>4.421</c:v>
                </c:pt>
                <c:pt idx="664">
                  <c:v>4.427</c:v>
                </c:pt>
                <c:pt idx="665">
                  <c:v>4.433</c:v>
                </c:pt>
                <c:pt idx="666">
                  <c:v>4.44</c:v>
                </c:pt>
                <c:pt idx="667">
                  <c:v>4.446</c:v>
                </c:pt>
                <c:pt idx="668">
                  <c:v>4.451</c:v>
                </c:pt>
                <c:pt idx="669">
                  <c:v>4.457</c:v>
                </c:pt>
                <c:pt idx="670">
                  <c:v>4.463</c:v>
                </c:pt>
                <c:pt idx="671">
                  <c:v>4.469</c:v>
                </c:pt>
                <c:pt idx="672">
                  <c:v>4.475</c:v>
                </c:pt>
                <c:pt idx="673">
                  <c:v>4.482</c:v>
                </c:pt>
                <c:pt idx="674">
                  <c:v>4.488</c:v>
                </c:pt>
                <c:pt idx="675">
                  <c:v>4.494</c:v>
                </c:pt>
                <c:pt idx="676">
                  <c:v>4.5</c:v>
                </c:pt>
                <c:pt idx="677">
                  <c:v>4.506</c:v>
                </c:pt>
                <c:pt idx="678">
                  <c:v>4.511</c:v>
                </c:pt>
                <c:pt idx="679">
                  <c:v>4.517</c:v>
                </c:pt>
                <c:pt idx="680">
                  <c:v>4.524</c:v>
                </c:pt>
                <c:pt idx="681">
                  <c:v>4.53</c:v>
                </c:pt>
                <c:pt idx="682">
                  <c:v>4.536</c:v>
                </c:pt>
                <c:pt idx="683">
                  <c:v>4.542</c:v>
                </c:pt>
                <c:pt idx="684">
                  <c:v>4.548</c:v>
                </c:pt>
                <c:pt idx="685">
                  <c:v>4.554</c:v>
                </c:pt>
                <c:pt idx="686">
                  <c:v>4.56</c:v>
                </c:pt>
                <c:pt idx="687">
                  <c:v>4.567</c:v>
                </c:pt>
                <c:pt idx="688">
                  <c:v>4.572</c:v>
                </c:pt>
                <c:pt idx="689">
                  <c:v>4.578</c:v>
                </c:pt>
                <c:pt idx="690">
                  <c:v>4.584</c:v>
                </c:pt>
                <c:pt idx="691">
                  <c:v>4.59</c:v>
                </c:pt>
                <c:pt idx="692">
                  <c:v>4.596</c:v>
                </c:pt>
                <c:pt idx="693">
                  <c:v>4.602</c:v>
                </c:pt>
                <c:pt idx="694">
                  <c:v>4.609</c:v>
                </c:pt>
                <c:pt idx="695">
                  <c:v>4.615</c:v>
                </c:pt>
                <c:pt idx="696">
                  <c:v>4.621</c:v>
                </c:pt>
                <c:pt idx="697">
                  <c:v>4.627</c:v>
                </c:pt>
                <c:pt idx="698">
                  <c:v>4.632</c:v>
                </c:pt>
                <c:pt idx="699">
                  <c:v>4.638</c:v>
                </c:pt>
                <c:pt idx="700">
                  <c:v>4.644</c:v>
                </c:pt>
                <c:pt idx="701">
                  <c:v>4.651</c:v>
                </c:pt>
                <c:pt idx="702">
                  <c:v>4.657</c:v>
                </c:pt>
                <c:pt idx="703">
                  <c:v>4.663</c:v>
                </c:pt>
                <c:pt idx="704">
                  <c:v>4.669</c:v>
                </c:pt>
                <c:pt idx="705">
                  <c:v>4.675</c:v>
                </c:pt>
                <c:pt idx="706">
                  <c:v>4.681</c:v>
                </c:pt>
                <c:pt idx="707">
                  <c:v>4.687</c:v>
                </c:pt>
                <c:pt idx="708">
                  <c:v>4.694</c:v>
                </c:pt>
                <c:pt idx="709">
                  <c:v>4.699</c:v>
                </c:pt>
                <c:pt idx="710">
                  <c:v>4.705</c:v>
                </c:pt>
                <c:pt idx="711">
                  <c:v>4.711</c:v>
                </c:pt>
                <c:pt idx="712">
                  <c:v>4.717</c:v>
                </c:pt>
                <c:pt idx="713">
                  <c:v>4.723</c:v>
                </c:pt>
                <c:pt idx="714">
                  <c:v>4.729</c:v>
                </c:pt>
                <c:pt idx="715">
                  <c:v>4.736</c:v>
                </c:pt>
                <c:pt idx="716">
                  <c:v>4.742</c:v>
                </c:pt>
                <c:pt idx="717">
                  <c:v>4.748</c:v>
                </c:pt>
                <c:pt idx="718">
                  <c:v>4.754</c:v>
                </c:pt>
                <c:pt idx="719">
                  <c:v>4.759</c:v>
                </c:pt>
                <c:pt idx="720">
                  <c:v>4.765</c:v>
                </c:pt>
                <c:pt idx="721">
                  <c:v>4.771</c:v>
                </c:pt>
                <c:pt idx="722">
                  <c:v>4.777</c:v>
                </c:pt>
                <c:pt idx="723">
                  <c:v>4.784</c:v>
                </c:pt>
                <c:pt idx="724">
                  <c:v>4.79</c:v>
                </c:pt>
                <c:pt idx="725">
                  <c:v>4.796</c:v>
                </c:pt>
                <c:pt idx="726">
                  <c:v>4.802</c:v>
                </c:pt>
                <c:pt idx="727">
                  <c:v>4.808</c:v>
                </c:pt>
                <c:pt idx="728">
                  <c:v>4.814</c:v>
                </c:pt>
                <c:pt idx="729">
                  <c:v>4.819</c:v>
                </c:pt>
                <c:pt idx="730">
                  <c:v>4.826</c:v>
                </c:pt>
                <c:pt idx="731">
                  <c:v>4.832</c:v>
                </c:pt>
                <c:pt idx="732">
                  <c:v>4.838</c:v>
                </c:pt>
                <c:pt idx="733">
                  <c:v>4.844</c:v>
                </c:pt>
                <c:pt idx="734">
                  <c:v>4.85</c:v>
                </c:pt>
                <c:pt idx="735">
                  <c:v>4.856</c:v>
                </c:pt>
                <c:pt idx="736">
                  <c:v>4.862</c:v>
                </c:pt>
                <c:pt idx="737">
                  <c:v>4.869</c:v>
                </c:pt>
                <c:pt idx="738">
                  <c:v>4.875</c:v>
                </c:pt>
                <c:pt idx="739">
                  <c:v>4.88</c:v>
                </c:pt>
                <c:pt idx="740">
                  <c:v>4.886</c:v>
                </c:pt>
                <c:pt idx="741">
                  <c:v>4.892</c:v>
                </c:pt>
                <c:pt idx="742">
                  <c:v>4.898</c:v>
                </c:pt>
                <c:pt idx="743">
                  <c:v>4.904</c:v>
                </c:pt>
                <c:pt idx="744">
                  <c:v>4.911</c:v>
                </c:pt>
                <c:pt idx="745">
                  <c:v>4.917</c:v>
                </c:pt>
                <c:pt idx="746">
                  <c:v>4.923</c:v>
                </c:pt>
                <c:pt idx="747">
                  <c:v>4.929</c:v>
                </c:pt>
                <c:pt idx="748">
                  <c:v>4.935</c:v>
                </c:pt>
                <c:pt idx="749">
                  <c:v>4.94</c:v>
                </c:pt>
                <c:pt idx="750">
                  <c:v>4.946</c:v>
                </c:pt>
                <c:pt idx="751">
                  <c:v>4.953</c:v>
                </c:pt>
                <c:pt idx="752">
                  <c:v>4.959</c:v>
                </c:pt>
                <c:pt idx="753">
                  <c:v>4.965</c:v>
                </c:pt>
                <c:pt idx="754">
                  <c:v>4.971</c:v>
                </c:pt>
                <c:pt idx="755">
                  <c:v>4.977</c:v>
                </c:pt>
                <c:pt idx="756">
                  <c:v>4.983</c:v>
                </c:pt>
                <c:pt idx="757">
                  <c:v>4.989</c:v>
                </c:pt>
                <c:pt idx="758">
                  <c:v>4.996</c:v>
                </c:pt>
                <c:pt idx="759">
                  <c:v>5.001</c:v>
                </c:pt>
                <c:pt idx="760">
                  <c:v>5.007</c:v>
                </c:pt>
                <c:pt idx="761">
                  <c:v>5.013</c:v>
                </c:pt>
                <c:pt idx="762">
                  <c:v>5.019</c:v>
                </c:pt>
                <c:pt idx="763">
                  <c:v>5.025</c:v>
                </c:pt>
                <c:pt idx="764">
                  <c:v>5.031</c:v>
                </c:pt>
                <c:pt idx="765">
                  <c:v>5.038</c:v>
                </c:pt>
                <c:pt idx="766">
                  <c:v>5.044</c:v>
                </c:pt>
                <c:pt idx="767">
                  <c:v>5.05</c:v>
                </c:pt>
                <c:pt idx="768">
                  <c:v>5.056</c:v>
                </c:pt>
                <c:pt idx="769">
                  <c:v>5.061</c:v>
                </c:pt>
                <c:pt idx="770">
                  <c:v>5.067</c:v>
                </c:pt>
                <c:pt idx="771">
                  <c:v>5.073</c:v>
                </c:pt>
                <c:pt idx="772">
                  <c:v>5.08</c:v>
                </c:pt>
                <c:pt idx="773">
                  <c:v>5.086</c:v>
                </c:pt>
                <c:pt idx="774">
                  <c:v>5.092</c:v>
                </c:pt>
                <c:pt idx="775">
                  <c:v>5.098</c:v>
                </c:pt>
                <c:pt idx="776">
                  <c:v>5.104</c:v>
                </c:pt>
                <c:pt idx="777">
                  <c:v>5.11</c:v>
                </c:pt>
                <c:pt idx="778">
                  <c:v>5.116</c:v>
                </c:pt>
                <c:pt idx="779">
                  <c:v>5.122</c:v>
                </c:pt>
                <c:pt idx="780">
                  <c:v>5.128</c:v>
                </c:pt>
                <c:pt idx="781">
                  <c:v>5.134</c:v>
                </c:pt>
                <c:pt idx="782">
                  <c:v>5.14</c:v>
                </c:pt>
                <c:pt idx="783">
                  <c:v>5.146</c:v>
                </c:pt>
                <c:pt idx="784">
                  <c:v>5.152</c:v>
                </c:pt>
                <c:pt idx="785">
                  <c:v>5.158</c:v>
                </c:pt>
                <c:pt idx="786">
                  <c:v>5.165</c:v>
                </c:pt>
                <c:pt idx="787">
                  <c:v>5.171</c:v>
                </c:pt>
                <c:pt idx="788">
                  <c:v>5.177</c:v>
                </c:pt>
                <c:pt idx="789">
                  <c:v>5.182</c:v>
                </c:pt>
                <c:pt idx="790">
                  <c:v>5.188</c:v>
                </c:pt>
                <c:pt idx="791">
                  <c:v>5.194</c:v>
                </c:pt>
                <c:pt idx="792">
                  <c:v>5.2</c:v>
                </c:pt>
                <c:pt idx="793">
                  <c:v>5.207</c:v>
                </c:pt>
                <c:pt idx="794">
                  <c:v>5.213</c:v>
                </c:pt>
                <c:pt idx="795">
                  <c:v>5.219</c:v>
                </c:pt>
                <c:pt idx="796">
                  <c:v>5.225</c:v>
                </c:pt>
                <c:pt idx="797">
                  <c:v>5.231</c:v>
                </c:pt>
                <c:pt idx="798">
                  <c:v>5.236</c:v>
                </c:pt>
                <c:pt idx="799">
                  <c:v>5.242</c:v>
                </c:pt>
                <c:pt idx="800">
                  <c:v>5.249</c:v>
                </c:pt>
                <c:pt idx="801">
                  <c:v>5.255</c:v>
                </c:pt>
                <c:pt idx="802">
                  <c:v>5.261</c:v>
                </c:pt>
                <c:pt idx="803">
                  <c:v>5.267</c:v>
                </c:pt>
                <c:pt idx="804">
                  <c:v>5.273</c:v>
                </c:pt>
                <c:pt idx="805">
                  <c:v>5.279</c:v>
                </c:pt>
                <c:pt idx="806">
                  <c:v>5.285</c:v>
                </c:pt>
                <c:pt idx="807">
                  <c:v>5.292</c:v>
                </c:pt>
                <c:pt idx="808">
                  <c:v>5.298</c:v>
                </c:pt>
                <c:pt idx="809">
                  <c:v>5.303</c:v>
                </c:pt>
                <c:pt idx="810">
                  <c:v>5.309</c:v>
                </c:pt>
                <c:pt idx="811">
                  <c:v>5.315</c:v>
                </c:pt>
                <c:pt idx="812">
                  <c:v>5.321</c:v>
                </c:pt>
                <c:pt idx="813">
                  <c:v>5.327</c:v>
                </c:pt>
                <c:pt idx="814">
                  <c:v>5.334</c:v>
                </c:pt>
                <c:pt idx="815">
                  <c:v>5.34</c:v>
                </c:pt>
                <c:pt idx="816">
                  <c:v>5.346</c:v>
                </c:pt>
                <c:pt idx="817">
                  <c:v>5.352</c:v>
                </c:pt>
                <c:pt idx="818">
                  <c:v>5.357</c:v>
                </c:pt>
                <c:pt idx="819">
                  <c:v>5.363</c:v>
                </c:pt>
                <c:pt idx="820">
                  <c:v>5.369</c:v>
                </c:pt>
                <c:pt idx="821">
                  <c:v>5.376</c:v>
                </c:pt>
                <c:pt idx="822">
                  <c:v>5.382</c:v>
                </c:pt>
                <c:pt idx="823">
                  <c:v>5.388</c:v>
                </c:pt>
                <c:pt idx="824">
                  <c:v>5.394</c:v>
                </c:pt>
                <c:pt idx="825">
                  <c:v>5.4</c:v>
                </c:pt>
                <c:pt idx="826">
                  <c:v>5.406</c:v>
                </c:pt>
                <c:pt idx="827">
                  <c:v>5.412</c:v>
                </c:pt>
                <c:pt idx="828">
                  <c:v>5.419</c:v>
                </c:pt>
                <c:pt idx="829">
                  <c:v>5.424</c:v>
                </c:pt>
                <c:pt idx="830">
                  <c:v>5.43</c:v>
                </c:pt>
                <c:pt idx="831">
                  <c:v>5.436</c:v>
                </c:pt>
                <c:pt idx="832">
                  <c:v>5.442</c:v>
                </c:pt>
                <c:pt idx="833">
                  <c:v>5.448</c:v>
                </c:pt>
                <c:pt idx="834">
                  <c:v>5.454</c:v>
                </c:pt>
                <c:pt idx="835">
                  <c:v>5.46</c:v>
                </c:pt>
                <c:pt idx="836">
                  <c:v>5.467</c:v>
                </c:pt>
                <c:pt idx="837">
                  <c:v>5.473</c:v>
                </c:pt>
                <c:pt idx="838">
                  <c:v>5.478</c:v>
                </c:pt>
                <c:pt idx="839">
                  <c:v>5.484</c:v>
                </c:pt>
                <c:pt idx="840">
                  <c:v>5.49</c:v>
                </c:pt>
                <c:pt idx="841">
                  <c:v>5.496</c:v>
                </c:pt>
                <c:pt idx="842">
                  <c:v>5.502</c:v>
                </c:pt>
                <c:pt idx="843">
                  <c:v>5.509</c:v>
                </c:pt>
                <c:pt idx="844">
                  <c:v>5.515</c:v>
                </c:pt>
                <c:pt idx="845">
                  <c:v>5.521</c:v>
                </c:pt>
                <c:pt idx="846">
                  <c:v>5.527</c:v>
                </c:pt>
                <c:pt idx="847">
                  <c:v>5.533</c:v>
                </c:pt>
                <c:pt idx="848">
                  <c:v>5.539</c:v>
                </c:pt>
                <c:pt idx="849">
                  <c:v>5.544</c:v>
                </c:pt>
                <c:pt idx="850">
                  <c:v>5.551</c:v>
                </c:pt>
                <c:pt idx="851">
                  <c:v>5.557</c:v>
                </c:pt>
                <c:pt idx="852">
                  <c:v>5.563</c:v>
                </c:pt>
                <c:pt idx="853">
                  <c:v>5.569</c:v>
                </c:pt>
                <c:pt idx="854">
                  <c:v>5.575</c:v>
                </c:pt>
                <c:pt idx="855">
                  <c:v>5.581</c:v>
                </c:pt>
                <c:pt idx="856">
                  <c:v>5.587</c:v>
                </c:pt>
                <c:pt idx="857">
                  <c:v>5.594</c:v>
                </c:pt>
                <c:pt idx="858">
                  <c:v>5.599</c:v>
                </c:pt>
                <c:pt idx="859">
                  <c:v>5.605</c:v>
                </c:pt>
                <c:pt idx="860">
                  <c:v>5.611</c:v>
                </c:pt>
                <c:pt idx="861">
                  <c:v>5.617</c:v>
                </c:pt>
                <c:pt idx="862">
                  <c:v>5.623</c:v>
                </c:pt>
                <c:pt idx="863">
                  <c:v>5.629</c:v>
                </c:pt>
                <c:pt idx="864">
                  <c:v>5.636</c:v>
                </c:pt>
                <c:pt idx="865">
                  <c:v>5.642</c:v>
                </c:pt>
                <c:pt idx="866">
                  <c:v>5.648</c:v>
                </c:pt>
                <c:pt idx="867">
                  <c:v>5.654</c:v>
                </c:pt>
                <c:pt idx="868">
                  <c:v>5.66</c:v>
                </c:pt>
                <c:pt idx="869">
                  <c:v>5.665</c:v>
                </c:pt>
                <c:pt idx="870">
                  <c:v>5.671</c:v>
                </c:pt>
                <c:pt idx="871">
                  <c:v>5.678</c:v>
                </c:pt>
                <c:pt idx="872">
                  <c:v>5.684</c:v>
                </c:pt>
                <c:pt idx="873">
                  <c:v>5.69</c:v>
                </c:pt>
                <c:pt idx="874">
                  <c:v>5.696</c:v>
                </c:pt>
                <c:pt idx="875">
                  <c:v>5.702</c:v>
                </c:pt>
                <c:pt idx="876">
                  <c:v>5.708</c:v>
                </c:pt>
                <c:pt idx="877">
                  <c:v>5.714</c:v>
                </c:pt>
                <c:pt idx="878">
                  <c:v>5.72</c:v>
                </c:pt>
                <c:pt idx="879">
                  <c:v>5.726</c:v>
                </c:pt>
                <c:pt idx="880">
                  <c:v>5.732</c:v>
                </c:pt>
                <c:pt idx="881">
                  <c:v>5.738</c:v>
                </c:pt>
                <c:pt idx="882">
                  <c:v>5.744</c:v>
                </c:pt>
                <c:pt idx="883">
                  <c:v>5.75</c:v>
                </c:pt>
                <c:pt idx="884">
                  <c:v>5.756</c:v>
                </c:pt>
                <c:pt idx="885">
                  <c:v>5.763</c:v>
                </c:pt>
                <c:pt idx="886">
                  <c:v>5.769</c:v>
                </c:pt>
                <c:pt idx="887">
                  <c:v>5.775</c:v>
                </c:pt>
                <c:pt idx="888">
                  <c:v>5.781</c:v>
                </c:pt>
                <c:pt idx="889">
                  <c:v>5.786</c:v>
                </c:pt>
                <c:pt idx="890">
                  <c:v>5.792</c:v>
                </c:pt>
                <c:pt idx="891">
                  <c:v>5.798</c:v>
                </c:pt>
                <c:pt idx="892">
                  <c:v>5.805</c:v>
                </c:pt>
                <c:pt idx="893">
                  <c:v>5.811</c:v>
                </c:pt>
                <c:pt idx="894">
                  <c:v>5.817</c:v>
                </c:pt>
                <c:pt idx="895">
                  <c:v>5.823</c:v>
                </c:pt>
                <c:pt idx="896">
                  <c:v>5.829</c:v>
                </c:pt>
                <c:pt idx="897">
                  <c:v>5.835</c:v>
                </c:pt>
                <c:pt idx="898">
                  <c:v>5.841</c:v>
                </c:pt>
                <c:pt idx="899">
                  <c:v>5.847</c:v>
                </c:pt>
                <c:pt idx="900">
                  <c:v>5.853</c:v>
                </c:pt>
                <c:pt idx="901">
                  <c:v>5.859</c:v>
                </c:pt>
                <c:pt idx="902">
                  <c:v>5.865</c:v>
                </c:pt>
                <c:pt idx="903">
                  <c:v>5.871</c:v>
                </c:pt>
                <c:pt idx="904">
                  <c:v>5.877</c:v>
                </c:pt>
                <c:pt idx="905">
                  <c:v>5.883</c:v>
                </c:pt>
                <c:pt idx="906">
                  <c:v>5.89</c:v>
                </c:pt>
                <c:pt idx="907">
                  <c:v>5.896</c:v>
                </c:pt>
                <c:pt idx="908">
                  <c:v>5.902</c:v>
                </c:pt>
                <c:pt idx="909">
                  <c:v>5.908</c:v>
                </c:pt>
                <c:pt idx="910">
                  <c:v>5.913</c:v>
                </c:pt>
                <c:pt idx="911">
                  <c:v>5.919</c:v>
                </c:pt>
                <c:pt idx="912">
                  <c:v>5.925</c:v>
                </c:pt>
                <c:pt idx="913">
                  <c:v>5.932</c:v>
                </c:pt>
                <c:pt idx="914">
                  <c:v>5.938</c:v>
                </c:pt>
                <c:pt idx="915">
                  <c:v>5.944</c:v>
                </c:pt>
                <c:pt idx="916">
                  <c:v>5.95</c:v>
                </c:pt>
                <c:pt idx="917">
                  <c:v>5.956</c:v>
                </c:pt>
                <c:pt idx="918">
                  <c:v>5.962</c:v>
                </c:pt>
                <c:pt idx="919">
                  <c:v>5.967</c:v>
                </c:pt>
                <c:pt idx="920">
                  <c:v>5.974</c:v>
                </c:pt>
                <c:pt idx="921">
                  <c:v>5.98</c:v>
                </c:pt>
                <c:pt idx="922">
                  <c:v>5.986</c:v>
                </c:pt>
                <c:pt idx="923">
                  <c:v>5.992</c:v>
                </c:pt>
                <c:pt idx="924">
                  <c:v>5.998</c:v>
                </c:pt>
                <c:pt idx="925">
                  <c:v>6.004</c:v>
                </c:pt>
                <c:pt idx="926">
                  <c:v>6.01</c:v>
                </c:pt>
                <c:pt idx="927">
                  <c:v>6.017</c:v>
                </c:pt>
                <c:pt idx="928">
                  <c:v>6.023</c:v>
                </c:pt>
                <c:pt idx="929">
                  <c:v>6.029</c:v>
                </c:pt>
                <c:pt idx="930">
                  <c:v>6.034</c:v>
                </c:pt>
                <c:pt idx="931">
                  <c:v>6.04</c:v>
                </c:pt>
                <c:pt idx="932">
                  <c:v>6.046</c:v>
                </c:pt>
                <c:pt idx="933">
                  <c:v>6.052</c:v>
                </c:pt>
                <c:pt idx="934">
                  <c:v>6.059</c:v>
                </c:pt>
                <c:pt idx="935">
                  <c:v>6.065</c:v>
                </c:pt>
                <c:pt idx="936">
                  <c:v>6.071</c:v>
                </c:pt>
                <c:pt idx="937">
                  <c:v>6.077</c:v>
                </c:pt>
                <c:pt idx="938">
                  <c:v>6.083</c:v>
                </c:pt>
                <c:pt idx="939">
                  <c:v>6.088</c:v>
                </c:pt>
                <c:pt idx="940">
                  <c:v>6.094</c:v>
                </c:pt>
                <c:pt idx="941">
                  <c:v>6.1</c:v>
                </c:pt>
                <c:pt idx="942">
                  <c:v>6.107</c:v>
                </c:pt>
                <c:pt idx="943">
                  <c:v>6.113</c:v>
                </c:pt>
                <c:pt idx="944">
                  <c:v>6.119</c:v>
                </c:pt>
                <c:pt idx="945">
                  <c:v>6.125</c:v>
                </c:pt>
                <c:pt idx="946">
                  <c:v>6.131</c:v>
                </c:pt>
                <c:pt idx="947">
                  <c:v>6.137</c:v>
                </c:pt>
                <c:pt idx="948">
                  <c:v>6.144</c:v>
                </c:pt>
                <c:pt idx="949">
                  <c:v>6.149</c:v>
                </c:pt>
                <c:pt idx="950">
                  <c:v>6.155</c:v>
                </c:pt>
                <c:pt idx="951">
                  <c:v>6.161</c:v>
                </c:pt>
                <c:pt idx="952">
                  <c:v>6.167</c:v>
                </c:pt>
                <c:pt idx="953">
                  <c:v>6.173</c:v>
                </c:pt>
                <c:pt idx="954">
                  <c:v>6.179</c:v>
                </c:pt>
                <c:pt idx="955">
                  <c:v>6.185</c:v>
                </c:pt>
                <c:pt idx="956">
                  <c:v>6.192</c:v>
                </c:pt>
                <c:pt idx="957">
                  <c:v>6.198</c:v>
                </c:pt>
                <c:pt idx="958">
                  <c:v>6.204</c:v>
                </c:pt>
                <c:pt idx="959">
                  <c:v>6.21</c:v>
                </c:pt>
                <c:pt idx="960">
                  <c:v>6.215</c:v>
                </c:pt>
                <c:pt idx="961">
                  <c:v>6.221</c:v>
                </c:pt>
                <c:pt idx="962">
                  <c:v>6.227</c:v>
                </c:pt>
                <c:pt idx="963">
                  <c:v>6.234</c:v>
                </c:pt>
                <c:pt idx="964">
                  <c:v>6.24</c:v>
                </c:pt>
                <c:pt idx="965">
                  <c:v>6.246</c:v>
                </c:pt>
                <c:pt idx="966">
                  <c:v>6.252</c:v>
                </c:pt>
                <c:pt idx="967">
                  <c:v>6.258</c:v>
                </c:pt>
                <c:pt idx="968">
                  <c:v>6.264</c:v>
                </c:pt>
                <c:pt idx="969">
                  <c:v>6.269</c:v>
                </c:pt>
                <c:pt idx="970">
                  <c:v>6.276</c:v>
                </c:pt>
                <c:pt idx="971">
                  <c:v>6.282</c:v>
                </c:pt>
                <c:pt idx="972">
                  <c:v>6.288</c:v>
                </c:pt>
                <c:pt idx="973">
                  <c:v>6.294</c:v>
                </c:pt>
                <c:pt idx="974">
                  <c:v>6.3</c:v>
                </c:pt>
                <c:pt idx="975">
                  <c:v>6.306</c:v>
                </c:pt>
                <c:pt idx="976">
                  <c:v>6.312</c:v>
                </c:pt>
                <c:pt idx="977">
                  <c:v>6.319</c:v>
                </c:pt>
                <c:pt idx="978">
                  <c:v>6.325</c:v>
                </c:pt>
                <c:pt idx="979">
                  <c:v>6.331</c:v>
                </c:pt>
                <c:pt idx="980">
                  <c:v>6.336</c:v>
                </c:pt>
                <c:pt idx="981">
                  <c:v>6.342</c:v>
                </c:pt>
                <c:pt idx="982">
                  <c:v>6.348</c:v>
                </c:pt>
                <c:pt idx="983">
                  <c:v>6.354</c:v>
                </c:pt>
                <c:pt idx="984">
                  <c:v>6.361</c:v>
                </c:pt>
                <c:pt idx="985">
                  <c:v>6.367</c:v>
                </c:pt>
                <c:pt idx="986">
                  <c:v>6.373</c:v>
                </c:pt>
                <c:pt idx="987">
                  <c:v>6.379</c:v>
                </c:pt>
                <c:pt idx="988">
                  <c:v>6.385</c:v>
                </c:pt>
                <c:pt idx="989">
                  <c:v>6.39</c:v>
                </c:pt>
                <c:pt idx="990">
                  <c:v>6.396</c:v>
                </c:pt>
                <c:pt idx="991">
                  <c:v>6.403</c:v>
                </c:pt>
                <c:pt idx="992">
                  <c:v>6.409</c:v>
                </c:pt>
                <c:pt idx="993">
                  <c:v>6.415</c:v>
                </c:pt>
                <c:pt idx="994">
                  <c:v>6.421</c:v>
                </c:pt>
                <c:pt idx="995">
                  <c:v>6.427</c:v>
                </c:pt>
                <c:pt idx="996">
                  <c:v>6.433</c:v>
                </c:pt>
                <c:pt idx="997">
                  <c:v>6.439</c:v>
                </c:pt>
                <c:pt idx="998">
                  <c:v>6.446</c:v>
                </c:pt>
                <c:pt idx="999">
                  <c:v>6.452</c:v>
                </c:pt>
                <c:pt idx="1000">
                  <c:v>6.457</c:v>
                </c:pt>
                <c:pt idx="1001">
                  <c:v>6.463</c:v>
                </c:pt>
                <c:pt idx="1002">
                  <c:v>6.469</c:v>
                </c:pt>
                <c:pt idx="1003">
                  <c:v>6.475</c:v>
                </c:pt>
                <c:pt idx="1004">
                  <c:v>6.481</c:v>
                </c:pt>
                <c:pt idx="1005">
                  <c:v>6.488</c:v>
                </c:pt>
                <c:pt idx="1006">
                  <c:v>6.494</c:v>
                </c:pt>
                <c:pt idx="1007">
                  <c:v>6.5</c:v>
                </c:pt>
                <c:pt idx="1008">
                  <c:v>6.506</c:v>
                </c:pt>
                <c:pt idx="1009">
                  <c:v>6.511</c:v>
                </c:pt>
                <c:pt idx="1010">
                  <c:v>6.517</c:v>
                </c:pt>
                <c:pt idx="1011">
                  <c:v>6.523</c:v>
                </c:pt>
                <c:pt idx="1012">
                  <c:v>6.53</c:v>
                </c:pt>
                <c:pt idx="1013">
                  <c:v>6.536</c:v>
                </c:pt>
                <c:pt idx="1014">
                  <c:v>6.542</c:v>
                </c:pt>
                <c:pt idx="1015">
                  <c:v>6.548</c:v>
                </c:pt>
                <c:pt idx="1016">
                  <c:v>6.554</c:v>
                </c:pt>
                <c:pt idx="1017">
                  <c:v>6.56</c:v>
                </c:pt>
                <c:pt idx="1018">
                  <c:v>6.566</c:v>
                </c:pt>
                <c:pt idx="1019">
                  <c:v>6.572</c:v>
                </c:pt>
                <c:pt idx="1020">
                  <c:v>6.578</c:v>
                </c:pt>
                <c:pt idx="1021">
                  <c:v>6.584</c:v>
                </c:pt>
                <c:pt idx="1022">
                  <c:v>6.59</c:v>
                </c:pt>
                <c:pt idx="1023">
                  <c:v>6.596</c:v>
                </c:pt>
                <c:pt idx="1024">
                  <c:v>6.602</c:v>
                </c:pt>
                <c:pt idx="1025">
                  <c:v>6.608</c:v>
                </c:pt>
                <c:pt idx="1026">
                  <c:v>6.615</c:v>
                </c:pt>
                <c:pt idx="1027">
                  <c:v>6.621</c:v>
                </c:pt>
                <c:pt idx="1028">
                  <c:v>6.627</c:v>
                </c:pt>
                <c:pt idx="1029">
                  <c:v>6.632</c:v>
                </c:pt>
                <c:pt idx="1030">
                  <c:v>6.638</c:v>
                </c:pt>
                <c:pt idx="1031">
                  <c:v>6.644</c:v>
                </c:pt>
                <c:pt idx="1032">
                  <c:v>6.65</c:v>
                </c:pt>
                <c:pt idx="1033">
                  <c:v>6.657</c:v>
                </c:pt>
                <c:pt idx="1034">
                  <c:v>6.663</c:v>
                </c:pt>
                <c:pt idx="1035">
                  <c:v>6.669</c:v>
                </c:pt>
                <c:pt idx="1036">
                  <c:v>6.675</c:v>
                </c:pt>
                <c:pt idx="1037">
                  <c:v>6.681</c:v>
                </c:pt>
                <c:pt idx="1038">
                  <c:v>6.687</c:v>
                </c:pt>
                <c:pt idx="1039">
                  <c:v>6.692</c:v>
                </c:pt>
                <c:pt idx="1040">
                  <c:v>6.699</c:v>
                </c:pt>
                <c:pt idx="1041">
                  <c:v>6.705</c:v>
                </c:pt>
                <c:pt idx="1042">
                  <c:v>6.711</c:v>
                </c:pt>
                <c:pt idx="1043">
                  <c:v>6.717</c:v>
                </c:pt>
                <c:pt idx="1044">
                  <c:v>6.723</c:v>
                </c:pt>
                <c:pt idx="1045">
                  <c:v>6.729</c:v>
                </c:pt>
                <c:pt idx="1046">
                  <c:v>6.735</c:v>
                </c:pt>
                <c:pt idx="1047">
                  <c:v>6.742</c:v>
                </c:pt>
                <c:pt idx="1048">
                  <c:v>6.748</c:v>
                </c:pt>
                <c:pt idx="1049">
                  <c:v>6.753</c:v>
                </c:pt>
                <c:pt idx="1050">
                  <c:v>6.759</c:v>
                </c:pt>
                <c:pt idx="1051">
                  <c:v>6.765</c:v>
                </c:pt>
                <c:pt idx="1052">
                  <c:v>6.771</c:v>
                </c:pt>
                <c:pt idx="1053">
                  <c:v>6.777</c:v>
                </c:pt>
                <c:pt idx="1054">
                  <c:v>6.784</c:v>
                </c:pt>
                <c:pt idx="1055">
                  <c:v>6.79</c:v>
                </c:pt>
                <c:pt idx="1056">
                  <c:v>6.796</c:v>
                </c:pt>
                <c:pt idx="1057">
                  <c:v>6.802</c:v>
                </c:pt>
                <c:pt idx="1058">
                  <c:v>6.808</c:v>
                </c:pt>
                <c:pt idx="1059">
                  <c:v>6.814</c:v>
                </c:pt>
                <c:pt idx="1060">
                  <c:v>6.819</c:v>
                </c:pt>
                <c:pt idx="1061">
                  <c:v>6.825</c:v>
                </c:pt>
                <c:pt idx="1062">
                  <c:v>6.832</c:v>
                </c:pt>
                <c:pt idx="1063">
                  <c:v>6.838</c:v>
                </c:pt>
                <c:pt idx="1064">
                  <c:v>6.844</c:v>
                </c:pt>
                <c:pt idx="1065">
                  <c:v>6.85</c:v>
                </c:pt>
                <c:pt idx="1066">
                  <c:v>6.856</c:v>
                </c:pt>
                <c:pt idx="1067">
                  <c:v>6.862</c:v>
                </c:pt>
                <c:pt idx="1068">
                  <c:v>6.868</c:v>
                </c:pt>
                <c:pt idx="1069">
                  <c:v>6.875</c:v>
                </c:pt>
                <c:pt idx="1070">
                  <c:v>6.88</c:v>
                </c:pt>
                <c:pt idx="1071">
                  <c:v>6.886</c:v>
                </c:pt>
                <c:pt idx="1072">
                  <c:v>6.892</c:v>
                </c:pt>
                <c:pt idx="1073">
                  <c:v>6.898</c:v>
                </c:pt>
                <c:pt idx="1074">
                  <c:v>6.904</c:v>
                </c:pt>
                <c:pt idx="1075">
                  <c:v>6.91</c:v>
                </c:pt>
                <c:pt idx="1076">
                  <c:v>6.917</c:v>
                </c:pt>
                <c:pt idx="1077">
                  <c:v>6.923</c:v>
                </c:pt>
                <c:pt idx="1078">
                  <c:v>6.929</c:v>
                </c:pt>
                <c:pt idx="1079">
                  <c:v>6.935</c:v>
                </c:pt>
                <c:pt idx="1080">
                  <c:v>6.94</c:v>
                </c:pt>
                <c:pt idx="1081">
                  <c:v>6.946</c:v>
                </c:pt>
                <c:pt idx="1082">
                  <c:v>6.952</c:v>
                </c:pt>
                <c:pt idx="1083">
                  <c:v>6.959</c:v>
                </c:pt>
                <c:pt idx="1084">
                  <c:v>6.965</c:v>
                </c:pt>
                <c:pt idx="1085">
                  <c:v>6.971</c:v>
                </c:pt>
                <c:pt idx="1086">
                  <c:v>6.977</c:v>
                </c:pt>
                <c:pt idx="1087">
                  <c:v>6.983</c:v>
                </c:pt>
                <c:pt idx="1088">
                  <c:v>6.989</c:v>
                </c:pt>
                <c:pt idx="1089">
                  <c:v>6.995</c:v>
                </c:pt>
                <c:pt idx="1090">
                  <c:v>7.001</c:v>
                </c:pt>
                <c:pt idx="1091">
                  <c:v>7.007</c:v>
                </c:pt>
                <c:pt idx="1092">
                  <c:v>7.013</c:v>
                </c:pt>
                <c:pt idx="1093">
                  <c:v>7.019</c:v>
                </c:pt>
                <c:pt idx="1094">
                  <c:v>7.025</c:v>
                </c:pt>
                <c:pt idx="1095">
                  <c:v>7.031</c:v>
                </c:pt>
                <c:pt idx="1096">
                  <c:v>7.037</c:v>
                </c:pt>
                <c:pt idx="1097">
                  <c:v>7.044</c:v>
                </c:pt>
                <c:pt idx="1098">
                  <c:v>7.05</c:v>
                </c:pt>
                <c:pt idx="1099">
                  <c:v>7.056</c:v>
                </c:pt>
                <c:pt idx="1100">
                  <c:v>7.061</c:v>
                </c:pt>
                <c:pt idx="1101">
                  <c:v>7.067</c:v>
                </c:pt>
                <c:pt idx="1102">
                  <c:v>7.073</c:v>
                </c:pt>
                <c:pt idx="1103">
                  <c:v>7.079</c:v>
                </c:pt>
                <c:pt idx="1104">
                  <c:v>7.086</c:v>
                </c:pt>
                <c:pt idx="1105">
                  <c:v>7.092</c:v>
                </c:pt>
                <c:pt idx="1106">
                  <c:v>7.098</c:v>
                </c:pt>
                <c:pt idx="1107">
                  <c:v>7.104</c:v>
                </c:pt>
                <c:pt idx="1108">
                  <c:v>7.11</c:v>
                </c:pt>
                <c:pt idx="1109">
                  <c:v>7.116</c:v>
                </c:pt>
                <c:pt idx="1110">
                  <c:v>7.121</c:v>
                </c:pt>
                <c:pt idx="1111">
                  <c:v>7.128</c:v>
                </c:pt>
                <c:pt idx="1112">
                  <c:v>7.134</c:v>
                </c:pt>
                <c:pt idx="1113">
                  <c:v>7.14</c:v>
                </c:pt>
                <c:pt idx="1114">
                  <c:v>7.146</c:v>
                </c:pt>
                <c:pt idx="1115">
                  <c:v>7.152</c:v>
                </c:pt>
                <c:pt idx="1116">
                  <c:v>7.158</c:v>
                </c:pt>
                <c:pt idx="1117">
                  <c:v>7.164</c:v>
                </c:pt>
                <c:pt idx="1118">
                  <c:v>7.171</c:v>
                </c:pt>
                <c:pt idx="1119">
                  <c:v>7.177</c:v>
                </c:pt>
                <c:pt idx="1120">
                  <c:v>7.182</c:v>
                </c:pt>
                <c:pt idx="1121">
                  <c:v>7.188</c:v>
                </c:pt>
                <c:pt idx="1122">
                  <c:v>7.194</c:v>
                </c:pt>
                <c:pt idx="1123">
                  <c:v>7.2</c:v>
                </c:pt>
                <c:pt idx="1124">
                  <c:v>7.206</c:v>
                </c:pt>
                <c:pt idx="1125">
                  <c:v>7.213</c:v>
                </c:pt>
                <c:pt idx="1126">
                  <c:v>7.219</c:v>
                </c:pt>
                <c:pt idx="1127">
                  <c:v>7.225</c:v>
                </c:pt>
                <c:pt idx="1128">
                  <c:v>7.231</c:v>
                </c:pt>
                <c:pt idx="1129">
                  <c:v>7.237</c:v>
                </c:pt>
                <c:pt idx="1130">
                  <c:v>7.242</c:v>
                </c:pt>
                <c:pt idx="1131">
                  <c:v>7.248</c:v>
                </c:pt>
                <c:pt idx="1132">
                  <c:v>7.255</c:v>
                </c:pt>
                <c:pt idx="1133">
                  <c:v>7.261</c:v>
                </c:pt>
                <c:pt idx="1134">
                  <c:v>7.267</c:v>
                </c:pt>
                <c:pt idx="1135">
                  <c:v>7.273</c:v>
                </c:pt>
                <c:pt idx="1136">
                  <c:v>7.279</c:v>
                </c:pt>
                <c:pt idx="1137">
                  <c:v>7.285</c:v>
                </c:pt>
                <c:pt idx="1138">
                  <c:v>7.291</c:v>
                </c:pt>
                <c:pt idx="1139">
                  <c:v>7.298</c:v>
                </c:pt>
                <c:pt idx="1140">
                  <c:v>7.303</c:v>
                </c:pt>
                <c:pt idx="1141">
                  <c:v>7.309</c:v>
                </c:pt>
                <c:pt idx="1142">
                  <c:v>7.315</c:v>
                </c:pt>
                <c:pt idx="1143">
                  <c:v>7.321</c:v>
                </c:pt>
                <c:pt idx="1144">
                  <c:v>7.327</c:v>
                </c:pt>
                <c:pt idx="1145">
                  <c:v>7.333</c:v>
                </c:pt>
                <c:pt idx="1146">
                  <c:v>7.34</c:v>
                </c:pt>
                <c:pt idx="1147">
                  <c:v>7.346</c:v>
                </c:pt>
                <c:pt idx="1148">
                  <c:v>7.352</c:v>
                </c:pt>
                <c:pt idx="1149">
                  <c:v>7.358</c:v>
                </c:pt>
                <c:pt idx="1150">
                  <c:v>7.363</c:v>
                </c:pt>
                <c:pt idx="1151">
                  <c:v>7.369</c:v>
                </c:pt>
                <c:pt idx="1152">
                  <c:v>7.375</c:v>
                </c:pt>
                <c:pt idx="1153">
                  <c:v>7.382</c:v>
                </c:pt>
                <c:pt idx="1154">
                  <c:v>7.388</c:v>
                </c:pt>
                <c:pt idx="1155">
                  <c:v>7.394</c:v>
                </c:pt>
                <c:pt idx="1156">
                  <c:v>7.4</c:v>
                </c:pt>
                <c:pt idx="1157">
                  <c:v>7.406</c:v>
                </c:pt>
                <c:pt idx="1158">
                  <c:v>7.412</c:v>
                </c:pt>
                <c:pt idx="1159">
                  <c:v>7.418</c:v>
                </c:pt>
                <c:pt idx="1160">
                  <c:v>7.425</c:v>
                </c:pt>
                <c:pt idx="1161">
                  <c:v>7.431</c:v>
                </c:pt>
                <c:pt idx="1162">
                  <c:v>7.437</c:v>
                </c:pt>
                <c:pt idx="1163">
                  <c:v>7.443</c:v>
                </c:pt>
                <c:pt idx="1164">
                  <c:v>7.448</c:v>
                </c:pt>
                <c:pt idx="1165">
                  <c:v>7.454</c:v>
                </c:pt>
                <c:pt idx="1166">
                  <c:v>7.46</c:v>
                </c:pt>
                <c:pt idx="1167">
                  <c:v>7.467</c:v>
                </c:pt>
                <c:pt idx="1168">
                  <c:v>7.473</c:v>
                </c:pt>
                <c:pt idx="1169">
                  <c:v>7.479</c:v>
                </c:pt>
                <c:pt idx="1170">
                  <c:v>7.485</c:v>
                </c:pt>
                <c:pt idx="1171">
                  <c:v>7.491</c:v>
                </c:pt>
                <c:pt idx="1172">
                  <c:v>7.497</c:v>
                </c:pt>
                <c:pt idx="1173">
                  <c:v>7.503</c:v>
                </c:pt>
                <c:pt idx="1174">
                  <c:v>7.51</c:v>
                </c:pt>
                <c:pt idx="1175">
                  <c:v>7.516</c:v>
                </c:pt>
                <c:pt idx="1176">
                  <c:v>7.522</c:v>
                </c:pt>
                <c:pt idx="1177">
                  <c:v>7.528</c:v>
                </c:pt>
                <c:pt idx="1178">
                  <c:v>7.534</c:v>
                </c:pt>
                <c:pt idx="1179">
                  <c:v>7.54</c:v>
                </c:pt>
                <c:pt idx="1180">
                  <c:v>7.546</c:v>
                </c:pt>
                <c:pt idx="1181">
                  <c:v>7.553</c:v>
                </c:pt>
                <c:pt idx="1182">
                  <c:v>7.559</c:v>
                </c:pt>
                <c:pt idx="1183">
                  <c:v>7.565</c:v>
                </c:pt>
                <c:pt idx="1184">
                  <c:v>7.571</c:v>
                </c:pt>
                <c:pt idx="1185">
                  <c:v>7.576</c:v>
                </c:pt>
                <c:pt idx="1186">
                  <c:v>7.582</c:v>
                </c:pt>
                <c:pt idx="1187">
                  <c:v>7.588</c:v>
                </c:pt>
                <c:pt idx="1188">
                  <c:v>7.595</c:v>
                </c:pt>
                <c:pt idx="1189">
                  <c:v>7.601</c:v>
                </c:pt>
                <c:pt idx="1190">
                  <c:v>7.607</c:v>
                </c:pt>
                <c:pt idx="1191">
                  <c:v>7.613</c:v>
                </c:pt>
                <c:pt idx="1192">
                  <c:v>7.619</c:v>
                </c:pt>
                <c:pt idx="1193">
                  <c:v>7.625</c:v>
                </c:pt>
                <c:pt idx="1194">
                  <c:v>7.631</c:v>
                </c:pt>
                <c:pt idx="1195">
                  <c:v>7.638</c:v>
                </c:pt>
                <c:pt idx="1196">
                  <c:v>7.644</c:v>
                </c:pt>
                <c:pt idx="1197">
                  <c:v>7.65</c:v>
                </c:pt>
                <c:pt idx="1198">
                  <c:v>7.656</c:v>
                </c:pt>
                <c:pt idx="1199">
                  <c:v>7.662</c:v>
                </c:pt>
                <c:pt idx="1200">
                  <c:v>7.668</c:v>
                </c:pt>
                <c:pt idx="1201">
                  <c:v>7.674</c:v>
                </c:pt>
                <c:pt idx="1202">
                  <c:v>7.681</c:v>
                </c:pt>
                <c:pt idx="1203">
                  <c:v>7.687</c:v>
                </c:pt>
                <c:pt idx="1204">
                  <c:v>7.693</c:v>
                </c:pt>
                <c:pt idx="1205">
                  <c:v>7.699</c:v>
                </c:pt>
                <c:pt idx="1206">
                  <c:v>7.704</c:v>
                </c:pt>
                <c:pt idx="1207">
                  <c:v>7.71</c:v>
                </c:pt>
                <c:pt idx="1208">
                  <c:v>7.716</c:v>
                </c:pt>
                <c:pt idx="1209">
                  <c:v>7.723</c:v>
                </c:pt>
                <c:pt idx="1210">
                  <c:v>7.729</c:v>
                </c:pt>
                <c:pt idx="1211">
                  <c:v>7.735</c:v>
                </c:pt>
                <c:pt idx="1212">
                  <c:v>7.741</c:v>
                </c:pt>
                <c:pt idx="1213">
                  <c:v>7.747</c:v>
                </c:pt>
                <c:pt idx="1214">
                  <c:v>7.753</c:v>
                </c:pt>
                <c:pt idx="1215">
                  <c:v>7.759</c:v>
                </c:pt>
                <c:pt idx="1216">
                  <c:v>7.766</c:v>
                </c:pt>
                <c:pt idx="1217">
                  <c:v>7.772</c:v>
                </c:pt>
                <c:pt idx="1218">
                  <c:v>7.778</c:v>
                </c:pt>
                <c:pt idx="1219">
                  <c:v>7.784</c:v>
                </c:pt>
                <c:pt idx="1220">
                  <c:v>7.79</c:v>
                </c:pt>
                <c:pt idx="1221">
                  <c:v>7.796</c:v>
                </c:pt>
                <c:pt idx="1222">
                  <c:v>7.802</c:v>
                </c:pt>
                <c:pt idx="1223">
                  <c:v>7.809</c:v>
                </c:pt>
                <c:pt idx="1224">
                  <c:v>7.815</c:v>
                </c:pt>
                <c:pt idx="1225">
                  <c:v>7.821</c:v>
                </c:pt>
                <c:pt idx="1226">
                  <c:v>7.826</c:v>
                </c:pt>
                <c:pt idx="1227">
                  <c:v>7.832</c:v>
                </c:pt>
                <c:pt idx="1228">
                  <c:v>7.838</c:v>
                </c:pt>
                <c:pt idx="1229">
                  <c:v>7.844</c:v>
                </c:pt>
                <c:pt idx="1230">
                  <c:v>7.851</c:v>
                </c:pt>
                <c:pt idx="1231">
                  <c:v>7.857</c:v>
                </c:pt>
                <c:pt idx="1232">
                  <c:v>7.863</c:v>
                </c:pt>
                <c:pt idx="1233">
                  <c:v>7.869</c:v>
                </c:pt>
                <c:pt idx="1234">
                  <c:v>7.875</c:v>
                </c:pt>
                <c:pt idx="1235">
                  <c:v>7.881</c:v>
                </c:pt>
                <c:pt idx="1236">
                  <c:v>7.887</c:v>
                </c:pt>
                <c:pt idx="1237">
                  <c:v>7.894</c:v>
                </c:pt>
                <c:pt idx="1238">
                  <c:v>7.9</c:v>
                </c:pt>
                <c:pt idx="1239">
                  <c:v>7.906</c:v>
                </c:pt>
                <c:pt idx="1240">
                  <c:v>7.912</c:v>
                </c:pt>
                <c:pt idx="1241">
                  <c:v>7.918</c:v>
                </c:pt>
                <c:pt idx="1242">
                  <c:v>7.924</c:v>
                </c:pt>
                <c:pt idx="1243">
                  <c:v>7.93</c:v>
                </c:pt>
                <c:pt idx="1244">
                  <c:v>7.937</c:v>
                </c:pt>
                <c:pt idx="1245">
                  <c:v>7.943</c:v>
                </c:pt>
                <c:pt idx="1246">
                  <c:v>7.949</c:v>
                </c:pt>
                <c:pt idx="1247">
                  <c:v>7.954</c:v>
                </c:pt>
                <c:pt idx="1248">
                  <c:v>7.96</c:v>
                </c:pt>
                <c:pt idx="1249">
                  <c:v>7.966</c:v>
                </c:pt>
                <c:pt idx="1250">
                  <c:v>7.972</c:v>
                </c:pt>
                <c:pt idx="1251">
                  <c:v>7.979</c:v>
                </c:pt>
                <c:pt idx="1252">
                  <c:v>7.985</c:v>
                </c:pt>
                <c:pt idx="1253">
                  <c:v>7.991</c:v>
                </c:pt>
                <c:pt idx="1254">
                  <c:v>7.997</c:v>
                </c:pt>
                <c:pt idx="1255">
                  <c:v>8.003</c:v>
                </c:pt>
                <c:pt idx="1256">
                  <c:v>8.009</c:v>
                </c:pt>
                <c:pt idx="1257">
                  <c:v>8.015</c:v>
                </c:pt>
                <c:pt idx="1258">
                  <c:v>8.022</c:v>
                </c:pt>
                <c:pt idx="1259">
                  <c:v>8.028</c:v>
                </c:pt>
                <c:pt idx="1260">
                  <c:v>8.034</c:v>
                </c:pt>
                <c:pt idx="1261">
                  <c:v>8.04</c:v>
                </c:pt>
                <c:pt idx="1262">
                  <c:v>8.046</c:v>
                </c:pt>
                <c:pt idx="1263">
                  <c:v>8.052</c:v>
                </c:pt>
                <c:pt idx="1264">
                  <c:v>8.058</c:v>
                </c:pt>
                <c:pt idx="1265">
                  <c:v>8.065</c:v>
                </c:pt>
                <c:pt idx="1266">
                  <c:v>8.071</c:v>
                </c:pt>
                <c:pt idx="1267">
                  <c:v>8.076</c:v>
                </c:pt>
                <c:pt idx="1268">
                  <c:v>8.082</c:v>
                </c:pt>
                <c:pt idx="1269">
                  <c:v>8.088</c:v>
                </c:pt>
                <c:pt idx="1270">
                  <c:v>8.094</c:v>
                </c:pt>
                <c:pt idx="1271">
                  <c:v>8.1</c:v>
                </c:pt>
                <c:pt idx="1272">
                  <c:v>8.107</c:v>
                </c:pt>
                <c:pt idx="1273">
                  <c:v>8.113</c:v>
                </c:pt>
                <c:pt idx="1274">
                  <c:v>8.119</c:v>
                </c:pt>
                <c:pt idx="1275">
                  <c:v>8.125</c:v>
                </c:pt>
                <c:pt idx="1276">
                  <c:v>8.131</c:v>
                </c:pt>
                <c:pt idx="1277">
                  <c:v>8.137</c:v>
                </c:pt>
                <c:pt idx="1278">
                  <c:v>8.143</c:v>
                </c:pt>
                <c:pt idx="1279">
                  <c:v>8.15</c:v>
                </c:pt>
                <c:pt idx="1280">
                  <c:v>8.156</c:v>
                </c:pt>
                <c:pt idx="1281">
                  <c:v>8.162</c:v>
                </c:pt>
                <c:pt idx="1282">
                  <c:v>8.168</c:v>
                </c:pt>
                <c:pt idx="1283">
                  <c:v>8.174</c:v>
                </c:pt>
                <c:pt idx="1284">
                  <c:v>8.18</c:v>
                </c:pt>
                <c:pt idx="1285">
                  <c:v>8.186</c:v>
                </c:pt>
                <c:pt idx="1286">
                  <c:v>8.193</c:v>
                </c:pt>
                <c:pt idx="1287">
                  <c:v>8.198</c:v>
                </c:pt>
                <c:pt idx="1288">
                  <c:v>8.204</c:v>
                </c:pt>
                <c:pt idx="1289">
                  <c:v>8.21</c:v>
                </c:pt>
                <c:pt idx="1290">
                  <c:v>8.216</c:v>
                </c:pt>
                <c:pt idx="1291">
                  <c:v>8.222</c:v>
                </c:pt>
                <c:pt idx="1292">
                  <c:v>8.228</c:v>
                </c:pt>
                <c:pt idx="1293">
                  <c:v>8.235</c:v>
                </c:pt>
                <c:pt idx="1294">
                  <c:v>8.241</c:v>
                </c:pt>
                <c:pt idx="1295">
                  <c:v>8.247</c:v>
                </c:pt>
                <c:pt idx="1296">
                  <c:v>8.253</c:v>
                </c:pt>
                <c:pt idx="1297">
                  <c:v>8.259</c:v>
                </c:pt>
                <c:pt idx="1298">
                  <c:v>8.265</c:v>
                </c:pt>
                <c:pt idx="1299">
                  <c:v>8.271</c:v>
                </c:pt>
                <c:pt idx="1300">
                  <c:v>8.278</c:v>
                </c:pt>
                <c:pt idx="1301">
                  <c:v>8.284</c:v>
                </c:pt>
                <c:pt idx="1302">
                  <c:v>8.29</c:v>
                </c:pt>
                <c:pt idx="1303">
                  <c:v>8.296</c:v>
                </c:pt>
                <c:pt idx="1304">
                  <c:v>8.302</c:v>
                </c:pt>
                <c:pt idx="1305">
                  <c:v>8.308</c:v>
                </c:pt>
                <c:pt idx="1306">
                  <c:v>8.314</c:v>
                </c:pt>
                <c:pt idx="1307">
                  <c:v>8.32</c:v>
                </c:pt>
                <c:pt idx="1308">
                  <c:v>8.326</c:v>
                </c:pt>
                <c:pt idx="1309">
                  <c:v>8.332</c:v>
                </c:pt>
                <c:pt idx="1310">
                  <c:v>8.338</c:v>
                </c:pt>
                <c:pt idx="1311">
                  <c:v>8.344</c:v>
                </c:pt>
                <c:pt idx="1312">
                  <c:v>8.35</c:v>
                </c:pt>
                <c:pt idx="1313">
                  <c:v>8.356</c:v>
                </c:pt>
                <c:pt idx="1314">
                  <c:v>8.363</c:v>
                </c:pt>
                <c:pt idx="1315">
                  <c:v>8.369</c:v>
                </c:pt>
                <c:pt idx="1316">
                  <c:v>8.375</c:v>
                </c:pt>
                <c:pt idx="1317">
                  <c:v>8.381</c:v>
                </c:pt>
                <c:pt idx="1318">
                  <c:v>8.387</c:v>
                </c:pt>
                <c:pt idx="1319">
                  <c:v>8.393</c:v>
                </c:pt>
                <c:pt idx="1320">
                  <c:v>8.399</c:v>
                </c:pt>
                <c:pt idx="1321">
                  <c:v>8.406</c:v>
                </c:pt>
                <c:pt idx="1322">
                  <c:v>8.412</c:v>
                </c:pt>
                <c:pt idx="1323">
                  <c:v>8.418</c:v>
                </c:pt>
                <c:pt idx="1324">
                  <c:v>8.424</c:v>
                </c:pt>
                <c:pt idx="1325">
                  <c:v>8.43</c:v>
                </c:pt>
                <c:pt idx="1326">
                  <c:v>8.436</c:v>
                </c:pt>
                <c:pt idx="1327">
                  <c:v>8.441</c:v>
                </c:pt>
                <c:pt idx="1328">
                  <c:v>8.448</c:v>
                </c:pt>
                <c:pt idx="1329">
                  <c:v>8.454</c:v>
                </c:pt>
                <c:pt idx="1330">
                  <c:v>8.46</c:v>
                </c:pt>
                <c:pt idx="1331">
                  <c:v>8.466</c:v>
                </c:pt>
                <c:pt idx="1332">
                  <c:v>8.472</c:v>
                </c:pt>
                <c:pt idx="1333">
                  <c:v>8.478</c:v>
                </c:pt>
                <c:pt idx="1334">
                  <c:v>8.484</c:v>
                </c:pt>
                <c:pt idx="1335">
                  <c:v>8.491</c:v>
                </c:pt>
                <c:pt idx="1336">
                  <c:v>8.497</c:v>
                </c:pt>
                <c:pt idx="1337">
                  <c:v>8.503</c:v>
                </c:pt>
                <c:pt idx="1338">
                  <c:v>8.509</c:v>
                </c:pt>
                <c:pt idx="1339">
                  <c:v>8.515</c:v>
                </c:pt>
                <c:pt idx="1340">
                  <c:v>8.521</c:v>
                </c:pt>
                <c:pt idx="1341">
                  <c:v>8.527</c:v>
                </c:pt>
                <c:pt idx="1342">
                  <c:v>8.534</c:v>
                </c:pt>
                <c:pt idx="1343">
                  <c:v>8.54</c:v>
                </c:pt>
                <c:pt idx="1344">
                  <c:v>8.546</c:v>
                </c:pt>
                <c:pt idx="1345">
                  <c:v>8.552</c:v>
                </c:pt>
                <c:pt idx="1346">
                  <c:v>8.557</c:v>
                </c:pt>
                <c:pt idx="1347">
                  <c:v>8.564</c:v>
                </c:pt>
                <c:pt idx="1348">
                  <c:v>8.569</c:v>
                </c:pt>
                <c:pt idx="1349">
                  <c:v>8.576</c:v>
                </c:pt>
                <c:pt idx="1350">
                  <c:v>8.582</c:v>
                </c:pt>
                <c:pt idx="1351">
                  <c:v>8.588</c:v>
                </c:pt>
                <c:pt idx="1352">
                  <c:v>8.594</c:v>
                </c:pt>
                <c:pt idx="1353">
                  <c:v>8.6</c:v>
                </c:pt>
                <c:pt idx="1354">
                  <c:v>8.606</c:v>
                </c:pt>
                <c:pt idx="1355">
                  <c:v>8.612</c:v>
                </c:pt>
                <c:pt idx="1356">
                  <c:v>8.619</c:v>
                </c:pt>
                <c:pt idx="1357">
                  <c:v>8.625</c:v>
                </c:pt>
                <c:pt idx="1358">
                  <c:v>8.631</c:v>
                </c:pt>
                <c:pt idx="1359">
                  <c:v>8.637</c:v>
                </c:pt>
                <c:pt idx="1360">
                  <c:v>8.643</c:v>
                </c:pt>
                <c:pt idx="1361">
                  <c:v>8.649</c:v>
                </c:pt>
                <c:pt idx="1362">
                  <c:v>8.655</c:v>
                </c:pt>
                <c:pt idx="1363">
                  <c:v>8.662</c:v>
                </c:pt>
                <c:pt idx="1364">
                  <c:v>8.668</c:v>
                </c:pt>
                <c:pt idx="1365">
                  <c:v>8.674</c:v>
                </c:pt>
                <c:pt idx="1366">
                  <c:v>8.68</c:v>
                </c:pt>
                <c:pt idx="1367">
                  <c:v>8.685</c:v>
                </c:pt>
                <c:pt idx="1368">
                  <c:v>8.691</c:v>
                </c:pt>
                <c:pt idx="1369">
                  <c:v>8.697</c:v>
                </c:pt>
                <c:pt idx="1370">
                  <c:v>8.704</c:v>
                </c:pt>
                <c:pt idx="1371">
                  <c:v>8.71</c:v>
                </c:pt>
                <c:pt idx="1372">
                  <c:v>8.716</c:v>
                </c:pt>
                <c:pt idx="1373">
                  <c:v>8.722</c:v>
                </c:pt>
                <c:pt idx="1374">
                  <c:v>8.728</c:v>
                </c:pt>
                <c:pt idx="1375">
                  <c:v>8.734</c:v>
                </c:pt>
                <c:pt idx="1376">
                  <c:v>8.74</c:v>
                </c:pt>
                <c:pt idx="1377">
                  <c:v>8.747</c:v>
                </c:pt>
                <c:pt idx="1378">
                  <c:v>8.753</c:v>
                </c:pt>
                <c:pt idx="1379">
                  <c:v>8.759</c:v>
                </c:pt>
                <c:pt idx="1380">
                  <c:v>8.765</c:v>
                </c:pt>
                <c:pt idx="1381">
                  <c:v>8.771</c:v>
                </c:pt>
                <c:pt idx="1382">
                  <c:v>8.777</c:v>
                </c:pt>
                <c:pt idx="1383">
                  <c:v>8.783</c:v>
                </c:pt>
                <c:pt idx="1384">
                  <c:v>8.79</c:v>
                </c:pt>
                <c:pt idx="1385">
                  <c:v>8.796</c:v>
                </c:pt>
                <c:pt idx="1386">
                  <c:v>8.802</c:v>
                </c:pt>
                <c:pt idx="1387">
                  <c:v>8.807</c:v>
                </c:pt>
                <c:pt idx="1388">
                  <c:v>8.813</c:v>
                </c:pt>
                <c:pt idx="1389">
                  <c:v>8.819</c:v>
                </c:pt>
                <c:pt idx="1390">
                  <c:v>8.825</c:v>
                </c:pt>
                <c:pt idx="1391">
                  <c:v>8.832</c:v>
                </c:pt>
                <c:pt idx="1392">
                  <c:v>8.838</c:v>
                </c:pt>
                <c:pt idx="1393">
                  <c:v>8.844</c:v>
                </c:pt>
                <c:pt idx="1394">
                  <c:v>8.85</c:v>
                </c:pt>
                <c:pt idx="1395">
                  <c:v>8.856</c:v>
                </c:pt>
                <c:pt idx="1396">
                  <c:v>8.862</c:v>
                </c:pt>
                <c:pt idx="1397">
                  <c:v>8.868</c:v>
                </c:pt>
                <c:pt idx="1398">
                  <c:v>8.875</c:v>
                </c:pt>
                <c:pt idx="1399">
                  <c:v>8.881</c:v>
                </c:pt>
                <c:pt idx="1400">
                  <c:v>8.887</c:v>
                </c:pt>
                <c:pt idx="1401">
                  <c:v>8.893</c:v>
                </c:pt>
                <c:pt idx="1402">
                  <c:v>8.899</c:v>
                </c:pt>
                <c:pt idx="1403">
                  <c:v>8.905</c:v>
                </c:pt>
                <c:pt idx="1404">
                  <c:v>8.911</c:v>
                </c:pt>
                <c:pt idx="1405">
                  <c:v>8.918</c:v>
                </c:pt>
                <c:pt idx="1406">
                  <c:v>8.924</c:v>
                </c:pt>
                <c:pt idx="1407">
                  <c:v>8.93</c:v>
                </c:pt>
                <c:pt idx="1408">
                  <c:v>8.936</c:v>
                </c:pt>
                <c:pt idx="1409">
                  <c:v>8.941</c:v>
                </c:pt>
                <c:pt idx="1410">
                  <c:v>8.947</c:v>
                </c:pt>
                <c:pt idx="1411">
                  <c:v>8.953</c:v>
                </c:pt>
                <c:pt idx="1412">
                  <c:v>8.96</c:v>
                </c:pt>
                <c:pt idx="1413">
                  <c:v>8.966</c:v>
                </c:pt>
                <c:pt idx="1414">
                  <c:v>8.972</c:v>
                </c:pt>
                <c:pt idx="1415">
                  <c:v>8.978</c:v>
                </c:pt>
                <c:pt idx="1416">
                  <c:v>8.984</c:v>
                </c:pt>
                <c:pt idx="1417">
                  <c:v>8.99</c:v>
                </c:pt>
                <c:pt idx="1418">
                  <c:v>8.996</c:v>
                </c:pt>
                <c:pt idx="1419">
                  <c:v>9.003</c:v>
                </c:pt>
                <c:pt idx="1420">
                  <c:v>9.009</c:v>
                </c:pt>
                <c:pt idx="1421">
                  <c:v>9.015</c:v>
                </c:pt>
                <c:pt idx="1422">
                  <c:v>9.021</c:v>
                </c:pt>
                <c:pt idx="1423">
                  <c:v>9.027</c:v>
                </c:pt>
                <c:pt idx="1424">
                  <c:v>9.033</c:v>
                </c:pt>
                <c:pt idx="1425">
                  <c:v>9.039</c:v>
                </c:pt>
                <c:pt idx="1426">
                  <c:v>9.046</c:v>
                </c:pt>
                <c:pt idx="1427">
                  <c:v>9.052</c:v>
                </c:pt>
                <c:pt idx="1428">
                  <c:v>9.058</c:v>
                </c:pt>
                <c:pt idx="1429">
                  <c:v>9.063</c:v>
                </c:pt>
                <c:pt idx="1430">
                  <c:v>9.069</c:v>
                </c:pt>
                <c:pt idx="1431">
                  <c:v>9.075</c:v>
                </c:pt>
                <c:pt idx="1432">
                  <c:v>9.081</c:v>
                </c:pt>
                <c:pt idx="1433">
                  <c:v>9.088</c:v>
                </c:pt>
                <c:pt idx="1434">
                  <c:v>9.094</c:v>
                </c:pt>
                <c:pt idx="1435">
                  <c:v>9.1</c:v>
                </c:pt>
                <c:pt idx="1436">
                  <c:v>9.106</c:v>
                </c:pt>
                <c:pt idx="1437">
                  <c:v>9.112</c:v>
                </c:pt>
                <c:pt idx="1438">
                  <c:v>9.118</c:v>
                </c:pt>
                <c:pt idx="1439">
                  <c:v>9.124</c:v>
                </c:pt>
                <c:pt idx="1440">
                  <c:v>9.131</c:v>
                </c:pt>
                <c:pt idx="1441">
                  <c:v>9.137</c:v>
                </c:pt>
                <c:pt idx="1442">
                  <c:v>9.143</c:v>
                </c:pt>
                <c:pt idx="1443">
                  <c:v>9.149</c:v>
                </c:pt>
                <c:pt idx="1444">
                  <c:v>9.155</c:v>
                </c:pt>
                <c:pt idx="1445">
                  <c:v>9.161</c:v>
                </c:pt>
                <c:pt idx="1446">
                  <c:v>9.167</c:v>
                </c:pt>
                <c:pt idx="1447">
                  <c:v>9.174</c:v>
                </c:pt>
                <c:pt idx="1448">
                  <c:v>9.179</c:v>
                </c:pt>
                <c:pt idx="1449">
                  <c:v>9.185</c:v>
                </c:pt>
                <c:pt idx="1450">
                  <c:v>9.191</c:v>
                </c:pt>
                <c:pt idx="1451">
                  <c:v>9.197</c:v>
                </c:pt>
                <c:pt idx="1452">
                  <c:v>9.203</c:v>
                </c:pt>
                <c:pt idx="1453">
                  <c:v>9.209</c:v>
                </c:pt>
                <c:pt idx="1454">
                  <c:v>9.216</c:v>
                </c:pt>
                <c:pt idx="1455">
                  <c:v>9.222</c:v>
                </c:pt>
                <c:pt idx="1456">
                  <c:v>9.228</c:v>
                </c:pt>
                <c:pt idx="1457">
                  <c:v>9.234</c:v>
                </c:pt>
                <c:pt idx="1458">
                  <c:v>9.24</c:v>
                </c:pt>
                <c:pt idx="1459">
                  <c:v>9.246</c:v>
                </c:pt>
                <c:pt idx="1460">
                  <c:v>9.252</c:v>
                </c:pt>
                <c:pt idx="1461">
                  <c:v>9.259</c:v>
                </c:pt>
                <c:pt idx="1462">
                  <c:v>9.265</c:v>
                </c:pt>
                <c:pt idx="1463">
                  <c:v>9.271</c:v>
                </c:pt>
                <c:pt idx="1464">
                  <c:v>9.277</c:v>
                </c:pt>
                <c:pt idx="1465">
                  <c:v>9.283</c:v>
                </c:pt>
                <c:pt idx="1466">
                  <c:v>9.289</c:v>
                </c:pt>
                <c:pt idx="1467">
                  <c:v>9.295</c:v>
                </c:pt>
                <c:pt idx="1468">
                  <c:v>9.302</c:v>
                </c:pt>
                <c:pt idx="1469">
                  <c:v>9.307</c:v>
                </c:pt>
                <c:pt idx="1470">
                  <c:v>9.313</c:v>
                </c:pt>
                <c:pt idx="1471">
                  <c:v>9.319</c:v>
                </c:pt>
                <c:pt idx="1472">
                  <c:v>9.325</c:v>
                </c:pt>
                <c:pt idx="1473">
                  <c:v>9.331</c:v>
                </c:pt>
                <c:pt idx="1474">
                  <c:v>9.337</c:v>
                </c:pt>
                <c:pt idx="1475">
                  <c:v>9.344</c:v>
                </c:pt>
                <c:pt idx="1476">
                  <c:v>9.35</c:v>
                </c:pt>
                <c:pt idx="1477">
                  <c:v>9.356</c:v>
                </c:pt>
                <c:pt idx="1478">
                  <c:v>9.362</c:v>
                </c:pt>
                <c:pt idx="1479">
                  <c:v>9.368</c:v>
                </c:pt>
                <c:pt idx="1480">
                  <c:v>9.374</c:v>
                </c:pt>
                <c:pt idx="1481">
                  <c:v>9.38</c:v>
                </c:pt>
                <c:pt idx="1482">
                  <c:v>9.387</c:v>
                </c:pt>
                <c:pt idx="1483">
                  <c:v>9.393</c:v>
                </c:pt>
                <c:pt idx="1484">
                  <c:v>9.399</c:v>
                </c:pt>
                <c:pt idx="1485">
                  <c:v>9.405</c:v>
                </c:pt>
                <c:pt idx="1486">
                  <c:v>9.411</c:v>
                </c:pt>
                <c:pt idx="1487">
                  <c:v>9.417</c:v>
                </c:pt>
                <c:pt idx="1488">
                  <c:v>9.423</c:v>
                </c:pt>
                <c:pt idx="1489">
                  <c:v>9.428</c:v>
                </c:pt>
                <c:pt idx="1490">
                  <c:v>9.435</c:v>
                </c:pt>
                <c:pt idx="1491">
                  <c:v>9.441</c:v>
                </c:pt>
                <c:pt idx="1492">
                  <c:v>9.447</c:v>
                </c:pt>
                <c:pt idx="1493">
                  <c:v>9.453</c:v>
                </c:pt>
                <c:pt idx="1494">
                  <c:v>9.459</c:v>
                </c:pt>
                <c:pt idx="1495">
                  <c:v>9.465</c:v>
                </c:pt>
                <c:pt idx="1496">
                  <c:v>9.472</c:v>
                </c:pt>
                <c:pt idx="1497">
                  <c:v>9.478</c:v>
                </c:pt>
                <c:pt idx="1498">
                  <c:v>9.484</c:v>
                </c:pt>
                <c:pt idx="1499">
                  <c:v>9.49</c:v>
                </c:pt>
                <c:pt idx="1500">
                  <c:v>9.496</c:v>
                </c:pt>
                <c:pt idx="1501">
                  <c:v>9.502</c:v>
                </c:pt>
                <c:pt idx="1502">
                  <c:v>9.508</c:v>
                </c:pt>
                <c:pt idx="1503">
                  <c:v>9.515</c:v>
                </c:pt>
                <c:pt idx="1504">
                  <c:v>9.521</c:v>
                </c:pt>
                <c:pt idx="1505">
                  <c:v>9.527</c:v>
                </c:pt>
                <c:pt idx="1506">
                  <c:v>9.533</c:v>
                </c:pt>
                <c:pt idx="1507">
                  <c:v>9.539</c:v>
                </c:pt>
                <c:pt idx="1508">
                  <c:v>9.545</c:v>
                </c:pt>
                <c:pt idx="1509">
                  <c:v>9.55</c:v>
                </c:pt>
                <c:pt idx="1510">
                  <c:v>9.556</c:v>
                </c:pt>
                <c:pt idx="1511">
                  <c:v>9.563</c:v>
                </c:pt>
                <c:pt idx="1512">
                  <c:v>9.569</c:v>
                </c:pt>
                <c:pt idx="1513">
                  <c:v>9.575</c:v>
                </c:pt>
                <c:pt idx="1514">
                  <c:v>9.581</c:v>
                </c:pt>
                <c:pt idx="1515">
                  <c:v>9.587</c:v>
                </c:pt>
                <c:pt idx="1516">
                  <c:v>9.593</c:v>
                </c:pt>
                <c:pt idx="1517">
                  <c:v>9.6</c:v>
                </c:pt>
                <c:pt idx="1518">
                  <c:v>9.606</c:v>
                </c:pt>
                <c:pt idx="1519">
                  <c:v>9.612</c:v>
                </c:pt>
                <c:pt idx="1520">
                  <c:v>9.618</c:v>
                </c:pt>
                <c:pt idx="1521">
                  <c:v>9.624</c:v>
                </c:pt>
                <c:pt idx="1522">
                  <c:v>9.63</c:v>
                </c:pt>
                <c:pt idx="1523">
                  <c:v>9.636</c:v>
                </c:pt>
                <c:pt idx="1524">
                  <c:v>9.643</c:v>
                </c:pt>
                <c:pt idx="1525">
                  <c:v>9.649</c:v>
                </c:pt>
                <c:pt idx="1526">
                  <c:v>9.655</c:v>
                </c:pt>
                <c:pt idx="1527">
                  <c:v>9.661</c:v>
                </c:pt>
                <c:pt idx="1528">
                  <c:v>9.667</c:v>
                </c:pt>
                <c:pt idx="1529">
                  <c:v>9.672</c:v>
                </c:pt>
                <c:pt idx="1530">
                  <c:v>9.678</c:v>
                </c:pt>
                <c:pt idx="1531">
                  <c:v>9.684</c:v>
                </c:pt>
                <c:pt idx="1532">
                  <c:v>9.691</c:v>
                </c:pt>
                <c:pt idx="1533">
                  <c:v>9.697</c:v>
                </c:pt>
                <c:pt idx="1534">
                  <c:v>9.703</c:v>
                </c:pt>
                <c:pt idx="1535">
                  <c:v>9.709</c:v>
                </c:pt>
                <c:pt idx="1536">
                  <c:v>9.715</c:v>
                </c:pt>
                <c:pt idx="1537">
                  <c:v>9.721</c:v>
                </c:pt>
                <c:pt idx="1538">
                  <c:v>9.728</c:v>
                </c:pt>
                <c:pt idx="1539">
                  <c:v>9.734</c:v>
                </c:pt>
                <c:pt idx="1540">
                  <c:v>9.74</c:v>
                </c:pt>
                <c:pt idx="1541">
                  <c:v>9.746</c:v>
                </c:pt>
                <c:pt idx="1542">
                  <c:v>9.752</c:v>
                </c:pt>
                <c:pt idx="1543">
                  <c:v>9.758</c:v>
                </c:pt>
                <c:pt idx="1544">
                  <c:v>9.764</c:v>
                </c:pt>
                <c:pt idx="1545">
                  <c:v>9.771</c:v>
                </c:pt>
                <c:pt idx="1546">
                  <c:v>9.777</c:v>
                </c:pt>
                <c:pt idx="1547">
                  <c:v>9.783</c:v>
                </c:pt>
                <c:pt idx="1548">
                  <c:v>9.789</c:v>
                </c:pt>
                <c:pt idx="1549">
                  <c:v>9.794</c:v>
                </c:pt>
                <c:pt idx="1550">
                  <c:v>9.8</c:v>
                </c:pt>
                <c:pt idx="1551">
                  <c:v>9.806</c:v>
                </c:pt>
                <c:pt idx="1552">
                  <c:v>9.812</c:v>
                </c:pt>
                <c:pt idx="1553">
                  <c:v>9.819</c:v>
                </c:pt>
                <c:pt idx="1554">
                  <c:v>9.825</c:v>
                </c:pt>
                <c:pt idx="1555">
                  <c:v>9.831</c:v>
                </c:pt>
                <c:pt idx="1556">
                  <c:v>9.837</c:v>
                </c:pt>
                <c:pt idx="1557">
                  <c:v>9.843</c:v>
                </c:pt>
                <c:pt idx="1558">
                  <c:v>9.849</c:v>
                </c:pt>
                <c:pt idx="1559">
                  <c:v>9.856</c:v>
                </c:pt>
                <c:pt idx="1560">
                  <c:v>9.862</c:v>
                </c:pt>
                <c:pt idx="1561">
                  <c:v>9.868</c:v>
                </c:pt>
                <c:pt idx="1562">
                  <c:v>9.874</c:v>
                </c:pt>
                <c:pt idx="1563">
                  <c:v>9.88</c:v>
                </c:pt>
                <c:pt idx="1564">
                  <c:v>9.886</c:v>
                </c:pt>
                <c:pt idx="1565">
                  <c:v>9.892</c:v>
                </c:pt>
                <c:pt idx="1566">
                  <c:v>9.899</c:v>
                </c:pt>
                <c:pt idx="1567">
                  <c:v>9.905</c:v>
                </c:pt>
                <c:pt idx="1568">
                  <c:v>9.911</c:v>
                </c:pt>
                <c:pt idx="1569">
                  <c:v>9.916</c:v>
                </c:pt>
                <c:pt idx="1570">
                  <c:v>9.922</c:v>
                </c:pt>
                <c:pt idx="1571">
                  <c:v>9.928</c:v>
                </c:pt>
                <c:pt idx="1572">
                  <c:v>9.934</c:v>
                </c:pt>
                <c:pt idx="1573">
                  <c:v>9.94</c:v>
                </c:pt>
                <c:pt idx="1574">
                  <c:v>9.947</c:v>
                </c:pt>
                <c:pt idx="1575">
                  <c:v>9.953</c:v>
                </c:pt>
                <c:pt idx="1576">
                  <c:v>9.959</c:v>
                </c:pt>
                <c:pt idx="1577">
                  <c:v>9.965</c:v>
                </c:pt>
                <c:pt idx="1578">
                  <c:v>9.971</c:v>
                </c:pt>
                <c:pt idx="1579">
                  <c:v>9.977</c:v>
                </c:pt>
                <c:pt idx="1580">
                  <c:v>9.984</c:v>
                </c:pt>
                <c:pt idx="1581">
                  <c:v>9.99</c:v>
                </c:pt>
                <c:pt idx="1582">
                  <c:v>9.996</c:v>
                </c:pt>
                <c:pt idx="1583">
                  <c:v>10.002</c:v>
                </c:pt>
                <c:pt idx="1584">
                  <c:v>10.008</c:v>
                </c:pt>
                <c:pt idx="1585">
                  <c:v>10.014</c:v>
                </c:pt>
                <c:pt idx="1586">
                  <c:v>10.02</c:v>
                </c:pt>
                <c:pt idx="1587">
                  <c:v>10.027</c:v>
                </c:pt>
                <c:pt idx="1588">
                  <c:v>10.033</c:v>
                </c:pt>
                <c:pt idx="1589">
                  <c:v>10.039</c:v>
                </c:pt>
                <c:pt idx="1590">
                  <c:v>10.045</c:v>
                </c:pt>
                <c:pt idx="1591">
                  <c:v>10.051</c:v>
                </c:pt>
                <c:pt idx="1592">
                  <c:v>10.057</c:v>
                </c:pt>
                <c:pt idx="1593">
                  <c:v>10.063</c:v>
                </c:pt>
                <c:pt idx="1594">
                  <c:v>10.07</c:v>
                </c:pt>
                <c:pt idx="1595">
                  <c:v>10.076</c:v>
                </c:pt>
                <c:pt idx="1596">
                  <c:v>10.082</c:v>
                </c:pt>
                <c:pt idx="1597">
                  <c:v>10.088</c:v>
                </c:pt>
                <c:pt idx="1598">
                  <c:v>10.094</c:v>
                </c:pt>
                <c:pt idx="1599">
                  <c:v>10.1</c:v>
                </c:pt>
                <c:pt idx="1600">
                  <c:v>10.106</c:v>
                </c:pt>
                <c:pt idx="1601">
                  <c:v>10.113</c:v>
                </c:pt>
                <c:pt idx="1602">
                  <c:v>10.119</c:v>
                </c:pt>
                <c:pt idx="1603">
                  <c:v>10.125</c:v>
                </c:pt>
                <c:pt idx="1604">
                  <c:v>10.131</c:v>
                </c:pt>
                <c:pt idx="1605">
                  <c:v>10.137</c:v>
                </c:pt>
                <c:pt idx="1606">
                  <c:v>10.143</c:v>
                </c:pt>
                <c:pt idx="1607">
                  <c:v>10.149</c:v>
                </c:pt>
                <c:pt idx="1608">
                  <c:v>10.156</c:v>
                </c:pt>
                <c:pt idx="1609">
                  <c:v>10.162</c:v>
                </c:pt>
                <c:pt idx="1610">
                  <c:v>10.168</c:v>
                </c:pt>
                <c:pt idx="1611">
                  <c:v>10.174</c:v>
                </c:pt>
                <c:pt idx="1612">
                  <c:v>10.18</c:v>
                </c:pt>
                <c:pt idx="1613">
                  <c:v>10.186</c:v>
                </c:pt>
                <c:pt idx="1614">
                  <c:v>10.192</c:v>
                </c:pt>
                <c:pt idx="1615">
                  <c:v>10.199</c:v>
                </c:pt>
                <c:pt idx="1616">
                  <c:v>10.205</c:v>
                </c:pt>
                <c:pt idx="1617">
                  <c:v>10.211</c:v>
                </c:pt>
                <c:pt idx="1618">
                  <c:v>10.217</c:v>
                </c:pt>
                <c:pt idx="1619">
                  <c:v>10.223</c:v>
                </c:pt>
                <c:pt idx="1620">
                  <c:v>10.229</c:v>
                </c:pt>
                <c:pt idx="1621">
                  <c:v>10.235</c:v>
                </c:pt>
                <c:pt idx="1622">
                  <c:v>10.242</c:v>
                </c:pt>
                <c:pt idx="1623">
                  <c:v>10.248</c:v>
                </c:pt>
                <c:pt idx="1624">
                  <c:v>10.254</c:v>
                </c:pt>
                <c:pt idx="1625">
                  <c:v>10.26</c:v>
                </c:pt>
                <c:pt idx="1626">
                  <c:v>10.266</c:v>
                </c:pt>
                <c:pt idx="1627">
                  <c:v>10.272</c:v>
                </c:pt>
                <c:pt idx="1628">
                  <c:v>10.278</c:v>
                </c:pt>
                <c:pt idx="1629">
                  <c:v>10.285</c:v>
                </c:pt>
                <c:pt idx="1630">
                  <c:v>10.291</c:v>
                </c:pt>
                <c:pt idx="1631">
                  <c:v>10.297</c:v>
                </c:pt>
                <c:pt idx="1632">
                  <c:v>10.303</c:v>
                </c:pt>
                <c:pt idx="1633">
                  <c:v>10.309</c:v>
                </c:pt>
                <c:pt idx="1634">
                  <c:v>10.315</c:v>
                </c:pt>
                <c:pt idx="1635">
                  <c:v>10.321</c:v>
                </c:pt>
                <c:pt idx="1636">
                  <c:v>10.328</c:v>
                </c:pt>
                <c:pt idx="1637">
                  <c:v>10.334</c:v>
                </c:pt>
                <c:pt idx="1638">
                  <c:v>10.34</c:v>
                </c:pt>
                <c:pt idx="1639">
                  <c:v>10.346</c:v>
                </c:pt>
                <c:pt idx="1640">
                  <c:v>10.352</c:v>
                </c:pt>
                <c:pt idx="1641">
                  <c:v>10.358</c:v>
                </c:pt>
                <c:pt idx="1642">
                  <c:v>10.364</c:v>
                </c:pt>
                <c:pt idx="1643">
                  <c:v>10.371</c:v>
                </c:pt>
                <c:pt idx="1644">
                  <c:v>10.377</c:v>
                </c:pt>
                <c:pt idx="1645">
                  <c:v>10.383</c:v>
                </c:pt>
                <c:pt idx="1646">
                  <c:v>10.389</c:v>
                </c:pt>
                <c:pt idx="1647">
                  <c:v>10.395</c:v>
                </c:pt>
                <c:pt idx="1648">
                  <c:v>10.401</c:v>
                </c:pt>
                <c:pt idx="1649">
                  <c:v>10.407</c:v>
                </c:pt>
                <c:pt idx="1650">
                  <c:v>10.414</c:v>
                </c:pt>
                <c:pt idx="1651">
                  <c:v>10.42</c:v>
                </c:pt>
                <c:pt idx="1652">
                  <c:v>10.426</c:v>
                </c:pt>
                <c:pt idx="1653">
                  <c:v>10.432</c:v>
                </c:pt>
                <c:pt idx="1654">
                  <c:v>10.438</c:v>
                </c:pt>
                <c:pt idx="1655">
                  <c:v>10.444</c:v>
                </c:pt>
                <c:pt idx="1656">
                  <c:v>10.45</c:v>
                </c:pt>
                <c:pt idx="1657">
                  <c:v>10.457</c:v>
                </c:pt>
                <c:pt idx="1658">
                  <c:v>10.463</c:v>
                </c:pt>
                <c:pt idx="1659">
                  <c:v>10.469</c:v>
                </c:pt>
                <c:pt idx="1660">
                  <c:v>10.475</c:v>
                </c:pt>
                <c:pt idx="1661">
                  <c:v>10.481</c:v>
                </c:pt>
                <c:pt idx="1662">
                  <c:v>10.487</c:v>
                </c:pt>
                <c:pt idx="1663">
                  <c:v>10.493</c:v>
                </c:pt>
                <c:pt idx="1664">
                  <c:v>10.499</c:v>
                </c:pt>
                <c:pt idx="1665">
                  <c:v>10.505</c:v>
                </c:pt>
                <c:pt idx="1666">
                  <c:v>10.511</c:v>
                </c:pt>
                <c:pt idx="1667">
                  <c:v>10.517</c:v>
                </c:pt>
                <c:pt idx="1668">
                  <c:v>10.523</c:v>
                </c:pt>
                <c:pt idx="1669">
                  <c:v>10.529</c:v>
                </c:pt>
                <c:pt idx="1670">
                  <c:v>10.535</c:v>
                </c:pt>
                <c:pt idx="1671">
                  <c:v>10.542</c:v>
                </c:pt>
                <c:pt idx="1672">
                  <c:v>10.548</c:v>
                </c:pt>
                <c:pt idx="1673">
                  <c:v>10.555</c:v>
                </c:pt>
                <c:pt idx="1674">
                  <c:v>10.561</c:v>
                </c:pt>
                <c:pt idx="1675">
                  <c:v>10.567</c:v>
                </c:pt>
                <c:pt idx="1676">
                  <c:v>10.573</c:v>
                </c:pt>
                <c:pt idx="1677">
                  <c:v>10.579</c:v>
                </c:pt>
                <c:pt idx="1678">
                  <c:v>10.586</c:v>
                </c:pt>
                <c:pt idx="1679">
                  <c:v>10.592</c:v>
                </c:pt>
                <c:pt idx="1680">
                  <c:v>10.598</c:v>
                </c:pt>
                <c:pt idx="1681">
                  <c:v>10.604</c:v>
                </c:pt>
                <c:pt idx="1682">
                  <c:v>10.61</c:v>
                </c:pt>
                <c:pt idx="1683">
                  <c:v>10.616</c:v>
                </c:pt>
                <c:pt idx="1684">
                  <c:v>10.622</c:v>
                </c:pt>
                <c:pt idx="1685">
                  <c:v>10.629</c:v>
                </c:pt>
                <c:pt idx="1686">
                  <c:v>10.635</c:v>
                </c:pt>
                <c:pt idx="1687">
                  <c:v>10.641</c:v>
                </c:pt>
                <c:pt idx="1688">
                  <c:v>10.647</c:v>
                </c:pt>
                <c:pt idx="1689">
                  <c:v>10.653</c:v>
                </c:pt>
                <c:pt idx="1690">
                  <c:v>10.659</c:v>
                </c:pt>
                <c:pt idx="1691">
                  <c:v>10.665</c:v>
                </c:pt>
                <c:pt idx="1692">
                  <c:v>10.672</c:v>
                </c:pt>
                <c:pt idx="1693">
                  <c:v>10.678</c:v>
                </c:pt>
                <c:pt idx="1694">
                  <c:v>10.684</c:v>
                </c:pt>
                <c:pt idx="1695">
                  <c:v>10.69</c:v>
                </c:pt>
                <c:pt idx="1696">
                  <c:v>10.696</c:v>
                </c:pt>
                <c:pt idx="1697">
                  <c:v>10.702</c:v>
                </c:pt>
                <c:pt idx="1698">
                  <c:v>10.708</c:v>
                </c:pt>
                <c:pt idx="1699">
                  <c:v>10.715</c:v>
                </c:pt>
                <c:pt idx="1700">
                  <c:v>10.721</c:v>
                </c:pt>
                <c:pt idx="1701">
                  <c:v>10.727</c:v>
                </c:pt>
                <c:pt idx="1702">
                  <c:v>10.733</c:v>
                </c:pt>
                <c:pt idx="1703">
                  <c:v>10.739</c:v>
                </c:pt>
                <c:pt idx="1704">
                  <c:v>10.745</c:v>
                </c:pt>
                <c:pt idx="1705">
                  <c:v>10.752</c:v>
                </c:pt>
                <c:pt idx="1706">
                  <c:v>10.758</c:v>
                </c:pt>
                <c:pt idx="1707">
                  <c:v>10.764</c:v>
                </c:pt>
                <c:pt idx="1708">
                  <c:v>10.77</c:v>
                </c:pt>
                <c:pt idx="1709">
                  <c:v>10.776</c:v>
                </c:pt>
                <c:pt idx="1710">
                  <c:v>10.782</c:v>
                </c:pt>
                <c:pt idx="1711">
                  <c:v>10.788</c:v>
                </c:pt>
                <c:pt idx="1712">
                  <c:v>10.795</c:v>
                </c:pt>
                <c:pt idx="1713">
                  <c:v>10.801</c:v>
                </c:pt>
                <c:pt idx="1714">
                  <c:v>10.807</c:v>
                </c:pt>
                <c:pt idx="1715">
                  <c:v>10.813</c:v>
                </c:pt>
                <c:pt idx="1716">
                  <c:v>10.819</c:v>
                </c:pt>
                <c:pt idx="1717">
                  <c:v>10.825</c:v>
                </c:pt>
                <c:pt idx="1718">
                  <c:v>10.831</c:v>
                </c:pt>
                <c:pt idx="1719">
                  <c:v>10.838</c:v>
                </c:pt>
                <c:pt idx="1720">
                  <c:v>10.844</c:v>
                </c:pt>
                <c:pt idx="1721">
                  <c:v>10.85</c:v>
                </c:pt>
                <c:pt idx="1722">
                  <c:v>10.856</c:v>
                </c:pt>
                <c:pt idx="1723">
                  <c:v>10.862</c:v>
                </c:pt>
                <c:pt idx="1724">
                  <c:v>10.868</c:v>
                </c:pt>
                <c:pt idx="1725">
                  <c:v>10.874</c:v>
                </c:pt>
                <c:pt idx="1726">
                  <c:v>10.881</c:v>
                </c:pt>
                <c:pt idx="1727">
                  <c:v>10.887</c:v>
                </c:pt>
                <c:pt idx="1728">
                  <c:v>10.893</c:v>
                </c:pt>
                <c:pt idx="1729">
                  <c:v>10.899</c:v>
                </c:pt>
                <c:pt idx="1730">
                  <c:v>10.905</c:v>
                </c:pt>
                <c:pt idx="1731">
                  <c:v>10.911</c:v>
                </c:pt>
                <c:pt idx="1732">
                  <c:v>10.917</c:v>
                </c:pt>
                <c:pt idx="1733">
                  <c:v>10.924</c:v>
                </c:pt>
                <c:pt idx="1734">
                  <c:v>10.93</c:v>
                </c:pt>
                <c:pt idx="1735">
                  <c:v>10.936</c:v>
                </c:pt>
                <c:pt idx="1736">
                  <c:v>10.942</c:v>
                </c:pt>
                <c:pt idx="1737">
                  <c:v>10.948</c:v>
                </c:pt>
                <c:pt idx="1738">
                  <c:v>10.954</c:v>
                </c:pt>
                <c:pt idx="1739">
                  <c:v>10.96</c:v>
                </c:pt>
                <c:pt idx="1740">
                  <c:v>10.967</c:v>
                </c:pt>
                <c:pt idx="1741">
                  <c:v>10.973</c:v>
                </c:pt>
                <c:pt idx="1742">
                  <c:v>10.979</c:v>
                </c:pt>
                <c:pt idx="1743">
                  <c:v>10.985</c:v>
                </c:pt>
                <c:pt idx="1744">
                  <c:v>10.991</c:v>
                </c:pt>
                <c:pt idx="1745">
                  <c:v>10.997</c:v>
                </c:pt>
                <c:pt idx="1746">
                  <c:v>11.003</c:v>
                </c:pt>
                <c:pt idx="1747">
                  <c:v>11.01</c:v>
                </c:pt>
                <c:pt idx="1748">
                  <c:v>11.016</c:v>
                </c:pt>
                <c:pt idx="1749">
                  <c:v>11.022</c:v>
                </c:pt>
                <c:pt idx="1750">
                  <c:v>11.028</c:v>
                </c:pt>
                <c:pt idx="1751">
                  <c:v>11.034</c:v>
                </c:pt>
                <c:pt idx="1752">
                  <c:v>11.04</c:v>
                </c:pt>
                <c:pt idx="1753">
                  <c:v>11.046</c:v>
                </c:pt>
                <c:pt idx="1754">
                  <c:v>11.053</c:v>
                </c:pt>
                <c:pt idx="1755">
                  <c:v>11.059</c:v>
                </c:pt>
                <c:pt idx="1756">
                  <c:v>11.065</c:v>
                </c:pt>
                <c:pt idx="1757">
                  <c:v>11.071</c:v>
                </c:pt>
                <c:pt idx="1758">
                  <c:v>11.077</c:v>
                </c:pt>
                <c:pt idx="1759">
                  <c:v>11.083</c:v>
                </c:pt>
                <c:pt idx="1760">
                  <c:v>11.089</c:v>
                </c:pt>
                <c:pt idx="1761">
                  <c:v>11.096</c:v>
                </c:pt>
                <c:pt idx="1762">
                  <c:v>11.102</c:v>
                </c:pt>
                <c:pt idx="1763">
                  <c:v>11.108</c:v>
                </c:pt>
                <c:pt idx="1764">
                  <c:v>11.114</c:v>
                </c:pt>
                <c:pt idx="1765">
                  <c:v>11.12</c:v>
                </c:pt>
                <c:pt idx="1766">
                  <c:v>11.126</c:v>
                </c:pt>
                <c:pt idx="1767">
                  <c:v>11.132</c:v>
                </c:pt>
                <c:pt idx="1768">
                  <c:v>11.139</c:v>
                </c:pt>
                <c:pt idx="1769">
                  <c:v>11.145</c:v>
                </c:pt>
                <c:pt idx="1770">
                  <c:v>11.151</c:v>
                </c:pt>
                <c:pt idx="1771">
                  <c:v>11.157</c:v>
                </c:pt>
                <c:pt idx="1772">
                  <c:v>11.163</c:v>
                </c:pt>
                <c:pt idx="1773">
                  <c:v>11.169</c:v>
                </c:pt>
                <c:pt idx="1774">
                  <c:v>11.175</c:v>
                </c:pt>
                <c:pt idx="1775">
                  <c:v>11.182</c:v>
                </c:pt>
                <c:pt idx="1776">
                  <c:v>11.188</c:v>
                </c:pt>
                <c:pt idx="1777">
                  <c:v>11.194</c:v>
                </c:pt>
                <c:pt idx="1778">
                  <c:v>11.2</c:v>
                </c:pt>
                <c:pt idx="1779">
                  <c:v>11.206</c:v>
                </c:pt>
                <c:pt idx="1780">
                  <c:v>11.212</c:v>
                </c:pt>
                <c:pt idx="1781">
                  <c:v>11.218</c:v>
                </c:pt>
                <c:pt idx="1782">
                  <c:v>11.225</c:v>
                </c:pt>
                <c:pt idx="1783">
                  <c:v>11.231</c:v>
                </c:pt>
                <c:pt idx="1784">
                  <c:v>11.237</c:v>
                </c:pt>
                <c:pt idx="1785">
                  <c:v>11.243</c:v>
                </c:pt>
                <c:pt idx="1786">
                  <c:v>11.249</c:v>
                </c:pt>
                <c:pt idx="1787">
                  <c:v>11.255</c:v>
                </c:pt>
                <c:pt idx="1788">
                  <c:v>11.261</c:v>
                </c:pt>
                <c:pt idx="1789">
                  <c:v>11.268</c:v>
                </c:pt>
                <c:pt idx="1790">
                  <c:v>11.274</c:v>
                </c:pt>
                <c:pt idx="1791">
                  <c:v>11.28</c:v>
                </c:pt>
                <c:pt idx="1792">
                  <c:v>11.286</c:v>
                </c:pt>
                <c:pt idx="1793">
                  <c:v>11.292</c:v>
                </c:pt>
                <c:pt idx="1794">
                  <c:v>11.298</c:v>
                </c:pt>
                <c:pt idx="1795">
                  <c:v>11.304</c:v>
                </c:pt>
                <c:pt idx="1796">
                  <c:v>11.311</c:v>
                </c:pt>
                <c:pt idx="1797">
                  <c:v>11.317</c:v>
                </c:pt>
                <c:pt idx="1798">
                  <c:v>11.323</c:v>
                </c:pt>
                <c:pt idx="1799">
                  <c:v>11.329</c:v>
                </c:pt>
                <c:pt idx="1800">
                  <c:v>11.335</c:v>
                </c:pt>
                <c:pt idx="1801">
                  <c:v>11.341</c:v>
                </c:pt>
                <c:pt idx="1802">
                  <c:v>11.347</c:v>
                </c:pt>
                <c:pt idx="1803">
                  <c:v>11.354</c:v>
                </c:pt>
                <c:pt idx="1804">
                  <c:v>11.36</c:v>
                </c:pt>
                <c:pt idx="1805">
                  <c:v>11.366</c:v>
                </c:pt>
                <c:pt idx="1806">
                  <c:v>11.372</c:v>
                </c:pt>
                <c:pt idx="1807">
                  <c:v>11.378</c:v>
                </c:pt>
                <c:pt idx="1808">
                  <c:v>11.384</c:v>
                </c:pt>
                <c:pt idx="1809">
                  <c:v>11.39</c:v>
                </c:pt>
                <c:pt idx="1810">
                  <c:v>11.397</c:v>
                </c:pt>
                <c:pt idx="1811">
                  <c:v>11.403</c:v>
                </c:pt>
                <c:pt idx="1812">
                  <c:v>11.409</c:v>
                </c:pt>
                <c:pt idx="1813">
                  <c:v>11.415</c:v>
                </c:pt>
                <c:pt idx="1814">
                  <c:v>11.421</c:v>
                </c:pt>
                <c:pt idx="1815">
                  <c:v>11.427</c:v>
                </c:pt>
                <c:pt idx="1816">
                  <c:v>11.433</c:v>
                </c:pt>
                <c:pt idx="1817">
                  <c:v>11.44</c:v>
                </c:pt>
                <c:pt idx="1818">
                  <c:v>11.446</c:v>
                </c:pt>
                <c:pt idx="1819">
                  <c:v>11.452</c:v>
                </c:pt>
                <c:pt idx="1820">
                  <c:v>11.458</c:v>
                </c:pt>
                <c:pt idx="1821">
                  <c:v>11.464</c:v>
                </c:pt>
                <c:pt idx="1822">
                  <c:v>11.47</c:v>
                </c:pt>
                <c:pt idx="1823">
                  <c:v>11.476</c:v>
                </c:pt>
                <c:pt idx="1824">
                  <c:v>11.483</c:v>
                </c:pt>
                <c:pt idx="1825">
                  <c:v>11.489</c:v>
                </c:pt>
                <c:pt idx="1826">
                  <c:v>11.495</c:v>
                </c:pt>
                <c:pt idx="1827">
                  <c:v>11.501</c:v>
                </c:pt>
                <c:pt idx="1828">
                  <c:v>11.507</c:v>
                </c:pt>
                <c:pt idx="1829">
                  <c:v>11.513</c:v>
                </c:pt>
                <c:pt idx="1830">
                  <c:v>11.52</c:v>
                </c:pt>
                <c:pt idx="1831">
                  <c:v>11.526</c:v>
                </c:pt>
                <c:pt idx="1832">
                  <c:v>11.532</c:v>
                </c:pt>
                <c:pt idx="1833">
                  <c:v>11.538</c:v>
                </c:pt>
                <c:pt idx="1834">
                  <c:v>11.544</c:v>
                </c:pt>
                <c:pt idx="1835">
                  <c:v>11.55</c:v>
                </c:pt>
                <c:pt idx="1836">
                  <c:v>11.556</c:v>
                </c:pt>
                <c:pt idx="1837">
                  <c:v>11.563</c:v>
                </c:pt>
                <c:pt idx="1838">
                  <c:v>11.569</c:v>
                </c:pt>
                <c:pt idx="1839">
                  <c:v>11.575</c:v>
                </c:pt>
                <c:pt idx="1840">
                  <c:v>11.581</c:v>
                </c:pt>
                <c:pt idx="1841">
                  <c:v>11.587</c:v>
                </c:pt>
                <c:pt idx="1842">
                  <c:v>11.593</c:v>
                </c:pt>
                <c:pt idx="1843">
                  <c:v>11.599</c:v>
                </c:pt>
                <c:pt idx="1844">
                  <c:v>11.606</c:v>
                </c:pt>
                <c:pt idx="1845">
                  <c:v>11.612</c:v>
                </c:pt>
                <c:pt idx="1846">
                  <c:v>11.618</c:v>
                </c:pt>
                <c:pt idx="1847">
                  <c:v>11.624</c:v>
                </c:pt>
                <c:pt idx="1848">
                  <c:v>11.63</c:v>
                </c:pt>
                <c:pt idx="1849">
                  <c:v>11.636</c:v>
                </c:pt>
                <c:pt idx="1850">
                  <c:v>11.642</c:v>
                </c:pt>
                <c:pt idx="1851">
                  <c:v>11.649</c:v>
                </c:pt>
                <c:pt idx="1852">
                  <c:v>11.655</c:v>
                </c:pt>
                <c:pt idx="1853">
                  <c:v>11.661</c:v>
                </c:pt>
                <c:pt idx="1854">
                  <c:v>11.667</c:v>
                </c:pt>
                <c:pt idx="1855">
                  <c:v>11.673</c:v>
                </c:pt>
                <c:pt idx="1856">
                  <c:v>11.679</c:v>
                </c:pt>
                <c:pt idx="1857">
                  <c:v>11.685</c:v>
                </c:pt>
                <c:pt idx="1858">
                  <c:v>11.692</c:v>
                </c:pt>
                <c:pt idx="1859">
                  <c:v>11.698</c:v>
                </c:pt>
                <c:pt idx="1860">
                  <c:v>11.704</c:v>
                </c:pt>
                <c:pt idx="1861">
                  <c:v>11.71</c:v>
                </c:pt>
                <c:pt idx="1862">
                  <c:v>11.716</c:v>
                </c:pt>
                <c:pt idx="1863">
                  <c:v>11.722</c:v>
                </c:pt>
                <c:pt idx="1864">
                  <c:v>11.728</c:v>
                </c:pt>
                <c:pt idx="1865">
                  <c:v>11.735</c:v>
                </c:pt>
                <c:pt idx="1866">
                  <c:v>11.741</c:v>
                </c:pt>
                <c:pt idx="1867">
                  <c:v>11.747</c:v>
                </c:pt>
                <c:pt idx="1868">
                  <c:v>11.753</c:v>
                </c:pt>
                <c:pt idx="1869">
                  <c:v>11.759</c:v>
                </c:pt>
                <c:pt idx="1870">
                  <c:v>11.765</c:v>
                </c:pt>
                <c:pt idx="1871">
                  <c:v>11.771</c:v>
                </c:pt>
                <c:pt idx="1872">
                  <c:v>11.778</c:v>
                </c:pt>
                <c:pt idx="1873">
                  <c:v>11.784</c:v>
                </c:pt>
                <c:pt idx="1874">
                  <c:v>11.79</c:v>
                </c:pt>
                <c:pt idx="1875">
                  <c:v>11.796</c:v>
                </c:pt>
                <c:pt idx="1876">
                  <c:v>11.802</c:v>
                </c:pt>
                <c:pt idx="1877">
                  <c:v>11.808</c:v>
                </c:pt>
                <c:pt idx="1878">
                  <c:v>11.814</c:v>
                </c:pt>
                <c:pt idx="1879">
                  <c:v>11.821</c:v>
                </c:pt>
                <c:pt idx="1880">
                  <c:v>11.827</c:v>
                </c:pt>
                <c:pt idx="1881">
                  <c:v>11.833</c:v>
                </c:pt>
                <c:pt idx="1882">
                  <c:v>11.839</c:v>
                </c:pt>
                <c:pt idx="1883">
                  <c:v>11.845</c:v>
                </c:pt>
                <c:pt idx="1884">
                  <c:v>11.851</c:v>
                </c:pt>
                <c:pt idx="1885">
                  <c:v>11.857</c:v>
                </c:pt>
                <c:pt idx="1886">
                  <c:v>11.864</c:v>
                </c:pt>
                <c:pt idx="1887">
                  <c:v>11.87</c:v>
                </c:pt>
                <c:pt idx="1888">
                  <c:v>11.876</c:v>
                </c:pt>
                <c:pt idx="1889">
                  <c:v>11.882</c:v>
                </c:pt>
                <c:pt idx="1890">
                  <c:v>11.888</c:v>
                </c:pt>
                <c:pt idx="1891">
                  <c:v>11.894</c:v>
                </c:pt>
                <c:pt idx="1892">
                  <c:v>11.9</c:v>
                </c:pt>
                <c:pt idx="1893">
                  <c:v>11.907</c:v>
                </c:pt>
                <c:pt idx="1894">
                  <c:v>11.913</c:v>
                </c:pt>
                <c:pt idx="1895">
                  <c:v>11.919</c:v>
                </c:pt>
                <c:pt idx="1896">
                  <c:v>11.925</c:v>
                </c:pt>
                <c:pt idx="1897">
                  <c:v>11.931</c:v>
                </c:pt>
                <c:pt idx="1898">
                  <c:v>11.937</c:v>
                </c:pt>
                <c:pt idx="1899">
                  <c:v>11.943</c:v>
                </c:pt>
                <c:pt idx="1900">
                  <c:v>11.95</c:v>
                </c:pt>
                <c:pt idx="1901">
                  <c:v>11.956</c:v>
                </c:pt>
                <c:pt idx="1902">
                  <c:v>11.962</c:v>
                </c:pt>
                <c:pt idx="1903">
                  <c:v>11.968</c:v>
                </c:pt>
                <c:pt idx="1904">
                  <c:v>11.974</c:v>
                </c:pt>
                <c:pt idx="1905">
                  <c:v>11.98</c:v>
                </c:pt>
                <c:pt idx="1906">
                  <c:v>11.986</c:v>
                </c:pt>
                <c:pt idx="1907">
                  <c:v>11.993</c:v>
                </c:pt>
                <c:pt idx="1908">
                  <c:v>11.999</c:v>
                </c:pt>
                <c:pt idx="1909">
                  <c:v>12.005</c:v>
                </c:pt>
                <c:pt idx="1910">
                  <c:v>12.011</c:v>
                </c:pt>
                <c:pt idx="1911">
                  <c:v>12.017</c:v>
                </c:pt>
                <c:pt idx="1912">
                  <c:v>12.023</c:v>
                </c:pt>
                <c:pt idx="1913">
                  <c:v>12.029</c:v>
                </c:pt>
                <c:pt idx="1914">
                  <c:v>12.036</c:v>
                </c:pt>
                <c:pt idx="1915">
                  <c:v>12.042</c:v>
                </c:pt>
                <c:pt idx="1916">
                  <c:v>12.048</c:v>
                </c:pt>
                <c:pt idx="1917">
                  <c:v>12.054</c:v>
                </c:pt>
                <c:pt idx="1918">
                  <c:v>12.06</c:v>
                </c:pt>
                <c:pt idx="1919">
                  <c:v>12.066</c:v>
                </c:pt>
                <c:pt idx="1920">
                  <c:v>12.072</c:v>
                </c:pt>
                <c:pt idx="1921">
                  <c:v>12.079</c:v>
                </c:pt>
                <c:pt idx="1922">
                  <c:v>12.085</c:v>
                </c:pt>
                <c:pt idx="1923">
                  <c:v>12.091</c:v>
                </c:pt>
                <c:pt idx="1924">
                  <c:v>12.097</c:v>
                </c:pt>
                <c:pt idx="1925">
                  <c:v>12.103</c:v>
                </c:pt>
                <c:pt idx="1926">
                  <c:v>12.109</c:v>
                </c:pt>
                <c:pt idx="1927">
                  <c:v>12.115</c:v>
                </c:pt>
                <c:pt idx="1928">
                  <c:v>12.122</c:v>
                </c:pt>
                <c:pt idx="1929">
                  <c:v>12.128</c:v>
                </c:pt>
                <c:pt idx="1930">
                  <c:v>12.134</c:v>
                </c:pt>
                <c:pt idx="1931">
                  <c:v>12.14</c:v>
                </c:pt>
                <c:pt idx="1932">
                  <c:v>12.146</c:v>
                </c:pt>
                <c:pt idx="1933">
                  <c:v>12.152</c:v>
                </c:pt>
                <c:pt idx="1934">
                  <c:v>12.158</c:v>
                </c:pt>
                <c:pt idx="1935">
                  <c:v>12.165</c:v>
                </c:pt>
                <c:pt idx="1936">
                  <c:v>12.171</c:v>
                </c:pt>
                <c:pt idx="1937">
                  <c:v>12.177</c:v>
                </c:pt>
                <c:pt idx="1938">
                  <c:v>12.183</c:v>
                </c:pt>
                <c:pt idx="1939">
                  <c:v>12.189</c:v>
                </c:pt>
                <c:pt idx="1940">
                  <c:v>12.195</c:v>
                </c:pt>
                <c:pt idx="1941">
                  <c:v>12.201</c:v>
                </c:pt>
                <c:pt idx="1942">
                  <c:v>12.208</c:v>
                </c:pt>
                <c:pt idx="1943">
                  <c:v>12.214</c:v>
                </c:pt>
                <c:pt idx="1944">
                  <c:v>12.22</c:v>
                </c:pt>
                <c:pt idx="1945">
                  <c:v>12.226</c:v>
                </c:pt>
                <c:pt idx="1946">
                  <c:v>12.232</c:v>
                </c:pt>
                <c:pt idx="1947">
                  <c:v>12.238</c:v>
                </c:pt>
                <c:pt idx="1948">
                  <c:v>12.244</c:v>
                </c:pt>
                <c:pt idx="1949">
                  <c:v>12.251</c:v>
                </c:pt>
                <c:pt idx="1950">
                  <c:v>12.257</c:v>
                </c:pt>
                <c:pt idx="1951">
                  <c:v>12.263</c:v>
                </c:pt>
                <c:pt idx="1952">
                  <c:v>12.269</c:v>
                </c:pt>
                <c:pt idx="1953">
                  <c:v>12.275</c:v>
                </c:pt>
                <c:pt idx="1954">
                  <c:v>12.281</c:v>
                </c:pt>
                <c:pt idx="1955">
                  <c:v>12.288</c:v>
                </c:pt>
                <c:pt idx="1956">
                  <c:v>12.294</c:v>
                </c:pt>
                <c:pt idx="1957">
                  <c:v>12.3</c:v>
                </c:pt>
                <c:pt idx="1958">
                  <c:v>12.306</c:v>
                </c:pt>
                <c:pt idx="1959">
                  <c:v>12.312</c:v>
                </c:pt>
                <c:pt idx="1960">
                  <c:v>12.318</c:v>
                </c:pt>
                <c:pt idx="1961">
                  <c:v>12.324</c:v>
                </c:pt>
                <c:pt idx="1962">
                  <c:v>12.331</c:v>
                </c:pt>
                <c:pt idx="1963">
                  <c:v>12.337</c:v>
                </c:pt>
                <c:pt idx="1964">
                  <c:v>12.343</c:v>
                </c:pt>
                <c:pt idx="1965">
                  <c:v>12.349</c:v>
                </c:pt>
                <c:pt idx="1966">
                  <c:v>12.355</c:v>
                </c:pt>
                <c:pt idx="1967">
                  <c:v>12.361</c:v>
                </c:pt>
                <c:pt idx="1968">
                  <c:v>12.367</c:v>
                </c:pt>
                <c:pt idx="1969">
                  <c:v>12.374</c:v>
                </c:pt>
                <c:pt idx="1970">
                  <c:v>12.38</c:v>
                </c:pt>
                <c:pt idx="1971">
                  <c:v>12.386</c:v>
                </c:pt>
                <c:pt idx="1972">
                  <c:v>12.392</c:v>
                </c:pt>
                <c:pt idx="1973">
                  <c:v>12.398</c:v>
                </c:pt>
                <c:pt idx="1974">
                  <c:v>12.404</c:v>
                </c:pt>
                <c:pt idx="1975">
                  <c:v>12.41</c:v>
                </c:pt>
                <c:pt idx="1976">
                  <c:v>12.417</c:v>
                </c:pt>
                <c:pt idx="1977">
                  <c:v>12.423</c:v>
                </c:pt>
                <c:pt idx="1978">
                  <c:v>12.429</c:v>
                </c:pt>
                <c:pt idx="1979">
                  <c:v>12.435</c:v>
                </c:pt>
                <c:pt idx="1980">
                  <c:v>12.441</c:v>
                </c:pt>
                <c:pt idx="1981">
                  <c:v>12.447</c:v>
                </c:pt>
                <c:pt idx="1982">
                  <c:v>12.453</c:v>
                </c:pt>
                <c:pt idx="1983">
                  <c:v>12.46</c:v>
                </c:pt>
                <c:pt idx="1984">
                  <c:v>12.466</c:v>
                </c:pt>
                <c:pt idx="1985">
                  <c:v>12.472</c:v>
                </c:pt>
                <c:pt idx="1986">
                  <c:v>12.478</c:v>
                </c:pt>
                <c:pt idx="1987">
                  <c:v>12.484</c:v>
                </c:pt>
                <c:pt idx="1988">
                  <c:v>12.49</c:v>
                </c:pt>
                <c:pt idx="1989">
                  <c:v>12.496</c:v>
                </c:pt>
                <c:pt idx="1990">
                  <c:v>12.503</c:v>
                </c:pt>
                <c:pt idx="1991">
                  <c:v>12.509</c:v>
                </c:pt>
                <c:pt idx="1992">
                  <c:v>12.515</c:v>
                </c:pt>
                <c:pt idx="1993">
                  <c:v>12.521</c:v>
                </c:pt>
                <c:pt idx="1994">
                  <c:v>12.527</c:v>
                </c:pt>
                <c:pt idx="1995">
                  <c:v>12.533</c:v>
                </c:pt>
                <c:pt idx="1996">
                  <c:v>12.539</c:v>
                </c:pt>
                <c:pt idx="1997">
                  <c:v>12.546</c:v>
                </c:pt>
                <c:pt idx="1998">
                  <c:v>12.552</c:v>
                </c:pt>
                <c:pt idx="1999">
                  <c:v>12.558</c:v>
                </c:pt>
                <c:pt idx="2000">
                  <c:v>12.564</c:v>
                </c:pt>
                <c:pt idx="2001">
                  <c:v>12.57</c:v>
                </c:pt>
                <c:pt idx="2002">
                  <c:v>12.576</c:v>
                </c:pt>
                <c:pt idx="2003">
                  <c:v>12.582</c:v>
                </c:pt>
                <c:pt idx="2004">
                  <c:v>12.589</c:v>
                </c:pt>
                <c:pt idx="2005">
                  <c:v>12.595</c:v>
                </c:pt>
                <c:pt idx="2006">
                  <c:v>12.601</c:v>
                </c:pt>
                <c:pt idx="2007">
                  <c:v>12.607</c:v>
                </c:pt>
                <c:pt idx="2008">
                  <c:v>12.613</c:v>
                </c:pt>
                <c:pt idx="2009">
                  <c:v>12.619</c:v>
                </c:pt>
                <c:pt idx="2010">
                  <c:v>12.625</c:v>
                </c:pt>
                <c:pt idx="2011">
                  <c:v>12.632</c:v>
                </c:pt>
                <c:pt idx="2012">
                  <c:v>12.638</c:v>
                </c:pt>
                <c:pt idx="2013">
                  <c:v>12.644</c:v>
                </c:pt>
                <c:pt idx="2014">
                  <c:v>12.65</c:v>
                </c:pt>
                <c:pt idx="2015">
                  <c:v>12.656</c:v>
                </c:pt>
                <c:pt idx="2016">
                  <c:v>12.662</c:v>
                </c:pt>
                <c:pt idx="2017">
                  <c:v>12.668</c:v>
                </c:pt>
                <c:pt idx="2018">
                  <c:v>12.675</c:v>
                </c:pt>
                <c:pt idx="2019">
                  <c:v>12.681</c:v>
                </c:pt>
                <c:pt idx="2020">
                  <c:v>12.687</c:v>
                </c:pt>
                <c:pt idx="2021">
                  <c:v>12.693</c:v>
                </c:pt>
                <c:pt idx="2022">
                  <c:v>12.699</c:v>
                </c:pt>
                <c:pt idx="2023">
                  <c:v>12.705</c:v>
                </c:pt>
                <c:pt idx="2024">
                  <c:v>12.711</c:v>
                </c:pt>
                <c:pt idx="2025">
                  <c:v>12.718</c:v>
                </c:pt>
                <c:pt idx="2026">
                  <c:v>12.724</c:v>
                </c:pt>
                <c:pt idx="2027">
                  <c:v>12.73</c:v>
                </c:pt>
                <c:pt idx="2028">
                  <c:v>12.736</c:v>
                </c:pt>
                <c:pt idx="2029">
                  <c:v>12.742</c:v>
                </c:pt>
                <c:pt idx="2030">
                  <c:v>12.748</c:v>
                </c:pt>
                <c:pt idx="2031">
                  <c:v>12.754</c:v>
                </c:pt>
                <c:pt idx="2032">
                  <c:v>12.761</c:v>
                </c:pt>
                <c:pt idx="2033">
                  <c:v>12.767</c:v>
                </c:pt>
                <c:pt idx="2034">
                  <c:v>12.773</c:v>
                </c:pt>
                <c:pt idx="2035">
                  <c:v>12.779</c:v>
                </c:pt>
                <c:pt idx="2036">
                  <c:v>12.785</c:v>
                </c:pt>
                <c:pt idx="2037">
                  <c:v>12.791</c:v>
                </c:pt>
                <c:pt idx="2038">
                  <c:v>12.797</c:v>
                </c:pt>
                <c:pt idx="2039">
                  <c:v>12.804</c:v>
                </c:pt>
                <c:pt idx="2040">
                  <c:v>12.81</c:v>
                </c:pt>
                <c:pt idx="2041">
                  <c:v>12.816</c:v>
                </c:pt>
                <c:pt idx="2042">
                  <c:v>12.822</c:v>
                </c:pt>
                <c:pt idx="2043">
                  <c:v>12.828</c:v>
                </c:pt>
                <c:pt idx="2044">
                  <c:v>12.834</c:v>
                </c:pt>
                <c:pt idx="2045">
                  <c:v>12.84</c:v>
                </c:pt>
                <c:pt idx="2046">
                  <c:v>12.847</c:v>
                </c:pt>
                <c:pt idx="2047">
                  <c:v>12.853</c:v>
                </c:pt>
                <c:pt idx="2048">
                  <c:v>12.859</c:v>
                </c:pt>
                <c:pt idx="2049">
                  <c:v>12.865</c:v>
                </c:pt>
                <c:pt idx="2050">
                  <c:v>12.871</c:v>
                </c:pt>
                <c:pt idx="2051">
                  <c:v>12.877</c:v>
                </c:pt>
                <c:pt idx="2052">
                  <c:v>12.883</c:v>
                </c:pt>
                <c:pt idx="2053">
                  <c:v>12.89</c:v>
                </c:pt>
                <c:pt idx="2054">
                  <c:v>12.896</c:v>
                </c:pt>
                <c:pt idx="2055">
                  <c:v>12.902</c:v>
                </c:pt>
                <c:pt idx="2056">
                  <c:v>12.908</c:v>
                </c:pt>
                <c:pt idx="2057">
                  <c:v>12.914</c:v>
                </c:pt>
                <c:pt idx="2058">
                  <c:v>12.92</c:v>
                </c:pt>
                <c:pt idx="2059">
                  <c:v>12.926</c:v>
                </c:pt>
                <c:pt idx="2060">
                  <c:v>12.933</c:v>
                </c:pt>
                <c:pt idx="2061">
                  <c:v>12.939</c:v>
                </c:pt>
                <c:pt idx="2062">
                  <c:v>12.945</c:v>
                </c:pt>
                <c:pt idx="2063">
                  <c:v>12.951</c:v>
                </c:pt>
                <c:pt idx="2064">
                  <c:v>12.957</c:v>
                </c:pt>
                <c:pt idx="2065">
                  <c:v>12.963</c:v>
                </c:pt>
                <c:pt idx="2066">
                  <c:v>12.969</c:v>
                </c:pt>
                <c:pt idx="2067">
                  <c:v>12.976</c:v>
                </c:pt>
                <c:pt idx="2068">
                  <c:v>12.982</c:v>
                </c:pt>
                <c:pt idx="2069">
                  <c:v>12.988</c:v>
                </c:pt>
                <c:pt idx="2070">
                  <c:v>12.994</c:v>
                </c:pt>
                <c:pt idx="2071">
                  <c:v>13</c:v>
                </c:pt>
                <c:pt idx="2072">
                  <c:v>13.006</c:v>
                </c:pt>
                <c:pt idx="2073">
                  <c:v>13.012</c:v>
                </c:pt>
                <c:pt idx="2074">
                  <c:v>13.019</c:v>
                </c:pt>
                <c:pt idx="2075">
                  <c:v>13.025</c:v>
                </c:pt>
                <c:pt idx="2076">
                  <c:v>13.031</c:v>
                </c:pt>
                <c:pt idx="2077">
                  <c:v>13.037</c:v>
                </c:pt>
                <c:pt idx="2078">
                  <c:v>13.043</c:v>
                </c:pt>
                <c:pt idx="2079">
                  <c:v>13.049</c:v>
                </c:pt>
                <c:pt idx="2080">
                  <c:v>13.056</c:v>
                </c:pt>
                <c:pt idx="2081">
                  <c:v>13.062</c:v>
                </c:pt>
                <c:pt idx="2082">
                  <c:v>13.068</c:v>
                </c:pt>
                <c:pt idx="2083">
                  <c:v>13.074</c:v>
                </c:pt>
                <c:pt idx="2084">
                  <c:v>13.08</c:v>
                </c:pt>
                <c:pt idx="2085">
                  <c:v>13.086</c:v>
                </c:pt>
                <c:pt idx="2086">
                  <c:v>13.092</c:v>
                </c:pt>
                <c:pt idx="2087">
                  <c:v>13.099</c:v>
                </c:pt>
                <c:pt idx="2088">
                  <c:v>13.105</c:v>
                </c:pt>
                <c:pt idx="2089">
                  <c:v>13.111</c:v>
                </c:pt>
                <c:pt idx="2090">
                  <c:v>13.117</c:v>
                </c:pt>
                <c:pt idx="2091">
                  <c:v>13.123</c:v>
                </c:pt>
                <c:pt idx="2092">
                  <c:v>13.129</c:v>
                </c:pt>
                <c:pt idx="2093">
                  <c:v>13.135</c:v>
                </c:pt>
                <c:pt idx="2094">
                  <c:v>13.142</c:v>
                </c:pt>
                <c:pt idx="2095">
                  <c:v>13.148</c:v>
                </c:pt>
                <c:pt idx="2096">
                  <c:v>13.154</c:v>
                </c:pt>
                <c:pt idx="2097">
                  <c:v>13.16</c:v>
                </c:pt>
                <c:pt idx="2098">
                  <c:v>13.166</c:v>
                </c:pt>
                <c:pt idx="2099">
                  <c:v>13.172</c:v>
                </c:pt>
                <c:pt idx="2100">
                  <c:v>13.178</c:v>
                </c:pt>
                <c:pt idx="2101">
                  <c:v>13.185</c:v>
                </c:pt>
                <c:pt idx="2102">
                  <c:v>13.191</c:v>
                </c:pt>
                <c:pt idx="2103">
                  <c:v>13.197</c:v>
                </c:pt>
                <c:pt idx="2104">
                  <c:v>13.203</c:v>
                </c:pt>
                <c:pt idx="2105">
                  <c:v>13.209</c:v>
                </c:pt>
                <c:pt idx="2106">
                  <c:v>13.215</c:v>
                </c:pt>
                <c:pt idx="2107">
                  <c:v>13.221</c:v>
                </c:pt>
                <c:pt idx="2108">
                  <c:v>13.228</c:v>
                </c:pt>
                <c:pt idx="2109">
                  <c:v>13.234</c:v>
                </c:pt>
                <c:pt idx="2110">
                  <c:v>13.24</c:v>
                </c:pt>
                <c:pt idx="2111">
                  <c:v>13.246</c:v>
                </c:pt>
                <c:pt idx="2112">
                  <c:v>13.252</c:v>
                </c:pt>
                <c:pt idx="2113">
                  <c:v>13.258</c:v>
                </c:pt>
                <c:pt idx="2114">
                  <c:v>13.264</c:v>
                </c:pt>
                <c:pt idx="2115">
                  <c:v>13.271</c:v>
                </c:pt>
                <c:pt idx="2116">
                  <c:v>13.277</c:v>
                </c:pt>
                <c:pt idx="2117">
                  <c:v>13.283</c:v>
                </c:pt>
                <c:pt idx="2118">
                  <c:v>13.289</c:v>
                </c:pt>
                <c:pt idx="2119">
                  <c:v>13.295</c:v>
                </c:pt>
                <c:pt idx="2120">
                  <c:v>13.301</c:v>
                </c:pt>
                <c:pt idx="2121">
                  <c:v>13.307</c:v>
                </c:pt>
                <c:pt idx="2122">
                  <c:v>13.314</c:v>
                </c:pt>
                <c:pt idx="2123">
                  <c:v>13.32</c:v>
                </c:pt>
                <c:pt idx="2124">
                  <c:v>13.326</c:v>
                </c:pt>
                <c:pt idx="2125">
                  <c:v>13.332</c:v>
                </c:pt>
                <c:pt idx="2126">
                  <c:v>13.338</c:v>
                </c:pt>
                <c:pt idx="2127">
                  <c:v>13.344</c:v>
                </c:pt>
                <c:pt idx="2128">
                  <c:v>13.35</c:v>
                </c:pt>
                <c:pt idx="2129">
                  <c:v>13.357</c:v>
                </c:pt>
                <c:pt idx="2130">
                  <c:v>13.363</c:v>
                </c:pt>
                <c:pt idx="2131">
                  <c:v>13.369</c:v>
                </c:pt>
                <c:pt idx="2132">
                  <c:v>13.375</c:v>
                </c:pt>
                <c:pt idx="2133">
                  <c:v>13.381</c:v>
                </c:pt>
                <c:pt idx="2134">
                  <c:v>13.387</c:v>
                </c:pt>
                <c:pt idx="2135">
                  <c:v>13.393</c:v>
                </c:pt>
                <c:pt idx="2136">
                  <c:v>13.4</c:v>
                </c:pt>
                <c:pt idx="2137">
                  <c:v>13.406</c:v>
                </c:pt>
                <c:pt idx="2138">
                  <c:v>13.412</c:v>
                </c:pt>
                <c:pt idx="2139">
                  <c:v>13.418</c:v>
                </c:pt>
                <c:pt idx="2140">
                  <c:v>13.424</c:v>
                </c:pt>
                <c:pt idx="2141">
                  <c:v>13.43</c:v>
                </c:pt>
                <c:pt idx="2142">
                  <c:v>13.436</c:v>
                </c:pt>
                <c:pt idx="2143">
                  <c:v>13.443</c:v>
                </c:pt>
                <c:pt idx="2144">
                  <c:v>13.449</c:v>
                </c:pt>
                <c:pt idx="2145">
                  <c:v>13.455</c:v>
                </c:pt>
                <c:pt idx="2146">
                  <c:v>13.461</c:v>
                </c:pt>
                <c:pt idx="2147">
                  <c:v>13.467</c:v>
                </c:pt>
                <c:pt idx="2148">
                  <c:v>13.473</c:v>
                </c:pt>
                <c:pt idx="2149">
                  <c:v>13.479</c:v>
                </c:pt>
                <c:pt idx="2150">
                  <c:v>13.486</c:v>
                </c:pt>
                <c:pt idx="2151">
                  <c:v>13.492</c:v>
                </c:pt>
                <c:pt idx="2152">
                  <c:v>13.498</c:v>
                </c:pt>
                <c:pt idx="2153">
                  <c:v>13.504</c:v>
                </c:pt>
                <c:pt idx="2154">
                  <c:v>13.51</c:v>
                </c:pt>
                <c:pt idx="2155">
                  <c:v>13.516</c:v>
                </c:pt>
                <c:pt idx="2156">
                  <c:v>13.522</c:v>
                </c:pt>
                <c:pt idx="2157">
                  <c:v>13.529</c:v>
                </c:pt>
                <c:pt idx="2158">
                  <c:v>13.535</c:v>
                </c:pt>
                <c:pt idx="2159">
                  <c:v>13.541</c:v>
                </c:pt>
                <c:pt idx="2160">
                  <c:v>13.547</c:v>
                </c:pt>
                <c:pt idx="2161">
                  <c:v>13.553</c:v>
                </c:pt>
                <c:pt idx="2162">
                  <c:v>13.559</c:v>
                </c:pt>
                <c:pt idx="2163">
                  <c:v>13.565</c:v>
                </c:pt>
                <c:pt idx="2164">
                  <c:v>13.572</c:v>
                </c:pt>
                <c:pt idx="2165">
                  <c:v>13.578</c:v>
                </c:pt>
                <c:pt idx="2166">
                  <c:v>13.584</c:v>
                </c:pt>
                <c:pt idx="2167">
                  <c:v>13.59</c:v>
                </c:pt>
                <c:pt idx="2168">
                  <c:v>13.596</c:v>
                </c:pt>
                <c:pt idx="2169">
                  <c:v>13.602</c:v>
                </c:pt>
                <c:pt idx="2170">
                  <c:v>13.608</c:v>
                </c:pt>
                <c:pt idx="2171">
                  <c:v>13.615</c:v>
                </c:pt>
                <c:pt idx="2172">
                  <c:v>13.621</c:v>
                </c:pt>
                <c:pt idx="2173">
                  <c:v>13.627</c:v>
                </c:pt>
                <c:pt idx="2174">
                  <c:v>13.633</c:v>
                </c:pt>
                <c:pt idx="2175">
                  <c:v>13.639</c:v>
                </c:pt>
                <c:pt idx="2176">
                  <c:v>13.645</c:v>
                </c:pt>
                <c:pt idx="2177">
                  <c:v>13.651</c:v>
                </c:pt>
                <c:pt idx="2178">
                  <c:v>13.658</c:v>
                </c:pt>
                <c:pt idx="2179">
                  <c:v>13.664</c:v>
                </c:pt>
                <c:pt idx="2180">
                  <c:v>13.67</c:v>
                </c:pt>
                <c:pt idx="2181">
                  <c:v>13.676</c:v>
                </c:pt>
                <c:pt idx="2182">
                  <c:v>13.682</c:v>
                </c:pt>
                <c:pt idx="2183">
                  <c:v>13.688</c:v>
                </c:pt>
                <c:pt idx="2184">
                  <c:v>13.694</c:v>
                </c:pt>
                <c:pt idx="2185">
                  <c:v>13.701</c:v>
                </c:pt>
                <c:pt idx="2186">
                  <c:v>13.707</c:v>
                </c:pt>
                <c:pt idx="2187">
                  <c:v>13.713</c:v>
                </c:pt>
                <c:pt idx="2188">
                  <c:v>13.719</c:v>
                </c:pt>
                <c:pt idx="2189">
                  <c:v>13.725</c:v>
                </c:pt>
                <c:pt idx="2190">
                  <c:v>13.731</c:v>
                </c:pt>
                <c:pt idx="2191">
                  <c:v>13.737</c:v>
                </c:pt>
                <c:pt idx="2192">
                  <c:v>13.744</c:v>
                </c:pt>
                <c:pt idx="2193">
                  <c:v>13.75</c:v>
                </c:pt>
                <c:pt idx="2194">
                  <c:v>13.756</c:v>
                </c:pt>
                <c:pt idx="2195">
                  <c:v>13.762</c:v>
                </c:pt>
                <c:pt idx="2196">
                  <c:v>13.768</c:v>
                </c:pt>
                <c:pt idx="2197">
                  <c:v>13.774</c:v>
                </c:pt>
                <c:pt idx="2198">
                  <c:v>13.78</c:v>
                </c:pt>
                <c:pt idx="2199">
                  <c:v>13.787</c:v>
                </c:pt>
                <c:pt idx="2200">
                  <c:v>13.793</c:v>
                </c:pt>
                <c:pt idx="2201">
                  <c:v>13.799</c:v>
                </c:pt>
                <c:pt idx="2202">
                  <c:v>13.805</c:v>
                </c:pt>
                <c:pt idx="2203">
                  <c:v>13.811</c:v>
                </c:pt>
                <c:pt idx="2204">
                  <c:v>13.817</c:v>
                </c:pt>
                <c:pt idx="2205">
                  <c:v>13.824</c:v>
                </c:pt>
                <c:pt idx="2206">
                  <c:v>13.83</c:v>
                </c:pt>
                <c:pt idx="2207">
                  <c:v>13.836</c:v>
                </c:pt>
                <c:pt idx="2208">
                  <c:v>13.842</c:v>
                </c:pt>
                <c:pt idx="2209">
                  <c:v>13.848</c:v>
                </c:pt>
                <c:pt idx="2210">
                  <c:v>13.854</c:v>
                </c:pt>
                <c:pt idx="2211">
                  <c:v>13.86</c:v>
                </c:pt>
                <c:pt idx="2212">
                  <c:v>13.867</c:v>
                </c:pt>
                <c:pt idx="2213">
                  <c:v>13.873</c:v>
                </c:pt>
                <c:pt idx="2214">
                  <c:v>13.879</c:v>
                </c:pt>
                <c:pt idx="2215">
                  <c:v>13.885</c:v>
                </c:pt>
                <c:pt idx="2216">
                  <c:v>13.891</c:v>
                </c:pt>
                <c:pt idx="2217">
                  <c:v>13.897</c:v>
                </c:pt>
                <c:pt idx="2218">
                  <c:v>13.903</c:v>
                </c:pt>
                <c:pt idx="2219">
                  <c:v>13.91</c:v>
                </c:pt>
                <c:pt idx="2220">
                  <c:v>13.916</c:v>
                </c:pt>
                <c:pt idx="2221">
                  <c:v>13.922</c:v>
                </c:pt>
                <c:pt idx="2222">
                  <c:v>13.928</c:v>
                </c:pt>
                <c:pt idx="2223">
                  <c:v>13.934</c:v>
                </c:pt>
                <c:pt idx="2224">
                  <c:v>13.94</c:v>
                </c:pt>
                <c:pt idx="2225">
                  <c:v>13.946</c:v>
                </c:pt>
                <c:pt idx="2226">
                  <c:v>13.953</c:v>
                </c:pt>
                <c:pt idx="2227">
                  <c:v>13.959</c:v>
                </c:pt>
                <c:pt idx="2228">
                  <c:v>13.965</c:v>
                </c:pt>
                <c:pt idx="2229">
                  <c:v>13.971</c:v>
                </c:pt>
                <c:pt idx="2230">
                  <c:v>13.977</c:v>
                </c:pt>
                <c:pt idx="2231">
                  <c:v>13.983</c:v>
                </c:pt>
                <c:pt idx="2232">
                  <c:v>13.989</c:v>
                </c:pt>
                <c:pt idx="2233">
                  <c:v>13.996</c:v>
                </c:pt>
                <c:pt idx="2234">
                  <c:v>14.002</c:v>
                </c:pt>
                <c:pt idx="2235">
                  <c:v>14.008</c:v>
                </c:pt>
                <c:pt idx="2236">
                  <c:v>14.014</c:v>
                </c:pt>
                <c:pt idx="2237">
                  <c:v>14.02</c:v>
                </c:pt>
                <c:pt idx="2238">
                  <c:v>14.026</c:v>
                </c:pt>
                <c:pt idx="2239">
                  <c:v>14.032</c:v>
                </c:pt>
                <c:pt idx="2240">
                  <c:v>14.039</c:v>
                </c:pt>
                <c:pt idx="2241">
                  <c:v>14.045</c:v>
                </c:pt>
                <c:pt idx="2242">
                  <c:v>14.051</c:v>
                </c:pt>
                <c:pt idx="2243">
                  <c:v>14.057</c:v>
                </c:pt>
                <c:pt idx="2244">
                  <c:v>14.063</c:v>
                </c:pt>
                <c:pt idx="2245">
                  <c:v>14.069</c:v>
                </c:pt>
                <c:pt idx="2246">
                  <c:v>14.075</c:v>
                </c:pt>
                <c:pt idx="2247">
                  <c:v>14.082</c:v>
                </c:pt>
                <c:pt idx="2248">
                  <c:v>14.088</c:v>
                </c:pt>
                <c:pt idx="2249">
                  <c:v>14.094</c:v>
                </c:pt>
                <c:pt idx="2250">
                  <c:v>14.1</c:v>
                </c:pt>
                <c:pt idx="2251">
                  <c:v>14.106</c:v>
                </c:pt>
                <c:pt idx="2252">
                  <c:v>14.112</c:v>
                </c:pt>
                <c:pt idx="2253">
                  <c:v>14.118</c:v>
                </c:pt>
                <c:pt idx="2254">
                  <c:v>14.125</c:v>
                </c:pt>
                <c:pt idx="2255">
                  <c:v>14.131</c:v>
                </c:pt>
                <c:pt idx="2256">
                  <c:v>14.137</c:v>
                </c:pt>
                <c:pt idx="2257">
                  <c:v>14.143</c:v>
                </c:pt>
                <c:pt idx="2258">
                  <c:v>14.149</c:v>
                </c:pt>
                <c:pt idx="2259">
                  <c:v>14.155</c:v>
                </c:pt>
                <c:pt idx="2260">
                  <c:v>14.161</c:v>
                </c:pt>
                <c:pt idx="2261">
                  <c:v>14.168</c:v>
                </c:pt>
                <c:pt idx="2262">
                  <c:v>14.174</c:v>
                </c:pt>
                <c:pt idx="2263">
                  <c:v>14.18</c:v>
                </c:pt>
                <c:pt idx="2264">
                  <c:v>14.186</c:v>
                </c:pt>
                <c:pt idx="2265">
                  <c:v>14.192</c:v>
                </c:pt>
                <c:pt idx="2266">
                  <c:v>14.198</c:v>
                </c:pt>
                <c:pt idx="2267">
                  <c:v>14.204</c:v>
                </c:pt>
                <c:pt idx="2268">
                  <c:v>14.211</c:v>
                </c:pt>
                <c:pt idx="2269">
                  <c:v>14.217</c:v>
                </c:pt>
                <c:pt idx="2270">
                  <c:v>14.223</c:v>
                </c:pt>
                <c:pt idx="2271">
                  <c:v>14.229</c:v>
                </c:pt>
                <c:pt idx="2272">
                  <c:v>14.235</c:v>
                </c:pt>
                <c:pt idx="2273">
                  <c:v>14.241</c:v>
                </c:pt>
                <c:pt idx="2274">
                  <c:v>14.247</c:v>
                </c:pt>
                <c:pt idx="2275">
                  <c:v>14.254</c:v>
                </c:pt>
                <c:pt idx="2276">
                  <c:v>14.26</c:v>
                </c:pt>
                <c:pt idx="2277">
                  <c:v>14.267</c:v>
                </c:pt>
                <c:pt idx="2278">
                  <c:v>14.273</c:v>
                </c:pt>
                <c:pt idx="2279">
                  <c:v>14.279</c:v>
                </c:pt>
                <c:pt idx="2280">
                  <c:v>14.285</c:v>
                </c:pt>
                <c:pt idx="2281">
                  <c:v>14.291</c:v>
                </c:pt>
                <c:pt idx="2282">
                  <c:v>14.298</c:v>
                </c:pt>
                <c:pt idx="2283">
                  <c:v>14.304</c:v>
                </c:pt>
                <c:pt idx="2284">
                  <c:v>14.31</c:v>
                </c:pt>
                <c:pt idx="2285">
                  <c:v>14.316</c:v>
                </c:pt>
                <c:pt idx="2286">
                  <c:v>14.322</c:v>
                </c:pt>
                <c:pt idx="2287">
                  <c:v>14.328</c:v>
                </c:pt>
                <c:pt idx="2288">
                  <c:v>14.334</c:v>
                </c:pt>
                <c:pt idx="2289">
                  <c:v>14.341</c:v>
                </c:pt>
                <c:pt idx="2290">
                  <c:v>14.347</c:v>
                </c:pt>
                <c:pt idx="2291">
                  <c:v>14.353</c:v>
                </c:pt>
                <c:pt idx="2292">
                  <c:v>14.359</c:v>
                </c:pt>
                <c:pt idx="2293">
                  <c:v>14.365</c:v>
                </c:pt>
                <c:pt idx="2294">
                  <c:v>14.371</c:v>
                </c:pt>
                <c:pt idx="2295">
                  <c:v>14.377</c:v>
                </c:pt>
                <c:pt idx="2296">
                  <c:v>14.384</c:v>
                </c:pt>
                <c:pt idx="2297">
                  <c:v>14.39</c:v>
                </c:pt>
                <c:pt idx="2298">
                  <c:v>14.396</c:v>
                </c:pt>
                <c:pt idx="2299">
                  <c:v>14.402</c:v>
                </c:pt>
                <c:pt idx="2300">
                  <c:v>14.408</c:v>
                </c:pt>
                <c:pt idx="2301">
                  <c:v>14.414</c:v>
                </c:pt>
                <c:pt idx="2302">
                  <c:v>14.42</c:v>
                </c:pt>
                <c:pt idx="2303">
                  <c:v>14.427</c:v>
                </c:pt>
                <c:pt idx="2304">
                  <c:v>14.433</c:v>
                </c:pt>
                <c:pt idx="2305">
                  <c:v>14.439</c:v>
                </c:pt>
                <c:pt idx="2306">
                  <c:v>14.445</c:v>
                </c:pt>
                <c:pt idx="2307">
                  <c:v>14.451</c:v>
                </c:pt>
                <c:pt idx="2308">
                  <c:v>14.457</c:v>
                </c:pt>
                <c:pt idx="2309">
                  <c:v>14.464</c:v>
                </c:pt>
                <c:pt idx="2310">
                  <c:v>14.47</c:v>
                </c:pt>
                <c:pt idx="2311">
                  <c:v>14.476</c:v>
                </c:pt>
                <c:pt idx="2312">
                  <c:v>14.482</c:v>
                </c:pt>
                <c:pt idx="2313">
                  <c:v>14.488</c:v>
                </c:pt>
                <c:pt idx="2314">
                  <c:v>14.494</c:v>
                </c:pt>
                <c:pt idx="2315">
                  <c:v>14.5</c:v>
                </c:pt>
                <c:pt idx="2316">
                  <c:v>14.507</c:v>
                </c:pt>
                <c:pt idx="2317">
                  <c:v>14.513</c:v>
                </c:pt>
                <c:pt idx="2318">
                  <c:v>14.519</c:v>
                </c:pt>
                <c:pt idx="2319">
                  <c:v>14.526</c:v>
                </c:pt>
                <c:pt idx="2320">
                  <c:v>14.532</c:v>
                </c:pt>
                <c:pt idx="2321">
                  <c:v>14.538</c:v>
                </c:pt>
                <c:pt idx="2322">
                  <c:v>14.544</c:v>
                </c:pt>
                <c:pt idx="2323">
                  <c:v>14.551</c:v>
                </c:pt>
                <c:pt idx="2324">
                  <c:v>14.557</c:v>
                </c:pt>
                <c:pt idx="2325">
                  <c:v>14.563</c:v>
                </c:pt>
                <c:pt idx="2326">
                  <c:v>14.569</c:v>
                </c:pt>
                <c:pt idx="2327">
                  <c:v>14.575</c:v>
                </c:pt>
                <c:pt idx="2328">
                  <c:v>14.581</c:v>
                </c:pt>
                <c:pt idx="2329">
                  <c:v>14.587</c:v>
                </c:pt>
                <c:pt idx="2330">
                  <c:v>14.594</c:v>
                </c:pt>
                <c:pt idx="2331">
                  <c:v>14.6</c:v>
                </c:pt>
                <c:pt idx="2332">
                  <c:v>14.606</c:v>
                </c:pt>
                <c:pt idx="2333">
                  <c:v>14.612</c:v>
                </c:pt>
                <c:pt idx="2334">
                  <c:v>14.618</c:v>
                </c:pt>
                <c:pt idx="2335">
                  <c:v>14.624</c:v>
                </c:pt>
                <c:pt idx="2336">
                  <c:v>14.63</c:v>
                </c:pt>
                <c:pt idx="2337">
                  <c:v>14.637</c:v>
                </c:pt>
                <c:pt idx="2338">
                  <c:v>14.643</c:v>
                </c:pt>
                <c:pt idx="2339">
                  <c:v>14.649</c:v>
                </c:pt>
                <c:pt idx="2340">
                  <c:v>14.655</c:v>
                </c:pt>
                <c:pt idx="2341">
                  <c:v>14.661</c:v>
                </c:pt>
                <c:pt idx="2342">
                  <c:v>14.667</c:v>
                </c:pt>
                <c:pt idx="2343">
                  <c:v>14.673</c:v>
                </c:pt>
                <c:pt idx="2344">
                  <c:v>14.68</c:v>
                </c:pt>
                <c:pt idx="2345">
                  <c:v>14.686</c:v>
                </c:pt>
                <c:pt idx="2346">
                  <c:v>14.692</c:v>
                </c:pt>
                <c:pt idx="2347">
                  <c:v>14.698</c:v>
                </c:pt>
                <c:pt idx="2348">
                  <c:v>14.704</c:v>
                </c:pt>
                <c:pt idx="2349">
                  <c:v>14.71</c:v>
                </c:pt>
                <c:pt idx="2350">
                  <c:v>14.716</c:v>
                </c:pt>
                <c:pt idx="2351">
                  <c:v>14.723</c:v>
                </c:pt>
                <c:pt idx="2352">
                  <c:v>14.729</c:v>
                </c:pt>
                <c:pt idx="2353">
                  <c:v>14.735</c:v>
                </c:pt>
                <c:pt idx="2354">
                  <c:v>14.741</c:v>
                </c:pt>
                <c:pt idx="2355">
                  <c:v>14.747</c:v>
                </c:pt>
                <c:pt idx="2356">
                  <c:v>14.753</c:v>
                </c:pt>
                <c:pt idx="2357">
                  <c:v>14.759</c:v>
                </c:pt>
                <c:pt idx="2358">
                  <c:v>14.766</c:v>
                </c:pt>
                <c:pt idx="2359">
                  <c:v>14.772</c:v>
                </c:pt>
                <c:pt idx="2360">
                  <c:v>14.778</c:v>
                </c:pt>
                <c:pt idx="2361">
                  <c:v>14.784</c:v>
                </c:pt>
                <c:pt idx="2362">
                  <c:v>14.79</c:v>
                </c:pt>
                <c:pt idx="2363">
                  <c:v>14.796</c:v>
                </c:pt>
                <c:pt idx="2364">
                  <c:v>14.802</c:v>
                </c:pt>
                <c:pt idx="2365">
                  <c:v>14.809</c:v>
                </c:pt>
                <c:pt idx="2366">
                  <c:v>14.816</c:v>
                </c:pt>
                <c:pt idx="2367">
                  <c:v>14.821</c:v>
                </c:pt>
                <c:pt idx="2368">
                  <c:v>14.827</c:v>
                </c:pt>
                <c:pt idx="2369">
                  <c:v>14.833</c:v>
                </c:pt>
                <c:pt idx="2370">
                  <c:v>14.839</c:v>
                </c:pt>
                <c:pt idx="2371">
                  <c:v>14.845</c:v>
                </c:pt>
                <c:pt idx="2372">
                  <c:v>14.852</c:v>
                </c:pt>
                <c:pt idx="2373">
                  <c:v>14.858</c:v>
                </c:pt>
                <c:pt idx="2374">
                  <c:v>14.864</c:v>
                </c:pt>
                <c:pt idx="2375">
                  <c:v>14.87</c:v>
                </c:pt>
                <c:pt idx="2376">
                  <c:v>14.876</c:v>
                </c:pt>
                <c:pt idx="2377">
                  <c:v>14.882</c:v>
                </c:pt>
                <c:pt idx="2378">
                  <c:v>14.888</c:v>
                </c:pt>
                <c:pt idx="2379">
                  <c:v>14.895</c:v>
                </c:pt>
                <c:pt idx="2380">
                  <c:v>14.901</c:v>
                </c:pt>
                <c:pt idx="2381">
                  <c:v>14.907</c:v>
                </c:pt>
                <c:pt idx="2382">
                  <c:v>14.913</c:v>
                </c:pt>
                <c:pt idx="2383">
                  <c:v>14.919</c:v>
                </c:pt>
                <c:pt idx="2384">
                  <c:v>14.925</c:v>
                </c:pt>
                <c:pt idx="2385">
                  <c:v>14.931</c:v>
                </c:pt>
                <c:pt idx="2386">
                  <c:v>14.938</c:v>
                </c:pt>
                <c:pt idx="2387">
                  <c:v>14.944</c:v>
                </c:pt>
                <c:pt idx="2388">
                  <c:v>14.95</c:v>
                </c:pt>
                <c:pt idx="2389">
                  <c:v>14.956</c:v>
                </c:pt>
                <c:pt idx="2390">
                  <c:v>14.962</c:v>
                </c:pt>
                <c:pt idx="2391">
                  <c:v>14.968</c:v>
                </c:pt>
                <c:pt idx="2392">
                  <c:v>14.974</c:v>
                </c:pt>
                <c:pt idx="2393">
                  <c:v>14.981</c:v>
                </c:pt>
                <c:pt idx="2394">
                  <c:v>14.987</c:v>
                </c:pt>
                <c:pt idx="2395">
                  <c:v>14.993</c:v>
                </c:pt>
                <c:pt idx="2396">
                  <c:v>14.999</c:v>
                </c:pt>
                <c:pt idx="2397">
                  <c:v>15.005</c:v>
                </c:pt>
                <c:pt idx="2398">
                  <c:v>15.011</c:v>
                </c:pt>
                <c:pt idx="2399">
                  <c:v>15.017</c:v>
                </c:pt>
                <c:pt idx="2400">
                  <c:v>15.024</c:v>
                </c:pt>
                <c:pt idx="2401">
                  <c:v>15.03</c:v>
                </c:pt>
                <c:pt idx="2402">
                  <c:v>15.036</c:v>
                </c:pt>
                <c:pt idx="2403">
                  <c:v>15.042</c:v>
                </c:pt>
                <c:pt idx="2404">
                  <c:v>15.047</c:v>
                </c:pt>
                <c:pt idx="2405">
                  <c:v>15.053</c:v>
                </c:pt>
                <c:pt idx="2406">
                  <c:v>15.059</c:v>
                </c:pt>
                <c:pt idx="2407">
                  <c:v>15.066</c:v>
                </c:pt>
                <c:pt idx="2408">
                  <c:v>15.072</c:v>
                </c:pt>
                <c:pt idx="2409">
                  <c:v>15.078</c:v>
                </c:pt>
                <c:pt idx="2410">
                  <c:v>15.084</c:v>
                </c:pt>
                <c:pt idx="2411">
                  <c:v>15.09</c:v>
                </c:pt>
                <c:pt idx="2412">
                  <c:v>15.096</c:v>
                </c:pt>
                <c:pt idx="2413">
                  <c:v>15.102</c:v>
                </c:pt>
                <c:pt idx="2414">
                  <c:v>15.109</c:v>
                </c:pt>
                <c:pt idx="2415">
                  <c:v>15.115</c:v>
                </c:pt>
                <c:pt idx="2416">
                  <c:v>15.121</c:v>
                </c:pt>
                <c:pt idx="2417">
                  <c:v>15.127</c:v>
                </c:pt>
                <c:pt idx="2418">
                  <c:v>15.133</c:v>
                </c:pt>
                <c:pt idx="2419">
                  <c:v>15.139</c:v>
                </c:pt>
                <c:pt idx="2420">
                  <c:v>15.145</c:v>
                </c:pt>
                <c:pt idx="2421">
                  <c:v>15.152</c:v>
                </c:pt>
                <c:pt idx="2422">
                  <c:v>15.158</c:v>
                </c:pt>
                <c:pt idx="2423">
                  <c:v>15.164</c:v>
                </c:pt>
                <c:pt idx="2424">
                  <c:v>15.17</c:v>
                </c:pt>
                <c:pt idx="2425">
                  <c:v>15.176</c:v>
                </c:pt>
                <c:pt idx="2426">
                  <c:v>15.182</c:v>
                </c:pt>
                <c:pt idx="2427">
                  <c:v>15.188</c:v>
                </c:pt>
                <c:pt idx="2428">
                  <c:v>15.195</c:v>
                </c:pt>
                <c:pt idx="2429">
                  <c:v>15.201</c:v>
                </c:pt>
                <c:pt idx="2430">
                  <c:v>15.207</c:v>
                </c:pt>
                <c:pt idx="2431">
                  <c:v>15.213</c:v>
                </c:pt>
                <c:pt idx="2432">
                  <c:v>15.219</c:v>
                </c:pt>
                <c:pt idx="2433">
                  <c:v>15.225</c:v>
                </c:pt>
                <c:pt idx="2434">
                  <c:v>15.232</c:v>
                </c:pt>
                <c:pt idx="2435">
                  <c:v>15.238</c:v>
                </c:pt>
                <c:pt idx="2436">
                  <c:v>15.244</c:v>
                </c:pt>
                <c:pt idx="2437">
                  <c:v>15.25</c:v>
                </c:pt>
                <c:pt idx="2438">
                  <c:v>15.256</c:v>
                </c:pt>
                <c:pt idx="2439">
                  <c:v>15.262</c:v>
                </c:pt>
                <c:pt idx="2440">
                  <c:v>15.268</c:v>
                </c:pt>
                <c:pt idx="2441">
                  <c:v>15.275</c:v>
                </c:pt>
                <c:pt idx="2442">
                  <c:v>15.28</c:v>
                </c:pt>
                <c:pt idx="2443">
                  <c:v>15.286</c:v>
                </c:pt>
                <c:pt idx="2444">
                  <c:v>15.292</c:v>
                </c:pt>
                <c:pt idx="2445">
                  <c:v>15.298</c:v>
                </c:pt>
                <c:pt idx="2446">
                  <c:v>15.304</c:v>
                </c:pt>
                <c:pt idx="2447">
                  <c:v>15.31</c:v>
                </c:pt>
                <c:pt idx="2448">
                  <c:v>15.316</c:v>
                </c:pt>
                <c:pt idx="2449">
                  <c:v>15.323</c:v>
                </c:pt>
                <c:pt idx="2450">
                  <c:v>15.329</c:v>
                </c:pt>
                <c:pt idx="2451">
                  <c:v>15.335</c:v>
                </c:pt>
                <c:pt idx="2452">
                  <c:v>15.341</c:v>
                </c:pt>
                <c:pt idx="2453">
                  <c:v>15.347</c:v>
                </c:pt>
                <c:pt idx="2454">
                  <c:v>15.353</c:v>
                </c:pt>
                <c:pt idx="2455">
                  <c:v>15.36</c:v>
                </c:pt>
                <c:pt idx="2456">
                  <c:v>15.366</c:v>
                </c:pt>
                <c:pt idx="2457">
                  <c:v>15.372</c:v>
                </c:pt>
                <c:pt idx="2458">
                  <c:v>15.378</c:v>
                </c:pt>
                <c:pt idx="2459">
                  <c:v>15.384</c:v>
                </c:pt>
                <c:pt idx="2460">
                  <c:v>15.39</c:v>
                </c:pt>
                <c:pt idx="2461">
                  <c:v>15.396</c:v>
                </c:pt>
                <c:pt idx="2462">
                  <c:v>15.403</c:v>
                </c:pt>
                <c:pt idx="2463">
                  <c:v>15.409</c:v>
                </c:pt>
                <c:pt idx="2464">
                  <c:v>15.415</c:v>
                </c:pt>
                <c:pt idx="2465">
                  <c:v>15.421</c:v>
                </c:pt>
                <c:pt idx="2466">
                  <c:v>15.427</c:v>
                </c:pt>
                <c:pt idx="2467">
                  <c:v>15.433</c:v>
                </c:pt>
                <c:pt idx="2468">
                  <c:v>15.439</c:v>
                </c:pt>
                <c:pt idx="2469">
                  <c:v>15.446</c:v>
                </c:pt>
                <c:pt idx="2470">
                  <c:v>15.452</c:v>
                </c:pt>
                <c:pt idx="2471">
                  <c:v>15.458</c:v>
                </c:pt>
                <c:pt idx="2472">
                  <c:v>15.464</c:v>
                </c:pt>
                <c:pt idx="2473">
                  <c:v>15.47</c:v>
                </c:pt>
                <c:pt idx="2474">
                  <c:v>15.476</c:v>
                </c:pt>
                <c:pt idx="2475">
                  <c:v>15.482</c:v>
                </c:pt>
                <c:pt idx="2476">
                  <c:v>15.489</c:v>
                </c:pt>
                <c:pt idx="2477">
                  <c:v>15.495</c:v>
                </c:pt>
                <c:pt idx="2478">
                  <c:v>15.501</c:v>
                </c:pt>
                <c:pt idx="2479">
                  <c:v>15.507</c:v>
                </c:pt>
                <c:pt idx="2480">
                  <c:v>15.513</c:v>
                </c:pt>
                <c:pt idx="2481">
                  <c:v>15.519</c:v>
                </c:pt>
                <c:pt idx="2482">
                  <c:v>15.525</c:v>
                </c:pt>
                <c:pt idx="2483">
                  <c:v>15.531</c:v>
                </c:pt>
                <c:pt idx="2484">
                  <c:v>15.537</c:v>
                </c:pt>
                <c:pt idx="2485">
                  <c:v>15.543</c:v>
                </c:pt>
                <c:pt idx="2486">
                  <c:v>15.549</c:v>
                </c:pt>
                <c:pt idx="2487">
                  <c:v>15.555</c:v>
                </c:pt>
                <c:pt idx="2488">
                  <c:v>15.561</c:v>
                </c:pt>
                <c:pt idx="2489">
                  <c:v>15.567</c:v>
                </c:pt>
                <c:pt idx="2490">
                  <c:v>15.574</c:v>
                </c:pt>
                <c:pt idx="2491">
                  <c:v>15.58</c:v>
                </c:pt>
                <c:pt idx="2492">
                  <c:v>15.586</c:v>
                </c:pt>
                <c:pt idx="2493">
                  <c:v>15.592</c:v>
                </c:pt>
                <c:pt idx="2494">
                  <c:v>15.598</c:v>
                </c:pt>
                <c:pt idx="2495">
                  <c:v>15.604</c:v>
                </c:pt>
                <c:pt idx="2496">
                  <c:v>15.61</c:v>
                </c:pt>
                <c:pt idx="2497">
                  <c:v>15.617</c:v>
                </c:pt>
                <c:pt idx="2498">
                  <c:v>15.623</c:v>
                </c:pt>
                <c:pt idx="2499">
                  <c:v>15.629</c:v>
                </c:pt>
                <c:pt idx="2500">
                  <c:v>15.635</c:v>
                </c:pt>
                <c:pt idx="2501">
                  <c:v>15.641</c:v>
                </c:pt>
                <c:pt idx="2502">
                  <c:v>15.647</c:v>
                </c:pt>
                <c:pt idx="2503">
                  <c:v>15.653</c:v>
                </c:pt>
                <c:pt idx="2504">
                  <c:v>15.66</c:v>
                </c:pt>
                <c:pt idx="2505">
                  <c:v>15.666</c:v>
                </c:pt>
                <c:pt idx="2506">
                  <c:v>15.672</c:v>
                </c:pt>
                <c:pt idx="2507">
                  <c:v>15.678</c:v>
                </c:pt>
                <c:pt idx="2508">
                  <c:v>15.684</c:v>
                </c:pt>
                <c:pt idx="2509">
                  <c:v>15.69</c:v>
                </c:pt>
                <c:pt idx="2510">
                  <c:v>15.696</c:v>
                </c:pt>
                <c:pt idx="2511">
                  <c:v>15.703</c:v>
                </c:pt>
                <c:pt idx="2512">
                  <c:v>15.709</c:v>
                </c:pt>
                <c:pt idx="2513">
                  <c:v>15.715</c:v>
                </c:pt>
                <c:pt idx="2514">
                  <c:v>15.721</c:v>
                </c:pt>
                <c:pt idx="2515">
                  <c:v>15.727</c:v>
                </c:pt>
                <c:pt idx="2516">
                  <c:v>15.733</c:v>
                </c:pt>
                <c:pt idx="2517">
                  <c:v>15.739</c:v>
                </c:pt>
                <c:pt idx="2518">
                  <c:v>15.746</c:v>
                </c:pt>
                <c:pt idx="2519">
                  <c:v>15.752</c:v>
                </c:pt>
                <c:pt idx="2520">
                  <c:v>15.758</c:v>
                </c:pt>
                <c:pt idx="2521">
                  <c:v>15.764</c:v>
                </c:pt>
                <c:pt idx="2522">
                  <c:v>15.769</c:v>
                </c:pt>
                <c:pt idx="2523">
                  <c:v>15.775</c:v>
                </c:pt>
                <c:pt idx="2524">
                  <c:v>15.781</c:v>
                </c:pt>
                <c:pt idx="2525">
                  <c:v>15.788</c:v>
                </c:pt>
                <c:pt idx="2526">
                  <c:v>15.794</c:v>
                </c:pt>
                <c:pt idx="2527">
                  <c:v>15.8</c:v>
                </c:pt>
                <c:pt idx="2528">
                  <c:v>15.806</c:v>
                </c:pt>
                <c:pt idx="2529">
                  <c:v>15.812</c:v>
                </c:pt>
                <c:pt idx="2530">
                  <c:v>15.818</c:v>
                </c:pt>
                <c:pt idx="2531">
                  <c:v>15.824</c:v>
                </c:pt>
                <c:pt idx="2532">
                  <c:v>15.831</c:v>
                </c:pt>
                <c:pt idx="2533">
                  <c:v>15.837</c:v>
                </c:pt>
                <c:pt idx="2534">
                  <c:v>15.843</c:v>
                </c:pt>
                <c:pt idx="2535">
                  <c:v>15.849</c:v>
                </c:pt>
                <c:pt idx="2536">
                  <c:v>15.855</c:v>
                </c:pt>
                <c:pt idx="2537">
                  <c:v>15.861</c:v>
                </c:pt>
                <c:pt idx="2538">
                  <c:v>15.867</c:v>
                </c:pt>
                <c:pt idx="2539">
                  <c:v>15.874</c:v>
                </c:pt>
                <c:pt idx="2540">
                  <c:v>15.88</c:v>
                </c:pt>
                <c:pt idx="2541">
                  <c:v>15.886</c:v>
                </c:pt>
                <c:pt idx="2542">
                  <c:v>15.892</c:v>
                </c:pt>
                <c:pt idx="2543">
                  <c:v>15.898</c:v>
                </c:pt>
                <c:pt idx="2544">
                  <c:v>15.904</c:v>
                </c:pt>
                <c:pt idx="2545">
                  <c:v>15.91</c:v>
                </c:pt>
                <c:pt idx="2546">
                  <c:v>15.917</c:v>
                </c:pt>
                <c:pt idx="2547">
                  <c:v>15.923</c:v>
                </c:pt>
                <c:pt idx="2548">
                  <c:v>15.929</c:v>
                </c:pt>
                <c:pt idx="2549">
                  <c:v>15.935</c:v>
                </c:pt>
                <c:pt idx="2550">
                  <c:v>15.941</c:v>
                </c:pt>
                <c:pt idx="2551">
                  <c:v>15.947</c:v>
                </c:pt>
                <c:pt idx="2552">
                  <c:v>15.953</c:v>
                </c:pt>
                <c:pt idx="2553">
                  <c:v>15.96</c:v>
                </c:pt>
                <c:pt idx="2554">
                  <c:v>15.966</c:v>
                </c:pt>
                <c:pt idx="2555">
                  <c:v>15.972</c:v>
                </c:pt>
                <c:pt idx="2556">
                  <c:v>15.978</c:v>
                </c:pt>
                <c:pt idx="2557">
                  <c:v>15.984</c:v>
                </c:pt>
                <c:pt idx="2558">
                  <c:v>15.99</c:v>
                </c:pt>
                <c:pt idx="2559">
                  <c:v>15.996</c:v>
                </c:pt>
                <c:pt idx="2560">
                  <c:v>16.002</c:v>
                </c:pt>
                <c:pt idx="2561">
                  <c:v>16.008</c:v>
                </c:pt>
                <c:pt idx="2562">
                  <c:v>16.014</c:v>
                </c:pt>
                <c:pt idx="2563">
                  <c:v>16.02</c:v>
                </c:pt>
                <c:pt idx="2564">
                  <c:v>16.026</c:v>
                </c:pt>
                <c:pt idx="2565">
                  <c:v>16.032</c:v>
                </c:pt>
                <c:pt idx="2566">
                  <c:v>16.038</c:v>
                </c:pt>
                <c:pt idx="2567">
                  <c:v>16.045</c:v>
                </c:pt>
                <c:pt idx="2568">
                  <c:v>16.051</c:v>
                </c:pt>
                <c:pt idx="2569">
                  <c:v>16.057</c:v>
                </c:pt>
                <c:pt idx="2570">
                  <c:v>16.063</c:v>
                </c:pt>
                <c:pt idx="2571">
                  <c:v>16.069</c:v>
                </c:pt>
                <c:pt idx="2572">
                  <c:v>16.075</c:v>
                </c:pt>
                <c:pt idx="2573">
                  <c:v>16.081</c:v>
                </c:pt>
                <c:pt idx="2574">
                  <c:v>16.088</c:v>
                </c:pt>
                <c:pt idx="2575">
                  <c:v>16.094</c:v>
                </c:pt>
                <c:pt idx="2576">
                  <c:v>16.1</c:v>
                </c:pt>
                <c:pt idx="2577">
                  <c:v>16.106</c:v>
                </c:pt>
                <c:pt idx="2578">
                  <c:v>16.112</c:v>
                </c:pt>
                <c:pt idx="2579">
                  <c:v>16.118</c:v>
                </c:pt>
                <c:pt idx="2580">
                  <c:v>16.124</c:v>
                </c:pt>
                <c:pt idx="2581">
                  <c:v>16.131</c:v>
                </c:pt>
                <c:pt idx="2582">
                  <c:v>16.137</c:v>
                </c:pt>
                <c:pt idx="2583">
                  <c:v>16.143</c:v>
                </c:pt>
                <c:pt idx="2584">
                  <c:v>16.149</c:v>
                </c:pt>
                <c:pt idx="2585">
                  <c:v>16.155</c:v>
                </c:pt>
                <c:pt idx="2586">
                  <c:v>16.161</c:v>
                </c:pt>
                <c:pt idx="2587">
                  <c:v>16.167</c:v>
                </c:pt>
                <c:pt idx="2588">
                  <c:v>16.174</c:v>
                </c:pt>
                <c:pt idx="2589">
                  <c:v>16.18</c:v>
                </c:pt>
                <c:pt idx="2590">
                  <c:v>16.186</c:v>
                </c:pt>
                <c:pt idx="2591">
                  <c:v>16.192</c:v>
                </c:pt>
                <c:pt idx="2592">
                  <c:v>16.198</c:v>
                </c:pt>
                <c:pt idx="2593">
                  <c:v>16.204</c:v>
                </c:pt>
                <c:pt idx="2594">
                  <c:v>16.21</c:v>
                </c:pt>
                <c:pt idx="2595">
                  <c:v>16.217</c:v>
                </c:pt>
                <c:pt idx="2596">
                  <c:v>16.223</c:v>
                </c:pt>
                <c:pt idx="2597">
                  <c:v>16.229</c:v>
                </c:pt>
                <c:pt idx="2598">
                  <c:v>16.235</c:v>
                </c:pt>
                <c:pt idx="2599">
                  <c:v>16.241</c:v>
                </c:pt>
                <c:pt idx="2600">
                  <c:v>16.246</c:v>
                </c:pt>
                <c:pt idx="2601">
                  <c:v>16.252</c:v>
                </c:pt>
                <c:pt idx="2602">
                  <c:v>16.259</c:v>
                </c:pt>
                <c:pt idx="2603">
                  <c:v>16.265</c:v>
                </c:pt>
                <c:pt idx="2604">
                  <c:v>16.271</c:v>
                </c:pt>
                <c:pt idx="2605">
                  <c:v>16.277</c:v>
                </c:pt>
                <c:pt idx="2606">
                  <c:v>16.283</c:v>
                </c:pt>
                <c:pt idx="2607">
                  <c:v>16.289</c:v>
                </c:pt>
                <c:pt idx="2608">
                  <c:v>16.295</c:v>
                </c:pt>
                <c:pt idx="2609">
                  <c:v>16.302</c:v>
                </c:pt>
                <c:pt idx="2610">
                  <c:v>16.308</c:v>
                </c:pt>
                <c:pt idx="2611">
                  <c:v>16.314</c:v>
                </c:pt>
                <c:pt idx="2612">
                  <c:v>16.32</c:v>
                </c:pt>
                <c:pt idx="2613">
                  <c:v>16.325</c:v>
                </c:pt>
                <c:pt idx="2614">
                  <c:v>16.331</c:v>
                </c:pt>
                <c:pt idx="2615">
                  <c:v>16.337</c:v>
                </c:pt>
                <c:pt idx="2616">
                  <c:v>16.344</c:v>
                </c:pt>
                <c:pt idx="2617">
                  <c:v>16.35</c:v>
                </c:pt>
                <c:pt idx="2618">
                  <c:v>16.356</c:v>
                </c:pt>
                <c:pt idx="2619">
                  <c:v>16.362</c:v>
                </c:pt>
                <c:pt idx="2620">
                  <c:v>16.368</c:v>
                </c:pt>
                <c:pt idx="2621">
                  <c:v>16.374</c:v>
                </c:pt>
                <c:pt idx="2622">
                  <c:v>16.38</c:v>
                </c:pt>
                <c:pt idx="2623">
                  <c:v>16.387</c:v>
                </c:pt>
                <c:pt idx="2624">
                  <c:v>16.393</c:v>
                </c:pt>
                <c:pt idx="2625">
                  <c:v>16.398</c:v>
                </c:pt>
                <c:pt idx="2626">
                  <c:v>16.404</c:v>
                </c:pt>
                <c:pt idx="2627">
                  <c:v>16.41</c:v>
                </c:pt>
                <c:pt idx="2628">
                  <c:v>16.416</c:v>
                </c:pt>
                <c:pt idx="2629">
                  <c:v>16.422</c:v>
                </c:pt>
                <c:pt idx="2630">
                  <c:v>16.429</c:v>
                </c:pt>
                <c:pt idx="2631">
                  <c:v>16.435</c:v>
                </c:pt>
                <c:pt idx="2632">
                  <c:v>16.441</c:v>
                </c:pt>
                <c:pt idx="2633">
                  <c:v>16.446</c:v>
                </c:pt>
                <c:pt idx="2634">
                  <c:v>16.452</c:v>
                </c:pt>
                <c:pt idx="2635">
                  <c:v>16.458</c:v>
                </c:pt>
                <c:pt idx="2636">
                  <c:v>16.464</c:v>
                </c:pt>
                <c:pt idx="2637">
                  <c:v>16.471</c:v>
                </c:pt>
                <c:pt idx="2638">
                  <c:v>16.476</c:v>
                </c:pt>
                <c:pt idx="2639">
                  <c:v>16.482</c:v>
                </c:pt>
                <c:pt idx="2640">
                  <c:v>16.488</c:v>
                </c:pt>
                <c:pt idx="2641">
                  <c:v>16.494</c:v>
                </c:pt>
                <c:pt idx="2642">
                  <c:v>16.5</c:v>
                </c:pt>
                <c:pt idx="2643">
                  <c:v>16.506</c:v>
                </c:pt>
                <c:pt idx="2644">
                  <c:v>16.512</c:v>
                </c:pt>
                <c:pt idx="2645">
                  <c:v>16.518</c:v>
                </c:pt>
                <c:pt idx="2646">
                  <c:v>16.524</c:v>
                </c:pt>
                <c:pt idx="2647">
                  <c:v>16.53</c:v>
                </c:pt>
                <c:pt idx="2648">
                  <c:v>16.536</c:v>
                </c:pt>
                <c:pt idx="2649">
                  <c:v>16.542</c:v>
                </c:pt>
                <c:pt idx="2650">
                  <c:v>16.548</c:v>
                </c:pt>
                <c:pt idx="2651">
                  <c:v>16.555</c:v>
                </c:pt>
                <c:pt idx="2652">
                  <c:v>16.561</c:v>
                </c:pt>
                <c:pt idx="2653">
                  <c:v>16.567</c:v>
                </c:pt>
                <c:pt idx="2654">
                  <c:v>16.573</c:v>
                </c:pt>
                <c:pt idx="2655">
                  <c:v>16.579</c:v>
                </c:pt>
                <c:pt idx="2656">
                  <c:v>16.584</c:v>
                </c:pt>
                <c:pt idx="2657">
                  <c:v>16.59</c:v>
                </c:pt>
                <c:pt idx="2658">
                  <c:v>16.596</c:v>
                </c:pt>
                <c:pt idx="2659">
                  <c:v>16.603</c:v>
                </c:pt>
                <c:pt idx="2660">
                  <c:v>16.609</c:v>
                </c:pt>
                <c:pt idx="2661">
                  <c:v>16.614</c:v>
                </c:pt>
                <c:pt idx="2662">
                  <c:v>16.62</c:v>
                </c:pt>
                <c:pt idx="2663">
                  <c:v>16.626</c:v>
                </c:pt>
                <c:pt idx="2664">
                  <c:v>16.632</c:v>
                </c:pt>
                <c:pt idx="2665">
                  <c:v>16.638</c:v>
                </c:pt>
                <c:pt idx="2666">
                  <c:v>16.645</c:v>
                </c:pt>
                <c:pt idx="2667">
                  <c:v>16.651</c:v>
                </c:pt>
                <c:pt idx="2668">
                  <c:v>16.656</c:v>
                </c:pt>
                <c:pt idx="2669">
                  <c:v>16.662</c:v>
                </c:pt>
                <c:pt idx="2670">
                  <c:v>16.668</c:v>
                </c:pt>
                <c:pt idx="2671">
                  <c:v>16.674</c:v>
                </c:pt>
                <c:pt idx="2672">
                  <c:v>16.68</c:v>
                </c:pt>
                <c:pt idx="2673">
                  <c:v>16.687</c:v>
                </c:pt>
                <c:pt idx="2674">
                  <c:v>16.692</c:v>
                </c:pt>
                <c:pt idx="2675">
                  <c:v>16.698</c:v>
                </c:pt>
                <c:pt idx="2676">
                  <c:v>16.704</c:v>
                </c:pt>
                <c:pt idx="2677">
                  <c:v>16.71</c:v>
                </c:pt>
                <c:pt idx="2678">
                  <c:v>16.716</c:v>
                </c:pt>
                <c:pt idx="2679">
                  <c:v>16.722</c:v>
                </c:pt>
                <c:pt idx="2680">
                  <c:v>16.729</c:v>
                </c:pt>
                <c:pt idx="2681">
                  <c:v>16.735</c:v>
                </c:pt>
                <c:pt idx="2682">
                  <c:v>16.74</c:v>
                </c:pt>
                <c:pt idx="2683">
                  <c:v>16.746</c:v>
                </c:pt>
                <c:pt idx="2684">
                  <c:v>16.752</c:v>
                </c:pt>
                <c:pt idx="2685">
                  <c:v>16.758</c:v>
                </c:pt>
                <c:pt idx="2686">
                  <c:v>16.764</c:v>
                </c:pt>
                <c:pt idx="2687">
                  <c:v>16.771</c:v>
                </c:pt>
                <c:pt idx="2688">
                  <c:v>16.777</c:v>
                </c:pt>
                <c:pt idx="2689">
                  <c:v>16.782</c:v>
                </c:pt>
                <c:pt idx="2690">
                  <c:v>16.788</c:v>
                </c:pt>
                <c:pt idx="2691">
                  <c:v>16.794</c:v>
                </c:pt>
                <c:pt idx="2692">
                  <c:v>16.8</c:v>
                </c:pt>
                <c:pt idx="2693">
                  <c:v>16.806</c:v>
                </c:pt>
                <c:pt idx="2694">
                  <c:v>16.813</c:v>
                </c:pt>
                <c:pt idx="2695">
                  <c:v>16.819</c:v>
                </c:pt>
                <c:pt idx="2696">
                  <c:v>16.825</c:v>
                </c:pt>
                <c:pt idx="2697">
                  <c:v>16.831</c:v>
                </c:pt>
                <c:pt idx="2698">
                  <c:v>16.837</c:v>
                </c:pt>
                <c:pt idx="2699">
                  <c:v>16.843</c:v>
                </c:pt>
                <c:pt idx="2700">
                  <c:v>16.849</c:v>
                </c:pt>
                <c:pt idx="2701">
                  <c:v>16.855</c:v>
                </c:pt>
                <c:pt idx="2702">
                  <c:v>16.861</c:v>
                </c:pt>
                <c:pt idx="2703">
                  <c:v>16.867</c:v>
                </c:pt>
                <c:pt idx="2704">
                  <c:v>16.873</c:v>
                </c:pt>
                <c:pt idx="2705">
                  <c:v>16.879</c:v>
                </c:pt>
                <c:pt idx="2706">
                  <c:v>16.885</c:v>
                </c:pt>
                <c:pt idx="2707">
                  <c:v>16.891</c:v>
                </c:pt>
                <c:pt idx="2708">
                  <c:v>16.898</c:v>
                </c:pt>
                <c:pt idx="2709">
                  <c:v>16.904</c:v>
                </c:pt>
                <c:pt idx="2710">
                  <c:v>16.91</c:v>
                </c:pt>
                <c:pt idx="2711">
                  <c:v>16.916</c:v>
                </c:pt>
                <c:pt idx="2712">
                  <c:v>16.922</c:v>
                </c:pt>
                <c:pt idx="2713">
                  <c:v>16.927</c:v>
                </c:pt>
                <c:pt idx="2714">
                  <c:v>16.933</c:v>
                </c:pt>
                <c:pt idx="2715">
                  <c:v>16.94</c:v>
                </c:pt>
                <c:pt idx="2716">
                  <c:v>16.946</c:v>
                </c:pt>
                <c:pt idx="2717">
                  <c:v>16.952</c:v>
                </c:pt>
                <c:pt idx="2718">
                  <c:v>16.958</c:v>
                </c:pt>
                <c:pt idx="2719">
                  <c:v>16.964</c:v>
                </c:pt>
                <c:pt idx="2720">
                  <c:v>16.97</c:v>
                </c:pt>
                <c:pt idx="2721">
                  <c:v>16.976</c:v>
                </c:pt>
                <c:pt idx="2722">
                  <c:v>16.983</c:v>
                </c:pt>
                <c:pt idx="2723">
                  <c:v>16.989</c:v>
                </c:pt>
                <c:pt idx="2724">
                  <c:v>16.995</c:v>
                </c:pt>
                <c:pt idx="2725">
                  <c:v>17</c:v>
                </c:pt>
                <c:pt idx="2726">
                  <c:v>17.006</c:v>
                </c:pt>
                <c:pt idx="2727">
                  <c:v>17.012</c:v>
                </c:pt>
                <c:pt idx="2728">
                  <c:v>17.018</c:v>
                </c:pt>
                <c:pt idx="2729">
                  <c:v>17.025</c:v>
                </c:pt>
                <c:pt idx="2730">
                  <c:v>17.031</c:v>
                </c:pt>
                <c:pt idx="2731">
                  <c:v>17.037</c:v>
                </c:pt>
                <c:pt idx="2732">
                  <c:v>17.043</c:v>
                </c:pt>
                <c:pt idx="2733">
                  <c:v>17.049</c:v>
                </c:pt>
                <c:pt idx="2734">
                  <c:v>17.054</c:v>
                </c:pt>
                <c:pt idx="2735">
                  <c:v>17.06</c:v>
                </c:pt>
                <c:pt idx="2736">
                  <c:v>17.067</c:v>
                </c:pt>
                <c:pt idx="2737">
                  <c:v>17.073</c:v>
                </c:pt>
                <c:pt idx="2738">
                  <c:v>17.079</c:v>
                </c:pt>
                <c:pt idx="2739">
                  <c:v>17.085</c:v>
                </c:pt>
                <c:pt idx="2740">
                  <c:v>17.09</c:v>
                </c:pt>
                <c:pt idx="2741">
                  <c:v>17.096</c:v>
                </c:pt>
                <c:pt idx="2742">
                  <c:v>17.102</c:v>
                </c:pt>
                <c:pt idx="2743">
                  <c:v>17.108</c:v>
                </c:pt>
                <c:pt idx="2744">
                  <c:v>17.115</c:v>
                </c:pt>
                <c:pt idx="2745">
                  <c:v>17.121</c:v>
                </c:pt>
                <c:pt idx="2746">
                  <c:v>17.127</c:v>
                </c:pt>
                <c:pt idx="2747">
                  <c:v>17.133</c:v>
                </c:pt>
                <c:pt idx="2748">
                  <c:v>17.139</c:v>
                </c:pt>
                <c:pt idx="2749">
                  <c:v>17.145</c:v>
                </c:pt>
                <c:pt idx="2750">
                  <c:v>17.15</c:v>
                </c:pt>
                <c:pt idx="2751">
                  <c:v>17.157</c:v>
                </c:pt>
                <c:pt idx="2752">
                  <c:v>17.163</c:v>
                </c:pt>
                <c:pt idx="2753">
                  <c:v>17.169</c:v>
                </c:pt>
                <c:pt idx="2754">
                  <c:v>17.175</c:v>
                </c:pt>
                <c:pt idx="2755">
                  <c:v>17.181</c:v>
                </c:pt>
                <c:pt idx="2756">
                  <c:v>17.187</c:v>
                </c:pt>
                <c:pt idx="2757">
                  <c:v>17.193</c:v>
                </c:pt>
                <c:pt idx="2758">
                  <c:v>17.199</c:v>
                </c:pt>
                <c:pt idx="2759">
                  <c:v>17.205</c:v>
                </c:pt>
                <c:pt idx="2760">
                  <c:v>17.211</c:v>
                </c:pt>
                <c:pt idx="2761">
                  <c:v>17.217</c:v>
                </c:pt>
                <c:pt idx="2762">
                  <c:v>17.223</c:v>
                </c:pt>
                <c:pt idx="2763">
                  <c:v>17.229</c:v>
                </c:pt>
                <c:pt idx="2764">
                  <c:v>17.235</c:v>
                </c:pt>
                <c:pt idx="2765">
                  <c:v>17.242</c:v>
                </c:pt>
                <c:pt idx="2766">
                  <c:v>17.247</c:v>
                </c:pt>
                <c:pt idx="2767">
                  <c:v>17.253</c:v>
                </c:pt>
                <c:pt idx="2768">
                  <c:v>17.259</c:v>
                </c:pt>
                <c:pt idx="2769">
                  <c:v>17.265</c:v>
                </c:pt>
                <c:pt idx="2770">
                  <c:v>17.271</c:v>
                </c:pt>
                <c:pt idx="2771">
                  <c:v>17.277</c:v>
                </c:pt>
                <c:pt idx="2772">
                  <c:v>17.284</c:v>
                </c:pt>
                <c:pt idx="2773">
                  <c:v>17.29</c:v>
                </c:pt>
                <c:pt idx="2774">
                  <c:v>17.296</c:v>
                </c:pt>
                <c:pt idx="2775">
                  <c:v>17.302</c:v>
                </c:pt>
                <c:pt idx="2776">
                  <c:v>17.308</c:v>
                </c:pt>
                <c:pt idx="2777">
                  <c:v>17.313</c:v>
                </c:pt>
                <c:pt idx="2778">
                  <c:v>17.319</c:v>
                </c:pt>
                <c:pt idx="2779">
                  <c:v>17.326</c:v>
                </c:pt>
                <c:pt idx="2780">
                  <c:v>17.332</c:v>
                </c:pt>
                <c:pt idx="2781">
                  <c:v>17.338</c:v>
                </c:pt>
                <c:pt idx="2782">
                  <c:v>17.344</c:v>
                </c:pt>
                <c:pt idx="2783">
                  <c:v>17.35</c:v>
                </c:pt>
                <c:pt idx="2784">
                  <c:v>17.356</c:v>
                </c:pt>
                <c:pt idx="2785">
                  <c:v>17.362</c:v>
                </c:pt>
                <c:pt idx="2786">
                  <c:v>17.369</c:v>
                </c:pt>
                <c:pt idx="2787">
                  <c:v>17.375</c:v>
                </c:pt>
                <c:pt idx="2788">
                  <c:v>17.381</c:v>
                </c:pt>
                <c:pt idx="2789">
                  <c:v>17.386</c:v>
                </c:pt>
                <c:pt idx="2790">
                  <c:v>17.392</c:v>
                </c:pt>
                <c:pt idx="2791">
                  <c:v>17.398</c:v>
                </c:pt>
                <c:pt idx="2792">
                  <c:v>17.404</c:v>
                </c:pt>
                <c:pt idx="2793">
                  <c:v>17.411</c:v>
                </c:pt>
                <c:pt idx="2794">
                  <c:v>17.417</c:v>
                </c:pt>
                <c:pt idx="2795">
                  <c:v>17.423</c:v>
                </c:pt>
                <c:pt idx="2796">
                  <c:v>17.429</c:v>
                </c:pt>
                <c:pt idx="2797">
                  <c:v>17.435</c:v>
                </c:pt>
                <c:pt idx="2798">
                  <c:v>17.441</c:v>
                </c:pt>
                <c:pt idx="2799">
                  <c:v>17.447</c:v>
                </c:pt>
                <c:pt idx="2800">
                  <c:v>17.454</c:v>
                </c:pt>
                <c:pt idx="2801">
                  <c:v>17.46</c:v>
                </c:pt>
                <c:pt idx="2802">
                  <c:v>17.466</c:v>
                </c:pt>
                <c:pt idx="2803">
                  <c:v>17.471</c:v>
                </c:pt>
                <c:pt idx="2804">
                  <c:v>17.477</c:v>
                </c:pt>
                <c:pt idx="2805">
                  <c:v>17.483</c:v>
                </c:pt>
                <c:pt idx="2806">
                  <c:v>17.489</c:v>
                </c:pt>
                <c:pt idx="2807">
                  <c:v>17.496</c:v>
                </c:pt>
                <c:pt idx="2808">
                  <c:v>17.502</c:v>
                </c:pt>
                <c:pt idx="2809">
                  <c:v>17.508</c:v>
                </c:pt>
                <c:pt idx="2810">
                  <c:v>17.513</c:v>
                </c:pt>
                <c:pt idx="2811">
                  <c:v>17.519</c:v>
                </c:pt>
                <c:pt idx="2812">
                  <c:v>17.525</c:v>
                </c:pt>
                <c:pt idx="2813">
                  <c:v>17.531</c:v>
                </c:pt>
                <c:pt idx="2814">
                  <c:v>17.538</c:v>
                </c:pt>
                <c:pt idx="2815">
                  <c:v>17.544</c:v>
                </c:pt>
                <c:pt idx="2816">
                  <c:v>17.55</c:v>
                </c:pt>
                <c:pt idx="2817">
                  <c:v>17.556</c:v>
                </c:pt>
                <c:pt idx="2818">
                  <c:v>17.561</c:v>
                </c:pt>
                <c:pt idx="2819">
                  <c:v>17.567</c:v>
                </c:pt>
                <c:pt idx="2820">
                  <c:v>17.573</c:v>
                </c:pt>
                <c:pt idx="2821">
                  <c:v>17.58</c:v>
                </c:pt>
                <c:pt idx="2822">
                  <c:v>17.586</c:v>
                </c:pt>
                <c:pt idx="2823">
                  <c:v>17.592</c:v>
                </c:pt>
                <c:pt idx="2824">
                  <c:v>17.598</c:v>
                </c:pt>
                <c:pt idx="2825">
                  <c:v>17.604</c:v>
                </c:pt>
                <c:pt idx="2826">
                  <c:v>17.61</c:v>
                </c:pt>
                <c:pt idx="2827">
                  <c:v>17.615</c:v>
                </c:pt>
                <c:pt idx="2828">
                  <c:v>17.622</c:v>
                </c:pt>
                <c:pt idx="2829">
                  <c:v>17.628</c:v>
                </c:pt>
                <c:pt idx="2830">
                  <c:v>17.634</c:v>
                </c:pt>
                <c:pt idx="2831">
                  <c:v>17.64</c:v>
                </c:pt>
                <c:pt idx="2832">
                  <c:v>17.646</c:v>
                </c:pt>
                <c:pt idx="2833">
                  <c:v>17.652</c:v>
                </c:pt>
                <c:pt idx="2834">
                  <c:v>17.658</c:v>
                </c:pt>
                <c:pt idx="2835">
                  <c:v>17.665</c:v>
                </c:pt>
                <c:pt idx="2836">
                  <c:v>17.67</c:v>
                </c:pt>
                <c:pt idx="2837">
                  <c:v>17.676</c:v>
                </c:pt>
                <c:pt idx="2838">
                  <c:v>17.682</c:v>
                </c:pt>
                <c:pt idx="2839">
                  <c:v>17.688</c:v>
                </c:pt>
                <c:pt idx="2840">
                  <c:v>17.694</c:v>
                </c:pt>
                <c:pt idx="2841">
                  <c:v>17.7</c:v>
                </c:pt>
                <c:pt idx="2842">
                  <c:v>17.707</c:v>
                </c:pt>
                <c:pt idx="2843">
                  <c:v>17.713</c:v>
                </c:pt>
                <c:pt idx="2844">
                  <c:v>17.719</c:v>
                </c:pt>
                <c:pt idx="2845">
                  <c:v>17.725</c:v>
                </c:pt>
                <c:pt idx="2846">
                  <c:v>17.731</c:v>
                </c:pt>
                <c:pt idx="2847">
                  <c:v>17.737</c:v>
                </c:pt>
                <c:pt idx="2848">
                  <c:v>17.742</c:v>
                </c:pt>
                <c:pt idx="2849">
                  <c:v>17.748</c:v>
                </c:pt>
                <c:pt idx="2850">
                  <c:v>17.755</c:v>
                </c:pt>
                <c:pt idx="2851">
                  <c:v>17.761</c:v>
                </c:pt>
                <c:pt idx="2852">
                  <c:v>17.767</c:v>
                </c:pt>
                <c:pt idx="2853">
                  <c:v>17.773</c:v>
                </c:pt>
                <c:pt idx="2854">
                  <c:v>17.779</c:v>
                </c:pt>
                <c:pt idx="2855">
                  <c:v>17.785</c:v>
                </c:pt>
                <c:pt idx="2856">
                  <c:v>17.792</c:v>
                </c:pt>
                <c:pt idx="2857">
                  <c:v>17.798</c:v>
                </c:pt>
                <c:pt idx="2858">
                  <c:v>17.804</c:v>
                </c:pt>
                <c:pt idx="2859">
                  <c:v>17.81</c:v>
                </c:pt>
                <c:pt idx="2860">
                  <c:v>17.816</c:v>
                </c:pt>
                <c:pt idx="2861">
                  <c:v>17.821</c:v>
                </c:pt>
                <c:pt idx="2862">
                  <c:v>17.827</c:v>
                </c:pt>
                <c:pt idx="2863">
                  <c:v>17.833</c:v>
                </c:pt>
                <c:pt idx="2864">
                  <c:v>17.84</c:v>
                </c:pt>
                <c:pt idx="2865">
                  <c:v>17.846</c:v>
                </c:pt>
                <c:pt idx="2866">
                  <c:v>17.852</c:v>
                </c:pt>
                <c:pt idx="2867">
                  <c:v>17.857</c:v>
                </c:pt>
                <c:pt idx="2868">
                  <c:v>17.863</c:v>
                </c:pt>
                <c:pt idx="2869">
                  <c:v>17.869</c:v>
                </c:pt>
                <c:pt idx="2870">
                  <c:v>17.875</c:v>
                </c:pt>
                <c:pt idx="2871">
                  <c:v>17.882</c:v>
                </c:pt>
                <c:pt idx="2872">
                  <c:v>17.888</c:v>
                </c:pt>
                <c:pt idx="2873">
                  <c:v>17.894</c:v>
                </c:pt>
                <c:pt idx="2874">
                  <c:v>17.9</c:v>
                </c:pt>
                <c:pt idx="2875">
                  <c:v>17.906</c:v>
                </c:pt>
                <c:pt idx="2876">
                  <c:v>17.911</c:v>
                </c:pt>
                <c:pt idx="2877">
                  <c:v>17.917</c:v>
                </c:pt>
                <c:pt idx="2878">
                  <c:v>17.924</c:v>
                </c:pt>
                <c:pt idx="2879">
                  <c:v>17.93</c:v>
                </c:pt>
                <c:pt idx="2880">
                  <c:v>17.936</c:v>
                </c:pt>
                <c:pt idx="2881">
                  <c:v>17.942</c:v>
                </c:pt>
                <c:pt idx="2882">
                  <c:v>17.947</c:v>
                </c:pt>
                <c:pt idx="2883">
                  <c:v>17.953</c:v>
                </c:pt>
                <c:pt idx="2884">
                  <c:v>17.959</c:v>
                </c:pt>
                <c:pt idx="2885">
                  <c:v>17.966</c:v>
                </c:pt>
                <c:pt idx="2886">
                  <c:v>17.972</c:v>
                </c:pt>
                <c:pt idx="2887">
                  <c:v>17.978</c:v>
                </c:pt>
                <c:pt idx="2888">
                  <c:v>17.984</c:v>
                </c:pt>
                <c:pt idx="2889">
                  <c:v>17.99</c:v>
                </c:pt>
                <c:pt idx="2890">
                  <c:v>17.995</c:v>
                </c:pt>
                <c:pt idx="2891">
                  <c:v>18.001</c:v>
                </c:pt>
                <c:pt idx="2892">
                  <c:v>18.008</c:v>
                </c:pt>
                <c:pt idx="2893">
                  <c:v>18.014</c:v>
                </c:pt>
                <c:pt idx="2894">
                  <c:v>18.02</c:v>
                </c:pt>
                <c:pt idx="2895">
                  <c:v>18.026</c:v>
                </c:pt>
                <c:pt idx="2896">
                  <c:v>18.032</c:v>
                </c:pt>
                <c:pt idx="2897">
                  <c:v>18.038</c:v>
                </c:pt>
                <c:pt idx="2898">
                  <c:v>18.044</c:v>
                </c:pt>
                <c:pt idx="2899">
                  <c:v>18.05</c:v>
                </c:pt>
                <c:pt idx="2900">
                  <c:v>18.056</c:v>
                </c:pt>
                <c:pt idx="2901">
                  <c:v>18.062</c:v>
                </c:pt>
                <c:pt idx="2902">
                  <c:v>18.068</c:v>
                </c:pt>
                <c:pt idx="2903">
                  <c:v>18.074</c:v>
                </c:pt>
                <c:pt idx="2904">
                  <c:v>18.08</c:v>
                </c:pt>
                <c:pt idx="2905">
                  <c:v>18.086</c:v>
                </c:pt>
                <c:pt idx="2906">
                  <c:v>18.093</c:v>
                </c:pt>
                <c:pt idx="2907">
                  <c:v>18.099</c:v>
                </c:pt>
                <c:pt idx="2908">
                  <c:v>18.105</c:v>
                </c:pt>
                <c:pt idx="2909">
                  <c:v>18.111</c:v>
                </c:pt>
                <c:pt idx="2910">
                  <c:v>18.117</c:v>
                </c:pt>
                <c:pt idx="2911">
                  <c:v>18.122</c:v>
                </c:pt>
                <c:pt idx="2912">
                  <c:v>18.128</c:v>
                </c:pt>
                <c:pt idx="2913">
                  <c:v>18.135</c:v>
                </c:pt>
                <c:pt idx="2914">
                  <c:v>18.141</c:v>
                </c:pt>
                <c:pt idx="2915">
                  <c:v>18.147</c:v>
                </c:pt>
                <c:pt idx="2916">
                  <c:v>18.153</c:v>
                </c:pt>
                <c:pt idx="2917">
                  <c:v>18.159</c:v>
                </c:pt>
                <c:pt idx="2918">
                  <c:v>18.165</c:v>
                </c:pt>
                <c:pt idx="2919">
                  <c:v>18.171</c:v>
                </c:pt>
                <c:pt idx="2920">
                  <c:v>18.178</c:v>
                </c:pt>
                <c:pt idx="2921">
                  <c:v>18.183</c:v>
                </c:pt>
                <c:pt idx="2922">
                  <c:v>18.189</c:v>
                </c:pt>
                <c:pt idx="2923">
                  <c:v>18.195</c:v>
                </c:pt>
                <c:pt idx="2924">
                  <c:v>18.201</c:v>
                </c:pt>
                <c:pt idx="2925">
                  <c:v>18.207</c:v>
                </c:pt>
                <c:pt idx="2926">
                  <c:v>18.213</c:v>
                </c:pt>
                <c:pt idx="2927">
                  <c:v>18.22</c:v>
                </c:pt>
                <c:pt idx="2928">
                  <c:v>18.226</c:v>
                </c:pt>
                <c:pt idx="2929">
                  <c:v>18.231</c:v>
                </c:pt>
                <c:pt idx="2930">
                  <c:v>18.237</c:v>
                </c:pt>
                <c:pt idx="2931">
                  <c:v>18.243</c:v>
                </c:pt>
                <c:pt idx="2932">
                  <c:v>18.249</c:v>
                </c:pt>
                <c:pt idx="2933">
                  <c:v>18.255</c:v>
                </c:pt>
                <c:pt idx="2934">
                  <c:v>18.262</c:v>
                </c:pt>
                <c:pt idx="2935">
                  <c:v>18.268</c:v>
                </c:pt>
                <c:pt idx="2936">
                  <c:v>18.274</c:v>
                </c:pt>
                <c:pt idx="2937">
                  <c:v>18.279</c:v>
                </c:pt>
                <c:pt idx="2938">
                  <c:v>18.285</c:v>
                </c:pt>
                <c:pt idx="2939">
                  <c:v>18.291</c:v>
                </c:pt>
                <c:pt idx="2940">
                  <c:v>18.297</c:v>
                </c:pt>
                <c:pt idx="2941">
                  <c:v>18.304</c:v>
                </c:pt>
                <c:pt idx="2942">
                  <c:v>18.31</c:v>
                </c:pt>
                <c:pt idx="2943">
                  <c:v>18.316</c:v>
                </c:pt>
                <c:pt idx="2944">
                  <c:v>18.322</c:v>
                </c:pt>
                <c:pt idx="2945">
                  <c:v>18.328</c:v>
                </c:pt>
                <c:pt idx="2946">
                  <c:v>18.333</c:v>
                </c:pt>
                <c:pt idx="2947">
                  <c:v>18.339</c:v>
                </c:pt>
                <c:pt idx="2948">
                  <c:v>18.345</c:v>
                </c:pt>
                <c:pt idx="2949">
                  <c:v>18.352</c:v>
                </c:pt>
                <c:pt idx="2950">
                  <c:v>18.358</c:v>
                </c:pt>
                <c:pt idx="2951">
                  <c:v>18.364</c:v>
                </c:pt>
                <c:pt idx="2952">
                  <c:v>18.37</c:v>
                </c:pt>
                <c:pt idx="2953">
                  <c:v>18.376</c:v>
                </c:pt>
                <c:pt idx="2954">
                  <c:v>18.381</c:v>
                </c:pt>
                <c:pt idx="2955">
                  <c:v>18.387</c:v>
                </c:pt>
                <c:pt idx="2956">
                  <c:v>18.394</c:v>
                </c:pt>
                <c:pt idx="2957">
                  <c:v>18.4</c:v>
                </c:pt>
                <c:pt idx="2958">
                  <c:v>18.406</c:v>
                </c:pt>
                <c:pt idx="2959">
                  <c:v>18.412</c:v>
                </c:pt>
                <c:pt idx="2960">
                  <c:v>18.418</c:v>
                </c:pt>
                <c:pt idx="2961">
                  <c:v>18.424</c:v>
                </c:pt>
                <c:pt idx="2962">
                  <c:v>18.429</c:v>
                </c:pt>
                <c:pt idx="2963">
                  <c:v>18.436</c:v>
                </c:pt>
                <c:pt idx="2964">
                  <c:v>18.442</c:v>
                </c:pt>
                <c:pt idx="2965">
                  <c:v>18.448</c:v>
                </c:pt>
                <c:pt idx="2966">
                  <c:v>18.454</c:v>
                </c:pt>
                <c:pt idx="2967">
                  <c:v>18.46</c:v>
                </c:pt>
                <c:pt idx="2968">
                  <c:v>18.466</c:v>
                </c:pt>
                <c:pt idx="2969">
                  <c:v>18.472</c:v>
                </c:pt>
                <c:pt idx="2970">
                  <c:v>18.479</c:v>
                </c:pt>
                <c:pt idx="2971">
                  <c:v>18.484</c:v>
                </c:pt>
                <c:pt idx="2972">
                  <c:v>18.49</c:v>
                </c:pt>
                <c:pt idx="2973">
                  <c:v>18.496</c:v>
                </c:pt>
                <c:pt idx="2974">
                  <c:v>18.502</c:v>
                </c:pt>
                <c:pt idx="2975">
                  <c:v>18.508</c:v>
                </c:pt>
                <c:pt idx="2976">
                  <c:v>18.514</c:v>
                </c:pt>
                <c:pt idx="2977">
                  <c:v>18.521</c:v>
                </c:pt>
                <c:pt idx="2978">
                  <c:v>18.527</c:v>
                </c:pt>
                <c:pt idx="2979">
                  <c:v>18.532</c:v>
                </c:pt>
                <c:pt idx="2980">
                  <c:v>18.538</c:v>
                </c:pt>
                <c:pt idx="2981">
                  <c:v>18.544</c:v>
                </c:pt>
                <c:pt idx="2982">
                  <c:v>18.55</c:v>
                </c:pt>
                <c:pt idx="2983">
                  <c:v>18.556</c:v>
                </c:pt>
                <c:pt idx="2984">
                  <c:v>18.563</c:v>
                </c:pt>
                <c:pt idx="2985">
                  <c:v>18.569</c:v>
                </c:pt>
                <c:pt idx="2986">
                  <c:v>18.575</c:v>
                </c:pt>
                <c:pt idx="2987">
                  <c:v>18.58</c:v>
                </c:pt>
                <c:pt idx="2988">
                  <c:v>18.586</c:v>
                </c:pt>
                <c:pt idx="2989">
                  <c:v>18.592</c:v>
                </c:pt>
                <c:pt idx="2990">
                  <c:v>18.598</c:v>
                </c:pt>
                <c:pt idx="2991">
                  <c:v>18.605</c:v>
                </c:pt>
                <c:pt idx="2992">
                  <c:v>18.611</c:v>
                </c:pt>
                <c:pt idx="2993">
                  <c:v>18.617</c:v>
                </c:pt>
                <c:pt idx="2994">
                  <c:v>18.623</c:v>
                </c:pt>
                <c:pt idx="2995">
                  <c:v>18.628</c:v>
                </c:pt>
                <c:pt idx="2996">
                  <c:v>18.634</c:v>
                </c:pt>
                <c:pt idx="2997">
                  <c:v>18.64</c:v>
                </c:pt>
                <c:pt idx="2998">
                  <c:v>18.647</c:v>
                </c:pt>
                <c:pt idx="2999">
                  <c:v>18.653</c:v>
                </c:pt>
                <c:pt idx="3000">
                  <c:v>18.659</c:v>
                </c:pt>
                <c:pt idx="3001">
                  <c:v>18.665</c:v>
                </c:pt>
                <c:pt idx="3002">
                  <c:v>18.671</c:v>
                </c:pt>
                <c:pt idx="3003">
                  <c:v>18.676</c:v>
                </c:pt>
                <c:pt idx="3004">
                  <c:v>18.682</c:v>
                </c:pt>
                <c:pt idx="3005">
                  <c:v>18.689</c:v>
                </c:pt>
                <c:pt idx="3006">
                  <c:v>18.695</c:v>
                </c:pt>
                <c:pt idx="3007">
                  <c:v>18.701</c:v>
                </c:pt>
                <c:pt idx="3008">
                  <c:v>18.707</c:v>
                </c:pt>
                <c:pt idx="3009">
                  <c:v>18.713</c:v>
                </c:pt>
                <c:pt idx="3010">
                  <c:v>18.719</c:v>
                </c:pt>
                <c:pt idx="3011">
                  <c:v>18.724</c:v>
                </c:pt>
                <c:pt idx="3012">
                  <c:v>18.731</c:v>
                </c:pt>
                <c:pt idx="3013">
                  <c:v>18.737</c:v>
                </c:pt>
                <c:pt idx="3014">
                  <c:v>18.743</c:v>
                </c:pt>
                <c:pt idx="3015">
                  <c:v>18.749</c:v>
                </c:pt>
                <c:pt idx="3016">
                  <c:v>18.755</c:v>
                </c:pt>
                <c:pt idx="3017">
                  <c:v>18.761</c:v>
                </c:pt>
                <c:pt idx="3018">
                  <c:v>18.767</c:v>
                </c:pt>
                <c:pt idx="3019">
                  <c:v>18.774</c:v>
                </c:pt>
                <c:pt idx="3020">
                  <c:v>18.779</c:v>
                </c:pt>
                <c:pt idx="3021">
                  <c:v>18.785</c:v>
                </c:pt>
                <c:pt idx="3022">
                  <c:v>18.791</c:v>
                </c:pt>
                <c:pt idx="3023">
                  <c:v>18.797</c:v>
                </c:pt>
                <c:pt idx="3024">
                  <c:v>18.803</c:v>
                </c:pt>
                <c:pt idx="3025">
                  <c:v>18.809</c:v>
                </c:pt>
                <c:pt idx="3026">
                  <c:v>18.816</c:v>
                </c:pt>
                <c:pt idx="3027">
                  <c:v>18.821</c:v>
                </c:pt>
                <c:pt idx="3028">
                  <c:v>18.827</c:v>
                </c:pt>
                <c:pt idx="3029">
                  <c:v>18.833</c:v>
                </c:pt>
                <c:pt idx="3030">
                  <c:v>18.839</c:v>
                </c:pt>
                <c:pt idx="3031">
                  <c:v>18.845</c:v>
                </c:pt>
                <c:pt idx="3032">
                  <c:v>18.851</c:v>
                </c:pt>
                <c:pt idx="3033">
                  <c:v>18.857</c:v>
                </c:pt>
                <c:pt idx="3034">
                  <c:v>18.864</c:v>
                </c:pt>
                <c:pt idx="3035">
                  <c:v>18.869</c:v>
                </c:pt>
                <c:pt idx="3036">
                  <c:v>18.875</c:v>
                </c:pt>
                <c:pt idx="3037">
                  <c:v>18.881</c:v>
                </c:pt>
                <c:pt idx="3038">
                  <c:v>18.887</c:v>
                </c:pt>
                <c:pt idx="3039">
                  <c:v>18.893</c:v>
                </c:pt>
                <c:pt idx="3040">
                  <c:v>18.899</c:v>
                </c:pt>
                <c:pt idx="3041">
                  <c:v>18.906</c:v>
                </c:pt>
                <c:pt idx="3042">
                  <c:v>18.912</c:v>
                </c:pt>
                <c:pt idx="3043">
                  <c:v>18.918</c:v>
                </c:pt>
                <c:pt idx="3044">
                  <c:v>18.923</c:v>
                </c:pt>
                <c:pt idx="3045">
                  <c:v>18.929</c:v>
                </c:pt>
                <c:pt idx="3046">
                  <c:v>18.935</c:v>
                </c:pt>
                <c:pt idx="3047">
                  <c:v>18.941</c:v>
                </c:pt>
                <c:pt idx="3048">
                  <c:v>18.948</c:v>
                </c:pt>
                <c:pt idx="3049">
                  <c:v>18.954</c:v>
                </c:pt>
                <c:pt idx="3050">
                  <c:v>18.96</c:v>
                </c:pt>
                <c:pt idx="3051">
                  <c:v>18.966</c:v>
                </c:pt>
                <c:pt idx="3052">
                  <c:v>18.972</c:v>
                </c:pt>
                <c:pt idx="3053">
                  <c:v>18.977</c:v>
                </c:pt>
                <c:pt idx="3054">
                  <c:v>18.983</c:v>
                </c:pt>
                <c:pt idx="3055">
                  <c:v>18.99</c:v>
                </c:pt>
                <c:pt idx="3056">
                  <c:v>18.996</c:v>
                </c:pt>
                <c:pt idx="3057">
                  <c:v>19.002</c:v>
                </c:pt>
                <c:pt idx="3058">
                  <c:v>19.008</c:v>
                </c:pt>
                <c:pt idx="3059">
                  <c:v>19.014</c:v>
                </c:pt>
                <c:pt idx="3060">
                  <c:v>19.02</c:v>
                </c:pt>
                <c:pt idx="3061">
                  <c:v>19.026</c:v>
                </c:pt>
                <c:pt idx="3062">
                  <c:v>19.032</c:v>
                </c:pt>
                <c:pt idx="3063">
                  <c:v>19.038</c:v>
                </c:pt>
                <c:pt idx="3064">
                  <c:v>19.044</c:v>
                </c:pt>
                <c:pt idx="3065">
                  <c:v>19.05</c:v>
                </c:pt>
                <c:pt idx="3066">
                  <c:v>19.056</c:v>
                </c:pt>
                <c:pt idx="3067">
                  <c:v>19.062</c:v>
                </c:pt>
                <c:pt idx="3068">
                  <c:v>19.068</c:v>
                </c:pt>
                <c:pt idx="3069">
                  <c:v>19.075</c:v>
                </c:pt>
                <c:pt idx="3070">
                  <c:v>19.08</c:v>
                </c:pt>
                <c:pt idx="3071">
                  <c:v>19.086</c:v>
                </c:pt>
                <c:pt idx="3072">
                  <c:v>19.092</c:v>
                </c:pt>
                <c:pt idx="3073">
                  <c:v>19.098</c:v>
                </c:pt>
                <c:pt idx="3074">
                  <c:v>19.104</c:v>
                </c:pt>
                <c:pt idx="3075">
                  <c:v>19.11</c:v>
                </c:pt>
                <c:pt idx="3076">
                  <c:v>19.117</c:v>
                </c:pt>
                <c:pt idx="3077">
                  <c:v>19.123</c:v>
                </c:pt>
                <c:pt idx="3078">
                  <c:v>19.128</c:v>
                </c:pt>
                <c:pt idx="3079">
                  <c:v>19.134</c:v>
                </c:pt>
                <c:pt idx="3080">
                  <c:v>19.14</c:v>
                </c:pt>
                <c:pt idx="3081">
                  <c:v>19.146</c:v>
                </c:pt>
                <c:pt idx="3082">
                  <c:v>19.152</c:v>
                </c:pt>
                <c:pt idx="3083">
                  <c:v>19.159</c:v>
                </c:pt>
                <c:pt idx="3084">
                  <c:v>19.165</c:v>
                </c:pt>
                <c:pt idx="3085">
                  <c:v>19.171</c:v>
                </c:pt>
                <c:pt idx="3086">
                  <c:v>19.177</c:v>
                </c:pt>
                <c:pt idx="3087">
                  <c:v>19.183</c:v>
                </c:pt>
                <c:pt idx="3088">
                  <c:v>19.189</c:v>
                </c:pt>
                <c:pt idx="3089">
                  <c:v>19.194</c:v>
                </c:pt>
                <c:pt idx="3090">
                  <c:v>19.201</c:v>
                </c:pt>
                <c:pt idx="3091">
                  <c:v>19.207</c:v>
                </c:pt>
                <c:pt idx="3092">
                  <c:v>19.213</c:v>
                </c:pt>
                <c:pt idx="3093">
                  <c:v>19.219</c:v>
                </c:pt>
                <c:pt idx="3094">
                  <c:v>19.225</c:v>
                </c:pt>
                <c:pt idx="3095">
                  <c:v>19.231</c:v>
                </c:pt>
                <c:pt idx="3096">
                  <c:v>19.237</c:v>
                </c:pt>
                <c:pt idx="3097">
                  <c:v>19.243</c:v>
                </c:pt>
                <c:pt idx="3098">
                  <c:v>19.249</c:v>
                </c:pt>
                <c:pt idx="3099">
                  <c:v>19.255</c:v>
                </c:pt>
                <c:pt idx="3100">
                  <c:v>19.261</c:v>
                </c:pt>
                <c:pt idx="3101">
                  <c:v>19.267</c:v>
                </c:pt>
                <c:pt idx="3102">
                  <c:v>19.273</c:v>
                </c:pt>
                <c:pt idx="3103">
                  <c:v>19.279</c:v>
                </c:pt>
                <c:pt idx="3104">
                  <c:v>19.286</c:v>
                </c:pt>
                <c:pt idx="3105">
                  <c:v>19.292</c:v>
                </c:pt>
                <c:pt idx="3106">
                  <c:v>19.297</c:v>
                </c:pt>
                <c:pt idx="3107">
                  <c:v>19.303</c:v>
                </c:pt>
                <c:pt idx="3108">
                  <c:v>19.309</c:v>
                </c:pt>
                <c:pt idx="3109">
                  <c:v>19.315</c:v>
                </c:pt>
                <c:pt idx="3110">
                  <c:v>19.321</c:v>
                </c:pt>
                <c:pt idx="3111">
                  <c:v>19.328</c:v>
                </c:pt>
                <c:pt idx="3112">
                  <c:v>19.334</c:v>
                </c:pt>
                <c:pt idx="3113">
                  <c:v>19.34</c:v>
                </c:pt>
                <c:pt idx="3114">
                  <c:v>19.346</c:v>
                </c:pt>
                <c:pt idx="3115">
                  <c:v>19.352</c:v>
                </c:pt>
                <c:pt idx="3116">
                  <c:v>19.357</c:v>
                </c:pt>
                <c:pt idx="3117">
                  <c:v>19.363</c:v>
                </c:pt>
                <c:pt idx="3118">
                  <c:v>19.369</c:v>
                </c:pt>
                <c:pt idx="3119">
                  <c:v>19.376</c:v>
                </c:pt>
                <c:pt idx="3120">
                  <c:v>19.382</c:v>
                </c:pt>
                <c:pt idx="3121">
                  <c:v>19.388</c:v>
                </c:pt>
                <c:pt idx="3122">
                  <c:v>19.394</c:v>
                </c:pt>
                <c:pt idx="3123">
                  <c:v>19.399</c:v>
                </c:pt>
                <c:pt idx="3124">
                  <c:v>19.405</c:v>
                </c:pt>
                <c:pt idx="3125">
                  <c:v>19.411</c:v>
                </c:pt>
                <c:pt idx="3126">
                  <c:v>19.418</c:v>
                </c:pt>
                <c:pt idx="3127">
                  <c:v>19.424</c:v>
                </c:pt>
                <c:pt idx="3128">
                  <c:v>19.43</c:v>
                </c:pt>
                <c:pt idx="3129">
                  <c:v>19.436</c:v>
                </c:pt>
                <c:pt idx="3130">
                  <c:v>19.442</c:v>
                </c:pt>
                <c:pt idx="3131">
                  <c:v>19.448</c:v>
                </c:pt>
                <c:pt idx="3132">
                  <c:v>19.454</c:v>
                </c:pt>
                <c:pt idx="3133">
                  <c:v>19.461</c:v>
                </c:pt>
                <c:pt idx="3134">
                  <c:v>19.467</c:v>
                </c:pt>
                <c:pt idx="3135">
                  <c:v>19.472</c:v>
                </c:pt>
                <c:pt idx="3136">
                  <c:v>19.478</c:v>
                </c:pt>
                <c:pt idx="3137">
                  <c:v>19.484</c:v>
                </c:pt>
                <c:pt idx="3138">
                  <c:v>19.49</c:v>
                </c:pt>
                <c:pt idx="3139">
                  <c:v>19.496</c:v>
                </c:pt>
                <c:pt idx="3140">
                  <c:v>19.503</c:v>
                </c:pt>
                <c:pt idx="3141">
                  <c:v>19.509</c:v>
                </c:pt>
                <c:pt idx="3142">
                  <c:v>19.515</c:v>
                </c:pt>
                <c:pt idx="3143">
                  <c:v>19.521</c:v>
                </c:pt>
                <c:pt idx="3144">
                  <c:v>19.526</c:v>
                </c:pt>
                <c:pt idx="3145">
                  <c:v>19.532</c:v>
                </c:pt>
                <c:pt idx="3146">
                  <c:v>19.538</c:v>
                </c:pt>
                <c:pt idx="3147">
                  <c:v>19.545</c:v>
                </c:pt>
                <c:pt idx="3148">
                  <c:v>19.551</c:v>
                </c:pt>
                <c:pt idx="3149">
                  <c:v>19.557</c:v>
                </c:pt>
                <c:pt idx="3150">
                  <c:v>19.563</c:v>
                </c:pt>
                <c:pt idx="3151">
                  <c:v>19.569</c:v>
                </c:pt>
                <c:pt idx="3152">
                  <c:v>19.575</c:v>
                </c:pt>
                <c:pt idx="3153">
                  <c:v>19.581</c:v>
                </c:pt>
                <c:pt idx="3154">
                  <c:v>19.587</c:v>
                </c:pt>
                <c:pt idx="3155">
                  <c:v>19.593</c:v>
                </c:pt>
                <c:pt idx="3156">
                  <c:v>19.599</c:v>
                </c:pt>
                <c:pt idx="3157">
                  <c:v>19.605</c:v>
                </c:pt>
                <c:pt idx="3158">
                  <c:v>19.611</c:v>
                </c:pt>
                <c:pt idx="3159">
                  <c:v>19.617</c:v>
                </c:pt>
                <c:pt idx="3160">
                  <c:v>19.623</c:v>
                </c:pt>
                <c:pt idx="3161">
                  <c:v>19.63</c:v>
                </c:pt>
                <c:pt idx="3162">
                  <c:v>19.635</c:v>
                </c:pt>
                <c:pt idx="3163">
                  <c:v>19.641</c:v>
                </c:pt>
                <c:pt idx="3164">
                  <c:v>19.647</c:v>
                </c:pt>
                <c:pt idx="3165">
                  <c:v>19.653</c:v>
                </c:pt>
                <c:pt idx="3166">
                  <c:v>19.659</c:v>
                </c:pt>
                <c:pt idx="3167">
                  <c:v>19.665</c:v>
                </c:pt>
                <c:pt idx="3168">
                  <c:v>19.672</c:v>
                </c:pt>
                <c:pt idx="3169">
                  <c:v>19.678</c:v>
                </c:pt>
                <c:pt idx="3170">
                  <c:v>19.684</c:v>
                </c:pt>
                <c:pt idx="3171">
                  <c:v>19.69</c:v>
                </c:pt>
                <c:pt idx="3172">
                  <c:v>19.696</c:v>
                </c:pt>
                <c:pt idx="3173">
                  <c:v>19.701</c:v>
                </c:pt>
                <c:pt idx="3174">
                  <c:v>19.707</c:v>
                </c:pt>
                <c:pt idx="3175">
                  <c:v>19.714</c:v>
                </c:pt>
                <c:pt idx="3176">
                  <c:v>19.72</c:v>
                </c:pt>
                <c:pt idx="3177">
                  <c:v>19.726</c:v>
                </c:pt>
                <c:pt idx="3178">
                  <c:v>19.732</c:v>
                </c:pt>
                <c:pt idx="3179">
                  <c:v>19.738</c:v>
                </c:pt>
                <c:pt idx="3180">
                  <c:v>19.744</c:v>
                </c:pt>
                <c:pt idx="3181">
                  <c:v>19.75</c:v>
                </c:pt>
                <c:pt idx="3182">
                  <c:v>19.756</c:v>
                </c:pt>
                <c:pt idx="3183">
                  <c:v>19.762</c:v>
                </c:pt>
                <c:pt idx="3184">
                  <c:v>19.768</c:v>
                </c:pt>
                <c:pt idx="3185">
                  <c:v>19.774</c:v>
                </c:pt>
                <c:pt idx="3186">
                  <c:v>19.78</c:v>
                </c:pt>
                <c:pt idx="3187">
                  <c:v>19.786</c:v>
                </c:pt>
                <c:pt idx="3188">
                  <c:v>19.792</c:v>
                </c:pt>
                <c:pt idx="3189">
                  <c:v>19.799</c:v>
                </c:pt>
                <c:pt idx="3190">
                  <c:v>19.805</c:v>
                </c:pt>
                <c:pt idx="3191">
                  <c:v>19.81</c:v>
                </c:pt>
              </c:strCache>
            </c:strRef>
          </c:xVal>
          <c:yVal>
            <c:numRef>
              <c:f>control_piston!$C$2:$C$3195</c:f>
              <c:numCache>
                <c:formatCode>General</c:formatCode>
                <c:ptCount val="3194"/>
                <c:pt idx="0">
                  <c:v>0</c:v>
                </c:pt>
                <c:pt idx="1">
                  <c:v>0</c:v>
                </c:pt>
                <c:pt idx="2">
                  <c:v>1.466275659824047E-2</c:v>
                </c:pt>
                <c:pt idx="3">
                  <c:v>1.466275659824047E-2</c:v>
                </c:pt>
                <c:pt idx="4">
                  <c:v>1.466275659824047E-2</c:v>
                </c:pt>
                <c:pt idx="5">
                  <c:v>1.466275659824047E-2</c:v>
                </c:pt>
                <c:pt idx="6">
                  <c:v>1.466275659824047E-2</c:v>
                </c:pt>
                <c:pt idx="7">
                  <c:v>1.466275659824047E-2</c:v>
                </c:pt>
                <c:pt idx="8">
                  <c:v>1.466275659824047E-2</c:v>
                </c:pt>
                <c:pt idx="9">
                  <c:v>1.466275659824047E-2</c:v>
                </c:pt>
                <c:pt idx="10">
                  <c:v>1.466275659824047E-2</c:v>
                </c:pt>
                <c:pt idx="11">
                  <c:v>1.466275659824047E-2</c:v>
                </c:pt>
                <c:pt idx="12">
                  <c:v>1.466275659824047E-2</c:v>
                </c:pt>
                <c:pt idx="13">
                  <c:v>1.466275659824047E-2</c:v>
                </c:pt>
                <c:pt idx="14">
                  <c:v>1.466275659824047E-2</c:v>
                </c:pt>
                <c:pt idx="15">
                  <c:v>1.466275659824047E-2</c:v>
                </c:pt>
                <c:pt idx="16">
                  <c:v>1.466275659824047E-2</c:v>
                </c:pt>
                <c:pt idx="17">
                  <c:v>1.466275659824047E-2</c:v>
                </c:pt>
                <c:pt idx="18">
                  <c:v>1.466275659824047E-2</c:v>
                </c:pt>
                <c:pt idx="19">
                  <c:v>1.466275659824047E-2</c:v>
                </c:pt>
                <c:pt idx="20">
                  <c:v>1.466275659824047E-2</c:v>
                </c:pt>
                <c:pt idx="21">
                  <c:v>1.466275659824047E-2</c:v>
                </c:pt>
                <c:pt idx="22">
                  <c:v>1.466275659824047E-2</c:v>
                </c:pt>
                <c:pt idx="23">
                  <c:v>1.466275659824047E-2</c:v>
                </c:pt>
                <c:pt idx="24">
                  <c:v>1.466275659824047E-2</c:v>
                </c:pt>
                <c:pt idx="25">
                  <c:v>1.466275659824047E-2</c:v>
                </c:pt>
                <c:pt idx="26">
                  <c:v>1.466275659824047E-2</c:v>
                </c:pt>
                <c:pt idx="27">
                  <c:v>1.466275659824047E-2</c:v>
                </c:pt>
                <c:pt idx="28">
                  <c:v>1.466275659824047E-2</c:v>
                </c:pt>
                <c:pt idx="29">
                  <c:v>1.466275659824047E-2</c:v>
                </c:pt>
                <c:pt idx="30">
                  <c:v>1.466275659824047E-2</c:v>
                </c:pt>
                <c:pt idx="31">
                  <c:v>1.466275659824047E-2</c:v>
                </c:pt>
                <c:pt idx="32">
                  <c:v>1.466275659824047E-2</c:v>
                </c:pt>
                <c:pt idx="33">
                  <c:v>1.466275659824047E-2</c:v>
                </c:pt>
                <c:pt idx="34">
                  <c:v>1.466275659824047E-2</c:v>
                </c:pt>
                <c:pt idx="35">
                  <c:v>1.466275659824047E-2</c:v>
                </c:pt>
                <c:pt idx="36">
                  <c:v>1.466275659824047E-2</c:v>
                </c:pt>
                <c:pt idx="37">
                  <c:v>1.466275659824047E-2</c:v>
                </c:pt>
                <c:pt idx="38">
                  <c:v>1.466275659824047E-2</c:v>
                </c:pt>
                <c:pt idx="39">
                  <c:v>1.466275659824047E-2</c:v>
                </c:pt>
                <c:pt idx="40">
                  <c:v>1.466275659824047E-2</c:v>
                </c:pt>
                <c:pt idx="41">
                  <c:v>1.466275659824047E-2</c:v>
                </c:pt>
                <c:pt idx="42">
                  <c:v>1.466275659824047E-2</c:v>
                </c:pt>
                <c:pt idx="43">
                  <c:v>1.466275659824047E-2</c:v>
                </c:pt>
                <c:pt idx="44">
                  <c:v>1.466275659824047E-2</c:v>
                </c:pt>
                <c:pt idx="45">
                  <c:v>1.466275659824047E-2</c:v>
                </c:pt>
                <c:pt idx="46">
                  <c:v>1.466275659824047E-2</c:v>
                </c:pt>
                <c:pt idx="47">
                  <c:v>1.466275659824047E-2</c:v>
                </c:pt>
                <c:pt idx="48">
                  <c:v>1.466275659824047E-2</c:v>
                </c:pt>
                <c:pt idx="49">
                  <c:v>1.466275659824047E-2</c:v>
                </c:pt>
                <c:pt idx="50">
                  <c:v>1.466275659824047E-2</c:v>
                </c:pt>
                <c:pt idx="51">
                  <c:v>1.466275659824047E-2</c:v>
                </c:pt>
                <c:pt idx="52">
                  <c:v>1.466275659824047E-2</c:v>
                </c:pt>
                <c:pt idx="53">
                  <c:v>1.466275659824047E-2</c:v>
                </c:pt>
                <c:pt idx="54">
                  <c:v>1.466275659824047E-2</c:v>
                </c:pt>
                <c:pt idx="55">
                  <c:v>1.466275659824047E-2</c:v>
                </c:pt>
                <c:pt idx="56">
                  <c:v>1.466275659824047E-2</c:v>
                </c:pt>
                <c:pt idx="57">
                  <c:v>1.466275659824047E-2</c:v>
                </c:pt>
                <c:pt idx="58">
                  <c:v>1.466275659824047E-2</c:v>
                </c:pt>
                <c:pt idx="59">
                  <c:v>1.466275659824047E-2</c:v>
                </c:pt>
                <c:pt idx="60">
                  <c:v>1.466275659824047E-2</c:v>
                </c:pt>
                <c:pt idx="61">
                  <c:v>1.466275659824047E-2</c:v>
                </c:pt>
                <c:pt idx="62">
                  <c:v>1.466275659824047E-2</c:v>
                </c:pt>
                <c:pt idx="63">
                  <c:v>1.466275659824047E-2</c:v>
                </c:pt>
                <c:pt idx="64">
                  <c:v>1.466275659824047E-2</c:v>
                </c:pt>
                <c:pt idx="65">
                  <c:v>1.466275659824047E-2</c:v>
                </c:pt>
                <c:pt idx="66">
                  <c:v>1.466275659824047E-2</c:v>
                </c:pt>
                <c:pt idx="67">
                  <c:v>1.466275659824047E-2</c:v>
                </c:pt>
                <c:pt idx="68">
                  <c:v>1.466275659824047E-2</c:v>
                </c:pt>
                <c:pt idx="69">
                  <c:v>1.466275659824047E-2</c:v>
                </c:pt>
                <c:pt idx="70">
                  <c:v>1.466275659824047E-2</c:v>
                </c:pt>
                <c:pt idx="71">
                  <c:v>1.466275659824047E-2</c:v>
                </c:pt>
                <c:pt idx="72">
                  <c:v>1.466275659824047E-2</c:v>
                </c:pt>
                <c:pt idx="73">
                  <c:v>1.466275659824047E-2</c:v>
                </c:pt>
                <c:pt idx="74">
                  <c:v>1.466275659824047E-2</c:v>
                </c:pt>
                <c:pt idx="75">
                  <c:v>1.466275659824047E-2</c:v>
                </c:pt>
                <c:pt idx="76">
                  <c:v>1.466275659824047E-2</c:v>
                </c:pt>
                <c:pt idx="77">
                  <c:v>1.466275659824047E-2</c:v>
                </c:pt>
                <c:pt idx="78">
                  <c:v>1.466275659824047E-2</c:v>
                </c:pt>
                <c:pt idx="79">
                  <c:v>1.466275659824047E-2</c:v>
                </c:pt>
                <c:pt idx="80">
                  <c:v>1.466275659824047E-2</c:v>
                </c:pt>
                <c:pt idx="81">
                  <c:v>1.466275659824047E-2</c:v>
                </c:pt>
                <c:pt idx="82">
                  <c:v>1.466275659824047E-2</c:v>
                </c:pt>
                <c:pt idx="83">
                  <c:v>1.466275659824047E-2</c:v>
                </c:pt>
                <c:pt idx="84">
                  <c:v>1.466275659824047E-2</c:v>
                </c:pt>
                <c:pt idx="85">
                  <c:v>1.466275659824047E-2</c:v>
                </c:pt>
                <c:pt idx="86">
                  <c:v>1.466275659824047E-2</c:v>
                </c:pt>
                <c:pt idx="87">
                  <c:v>1.466275659824047E-2</c:v>
                </c:pt>
                <c:pt idx="88">
                  <c:v>1.466275659824047E-2</c:v>
                </c:pt>
                <c:pt idx="89">
                  <c:v>1.466275659824047E-2</c:v>
                </c:pt>
                <c:pt idx="90">
                  <c:v>1.466275659824047E-2</c:v>
                </c:pt>
                <c:pt idx="91">
                  <c:v>1.466275659824047E-2</c:v>
                </c:pt>
                <c:pt idx="92">
                  <c:v>1.466275659824047E-2</c:v>
                </c:pt>
                <c:pt idx="93">
                  <c:v>1.466275659824047E-2</c:v>
                </c:pt>
                <c:pt idx="94">
                  <c:v>1.466275659824047E-2</c:v>
                </c:pt>
                <c:pt idx="95">
                  <c:v>1.466275659824047E-2</c:v>
                </c:pt>
                <c:pt idx="96">
                  <c:v>1.466275659824047E-2</c:v>
                </c:pt>
                <c:pt idx="97">
                  <c:v>1.466275659824047E-2</c:v>
                </c:pt>
                <c:pt idx="98">
                  <c:v>1.466275659824047E-2</c:v>
                </c:pt>
                <c:pt idx="99">
                  <c:v>1.466275659824047E-2</c:v>
                </c:pt>
                <c:pt idx="100">
                  <c:v>1.466275659824047E-2</c:v>
                </c:pt>
                <c:pt idx="101">
                  <c:v>1.466275659824047E-2</c:v>
                </c:pt>
                <c:pt idx="102">
                  <c:v>1.466275659824047E-2</c:v>
                </c:pt>
                <c:pt idx="103">
                  <c:v>1.466275659824047E-2</c:v>
                </c:pt>
                <c:pt idx="104">
                  <c:v>1.466275659824047E-2</c:v>
                </c:pt>
                <c:pt idx="105">
                  <c:v>1.466275659824047E-2</c:v>
                </c:pt>
                <c:pt idx="106">
                  <c:v>1.466275659824047E-2</c:v>
                </c:pt>
                <c:pt idx="107">
                  <c:v>1.466275659824047E-2</c:v>
                </c:pt>
                <c:pt idx="108">
                  <c:v>1.466275659824047E-2</c:v>
                </c:pt>
                <c:pt idx="109">
                  <c:v>1.466275659824047E-2</c:v>
                </c:pt>
                <c:pt idx="110">
                  <c:v>1.466275659824047E-2</c:v>
                </c:pt>
                <c:pt idx="111">
                  <c:v>1.466275659824047E-2</c:v>
                </c:pt>
                <c:pt idx="112">
                  <c:v>1.466275659824047E-2</c:v>
                </c:pt>
                <c:pt idx="113">
                  <c:v>1.466275659824047E-2</c:v>
                </c:pt>
                <c:pt idx="114">
                  <c:v>1.466275659824047E-2</c:v>
                </c:pt>
                <c:pt idx="115">
                  <c:v>1.466275659824047E-2</c:v>
                </c:pt>
                <c:pt idx="116">
                  <c:v>1.466275659824047E-2</c:v>
                </c:pt>
                <c:pt idx="117">
                  <c:v>1.466275659824047E-2</c:v>
                </c:pt>
                <c:pt idx="118">
                  <c:v>1.466275659824047E-2</c:v>
                </c:pt>
                <c:pt idx="119">
                  <c:v>1.466275659824047E-2</c:v>
                </c:pt>
                <c:pt idx="120">
                  <c:v>1.466275659824047E-2</c:v>
                </c:pt>
                <c:pt idx="121">
                  <c:v>1.466275659824047E-2</c:v>
                </c:pt>
                <c:pt idx="122">
                  <c:v>1.466275659824047E-2</c:v>
                </c:pt>
                <c:pt idx="123">
                  <c:v>1.466275659824047E-2</c:v>
                </c:pt>
                <c:pt idx="124">
                  <c:v>1.466275659824047E-2</c:v>
                </c:pt>
                <c:pt idx="125">
                  <c:v>1.466275659824047E-2</c:v>
                </c:pt>
                <c:pt idx="126">
                  <c:v>1.466275659824047E-2</c:v>
                </c:pt>
                <c:pt idx="127">
                  <c:v>1.466275659824047E-2</c:v>
                </c:pt>
                <c:pt idx="128">
                  <c:v>1.466275659824047E-2</c:v>
                </c:pt>
                <c:pt idx="129">
                  <c:v>1.466275659824047E-2</c:v>
                </c:pt>
                <c:pt idx="130">
                  <c:v>1.466275659824047E-2</c:v>
                </c:pt>
                <c:pt idx="131">
                  <c:v>1.466275659824047E-2</c:v>
                </c:pt>
                <c:pt idx="132">
                  <c:v>1.466275659824047E-2</c:v>
                </c:pt>
                <c:pt idx="133">
                  <c:v>1.466275659824047E-2</c:v>
                </c:pt>
                <c:pt idx="134">
                  <c:v>1.466275659824047E-2</c:v>
                </c:pt>
                <c:pt idx="135">
                  <c:v>1.466275659824047E-2</c:v>
                </c:pt>
                <c:pt idx="136">
                  <c:v>1.466275659824047E-2</c:v>
                </c:pt>
                <c:pt idx="137">
                  <c:v>1.466275659824047E-2</c:v>
                </c:pt>
                <c:pt idx="138">
                  <c:v>1.466275659824047E-2</c:v>
                </c:pt>
                <c:pt idx="139">
                  <c:v>1.466275659824047E-2</c:v>
                </c:pt>
                <c:pt idx="140">
                  <c:v>1.466275659824047E-2</c:v>
                </c:pt>
                <c:pt idx="141">
                  <c:v>1.466275659824047E-2</c:v>
                </c:pt>
                <c:pt idx="142">
                  <c:v>1.466275659824047E-2</c:v>
                </c:pt>
                <c:pt idx="143">
                  <c:v>1.466275659824047E-2</c:v>
                </c:pt>
                <c:pt idx="144">
                  <c:v>1.466275659824047E-2</c:v>
                </c:pt>
                <c:pt idx="145">
                  <c:v>1.466275659824047E-2</c:v>
                </c:pt>
                <c:pt idx="146">
                  <c:v>1.466275659824047E-2</c:v>
                </c:pt>
                <c:pt idx="147">
                  <c:v>1.466275659824047E-2</c:v>
                </c:pt>
                <c:pt idx="148">
                  <c:v>1.466275659824047E-2</c:v>
                </c:pt>
                <c:pt idx="149">
                  <c:v>1.466275659824047E-2</c:v>
                </c:pt>
                <c:pt idx="150">
                  <c:v>1.466275659824047E-2</c:v>
                </c:pt>
                <c:pt idx="151">
                  <c:v>1.466275659824047E-2</c:v>
                </c:pt>
                <c:pt idx="152">
                  <c:v>1.466275659824047E-2</c:v>
                </c:pt>
                <c:pt idx="153">
                  <c:v>1.466275659824047E-2</c:v>
                </c:pt>
                <c:pt idx="154">
                  <c:v>1.466275659824047E-2</c:v>
                </c:pt>
                <c:pt idx="155">
                  <c:v>1.466275659824047E-2</c:v>
                </c:pt>
                <c:pt idx="156">
                  <c:v>1.466275659824047E-2</c:v>
                </c:pt>
                <c:pt idx="157">
                  <c:v>1.466275659824047E-2</c:v>
                </c:pt>
                <c:pt idx="158">
                  <c:v>1.466275659824047E-2</c:v>
                </c:pt>
                <c:pt idx="159">
                  <c:v>1.466275659824047E-2</c:v>
                </c:pt>
                <c:pt idx="160">
                  <c:v>1.466275659824047E-2</c:v>
                </c:pt>
                <c:pt idx="161">
                  <c:v>1.466275659824047E-2</c:v>
                </c:pt>
                <c:pt idx="162">
                  <c:v>1.466275659824047E-2</c:v>
                </c:pt>
                <c:pt idx="163">
                  <c:v>1.466275659824047E-2</c:v>
                </c:pt>
                <c:pt idx="164">
                  <c:v>1.466275659824047E-2</c:v>
                </c:pt>
                <c:pt idx="165">
                  <c:v>1.466275659824047E-2</c:v>
                </c:pt>
                <c:pt idx="166">
                  <c:v>1.466275659824047E-2</c:v>
                </c:pt>
                <c:pt idx="167">
                  <c:v>1.466275659824047E-2</c:v>
                </c:pt>
                <c:pt idx="168">
                  <c:v>1.466275659824047E-2</c:v>
                </c:pt>
                <c:pt idx="169">
                  <c:v>1.466275659824047E-2</c:v>
                </c:pt>
                <c:pt idx="170">
                  <c:v>1.466275659824047E-2</c:v>
                </c:pt>
                <c:pt idx="171">
                  <c:v>1.466275659824047E-2</c:v>
                </c:pt>
                <c:pt idx="172">
                  <c:v>1.466275659824047E-2</c:v>
                </c:pt>
                <c:pt idx="173">
                  <c:v>1.466275659824047E-2</c:v>
                </c:pt>
                <c:pt idx="174">
                  <c:v>1.466275659824047E-2</c:v>
                </c:pt>
                <c:pt idx="175">
                  <c:v>1.466275659824047E-2</c:v>
                </c:pt>
                <c:pt idx="176">
                  <c:v>1.466275659824047E-2</c:v>
                </c:pt>
                <c:pt idx="177">
                  <c:v>1.466275659824047E-2</c:v>
                </c:pt>
                <c:pt idx="178">
                  <c:v>1.466275659824047E-2</c:v>
                </c:pt>
                <c:pt idx="179">
                  <c:v>1.466275659824047E-2</c:v>
                </c:pt>
                <c:pt idx="180">
                  <c:v>1.466275659824047E-2</c:v>
                </c:pt>
                <c:pt idx="181">
                  <c:v>1.466275659824047E-2</c:v>
                </c:pt>
                <c:pt idx="182">
                  <c:v>1.466275659824047E-2</c:v>
                </c:pt>
                <c:pt idx="183">
                  <c:v>1.466275659824047E-2</c:v>
                </c:pt>
                <c:pt idx="184">
                  <c:v>1.466275659824047E-2</c:v>
                </c:pt>
                <c:pt idx="185">
                  <c:v>1.466275659824047E-2</c:v>
                </c:pt>
                <c:pt idx="186">
                  <c:v>1.466275659824047E-2</c:v>
                </c:pt>
                <c:pt idx="187">
                  <c:v>1.466275659824047E-2</c:v>
                </c:pt>
                <c:pt idx="188">
                  <c:v>1.466275659824047E-2</c:v>
                </c:pt>
                <c:pt idx="189">
                  <c:v>1.466275659824047E-2</c:v>
                </c:pt>
                <c:pt idx="190">
                  <c:v>1.466275659824047E-2</c:v>
                </c:pt>
                <c:pt idx="191">
                  <c:v>1.466275659824047E-2</c:v>
                </c:pt>
                <c:pt idx="192">
                  <c:v>1.466275659824047E-2</c:v>
                </c:pt>
                <c:pt idx="193">
                  <c:v>1.466275659824047E-2</c:v>
                </c:pt>
                <c:pt idx="194">
                  <c:v>1.466275659824047E-2</c:v>
                </c:pt>
                <c:pt idx="195">
                  <c:v>1.466275659824047E-2</c:v>
                </c:pt>
                <c:pt idx="196">
                  <c:v>1.466275659824047E-2</c:v>
                </c:pt>
                <c:pt idx="197">
                  <c:v>1.466275659824047E-2</c:v>
                </c:pt>
                <c:pt idx="198">
                  <c:v>1.466275659824047E-2</c:v>
                </c:pt>
                <c:pt idx="199">
                  <c:v>1.466275659824047E-2</c:v>
                </c:pt>
                <c:pt idx="200">
                  <c:v>1.466275659824047E-2</c:v>
                </c:pt>
                <c:pt idx="201">
                  <c:v>1.466275659824047E-2</c:v>
                </c:pt>
                <c:pt idx="202">
                  <c:v>1.466275659824047E-2</c:v>
                </c:pt>
                <c:pt idx="203">
                  <c:v>1.466275659824047E-2</c:v>
                </c:pt>
                <c:pt idx="204">
                  <c:v>1.466275659824047E-2</c:v>
                </c:pt>
                <c:pt idx="205">
                  <c:v>1.466275659824047E-2</c:v>
                </c:pt>
                <c:pt idx="206">
                  <c:v>1.466275659824047E-2</c:v>
                </c:pt>
                <c:pt idx="207">
                  <c:v>1.466275659824047E-2</c:v>
                </c:pt>
                <c:pt idx="208">
                  <c:v>1.466275659824047E-2</c:v>
                </c:pt>
                <c:pt idx="209">
                  <c:v>1.466275659824047E-2</c:v>
                </c:pt>
                <c:pt idx="210">
                  <c:v>1.466275659824047E-2</c:v>
                </c:pt>
                <c:pt idx="211">
                  <c:v>1.466275659824047E-2</c:v>
                </c:pt>
                <c:pt idx="212">
                  <c:v>1.466275659824047E-2</c:v>
                </c:pt>
                <c:pt idx="213">
                  <c:v>1.466275659824047E-2</c:v>
                </c:pt>
                <c:pt idx="214">
                  <c:v>1.466275659824047E-2</c:v>
                </c:pt>
                <c:pt idx="215">
                  <c:v>1.466275659824047E-2</c:v>
                </c:pt>
                <c:pt idx="216">
                  <c:v>1.466275659824047E-2</c:v>
                </c:pt>
                <c:pt idx="217">
                  <c:v>1.466275659824047E-2</c:v>
                </c:pt>
                <c:pt idx="218">
                  <c:v>1.466275659824047E-2</c:v>
                </c:pt>
                <c:pt idx="219">
                  <c:v>1.466275659824047E-2</c:v>
                </c:pt>
                <c:pt idx="220">
                  <c:v>1.466275659824047E-2</c:v>
                </c:pt>
                <c:pt idx="221">
                  <c:v>1.466275659824047E-2</c:v>
                </c:pt>
                <c:pt idx="222">
                  <c:v>1.466275659824047E-2</c:v>
                </c:pt>
                <c:pt idx="223">
                  <c:v>1.466275659824047E-2</c:v>
                </c:pt>
                <c:pt idx="224">
                  <c:v>1.466275659824047E-2</c:v>
                </c:pt>
                <c:pt idx="225">
                  <c:v>1.466275659824047E-2</c:v>
                </c:pt>
                <c:pt idx="226">
                  <c:v>1.466275659824047E-2</c:v>
                </c:pt>
                <c:pt idx="227">
                  <c:v>1.466275659824047E-2</c:v>
                </c:pt>
                <c:pt idx="228">
                  <c:v>1.466275659824047E-2</c:v>
                </c:pt>
                <c:pt idx="229">
                  <c:v>1.466275659824047E-2</c:v>
                </c:pt>
                <c:pt idx="230">
                  <c:v>1.466275659824047E-2</c:v>
                </c:pt>
                <c:pt idx="231">
                  <c:v>1.466275659824047E-2</c:v>
                </c:pt>
                <c:pt idx="232">
                  <c:v>1.466275659824047E-2</c:v>
                </c:pt>
                <c:pt idx="233">
                  <c:v>1.466275659824047E-2</c:v>
                </c:pt>
                <c:pt idx="234">
                  <c:v>1.466275659824047E-2</c:v>
                </c:pt>
                <c:pt idx="235">
                  <c:v>1.466275659824047E-2</c:v>
                </c:pt>
                <c:pt idx="236">
                  <c:v>1.466275659824047E-2</c:v>
                </c:pt>
                <c:pt idx="237">
                  <c:v>1.466275659824047E-2</c:v>
                </c:pt>
                <c:pt idx="238">
                  <c:v>1.466275659824047E-2</c:v>
                </c:pt>
                <c:pt idx="239">
                  <c:v>1.466275659824047E-2</c:v>
                </c:pt>
                <c:pt idx="240">
                  <c:v>1.466275659824047E-2</c:v>
                </c:pt>
                <c:pt idx="241">
                  <c:v>1.466275659824047E-2</c:v>
                </c:pt>
                <c:pt idx="242">
                  <c:v>1.466275659824047E-2</c:v>
                </c:pt>
                <c:pt idx="243">
                  <c:v>1.466275659824047E-2</c:v>
                </c:pt>
                <c:pt idx="244">
                  <c:v>1.466275659824047E-2</c:v>
                </c:pt>
                <c:pt idx="245">
                  <c:v>1.466275659824047E-2</c:v>
                </c:pt>
                <c:pt idx="246">
                  <c:v>1.466275659824047E-2</c:v>
                </c:pt>
                <c:pt idx="247">
                  <c:v>1.466275659824047E-2</c:v>
                </c:pt>
                <c:pt idx="248">
                  <c:v>1.466275659824047E-2</c:v>
                </c:pt>
                <c:pt idx="249">
                  <c:v>1.466275659824047E-2</c:v>
                </c:pt>
                <c:pt idx="250">
                  <c:v>1.466275659824047E-2</c:v>
                </c:pt>
                <c:pt idx="251">
                  <c:v>1.466275659824047E-2</c:v>
                </c:pt>
                <c:pt idx="252">
                  <c:v>1.466275659824047E-2</c:v>
                </c:pt>
                <c:pt idx="253">
                  <c:v>1.466275659824047E-2</c:v>
                </c:pt>
                <c:pt idx="254">
                  <c:v>1.466275659824047E-2</c:v>
                </c:pt>
                <c:pt idx="255">
                  <c:v>1.466275659824047E-2</c:v>
                </c:pt>
                <c:pt idx="256">
                  <c:v>1.466275659824047E-2</c:v>
                </c:pt>
                <c:pt idx="257">
                  <c:v>1.466275659824047E-2</c:v>
                </c:pt>
                <c:pt idx="258">
                  <c:v>1.466275659824047E-2</c:v>
                </c:pt>
                <c:pt idx="259">
                  <c:v>1.466275659824047E-2</c:v>
                </c:pt>
                <c:pt idx="260">
                  <c:v>1.466275659824047E-2</c:v>
                </c:pt>
                <c:pt idx="261">
                  <c:v>1.466275659824047E-2</c:v>
                </c:pt>
                <c:pt idx="262">
                  <c:v>1.466275659824047E-2</c:v>
                </c:pt>
                <c:pt idx="263">
                  <c:v>1.466275659824047E-2</c:v>
                </c:pt>
                <c:pt idx="264">
                  <c:v>1.466275659824047E-2</c:v>
                </c:pt>
                <c:pt idx="265">
                  <c:v>1.466275659824047E-2</c:v>
                </c:pt>
                <c:pt idx="266">
                  <c:v>1.466275659824047E-2</c:v>
                </c:pt>
                <c:pt idx="267">
                  <c:v>1.466275659824047E-2</c:v>
                </c:pt>
                <c:pt idx="268">
                  <c:v>1.466275659824047E-2</c:v>
                </c:pt>
                <c:pt idx="269">
                  <c:v>1.466275659824047E-2</c:v>
                </c:pt>
                <c:pt idx="270">
                  <c:v>1.466275659824047E-2</c:v>
                </c:pt>
                <c:pt idx="271">
                  <c:v>1.466275659824047E-2</c:v>
                </c:pt>
                <c:pt idx="272">
                  <c:v>1.466275659824047E-2</c:v>
                </c:pt>
                <c:pt idx="273">
                  <c:v>1.466275659824047E-2</c:v>
                </c:pt>
                <c:pt idx="274">
                  <c:v>1.466275659824047E-2</c:v>
                </c:pt>
                <c:pt idx="275">
                  <c:v>1.466275659824047E-2</c:v>
                </c:pt>
                <c:pt idx="276">
                  <c:v>1.466275659824047E-2</c:v>
                </c:pt>
                <c:pt idx="277">
                  <c:v>1.466275659824047E-2</c:v>
                </c:pt>
                <c:pt idx="278">
                  <c:v>1.466275659824047E-2</c:v>
                </c:pt>
                <c:pt idx="279">
                  <c:v>1.466275659824047E-2</c:v>
                </c:pt>
                <c:pt idx="280">
                  <c:v>1.466275659824047E-2</c:v>
                </c:pt>
                <c:pt idx="281">
                  <c:v>1.466275659824047E-2</c:v>
                </c:pt>
                <c:pt idx="282">
                  <c:v>1.466275659824047E-2</c:v>
                </c:pt>
                <c:pt idx="283">
                  <c:v>1.466275659824047E-2</c:v>
                </c:pt>
                <c:pt idx="284">
                  <c:v>1.466275659824047E-2</c:v>
                </c:pt>
                <c:pt idx="285">
                  <c:v>1.466275659824047E-2</c:v>
                </c:pt>
                <c:pt idx="286">
                  <c:v>1.466275659824047E-2</c:v>
                </c:pt>
                <c:pt idx="287">
                  <c:v>1.466275659824047E-2</c:v>
                </c:pt>
                <c:pt idx="288">
                  <c:v>1.466275659824047E-2</c:v>
                </c:pt>
                <c:pt idx="289">
                  <c:v>1.466275659824047E-2</c:v>
                </c:pt>
                <c:pt idx="290">
                  <c:v>1.466275659824047E-2</c:v>
                </c:pt>
                <c:pt idx="291">
                  <c:v>1.466275659824047E-2</c:v>
                </c:pt>
                <c:pt idx="292">
                  <c:v>1.466275659824047E-2</c:v>
                </c:pt>
                <c:pt idx="293">
                  <c:v>1.466275659824047E-2</c:v>
                </c:pt>
                <c:pt idx="294">
                  <c:v>1.466275659824047E-2</c:v>
                </c:pt>
                <c:pt idx="295">
                  <c:v>1.466275659824047E-2</c:v>
                </c:pt>
                <c:pt idx="296">
                  <c:v>1.466275659824047E-2</c:v>
                </c:pt>
                <c:pt idx="297">
                  <c:v>1.466275659824047E-2</c:v>
                </c:pt>
                <c:pt idx="298">
                  <c:v>1.466275659824047E-2</c:v>
                </c:pt>
                <c:pt idx="299">
                  <c:v>1.466275659824047E-2</c:v>
                </c:pt>
                <c:pt idx="300">
                  <c:v>1.466275659824047E-2</c:v>
                </c:pt>
                <c:pt idx="301">
                  <c:v>1.466275659824047E-2</c:v>
                </c:pt>
                <c:pt idx="302">
                  <c:v>1.466275659824047E-2</c:v>
                </c:pt>
                <c:pt idx="303">
                  <c:v>1.466275659824047E-2</c:v>
                </c:pt>
                <c:pt idx="304">
                  <c:v>1.466275659824047E-2</c:v>
                </c:pt>
                <c:pt idx="305">
                  <c:v>1.466275659824047E-2</c:v>
                </c:pt>
                <c:pt idx="306">
                  <c:v>1.466275659824047E-2</c:v>
                </c:pt>
                <c:pt idx="307">
                  <c:v>1.466275659824047E-2</c:v>
                </c:pt>
                <c:pt idx="308">
                  <c:v>1.466275659824047E-2</c:v>
                </c:pt>
                <c:pt idx="309">
                  <c:v>1.466275659824047E-2</c:v>
                </c:pt>
                <c:pt idx="310">
                  <c:v>1.466275659824047E-2</c:v>
                </c:pt>
                <c:pt idx="311">
                  <c:v>1.466275659824047E-2</c:v>
                </c:pt>
                <c:pt idx="312">
                  <c:v>1.466275659824047E-2</c:v>
                </c:pt>
                <c:pt idx="313">
                  <c:v>1.466275659824047E-2</c:v>
                </c:pt>
                <c:pt idx="314">
                  <c:v>1.466275659824047E-2</c:v>
                </c:pt>
                <c:pt idx="315">
                  <c:v>1.466275659824047E-2</c:v>
                </c:pt>
                <c:pt idx="316">
                  <c:v>1.466275659824047E-2</c:v>
                </c:pt>
                <c:pt idx="317">
                  <c:v>1.466275659824047E-2</c:v>
                </c:pt>
                <c:pt idx="318">
                  <c:v>1.466275659824047E-2</c:v>
                </c:pt>
                <c:pt idx="319">
                  <c:v>1.466275659824047E-2</c:v>
                </c:pt>
                <c:pt idx="320">
                  <c:v>1.466275659824047E-2</c:v>
                </c:pt>
                <c:pt idx="321">
                  <c:v>1.466275659824047E-2</c:v>
                </c:pt>
                <c:pt idx="322">
                  <c:v>1.466275659824047E-2</c:v>
                </c:pt>
                <c:pt idx="323">
                  <c:v>1.466275659824047E-2</c:v>
                </c:pt>
                <c:pt idx="324">
                  <c:v>1.466275659824047E-2</c:v>
                </c:pt>
                <c:pt idx="325">
                  <c:v>1.466275659824047E-2</c:v>
                </c:pt>
                <c:pt idx="326">
                  <c:v>1.466275659824047E-2</c:v>
                </c:pt>
                <c:pt idx="327">
                  <c:v>1.466275659824047E-2</c:v>
                </c:pt>
                <c:pt idx="328">
                  <c:v>1.466275659824047E-2</c:v>
                </c:pt>
                <c:pt idx="329">
                  <c:v>1.466275659824047E-2</c:v>
                </c:pt>
                <c:pt idx="330">
                  <c:v>1.466275659824047E-2</c:v>
                </c:pt>
                <c:pt idx="331">
                  <c:v>1.466275659824047E-2</c:v>
                </c:pt>
                <c:pt idx="332">
                  <c:v>1.466275659824047E-2</c:v>
                </c:pt>
                <c:pt idx="333">
                  <c:v>1.466275659824047E-2</c:v>
                </c:pt>
                <c:pt idx="334">
                  <c:v>1.466275659824047E-2</c:v>
                </c:pt>
                <c:pt idx="335">
                  <c:v>1.466275659824047E-2</c:v>
                </c:pt>
                <c:pt idx="336">
                  <c:v>1.466275659824047E-2</c:v>
                </c:pt>
                <c:pt idx="337">
                  <c:v>1.466275659824047E-2</c:v>
                </c:pt>
                <c:pt idx="338">
                  <c:v>1.466275659824047E-2</c:v>
                </c:pt>
                <c:pt idx="339">
                  <c:v>1.466275659824047E-2</c:v>
                </c:pt>
                <c:pt idx="340">
                  <c:v>1.466275659824047E-2</c:v>
                </c:pt>
                <c:pt idx="341">
                  <c:v>1.466275659824047E-2</c:v>
                </c:pt>
                <c:pt idx="342">
                  <c:v>1.466275659824047E-2</c:v>
                </c:pt>
                <c:pt idx="343">
                  <c:v>1.466275659824047E-2</c:v>
                </c:pt>
                <c:pt idx="344">
                  <c:v>1.466275659824047E-2</c:v>
                </c:pt>
                <c:pt idx="345">
                  <c:v>1.466275659824047E-2</c:v>
                </c:pt>
                <c:pt idx="346">
                  <c:v>1.466275659824047E-2</c:v>
                </c:pt>
                <c:pt idx="347">
                  <c:v>1.466275659824047E-2</c:v>
                </c:pt>
                <c:pt idx="348">
                  <c:v>1.466275659824047E-2</c:v>
                </c:pt>
                <c:pt idx="349">
                  <c:v>1.466275659824047E-2</c:v>
                </c:pt>
                <c:pt idx="350">
                  <c:v>1.466275659824047E-2</c:v>
                </c:pt>
                <c:pt idx="351">
                  <c:v>1.466275659824047E-2</c:v>
                </c:pt>
                <c:pt idx="352">
                  <c:v>1.466275659824047E-2</c:v>
                </c:pt>
                <c:pt idx="353">
                  <c:v>1.466275659824047E-2</c:v>
                </c:pt>
                <c:pt idx="354">
                  <c:v>1.466275659824047E-2</c:v>
                </c:pt>
                <c:pt idx="355">
                  <c:v>1.466275659824047E-2</c:v>
                </c:pt>
                <c:pt idx="356">
                  <c:v>1.466275659824047E-2</c:v>
                </c:pt>
                <c:pt idx="357">
                  <c:v>1.466275659824047E-2</c:v>
                </c:pt>
                <c:pt idx="358">
                  <c:v>1.466275659824047E-2</c:v>
                </c:pt>
                <c:pt idx="359">
                  <c:v>1.466275659824047E-2</c:v>
                </c:pt>
                <c:pt idx="360">
                  <c:v>1.466275659824047E-2</c:v>
                </c:pt>
                <c:pt idx="361">
                  <c:v>1.466275659824047E-2</c:v>
                </c:pt>
                <c:pt idx="362">
                  <c:v>1.466275659824047E-2</c:v>
                </c:pt>
                <c:pt idx="363">
                  <c:v>1.466275659824047E-2</c:v>
                </c:pt>
                <c:pt idx="364">
                  <c:v>1.466275659824047E-2</c:v>
                </c:pt>
                <c:pt idx="365">
                  <c:v>1.466275659824047E-2</c:v>
                </c:pt>
                <c:pt idx="366">
                  <c:v>1.466275659824047E-2</c:v>
                </c:pt>
                <c:pt idx="367">
                  <c:v>1.466275659824047E-2</c:v>
                </c:pt>
                <c:pt idx="368">
                  <c:v>1.466275659824047E-2</c:v>
                </c:pt>
                <c:pt idx="369">
                  <c:v>1.466275659824047E-2</c:v>
                </c:pt>
                <c:pt idx="370">
                  <c:v>1.466275659824047E-2</c:v>
                </c:pt>
                <c:pt idx="371">
                  <c:v>1.466275659824047E-2</c:v>
                </c:pt>
                <c:pt idx="372">
                  <c:v>1.466275659824047E-2</c:v>
                </c:pt>
                <c:pt idx="373">
                  <c:v>1.466275659824047E-2</c:v>
                </c:pt>
                <c:pt idx="374">
                  <c:v>1.466275659824047E-2</c:v>
                </c:pt>
                <c:pt idx="375">
                  <c:v>1.466275659824047E-2</c:v>
                </c:pt>
                <c:pt idx="376">
                  <c:v>1.466275659824047E-2</c:v>
                </c:pt>
                <c:pt idx="377">
                  <c:v>1.466275659824047E-2</c:v>
                </c:pt>
                <c:pt idx="378">
                  <c:v>1.466275659824047E-2</c:v>
                </c:pt>
                <c:pt idx="379">
                  <c:v>1.466275659824047E-2</c:v>
                </c:pt>
                <c:pt idx="380">
                  <c:v>1.466275659824047E-2</c:v>
                </c:pt>
                <c:pt idx="381">
                  <c:v>1.466275659824047E-2</c:v>
                </c:pt>
                <c:pt idx="382">
                  <c:v>1.466275659824047E-2</c:v>
                </c:pt>
                <c:pt idx="383">
                  <c:v>1.466275659824047E-2</c:v>
                </c:pt>
                <c:pt idx="384">
                  <c:v>1.466275659824047E-2</c:v>
                </c:pt>
                <c:pt idx="385">
                  <c:v>1.466275659824047E-2</c:v>
                </c:pt>
                <c:pt idx="386">
                  <c:v>1.466275659824047E-2</c:v>
                </c:pt>
                <c:pt idx="387">
                  <c:v>1.466275659824047E-2</c:v>
                </c:pt>
                <c:pt idx="388">
                  <c:v>1.466275659824047E-2</c:v>
                </c:pt>
                <c:pt idx="389">
                  <c:v>1.466275659824047E-2</c:v>
                </c:pt>
                <c:pt idx="390">
                  <c:v>1.466275659824047E-2</c:v>
                </c:pt>
                <c:pt idx="391">
                  <c:v>1.466275659824047E-2</c:v>
                </c:pt>
                <c:pt idx="392">
                  <c:v>1.466275659824047E-2</c:v>
                </c:pt>
                <c:pt idx="393">
                  <c:v>1.466275659824047E-2</c:v>
                </c:pt>
                <c:pt idx="394">
                  <c:v>1.466275659824047E-2</c:v>
                </c:pt>
                <c:pt idx="395">
                  <c:v>1.466275659824047E-2</c:v>
                </c:pt>
                <c:pt idx="396">
                  <c:v>1.466275659824047E-2</c:v>
                </c:pt>
                <c:pt idx="397">
                  <c:v>1.466275659824047E-2</c:v>
                </c:pt>
                <c:pt idx="398">
                  <c:v>1.466275659824047E-2</c:v>
                </c:pt>
                <c:pt idx="399">
                  <c:v>1.466275659824047E-2</c:v>
                </c:pt>
                <c:pt idx="400">
                  <c:v>1.466275659824047E-2</c:v>
                </c:pt>
                <c:pt idx="401">
                  <c:v>1.466275659824047E-2</c:v>
                </c:pt>
                <c:pt idx="402">
                  <c:v>1.466275659824047E-2</c:v>
                </c:pt>
                <c:pt idx="403">
                  <c:v>1.466275659824047E-2</c:v>
                </c:pt>
                <c:pt idx="404">
                  <c:v>1.466275659824047E-2</c:v>
                </c:pt>
                <c:pt idx="405">
                  <c:v>1.466275659824047E-2</c:v>
                </c:pt>
                <c:pt idx="406">
                  <c:v>1.466275659824047E-2</c:v>
                </c:pt>
                <c:pt idx="407">
                  <c:v>1.466275659824047E-2</c:v>
                </c:pt>
                <c:pt idx="408">
                  <c:v>1.466275659824047E-2</c:v>
                </c:pt>
                <c:pt idx="409">
                  <c:v>1.466275659824047E-2</c:v>
                </c:pt>
                <c:pt idx="410">
                  <c:v>1.466275659824047E-2</c:v>
                </c:pt>
                <c:pt idx="411">
                  <c:v>1.466275659824047E-2</c:v>
                </c:pt>
                <c:pt idx="412">
                  <c:v>1.466275659824047E-2</c:v>
                </c:pt>
                <c:pt idx="413">
                  <c:v>1.466275659824047E-2</c:v>
                </c:pt>
                <c:pt idx="414">
                  <c:v>1.466275659824047E-2</c:v>
                </c:pt>
                <c:pt idx="415">
                  <c:v>1.466275659824047E-2</c:v>
                </c:pt>
                <c:pt idx="416">
                  <c:v>1.466275659824047E-2</c:v>
                </c:pt>
                <c:pt idx="417">
                  <c:v>1.466275659824047E-2</c:v>
                </c:pt>
                <c:pt idx="418">
                  <c:v>1.466275659824047E-2</c:v>
                </c:pt>
                <c:pt idx="419">
                  <c:v>1.466275659824047E-2</c:v>
                </c:pt>
                <c:pt idx="420">
                  <c:v>1.466275659824047E-2</c:v>
                </c:pt>
                <c:pt idx="421">
                  <c:v>1.466275659824047E-2</c:v>
                </c:pt>
                <c:pt idx="422">
                  <c:v>1.466275659824047E-2</c:v>
                </c:pt>
                <c:pt idx="423">
                  <c:v>1.466275659824047E-2</c:v>
                </c:pt>
                <c:pt idx="424">
                  <c:v>1.466275659824047E-2</c:v>
                </c:pt>
                <c:pt idx="425">
                  <c:v>1.466275659824047E-2</c:v>
                </c:pt>
                <c:pt idx="426">
                  <c:v>1.466275659824047E-2</c:v>
                </c:pt>
                <c:pt idx="427">
                  <c:v>1.466275659824047E-2</c:v>
                </c:pt>
                <c:pt idx="428">
                  <c:v>1.466275659824047E-2</c:v>
                </c:pt>
                <c:pt idx="429">
                  <c:v>1.466275659824047E-2</c:v>
                </c:pt>
                <c:pt idx="430">
                  <c:v>1.466275659824047E-2</c:v>
                </c:pt>
                <c:pt idx="431">
                  <c:v>1.466275659824047E-2</c:v>
                </c:pt>
                <c:pt idx="432">
                  <c:v>1.466275659824047E-2</c:v>
                </c:pt>
                <c:pt idx="433">
                  <c:v>1.466275659824047E-2</c:v>
                </c:pt>
                <c:pt idx="434">
                  <c:v>1.466275659824047E-2</c:v>
                </c:pt>
                <c:pt idx="435">
                  <c:v>1.466275659824047E-2</c:v>
                </c:pt>
                <c:pt idx="436">
                  <c:v>1.466275659824047E-2</c:v>
                </c:pt>
                <c:pt idx="437">
                  <c:v>1.466275659824047E-2</c:v>
                </c:pt>
                <c:pt idx="438">
                  <c:v>1.466275659824047E-2</c:v>
                </c:pt>
                <c:pt idx="439">
                  <c:v>1.466275659824047E-2</c:v>
                </c:pt>
                <c:pt idx="440">
                  <c:v>1.466275659824047E-2</c:v>
                </c:pt>
                <c:pt idx="441">
                  <c:v>1.466275659824047E-2</c:v>
                </c:pt>
                <c:pt idx="442">
                  <c:v>1.466275659824047E-2</c:v>
                </c:pt>
                <c:pt idx="443">
                  <c:v>1.466275659824047E-2</c:v>
                </c:pt>
                <c:pt idx="444">
                  <c:v>1.466275659824047E-2</c:v>
                </c:pt>
                <c:pt idx="445">
                  <c:v>1.466275659824047E-2</c:v>
                </c:pt>
                <c:pt idx="446">
                  <c:v>1.466275659824047E-2</c:v>
                </c:pt>
                <c:pt idx="447">
                  <c:v>1.466275659824047E-2</c:v>
                </c:pt>
                <c:pt idx="448">
                  <c:v>1.466275659824047E-2</c:v>
                </c:pt>
                <c:pt idx="449">
                  <c:v>1.466275659824047E-2</c:v>
                </c:pt>
                <c:pt idx="450">
                  <c:v>1.466275659824047E-2</c:v>
                </c:pt>
                <c:pt idx="451">
                  <c:v>1.466275659824047E-2</c:v>
                </c:pt>
                <c:pt idx="452">
                  <c:v>1.466275659824047E-2</c:v>
                </c:pt>
                <c:pt idx="453">
                  <c:v>1.466275659824047E-2</c:v>
                </c:pt>
                <c:pt idx="454">
                  <c:v>1.466275659824047E-2</c:v>
                </c:pt>
                <c:pt idx="455">
                  <c:v>1.466275659824047E-2</c:v>
                </c:pt>
                <c:pt idx="456">
                  <c:v>1.466275659824047E-2</c:v>
                </c:pt>
                <c:pt idx="457">
                  <c:v>1.466275659824047E-2</c:v>
                </c:pt>
                <c:pt idx="458">
                  <c:v>1.466275659824047E-2</c:v>
                </c:pt>
                <c:pt idx="459">
                  <c:v>1.466275659824047E-2</c:v>
                </c:pt>
                <c:pt idx="460">
                  <c:v>1.466275659824047E-2</c:v>
                </c:pt>
                <c:pt idx="461">
                  <c:v>1.466275659824047E-2</c:v>
                </c:pt>
                <c:pt idx="462">
                  <c:v>1.466275659824047E-2</c:v>
                </c:pt>
                <c:pt idx="463">
                  <c:v>1.466275659824047E-2</c:v>
                </c:pt>
                <c:pt idx="464">
                  <c:v>1.466275659824047E-2</c:v>
                </c:pt>
                <c:pt idx="465">
                  <c:v>1.466275659824047E-2</c:v>
                </c:pt>
                <c:pt idx="466">
                  <c:v>1.466275659824047E-2</c:v>
                </c:pt>
                <c:pt idx="467">
                  <c:v>1.466275659824047E-2</c:v>
                </c:pt>
                <c:pt idx="468">
                  <c:v>1.466275659824047E-2</c:v>
                </c:pt>
                <c:pt idx="469">
                  <c:v>1.466275659824047E-2</c:v>
                </c:pt>
                <c:pt idx="470">
                  <c:v>1.466275659824047E-2</c:v>
                </c:pt>
                <c:pt idx="471">
                  <c:v>1.466275659824047E-2</c:v>
                </c:pt>
                <c:pt idx="472">
                  <c:v>1.466275659824047E-2</c:v>
                </c:pt>
                <c:pt idx="473">
                  <c:v>1.466275659824047E-2</c:v>
                </c:pt>
                <c:pt idx="474">
                  <c:v>1.466275659824047E-2</c:v>
                </c:pt>
                <c:pt idx="475">
                  <c:v>1.466275659824047E-2</c:v>
                </c:pt>
                <c:pt idx="476">
                  <c:v>1.466275659824047E-2</c:v>
                </c:pt>
                <c:pt idx="477">
                  <c:v>1.466275659824047E-2</c:v>
                </c:pt>
                <c:pt idx="478">
                  <c:v>1.466275659824047E-2</c:v>
                </c:pt>
                <c:pt idx="479">
                  <c:v>1.466275659824047E-2</c:v>
                </c:pt>
                <c:pt idx="480">
                  <c:v>1.466275659824047E-2</c:v>
                </c:pt>
                <c:pt idx="481">
                  <c:v>1.466275659824047E-2</c:v>
                </c:pt>
                <c:pt idx="482">
                  <c:v>1.466275659824047E-2</c:v>
                </c:pt>
                <c:pt idx="483">
                  <c:v>1.466275659824047E-2</c:v>
                </c:pt>
                <c:pt idx="484">
                  <c:v>1.466275659824047E-2</c:v>
                </c:pt>
                <c:pt idx="485">
                  <c:v>1.466275659824047E-2</c:v>
                </c:pt>
                <c:pt idx="486">
                  <c:v>1.466275659824047E-2</c:v>
                </c:pt>
                <c:pt idx="487">
                  <c:v>1.466275659824047E-2</c:v>
                </c:pt>
                <c:pt idx="488">
                  <c:v>1.466275659824047E-2</c:v>
                </c:pt>
                <c:pt idx="489">
                  <c:v>1.466275659824047E-2</c:v>
                </c:pt>
                <c:pt idx="490">
                  <c:v>1.466275659824047E-2</c:v>
                </c:pt>
                <c:pt idx="491">
                  <c:v>1.466275659824047E-2</c:v>
                </c:pt>
                <c:pt idx="492">
                  <c:v>1.466275659824047E-2</c:v>
                </c:pt>
                <c:pt idx="493">
                  <c:v>1.466275659824047E-2</c:v>
                </c:pt>
                <c:pt idx="494">
                  <c:v>1.466275659824047E-2</c:v>
                </c:pt>
                <c:pt idx="495">
                  <c:v>1.466275659824047E-2</c:v>
                </c:pt>
                <c:pt idx="496">
                  <c:v>1.466275659824047E-2</c:v>
                </c:pt>
                <c:pt idx="497">
                  <c:v>1.466275659824047E-2</c:v>
                </c:pt>
                <c:pt idx="498">
                  <c:v>1.466275659824047E-2</c:v>
                </c:pt>
                <c:pt idx="499">
                  <c:v>1.466275659824047E-2</c:v>
                </c:pt>
                <c:pt idx="500">
                  <c:v>1.466275659824047E-2</c:v>
                </c:pt>
                <c:pt idx="501">
                  <c:v>1.466275659824047E-2</c:v>
                </c:pt>
                <c:pt idx="502">
                  <c:v>1.466275659824047E-2</c:v>
                </c:pt>
                <c:pt idx="503">
                  <c:v>1.466275659824047E-2</c:v>
                </c:pt>
                <c:pt idx="504">
                  <c:v>1.466275659824047E-2</c:v>
                </c:pt>
                <c:pt idx="505">
                  <c:v>1.466275659824047E-2</c:v>
                </c:pt>
                <c:pt idx="506">
                  <c:v>1.466275659824047E-2</c:v>
                </c:pt>
                <c:pt idx="507">
                  <c:v>1.466275659824047E-2</c:v>
                </c:pt>
                <c:pt idx="508">
                  <c:v>1.466275659824047E-2</c:v>
                </c:pt>
                <c:pt idx="509">
                  <c:v>1.466275659824047E-2</c:v>
                </c:pt>
                <c:pt idx="510">
                  <c:v>1.466275659824047E-2</c:v>
                </c:pt>
                <c:pt idx="511">
                  <c:v>1.466275659824047E-2</c:v>
                </c:pt>
                <c:pt idx="512">
                  <c:v>1.466275659824047E-2</c:v>
                </c:pt>
                <c:pt idx="513">
                  <c:v>1.466275659824047E-2</c:v>
                </c:pt>
                <c:pt idx="514">
                  <c:v>1.466275659824047E-2</c:v>
                </c:pt>
                <c:pt idx="515">
                  <c:v>1.466275659824047E-2</c:v>
                </c:pt>
                <c:pt idx="516">
                  <c:v>1.466275659824047E-2</c:v>
                </c:pt>
                <c:pt idx="517">
                  <c:v>1.466275659824047E-2</c:v>
                </c:pt>
                <c:pt idx="518">
                  <c:v>1.466275659824047E-2</c:v>
                </c:pt>
                <c:pt idx="519">
                  <c:v>1.466275659824047E-2</c:v>
                </c:pt>
                <c:pt idx="520">
                  <c:v>1.466275659824047E-2</c:v>
                </c:pt>
                <c:pt idx="521">
                  <c:v>1.466275659824047E-2</c:v>
                </c:pt>
                <c:pt idx="522">
                  <c:v>1.466275659824047E-2</c:v>
                </c:pt>
                <c:pt idx="523">
                  <c:v>1.466275659824047E-2</c:v>
                </c:pt>
                <c:pt idx="524">
                  <c:v>1.466275659824047E-2</c:v>
                </c:pt>
                <c:pt idx="525">
                  <c:v>1.466275659824047E-2</c:v>
                </c:pt>
                <c:pt idx="526">
                  <c:v>1.466275659824047E-2</c:v>
                </c:pt>
                <c:pt idx="527">
                  <c:v>1.466275659824047E-2</c:v>
                </c:pt>
                <c:pt idx="528">
                  <c:v>1.466275659824047E-2</c:v>
                </c:pt>
                <c:pt idx="529">
                  <c:v>1.466275659824047E-2</c:v>
                </c:pt>
                <c:pt idx="530">
                  <c:v>1.466275659824047E-2</c:v>
                </c:pt>
                <c:pt idx="531">
                  <c:v>1.466275659824047E-2</c:v>
                </c:pt>
                <c:pt idx="532">
                  <c:v>1.466275659824047E-2</c:v>
                </c:pt>
                <c:pt idx="533">
                  <c:v>1.466275659824047E-2</c:v>
                </c:pt>
                <c:pt idx="534">
                  <c:v>1.466275659824047E-2</c:v>
                </c:pt>
                <c:pt idx="535">
                  <c:v>1.466275659824047E-2</c:v>
                </c:pt>
                <c:pt idx="536">
                  <c:v>1.466275659824047E-2</c:v>
                </c:pt>
                <c:pt idx="537">
                  <c:v>1.466275659824047E-2</c:v>
                </c:pt>
                <c:pt idx="538">
                  <c:v>1.466275659824047E-2</c:v>
                </c:pt>
                <c:pt idx="539">
                  <c:v>1.466275659824047E-2</c:v>
                </c:pt>
                <c:pt idx="540">
                  <c:v>1.466275659824047E-2</c:v>
                </c:pt>
                <c:pt idx="541">
                  <c:v>1.466275659824047E-2</c:v>
                </c:pt>
                <c:pt idx="542">
                  <c:v>1.466275659824047E-2</c:v>
                </c:pt>
                <c:pt idx="543">
                  <c:v>1.466275659824047E-2</c:v>
                </c:pt>
                <c:pt idx="544">
                  <c:v>1.466275659824047E-2</c:v>
                </c:pt>
                <c:pt idx="545">
                  <c:v>1.466275659824047E-2</c:v>
                </c:pt>
                <c:pt idx="546">
                  <c:v>1.466275659824047E-2</c:v>
                </c:pt>
                <c:pt idx="547">
                  <c:v>1.466275659824047E-2</c:v>
                </c:pt>
                <c:pt idx="548">
                  <c:v>1.466275659824047E-2</c:v>
                </c:pt>
                <c:pt idx="549">
                  <c:v>1.466275659824047E-2</c:v>
                </c:pt>
                <c:pt idx="550">
                  <c:v>1.466275659824047E-2</c:v>
                </c:pt>
                <c:pt idx="551">
                  <c:v>1.466275659824047E-2</c:v>
                </c:pt>
                <c:pt idx="552">
                  <c:v>1.466275659824047E-2</c:v>
                </c:pt>
                <c:pt idx="553">
                  <c:v>1.466275659824047E-2</c:v>
                </c:pt>
                <c:pt idx="554">
                  <c:v>1.466275659824047E-2</c:v>
                </c:pt>
                <c:pt idx="555">
                  <c:v>1.466275659824047E-2</c:v>
                </c:pt>
                <c:pt idx="556">
                  <c:v>1.466275659824047E-2</c:v>
                </c:pt>
                <c:pt idx="557">
                  <c:v>1.466275659824047E-2</c:v>
                </c:pt>
                <c:pt idx="558">
                  <c:v>1.466275659824047E-2</c:v>
                </c:pt>
                <c:pt idx="559">
                  <c:v>1.466275659824047E-2</c:v>
                </c:pt>
                <c:pt idx="560">
                  <c:v>1.466275659824047E-2</c:v>
                </c:pt>
                <c:pt idx="561">
                  <c:v>1.466275659824047E-2</c:v>
                </c:pt>
                <c:pt idx="562">
                  <c:v>1.466275659824047E-2</c:v>
                </c:pt>
                <c:pt idx="563">
                  <c:v>1.466275659824047E-2</c:v>
                </c:pt>
                <c:pt idx="564">
                  <c:v>1.466275659824047E-2</c:v>
                </c:pt>
                <c:pt idx="565">
                  <c:v>1.466275659824047E-2</c:v>
                </c:pt>
                <c:pt idx="566">
                  <c:v>1.466275659824047E-2</c:v>
                </c:pt>
                <c:pt idx="567">
                  <c:v>1.466275659824047E-2</c:v>
                </c:pt>
                <c:pt idx="568">
                  <c:v>1.466275659824047E-2</c:v>
                </c:pt>
                <c:pt idx="569">
                  <c:v>1.466275659824047E-2</c:v>
                </c:pt>
                <c:pt idx="570">
                  <c:v>1.466275659824047E-2</c:v>
                </c:pt>
                <c:pt idx="571">
                  <c:v>0.30009775171065495</c:v>
                </c:pt>
                <c:pt idx="572">
                  <c:v>0.30009775171065495</c:v>
                </c:pt>
                <c:pt idx="573">
                  <c:v>0.30009775171065495</c:v>
                </c:pt>
                <c:pt idx="574">
                  <c:v>0.30009775171065495</c:v>
                </c:pt>
                <c:pt idx="575">
                  <c:v>0.30009775171065495</c:v>
                </c:pt>
                <c:pt idx="576">
                  <c:v>0.30009775171065495</c:v>
                </c:pt>
                <c:pt idx="577">
                  <c:v>0.30009775171065495</c:v>
                </c:pt>
                <c:pt idx="578">
                  <c:v>0.30009775171065495</c:v>
                </c:pt>
                <c:pt idx="579">
                  <c:v>0.30009775171065495</c:v>
                </c:pt>
                <c:pt idx="580">
                  <c:v>0.30009775171065495</c:v>
                </c:pt>
                <c:pt idx="581">
                  <c:v>0.30009775171065495</c:v>
                </c:pt>
                <c:pt idx="582">
                  <c:v>0.30009775171065495</c:v>
                </c:pt>
                <c:pt idx="583">
                  <c:v>0.30009775171065495</c:v>
                </c:pt>
                <c:pt idx="584">
                  <c:v>0.30009775171065495</c:v>
                </c:pt>
                <c:pt idx="585">
                  <c:v>0.30009775171065495</c:v>
                </c:pt>
                <c:pt idx="586">
                  <c:v>0.30009775171065495</c:v>
                </c:pt>
                <c:pt idx="587">
                  <c:v>0.30009775171065495</c:v>
                </c:pt>
                <c:pt idx="588">
                  <c:v>0.30009775171065495</c:v>
                </c:pt>
                <c:pt idx="589">
                  <c:v>0.30009775171065495</c:v>
                </c:pt>
                <c:pt idx="590">
                  <c:v>0.30009775171065495</c:v>
                </c:pt>
                <c:pt idx="591">
                  <c:v>0.30009775171065495</c:v>
                </c:pt>
                <c:pt idx="592">
                  <c:v>0.30009775171065495</c:v>
                </c:pt>
                <c:pt idx="593">
                  <c:v>0.30009775171065495</c:v>
                </c:pt>
                <c:pt idx="594">
                  <c:v>0.30009775171065495</c:v>
                </c:pt>
                <c:pt idx="595">
                  <c:v>0.30009775171065495</c:v>
                </c:pt>
                <c:pt idx="596">
                  <c:v>0.30009775171065495</c:v>
                </c:pt>
                <c:pt idx="597">
                  <c:v>0.30009775171065495</c:v>
                </c:pt>
                <c:pt idx="598">
                  <c:v>0.30009775171065495</c:v>
                </c:pt>
                <c:pt idx="599">
                  <c:v>0.30009775171065495</c:v>
                </c:pt>
                <c:pt idx="600">
                  <c:v>0.30009775171065495</c:v>
                </c:pt>
                <c:pt idx="601">
                  <c:v>0.30009775171065495</c:v>
                </c:pt>
                <c:pt idx="602">
                  <c:v>0.30009775171065495</c:v>
                </c:pt>
                <c:pt idx="603">
                  <c:v>0.30009775171065495</c:v>
                </c:pt>
                <c:pt idx="604">
                  <c:v>0.30009775171065495</c:v>
                </c:pt>
                <c:pt idx="605">
                  <c:v>0.30009775171065495</c:v>
                </c:pt>
                <c:pt idx="606">
                  <c:v>0.30009775171065495</c:v>
                </c:pt>
                <c:pt idx="607">
                  <c:v>0.30009775171065495</c:v>
                </c:pt>
                <c:pt idx="608">
                  <c:v>0.30009775171065495</c:v>
                </c:pt>
                <c:pt idx="609">
                  <c:v>0.30009775171065495</c:v>
                </c:pt>
                <c:pt idx="610">
                  <c:v>0.30009775171065495</c:v>
                </c:pt>
                <c:pt idx="611">
                  <c:v>0.30009775171065495</c:v>
                </c:pt>
                <c:pt idx="612">
                  <c:v>0.30009775171065495</c:v>
                </c:pt>
                <c:pt idx="613">
                  <c:v>0.30009775171065495</c:v>
                </c:pt>
                <c:pt idx="614">
                  <c:v>0.30009775171065495</c:v>
                </c:pt>
                <c:pt idx="615">
                  <c:v>0.30009775171065495</c:v>
                </c:pt>
                <c:pt idx="616">
                  <c:v>0.30009775171065495</c:v>
                </c:pt>
                <c:pt idx="617">
                  <c:v>0.30009775171065495</c:v>
                </c:pt>
                <c:pt idx="618">
                  <c:v>0.30009775171065495</c:v>
                </c:pt>
                <c:pt idx="619">
                  <c:v>0.30009775171065495</c:v>
                </c:pt>
                <c:pt idx="620">
                  <c:v>0.30009775171065495</c:v>
                </c:pt>
                <c:pt idx="621">
                  <c:v>0.30009775171065495</c:v>
                </c:pt>
                <c:pt idx="622">
                  <c:v>0.30009775171065495</c:v>
                </c:pt>
                <c:pt idx="623">
                  <c:v>0.30009775171065495</c:v>
                </c:pt>
                <c:pt idx="624">
                  <c:v>0.30009775171065495</c:v>
                </c:pt>
                <c:pt idx="625">
                  <c:v>0.30009775171065495</c:v>
                </c:pt>
                <c:pt idx="626">
                  <c:v>0.30009775171065495</c:v>
                </c:pt>
                <c:pt idx="627">
                  <c:v>0.30009775171065495</c:v>
                </c:pt>
                <c:pt idx="628">
                  <c:v>0.30009775171065495</c:v>
                </c:pt>
                <c:pt idx="629">
                  <c:v>0.30009775171065495</c:v>
                </c:pt>
                <c:pt idx="630">
                  <c:v>0.30009775171065495</c:v>
                </c:pt>
                <c:pt idx="631">
                  <c:v>0.30009775171065495</c:v>
                </c:pt>
                <c:pt idx="632">
                  <c:v>0.30009775171065495</c:v>
                </c:pt>
                <c:pt idx="633">
                  <c:v>0.30009775171065495</c:v>
                </c:pt>
                <c:pt idx="634">
                  <c:v>0.30009775171065495</c:v>
                </c:pt>
                <c:pt idx="635">
                  <c:v>0.30009775171065495</c:v>
                </c:pt>
                <c:pt idx="636">
                  <c:v>0.30009775171065495</c:v>
                </c:pt>
                <c:pt idx="637">
                  <c:v>0.30009775171065495</c:v>
                </c:pt>
                <c:pt idx="638">
                  <c:v>0.30009775171065495</c:v>
                </c:pt>
                <c:pt idx="639">
                  <c:v>0.30009775171065495</c:v>
                </c:pt>
                <c:pt idx="640">
                  <c:v>0.30009775171065495</c:v>
                </c:pt>
                <c:pt idx="641">
                  <c:v>0.30009775171065495</c:v>
                </c:pt>
                <c:pt idx="642">
                  <c:v>0.30009775171065495</c:v>
                </c:pt>
                <c:pt idx="643">
                  <c:v>0.30009775171065495</c:v>
                </c:pt>
                <c:pt idx="644">
                  <c:v>0.30009775171065495</c:v>
                </c:pt>
                <c:pt idx="645">
                  <c:v>0.30009775171065495</c:v>
                </c:pt>
                <c:pt idx="646">
                  <c:v>0.30009775171065495</c:v>
                </c:pt>
                <c:pt idx="647">
                  <c:v>0.30009775171065495</c:v>
                </c:pt>
                <c:pt idx="648">
                  <c:v>0.30009775171065495</c:v>
                </c:pt>
                <c:pt idx="649">
                  <c:v>0.30009775171065495</c:v>
                </c:pt>
                <c:pt idx="650">
                  <c:v>0.30009775171065495</c:v>
                </c:pt>
                <c:pt idx="651">
                  <c:v>0.30009775171065495</c:v>
                </c:pt>
                <c:pt idx="652">
                  <c:v>0.30009775171065495</c:v>
                </c:pt>
                <c:pt idx="653">
                  <c:v>0.30009775171065495</c:v>
                </c:pt>
                <c:pt idx="654">
                  <c:v>0.30009775171065495</c:v>
                </c:pt>
                <c:pt idx="655">
                  <c:v>0.30009775171065495</c:v>
                </c:pt>
                <c:pt idx="656">
                  <c:v>0.30009775171065495</c:v>
                </c:pt>
                <c:pt idx="657">
                  <c:v>0.30009775171065495</c:v>
                </c:pt>
                <c:pt idx="658">
                  <c:v>0.30009775171065495</c:v>
                </c:pt>
                <c:pt idx="659">
                  <c:v>0.30009775171065495</c:v>
                </c:pt>
                <c:pt idx="660">
                  <c:v>0.30009775171065495</c:v>
                </c:pt>
                <c:pt idx="661">
                  <c:v>0.30009775171065495</c:v>
                </c:pt>
                <c:pt idx="662">
                  <c:v>0.30009775171065495</c:v>
                </c:pt>
                <c:pt idx="663">
                  <c:v>0.30009775171065495</c:v>
                </c:pt>
                <c:pt idx="664">
                  <c:v>0.30009775171065495</c:v>
                </c:pt>
                <c:pt idx="665">
                  <c:v>0.30009775171065495</c:v>
                </c:pt>
                <c:pt idx="666">
                  <c:v>0.30009775171065495</c:v>
                </c:pt>
                <c:pt idx="667">
                  <c:v>0.30009775171065495</c:v>
                </c:pt>
                <c:pt idx="668">
                  <c:v>0.30009775171065495</c:v>
                </c:pt>
                <c:pt idx="669">
                  <c:v>0.30009775171065495</c:v>
                </c:pt>
                <c:pt idx="670">
                  <c:v>0.30009775171065495</c:v>
                </c:pt>
                <c:pt idx="671">
                  <c:v>0.30009775171065495</c:v>
                </c:pt>
                <c:pt idx="672">
                  <c:v>0.30009775171065495</c:v>
                </c:pt>
                <c:pt idx="673">
                  <c:v>0.30009775171065495</c:v>
                </c:pt>
                <c:pt idx="674">
                  <c:v>0.30009775171065495</c:v>
                </c:pt>
                <c:pt idx="675">
                  <c:v>0.30009775171065495</c:v>
                </c:pt>
                <c:pt idx="676">
                  <c:v>0.30009775171065495</c:v>
                </c:pt>
                <c:pt idx="677">
                  <c:v>0.30009775171065495</c:v>
                </c:pt>
                <c:pt idx="678">
                  <c:v>0.30009775171065495</c:v>
                </c:pt>
                <c:pt idx="679">
                  <c:v>0.30009775171065495</c:v>
                </c:pt>
                <c:pt idx="680">
                  <c:v>0.30009775171065495</c:v>
                </c:pt>
                <c:pt idx="681">
                  <c:v>0.30009775171065495</c:v>
                </c:pt>
                <c:pt idx="682">
                  <c:v>0.30009775171065495</c:v>
                </c:pt>
                <c:pt idx="683">
                  <c:v>0.30009775171065495</c:v>
                </c:pt>
                <c:pt idx="684">
                  <c:v>0.30009775171065495</c:v>
                </c:pt>
                <c:pt idx="685">
                  <c:v>0.30009775171065495</c:v>
                </c:pt>
                <c:pt idx="686">
                  <c:v>0.30009775171065495</c:v>
                </c:pt>
                <c:pt idx="687">
                  <c:v>0.30009775171065495</c:v>
                </c:pt>
                <c:pt idx="688">
                  <c:v>0.30009775171065495</c:v>
                </c:pt>
                <c:pt idx="689">
                  <c:v>0.30009775171065495</c:v>
                </c:pt>
                <c:pt idx="690">
                  <c:v>0.30009775171065495</c:v>
                </c:pt>
                <c:pt idx="691">
                  <c:v>0.30009775171065495</c:v>
                </c:pt>
                <c:pt idx="692">
                  <c:v>0.30009775171065495</c:v>
                </c:pt>
                <c:pt idx="693">
                  <c:v>0.30009775171065495</c:v>
                </c:pt>
                <c:pt idx="694">
                  <c:v>0.30009775171065495</c:v>
                </c:pt>
                <c:pt idx="695">
                  <c:v>0.30009775171065495</c:v>
                </c:pt>
                <c:pt idx="696">
                  <c:v>0.30009775171065495</c:v>
                </c:pt>
                <c:pt idx="697">
                  <c:v>0.30009775171065495</c:v>
                </c:pt>
                <c:pt idx="698">
                  <c:v>0.30009775171065495</c:v>
                </c:pt>
                <c:pt idx="699">
                  <c:v>0.30009775171065495</c:v>
                </c:pt>
                <c:pt idx="700">
                  <c:v>0.30009775171065495</c:v>
                </c:pt>
                <c:pt idx="701">
                  <c:v>0.30009775171065495</c:v>
                </c:pt>
                <c:pt idx="702">
                  <c:v>0.30009775171065495</c:v>
                </c:pt>
                <c:pt idx="703">
                  <c:v>0.30009775171065495</c:v>
                </c:pt>
                <c:pt idx="704">
                  <c:v>0.30009775171065495</c:v>
                </c:pt>
                <c:pt idx="705">
                  <c:v>0.30009775171065495</c:v>
                </c:pt>
                <c:pt idx="706">
                  <c:v>0.30009775171065495</c:v>
                </c:pt>
                <c:pt idx="707">
                  <c:v>0.30009775171065495</c:v>
                </c:pt>
                <c:pt idx="708">
                  <c:v>0.30009775171065495</c:v>
                </c:pt>
                <c:pt idx="709">
                  <c:v>0.30009775171065495</c:v>
                </c:pt>
                <c:pt idx="710">
                  <c:v>0.30009775171065495</c:v>
                </c:pt>
                <c:pt idx="711">
                  <c:v>0.30009775171065495</c:v>
                </c:pt>
                <c:pt idx="712">
                  <c:v>0.30009775171065495</c:v>
                </c:pt>
                <c:pt idx="713">
                  <c:v>0.30009775171065495</c:v>
                </c:pt>
                <c:pt idx="714">
                  <c:v>0.30009775171065495</c:v>
                </c:pt>
                <c:pt idx="715">
                  <c:v>0.30009775171065495</c:v>
                </c:pt>
                <c:pt idx="716">
                  <c:v>0.30009775171065495</c:v>
                </c:pt>
                <c:pt idx="717">
                  <c:v>0.30009775171065495</c:v>
                </c:pt>
                <c:pt idx="718">
                  <c:v>0.30009775171065495</c:v>
                </c:pt>
                <c:pt idx="719">
                  <c:v>0.30009775171065495</c:v>
                </c:pt>
                <c:pt idx="720">
                  <c:v>0.30009775171065495</c:v>
                </c:pt>
                <c:pt idx="721">
                  <c:v>0.30009775171065495</c:v>
                </c:pt>
                <c:pt idx="722">
                  <c:v>0.30009775171065495</c:v>
                </c:pt>
                <c:pt idx="723">
                  <c:v>0.30009775171065495</c:v>
                </c:pt>
                <c:pt idx="724">
                  <c:v>0.30009775171065495</c:v>
                </c:pt>
                <c:pt idx="725">
                  <c:v>0.30009775171065495</c:v>
                </c:pt>
                <c:pt idx="726">
                  <c:v>0.30009775171065495</c:v>
                </c:pt>
                <c:pt idx="727">
                  <c:v>0.30009775171065495</c:v>
                </c:pt>
                <c:pt idx="728">
                  <c:v>0.30009775171065495</c:v>
                </c:pt>
                <c:pt idx="729">
                  <c:v>0.30009775171065495</c:v>
                </c:pt>
                <c:pt idx="730">
                  <c:v>0.30009775171065495</c:v>
                </c:pt>
                <c:pt idx="731">
                  <c:v>0.30009775171065495</c:v>
                </c:pt>
                <c:pt idx="732">
                  <c:v>0.30009775171065495</c:v>
                </c:pt>
                <c:pt idx="733">
                  <c:v>0.30009775171065495</c:v>
                </c:pt>
                <c:pt idx="734">
                  <c:v>0.30009775171065495</c:v>
                </c:pt>
                <c:pt idx="735">
                  <c:v>0.30009775171065495</c:v>
                </c:pt>
                <c:pt idx="736">
                  <c:v>0.30009775171065495</c:v>
                </c:pt>
                <c:pt idx="737">
                  <c:v>0.30009775171065495</c:v>
                </c:pt>
                <c:pt idx="738">
                  <c:v>0.30009775171065495</c:v>
                </c:pt>
                <c:pt idx="739">
                  <c:v>0.30009775171065495</c:v>
                </c:pt>
                <c:pt idx="740">
                  <c:v>0.30009775171065495</c:v>
                </c:pt>
                <c:pt idx="741">
                  <c:v>0.30009775171065495</c:v>
                </c:pt>
                <c:pt idx="742">
                  <c:v>0.30009775171065495</c:v>
                </c:pt>
                <c:pt idx="743">
                  <c:v>0.30009775171065495</c:v>
                </c:pt>
                <c:pt idx="744">
                  <c:v>0.30009775171065495</c:v>
                </c:pt>
                <c:pt idx="745">
                  <c:v>0.30009775171065495</c:v>
                </c:pt>
                <c:pt idx="746">
                  <c:v>0.30009775171065495</c:v>
                </c:pt>
                <c:pt idx="747">
                  <c:v>0.30009775171065495</c:v>
                </c:pt>
                <c:pt idx="748">
                  <c:v>0.30009775171065495</c:v>
                </c:pt>
                <c:pt idx="749">
                  <c:v>0.30009775171065495</c:v>
                </c:pt>
                <c:pt idx="750">
                  <c:v>0.30009775171065495</c:v>
                </c:pt>
                <c:pt idx="751">
                  <c:v>0.30009775171065495</c:v>
                </c:pt>
                <c:pt idx="752">
                  <c:v>0.30009775171065495</c:v>
                </c:pt>
                <c:pt idx="753">
                  <c:v>0.30009775171065495</c:v>
                </c:pt>
                <c:pt idx="754">
                  <c:v>0.30009775171065495</c:v>
                </c:pt>
                <c:pt idx="755">
                  <c:v>0.30009775171065495</c:v>
                </c:pt>
                <c:pt idx="756">
                  <c:v>0.30009775171065495</c:v>
                </c:pt>
                <c:pt idx="757">
                  <c:v>0.30009775171065495</c:v>
                </c:pt>
                <c:pt idx="758">
                  <c:v>0.30009775171065495</c:v>
                </c:pt>
                <c:pt idx="759">
                  <c:v>0.30009775171065495</c:v>
                </c:pt>
                <c:pt idx="760">
                  <c:v>0.30009775171065495</c:v>
                </c:pt>
                <c:pt idx="761">
                  <c:v>0.30009775171065495</c:v>
                </c:pt>
                <c:pt idx="762">
                  <c:v>0.30009775171065495</c:v>
                </c:pt>
                <c:pt idx="763">
                  <c:v>0.30009775171065495</c:v>
                </c:pt>
                <c:pt idx="764">
                  <c:v>0.30009775171065495</c:v>
                </c:pt>
                <c:pt idx="765">
                  <c:v>0.30009775171065495</c:v>
                </c:pt>
                <c:pt idx="766">
                  <c:v>0.30009775171065495</c:v>
                </c:pt>
                <c:pt idx="767">
                  <c:v>0.30009775171065495</c:v>
                </c:pt>
                <c:pt idx="768">
                  <c:v>0.30009775171065495</c:v>
                </c:pt>
                <c:pt idx="769">
                  <c:v>0.30009775171065495</c:v>
                </c:pt>
                <c:pt idx="770">
                  <c:v>0.30009775171065495</c:v>
                </c:pt>
                <c:pt idx="771">
                  <c:v>0.30009775171065495</c:v>
                </c:pt>
                <c:pt idx="772">
                  <c:v>0.30009775171065495</c:v>
                </c:pt>
                <c:pt idx="773">
                  <c:v>0.30009775171065495</c:v>
                </c:pt>
                <c:pt idx="774">
                  <c:v>0.30009775171065495</c:v>
                </c:pt>
                <c:pt idx="775">
                  <c:v>0.30009775171065495</c:v>
                </c:pt>
                <c:pt idx="776">
                  <c:v>0.30009775171065495</c:v>
                </c:pt>
                <c:pt idx="777">
                  <c:v>0.30009775171065495</c:v>
                </c:pt>
                <c:pt idx="778">
                  <c:v>0.30009775171065495</c:v>
                </c:pt>
                <c:pt idx="779">
                  <c:v>0.30009775171065495</c:v>
                </c:pt>
                <c:pt idx="780">
                  <c:v>0.30009775171065495</c:v>
                </c:pt>
                <c:pt idx="781">
                  <c:v>0.30009775171065495</c:v>
                </c:pt>
                <c:pt idx="782">
                  <c:v>0.30009775171065495</c:v>
                </c:pt>
                <c:pt idx="783">
                  <c:v>0.30009775171065495</c:v>
                </c:pt>
                <c:pt idx="784">
                  <c:v>0.30009775171065495</c:v>
                </c:pt>
                <c:pt idx="785">
                  <c:v>0.30009775171065495</c:v>
                </c:pt>
                <c:pt idx="786">
                  <c:v>0.30009775171065495</c:v>
                </c:pt>
                <c:pt idx="787">
                  <c:v>0.30009775171065495</c:v>
                </c:pt>
                <c:pt idx="788">
                  <c:v>0.30009775171065495</c:v>
                </c:pt>
                <c:pt idx="789">
                  <c:v>0.30009775171065495</c:v>
                </c:pt>
                <c:pt idx="790">
                  <c:v>0.30009775171065495</c:v>
                </c:pt>
                <c:pt idx="791">
                  <c:v>0.30009775171065495</c:v>
                </c:pt>
                <c:pt idx="792">
                  <c:v>0.30009775171065495</c:v>
                </c:pt>
                <c:pt idx="793">
                  <c:v>0.30009775171065495</c:v>
                </c:pt>
                <c:pt idx="794">
                  <c:v>0.30009775171065495</c:v>
                </c:pt>
                <c:pt idx="795">
                  <c:v>0.30009775171065495</c:v>
                </c:pt>
                <c:pt idx="796">
                  <c:v>0.30009775171065495</c:v>
                </c:pt>
                <c:pt idx="797">
                  <c:v>0.30009775171065495</c:v>
                </c:pt>
                <c:pt idx="798">
                  <c:v>0.30009775171065495</c:v>
                </c:pt>
                <c:pt idx="799">
                  <c:v>0.30009775171065495</c:v>
                </c:pt>
                <c:pt idx="800">
                  <c:v>0.30009775171065495</c:v>
                </c:pt>
                <c:pt idx="801">
                  <c:v>0.30009775171065495</c:v>
                </c:pt>
                <c:pt idx="802">
                  <c:v>0.30009775171065495</c:v>
                </c:pt>
                <c:pt idx="803">
                  <c:v>0.30009775171065495</c:v>
                </c:pt>
                <c:pt idx="804">
                  <c:v>0.30009775171065495</c:v>
                </c:pt>
                <c:pt idx="805">
                  <c:v>0.30009775171065495</c:v>
                </c:pt>
                <c:pt idx="806">
                  <c:v>0.30009775171065495</c:v>
                </c:pt>
                <c:pt idx="807">
                  <c:v>0.30009775171065495</c:v>
                </c:pt>
                <c:pt idx="808">
                  <c:v>0.30009775171065495</c:v>
                </c:pt>
                <c:pt idx="809">
                  <c:v>0.30009775171065495</c:v>
                </c:pt>
                <c:pt idx="810">
                  <c:v>0.30009775171065495</c:v>
                </c:pt>
                <c:pt idx="811">
                  <c:v>0.30009775171065495</c:v>
                </c:pt>
                <c:pt idx="812">
                  <c:v>0.30009775171065495</c:v>
                </c:pt>
                <c:pt idx="813">
                  <c:v>0.30009775171065495</c:v>
                </c:pt>
                <c:pt idx="814">
                  <c:v>0.30009775171065495</c:v>
                </c:pt>
                <c:pt idx="815">
                  <c:v>0.30009775171065495</c:v>
                </c:pt>
                <c:pt idx="816">
                  <c:v>0.30009775171065495</c:v>
                </c:pt>
                <c:pt idx="817">
                  <c:v>0.30009775171065495</c:v>
                </c:pt>
                <c:pt idx="818">
                  <c:v>0.30009775171065495</c:v>
                </c:pt>
                <c:pt idx="819">
                  <c:v>0.30009775171065495</c:v>
                </c:pt>
                <c:pt idx="820">
                  <c:v>0.30009775171065495</c:v>
                </c:pt>
                <c:pt idx="821">
                  <c:v>0.30009775171065495</c:v>
                </c:pt>
                <c:pt idx="822">
                  <c:v>0.30009775171065495</c:v>
                </c:pt>
                <c:pt idx="823">
                  <c:v>0.30009775171065495</c:v>
                </c:pt>
                <c:pt idx="824">
                  <c:v>0.30009775171065495</c:v>
                </c:pt>
                <c:pt idx="825">
                  <c:v>0.30009775171065495</c:v>
                </c:pt>
                <c:pt idx="826">
                  <c:v>0.30009775171065495</c:v>
                </c:pt>
                <c:pt idx="827">
                  <c:v>0.30009775171065495</c:v>
                </c:pt>
                <c:pt idx="828">
                  <c:v>0.30009775171065495</c:v>
                </c:pt>
                <c:pt idx="829">
                  <c:v>0.30009775171065495</c:v>
                </c:pt>
                <c:pt idx="830">
                  <c:v>0.30009775171065495</c:v>
                </c:pt>
                <c:pt idx="831">
                  <c:v>0.30009775171065495</c:v>
                </c:pt>
                <c:pt idx="832">
                  <c:v>0.30009775171065495</c:v>
                </c:pt>
                <c:pt idx="833">
                  <c:v>0.30009775171065495</c:v>
                </c:pt>
                <c:pt idx="834">
                  <c:v>0.30009775171065495</c:v>
                </c:pt>
                <c:pt idx="835">
                  <c:v>0.30009775171065495</c:v>
                </c:pt>
                <c:pt idx="836">
                  <c:v>0.30009775171065495</c:v>
                </c:pt>
                <c:pt idx="837">
                  <c:v>0.30009775171065495</c:v>
                </c:pt>
                <c:pt idx="838">
                  <c:v>0.30009775171065495</c:v>
                </c:pt>
                <c:pt idx="839">
                  <c:v>0.30009775171065495</c:v>
                </c:pt>
                <c:pt idx="840">
                  <c:v>0.30009775171065495</c:v>
                </c:pt>
                <c:pt idx="841">
                  <c:v>0.30009775171065495</c:v>
                </c:pt>
                <c:pt idx="842">
                  <c:v>0.30009775171065495</c:v>
                </c:pt>
                <c:pt idx="843">
                  <c:v>0.30009775171065495</c:v>
                </c:pt>
                <c:pt idx="844">
                  <c:v>0.30009775171065495</c:v>
                </c:pt>
                <c:pt idx="845">
                  <c:v>0.30009775171065495</c:v>
                </c:pt>
                <c:pt idx="846">
                  <c:v>0.30009775171065495</c:v>
                </c:pt>
                <c:pt idx="847">
                  <c:v>0.30009775171065495</c:v>
                </c:pt>
                <c:pt idx="848">
                  <c:v>0.30009775171065495</c:v>
                </c:pt>
                <c:pt idx="849">
                  <c:v>0.30009775171065495</c:v>
                </c:pt>
                <c:pt idx="850">
                  <c:v>0.30009775171065495</c:v>
                </c:pt>
                <c:pt idx="851">
                  <c:v>0.30009775171065495</c:v>
                </c:pt>
                <c:pt idx="852">
                  <c:v>0.30009775171065495</c:v>
                </c:pt>
                <c:pt idx="853">
                  <c:v>0.30009775171065495</c:v>
                </c:pt>
                <c:pt idx="854">
                  <c:v>0.30009775171065495</c:v>
                </c:pt>
                <c:pt idx="855">
                  <c:v>0.30009775171065495</c:v>
                </c:pt>
                <c:pt idx="856">
                  <c:v>0.30009775171065495</c:v>
                </c:pt>
                <c:pt idx="857">
                  <c:v>0.30009775171065495</c:v>
                </c:pt>
                <c:pt idx="858">
                  <c:v>0.30009775171065495</c:v>
                </c:pt>
                <c:pt idx="859">
                  <c:v>0.30009775171065495</c:v>
                </c:pt>
                <c:pt idx="860">
                  <c:v>0.30009775171065495</c:v>
                </c:pt>
                <c:pt idx="861">
                  <c:v>0.30009775171065495</c:v>
                </c:pt>
                <c:pt idx="862">
                  <c:v>0.30009775171065495</c:v>
                </c:pt>
                <c:pt idx="863">
                  <c:v>0.30009775171065495</c:v>
                </c:pt>
                <c:pt idx="864">
                  <c:v>0.30009775171065495</c:v>
                </c:pt>
                <c:pt idx="865">
                  <c:v>0.30009775171065495</c:v>
                </c:pt>
                <c:pt idx="866">
                  <c:v>0.30009775171065495</c:v>
                </c:pt>
                <c:pt idx="867">
                  <c:v>0.30009775171065495</c:v>
                </c:pt>
                <c:pt idx="868">
                  <c:v>0.30009775171065495</c:v>
                </c:pt>
                <c:pt idx="869">
                  <c:v>0.30009775171065495</c:v>
                </c:pt>
                <c:pt idx="870">
                  <c:v>0.30009775171065495</c:v>
                </c:pt>
                <c:pt idx="871">
                  <c:v>0.30009775171065495</c:v>
                </c:pt>
                <c:pt idx="872">
                  <c:v>0.30009775171065495</c:v>
                </c:pt>
                <c:pt idx="873">
                  <c:v>0.30009775171065495</c:v>
                </c:pt>
                <c:pt idx="874">
                  <c:v>0.30009775171065495</c:v>
                </c:pt>
                <c:pt idx="875">
                  <c:v>0.30009775171065495</c:v>
                </c:pt>
                <c:pt idx="876">
                  <c:v>0.30009775171065495</c:v>
                </c:pt>
                <c:pt idx="877">
                  <c:v>0.30009775171065495</c:v>
                </c:pt>
                <c:pt idx="878">
                  <c:v>0.30009775171065495</c:v>
                </c:pt>
                <c:pt idx="879">
                  <c:v>0.30009775171065495</c:v>
                </c:pt>
                <c:pt idx="880">
                  <c:v>0.30009775171065495</c:v>
                </c:pt>
                <c:pt idx="881">
                  <c:v>0.30009775171065495</c:v>
                </c:pt>
                <c:pt idx="882">
                  <c:v>0.30009775171065495</c:v>
                </c:pt>
                <c:pt idx="883">
                  <c:v>0.30009775171065495</c:v>
                </c:pt>
                <c:pt idx="884">
                  <c:v>0.30009775171065495</c:v>
                </c:pt>
                <c:pt idx="885">
                  <c:v>0.30009775171065495</c:v>
                </c:pt>
                <c:pt idx="886">
                  <c:v>0.30009775171065495</c:v>
                </c:pt>
                <c:pt idx="887">
                  <c:v>0.30009775171065495</c:v>
                </c:pt>
                <c:pt idx="888">
                  <c:v>0.30009775171065495</c:v>
                </c:pt>
                <c:pt idx="889">
                  <c:v>0.30009775171065495</c:v>
                </c:pt>
                <c:pt idx="890">
                  <c:v>0.30009775171065495</c:v>
                </c:pt>
                <c:pt idx="891">
                  <c:v>0.30009775171065495</c:v>
                </c:pt>
                <c:pt idx="892">
                  <c:v>0.30009775171065495</c:v>
                </c:pt>
                <c:pt idx="893">
                  <c:v>0.30009775171065495</c:v>
                </c:pt>
                <c:pt idx="894">
                  <c:v>0.30009775171065495</c:v>
                </c:pt>
                <c:pt idx="895">
                  <c:v>0.30009775171065495</c:v>
                </c:pt>
                <c:pt idx="896">
                  <c:v>0.30009775171065495</c:v>
                </c:pt>
                <c:pt idx="897">
                  <c:v>0.30009775171065495</c:v>
                </c:pt>
                <c:pt idx="898">
                  <c:v>0.30009775171065495</c:v>
                </c:pt>
                <c:pt idx="899">
                  <c:v>0.30009775171065495</c:v>
                </c:pt>
                <c:pt idx="900">
                  <c:v>0.30009775171065495</c:v>
                </c:pt>
                <c:pt idx="901">
                  <c:v>0.30009775171065495</c:v>
                </c:pt>
                <c:pt idx="902">
                  <c:v>0.30009775171065495</c:v>
                </c:pt>
                <c:pt idx="903">
                  <c:v>0.30009775171065495</c:v>
                </c:pt>
                <c:pt idx="904">
                  <c:v>0.30009775171065495</c:v>
                </c:pt>
                <c:pt idx="905">
                  <c:v>0.30009775171065495</c:v>
                </c:pt>
                <c:pt idx="906">
                  <c:v>0.30009775171065495</c:v>
                </c:pt>
                <c:pt idx="907">
                  <c:v>0.30009775171065495</c:v>
                </c:pt>
                <c:pt idx="908">
                  <c:v>0.30009775171065495</c:v>
                </c:pt>
                <c:pt idx="909">
                  <c:v>0.30009775171065495</c:v>
                </c:pt>
                <c:pt idx="910">
                  <c:v>0.30009775171065495</c:v>
                </c:pt>
                <c:pt idx="911">
                  <c:v>0.30009775171065495</c:v>
                </c:pt>
                <c:pt idx="912">
                  <c:v>0.30009775171065495</c:v>
                </c:pt>
                <c:pt idx="913">
                  <c:v>0.30009775171065495</c:v>
                </c:pt>
                <c:pt idx="914">
                  <c:v>0.30009775171065495</c:v>
                </c:pt>
                <c:pt idx="915">
                  <c:v>0.30009775171065495</c:v>
                </c:pt>
                <c:pt idx="916">
                  <c:v>0.30009775171065495</c:v>
                </c:pt>
                <c:pt idx="917">
                  <c:v>0.30009775171065495</c:v>
                </c:pt>
                <c:pt idx="918">
                  <c:v>0.30009775171065495</c:v>
                </c:pt>
                <c:pt idx="919">
                  <c:v>0.30009775171065495</c:v>
                </c:pt>
                <c:pt idx="920">
                  <c:v>0.30009775171065495</c:v>
                </c:pt>
                <c:pt idx="921">
                  <c:v>0.30009775171065495</c:v>
                </c:pt>
                <c:pt idx="922">
                  <c:v>0.30009775171065495</c:v>
                </c:pt>
                <c:pt idx="923">
                  <c:v>0.30009775171065495</c:v>
                </c:pt>
                <c:pt idx="924">
                  <c:v>0.30009775171065495</c:v>
                </c:pt>
                <c:pt idx="925">
                  <c:v>0.30009775171065495</c:v>
                </c:pt>
                <c:pt idx="926">
                  <c:v>0.30009775171065495</c:v>
                </c:pt>
                <c:pt idx="927">
                  <c:v>0.30009775171065495</c:v>
                </c:pt>
                <c:pt idx="928">
                  <c:v>0.30009775171065495</c:v>
                </c:pt>
                <c:pt idx="929">
                  <c:v>0.30009775171065495</c:v>
                </c:pt>
                <c:pt idx="930">
                  <c:v>0.30009775171065495</c:v>
                </c:pt>
                <c:pt idx="931">
                  <c:v>0.30009775171065495</c:v>
                </c:pt>
                <c:pt idx="932">
                  <c:v>0.30009775171065495</c:v>
                </c:pt>
                <c:pt idx="933">
                  <c:v>0.30009775171065495</c:v>
                </c:pt>
                <c:pt idx="934">
                  <c:v>0.30009775171065495</c:v>
                </c:pt>
                <c:pt idx="935">
                  <c:v>0.30009775171065495</c:v>
                </c:pt>
                <c:pt idx="936">
                  <c:v>0.30009775171065495</c:v>
                </c:pt>
                <c:pt idx="937">
                  <c:v>0.30009775171065495</c:v>
                </c:pt>
                <c:pt idx="938">
                  <c:v>0.30009775171065495</c:v>
                </c:pt>
                <c:pt idx="939">
                  <c:v>0.30009775171065495</c:v>
                </c:pt>
                <c:pt idx="940">
                  <c:v>0.30009775171065495</c:v>
                </c:pt>
                <c:pt idx="941">
                  <c:v>0.30009775171065495</c:v>
                </c:pt>
                <c:pt idx="942">
                  <c:v>0.30009775171065495</c:v>
                </c:pt>
                <c:pt idx="943">
                  <c:v>0.30009775171065495</c:v>
                </c:pt>
                <c:pt idx="944">
                  <c:v>0.30009775171065495</c:v>
                </c:pt>
                <c:pt idx="945">
                  <c:v>0.30009775171065495</c:v>
                </c:pt>
                <c:pt idx="946">
                  <c:v>0.30009775171065495</c:v>
                </c:pt>
                <c:pt idx="947">
                  <c:v>0.30009775171065495</c:v>
                </c:pt>
                <c:pt idx="948">
                  <c:v>0.30009775171065495</c:v>
                </c:pt>
                <c:pt idx="949">
                  <c:v>0.30009775171065495</c:v>
                </c:pt>
                <c:pt idx="950">
                  <c:v>0.30009775171065495</c:v>
                </c:pt>
                <c:pt idx="951">
                  <c:v>0.30009775171065495</c:v>
                </c:pt>
                <c:pt idx="952">
                  <c:v>0.30009775171065495</c:v>
                </c:pt>
                <c:pt idx="953">
                  <c:v>0.30009775171065495</c:v>
                </c:pt>
                <c:pt idx="954">
                  <c:v>0.30009775171065495</c:v>
                </c:pt>
                <c:pt idx="955">
                  <c:v>0.30009775171065495</c:v>
                </c:pt>
                <c:pt idx="956">
                  <c:v>0.30009775171065495</c:v>
                </c:pt>
                <c:pt idx="957">
                  <c:v>0.30009775171065495</c:v>
                </c:pt>
                <c:pt idx="958">
                  <c:v>0.30009775171065495</c:v>
                </c:pt>
                <c:pt idx="959">
                  <c:v>0.30009775171065495</c:v>
                </c:pt>
                <c:pt idx="960">
                  <c:v>0.30009775171065495</c:v>
                </c:pt>
                <c:pt idx="961">
                  <c:v>0.30009775171065495</c:v>
                </c:pt>
                <c:pt idx="962">
                  <c:v>0.30009775171065495</c:v>
                </c:pt>
                <c:pt idx="963">
                  <c:v>0.30009775171065495</c:v>
                </c:pt>
                <c:pt idx="964">
                  <c:v>0.30009775171065495</c:v>
                </c:pt>
                <c:pt idx="965">
                  <c:v>0.30009775171065495</c:v>
                </c:pt>
                <c:pt idx="966">
                  <c:v>0.30009775171065495</c:v>
                </c:pt>
                <c:pt idx="967">
                  <c:v>0.30009775171065495</c:v>
                </c:pt>
                <c:pt idx="968">
                  <c:v>0.30009775171065495</c:v>
                </c:pt>
                <c:pt idx="969">
                  <c:v>0.30009775171065495</c:v>
                </c:pt>
                <c:pt idx="970">
                  <c:v>0.30009775171065495</c:v>
                </c:pt>
                <c:pt idx="971">
                  <c:v>0.30009775171065495</c:v>
                </c:pt>
                <c:pt idx="972">
                  <c:v>0.30009775171065495</c:v>
                </c:pt>
                <c:pt idx="973">
                  <c:v>0.30009775171065495</c:v>
                </c:pt>
                <c:pt idx="974">
                  <c:v>0.30009775171065495</c:v>
                </c:pt>
                <c:pt idx="975">
                  <c:v>0.30009775171065495</c:v>
                </c:pt>
                <c:pt idx="976">
                  <c:v>0.30009775171065495</c:v>
                </c:pt>
                <c:pt idx="977">
                  <c:v>0.30009775171065495</c:v>
                </c:pt>
                <c:pt idx="978">
                  <c:v>0.30009775171065495</c:v>
                </c:pt>
                <c:pt idx="979">
                  <c:v>0.30009775171065495</c:v>
                </c:pt>
                <c:pt idx="980">
                  <c:v>0.30009775171065495</c:v>
                </c:pt>
                <c:pt idx="981">
                  <c:v>0.30009775171065495</c:v>
                </c:pt>
                <c:pt idx="982">
                  <c:v>0.30009775171065495</c:v>
                </c:pt>
                <c:pt idx="983">
                  <c:v>0.30009775171065495</c:v>
                </c:pt>
                <c:pt idx="984">
                  <c:v>0.30009775171065495</c:v>
                </c:pt>
                <c:pt idx="985">
                  <c:v>0.30009775171065495</c:v>
                </c:pt>
                <c:pt idx="986">
                  <c:v>0.30009775171065495</c:v>
                </c:pt>
                <c:pt idx="987">
                  <c:v>0.30009775171065495</c:v>
                </c:pt>
                <c:pt idx="988">
                  <c:v>0.30009775171065495</c:v>
                </c:pt>
                <c:pt idx="989">
                  <c:v>0.30009775171065495</c:v>
                </c:pt>
                <c:pt idx="990">
                  <c:v>0.30009775171065495</c:v>
                </c:pt>
                <c:pt idx="991">
                  <c:v>0.30009775171065495</c:v>
                </c:pt>
                <c:pt idx="992">
                  <c:v>0.30009775171065495</c:v>
                </c:pt>
                <c:pt idx="993">
                  <c:v>0.30009775171065495</c:v>
                </c:pt>
                <c:pt idx="994">
                  <c:v>0.30009775171065495</c:v>
                </c:pt>
                <c:pt idx="995">
                  <c:v>0.30009775171065495</c:v>
                </c:pt>
                <c:pt idx="996">
                  <c:v>0.30009775171065495</c:v>
                </c:pt>
                <c:pt idx="997">
                  <c:v>0.30009775171065495</c:v>
                </c:pt>
                <c:pt idx="998">
                  <c:v>0.30009775171065495</c:v>
                </c:pt>
                <c:pt idx="999">
                  <c:v>0.30009775171065495</c:v>
                </c:pt>
                <c:pt idx="1000">
                  <c:v>0.30009775171065495</c:v>
                </c:pt>
                <c:pt idx="1001">
                  <c:v>0.30009775171065495</c:v>
                </c:pt>
                <c:pt idx="1002">
                  <c:v>0.30009775171065495</c:v>
                </c:pt>
                <c:pt idx="1003">
                  <c:v>0.30009775171065495</c:v>
                </c:pt>
                <c:pt idx="1004">
                  <c:v>0.30009775171065495</c:v>
                </c:pt>
                <c:pt idx="1005">
                  <c:v>0.30009775171065495</c:v>
                </c:pt>
                <c:pt idx="1006">
                  <c:v>0.30009775171065495</c:v>
                </c:pt>
                <c:pt idx="1007">
                  <c:v>0.30009775171065495</c:v>
                </c:pt>
                <c:pt idx="1008">
                  <c:v>0.30009775171065495</c:v>
                </c:pt>
                <c:pt idx="1009">
                  <c:v>0.30009775171065495</c:v>
                </c:pt>
                <c:pt idx="1010">
                  <c:v>0.30009775171065495</c:v>
                </c:pt>
                <c:pt idx="1011">
                  <c:v>0.30009775171065495</c:v>
                </c:pt>
                <c:pt idx="1012">
                  <c:v>0.30009775171065495</c:v>
                </c:pt>
                <c:pt idx="1013">
                  <c:v>0.30009775171065495</c:v>
                </c:pt>
                <c:pt idx="1014">
                  <c:v>0.30009775171065495</c:v>
                </c:pt>
                <c:pt idx="1015">
                  <c:v>0.30009775171065495</c:v>
                </c:pt>
                <c:pt idx="1016">
                  <c:v>0.30009775171065495</c:v>
                </c:pt>
                <c:pt idx="1017">
                  <c:v>0.30009775171065495</c:v>
                </c:pt>
                <c:pt idx="1018">
                  <c:v>0.30009775171065495</c:v>
                </c:pt>
                <c:pt idx="1019">
                  <c:v>0.30009775171065495</c:v>
                </c:pt>
                <c:pt idx="1020">
                  <c:v>0.30009775171065495</c:v>
                </c:pt>
                <c:pt idx="1021">
                  <c:v>0.30009775171065495</c:v>
                </c:pt>
                <c:pt idx="1022">
                  <c:v>0.30009775171065495</c:v>
                </c:pt>
                <c:pt idx="1023">
                  <c:v>0.30009775171065495</c:v>
                </c:pt>
                <c:pt idx="1024">
                  <c:v>0.30009775171065495</c:v>
                </c:pt>
                <c:pt idx="1025">
                  <c:v>0.30009775171065495</c:v>
                </c:pt>
                <c:pt idx="1026">
                  <c:v>0.30009775171065495</c:v>
                </c:pt>
                <c:pt idx="1027">
                  <c:v>0.30009775171065495</c:v>
                </c:pt>
                <c:pt idx="1028">
                  <c:v>0.30009775171065495</c:v>
                </c:pt>
                <c:pt idx="1029">
                  <c:v>0.30009775171065495</c:v>
                </c:pt>
                <c:pt idx="1030">
                  <c:v>0.30009775171065495</c:v>
                </c:pt>
                <c:pt idx="1031">
                  <c:v>0.30009775171065495</c:v>
                </c:pt>
                <c:pt idx="1032">
                  <c:v>0.30009775171065495</c:v>
                </c:pt>
                <c:pt idx="1033">
                  <c:v>0.30009775171065495</c:v>
                </c:pt>
                <c:pt idx="1034">
                  <c:v>0.30009775171065495</c:v>
                </c:pt>
                <c:pt idx="1035">
                  <c:v>0.30009775171065495</c:v>
                </c:pt>
                <c:pt idx="1036">
                  <c:v>0.30009775171065495</c:v>
                </c:pt>
                <c:pt idx="1037">
                  <c:v>0.30009775171065495</c:v>
                </c:pt>
                <c:pt idx="1038">
                  <c:v>0.30009775171065495</c:v>
                </c:pt>
                <c:pt idx="1039">
                  <c:v>0.30009775171065495</c:v>
                </c:pt>
                <c:pt idx="1040">
                  <c:v>0.30009775171065495</c:v>
                </c:pt>
                <c:pt idx="1041">
                  <c:v>0.30009775171065495</c:v>
                </c:pt>
                <c:pt idx="1042">
                  <c:v>0.30009775171065495</c:v>
                </c:pt>
                <c:pt idx="1043">
                  <c:v>0.30009775171065495</c:v>
                </c:pt>
                <c:pt idx="1044">
                  <c:v>0.30009775171065495</c:v>
                </c:pt>
                <c:pt idx="1045">
                  <c:v>0.30009775171065495</c:v>
                </c:pt>
                <c:pt idx="1046">
                  <c:v>0.30009775171065495</c:v>
                </c:pt>
                <c:pt idx="1047">
                  <c:v>0.30009775171065495</c:v>
                </c:pt>
                <c:pt idx="1048">
                  <c:v>0.30009775171065495</c:v>
                </c:pt>
                <c:pt idx="1049">
                  <c:v>0.30009775171065495</c:v>
                </c:pt>
                <c:pt idx="1050">
                  <c:v>0.30009775171065495</c:v>
                </c:pt>
                <c:pt idx="1051">
                  <c:v>0.30009775171065495</c:v>
                </c:pt>
                <c:pt idx="1052">
                  <c:v>0.30009775171065495</c:v>
                </c:pt>
                <c:pt idx="1053">
                  <c:v>0.30009775171065495</c:v>
                </c:pt>
                <c:pt idx="1054">
                  <c:v>0.30009775171065495</c:v>
                </c:pt>
                <c:pt idx="1055">
                  <c:v>0.30009775171065495</c:v>
                </c:pt>
                <c:pt idx="1056">
                  <c:v>0.30009775171065495</c:v>
                </c:pt>
                <c:pt idx="1057">
                  <c:v>0.30009775171065495</c:v>
                </c:pt>
                <c:pt idx="1058">
                  <c:v>0.30009775171065495</c:v>
                </c:pt>
                <c:pt idx="1059">
                  <c:v>0.30009775171065495</c:v>
                </c:pt>
                <c:pt idx="1060">
                  <c:v>0.30009775171065495</c:v>
                </c:pt>
                <c:pt idx="1061">
                  <c:v>0.30009775171065495</c:v>
                </c:pt>
                <c:pt idx="1062">
                  <c:v>0.30009775171065495</c:v>
                </c:pt>
                <c:pt idx="1063">
                  <c:v>0.30009775171065495</c:v>
                </c:pt>
                <c:pt idx="1064">
                  <c:v>0.30009775171065495</c:v>
                </c:pt>
                <c:pt idx="1065">
                  <c:v>0.30009775171065495</c:v>
                </c:pt>
                <c:pt idx="1066">
                  <c:v>0.30009775171065495</c:v>
                </c:pt>
                <c:pt idx="1067">
                  <c:v>0.30009775171065495</c:v>
                </c:pt>
                <c:pt idx="1068">
                  <c:v>0.30009775171065495</c:v>
                </c:pt>
                <c:pt idx="1069">
                  <c:v>0.30009775171065495</c:v>
                </c:pt>
                <c:pt idx="1070">
                  <c:v>0.30009775171065495</c:v>
                </c:pt>
                <c:pt idx="1071">
                  <c:v>0.30009775171065495</c:v>
                </c:pt>
                <c:pt idx="1072">
                  <c:v>0.30009775171065495</c:v>
                </c:pt>
                <c:pt idx="1073">
                  <c:v>0.30009775171065495</c:v>
                </c:pt>
                <c:pt idx="1074">
                  <c:v>0.30009775171065495</c:v>
                </c:pt>
                <c:pt idx="1075">
                  <c:v>0.30009775171065495</c:v>
                </c:pt>
                <c:pt idx="1076">
                  <c:v>0.30009775171065495</c:v>
                </c:pt>
                <c:pt idx="1077">
                  <c:v>0.30009775171065495</c:v>
                </c:pt>
                <c:pt idx="1078">
                  <c:v>0.30009775171065495</c:v>
                </c:pt>
                <c:pt idx="1079">
                  <c:v>0.30009775171065495</c:v>
                </c:pt>
                <c:pt idx="1080">
                  <c:v>0.30009775171065495</c:v>
                </c:pt>
                <c:pt idx="1081">
                  <c:v>0.30009775171065495</c:v>
                </c:pt>
                <c:pt idx="1082">
                  <c:v>0.30009775171065495</c:v>
                </c:pt>
                <c:pt idx="1083">
                  <c:v>0.30009775171065495</c:v>
                </c:pt>
                <c:pt idx="1084">
                  <c:v>0.30009775171065495</c:v>
                </c:pt>
                <c:pt idx="1085">
                  <c:v>0.30009775171065495</c:v>
                </c:pt>
                <c:pt idx="1086">
                  <c:v>0.30009775171065495</c:v>
                </c:pt>
                <c:pt idx="1087">
                  <c:v>0.30009775171065495</c:v>
                </c:pt>
                <c:pt idx="1088">
                  <c:v>0.30009775171065495</c:v>
                </c:pt>
                <c:pt idx="1089">
                  <c:v>0.30009775171065495</c:v>
                </c:pt>
                <c:pt idx="1090">
                  <c:v>0.30009775171065495</c:v>
                </c:pt>
                <c:pt idx="1091">
                  <c:v>0.30009775171065495</c:v>
                </c:pt>
                <c:pt idx="1092">
                  <c:v>0.30009775171065495</c:v>
                </c:pt>
                <c:pt idx="1093">
                  <c:v>0.30009775171065495</c:v>
                </c:pt>
                <c:pt idx="1094">
                  <c:v>0.30009775171065495</c:v>
                </c:pt>
                <c:pt idx="1095">
                  <c:v>0.30009775171065495</c:v>
                </c:pt>
                <c:pt idx="1096">
                  <c:v>0.30009775171065495</c:v>
                </c:pt>
                <c:pt idx="1097">
                  <c:v>0.30009775171065495</c:v>
                </c:pt>
                <c:pt idx="1098">
                  <c:v>0.30009775171065495</c:v>
                </c:pt>
                <c:pt idx="1099">
                  <c:v>0.30009775171065495</c:v>
                </c:pt>
                <c:pt idx="1100">
                  <c:v>0.30009775171065495</c:v>
                </c:pt>
                <c:pt idx="1101">
                  <c:v>0.30009775171065495</c:v>
                </c:pt>
                <c:pt idx="1102">
                  <c:v>0.30009775171065495</c:v>
                </c:pt>
                <c:pt idx="1103">
                  <c:v>0.30009775171065495</c:v>
                </c:pt>
                <c:pt idx="1104">
                  <c:v>0.30009775171065495</c:v>
                </c:pt>
                <c:pt idx="1105">
                  <c:v>0.30009775171065495</c:v>
                </c:pt>
                <c:pt idx="1106">
                  <c:v>0.30009775171065495</c:v>
                </c:pt>
                <c:pt idx="1107">
                  <c:v>0.30009775171065495</c:v>
                </c:pt>
                <c:pt idx="1108">
                  <c:v>0.30009775171065495</c:v>
                </c:pt>
                <c:pt idx="1109">
                  <c:v>0.30009775171065495</c:v>
                </c:pt>
                <c:pt idx="1110">
                  <c:v>0.30009775171065495</c:v>
                </c:pt>
                <c:pt idx="1111">
                  <c:v>0.30009775171065495</c:v>
                </c:pt>
                <c:pt idx="1112">
                  <c:v>0.30009775171065495</c:v>
                </c:pt>
                <c:pt idx="1113">
                  <c:v>0.30009775171065495</c:v>
                </c:pt>
                <c:pt idx="1114">
                  <c:v>0.30009775171065495</c:v>
                </c:pt>
                <c:pt idx="1115">
                  <c:v>0.30009775171065495</c:v>
                </c:pt>
                <c:pt idx="1116">
                  <c:v>0.30009775171065495</c:v>
                </c:pt>
                <c:pt idx="1117">
                  <c:v>0.30009775171065495</c:v>
                </c:pt>
                <c:pt idx="1118">
                  <c:v>0.30009775171065495</c:v>
                </c:pt>
                <c:pt idx="1119">
                  <c:v>0.30009775171065495</c:v>
                </c:pt>
                <c:pt idx="1120">
                  <c:v>0.30009775171065495</c:v>
                </c:pt>
                <c:pt idx="1121">
                  <c:v>0.30009775171065495</c:v>
                </c:pt>
                <c:pt idx="1122">
                  <c:v>0.30009775171065495</c:v>
                </c:pt>
                <c:pt idx="1123">
                  <c:v>0.30009775171065495</c:v>
                </c:pt>
                <c:pt idx="1124">
                  <c:v>0.30009775171065495</c:v>
                </c:pt>
                <c:pt idx="1125">
                  <c:v>0.30009775171065495</c:v>
                </c:pt>
                <c:pt idx="1126">
                  <c:v>0.30009775171065495</c:v>
                </c:pt>
                <c:pt idx="1127">
                  <c:v>0.30009775171065495</c:v>
                </c:pt>
                <c:pt idx="1128">
                  <c:v>0.30009775171065495</c:v>
                </c:pt>
                <c:pt idx="1129">
                  <c:v>0.30009775171065495</c:v>
                </c:pt>
                <c:pt idx="1130">
                  <c:v>0.30009775171065495</c:v>
                </c:pt>
                <c:pt idx="1131">
                  <c:v>0.30009775171065495</c:v>
                </c:pt>
                <c:pt idx="1132">
                  <c:v>0.30009775171065495</c:v>
                </c:pt>
                <c:pt idx="1133">
                  <c:v>0.30009775171065495</c:v>
                </c:pt>
                <c:pt idx="1134">
                  <c:v>0.30009775171065495</c:v>
                </c:pt>
                <c:pt idx="1135">
                  <c:v>0.30009775171065495</c:v>
                </c:pt>
                <c:pt idx="1136">
                  <c:v>0.30009775171065495</c:v>
                </c:pt>
                <c:pt idx="1137">
                  <c:v>0.30009775171065495</c:v>
                </c:pt>
                <c:pt idx="1138">
                  <c:v>0.30009775171065495</c:v>
                </c:pt>
                <c:pt idx="1139">
                  <c:v>0.30009775171065495</c:v>
                </c:pt>
                <c:pt idx="1140">
                  <c:v>0.30009775171065495</c:v>
                </c:pt>
                <c:pt idx="1141">
                  <c:v>0.30009775171065495</c:v>
                </c:pt>
                <c:pt idx="1142">
                  <c:v>0.30009775171065495</c:v>
                </c:pt>
                <c:pt idx="1143">
                  <c:v>0.30009775171065495</c:v>
                </c:pt>
                <c:pt idx="1144">
                  <c:v>0.30009775171065495</c:v>
                </c:pt>
                <c:pt idx="1145">
                  <c:v>0.30009775171065495</c:v>
                </c:pt>
                <c:pt idx="1146">
                  <c:v>0.30009775171065495</c:v>
                </c:pt>
                <c:pt idx="1147">
                  <c:v>0.30009775171065495</c:v>
                </c:pt>
                <c:pt idx="1148">
                  <c:v>0.30009775171065495</c:v>
                </c:pt>
                <c:pt idx="1149">
                  <c:v>0.30009775171065495</c:v>
                </c:pt>
                <c:pt idx="1150">
                  <c:v>0.30009775171065495</c:v>
                </c:pt>
                <c:pt idx="1151">
                  <c:v>0.30009775171065495</c:v>
                </c:pt>
                <c:pt idx="1152">
                  <c:v>0.30009775171065495</c:v>
                </c:pt>
                <c:pt idx="1153">
                  <c:v>0.30009775171065495</c:v>
                </c:pt>
                <c:pt idx="1154">
                  <c:v>0.30009775171065495</c:v>
                </c:pt>
                <c:pt idx="1155">
                  <c:v>0.30009775171065495</c:v>
                </c:pt>
                <c:pt idx="1156">
                  <c:v>0.30009775171065495</c:v>
                </c:pt>
                <c:pt idx="1157">
                  <c:v>0.30009775171065495</c:v>
                </c:pt>
                <c:pt idx="1158">
                  <c:v>0.30009775171065495</c:v>
                </c:pt>
                <c:pt idx="1159">
                  <c:v>0.30009775171065495</c:v>
                </c:pt>
                <c:pt idx="1160">
                  <c:v>0.30009775171065495</c:v>
                </c:pt>
                <c:pt idx="1161">
                  <c:v>0.30009775171065495</c:v>
                </c:pt>
                <c:pt idx="1162">
                  <c:v>0.30009775171065495</c:v>
                </c:pt>
                <c:pt idx="1163">
                  <c:v>0.30009775171065495</c:v>
                </c:pt>
                <c:pt idx="1164">
                  <c:v>0.30009775171065495</c:v>
                </c:pt>
                <c:pt idx="1165">
                  <c:v>0.30009775171065495</c:v>
                </c:pt>
                <c:pt idx="1166">
                  <c:v>0.30009775171065495</c:v>
                </c:pt>
                <c:pt idx="1167">
                  <c:v>0.30009775171065495</c:v>
                </c:pt>
                <c:pt idx="1168">
                  <c:v>0.30009775171065495</c:v>
                </c:pt>
                <c:pt idx="1169">
                  <c:v>0.30009775171065495</c:v>
                </c:pt>
                <c:pt idx="1170">
                  <c:v>0.30009775171065495</c:v>
                </c:pt>
                <c:pt idx="1171">
                  <c:v>0.30009775171065495</c:v>
                </c:pt>
                <c:pt idx="1172">
                  <c:v>0.30009775171065495</c:v>
                </c:pt>
                <c:pt idx="1173">
                  <c:v>0.30009775171065495</c:v>
                </c:pt>
                <c:pt idx="1174">
                  <c:v>0.30009775171065495</c:v>
                </c:pt>
                <c:pt idx="1175">
                  <c:v>0.30009775171065495</c:v>
                </c:pt>
                <c:pt idx="1176">
                  <c:v>0.30009775171065495</c:v>
                </c:pt>
                <c:pt idx="1177">
                  <c:v>0.30009775171065495</c:v>
                </c:pt>
                <c:pt idx="1178">
                  <c:v>0.30009775171065495</c:v>
                </c:pt>
                <c:pt idx="1179">
                  <c:v>0.30009775171065495</c:v>
                </c:pt>
                <c:pt idx="1180">
                  <c:v>0.30009775171065495</c:v>
                </c:pt>
                <c:pt idx="1181">
                  <c:v>0.30009775171065495</c:v>
                </c:pt>
                <c:pt idx="1182">
                  <c:v>0.30009775171065495</c:v>
                </c:pt>
                <c:pt idx="1183">
                  <c:v>0.30009775171065495</c:v>
                </c:pt>
                <c:pt idx="1184">
                  <c:v>0.30009775171065495</c:v>
                </c:pt>
                <c:pt idx="1185">
                  <c:v>0.30009775171065495</c:v>
                </c:pt>
                <c:pt idx="1186">
                  <c:v>0.30009775171065495</c:v>
                </c:pt>
                <c:pt idx="1187">
                  <c:v>0.30009775171065495</c:v>
                </c:pt>
                <c:pt idx="1188">
                  <c:v>0.30009775171065495</c:v>
                </c:pt>
                <c:pt idx="1189">
                  <c:v>0.30009775171065495</c:v>
                </c:pt>
                <c:pt idx="1190">
                  <c:v>0.30009775171065495</c:v>
                </c:pt>
                <c:pt idx="1191">
                  <c:v>0.30009775171065495</c:v>
                </c:pt>
                <c:pt idx="1192">
                  <c:v>0.30009775171065495</c:v>
                </c:pt>
                <c:pt idx="1193">
                  <c:v>0.30009775171065495</c:v>
                </c:pt>
                <c:pt idx="1194">
                  <c:v>0.30009775171065495</c:v>
                </c:pt>
                <c:pt idx="1195">
                  <c:v>0.30009775171065495</c:v>
                </c:pt>
                <c:pt idx="1196">
                  <c:v>0.30009775171065495</c:v>
                </c:pt>
                <c:pt idx="1197">
                  <c:v>0.30009775171065495</c:v>
                </c:pt>
                <c:pt idx="1198">
                  <c:v>0.30009775171065495</c:v>
                </c:pt>
                <c:pt idx="1199">
                  <c:v>0.30009775171065495</c:v>
                </c:pt>
                <c:pt idx="1200">
                  <c:v>0.30009775171065495</c:v>
                </c:pt>
                <c:pt idx="1201">
                  <c:v>0.30009775171065495</c:v>
                </c:pt>
                <c:pt idx="1202">
                  <c:v>0.30009775171065495</c:v>
                </c:pt>
                <c:pt idx="1203">
                  <c:v>0.30009775171065495</c:v>
                </c:pt>
                <c:pt idx="1204">
                  <c:v>0.30009775171065495</c:v>
                </c:pt>
                <c:pt idx="1205">
                  <c:v>0.30009775171065495</c:v>
                </c:pt>
                <c:pt idx="1206">
                  <c:v>0.30009775171065495</c:v>
                </c:pt>
                <c:pt idx="1207">
                  <c:v>0.30009775171065495</c:v>
                </c:pt>
                <c:pt idx="1208">
                  <c:v>0.30009775171065495</c:v>
                </c:pt>
                <c:pt idx="1209">
                  <c:v>0.30009775171065495</c:v>
                </c:pt>
                <c:pt idx="1210">
                  <c:v>0.30009775171065495</c:v>
                </c:pt>
                <c:pt idx="1211">
                  <c:v>0.30009775171065495</c:v>
                </c:pt>
                <c:pt idx="1212">
                  <c:v>0.30009775171065495</c:v>
                </c:pt>
                <c:pt idx="1213">
                  <c:v>0.30009775171065495</c:v>
                </c:pt>
                <c:pt idx="1214">
                  <c:v>0.30009775171065495</c:v>
                </c:pt>
                <c:pt idx="1215">
                  <c:v>0.30009775171065495</c:v>
                </c:pt>
                <c:pt idx="1216">
                  <c:v>0.30009775171065495</c:v>
                </c:pt>
                <c:pt idx="1217">
                  <c:v>0.30009775171065495</c:v>
                </c:pt>
                <c:pt idx="1218">
                  <c:v>0.30009775171065495</c:v>
                </c:pt>
                <c:pt idx="1219">
                  <c:v>0.30009775171065495</c:v>
                </c:pt>
                <c:pt idx="1220">
                  <c:v>0.30009775171065495</c:v>
                </c:pt>
                <c:pt idx="1221">
                  <c:v>0.30009775171065495</c:v>
                </c:pt>
                <c:pt idx="1222">
                  <c:v>0.30009775171065495</c:v>
                </c:pt>
                <c:pt idx="1223">
                  <c:v>0.30009775171065495</c:v>
                </c:pt>
                <c:pt idx="1224">
                  <c:v>0.30009775171065495</c:v>
                </c:pt>
                <c:pt idx="1225">
                  <c:v>0.30009775171065495</c:v>
                </c:pt>
                <c:pt idx="1226">
                  <c:v>0.30009775171065495</c:v>
                </c:pt>
                <c:pt idx="1227">
                  <c:v>0.30009775171065495</c:v>
                </c:pt>
                <c:pt idx="1228">
                  <c:v>0.30009775171065495</c:v>
                </c:pt>
                <c:pt idx="1229">
                  <c:v>0.30009775171065495</c:v>
                </c:pt>
                <c:pt idx="1230">
                  <c:v>0.30009775171065495</c:v>
                </c:pt>
                <c:pt idx="1231">
                  <c:v>0.30009775171065495</c:v>
                </c:pt>
                <c:pt idx="1232">
                  <c:v>0.30009775171065495</c:v>
                </c:pt>
                <c:pt idx="1233">
                  <c:v>0.30009775171065495</c:v>
                </c:pt>
                <c:pt idx="1234">
                  <c:v>0.30009775171065495</c:v>
                </c:pt>
                <c:pt idx="1235">
                  <c:v>0.30009775171065495</c:v>
                </c:pt>
                <c:pt idx="1236">
                  <c:v>0.30009775171065495</c:v>
                </c:pt>
                <c:pt idx="1237">
                  <c:v>0.30009775171065495</c:v>
                </c:pt>
                <c:pt idx="1238">
                  <c:v>0.30009775171065495</c:v>
                </c:pt>
                <c:pt idx="1239">
                  <c:v>0.30009775171065495</c:v>
                </c:pt>
                <c:pt idx="1240">
                  <c:v>0.30009775171065495</c:v>
                </c:pt>
                <c:pt idx="1241">
                  <c:v>0.30009775171065495</c:v>
                </c:pt>
                <c:pt idx="1242">
                  <c:v>0.30009775171065495</c:v>
                </c:pt>
                <c:pt idx="1243">
                  <c:v>0.30009775171065495</c:v>
                </c:pt>
                <c:pt idx="1244">
                  <c:v>0.30009775171065495</c:v>
                </c:pt>
                <c:pt idx="1245">
                  <c:v>0.30009775171065495</c:v>
                </c:pt>
                <c:pt idx="1246">
                  <c:v>0.30009775171065495</c:v>
                </c:pt>
                <c:pt idx="1247">
                  <c:v>0.30009775171065495</c:v>
                </c:pt>
                <c:pt idx="1248">
                  <c:v>0.30009775171065495</c:v>
                </c:pt>
                <c:pt idx="1249">
                  <c:v>0.30009775171065495</c:v>
                </c:pt>
                <c:pt idx="1250">
                  <c:v>0.30009775171065495</c:v>
                </c:pt>
                <c:pt idx="1251">
                  <c:v>0.30009775171065495</c:v>
                </c:pt>
                <c:pt idx="1252">
                  <c:v>0.30009775171065495</c:v>
                </c:pt>
                <c:pt idx="1253">
                  <c:v>0.30009775171065495</c:v>
                </c:pt>
                <c:pt idx="1254">
                  <c:v>0.30009775171065495</c:v>
                </c:pt>
                <c:pt idx="1255">
                  <c:v>0.30009775171065495</c:v>
                </c:pt>
                <c:pt idx="1256">
                  <c:v>0.30009775171065495</c:v>
                </c:pt>
                <c:pt idx="1257">
                  <c:v>0.30009775171065495</c:v>
                </c:pt>
                <c:pt idx="1258">
                  <c:v>0.30009775171065495</c:v>
                </c:pt>
                <c:pt idx="1259">
                  <c:v>0.30009775171065495</c:v>
                </c:pt>
                <c:pt idx="1260">
                  <c:v>0.30009775171065495</c:v>
                </c:pt>
                <c:pt idx="1261">
                  <c:v>0.30009775171065495</c:v>
                </c:pt>
                <c:pt idx="1262">
                  <c:v>0.30009775171065495</c:v>
                </c:pt>
                <c:pt idx="1263">
                  <c:v>0.30009775171065495</c:v>
                </c:pt>
                <c:pt idx="1264">
                  <c:v>0.30009775171065495</c:v>
                </c:pt>
                <c:pt idx="1265">
                  <c:v>0.30009775171065495</c:v>
                </c:pt>
                <c:pt idx="1266">
                  <c:v>0.30009775171065495</c:v>
                </c:pt>
                <c:pt idx="1267">
                  <c:v>0.30009775171065495</c:v>
                </c:pt>
                <c:pt idx="1268">
                  <c:v>0.30009775171065495</c:v>
                </c:pt>
                <c:pt idx="1269">
                  <c:v>0.30009775171065495</c:v>
                </c:pt>
                <c:pt idx="1270">
                  <c:v>0.30009775171065495</c:v>
                </c:pt>
                <c:pt idx="1271">
                  <c:v>0.30009775171065495</c:v>
                </c:pt>
                <c:pt idx="1272">
                  <c:v>0.30009775171065495</c:v>
                </c:pt>
                <c:pt idx="1273">
                  <c:v>0.30009775171065495</c:v>
                </c:pt>
                <c:pt idx="1274">
                  <c:v>0.30009775171065495</c:v>
                </c:pt>
                <c:pt idx="1275">
                  <c:v>0.30009775171065495</c:v>
                </c:pt>
                <c:pt idx="1276">
                  <c:v>0.30009775171065495</c:v>
                </c:pt>
                <c:pt idx="1277">
                  <c:v>0.30009775171065495</c:v>
                </c:pt>
                <c:pt idx="1278">
                  <c:v>0.30009775171065495</c:v>
                </c:pt>
                <c:pt idx="1279">
                  <c:v>0.30009775171065495</c:v>
                </c:pt>
                <c:pt idx="1280">
                  <c:v>0.30009775171065495</c:v>
                </c:pt>
                <c:pt idx="1281">
                  <c:v>0.30009775171065495</c:v>
                </c:pt>
                <c:pt idx="1282">
                  <c:v>0.30009775171065495</c:v>
                </c:pt>
                <c:pt idx="1283">
                  <c:v>0.30009775171065495</c:v>
                </c:pt>
                <c:pt idx="1284">
                  <c:v>0.30009775171065495</c:v>
                </c:pt>
                <c:pt idx="1285">
                  <c:v>0.30009775171065495</c:v>
                </c:pt>
                <c:pt idx="1286">
                  <c:v>0.30009775171065495</c:v>
                </c:pt>
                <c:pt idx="1287">
                  <c:v>0.30009775171065495</c:v>
                </c:pt>
                <c:pt idx="1288">
                  <c:v>0.30009775171065495</c:v>
                </c:pt>
                <c:pt idx="1289">
                  <c:v>0.30009775171065495</c:v>
                </c:pt>
                <c:pt idx="1290">
                  <c:v>0.30009775171065495</c:v>
                </c:pt>
                <c:pt idx="1291">
                  <c:v>0.30009775171065495</c:v>
                </c:pt>
                <c:pt idx="1292">
                  <c:v>0.30009775171065495</c:v>
                </c:pt>
                <c:pt idx="1293">
                  <c:v>0.30009775171065495</c:v>
                </c:pt>
                <c:pt idx="1294">
                  <c:v>0.30009775171065495</c:v>
                </c:pt>
                <c:pt idx="1295">
                  <c:v>0.30009775171065495</c:v>
                </c:pt>
                <c:pt idx="1296">
                  <c:v>0.30009775171065495</c:v>
                </c:pt>
                <c:pt idx="1297">
                  <c:v>0.30009775171065495</c:v>
                </c:pt>
                <c:pt idx="1298">
                  <c:v>0.30009775171065495</c:v>
                </c:pt>
                <c:pt idx="1299">
                  <c:v>0.30009775171065495</c:v>
                </c:pt>
                <c:pt idx="1300">
                  <c:v>0.30009775171065495</c:v>
                </c:pt>
                <c:pt idx="1301">
                  <c:v>0.30009775171065495</c:v>
                </c:pt>
                <c:pt idx="1302">
                  <c:v>0.30009775171065495</c:v>
                </c:pt>
                <c:pt idx="1303">
                  <c:v>0.30009775171065495</c:v>
                </c:pt>
                <c:pt idx="1304">
                  <c:v>0.30009775171065495</c:v>
                </c:pt>
                <c:pt idx="1305">
                  <c:v>0.30009775171065495</c:v>
                </c:pt>
                <c:pt idx="1306">
                  <c:v>0.30009775171065495</c:v>
                </c:pt>
                <c:pt idx="1307">
                  <c:v>0.30009775171065495</c:v>
                </c:pt>
                <c:pt idx="1308">
                  <c:v>0.30009775171065495</c:v>
                </c:pt>
                <c:pt idx="1309">
                  <c:v>0.30009775171065495</c:v>
                </c:pt>
                <c:pt idx="1310">
                  <c:v>0.30009775171065495</c:v>
                </c:pt>
                <c:pt idx="1311">
                  <c:v>0.30009775171065495</c:v>
                </c:pt>
                <c:pt idx="1312">
                  <c:v>0.30009775171065495</c:v>
                </c:pt>
                <c:pt idx="1313">
                  <c:v>0.30009775171065495</c:v>
                </c:pt>
                <c:pt idx="1314">
                  <c:v>0.30009775171065495</c:v>
                </c:pt>
                <c:pt idx="1315">
                  <c:v>0.30009775171065495</c:v>
                </c:pt>
                <c:pt idx="1316">
                  <c:v>0.30009775171065495</c:v>
                </c:pt>
                <c:pt idx="1317">
                  <c:v>0.30009775171065495</c:v>
                </c:pt>
                <c:pt idx="1318">
                  <c:v>0.30009775171065495</c:v>
                </c:pt>
                <c:pt idx="1319">
                  <c:v>0.30009775171065495</c:v>
                </c:pt>
                <c:pt idx="1320">
                  <c:v>0.30009775171065495</c:v>
                </c:pt>
                <c:pt idx="1321">
                  <c:v>0.30009775171065495</c:v>
                </c:pt>
                <c:pt idx="1322">
                  <c:v>0.30009775171065495</c:v>
                </c:pt>
                <c:pt idx="1323">
                  <c:v>0.30009775171065495</c:v>
                </c:pt>
                <c:pt idx="1324">
                  <c:v>0.30009775171065495</c:v>
                </c:pt>
                <c:pt idx="1325">
                  <c:v>0.30009775171065495</c:v>
                </c:pt>
                <c:pt idx="1326">
                  <c:v>0.30009775171065495</c:v>
                </c:pt>
                <c:pt idx="1327">
                  <c:v>0.30009775171065495</c:v>
                </c:pt>
                <c:pt idx="1328">
                  <c:v>0.30009775171065495</c:v>
                </c:pt>
                <c:pt idx="1329">
                  <c:v>0.30009775171065495</c:v>
                </c:pt>
                <c:pt idx="1330">
                  <c:v>0.30009775171065495</c:v>
                </c:pt>
                <c:pt idx="1331">
                  <c:v>0.30009775171065495</c:v>
                </c:pt>
                <c:pt idx="1332">
                  <c:v>0.30009775171065495</c:v>
                </c:pt>
                <c:pt idx="1333">
                  <c:v>0.30009775171065495</c:v>
                </c:pt>
                <c:pt idx="1334">
                  <c:v>0.30009775171065495</c:v>
                </c:pt>
                <c:pt idx="1335">
                  <c:v>0.30009775171065495</c:v>
                </c:pt>
                <c:pt idx="1336">
                  <c:v>0.30009775171065495</c:v>
                </c:pt>
                <c:pt idx="1337">
                  <c:v>0.30009775171065495</c:v>
                </c:pt>
                <c:pt idx="1338">
                  <c:v>0.30009775171065495</c:v>
                </c:pt>
                <c:pt idx="1339">
                  <c:v>0.30009775171065495</c:v>
                </c:pt>
                <c:pt idx="1340">
                  <c:v>0.30009775171065495</c:v>
                </c:pt>
                <c:pt idx="1341">
                  <c:v>0.30009775171065495</c:v>
                </c:pt>
                <c:pt idx="1342">
                  <c:v>0.30009775171065495</c:v>
                </c:pt>
                <c:pt idx="1343">
                  <c:v>0.30009775171065495</c:v>
                </c:pt>
                <c:pt idx="1344">
                  <c:v>0.30009775171065495</c:v>
                </c:pt>
                <c:pt idx="1345">
                  <c:v>0.30009775171065495</c:v>
                </c:pt>
                <c:pt idx="1346">
                  <c:v>0.30009775171065495</c:v>
                </c:pt>
                <c:pt idx="1347">
                  <c:v>0.30009775171065495</c:v>
                </c:pt>
                <c:pt idx="1348">
                  <c:v>0.30009775171065495</c:v>
                </c:pt>
                <c:pt idx="1349">
                  <c:v>0.30009775171065495</c:v>
                </c:pt>
                <c:pt idx="1350">
                  <c:v>0.30009775171065495</c:v>
                </c:pt>
                <c:pt idx="1351">
                  <c:v>0.30009775171065495</c:v>
                </c:pt>
                <c:pt idx="1352">
                  <c:v>0.30009775171065495</c:v>
                </c:pt>
                <c:pt idx="1353">
                  <c:v>0.30009775171065495</c:v>
                </c:pt>
                <c:pt idx="1354">
                  <c:v>0.30009775171065495</c:v>
                </c:pt>
                <c:pt idx="1355">
                  <c:v>0.30009775171065495</c:v>
                </c:pt>
                <c:pt idx="1356">
                  <c:v>0.30009775171065495</c:v>
                </c:pt>
                <c:pt idx="1357">
                  <c:v>0.30009775171065495</c:v>
                </c:pt>
                <c:pt idx="1358">
                  <c:v>0.30009775171065495</c:v>
                </c:pt>
                <c:pt idx="1359">
                  <c:v>0.30009775171065495</c:v>
                </c:pt>
                <c:pt idx="1360">
                  <c:v>0.30009775171065495</c:v>
                </c:pt>
                <c:pt idx="1361">
                  <c:v>0.30009775171065495</c:v>
                </c:pt>
                <c:pt idx="1362">
                  <c:v>0.30009775171065495</c:v>
                </c:pt>
                <c:pt idx="1363">
                  <c:v>0.30009775171065495</c:v>
                </c:pt>
                <c:pt idx="1364">
                  <c:v>0.30009775171065495</c:v>
                </c:pt>
                <c:pt idx="1365">
                  <c:v>0.30009775171065495</c:v>
                </c:pt>
                <c:pt idx="1366">
                  <c:v>0.30009775171065495</c:v>
                </c:pt>
                <c:pt idx="1367">
                  <c:v>0.30009775171065495</c:v>
                </c:pt>
                <c:pt idx="1368">
                  <c:v>0.30009775171065495</c:v>
                </c:pt>
                <c:pt idx="1369">
                  <c:v>0.30009775171065495</c:v>
                </c:pt>
                <c:pt idx="1370">
                  <c:v>0.30009775171065495</c:v>
                </c:pt>
                <c:pt idx="1371">
                  <c:v>0.30009775171065495</c:v>
                </c:pt>
                <c:pt idx="1372">
                  <c:v>0.30009775171065495</c:v>
                </c:pt>
                <c:pt idx="1373">
                  <c:v>0.30009775171065495</c:v>
                </c:pt>
                <c:pt idx="1374">
                  <c:v>0.30009775171065495</c:v>
                </c:pt>
                <c:pt idx="1375">
                  <c:v>0.30009775171065495</c:v>
                </c:pt>
                <c:pt idx="1376">
                  <c:v>0.30009775171065495</c:v>
                </c:pt>
                <c:pt idx="1377">
                  <c:v>0.30009775171065495</c:v>
                </c:pt>
                <c:pt idx="1378">
                  <c:v>0.30009775171065495</c:v>
                </c:pt>
                <c:pt idx="1379">
                  <c:v>0.30009775171065495</c:v>
                </c:pt>
                <c:pt idx="1380">
                  <c:v>0.30009775171065495</c:v>
                </c:pt>
                <c:pt idx="1381">
                  <c:v>0.30009775171065495</c:v>
                </c:pt>
                <c:pt idx="1382">
                  <c:v>0.30009775171065495</c:v>
                </c:pt>
                <c:pt idx="1383">
                  <c:v>0.30009775171065495</c:v>
                </c:pt>
                <c:pt idx="1384">
                  <c:v>0.30009775171065495</c:v>
                </c:pt>
                <c:pt idx="1385">
                  <c:v>0.30009775171065495</c:v>
                </c:pt>
                <c:pt idx="1386">
                  <c:v>0.30009775171065495</c:v>
                </c:pt>
                <c:pt idx="1387">
                  <c:v>0.30009775171065495</c:v>
                </c:pt>
                <c:pt idx="1388">
                  <c:v>0.30009775171065495</c:v>
                </c:pt>
                <c:pt idx="1389">
                  <c:v>0.30009775171065495</c:v>
                </c:pt>
                <c:pt idx="1390">
                  <c:v>0.30009775171065495</c:v>
                </c:pt>
                <c:pt idx="1391">
                  <c:v>0.30009775171065495</c:v>
                </c:pt>
                <c:pt idx="1392">
                  <c:v>0.30009775171065495</c:v>
                </c:pt>
                <c:pt idx="1393">
                  <c:v>0.30009775171065495</c:v>
                </c:pt>
                <c:pt idx="1394">
                  <c:v>0.30009775171065495</c:v>
                </c:pt>
                <c:pt idx="1395">
                  <c:v>0.30009775171065495</c:v>
                </c:pt>
                <c:pt idx="1396">
                  <c:v>0.30009775171065495</c:v>
                </c:pt>
                <c:pt idx="1397">
                  <c:v>0.30009775171065495</c:v>
                </c:pt>
                <c:pt idx="1398">
                  <c:v>0.30009775171065495</c:v>
                </c:pt>
                <c:pt idx="1399">
                  <c:v>0.30009775171065495</c:v>
                </c:pt>
                <c:pt idx="1400">
                  <c:v>0.30009775171065495</c:v>
                </c:pt>
                <c:pt idx="1401">
                  <c:v>0.30009775171065495</c:v>
                </c:pt>
                <c:pt idx="1402">
                  <c:v>0.30009775171065495</c:v>
                </c:pt>
                <c:pt idx="1403">
                  <c:v>0.30009775171065495</c:v>
                </c:pt>
                <c:pt idx="1404">
                  <c:v>0.30009775171065495</c:v>
                </c:pt>
                <c:pt idx="1405">
                  <c:v>0.30009775171065495</c:v>
                </c:pt>
                <c:pt idx="1406">
                  <c:v>0.30009775171065495</c:v>
                </c:pt>
                <c:pt idx="1407">
                  <c:v>0.30009775171065495</c:v>
                </c:pt>
                <c:pt idx="1408">
                  <c:v>0.30009775171065495</c:v>
                </c:pt>
                <c:pt idx="1409">
                  <c:v>0.30009775171065495</c:v>
                </c:pt>
                <c:pt idx="1410">
                  <c:v>0.30009775171065495</c:v>
                </c:pt>
                <c:pt idx="1411">
                  <c:v>0.30009775171065495</c:v>
                </c:pt>
                <c:pt idx="1412">
                  <c:v>0.30009775171065495</c:v>
                </c:pt>
                <c:pt idx="1413">
                  <c:v>0.30009775171065495</c:v>
                </c:pt>
                <c:pt idx="1414">
                  <c:v>0.30009775171065495</c:v>
                </c:pt>
                <c:pt idx="1415">
                  <c:v>0.30009775171065495</c:v>
                </c:pt>
                <c:pt idx="1416">
                  <c:v>0.30009775171065495</c:v>
                </c:pt>
                <c:pt idx="1417">
                  <c:v>0.30009775171065495</c:v>
                </c:pt>
                <c:pt idx="1418">
                  <c:v>0.30009775171065495</c:v>
                </c:pt>
                <c:pt idx="1419">
                  <c:v>0.30009775171065495</c:v>
                </c:pt>
                <c:pt idx="1420">
                  <c:v>0.30009775171065495</c:v>
                </c:pt>
                <c:pt idx="1421">
                  <c:v>0.30009775171065495</c:v>
                </c:pt>
                <c:pt idx="1422">
                  <c:v>0.30009775171065495</c:v>
                </c:pt>
                <c:pt idx="1423">
                  <c:v>0.30009775171065495</c:v>
                </c:pt>
                <c:pt idx="1424">
                  <c:v>0.30009775171065495</c:v>
                </c:pt>
                <c:pt idx="1425">
                  <c:v>0.30009775171065495</c:v>
                </c:pt>
                <c:pt idx="1426">
                  <c:v>0.30009775171065495</c:v>
                </c:pt>
                <c:pt idx="1427">
                  <c:v>0.30009775171065495</c:v>
                </c:pt>
                <c:pt idx="1428">
                  <c:v>0.30009775171065495</c:v>
                </c:pt>
                <c:pt idx="1429">
                  <c:v>0.30009775171065495</c:v>
                </c:pt>
                <c:pt idx="1430">
                  <c:v>0.30009775171065495</c:v>
                </c:pt>
                <c:pt idx="1431">
                  <c:v>0.30009775171065495</c:v>
                </c:pt>
                <c:pt idx="1432">
                  <c:v>0.30009775171065495</c:v>
                </c:pt>
                <c:pt idx="1433">
                  <c:v>0.30009775171065495</c:v>
                </c:pt>
                <c:pt idx="1434">
                  <c:v>0.30009775171065495</c:v>
                </c:pt>
                <c:pt idx="1435">
                  <c:v>0.30009775171065495</c:v>
                </c:pt>
                <c:pt idx="1436">
                  <c:v>0.30009775171065495</c:v>
                </c:pt>
                <c:pt idx="1437">
                  <c:v>0.30009775171065495</c:v>
                </c:pt>
                <c:pt idx="1438">
                  <c:v>0.30009775171065495</c:v>
                </c:pt>
                <c:pt idx="1439">
                  <c:v>0.30009775171065495</c:v>
                </c:pt>
                <c:pt idx="1440">
                  <c:v>0.30009775171065495</c:v>
                </c:pt>
                <c:pt idx="1441">
                  <c:v>0.30009775171065495</c:v>
                </c:pt>
                <c:pt idx="1442">
                  <c:v>0.30009775171065495</c:v>
                </c:pt>
                <c:pt idx="1443">
                  <c:v>0.30009775171065495</c:v>
                </c:pt>
                <c:pt idx="1444">
                  <c:v>0.30009775171065495</c:v>
                </c:pt>
                <c:pt idx="1445">
                  <c:v>0.30009775171065495</c:v>
                </c:pt>
                <c:pt idx="1446">
                  <c:v>0.30009775171065495</c:v>
                </c:pt>
                <c:pt idx="1447">
                  <c:v>0.30009775171065495</c:v>
                </c:pt>
                <c:pt idx="1448">
                  <c:v>0.30009775171065495</c:v>
                </c:pt>
                <c:pt idx="1449">
                  <c:v>0.30009775171065495</c:v>
                </c:pt>
                <c:pt idx="1450">
                  <c:v>0.30009775171065495</c:v>
                </c:pt>
                <c:pt idx="1451">
                  <c:v>0.30009775171065495</c:v>
                </c:pt>
                <c:pt idx="1452">
                  <c:v>0.30009775171065495</c:v>
                </c:pt>
                <c:pt idx="1453">
                  <c:v>0.30009775171065495</c:v>
                </c:pt>
                <c:pt idx="1454">
                  <c:v>0.30009775171065495</c:v>
                </c:pt>
                <c:pt idx="1455">
                  <c:v>0.30009775171065495</c:v>
                </c:pt>
                <c:pt idx="1456">
                  <c:v>0.30009775171065495</c:v>
                </c:pt>
                <c:pt idx="1457">
                  <c:v>0.30009775171065495</c:v>
                </c:pt>
                <c:pt idx="1458">
                  <c:v>0.30009775171065495</c:v>
                </c:pt>
                <c:pt idx="1459">
                  <c:v>0.30009775171065495</c:v>
                </c:pt>
                <c:pt idx="1460">
                  <c:v>0.30009775171065495</c:v>
                </c:pt>
                <c:pt idx="1461">
                  <c:v>0.30009775171065495</c:v>
                </c:pt>
                <c:pt idx="1462">
                  <c:v>0.30009775171065495</c:v>
                </c:pt>
                <c:pt idx="1463">
                  <c:v>0.30009775171065495</c:v>
                </c:pt>
                <c:pt idx="1464">
                  <c:v>0.30009775171065495</c:v>
                </c:pt>
                <c:pt idx="1465">
                  <c:v>0.30009775171065495</c:v>
                </c:pt>
                <c:pt idx="1466">
                  <c:v>0.30009775171065495</c:v>
                </c:pt>
                <c:pt idx="1467">
                  <c:v>0.30009775171065495</c:v>
                </c:pt>
                <c:pt idx="1468">
                  <c:v>0.30009775171065495</c:v>
                </c:pt>
                <c:pt idx="1469">
                  <c:v>0.30009775171065495</c:v>
                </c:pt>
                <c:pt idx="1470">
                  <c:v>0.30009775171065495</c:v>
                </c:pt>
                <c:pt idx="1471">
                  <c:v>0.30009775171065495</c:v>
                </c:pt>
                <c:pt idx="1472">
                  <c:v>0.30009775171065495</c:v>
                </c:pt>
                <c:pt idx="1473">
                  <c:v>0.30009775171065495</c:v>
                </c:pt>
                <c:pt idx="1474">
                  <c:v>0.30009775171065495</c:v>
                </c:pt>
                <c:pt idx="1475">
                  <c:v>0.30009775171065495</c:v>
                </c:pt>
                <c:pt idx="1476">
                  <c:v>0.30009775171065495</c:v>
                </c:pt>
                <c:pt idx="1477">
                  <c:v>0.30009775171065495</c:v>
                </c:pt>
                <c:pt idx="1478">
                  <c:v>0.30009775171065495</c:v>
                </c:pt>
                <c:pt idx="1479">
                  <c:v>0.30009775171065495</c:v>
                </c:pt>
                <c:pt idx="1480">
                  <c:v>0.30009775171065495</c:v>
                </c:pt>
                <c:pt idx="1481">
                  <c:v>0.30009775171065495</c:v>
                </c:pt>
                <c:pt idx="1482">
                  <c:v>0.30009775171065495</c:v>
                </c:pt>
                <c:pt idx="1483">
                  <c:v>0.30009775171065495</c:v>
                </c:pt>
                <c:pt idx="1484">
                  <c:v>0.30009775171065495</c:v>
                </c:pt>
                <c:pt idx="1485">
                  <c:v>0.30009775171065495</c:v>
                </c:pt>
                <c:pt idx="1486">
                  <c:v>0.30009775171065495</c:v>
                </c:pt>
                <c:pt idx="1487">
                  <c:v>0.30009775171065495</c:v>
                </c:pt>
                <c:pt idx="1488">
                  <c:v>0.30009775171065495</c:v>
                </c:pt>
                <c:pt idx="1489">
                  <c:v>0.30009775171065495</c:v>
                </c:pt>
                <c:pt idx="1490">
                  <c:v>0.30009775171065495</c:v>
                </c:pt>
                <c:pt idx="1491">
                  <c:v>0.30009775171065495</c:v>
                </c:pt>
                <c:pt idx="1492">
                  <c:v>0.30009775171065495</c:v>
                </c:pt>
                <c:pt idx="1493">
                  <c:v>0.30009775171065495</c:v>
                </c:pt>
                <c:pt idx="1494">
                  <c:v>0.30009775171065495</c:v>
                </c:pt>
                <c:pt idx="1495">
                  <c:v>0.30009775171065495</c:v>
                </c:pt>
                <c:pt idx="1496">
                  <c:v>0.30009775171065495</c:v>
                </c:pt>
                <c:pt idx="1497">
                  <c:v>0.30009775171065495</c:v>
                </c:pt>
                <c:pt idx="1498">
                  <c:v>0.30009775171065495</c:v>
                </c:pt>
                <c:pt idx="1499">
                  <c:v>0.30009775171065495</c:v>
                </c:pt>
                <c:pt idx="1500">
                  <c:v>0.30009775171065495</c:v>
                </c:pt>
                <c:pt idx="1501">
                  <c:v>0.30009775171065495</c:v>
                </c:pt>
                <c:pt idx="1502">
                  <c:v>0.30009775171065495</c:v>
                </c:pt>
                <c:pt idx="1503">
                  <c:v>0.30009775171065495</c:v>
                </c:pt>
                <c:pt idx="1504">
                  <c:v>0.30009775171065495</c:v>
                </c:pt>
                <c:pt idx="1505">
                  <c:v>0.30009775171065495</c:v>
                </c:pt>
                <c:pt idx="1506">
                  <c:v>0.30009775171065495</c:v>
                </c:pt>
                <c:pt idx="1507">
                  <c:v>0.30009775171065495</c:v>
                </c:pt>
                <c:pt idx="1508">
                  <c:v>0.30009775171065495</c:v>
                </c:pt>
                <c:pt idx="1509">
                  <c:v>0.30009775171065495</c:v>
                </c:pt>
                <c:pt idx="1510">
                  <c:v>0.30009775171065495</c:v>
                </c:pt>
                <c:pt idx="1511">
                  <c:v>0.30009775171065495</c:v>
                </c:pt>
                <c:pt idx="1512">
                  <c:v>0.30009775171065495</c:v>
                </c:pt>
                <c:pt idx="1513">
                  <c:v>0.30009775171065495</c:v>
                </c:pt>
                <c:pt idx="1514">
                  <c:v>0.30009775171065495</c:v>
                </c:pt>
                <c:pt idx="1515">
                  <c:v>0.30009775171065495</c:v>
                </c:pt>
                <c:pt idx="1516">
                  <c:v>0.30009775171065495</c:v>
                </c:pt>
                <c:pt idx="1517">
                  <c:v>0.30009775171065495</c:v>
                </c:pt>
                <c:pt idx="1518">
                  <c:v>0.30009775171065495</c:v>
                </c:pt>
                <c:pt idx="1519">
                  <c:v>0.30009775171065495</c:v>
                </c:pt>
                <c:pt idx="1520">
                  <c:v>0.30009775171065495</c:v>
                </c:pt>
                <c:pt idx="1521">
                  <c:v>0.30009775171065495</c:v>
                </c:pt>
                <c:pt idx="1522">
                  <c:v>0.30009775171065495</c:v>
                </c:pt>
                <c:pt idx="1523">
                  <c:v>0.30009775171065495</c:v>
                </c:pt>
                <c:pt idx="1524">
                  <c:v>0.30009775171065495</c:v>
                </c:pt>
                <c:pt idx="1525">
                  <c:v>0.30009775171065495</c:v>
                </c:pt>
                <c:pt idx="1526">
                  <c:v>0.30009775171065495</c:v>
                </c:pt>
                <c:pt idx="1527">
                  <c:v>0.30009775171065495</c:v>
                </c:pt>
                <c:pt idx="1528">
                  <c:v>0.30009775171065495</c:v>
                </c:pt>
                <c:pt idx="1529">
                  <c:v>0.30009775171065495</c:v>
                </c:pt>
                <c:pt idx="1530">
                  <c:v>0.30009775171065495</c:v>
                </c:pt>
                <c:pt idx="1531">
                  <c:v>0.30009775171065495</c:v>
                </c:pt>
                <c:pt idx="1532">
                  <c:v>0.30009775171065495</c:v>
                </c:pt>
                <c:pt idx="1533">
                  <c:v>0.30009775171065495</c:v>
                </c:pt>
                <c:pt idx="1534">
                  <c:v>0.30009775171065495</c:v>
                </c:pt>
                <c:pt idx="1535">
                  <c:v>0.30009775171065495</c:v>
                </c:pt>
                <c:pt idx="1536">
                  <c:v>0.30009775171065495</c:v>
                </c:pt>
                <c:pt idx="1537">
                  <c:v>0.30009775171065495</c:v>
                </c:pt>
                <c:pt idx="1538">
                  <c:v>0.30009775171065495</c:v>
                </c:pt>
                <c:pt idx="1539">
                  <c:v>0.30009775171065495</c:v>
                </c:pt>
                <c:pt idx="1540">
                  <c:v>0.30009775171065495</c:v>
                </c:pt>
                <c:pt idx="1541">
                  <c:v>0.30009775171065495</c:v>
                </c:pt>
                <c:pt idx="1542">
                  <c:v>0.30009775171065495</c:v>
                </c:pt>
                <c:pt idx="1543">
                  <c:v>0.30009775171065495</c:v>
                </c:pt>
                <c:pt idx="1544">
                  <c:v>0.30009775171065495</c:v>
                </c:pt>
                <c:pt idx="1545">
                  <c:v>0.30009775171065495</c:v>
                </c:pt>
                <c:pt idx="1546">
                  <c:v>0.30009775171065495</c:v>
                </c:pt>
                <c:pt idx="1547">
                  <c:v>0.30009775171065495</c:v>
                </c:pt>
                <c:pt idx="1548">
                  <c:v>0.30009775171065495</c:v>
                </c:pt>
                <c:pt idx="1549">
                  <c:v>0.30009775171065495</c:v>
                </c:pt>
                <c:pt idx="1550">
                  <c:v>0.30009775171065495</c:v>
                </c:pt>
                <c:pt idx="1551">
                  <c:v>0.30009775171065495</c:v>
                </c:pt>
                <c:pt idx="1552">
                  <c:v>0.30009775171065495</c:v>
                </c:pt>
                <c:pt idx="1553">
                  <c:v>0.30009775171065495</c:v>
                </c:pt>
                <c:pt idx="1554">
                  <c:v>0.30009775171065495</c:v>
                </c:pt>
                <c:pt idx="1555">
                  <c:v>0.30009775171065495</c:v>
                </c:pt>
                <c:pt idx="1556">
                  <c:v>0.30009775171065495</c:v>
                </c:pt>
                <c:pt idx="1557">
                  <c:v>0.30009775171065495</c:v>
                </c:pt>
                <c:pt idx="1558">
                  <c:v>0.30009775171065495</c:v>
                </c:pt>
                <c:pt idx="1559">
                  <c:v>0.30009775171065495</c:v>
                </c:pt>
                <c:pt idx="1560">
                  <c:v>0.30009775171065495</c:v>
                </c:pt>
                <c:pt idx="1561">
                  <c:v>0.30009775171065495</c:v>
                </c:pt>
                <c:pt idx="1562">
                  <c:v>0.30009775171065495</c:v>
                </c:pt>
                <c:pt idx="1563">
                  <c:v>0.30009775171065495</c:v>
                </c:pt>
                <c:pt idx="1564">
                  <c:v>0.30009775171065495</c:v>
                </c:pt>
                <c:pt idx="1565">
                  <c:v>0.30009775171065495</c:v>
                </c:pt>
                <c:pt idx="1566">
                  <c:v>0.30009775171065495</c:v>
                </c:pt>
                <c:pt idx="1567">
                  <c:v>0.30009775171065495</c:v>
                </c:pt>
                <c:pt idx="1568">
                  <c:v>0.30009775171065495</c:v>
                </c:pt>
                <c:pt idx="1569">
                  <c:v>0.30009775171065495</c:v>
                </c:pt>
                <c:pt idx="1570">
                  <c:v>0.30009775171065495</c:v>
                </c:pt>
                <c:pt idx="1571">
                  <c:v>0.30009775171065495</c:v>
                </c:pt>
                <c:pt idx="1572">
                  <c:v>0.30009775171065495</c:v>
                </c:pt>
                <c:pt idx="1573">
                  <c:v>0.30009775171065495</c:v>
                </c:pt>
                <c:pt idx="1574">
                  <c:v>0.30009775171065495</c:v>
                </c:pt>
                <c:pt idx="1575">
                  <c:v>0.30009775171065495</c:v>
                </c:pt>
                <c:pt idx="1576">
                  <c:v>0.30009775171065495</c:v>
                </c:pt>
                <c:pt idx="1577">
                  <c:v>0.30009775171065495</c:v>
                </c:pt>
                <c:pt idx="1578">
                  <c:v>0.30009775171065495</c:v>
                </c:pt>
                <c:pt idx="1579">
                  <c:v>0.30009775171065495</c:v>
                </c:pt>
                <c:pt idx="1580">
                  <c:v>0.30009775171065495</c:v>
                </c:pt>
                <c:pt idx="1581">
                  <c:v>0.30009775171065495</c:v>
                </c:pt>
                <c:pt idx="1582">
                  <c:v>0.30009775171065495</c:v>
                </c:pt>
                <c:pt idx="1583">
                  <c:v>0.30009775171065495</c:v>
                </c:pt>
                <c:pt idx="1584">
                  <c:v>0.30009775171065495</c:v>
                </c:pt>
                <c:pt idx="1585">
                  <c:v>0.30009775171065495</c:v>
                </c:pt>
                <c:pt idx="1586">
                  <c:v>0.30009775171065495</c:v>
                </c:pt>
                <c:pt idx="1587">
                  <c:v>0.30009775171065495</c:v>
                </c:pt>
                <c:pt idx="1588">
                  <c:v>0.30009775171065495</c:v>
                </c:pt>
                <c:pt idx="1589">
                  <c:v>0.30009775171065495</c:v>
                </c:pt>
                <c:pt idx="1590">
                  <c:v>0.30009775171065495</c:v>
                </c:pt>
                <c:pt idx="1591">
                  <c:v>0.30009775171065495</c:v>
                </c:pt>
                <c:pt idx="1592">
                  <c:v>0.30009775171065495</c:v>
                </c:pt>
                <c:pt idx="1593">
                  <c:v>0.30009775171065495</c:v>
                </c:pt>
                <c:pt idx="1594">
                  <c:v>0.30009775171065495</c:v>
                </c:pt>
                <c:pt idx="1595">
                  <c:v>0.30009775171065495</c:v>
                </c:pt>
                <c:pt idx="1596">
                  <c:v>0.30009775171065495</c:v>
                </c:pt>
                <c:pt idx="1597">
                  <c:v>0.30009775171065495</c:v>
                </c:pt>
                <c:pt idx="1598">
                  <c:v>0.30009775171065495</c:v>
                </c:pt>
                <c:pt idx="1599">
                  <c:v>0.30009775171065495</c:v>
                </c:pt>
                <c:pt idx="1600">
                  <c:v>0.30009775171065495</c:v>
                </c:pt>
                <c:pt idx="1601">
                  <c:v>0.30009775171065495</c:v>
                </c:pt>
                <c:pt idx="1602">
                  <c:v>0.30009775171065495</c:v>
                </c:pt>
                <c:pt idx="1603">
                  <c:v>0.30009775171065495</c:v>
                </c:pt>
                <c:pt idx="1604">
                  <c:v>0.30009775171065495</c:v>
                </c:pt>
                <c:pt idx="1605">
                  <c:v>0.30009775171065495</c:v>
                </c:pt>
                <c:pt idx="1606">
                  <c:v>0.30009775171065495</c:v>
                </c:pt>
                <c:pt idx="1607">
                  <c:v>0.30009775171065495</c:v>
                </c:pt>
                <c:pt idx="1608">
                  <c:v>0.30009775171065495</c:v>
                </c:pt>
                <c:pt idx="1609">
                  <c:v>0.30009775171065495</c:v>
                </c:pt>
                <c:pt idx="1610">
                  <c:v>0.30009775171065495</c:v>
                </c:pt>
                <c:pt idx="1611">
                  <c:v>0.30009775171065495</c:v>
                </c:pt>
                <c:pt idx="1612">
                  <c:v>0.30009775171065495</c:v>
                </c:pt>
                <c:pt idx="1613">
                  <c:v>0.30009775171065495</c:v>
                </c:pt>
                <c:pt idx="1614">
                  <c:v>0.30009775171065495</c:v>
                </c:pt>
                <c:pt idx="1615">
                  <c:v>0.30009775171065495</c:v>
                </c:pt>
                <c:pt idx="1616">
                  <c:v>0.30009775171065495</c:v>
                </c:pt>
                <c:pt idx="1617">
                  <c:v>0.30009775171065495</c:v>
                </c:pt>
                <c:pt idx="1618">
                  <c:v>0.30009775171065495</c:v>
                </c:pt>
                <c:pt idx="1619">
                  <c:v>0.30009775171065495</c:v>
                </c:pt>
                <c:pt idx="1620">
                  <c:v>0.30009775171065495</c:v>
                </c:pt>
                <c:pt idx="1621">
                  <c:v>0.30009775171065495</c:v>
                </c:pt>
                <c:pt idx="1622">
                  <c:v>0.30009775171065495</c:v>
                </c:pt>
                <c:pt idx="1623">
                  <c:v>0.30009775171065495</c:v>
                </c:pt>
                <c:pt idx="1624">
                  <c:v>0.30009775171065495</c:v>
                </c:pt>
                <c:pt idx="1625">
                  <c:v>0.30009775171065495</c:v>
                </c:pt>
                <c:pt idx="1626">
                  <c:v>0.30009775171065495</c:v>
                </c:pt>
                <c:pt idx="1627">
                  <c:v>0.30009775171065495</c:v>
                </c:pt>
                <c:pt idx="1628">
                  <c:v>0.30009775171065495</c:v>
                </c:pt>
                <c:pt idx="1629">
                  <c:v>0.30009775171065495</c:v>
                </c:pt>
                <c:pt idx="1630">
                  <c:v>0.30009775171065495</c:v>
                </c:pt>
                <c:pt idx="1631">
                  <c:v>0.30009775171065495</c:v>
                </c:pt>
                <c:pt idx="1632">
                  <c:v>0.30009775171065495</c:v>
                </c:pt>
                <c:pt idx="1633">
                  <c:v>0.30009775171065495</c:v>
                </c:pt>
                <c:pt idx="1634">
                  <c:v>0.30009775171065495</c:v>
                </c:pt>
                <c:pt idx="1635">
                  <c:v>0.30009775171065495</c:v>
                </c:pt>
                <c:pt idx="1636">
                  <c:v>0.30009775171065495</c:v>
                </c:pt>
                <c:pt idx="1637">
                  <c:v>0.30009775171065495</c:v>
                </c:pt>
                <c:pt idx="1638">
                  <c:v>0.30009775171065495</c:v>
                </c:pt>
                <c:pt idx="1639">
                  <c:v>0.30009775171065495</c:v>
                </c:pt>
                <c:pt idx="1640">
                  <c:v>0.30009775171065495</c:v>
                </c:pt>
                <c:pt idx="1641">
                  <c:v>0.30009775171065495</c:v>
                </c:pt>
                <c:pt idx="1642">
                  <c:v>0.30009775171065495</c:v>
                </c:pt>
                <c:pt idx="1643">
                  <c:v>0.30009775171065495</c:v>
                </c:pt>
                <c:pt idx="1644">
                  <c:v>0.30009775171065495</c:v>
                </c:pt>
                <c:pt idx="1645">
                  <c:v>0.30009775171065495</c:v>
                </c:pt>
                <c:pt idx="1646">
                  <c:v>0.30009775171065495</c:v>
                </c:pt>
                <c:pt idx="1647">
                  <c:v>0.30009775171065495</c:v>
                </c:pt>
                <c:pt idx="1648">
                  <c:v>0.30009775171065495</c:v>
                </c:pt>
                <c:pt idx="1649">
                  <c:v>0.30009775171065495</c:v>
                </c:pt>
                <c:pt idx="1650">
                  <c:v>0.30009775171065495</c:v>
                </c:pt>
                <c:pt idx="1651">
                  <c:v>0.30009775171065495</c:v>
                </c:pt>
                <c:pt idx="1652">
                  <c:v>0.30009775171065495</c:v>
                </c:pt>
                <c:pt idx="1653">
                  <c:v>0.30009775171065495</c:v>
                </c:pt>
                <c:pt idx="1654">
                  <c:v>0.30009775171065495</c:v>
                </c:pt>
                <c:pt idx="1655">
                  <c:v>0.30009775171065495</c:v>
                </c:pt>
                <c:pt idx="1656">
                  <c:v>0.30009775171065495</c:v>
                </c:pt>
                <c:pt idx="1657">
                  <c:v>0.30009775171065495</c:v>
                </c:pt>
                <c:pt idx="1658">
                  <c:v>0.30009775171065495</c:v>
                </c:pt>
                <c:pt idx="1659">
                  <c:v>0.30009775171065495</c:v>
                </c:pt>
                <c:pt idx="1660">
                  <c:v>0.30009775171065495</c:v>
                </c:pt>
                <c:pt idx="1661">
                  <c:v>0.30009775171065495</c:v>
                </c:pt>
                <c:pt idx="1662">
                  <c:v>0.30009775171065495</c:v>
                </c:pt>
                <c:pt idx="1663">
                  <c:v>0.30009775171065495</c:v>
                </c:pt>
                <c:pt idx="1664">
                  <c:v>0.30009775171065495</c:v>
                </c:pt>
                <c:pt idx="1665">
                  <c:v>0.30009775171065495</c:v>
                </c:pt>
                <c:pt idx="1666">
                  <c:v>0.30009775171065495</c:v>
                </c:pt>
                <c:pt idx="1667">
                  <c:v>0.30009775171065495</c:v>
                </c:pt>
                <c:pt idx="1668">
                  <c:v>0.30009775171065495</c:v>
                </c:pt>
                <c:pt idx="1669">
                  <c:v>0.30009775171065495</c:v>
                </c:pt>
                <c:pt idx="1670">
                  <c:v>0.30009775171065495</c:v>
                </c:pt>
                <c:pt idx="1671">
                  <c:v>0.30009775171065495</c:v>
                </c:pt>
                <c:pt idx="1672">
                  <c:v>0.30009775171065495</c:v>
                </c:pt>
                <c:pt idx="1673">
                  <c:v>0.30009775171065495</c:v>
                </c:pt>
                <c:pt idx="1674">
                  <c:v>0.30009775171065495</c:v>
                </c:pt>
                <c:pt idx="1675">
                  <c:v>0.30009775171065495</c:v>
                </c:pt>
                <c:pt idx="1676">
                  <c:v>0.30009775171065495</c:v>
                </c:pt>
                <c:pt idx="1677">
                  <c:v>0.30009775171065495</c:v>
                </c:pt>
                <c:pt idx="1678">
                  <c:v>0.30009775171065495</c:v>
                </c:pt>
                <c:pt idx="1679">
                  <c:v>0.30009775171065495</c:v>
                </c:pt>
                <c:pt idx="1680">
                  <c:v>0.30009775171065495</c:v>
                </c:pt>
                <c:pt idx="1681">
                  <c:v>0.30009775171065495</c:v>
                </c:pt>
                <c:pt idx="1682">
                  <c:v>0.30009775171065495</c:v>
                </c:pt>
                <c:pt idx="1683">
                  <c:v>0.30009775171065495</c:v>
                </c:pt>
                <c:pt idx="1684">
                  <c:v>0.30009775171065495</c:v>
                </c:pt>
                <c:pt idx="1685">
                  <c:v>0.30009775171065495</c:v>
                </c:pt>
                <c:pt idx="1686">
                  <c:v>0.30009775171065495</c:v>
                </c:pt>
                <c:pt idx="1687">
                  <c:v>0.30009775171065495</c:v>
                </c:pt>
                <c:pt idx="1688">
                  <c:v>0.30009775171065495</c:v>
                </c:pt>
                <c:pt idx="1689">
                  <c:v>0.30009775171065495</c:v>
                </c:pt>
                <c:pt idx="1690">
                  <c:v>0.30009775171065495</c:v>
                </c:pt>
                <c:pt idx="1691">
                  <c:v>0.30009775171065495</c:v>
                </c:pt>
                <c:pt idx="1692">
                  <c:v>0.30009775171065495</c:v>
                </c:pt>
                <c:pt idx="1693">
                  <c:v>0.30009775171065495</c:v>
                </c:pt>
                <c:pt idx="1694">
                  <c:v>0.30009775171065495</c:v>
                </c:pt>
                <c:pt idx="1695">
                  <c:v>0.30009775171065495</c:v>
                </c:pt>
                <c:pt idx="1696">
                  <c:v>0.30009775171065495</c:v>
                </c:pt>
                <c:pt idx="1697">
                  <c:v>0.30009775171065495</c:v>
                </c:pt>
                <c:pt idx="1698">
                  <c:v>0.30009775171065495</c:v>
                </c:pt>
                <c:pt idx="1699">
                  <c:v>0.30009775171065495</c:v>
                </c:pt>
                <c:pt idx="1700">
                  <c:v>0.30009775171065495</c:v>
                </c:pt>
                <c:pt idx="1701">
                  <c:v>0.30009775171065495</c:v>
                </c:pt>
                <c:pt idx="1702">
                  <c:v>0.30009775171065495</c:v>
                </c:pt>
                <c:pt idx="1703">
                  <c:v>0.30009775171065495</c:v>
                </c:pt>
                <c:pt idx="1704">
                  <c:v>0.30009775171065495</c:v>
                </c:pt>
                <c:pt idx="1705">
                  <c:v>0.30009775171065495</c:v>
                </c:pt>
                <c:pt idx="1706">
                  <c:v>0.30009775171065495</c:v>
                </c:pt>
                <c:pt idx="1707">
                  <c:v>0.30009775171065495</c:v>
                </c:pt>
                <c:pt idx="1708">
                  <c:v>0.30009775171065495</c:v>
                </c:pt>
                <c:pt idx="1709">
                  <c:v>0.30009775171065495</c:v>
                </c:pt>
                <c:pt idx="1710">
                  <c:v>0.30009775171065495</c:v>
                </c:pt>
                <c:pt idx="1711">
                  <c:v>0.30009775171065495</c:v>
                </c:pt>
                <c:pt idx="1712">
                  <c:v>0.30009775171065495</c:v>
                </c:pt>
                <c:pt idx="1713">
                  <c:v>0.30009775171065495</c:v>
                </c:pt>
                <c:pt idx="1714">
                  <c:v>0.30009775171065495</c:v>
                </c:pt>
                <c:pt idx="1715">
                  <c:v>0.30009775171065495</c:v>
                </c:pt>
                <c:pt idx="1716">
                  <c:v>0.30009775171065495</c:v>
                </c:pt>
                <c:pt idx="1717">
                  <c:v>0.30009775171065495</c:v>
                </c:pt>
                <c:pt idx="1718">
                  <c:v>0.30009775171065495</c:v>
                </c:pt>
                <c:pt idx="1719">
                  <c:v>0.30009775171065495</c:v>
                </c:pt>
                <c:pt idx="1720">
                  <c:v>0.30009775171065495</c:v>
                </c:pt>
                <c:pt idx="1721">
                  <c:v>0.30009775171065495</c:v>
                </c:pt>
                <c:pt idx="1722">
                  <c:v>0.30009775171065495</c:v>
                </c:pt>
                <c:pt idx="1723">
                  <c:v>0.30009775171065495</c:v>
                </c:pt>
                <c:pt idx="1724">
                  <c:v>0.30009775171065495</c:v>
                </c:pt>
                <c:pt idx="1725">
                  <c:v>0.30009775171065495</c:v>
                </c:pt>
                <c:pt idx="1726">
                  <c:v>0.30009775171065495</c:v>
                </c:pt>
                <c:pt idx="1727">
                  <c:v>0.30009775171065495</c:v>
                </c:pt>
                <c:pt idx="1728">
                  <c:v>0.30009775171065495</c:v>
                </c:pt>
                <c:pt idx="1729">
                  <c:v>0.30009775171065495</c:v>
                </c:pt>
                <c:pt idx="1730">
                  <c:v>0.30009775171065495</c:v>
                </c:pt>
                <c:pt idx="1731">
                  <c:v>0.30009775171065495</c:v>
                </c:pt>
                <c:pt idx="1732">
                  <c:v>0.30009775171065495</c:v>
                </c:pt>
                <c:pt idx="1733">
                  <c:v>0.30009775171065495</c:v>
                </c:pt>
                <c:pt idx="1734">
                  <c:v>0.30009775171065495</c:v>
                </c:pt>
                <c:pt idx="1735">
                  <c:v>0.30009775171065495</c:v>
                </c:pt>
                <c:pt idx="1736">
                  <c:v>0.30009775171065495</c:v>
                </c:pt>
                <c:pt idx="1737">
                  <c:v>0.30009775171065495</c:v>
                </c:pt>
                <c:pt idx="1738">
                  <c:v>0.30009775171065495</c:v>
                </c:pt>
                <c:pt idx="1739">
                  <c:v>0.30009775171065495</c:v>
                </c:pt>
                <c:pt idx="1740">
                  <c:v>0.30009775171065495</c:v>
                </c:pt>
                <c:pt idx="1741">
                  <c:v>0.30009775171065495</c:v>
                </c:pt>
                <c:pt idx="1742">
                  <c:v>0.30009775171065495</c:v>
                </c:pt>
                <c:pt idx="1743">
                  <c:v>0.30009775171065495</c:v>
                </c:pt>
                <c:pt idx="1744">
                  <c:v>0.30009775171065495</c:v>
                </c:pt>
                <c:pt idx="1745">
                  <c:v>0.30009775171065495</c:v>
                </c:pt>
                <c:pt idx="1746">
                  <c:v>0.30009775171065495</c:v>
                </c:pt>
                <c:pt idx="1747">
                  <c:v>0.30009775171065495</c:v>
                </c:pt>
                <c:pt idx="1748">
                  <c:v>0.30009775171065495</c:v>
                </c:pt>
                <c:pt idx="1749">
                  <c:v>0.30009775171065495</c:v>
                </c:pt>
                <c:pt idx="1750">
                  <c:v>0.30009775171065495</c:v>
                </c:pt>
                <c:pt idx="1751">
                  <c:v>0.30009775171065495</c:v>
                </c:pt>
                <c:pt idx="1752">
                  <c:v>0.30009775171065495</c:v>
                </c:pt>
                <c:pt idx="1753">
                  <c:v>0.30009775171065495</c:v>
                </c:pt>
                <c:pt idx="1754">
                  <c:v>0.30009775171065495</c:v>
                </c:pt>
                <c:pt idx="1755">
                  <c:v>0.30009775171065495</c:v>
                </c:pt>
                <c:pt idx="1756">
                  <c:v>0.30009775171065495</c:v>
                </c:pt>
                <c:pt idx="1757">
                  <c:v>0.30009775171065495</c:v>
                </c:pt>
                <c:pt idx="1758">
                  <c:v>0.30009775171065495</c:v>
                </c:pt>
                <c:pt idx="1759">
                  <c:v>0.30009775171065495</c:v>
                </c:pt>
                <c:pt idx="1760">
                  <c:v>0.30009775171065495</c:v>
                </c:pt>
                <c:pt idx="1761">
                  <c:v>0.30009775171065495</c:v>
                </c:pt>
                <c:pt idx="1762">
                  <c:v>0.30009775171065495</c:v>
                </c:pt>
                <c:pt idx="1763">
                  <c:v>0.30009775171065495</c:v>
                </c:pt>
                <c:pt idx="1764">
                  <c:v>0.30009775171065495</c:v>
                </c:pt>
                <c:pt idx="1765">
                  <c:v>0.30009775171065495</c:v>
                </c:pt>
                <c:pt idx="1766">
                  <c:v>0.30009775171065495</c:v>
                </c:pt>
                <c:pt idx="1767">
                  <c:v>0.30009775171065495</c:v>
                </c:pt>
                <c:pt idx="1768">
                  <c:v>0.30009775171065495</c:v>
                </c:pt>
                <c:pt idx="1769">
                  <c:v>0.30009775171065495</c:v>
                </c:pt>
                <c:pt idx="1770">
                  <c:v>0.30009775171065495</c:v>
                </c:pt>
                <c:pt idx="1771">
                  <c:v>0.30009775171065495</c:v>
                </c:pt>
                <c:pt idx="1772">
                  <c:v>0.30009775171065495</c:v>
                </c:pt>
                <c:pt idx="1773">
                  <c:v>0.30009775171065495</c:v>
                </c:pt>
                <c:pt idx="1774">
                  <c:v>0.30009775171065495</c:v>
                </c:pt>
                <c:pt idx="1775">
                  <c:v>0.30009775171065495</c:v>
                </c:pt>
                <c:pt idx="1776">
                  <c:v>0.30009775171065495</c:v>
                </c:pt>
                <c:pt idx="1777">
                  <c:v>0.30009775171065495</c:v>
                </c:pt>
                <c:pt idx="1778">
                  <c:v>0.30009775171065495</c:v>
                </c:pt>
                <c:pt idx="1779">
                  <c:v>0.30009775171065495</c:v>
                </c:pt>
                <c:pt idx="1780">
                  <c:v>0.30009775171065495</c:v>
                </c:pt>
                <c:pt idx="1781">
                  <c:v>0.30009775171065495</c:v>
                </c:pt>
                <c:pt idx="1782">
                  <c:v>0.30009775171065495</c:v>
                </c:pt>
                <c:pt idx="1783">
                  <c:v>0.30009775171065495</c:v>
                </c:pt>
                <c:pt idx="1784">
                  <c:v>0.30009775171065495</c:v>
                </c:pt>
                <c:pt idx="1785">
                  <c:v>0.30009775171065495</c:v>
                </c:pt>
                <c:pt idx="1786">
                  <c:v>0.30009775171065495</c:v>
                </c:pt>
                <c:pt idx="1787">
                  <c:v>0.30009775171065495</c:v>
                </c:pt>
                <c:pt idx="1788">
                  <c:v>0.30009775171065495</c:v>
                </c:pt>
                <c:pt idx="1789">
                  <c:v>0.30009775171065495</c:v>
                </c:pt>
                <c:pt idx="1790">
                  <c:v>0.30009775171065495</c:v>
                </c:pt>
                <c:pt idx="1791">
                  <c:v>0.30009775171065495</c:v>
                </c:pt>
                <c:pt idx="1792">
                  <c:v>0.30009775171065495</c:v>
                </c:pt>
                <c:pt idx="1793">
                  <c:v>0.30009775171065495</c:v>
                </c:pt>
                <c:pt idx="1794">
                  <c:v>0.30009775171065495</c:v>
                </c:pt>
                <c:pt idx="1795">
                  <c:v>0.30009775171065495</c:v>
                </c:pt>
                <c:pt idx="1796">
                  <c:v>0.30009775171065495</c:v>
                </c:pt>
                <c:pt idx="1797">
                  <c:v>0.30009775171065495</c:v>
                </c:pt>
                <c:pt idx="1798">
                  <c:v>0.30009775171065495</c:v>
                </c:pt>
                <c:pt idx="1799">
                  <c:v>0.30009775171065495</c:v>
                </c:pt>
                <c:pt idx="1800">
                  <c:v>0.30009775171065495</c:v>
                </c:pt>
                <c:pt idx="1801">
                  <c:v>0.30009775171065495</c:v>
                </c:pt>
                <c:pt idx="1802">
                  <c:v>0.30009775171065495</c:v>
                </c:pt>
                <c:pt idx="1803">
                  <c:v>0.30009775171065495</c:v>
                </c:pt>
                <c:pt idx="1804">
                  <c:v>0.30009775171065495</c:v>
                </c:pt>
                <c:pt idx="1805">
                  <c:v>0.30009775171065495</c:v>
                </c:pt>
                <c:pt idx="1806">
                  <c:v>0.30009775171065495</c:v>
                </c:pt>
                <c:pt idx="1807">
                  <c:v>0.30009775171065495</c:v>
                </c:pt>
                <c:pt idx="1808">
                  <c:v>0.30009775171065495</c:v>
                </c:pt>
                <c:pt idx="1809">
                  <c:v>0.30009775171065495</c:v>
                </c:pt>
                <c:pt idx="1810">
                  <c:v>0.30009775171065495</c:v>
                </c:pt>
                <c:pt idx="1811">
                  <c:v>0.30009775171065495</c:v>
                </c:pt>
                <c:pt idx="1812">
                  <c:v>0.30009775171065495</c:v>
                </c:pt>
                <c:pt idx="1813">
                  <c:v>0.30009775171065495</c:v>
                </c:pt>
                <c:pt idx="1814">
                  <c:v>0.30009775171065495</c:v>
                </c:pt>
                <c:pt idx="1815">
                  <c:v>0.30009775171065495</c:v>
                </c:pt>
                <c:pt idx="1816">
                  <c:v>0.30009775171065495</c:v>
                </c:pt>
                <c:pt idx="1817">
                  <c:v>0.30009775171065495</c:v>
                </c:pt>
                <c:pt idx="1818">
                  <c:v>0.30009775171065495</c:v>
                </c:pt>
                <c:pt idx="1819">
                  <c:v>0.30009775171065495</c:v>
                </c:pt>
                <c:pt idx="1820">
                  <c:v>0.30009775171065495</c:v>
                </c:pt>
                <c:pt idx="1821">
                  <c:v>0.30009775171065495</c:v>
                </c:pt>
                <c:pt idx="1822">
                  <c:v>0.30009775171065495</c:v>
                </c:pt>
                <c:pt idx="1823">
                  <c:v>0.30009775171065495</c:v>
                </c:pt>
                <c:pt idx="1824">
                  <c:v>0.30009775171065495</c:v>
                </c:pt>
                <c:pt idx="1825">
                  <c:v>0.30009775171065495</c:v>
                </c:pt>
                <c:pt idx="1826">
                  <c:v>0.30009775171065495</c:v>
                </c:pt>
                <c:pt idx="1827">
                  <c:v>0.30009775171065495</c:v>
                </c:pt>
                <c:pt idx="1828">
                  <c:v>0.30009775171065495</c:v>
                </c:pt>
                <c:pt idx="1829">
                  <c:v>0.30009775171065495</c:v>
                </c:pt>
                <c:pt idx="1830">
                  <c:v>0.30009775171065495</c:v>
                </c:pt>
                <c:pt idx="1831">
                  <c:v>0.30009775171065495</c:v>
                </c:pt>
                <c:pt idx="1832">
                  <c:v>0.30009775171065495</c:v>
                </c:pt>
                <c:pt idx="1833">
                  <c:v>0.30009775171065495</c:v>
                </c:pt>
                <c:pt idx="1834">
                  <c:v>0.30009775171065495</c:v>
                </c:pt>
                <c:pt idx="1835">
                  <c:v>0.30009775171065495</c:v>
                </c:pt>
                <c:pt idx="1836">
                  <c:v>0.30009775171065495</c:v>
                </c:pt>
                <c:pt idx="1837">
                  <c:v>0.30009775171065495</c:v>
                </c:pt>
                <c:pt idx="1838">
                  <c:v>0.30009775171065495</c:v>
                </c:pt>
                <c:pt idx="1839">
                  <c:v>0.30009775171065495</c:v>
                </c:pt>
                <c:pt idx="1840">
                  <c:v>0.30009775171065495</c:v>
                </c:pt>
                <c:pt idx="1841">
                  <c:v>0.30009775171065495</c:v>
                </c:pt>
                <c:pt idx="1842">
                  <c:v>0.30009775171065495</c:v>
                </c:pt>
                <c:pt idx="1843">
                  <c:v>0.30009775171065495</c:v>
                </c:pt>
                <c:pt idx="1844">
                  <c:v>0.30009775171065495</c:v>
                </c:pt>
                <c:pt idx="1845">
                  <c:v>0.30009775171065495</c:v>
                </c:pt>
                <c:pt idx="1846">
                  <c:v>0.30009775171065495</c:v>
                </c:pt>
                <c:pt idx="1847">
                  <c:v>0.30009775171065495</c:v>
                </c:pt>
                <c:pt idx="1848">
                  <c:v>0.30009775171065495</c:v>
                </c:pt>
                <c:pt idx="1849">
                  <c:v>0.30009775171065495</c:v>
                </c:pt>
                <c:pt idx="1850">
                  <c:v>0.30009775171065495</c:v>
                </c:pt>
                <c:pt idx="1851">
                  <c:v>0.30009775171065495</c:v>
                </c:pt>
                <c:pt idx="1852">
                  <c:v>0.30009775171065495</c:v>
                </c:pt>
                <c:pt idx="1853">
                  <c:v>0.30009775171065495</c:v>
                </c:pt>
                <c:pt idx="1854">
                  <c:v>0.30009775171065495</c:v>
                </c:pt>
                <c:pt idx="1855">
                  <c:v>0.30009775171065495</c:v>
                </c:pt>
                <c:pt idx="1856">
                  <c:v>0.30009775171065495</c:v>
                </c:pt>
                <c:pt idx="1857">
                  <c:v>0.30009775171065495</c:v>
                </c:pt>
                <c:pt idx="1858">
                  <c:v>0.30009775171065495</c:v>
                </c:pt>
                <c:pt idx="1859">
                  <c:v>0.30009775171065495</c:v>
                </c:pt>
                <c:pt idx="1860">
                  <c:v>0.30009775171065495</c:v>
                </c:pt>
                <c:pt idx="1861">
                  <c:v>0.30009775171065495</c:v>
                </c:pt>
                <c:pt idx="1862">
                  <c:v>0.30009775171065495</c:v>
                </c:pt>
                <c:pt idx="1863">
                  <c:v>0.30009775171065495</c:v>
                </c:pt>
                <c:pt idx="1864">
                  <c:v>0.30009775171065495</c:v>
                </c:pt>
                <c:pt idx="1865">
                  <c:v>0.30009775171065495</c:v>
                </c:pt>
                <c:pt idx="1866">
                  <c:v>0.30009775171065495</c:v>
                </c:pt>
                <c:pt idx="1867">
                  <c:v>0.30009775171065495</c:v>
                </c:pt>
                <c:pt idx="1868">
                  <c:v>0.30009775171065495</c:v>
                </c:pt>
                <c:pt idx="1869">
                  <c:v>0.30009775171065495</c:v>
                </c:pt>
                <c:pt idx="1870">
                  <c:v>0.30009775171065495</c:v>
                </c:pt>
                <c:pt idx="1871">
                  <c:v>0.30009775171065495</c:v>
                </c:pt>
                <c:pt idx="1872">
                  <c:v>0.30009775171065495</c:v>
                </c:pt>
                <c:pt idx="1873">
                  <c:v>0.30009775171065495</c:v>
                </c:pt>
                <c:pt idx="1874">
                  <c:v>0.30009775171065495</c:v>
                </c:pt>
                <c:pt idx="1875">
                  <c:v>0.30009775171065495</c:v>
                </c:pt>
                <c:pt idx="1876">
                  <c:v>0.30009775171065495</c:v>
                </c:pt>
                <c:pt idx="1877">
                  <c:v>0.30009775171065495</c:v>
                </c:pt>
                <c:pt idx="1878">
                  <c:v>0.30009775171065495</c:v>
                </c:pt>
                <c:pt idx="1879">
                  <c:v>0.30009775171065495</c:v>
                </c:pt>
                <c:pt idx="1880">
                  <c:v>0.30009775171065495</c:v>
                </c:pt>
                <c:pt idx="1881">
                  <c:v>0.30009775171065495</c:v>
                </c:pt>
                <c:pt idx="1882">
                  <c:v>0.30009775171065495</c:v>
                </c:pt>
                <c:pt idx="1883">
                  <c:v>0.30009775171065495</c:v>
                </c:pt>
                <c:pt idx="1884">
                  <c:v>0.30009775171065495</c:v>
                </c:pt>
                <c:pt idx="1885">
                  <c:v>0.30009775171065495</c:v>
                </c:pt>
                <c:pt idx="1886">
                  <c:v>0.30009775171065495</c:v>
                </c:pt>
                <c:pt idx="1887">
                  <c:v>0.30009775171065495</c:v>
                </c:pt>
                <c:pt idx="1888">
                  <c:v>0.30009775171065495</c:v>
                </c:pt>
                <c:pt idx="1889">
                  <c:v>0.30009775171065495</c:v>
                </c:pt>
                <c:pt idx="1890">
                  <c:v>0.30009775171065495</c:v>
                </c:pt>
                <c:pt idx="1891">
                  <c:v>0.30009775171065495</c:v>
                </c:pt>
                <c:pt idx="1892">
                  <c:v>0.30009775171065495</c:v>
                </c:pt>
                <c:pt idx="1893">
                  <c:v>0.30009775171065495</c:v>
                </c:pt>
                <c:pt idx="1894">
                  <c:v>0.30009775171065495</c:v>
                </c:pt>
                <c:pt idx="1895">
                  <c:v>0.30009775171065495</c:v>
                </c:pt>
                <c:pt idx="1896">
                  <c:v>0.30009775171065495</c:v>
                </c:pt>
                <c:pt idx="1897">
                  <c:v>0.30009775171065495</c:v>
                </c:pt>
                <c:pt idx="1898">
                  <c:v>0.30009775171065495</c:v>
                </c:pt>
                <c:pt idx="1899">
                  <c:v>0.30009775171065495</c:v>
                </c:pt>
                <c:pt idx="1900">
                  <c:v>0.30009775171065495</c:v>
                </c:pt>
                <c:pt idx="1901">
                  <c:v>0.30009775171065495</c:v>
                </c:pt>
                <c:pt idx="1902">
                  <c:v>0.30009775171065495</c:v>
                </c:pt>
                <c:pt idx="1903">
                  <c:v>0.30009775171065495</c:v>
                </c:pt>
                <c:pt idx="1904">
                  <c:v>0.30009775171065495</c:v>
                </c:pt>
                <c:pt idx="1905">
                  <c:v>0.30009775171065495</c:v>
                </c:pt>
                <c:pt idx="1906">
                  <c:v>0.30009775171065495</c:v>
                </c:pt>
                <c:pt idx="1907">
                  <c:v>0.30009775171065495</c:v>
                </c:pt>
                <c:pt idx="1908">
                  <c:v>0.30009775171065495</c:v>
                </c:pt>
                <c:pt idx="1909">
                  <c:v>0.30009775171065495</c:v>
                </c:pt>
                <c:pt idx="1910">
                  <c:v>0.30009775171065495</c:v>
                </c:pt>
                <c:pt idx="1911">
                  <c:v>0.30009775171065495</c:v>
                </c:pt>
                <c:pt idx="1912">
                  <c:v>0.30009775171065495</c:v>
                </c:pt>
                <c:pt idx="1913">
                  <c:v>0.30009775171065495</c:v>
                </c:pt>
                <c:pt idx="1914">
                  <c:v>0.30009775171065495</c:v>
                </c:pt>
                <c:pt idx="1915">
                  <c:v>0.30009775171065495</c:v>
                </c:pt>
                <c:pt idx="1916">
                  <c:v>0.30009775171065495</c:v>
                </c:pt>
                <c:pt idx="1917">
                  <c:v>0.30009775171065495</c:v>
                </c:pt>
                <c:pt idx="1918">
                  <c:v>0.30009775171065495</c:v>
                </c:pt>
                <c:pt idx="1919">
                  <c:v>0.30009775171065495</c:v>
                </c:pt>
                <c:pt idx="1920">
                  <c:v>0.30009775171065495</c:v>
                </c:pt>
                <c:pt idx="1921">
                  <c:v>0.30009775171065495</c:v>
                </c:pt>
                <c:pt idx="1922">
                  <c:v>0.30009775171065495</c:v>
                </c:pt>
                <c:pt idx="1923">
                  <c:v>0.30009775171065495</c:v>
                </c:pt>
                <c:pt idx="1924">
                  <c:v>0.30009775171065495</c:v>
                </c:pt>
                <c:pt idx="1925">
                  <c:v>0.30009775171065495</c:v>
                </c:pt>
                <c:pt idx="1926">
                  <c:v>0.30009775171065495</c:v>
                </c:pt>
                <c:pt idx="1927">
                  <c:v>0.30009775171065495</c:v>
                </c:pt>
                <c:pt idx="1928">
                  <c:v>0.30009775171065495</c:v>
                </c:pt>
                <c:pt idx="1929">
                  <c:v>0.30009775171065495</c:v>
                </c:pt>
                <c:pt idx="1930">
                  <c:v>0.30009775171065495</c:v>
                </c:pt>
                <c:pt idx="1931">
                  <c:v>0.30009775171065495</c:v>
                </c:pt>
                <c:pt idx="1932">
                  <c:v>0.30009775171065495</c:v>
                </c:pt>
                <c:pt idx="1933">
                  <c:v>0.30009775171065495</c:v>
                </c:pt>
                <c:pt idx="1934">
                  <c:v>0.30009775171065495</c:v>
                </c:pt>
                <c:pt idx="1935">
                  <c:v>0.30009775171065495</c:v>
                </c:pt>
                <c:pt idx="1936">
                  <c:v>0.30009775171065495</c:v>
                </c:pt>
                <c:pt idx="1937">
                  <c:v>0.30009775171065495</c:v>
                </c:pt>
                <c:pt idx="1938">
                  <c:v>0.30009775171065495</c:v>
                </c:pt>
                <c:pt idx="1939">
                  <c:v>0.30009775171065495</c:v>
                </c:pt>
                <c:pt idx="1940">
                  <c:v>0.30009775171065495</c:v>
                </c:pt>
                <c:pt idx="1941">
                  <c:v>0.30009775171065495</c:v>
                </c:pt>
                <c:pt idx="1942">
                  <c:v>0.30009775171065495</c:v>
                </c:pt>
                <c:pt idx="1943">
                  <c:v>0.30009775171065495</c:v>
                </c:pt>
                <c:pt idx="1944">
                  <c:v>0.30009775171065495</c:v>
                </c:pt>
                <c:pt idx="1945">
                  <c:v>0.30009775171065495</c:v>
                </c:pt>
                <c:pt idx="1946">
                  <c:v>0.30009775171065495</c:v>
                </c:pt>
                <c:pt idx="1947">
                  <c:v>0.30009775171065495</c:v>
                </c:pt>
                <c:pt idx="1948">
                  <c:v>0.30009775171065495</c:v>
                </c:pt>
                <c:pt idx="1949">
                  <c:v>0.30009775171065495</c:v>
                </c:pt>
                <c:pt idx="1950">
                  <c:v>0.30009775171065495</c:v>
                </c:pt>
                <c:pt idx="1951">
                  <c:v>0.30009775171065495</c:v>
                </c:pt>
                <c:pt idx="1952">
                  <c:v>0.30009775171065495</c:v>
                </c:pt>
                <c:pt idx="1953">
                  <c:v>0.30009775171065495</c:v>
                </c:pt>
                <c:pt idx="1954">
                  <c:v>0.30009775171065495</c:v>
                </c:pt>
                <c:pt idx="1955">
                  <c:v>0.30009775171065495</c:v>
                </c:pt>
                <c:pt idx="1956">
                  <c:v>0.30009775171065495</c:v>
                </c:pt>
                <c:pt idx="1957">
                  <c:v>0.30009775171065495</c:v>
                </c:pt>
                <c:pt idx="1958">
                  <c:v>0.30009775171065495</c:v>
                </c:pt>
                <c:pt idx="1959">
                  <c:v>0.30009775171065495</c:v>
                </c:pt>
                <c:pt idx="1960">
                  <c:v>0.30009775171065495</c:v>
                </c:pt>
                <c:pt idx="1961">
                  <c:v>0.30009775171065495</c:v>
                </c:pt>
                <c:pt idx="1962">
                  <c:v>0.30009775171065495</c:v>
                </c:pt>
                <c:pt idx="1963">
                  <c:v>0.30009775171065495</c:v>
                </c:pt>
                <c:pt idx="1964">
                  <c:v>0.30009775171065495</c:v>
                </c:pt>
                <c:pt idx="1965">
                  <c:v>0.30009775171065495</c:v>
                </c:pt>
                <c:pt idx="1966">
                  <c:v>0.30009775171065495</c:v>
                </c:pt>
                <c:pt idx="1967">
                  <c:v>0.30009775171065495</c:v>
                </c:pt>
                <c:pt idx="1968">
                  <c:v>0.30009775171065495</c:v>
                </c:pt>
                <c:pt idx="1969">
                  <c:v>0.30009775171065495</c:v>
                </c:pt>
                <c:pt idx="1970">
                  <c:v>0.30009775171065495</c:v>
                </c:pt>
                <c:pt idx="1971">
                  <c:v>0.30009775171065495</c:v>
                </c:pt>
                <c:pt idx="1972">
                  <c:v>0.30009775171065495</c:v>
                </c:pt>
                <c:pt idx="1973">
                  <c:v>0.30009775171065495</c:v>
                </c:pt>
                <c:pt idx="1974">
                  <c:v>0.30009775171065495</c:v>
                </c:pt>
                <c:pt idx="1975">
                  <c:v>0.30009775171065495</c:v>
                </c:pt>
                <c:pt idx="1976">
                  <c:v>0.30009775171065495</c:v>
                </c:pt>
                <c:pt idx="1977">
                  <c:v>0.30009775171065495</c:v>
                </c:pt>
                <c:pt idx="1978">
                  <c:v>0.30009775171065495</c:v>
                </c:pt>
                <c:pt idx="1979">
                  <c:v>0.30009775171065495</c:v>
                </c:pt>
                <c:pt idx="1980">
                  <c:v>0.30009775171065495</c:v>
                </c:pt>
                <c:pt idx="1981">
                  <c:v>0.30009775171065495</c:v>
                </c:pt>
                <c:pt idx="1982">
                  <c:v>0.30009775171065495</c:v>
                </c:pt>
                <c:pt idx="1983">
                  <c:v>0.30009775171065495</c:v>
                </c:pt>
                <c:pt idx="1984">
                  <c:v>0.30009775171065495</c:v>
                </c:pt>
                <c:pt idx="1985">
                  <c:v>0.30009775171065495</c:v>
                </c:pt>
                <c:pt idx="1986">
                  <c:v>0.30009775171065495</c:v>
                </c:pt>
                <c:pt idx="1987">
                  <c:v>0.30009775171065495</c:v>
                </c:pt>
                <c:pt idx="1988">
                  <c:v>0.30009775171065495</c:v>
                </c:pt>
                <c:pt idx="1989">
                  <c:v>0.30009775171065495</c:v>
                </c:pt>
                <c:pt idx="1990">
                  <c:v>0.30009775171065495</c:v>
                </c:pt>
                <c:pt idx="1991">
                  <c:v>0.30009775171065495</c:v>
                </c:pt>
                <c:pt idx="1992">
                  <c:v>0.30009775171065495</c:v>
                </c:pt>
                <c:pt idx="1993">
                  <c:v>0.30009775171065495</c:v>
                </c:pt>
                <c:pt idx="1994">
                  <c:v>0.30009775171065495</c:v>
                </c:pt>
                <c:pt idx="1995">
                  <c:v>0.30009775171065495</c:v>
                </c:pt>
                <c:pt idx="1996">
                  <c:v>0.30009775171065495</c:v>
                </c:pt>
                <c:pt idx="1997">
                  <c:v>0.30009775171065495</c:v>
                </c:pt>
                <c:pt idx="1998">
                  <c:v>0.30009775171065495</c:v>
                </c:pt>
                <c:pt idx="1999">
                  <c:v>0.30009775171065495</c:v>
                </c:pt>
                <c:pt idx="2000">
                  <c:v>0.30009775171065495</c:v>
                </c:pt>
                <c:pt idx="2001">
                  <c:v>0.30009775171065495</c:v>
                </c:pt>
                <c:pt idx="2002">
                  <c:v>0.30009775171065495</c:v>
                </c:pt>
                <c:pt idx="2003">
                  <c:v>0.30009775171065495</c:v>
                </c:pt>
                <c:pt idx="2004">
                  <c:v>0.30009775171065495</c:v>
                </c:pt>
                <c:pt idx="2005">
                  <c:v>0.30009775171065495</c:v>
                </c:pt>
                <c:pt idx="2006">
                  <c:v>0.30009775171065495</c:v>
                </c:pt>
                <c:pt idx="2007">
                  <c:v>0.30009775171065495</c:v>
                </c:pt>
                <c:pt idx="2008">
                  <c:v>0.30009775171065495</c:v>
                </c:pt>
                <c:pt idx="2009">
                  <c:v>0.30009775171065495</c:v>
                </c:pt>
                <c:pt idx="2010">
                  <c:v>0.30009775171065495</c:v>
                </c:pt>
                <c:pt idx="2011">
                  <c:v>0.30009775171065495</c:v>
                </c:pt>
                <c:pt idx="2012">
                  <c:v>0.30009775171065495</c:v>
                </c:pt>
                <c:pt idx="2013">
                  <c:v>0.30009775171065495</c:v>
                </c:pt>
                <c:pt idx="2014">
                  <c:v>0.30009775171065495</c:v>
                </c:pt>
                <c:pt idx="2015">
                  <c:v>0.30009775171065495</c:v>
                </c:pt>
                <c:pt idx="2016">
                  <c:v>0.30009775171065495</c:v>
                </c:pt>
                <c:pt idx="2017">
                  <c:v>0.30009775171065495</c:v>
                </c:pt>
                <c:pt idx="2018">
                  <c:v>0.30009775171065495</c:v>
                </c:pt>
                <c:pt idx="2019">
                  <c:v>0.30009775171065495</c:v>
                </c:pt>
                <c:pt idx="2020">
                  <c:v>0.30009775171065495</c:v>
                </c:pt>
                <c:pt idx="2021">
                  <c:v>0.30009775171065495</c:v>
                </c:pt>
                <c:pt idx="2022">
                  <c:v>0.30009775171065495</c:v>
                </c:pt>
                <c:pt idx="2023">
                  <c:v>0.30009775171065495</c:v>
                </c:pt>
                <c:pt idx="2024">
                  <c:v>0.30009775171065495</c:v>
                </c:pt>
                <c:pt idx="2025">
                  <c:v>0.30009775171065495</c:v>
                </c:pt>
                <c:pt idx="2026">
                  <c:v>0.30009775171065495</c:v>
                </c:pt>
                <c:pt idx="2027">
                  <c:v>0.30009775171065495</c:v>
                </c:pt>
                <c:pt idx="2028">
                  <c:v>0.30009775171065495</c:v>
                </c:pt>
                <c:pt idx="2029">
                  <c:v>0.30009775171065495</c:v>
                </c:pt>
                <c:pt idx="2030">
                  <c:v>0.30009775171065495</c:v>
                </c:pt>
                <c:pt idx="2031">
                  <c:v>0.30009775171065495</c:v>
                </c:pt>
                <c:pt idx="2032">
                  <c:v>0.30009775171065495</c:v>
                </c:pt>
                <c:pt idx="2033">
                  <c:v>0.30009775171065495</c:v>
                </c:pt>
                <c:pt idx="2034">
                  <c:v>0.30009775171065495</c:v>
                </c:pt>
                <c:pt idx="2035">
                  <c:v>0.30009775171065495</c:v>
                </c:pt>
                <c:pt idx="2036">
                  <c:v>0.30009775171065495</c:v>
                </c:pt>
                <c:pt idx="2037">
                  <c:v>0.30009775171065495</c:v>
                </c:pt>
                <c:pt idx="2038">
                  <c:v>0.30009775171065495</c:v>
                </c:pt>
                <c:pt idx="2039">
                  <c:v>0.30009775171065495</c:v>
                </c:pt>
                <c:pt idx="2040">
                  <c:v>0.30009775171065495</c:v>
                </c:pt>
                <c:pt idx="2041">
                  <c:v>0.30009775171065495</c:v>
                </c:pt>
                <c:pt idx="2042">
                  <c:v>0.30009775171065495</c:v>
                </c:pt>
                <c:pt idx="2043">
                  <c:v>0.30009775171065495</c:v>
                </c:pt>
                <c:pt idx="2044">
                  <c:v>0.30009775171065495</c:v>
                </c:pt>
                <c:pt idx="2045">
                  <c:v>0.30009775171065495</c:v>
                </c:pt>
                <c:pt idx="2046">
                  <c:v>0.30009775171065495</c:v>
                </c:pt>
                <c:pt idx="2047">
                  <c:v>0.30009775171065495</c:v>
                </c:pt>
                <c:pt idx="2048">
                  <c:v>0.30009775171065495</c:v>
                </c:pt>
                <c:pt idx="2049">
                  <c:v>0.30009775171065495</c:v>
                </c:pt>
                <c:pt idx="2050">
                  <c:v>0.30009775171065495</c:v>
                </c:pt>
                <c:pt idx="2051">
                  <c:v>0.30009775171065495</c:v>
                </c:pt>
                <c:pt idx="2052">
                  <c:v>0.30009775171065495</c:v>
                </c:pt>
                <c:pt idx="2053">
                  <c:v>0.30009775171065495</c:v>
                </c:pt>
                <c:pt idx="2054">
                  <c:v>0.30009775171065495</c:v>
                </c:pt>
                <c:pt idx="2055">
                  <c:v>0.30009775171065495</c:v>
                </c:pt>
                <c:pt idx="2056">
                  <c:v>0.30009775171065495</c:v>
                </c:pt>
                <c:pt idx="2057">
                  <c:v>0.30009775171065495</c:v>
                </c:pt>
                <c:pt idx="2058">
                  <c:v>0.30009775171065495</c:v>
                </c:pt>
                <c:pt idx="2059">
                  <c:v>0.30009775171065495</c:v>
                </c:pt>
                <c:pt idx="2060">
                  <c:v>0.30009775171065495</c:v>
                </c:pt>
                <c:pt idx="2061">
                  <c:v>0.30009775171065495</c:v>
                </c:pt>
                <c:pt idx="2062">
                  <c:v>0.30009775171065495</c:v>
                </c:pt>
                <c:pt idx="2063">
                  <c:v>0.30009775171065495</c:v>
                </c:pt>
                <c:pt idx="2064">
                  <c:v>0.30009775171065495</c:v>
                </c:pt>
                <c:pt idx="2065">
                  <c:v>0.30009775171065495</c:v>
                </c:pt>
                <c:pt idx="2066">
                  <c:v>0.30009775171065495</c:v>
                </c:pt>
                <c:pt idx="2067">
                  <c:v>0.30009775171065495</c:v>
                </c:pt>
                <c:pt idx="2068">
                  <c:v>0.30009775171065495</c:v>
                </c:pt>
                <c:pt idx="2069">
                  <c:v>0.30009775171065495</c:v>
                </c:pt>
                <c:pt idx="2070">
                  <c:v>0.30009775171065495</c:v>
                </c:pt>
                <c:pt idx="2071">
                  <c:v>0.30009775171065495</c:v>
                </c:pt>
                <c:pt idx="2072">
                  <c:v>0.30009775171065495</c:v>
                </c:pt>
                <c:pt idx="2073">
                  <c:v>0.30009775171065495</c:v>
                </c:pt>
                <c:pt idx="2074">
                  <c:v>0.30009775171065495</c:v>
                </c:pt>
                <c:pt idx="2075">
                  <c:v>0.30009775171065495</c:v>
                </c:pt>
                <c:pt idx="2076">
                  <c:v>0.30009775171065495</c:v>
                </c:pt>
                <c:pt idx="2077">
                  <c:v>0.30009775171065495</c:v>
                </c:pt>
                <c:pt idx="2078">
                  <c:v>0.30009775171065495</c:v>
                </c:pt>
                <c:pt idx="2079">
                  <c:v>0.30009775171065495</c:v>
                </c:pt>
                <c:pt idx="2080">
                  <c:v>0.30009775171065495</c:v>
                </c:pt>
                <c:pt idx="2081">
                  <c:v>0.30009775171065495</c:v>
                </c:pt>
                <c:pt idx="2082">
                  <c:v>0.30009775171065495</c:v>
                </c:pt>
                <c:pt idx="2083">
                  <c:v>0.30009775171065495</c:v>
                </c:pt>
                <c:pt idx="2084">
                  <c:v>0.30009775171065495</c:v>
                </c:pt>
                <c:pt idx="2085">
                  <c:v>0.30009775171065495</c:v>
                </c:pt>
                <c:pt idx="2086">
                  <c:v>0.30009775171065495</c:v>
                </c:pt>
                <c:pt idx="2087">
                  <c:v>0.30009775171065495</c:v>
                </c:pt>
                <c:pt idx="2088">
                  <c:v>0.30009775171065495</c:v>
                </c:pt>
                <c:pt idx="2089">
                  <c:v>0.30009775171065495</c:v>
                </c:pt>
                <c:pt idx="2090">
                  <c:v>0.30009775171065495</c:v>
                </c:pt>
                <c:pt idx="2091">
                  <c:v>0.30009775171065495</c:v>
                </c:pt>
                <c:pt idx="2092">
                  <c:v>0.30009775171065495</c:v>
                </c:pt>
                <c:pt idx="2093">
                  <c:v>0.30009775171065495</c:v>
                </c:pt>
                <c:pt idx="2094">
                  <c:v>0.30009775171065495</c:v>
                </c:pt>
                <c:pt idx="2095">
                  <c:v>0.30009775171065495</c:v>
                </c:pt>
                <c:pt idx="2096">
                  <c:v>0.30009775171065495</c:v>
                </c:pt>
                <c:pt idx="2097">
                  <c:v>0.30009775171065495</c:v>
                </c:pt>
                <c:pt idx="2098">
                  <c:v>0.30009775171065495</c:v>
                </c:pt>
                <c:pt idx="2099">
                  <c:v>0.30009775171065495</c:v>
                </c:pt>
                <c:pt idx="2100">
                  <c:v>0.30009775171065495</c:v>
                </c:pt>
                <c:pt idx="2101">
                  <c:v>0.30009775171065495</c:v>
                </c:pt>
                <c:pt idx="2102">
                  <c:v>0.30009775171065495</c:v>
                </c:pt>
                <c:pt idx="2103">
                  <c:v>0.30009775171065495</c:v>
                </c:pt>
                <c:pt idx="2104">
                  <c:v>0.30009775171065495</c:v>
                </c:pt>
                <c:pt idx="2105">
                  <c:v>0.30009775171065495</c:v>
                </c:pt>
                <c:pt idx="2106">
                  <c:v>0.30009775171065495</c:v>
                </c:pt>
                <c:pt idx="2107">
                  <c:v>0.30009775171065495</c:v>
                </c:pt>
                <c:pt idx="2108">
                  <c:v>0.30009775171065495</c:v>
                </c:pt>
                <c:pt idx="2109">
                  <c:v>0.30009775171065495</c:v>
                </c:pt>
                <c:pt idx="2110">
                  <c:v>0.30009775171065495</c:v>
                </c:pt>
                <c:pt idx="2111">
                  <c:v>0.30009775171065495</c:v>
                </c:pt>
                <c:pt idx="2112">
                  <c:v>0.30009775171065495</c:v>
                </c:pt>
                <c:pt idx="2113">
                  <c:v>0.30009775171065495</c:v>
                </c:pt>
                <c:pt idx="2114">
                  <c:v>0.30009775171065495</c:v>
                </c:pt>
                <c:pt idx="2115">
                  <c:v>0.30009775171065495</c:v>
                </c:pt>
                <c:pt idx="2116">
                  <c:v>0.30009775171065495</c:v>
                </c:pt>
                <c:pt idx="2117">
                  <c:v>0.30009775171065495</c:v>
                </c:pt>
                <c:pt idx="2118">
                  <c:v>0.30009775171065495</c:v>
                </c:pt>
                <c:pt idx="2119">
                  <c:v>0.30009775171065495</c:v>
                </c:pt>
                <c:pt idx="2120">
                  <c:v>0.30009775171065495</c:v>
                </c:pt>
                <c:pt idx="2121">
                  <c:v>0.30009775171065495</c:v>
                </c:pt>
                <c:pt idx="2122">
                  <c:v>0.30009775171065495</c:v>
                </c:pt>
                <c:pt idx="2123">
                  <c:v>0.30009775171065495</c:v>
                </c:pt>
                <c:pt idx="2124">
                  <c:v>0.30009775171065495</c:v>
                </c:pt>
                <c:pt idx="2125">
                  <c:v>0.30009775171065495</c:v>
                </c:pt>
                <c:pt idx="2126">
                  <c:v>0.30009775171065495</c:v>
                </c:pt>
                <c:pt idx="2127">
                  <c:v>0.30009775171065495</c:v>
                </c:pt>
                <c:pt idx="2128">
                  <c:v>0.30009775171065495</c:v>
                </c:pt>
                <c:pt idx="2129">
                  <c:v>0.30009775171065495</c:v>
                </c:pt>
                <c:pt idx="2130">
                  <c:v>0.30009775171065495</c:v>
                </c:pt>
                <c:pt idx="2131">
                  <c:v>0.30009775171065495</c:v>
                </c:pt>
                <c:pt idx="2132">
                  <c:v>0.30009775171065495</c:v>
                </c:pt>
                <c:pt idx="2133">
                  <c:v>0.30009775171065495</c:v>
                </c:pt>
                <c:pt idx="2134">
                  <c:v>0.30009775171065495</c:v>
                </c:pt>
                <c:pt idx="2135">
                  <c:v>0.30009775171065495</c:v>
                </c:pt>
                <c:pt idx="2136">
                  <c:v>0.30009775171065495</c:v>
                </c:pt>
                <c:pt idx="2137">
                  <c:v>0.30009775171065495</c:v>
                </c:pt>
                <c:pt idx="2138">
                  <c:v>0.30009775171065495</c:v>
                </c:pt>
                <c:pt idx="2139">
                  <c:v>0.30009775171065495</c:v>
                </c:pt>
                <c:pt idx="2140">
                  <c:v>0.30009775171065495</c:v>
                </c:pt>
                <c:pt idx="2141">
                  <c:v>0.30009775171065495</c:v>
                </c:pt>
                <c:pt idx="2142">
                  <c:v>0.30009775171065495</c:v>
                </c:pt>
                <c:pt idx="2143">
                  <c:v>0.30009775171065495</c:v>
                </c:pt>
                <c:pt idx="2144">
                  <c:v>0.30009775171065495</c:v>
                </c:pt>
                <c:pt idx="2145">
                  <c:v>0.30009775171065495</c:v>
                </c:pt>
                <c:pt idx="2146">
                  <c:v>0.30009775171065495</c:v>
                </c:pt>
                <c:pt idx="2147">
                  <c:v>0.30009775171065495</c:v>
                </c:pt>
                <c:pt idx="2148">
                  <c:v>0.30009775171065495</c:v>
                </c:pt>
                <c:pt idx="2149">
                  <c:v>0.30009775171065495</c:v>
                </c:pt>
                <c:pt idx="2150">
                  <c:v>0.30009775171065495</c:v>
                </c:pt>
                <c:pt idx="2151">
                  <c:v>0.30009775171065495</c:v>
                </c:pt>
                <c:pt idx="2152">
                  <c:v>0.30009775171065495</c:v>
                </c:pt>
                <c:pt idx="2153">
                  <c:v>0.30009775171065495</c:v>
                </c:pt>
                <c:pt idx="2154">
                  <c:v>0.30009775171065495</c:v>
                </c:pt>
                <c:pt idx="2155">
                  <c:v>0.30009775171065495</c:v>
                </c:pt>
                <c:pt idx="2156">
                  <c:v>0.30009775171065495</c:v>
                </c:pt>
                <c:pt idx="2157">
                  <c:v>0.30009775171065495</c:v>
                </c:pt>
                <c:pt idx="2158">
                  <c:v>0.30009775171065495</c:v>
                </c:pt>
                <c:pt idx="2159">
                  <c:v>0.30009775171065495</c:v>
                </c:pt>
                <c:pt idx="2160">
                  <c:v>0.30009775171065495</c:v>
                </c:pt>
                <c:pt idx="2161">
                  <c:v>0.30009775171065495</c:v>
                </c:pt>
                <c:pt idx="2162">
                  <c:v>0.30009775171065495</c:v>
                </c:pt>
                <c:pt idx="2163">
                  <c:v>0.30009775171065495</c:v>
                </c:pt>
                <c:pt idx="2164">
                  <c:v>0.30009775171065495</c:v>
                </c:pt>
                <c:pt idx="2165">
                  <c:v>0.30009775171065495</c:v>
                </c:pt>
                <c:pt idx="2166">
                  <c:v>0.30009775171065495</c:v>
                </c:pt>
                <c:pt idx="2167">
                  <c:v>0.30009775171065495</c:v>
                </c:pt>
                <c:pt idx="2168">
                  <c:v>0.30009775171065495</c:v>
                </c:pt>
                <c:pt idx="2169">
                  <c:v>0.30009775171065495</c:v>
                </c:pt>
                <c:pt idx="2170">
                  <c:v>0.30009775171065495</c:v>
                </c:pt>
                <c:pt idx="2171">
                  <c:v>0.30009775171065495</c:v>
                </c:pt>
                <c:pt idx="2172">
                  <c:v>0.30009775171065495</c:v>
                </c:pt>
                <c:pt idx="2173">
                  <c:v>0.30009775171065495</c:v>
                </c:pt>
                <c:pt idx="2174">
                  <c:v>0.30009775171065495</c:v>
                </c:pt>
                <c:pt idx="2175">
                  <c:v>0.30009775171065495</c:v>
                </c:pt>
                <c:pt idx="2176">
                  <c:v>0.30009775171065495</c:v>
                </c:pt>
                <c:pt idx="2177">
                  <c:v>0.30009775171065495</c:v>
                </c:pt>
                <c:pt idx="2178">
                  <c:v>0.30009775171065495</c:v>
                </c:pt>
                <c:pt idx="2179">
                  <c:v>0.30009775171065495</c:v>
                </c:pt>
                <c:pt idx="2180">
                  <c:v>0.30009775171065495</c:v>
                </c:pt>
                <c:pt idx="2181">
                  <c:v>0.30009775171065495</c:v>
                </c:pt>
                <c:pt idx="2182">
                  <c:v>0.30009775171065495</c:v>
                </c:pt>
                <c:pt idx="2183">
                  <c:v>0.30009775171065495</c:v>
                </c:pt>
                <c:pt idx="2184">
                  <c:v>0.30009775171065495</c:v>
                </c:pt>
                <c:pt idx="2185">
                  <c:v>0.30009775171065495</c:v>
                </c:pt>
                <c:pt idx="2186">
                  <c:v>0.30009775171065495</c:v>
                </c:pt>
                <c:pt idx="2187">
                  <c:v>0.30009775171065495</c:v>
                </c:pt>
                <c:pt idx="2188">
                  <c:v>0.30009775171065495</c:v>
                </c:pt>
                <c:pt idx="2189">
                  <c:v>0.30009775171065495</c:v>
                </c:pt>
                <c:pt idx="2190">
                  <c:v>0.30009775171065495</c:v>
                </c:pt>
                <c:pt idx="2191">
                  <c:v>0.30009775171065495</c:v>
                </c:pt>
                <c:pt idx="2192">
                  <c:v>0.30009775171065495</c:v>
                </c:pt>
                <c:pt idx="2193">
                  <c:v>0.30009775171065495</c:v>
                </c:pt>
                <c:pt idx="2194">
                  <c:v>0.30009775171065495</c:v>
                </c:pt>
                <c:pt idx="2195">
                  <c:v>0.30009775171065495</c:v>
                </c:pt>
                <c:pt idx="2196">
                  <c:v>0.30009775171065495</c:v>
                </c:pt>
                <c:pt idx="2197">
                  <c:v>0.30009775171065495</c:v>
                </c:pt>
                <c:pt idx="2198">
                  <c:v>0.30009775171065495</c:v>
                </c:pt>
                <c:pt idx="2199">
                  <c:v>0.30009775171065495</c:v>
                </c:pt>
                <c:pt idx="2200">
                  <c:v>0.30009775171065495</c:v>
                </c:pt>
                <c:pt idx="2201">
                  <c:v>0.30009775171065495</c:v>
                </c:pt>
                <c:pt idx="2202">
                  <c:v>0.30009775171065495</c:v>
                </c:pt>
                <c:pt idx="2203">
                  <c:v>0.30009775171065495</c:v>
                </c:pt>
                <c:pt idx="2204">
                  <c:v>0.30009775171065495</c:v>
                </c:pt>
                <c:pt idx="2205">
                  <c:v>0.30009775171065495</c:v>
                </c:pt>
                <c:pt idx="2206">
                  <c:v>0.30009775171065495</c:v>
                </c:pt>
                <c:pt idx="2207">
                  <c:v>0.30009775171065495</c:v>
                </c:pt>
                <c:pt idx="2208">
                  <c:v>0.30009775171065495</c:v>
                </c:pt>
                <c:pt idx="2209">
                  <c:v>0.30009775171065495</c:v>
                </c:pt>
                <c:pt idx="2210">
                  <c:v>0.30009775171065495</c:v>
                </c:pt>
                <c:pt idx="2211">
                  <c:v>0.30009775171065495</c:v>
                </c:pt>
                <c:pt idx="2212">
                  <c:v>0.30009775171065495</c:v>
                </c:pt>
                <c:pt idx="2213">
                  <c:v>0.30009775171065495</c:v>
                </c:pt>
                <c:pt idx="2214">
                  <c:v>0.30009775171065495</c:v>
                </c:pt>
                <c:pt idx="2215">
                  <c:v>0.30009775171065495</c:v>
                </c:pt>
                <c:pt idx="2216">
                  <c:v>0.30009775171065495</c:v>
                </c:pt>
                <c:pt idx="2217">
                  <c:v>0.30009775171065495</c:v>
                </c:pt>
                <c:pt idx="2218">
                  <c:v>0.30009775171065495</c:v>
                </c:pt>
                <c:pt idx="2219">
                  <c:v>0.30009775171065495</c:v>
                </c:pt>
                <c:pt idx="2220">
                  <c:v>0.30009775171065495</c:v>
                </c:pt>
                <c:pt idx="2221">
                  <c:v>0.30009775171065495</c:v>
                </c:pt>
                <c:pt idx="2222">
                  <c:v>0.30009775171065495</c:v>
                </c:pt>
                <c:pt idx="2223">
                  <c:v>0.30009775171065495</c:v>
                </c:pt>
                <c:pt idx="2224">
                  <c:v>0.30009775171065495</c:v>
                </c:pt>
                <c:pt idx="2225">
                  <c:v>0.30009775171065495</c:v>
                </c:pt>
                <c:pt idx="2226">
                  <c:v>0.30009775171065495</c:v>
                </c:pt>
                <c:pt idx="2227">
                  <c:v>0.30009775171065495</c:v>
                </c:pt>
                <c:pt idx="2228">
                  <c:v>0.30009775171065495</c:v>
                </c:pt>
                <c:pt idx="2229">
                  <c:v>0.30009775171065495</c:v>
                </c:pt>
                <c:pt idx="2230">
                  <c:v>0.30009775171065495</c:v>
                </c:pt>
                <c:pt idx="2231">
                  <c:v>0.30009775171065495</c:v>
                </c:pt>
                <c:pt idx="2232">
                  <c:v>0.30009775171065495</c:v>
                </c:pt>
                <c:pt idx="2233">
                  <c:v>0.30009775171065495</c:v>
                </c:pt>
                <c:pt idx="2234">
                  <c:v>0.30009775171065495</c:v>
                </c:pt>
                <c:pt idx="2235">
                  <c:v>0.30009775171065495</c:v>
                </c:pt>
                <c:pt idx="2236">
                  <c:v>0.30009775171065495</c:v>
                </c:pt>
                <c:pt idx="2237">
                  <c:v>0.30009775171065495</c:v>
                </c:pt>
                <c:pt idx="2238">
                  <c:v>0.30009775171065495</c:v>
                </c:pt>
                <c:pt idx="2239">
                  <c:v>0.30009775171065495</c:v>
                </c:pt>
                <c:pt idx="2240">
                  <c:v>0.30009775171065495</c:v>
                </c:pt>
                <c:pt idx="2241">
                  <c:v>0.30009775171065495</c:v>
                </c:pt>
                <c:pt idx="2242">
                  <c:v>0.30009775171065495</c:v>
                </c:pt>
                <c:pt idx="2243">
                  <c:v>0.30009775171065495</c:v>
                </c:pt>
                <c:pt idx="2244">
                  <c:v>0.30009775171065495</c:v>
                </c:pt>
                <c:pt idx="2245">
                  <c:v>0.30009775171065495</c:v>
                </c:pt>
                <c:pt idx="2246">
                  <c:v>0.30009775171065495</c:v>
                </c:pt>
                <c:pt idx="2247">
                  <c:v>0.30009775171065495</c:v>
                </c:pt>
                <c:pt idx="2248">
                  <c:v>0.30009775171065495</c:v>
                </c:pt>
                <c:pt idx="2249">
                  <c:v>0.30009775171065495</c:v>
                </c:pt>
                <c:pt idx="2250">
                  <c:v>0.30009775171065495</c:v>
                </c:pt>
                <c:pt idx="2251">
                  <c:v>0.30009775171065495</c:v>
                </c:pt>
                <c:pt idx="2252">
                  <c:v>0.30009775171065495</c:v>
                </c:pt>
                <c:pt idx="2253">
                  <c:v>0.30009775171065495</c:v>
                </c:pt>
                <c:pt idx="2254">
                  <c:v>0.30009775171065495</c:v>
                </c:pt>
                <c:pt idx="2255">
                  <c:v>0.30009775171065495</c:v>
                </c:pt>
                <c:pt idx="2256">
                  <c:v>0.30009775171065495</c:v>
                </c:pt>
                <c:pt idx="2257">
                  <c:v>0.30009775171065495</c:v>
                </c:pt>
                <c:pt idx="2258">
                  <c:v>0.30009775171065495</c:v>
                </c:pt>
                <c:pt idx="2259">
                  <c:v>0.30009775171065495</c:v>
                </c:pt>
                <c:pt idx="2260">
                  <c:v>0.30009775171065495</c:v>
                </c:pt>
                <c:pt idx="2261">
                  <c:v>0.30009775171065495</c:v>
                </c:pt>
                <c:pt idx="2262">
                  <c:v>0.30009775171065495</c:v>
                </c:pt>
                <c:pt idx="2263">
                  <c:v>0.30009775171065495</c:v>
                </c:pt>
                <c:pt idx="2264">
                  <c:v>0.30009775171065495</c:v>
                </c:pt>
                <c:pt idx="2265">
                  <c:v>0.30009775171065495</c:v>
                </c:pt>
                <c:pt idx="2266">
                  <c:v>0.30009775171065495</c:v>
                </c:pt>
                <c:pt idx="2267">
                  <c:v>0.30009775171065495</c:v>
                </c:pt>
                <c:pt idx="2268">
                  <c:v>0.30009775171065495</c:v>
                </c:pt>
                <c:pt idx="2269">
                  <c:v>0.30009775171065495</c:v>
                </c:pt>
                <c:pt idx="2270">
                  <c:v>0.30009775171065495</c:v>
                </c:pt>
                <c:pt idx="2271">
                  <c:v>0.30009775171065495</c:v>
                </c:pt>
                <c:pt idx="2272">
                  <c:v>0.30009775171065495</c:v>
                </c:pt>
                <c:pt idx="2273">
                  <c:v>0.30009775171065495</c:v>
                </c:pt>
                <c:pt idx="2274">
                  <c:v>0.30009775171065495</c:v>
                </c:pt>
                <c:pt idx="2275">
                  <c:v>0.30009775171065495</c:v>
                </c:pt>
                <c:pt idx="2276">
                  <c:v>0.30009775171065495</c:v>
                </c:pt>
                <c:pt idx="2277">
                  <c:v>0.30009775171065495</c:v>
                </c:pt>
                <c:pt idx="2278">
                  <c:v>0.30009775171065495</c:v>
                </c:pt>
                <c:pt idx="2279">
                  <c:v>0.30009775171065495</c:v>
                </c:pt>
                <c:pt idx="2280">
                  <c:v>0.30009775171065495</c:v>
                </c:pt>
                <c:pt idx="2281">
                  <c:v>0.30009775171065495</c:v>
                </c:pt>
                <c:pt idx="2282">
                  <c:v>0.30009775171065495</c:v>
                </c:pt>
                <c:pt idx="2283">
                  <c:v>0.30009775171065495</c:v>
                </c:pt>
                <c:pt idx="2284">
                  <c:v>0.30009775171065495</c:v>
                </c:pt>
                <c:pt idx="2285">
                  <c:v>0.30009775171065495</c:v>
                </c:pt>
                <c:pt idx="2286">
                  <c:v>0.30009775171065495</c:v>
                </c:pt>
                <c:pt idx="2287">
                  <c:v>0.30009775171065495</c:v>
                </c:pt>
                <c:pt idx="2288">
                  <c:v>0.30009775171065495</c:v>
                </c:pt>
                <c:pt idx="2289">
                  <c:v>0.30009775171065495</c:v>
                </c:pt>
                <c:pt idx="2290">
                  <c:v>0.30009775171065495</c:v>
                </c:pt>
                <c:pt idx="2291">
                  <c:v>0.30009775171065495</c:v>
                </c:pt>
                <c:pt idx="2292">
                  <c:v>0.30009775171065495</c:v>
                </c:pt>
                <c:pt idx="2293">
                  <c:v>0.30009775171065495</c:v>
                </c:pt>
                <c:pt idx="2294">
                  <c:v>0.30009775171065495</c:v>
                </c:pt>
                <c:pt idx="2295">
                  <c:v>0.30009775171065495</c:v>
                </c:pt>
                <c:pt idx="2296">
                  <c:v>0.30009775171065495</c:v>
                </c:pt>
                <c:pt idx="2297">
                  <c:v>0.30009775171065495</c:v>
                </c:pt>
                <c:pt idx="2298">
                  <c:v>0.30009775171065495</c:v>
                </c:pt>
                <c:pt idx="2299">
                  <c:v>0.30009775171065495</c:v>
                </c:pt>
                <c:pt idx="2300">
                  <c:v>0.30009775171065495</c:v>
                </c:pt>
                <c:pt idx="2301">
                  <c:v>0.30009775171065495</c:v>
                </c:pt>
                <c:pt idx="2302">
                  <c:v>0.30009775171065495</c:v>
                </c:pt>
                <c:pt idx="2303">
                  <c:v>0.30009775171065495</c:v>
                </c:pt>
                <c:pt idx="2304">
                  <c:v>0.30009775171065495</c:v>
                </c:pt>
                <c:pt idx="2305">
                  <c:v>0.30009775171065495</c:v>
                </c:pt>
                <c:pt idx="2306">
                  <c:v>0.30009775171065495</c:v>
                </c:pt>
                <c:pt idx="2307">
                  <c:v>0.30009775171065495</c:v>
                </c:pt>
                <c:pt idx="2308">
                  <c:v>0.30009775171065495</c:v>
                </c:pt>
                <c:pt idx="2309">
                  <c:v>0.30009775171065495</c:v>
                </c:pt>
                <c:pt idx="2310">
                  <c:v>0.30009775171065495</c:v>
                </c:pt>
                <c:pt idx="2311">
                  <c:v>0.30009775171065495</c:v>
                </c:pt>
                <c:pt idx="2312">
                  <c:v>0.30009775171065495</c:v>
                </c:pt>
                <c:pt idx="2313">
                  <c:v>0.30009775171065495</c:v>
                </c:pt>
                <c:pt idx="2314">
                  <c:v>0.30009775171065495</c:v>
                </c:pt>
                <c:pt idx="2315">
                  <c:v>0.30009775171065495</c:v>
                </c:pt>
                <c:pt idx="2316">
                  <c:v>0.30009775171065495</c:v>
                </c:pt>
                <c:pt idx="2317">
                  <c:v>0.30009775171065495</c:v>
                </c:pt>
                <c:pt idx="2318">
                  <c:v>0.30009775171065495</c:v>
                </c:pt>
                <c:pt idx="2319">
                  <c:v>0.30009775171065495</c:v>
                </c:pt>
                <c:pt idx="2320">
                  <c:v>0.30009775171065495</c:v>
                </c:pt>
                <c:pt idx="2321">
                  <c:v>0.30009775171065495</c:v>
                </c:pt>
                <c:pt idx="2322">
                  <c:v>0.30009775171065495</c:v>
                </c:pt>
                <c:pt idx="2323">
                  <c:v>0.30009775171065495</c:v>
                </c:pt>
                <c:pt idx="2324">
                  <c:v>0.30009775171065495</c:v>
                </c:pt>
                <c:pt idx="2325">
                  <c:v>0.30009775171065495</c:v>
                </c:pt>
                <c:pt idx="2326">
                  <c:v>0.30009775171065495</c:v>
                </c:pt>
                <c:pt idx="2327">
                  <c:v>0.30009775171065495</c:v>
                </c:pt>
                <c:pt idx="2328">
                  <c:v>0.30009775171065495</c:v>
                </c:pt>
                <c:pt idx="2329">
                  <c:v>0.30009775171065495</c:v>
                </c:pt>
                <c:pt idx="2330">
                  <c:v>0.30009775171065495</c:v>
                </c:pt>
                <c:pt idx="2331">
                  <c:v>0.30009775171065495</c:v>
                </c:pt>
                <c:pt idx="2332">
                  <c:v>0.30009775171065495</c:v>
                </c:pt>
                <c:pt idx="2333">
                  <c:v>0.30009775171065495</c:v>
                </c:pt>
                <c:pt idx="2334">
                  <c:v>0.30009775171065495</c:v>
                </c:pt>
                <c:pt idx="2335">
                  <c:v>0.30009775171065495</c:v>
                </c:pt>
                <c:pt idx="2336">
                  <c:v>0.30009775171065495</c:v>
                </c:pt>
                <c:pt idx="2337">
                  <c:v>0.30009775171065495</c:v>
                </c:pt>
                <c:pt idx="2338">
                  <c:v>0.30009775171065495</c:v>
                </c:pt>
                <c:pt idx="2339">
                  <c:v>0.30009775171065495</c:v>
                </c:pt>
                <c:pt idx="2340">
                  <c:v>0.30009775171065495</c:v>
                </c:pt>
                <c:pt idx="2341">
                  <c:v>0.30009775171065495</c:v>
                </c:pt>
                <c:pt idx="2342">
                  <c:v>0.30009775171065495</c:v>
                </c:pt>
                <c:pt idx="2343">
                  <c:v>0.30009775171065495</c:v>
                </c:pt>
                <c:pt idx="2344">
                  <c:v>0.30009775171065495</c:v>
                </c:pt>
                <c:pt idx="2345">
                  <c:v>0.30009775171065495</c:v>
                </c:pt>
                <c:pt idx="2346">
                  <c:v>0.30009775171065495</c:v>
                </c:pt>
                <c:pt idx="2347">
                  <c:v>0.30009775171065495</c:v>
                </c:pt>
                <c:pt idx="2348">
                  <c:v>0.30009775171065495</c:v>
                </c:pt>
                <c:pt idx="2349">
                  <c:v>0.30009775171065495</c:v>
                </c:pt>
                <c:pt idx="2350">
                  <c:v>0.30009775171065495</c:v>
                </c:pt>
                <c:pt idx="2351">
                  <c:v>0.30009775171065495</c:v>
                </c:pt>
                <c:pt idx="2352">
                  <c:v>0.30009775171065495</c:v>
                </c:pt>
                <c:pt idx="2353">
                  <c:v>0.30009775171065495</c:v>
                </c:pt>
                <c:pt idx="2354">
                  <c:v>0.30009775171065495</c:v>
                </c:pt>
                <c:pt idx="2355">
                  <c:v>0.30009775171065495</c:v>
                </c:pt>
                <c:pt idx="2356">
                  <c:v>0.30009775171065495</c:v>
                </c:pt>
                <c:pt idx="2357">
                  <c:v>0.30009775171065495</c:v>
                </c:pt>
                <c:pt idx="2358">
                  <c:v>0.30009775171065495</c:v>
                </c:pt>
                <c:pt idx="2359">
                  <c:v>0.30009775171065495</c:v>
                </c:pt>
                <c:pt idx="2360">
                  <c:v>0.30009775171065495</c:v>
                </c:pt>
                <c:pt idx="2361">
                  <c:v>0.30009775171065495</c:v>
                </c:pt>
                <c:pt idx="2362">
                  <c:v>0.30009775171065495</c:v>
                </c:pt>
                <c:pt idx="2363">
                  <c:v>0.30009775171065495</c:v>
                </c:pt>
                <c:pt idx="2364">
                  <c:v>0.30009775171065495</c:v>
                </c:pt>
                <c:pt idx="2365">
                  <c:v>0.30009775171065495</c:v>
                </c:pt>
                <c:pt idx="2366">
                  <c:v>0.30009775171065495</c:v>
                </c:pt>
                <c:pt idx="2367">
                  <c:v>0.30009775171065495</c:v>
                </c:pt>
                <c:pt idx="2368">
                  <c:v>0.30009775171065495</c:v>
                </c:pt>
                <c:pt idx="2369">
                  <c:v>0.30009775171065495</c:v>
                </c:pt>
                <c:pt idx="2370">
                  <c:v>0.30009775171065495</c:v>
                </c:pt>
                <c:pt idx="2371">
                  <c:v>0.30009775171065495</c:v>
                </c:pt>
                <c:pt idx="2372">
                  <c:v>0.30009775171065495</c:v>
                </c:pt>
                <c:pt idx="2373">
                  <c:v>0.30009775171065495</c:v>
                </c:pt>
                <c:pt idx="2374">
                  <c:v>0.30009775171065495</c:v>
                </c:pt>
                <c:pt idx="2375">
                  <c:v>0.30009775171065495</c:v>
                </c:pt>
                <c:pt idx="2376">
                  <c:v>0.30009775171065495</c:v>
                </c:pt>
                <c:pt idx="2377">
                  <c:v>0.30009775171065495</c:v>
                </c:pt>
                <c:pt idx="2378">
                  <c:v>0.30009775171065495</c:v>
                </c:pt>
                <c:pt idx="2379">
                  <c:v>0.30009775171065495</c:v>
                </c:pt>
                <c:pt idx="2380">
                  <c:v>0.30009775171065495</c:v>
                </c:pt>
                <c:pt idx="2381">
                  <c:v>0.30009775171065495</c:v>
                </c:pt>
                <c:pt idx="2382">
                  <c:v>0.30009775171065495</c:v>
                </c:pt>
                <c:pt idx="2383">
                  <c:v>0.30009775171065495</c:v>
                </c:pt>
                <c:pt idx="2384">
                  <c:v>0.30009775171065495</c:v>
                </c:pt>
                <c:pt idx="2385">
                  <c:v>0.30009775171065495</c:v>
                </c:pt>
                <c:pt idx="2386">
                  <c:v>0.30009775171065495</c:v>
                </c:pt>
                <c:pt idx="2387">
                  <c:v>0.30009775171065495</c:v>
                </c:pt>
                <c:pt idx="2388">
                  <c:v>0.30009775171065495</c:v>
                </c:pt>
                <c:pt idx="2389">
                  <c:v>0.30009775171065495</c:v>
                </c:pt>
                <c:pt idx="2390">
                  <c:v>0.30009775171065495</c:v>
                </c:pt>
                <c:pt idx="2391">
                  <c:v>0.30009775171065495</c:v>
                </c:pt>
                <c:pt idx="2392">
                  <c:v>0.30009775171065495</c:v>
                </c:pt>
                <c:pt idx="2393">
                  <c:v>0.30009775171065495</c:v>
                </c:pt>
                <c:pt idx="2394">
                  <c:v>0.30009775171065495</c:v>
                </c:pt>
                <c:pt idx="2395">
                  <c:v>0.30009775171065495</c:v>
                </c:pt>
                <c:pt idx="2396">
                  <c:v>0.30009775171065495</c:v>
                </c:pt>
                <c:pt idx="2397">
                  <c:v>0.30009775171065495</c:v>
                </c:pt>
                <c:pt idx="2398">
                  <c:v>0.30009775171065495</c:v>
                </c:pt>
                <c:pt idx="2399">
                  <c:v>0.30009775171065495</c:v>
                </c:pt>
                <c:pt idx="2400">
                  <c:v>0.30009775171065495</c:v>
                </c:pt>
                <c:pt idx="2401">
                  <c:v>0.30009775171065495</c:v>
                </c:pt>
                <c:pt idx="2402">
                  <c:v>0.30009775171065495</c:v>
                </c:pt>
                <c:pt idx="2403">
                  <c:v>0.30009775171065495</c:v>
                </c:pt>
                <c:pt idx="2404">
                  <c:v>0.30009775171065495</c:v>
                </c:pt>
                <c:pt idx="2405">
                  <c:v>0.30009775171065495</c:v>
                </c:pt>
                <c:pt idx="2406">
                  <c:v>0.30009775171065495</c:v>
                </c:pt>
                <c:pt idx="2407">
                  <c:v>0.30009775171065495</c:v>
                </c:pt>
                <c:pt idx="2408">
                  <c:v>0.30009775171065495</c:v>
                </c:pt>
                <c:pt idx="2409">
                  <c:v>0.30009775171065495</c:v>
                </c:pt>
                <c:pt idx="2410">
                  <c:v>0.30009775171065495</c:v>
                </c:pt>
                <c:pt idx="2411">
                  <c:v>0.30009775171065495</c:v>
                </c:pt>
                <c:pt idx="2412">
                  <c:v>0.30009775171065495</c:v>
                </c:pt>
                <c:pt idx="2413">
                  <c:v>0.30009775171065495</c:v>
                </c:pt>
                <c:pt idx="2414">
                  <c:v>0.30009775171065495</c:v>
                </c:pt>
                <c:pt idx="2415">
                  <c:v>0.30009775171065495</c:v>
                </c:pt>
                <c:pt idx="2416">
                  <c:v>0.30009775171065495</c:v>
                </c:pt>
                <c:pt idx="2417">
                  <c:v>0.30009775171065495</c:v>
                </c:pt>
                <c:pt idx="2418">
                  <c:v>0.30009775171065495</c:v>
                </c:pt>
                <c:pt idx="2419">
                  <c:v>0.30009775171065495</c:v>
                </c:pt>
                <c:pt idx="2420">
                  <c:v>0.30009775171065495</c:v>
                </c:pt>
                <c:pt idx="2421">
                  <c:v>0.30009775171065495</c:v>
                </c:pt>
                <c:pt idx="2422">
                  <c:v>0.30009775171065495</c:v>
                </c:pt>
                <c:pt idx="2423">
                  <c:v>0.30009775171065495</c:v>
                </c:pt>
                <c:pt idx="2424">
                  <c:v>0.30009775171065495</c:v>
                </c:pt>
                <c:pt idx="2425">
                  <c:v>0.30009775171065495</c:v>
                </c:pt>
                <c:pt idx="2426">
                  <c:v>0.30009775171065495</c:v>
                </c:pt>
                <c:pt idx="2427">
                  <c:v>0.30009775171065495</c:v>
                </c:pt>
                <c:pt idx="2428">
                  <c:v>0.30009775171065495</c:v>
                </c:pt>
                <c:pt idx="2429">
                  <c:v>0.30009775171065495</c:v>
                </c:pt>
                <c:pt idx="2430">
                  <c:v>0.30009775171065495</c:v>
                </c:pt>
                <c:pt idx="2431">
                  <c:v>0.30009775171065495</c:v>
                </c:pt>
                <c:pt idx="2432">
                  <c:v>0.30009775171065495</c:v>
                </c:pt>
                <c:pt idx="2433">
                  <c:v>0.30009775171065495</c:v>
                </c:pt>
                <c:pt idx="2434">
                  <c:v>0.30009775171065495</c:v>
                </c:pt>
                <c:pt idx="2435">
                  <c:v>0.30009775171065495</c:v>
                </c:pt>
                <c:pt idx="2436">
                  <c:v>0.30009775171065495</c:v>
                </c:pt>
                <c:pt idx="2437">
                  <c:v>0.30009775171065495</c:v>
                </c:pt>
                <c:pt idx="2438">
                  <c:v>0.30009775171065495</c:v>
                </c:pt>
                <c:pt idx="2439">
                  <c:v>0.30009775171065495</c:v>
                </c:pt>
                <c:pt idx="2440">
                  <c:v>0.30009775171065495</c:v>
                </c:pt>
                <c:pt idx="2441">
                  <c:v>0.30009775171065495</c:v>
                </c:pt>
                <c:pt idx="2442">
                  <c:v>0.30009775171065495</c:v>
                </c:pt>
                <c:pt idx="2443">
                  <c:v>0.30009775171065495</c:v>
                </c:pt>
                <c:pt idx="2444">
                  <c:v>0.30009775171065495</c:v>
                </c:pt>
                <c:pt idx="2445">
                  <c:v>0.30009775171065495</c:v>
                </c:pt>
                <c:pt idx="2446">
                  <c:v>0.30009775171065495</c:v>
                </c:pt>
                <c:pt idx="2447">
                  <c:v>0.30009775171065495</c:v>
                </c:pt>
                <c:pt idx="2448">
                  <c:v>0.30009775171065495</c:v>
                </c:pt>
                <c:pt idx="2449">
                  <c:v>0.30009775171065495</c:v>
                </c:pt>
                <c:pt idx="2450">
                  <c:v>0.30009775171065495</c:v>
                </c:pt>
                <c:pt idx="2451">
                  <c:v>0.30009775171065495</c:v>
                </c:pt>
                <c:pt idx="2452">
                  <c:v>0.30009775171065495</c:v>
                </c:pt>
                <c:pt idx="2453">
                  <c:v>0.30009775171065495</c:v>
                </c:pt>
                <c:pt idx="2454">
                  <c:v>0.30009775171065495</c:v>
                </c:pt>
                <c:pt idx="2455">
                  <c:v>0.30009775171065495</c:v>
                </c:pt>
                <c:pt idx="2456">
                  <c:v>0.30009775171065495</c:v>
                </c:pt>
                <c:pt idx="2457">
                  <c:v>0.30009775171065495</c:v>
                </c:pt>
                <c:pt idx="2458">
                  <c:v>0.30009775171065495</c:v>
                </c:pt>
                <c:pt idx="2459">
                  <c:v>0.30009775171065495</c:v>
                </c:pt>
                <c:pt idx="2460">
                  <c:v>0.30009775171065495</c:v>
                </c:pt>
                <c:pt idx="2461">
                  <c:v>0.30009775171065495</c:v>
                </c:pt>
                <c:pt idx="2462">
                  <c:v>0.30009775171065495</c:v>
                </c:pt>
                <c:pt idx="2463">
                  <c:v>0.30009775171065495</c:v>
                </c:pt>
                <c:pt idx="2464">
                  <c:v>0.30009775171065495</c:v>
                </c:pt>
                <c:pt idx="2465">
                  <c:v>0.30009775171065495</c:v>
                </c:pt>
                <c:pt idx="2466">
                  <c:v>0.30009775171065495</c:v>
                </c:pt>
                <c:pt idx="2467">
                  <c:v>0.30009775171065495</c:v>
                </c:pt>
                <c:pt idx="2468">
                  <c:v>0.30009775171065495</c:v>
                </c:pt>
                <c:pt idx="2469">
                  <c:v>0.30009775171065495</c:v>
                </c:pt>
                <c:pt idx="2470">
                  <c:v>0.30009775171065495</c:v>
                </c:pt>
                <c:pt idx="2471">
                  <c:v>0.30009775171065495</c:v>
                </c:pt>
                <c:pt idx="2472">
                  <c:v>0.30009775171065495</c:v>
                </c:pt>
                <c:pt idx="2473">
                  <c:v>0.30009775171065495</c:v>
                </c:pt>
                <c:pt idx="2474">
                  <c:v>0.30009775171065495</c:v>
                </c:pt>
                <c:pt idx="2475">
                  <c:v>0.30009775171065495</c:v>
                </c:pt>
                <c:pt idx="2476">
                  <c:v>0.30009775171065495</c:v>
                </c:pt>
                <c:pt idx="2477">
                  <c:v>0.30009775171065495</c:v>
                </c:pt>
                <c:pt idx="2478">
                  <c:v>0.30009775171065495</c:v>
                </c:pt>
                <c:pt idx="2479">
                  <c:v>0.30009775171065495</c:v>
                </c:pt>
                <c:pt idx="2480">
                  <c:v>0.30009775171065495</c:v>
                </c:pt>
                <c:pt idx="2481">
                  <c:v>0.30009775171065495</c:v>
                </c:pt>
                <c:pt idx="2482">
                  <c:v>0.30009775171065495</c:v>
                </c:pt>
                <c:pt idx="2483">
                  <c:v>0.30009775171065495</c:v>
                </c:pt>
                <c:pt idx="2484">
                  <c:v>0.30009775171065495</c:v>
                </c:pt>
                <c:pt idx="2485">
                  <c:v>0.30009775171065495</c:v>
                </c:pt>
                <c:pt idx="2486">
                  <c:v>0.30009775171065495</c:v>
                </c:pt>
                <c:pt idx="2487">
                  <c:v>0.30009775171065495</c:v>
                </c:pt>
                <c:pt idx="2488">
                  <c:v>0.30009775171065495</c:v>
                </c:pt>
                <c:pt idx="2489">
                  <c:v>0.30009775171065495</c:v>
                </c:pt>
                <c:pt idx="2490">
                  <c:v>0.30009775171065495</c:v>
                </c:pt>
                <c:pt idx="2491">
                  <c:v>0.30009775171065495</c:v>
                </c:pt>
                <c:pt idx="2492">
                  <c:v>0.30009775171065495</c:v>
                </c:pt>
                <c:pt idx="2493">
                  <c:v>0.30009775171065495</c:v>
                </c:pt>
                <c:pt idx="2494">
                  <c:v>0.30009775171065495</c:v>
                </c:pt>
                <c:pt idx="2495">
                  <c:v>0.30009775171065495</c:v>
                </c:pt>
                <c:pt idx="2496">
                  <c:v>0.30009775171065495</c:v>
                </c:pt>
                <c:pt idx="2497">
                  <c:v>0.30009775171065495</c:v>
                </c:pt>
                <c:pt idx="2498">
                  <c:v>0.30009775171065495</c:v>
                </c:pt>
                <c:pt idx="2499">
                  <c:v>0.30009775171065495</c:v>
                </c:pt>
                <c:pt idx="2500">
                  <c:v>0.30009775171065495</c:v>
                </c:pt>
                <c:pt idx="2501">
                  <c:v>0.30009775171065495</c:v>
                </c:pt>
                <c:pt idx="2502">
                  <c:v>0.30009775171065495</c:v>
                </c:pt>
                <c:pt idx="2503">
                  <c:v>0.30009775171065495</c:v>
                </c:pt>
                <c:pt idx="2504">
                  <c:v>0.30009775171065495</c:v>
                </c:pt>
                <c:pt idx="2505">
                  <c:v>0.30009775171065495</c:v>
                </c:pt>
                <c:pt idx="2506">
                  <c:v>0.30009775171065495</c:v>
                </c:pt>
                <c:pt idx="2507">
                  <c:v>0.30009775171065495</c:v>
                </c:pt>
                <c:pt idx="2508">
                  <c:v>0.30009775171065495</c:v>
                </c:pt>
                <c:pt idx="2509">
                  <c:v>0.30009775171065495</c:v>
                </c:pt>
                <c:pt idx="2510">
                  <c:v>0.30009775171065495</c:v>
                </c:pt>
                <c:pt idx="2511">
                  <c:v>0.30009775171065495</c:v>
                </c:pt>
                <c:pt idx="2512">
                  <c:v>0.30009775171065495</c:v>
                </c:pt>
                <c:pt idx="2513">
                  <c:v>0.30009775171065495</c:v>
                </c:pt>
                <c:pt idx="2514">
                  <c:v>0.30009775171065495</c:v>
                </c:pt>
                <c:pt idx="2515">
                  <c:v>0.30009775171065495</c:v>
                </c:pt>
                <c:pt idx="2516">
                  <c:v>0.30009775171065495</c:v>
                </c:pt>
                <c:pt idx="2517">
                  <c:v>0.30009775171065495</c:v>
                </c:pt>
                <c:pt idx="2518">
                  <c:v>0.30009775171065495</c:v>
                </c:pt>
                <c:pt idx="2519">
                  <c:v>0.30009775171065495</c:v>
                </c:pt>
                <c:pt idx="2520">
                  <c:v>0.30009775171065495</c:v>
                </c:pt>
                <c:pt idx="2521">
                  <c:v>0.30009775171065495</c:v>
                </c:pt>
                <c:pt idx="2522">
                  <c:v>0.30009775171065495</c:v>
                </c:pt>
                <c:pt idx="2523">
                  <c:v>0.30009775171065495</c:v>
                </c:pt>
                <c:pt idx="2524">
                  <c:v>0.30009775171065495</c:v>
                </c:pt>
                <c:pt idx="2525">
                  <c:v>0.30009775171065495</c:v>
                </c:pt>
                <c:pt idx="2526">
                  <c:v>0.30009775171065495</c:v>
                </c:pt>
                <c:pt idx="2527">
                  <c:v>0.30009775171065495</c:v>
                </c:pt>
                <c:pt idx="2528">
                  <c:v>0.30009775171065495</c:v>
                </c:pt>
                <c:pt idx="2529">
                  <c:v>0.30009775171065495</c:v>
                </c:pt>
                <c:pt idx="2530">
                  <c:v>0.30009775171065495</c:v>
                </c:pt>
                <c:pt idx="2531">
                  <c:v>0.30009775171065495</c:v>
                </c:pt>
                <c:pt idx="2532">
                  <c:v>0.30009775171065495</c:v>
                </c:pt>
                <c:pt idx="2533">
                  <c:v>0.30009775171065495</c:v>
                </c:pt>
                <c:pt idx="2534">
                  <c:v>0.30009775171065495</c:v>
                </c:pt>
                <c:pt idx="2535">
                  <c:v>0.30009775171065495</c:v>
                </c:pt>
                <c:pt idx="2536">
                  <c:v>0.30009775171065495</c:v>
                </c:pt>
                <c:pt idx="2537">
                  <c:v>0.30009775171065495</c:v>
                </c:pt>
                <c:pt idx="2538">
                  <c:v>0.30009775171065495</c:v>
                </c:pt>
                <c:pt idx="2539">
                  <c:v>0.30009775171065495</c:v>
                </c:pt>
                <c:pt idx="2540">
                  <c:v>0.30009775171065495</c:v>
                </c:pt>
                <c:pt idx="2541">
                  <c:v>0.30009775171065495</c:v>
                </c:pt>
                <c:pt idx="2542">
                  <c:v>0.30009775171065495</c:v>
                </c:pt>
                <c:pt idx="2543">
                  <c:v>0.30009775171065495</c:v>
                </c:pt>
                <c:pt idx="2544">
                  <c:v>0.30009775171065495</c:v>
                </c:pt>
                <c:pt idx="2545">
                  <c:v>0.30009775171065495</c:v>
                </c:pt>
                <c:pt idx="2546">
                  <c:v>0.30009775171065495</c:v>
                </c:pt>
                <c:pt idx="2547">
                  <c:v>0.30009775171065495</c:v>
                </c:pt>
                <c:pt idx="2548">
                  <c:v>0.30009775171065495</c:v>
                </c:pt>
                <c:pt idx="2549">
                  <c:v>0.30009775171065495</c:v>
                </c:pt>
                <c:pt idx="2550">
                  <c:v>0.30009775171065495</c:v>
                </c:pt>
                <c:pt idx="2551">
                  <c:v>0.30009775171065495</c:v>
                </c:pt>
                <c:pt idx="2552">
                  <c:v>0.30009775171065495</c:v>
                </c:pt>
                <c:pt idx="2553">
                  <c:v>0.30009775171065495</c:v>
                </c:pt>
                <c:pt idx="2554">
                  <c:v>0.30009775171065495</c:v>
                </c:pt>
                <c:pt idx="2555">
                  <c:v>0.30009775171065495</c:v>
                </c:pt>
                <c:pt idx="2556">
                  <c:v>0.30009775171065495</c:v>
                </c:pt>
                <c:pt idx="2557">
                  <c:v>0.30009775171065495</c:v>
                </c:pt>
                <c:pt idx="2558">
                  <c:v>0.30009775171065495</c:v>
                </c:pt>
                <c:pt idx="2559">
                  <c:v>0.30009775171065495</c:v>
                </c:pt>
                <c:pt idx="2560">
                  <c:v>0.30009775171065495</c:v>
                </c:pt>
                <c:pt idx="2561">
                  <c:v>0.30009775171065495</c:v>
                </c:pt>
                <c:pt idx="2562">
                  <c:v>0.30009775171065495</c:v>
                </c:pt>
                <c:pt idx="2563">
                  <c:v>0.30009775171065495</c:v>
                </c:pt>
                <c:pt idx="2564">
                  <c:v>0.30009775171065495</c:v>
                </c:pt>
                <c:pt idx="2565">
                  <c:v>0.30009775171065495</c:v>
                </c:pt>
                <c:pt idx="2566">
                  <c:v>0.30009775171065495</c:v>
                </c:pt>
                <c:pt idx="2567">
                  <c:v>0.30009775171065495</c:v>
                </c:pt>
                <c:pt idx="2568">
                  <c:v>0.30009775171065495</c:v>
                </c:pt>
                <c:pt idx="2569">
                  <c:v>0.30009775171065495</c:v>
                </c:pt>
                <c:pt idx="2570">
                  <c:v>0.30009775171065495</c:v>
                </c:pt>
                <c:pt idx="2571">
                  <c:v>0.30009775171065495</c:v>
                </c:pt>
                <c:pt idx="2572">
                  <c:v>0.30009775171065495</c:v>
                </c:pt>
                <c:pt idx="2573">
                  <c:v>0.30009775171065495</c:v>
                </c:pt>
                <c:pt idx="2574">
                  <c:v>0.30009775171065495</c:v>
                </c:pt>
                <c:pt idx="2575">
                  <c:v>0.30009775171065495</c:v>
                </c:pt>
                <c:pt idx="2576">
                  <c:v>0.30009775171065495</c:v>
                </c:pt>
                <c:pt idx="2577">
                  <c:v>0.30009775171065495</c:v>
                </c:pt>
                <c:pt idx="2578">
                  <c:v>0.30009775171065495</c:v>
                </c:pt>
                <c:pt idx="2579">
                  <c:v>0.30009775171065495</c:v>
                </c:pt>
                <c:pt idx="2580">
                  <c:v>0.30009775171065495</c:v>
                </c:pt>
                <c:pt idx="2581">
                  <c:v>0.30009775171065495</c:v>
                </c:pt>
                <c:pt idx="2582">
                  <c:v>0.30009775171065495</c:v>
                </c:pt>
                <c:pt idx="2583">
                  <c:v>0.30009775171065495</c:v>
                </c:pt>
                <c:pt idx="2584">
                  <c:v>0.30009775171065495</c:v>
                </c:pt>
                <c:pt idx="2585">
                  <c:v>0.30009775171065495</c:v>
                </c:pt>
                <c:pt idx="2586">
                  <c:v>0.30009775171065495</c:v>
                </c:pt>
                <c:pt idx="2587">
                  <c:v>0.30009775171065495</c:v>
                </c:pt>
                <c:pt idx="2588">
                  <c:v>0.30009775171065495</c:v>
                </c:pt>
                <c:pt idx="2589">
                  <c:v>0.30009775171065495</c:v>
                </c:pt>
                <c:pt idx="2590">
                  <c:v>0.30009775171065495</c:v>
                </c:pt>
                <c:pt idx="2591">
                  <c:v>0.30009775171065495</c:v>
                </c:pt>
                <c:pt idx="2592">
                  <c:v>0.30009775171065495</c:v>
                </c:pt>
                <c:pt idx="2593">
                  <c:v>0.30009775171065495</c:v>
                </c:pt>
                <c:pt idx="2594">
                  <c:v>0.30009775171065495</c:v>
                </c:pt>
                <c:pt idx="2595">
                  <c:v>0.30009775171065495</c:v>
                </c:pt>
                <c:pt idx="2596">
                  <c:v>0.30009775171065495</c:v>
                </c:pt>
                <c:pt idx="2597">
                  <c:v>0.30009775171065495</c:v>
                </c:pt>
                <c:pt idx="2598">
                  <c:v>0.30009775171065495</c:v>
                </c:pt>
                <c:pt idx="2599">
                  <c:v>0.30009775171065495</c:v>
                </c:pt>
                <c:pt idx="2600">
                  <c:v>0.30009775171065495</c:v>
                </c:pt>
                <c:pt idx="2601">
                  <c:v>0.30009775171065495</c:v>
                </c:pt>
                <c:pt idx="2602">
                  <c:v>0.30009775171065495</c:v>
                </c:pt>
                <c:pt idx="2603">
                  <c:v>0.30009775171065495</c:v>
                </c:pt>
                <c:pt idx="2604">
                  <c:v>0.30009775171065495</c:v>
                </c:pt>
                <c:pt idx="2605">
                  <c:v>0.30009775171065495</c:v>
                </c:pt>
                <c:pt idx="2606">
                  <c:v>0.30009775171065495</c:v>
                </c:pt>
                <c:pt idx="2607">
                  <c:v>0.30009775171065495</c:v>
                </c:pt>
                <c:pt idx="2608">
                  <c:v>0.30009775171065495</c:v>
                </c:pt>
                <c:pt idx="2609">
                  <c:v>0.30009775171065495</c:v>
                </c:pt>
                <c:pt idx="2610">
                  <c:v>0.30009775171065495</c:v>
                </c:pt>
                <c:pt idx="2611">
                  <c:v>0.30009775171065495</c:v>
                </c:pt>
                <c:pt idx="2612">
                  <c:v>0.30009775171065495</c:v>
                </c:pt>
                <c:pt idx="2613">
                  <c:v>0.30009775171065495</c:v>
                </c:pt>
                <c:pt idx="2614">
                  <c:v>0.30009775171065495</c:v>
                </c:pt>
                <c:pt idx="2615">
                  <c:v>0.30009775171065495</c:v>
                </c:pt>
                <c:pt idx="2616">
                  <c:v>0.30009775171065495</c:v>
                </c:pt>
                <c:pt idx="2617">
                  <c:v>0.30009775171065495</c:v>
                </c:pt>
                <c:pt idx="2618">
                  <c:v>0.30009775171065495</c:v>
                </c:pt>
                <c:pt idx="2619">
                  <c:v>0.30009775171065495</c:v>
                </c:pt>
                <c:pt idx="2620">
                  <c:v>0.30009775171065495</c:v>
                </c:pt>
                <c:pt idx="2621">
                  <c:v>0.30009775171065495</c:v>
                </c:pt>
                <c:pt idx="2622">
                  <c:v>0.30009775171065495</c:v>
                </c:pt>
                <c:pt idx="2623">
                  <c:v>0.30009775171065495</c:v>
                </c:pt>
                <c:pt idx="2624">
                  <c:v>0.30009775171065495</c:v>
                </c:pt>
                <c:pt idx="2625">
                  <c:v>0.30009775171065495</c:v>
                </c:pt>
                <c:pt idx="2626">
                  <c:v>0.30009775171065495</c:v>
                </c:pt>
                <c:pt idx="2627">
                  <c:v>0.30009775171065495</c:v>
                </c:pt>
                <c:pt idx="2628">
                  <c:v>0.30009775171065495</c:v>
                </c:pt>
                <c:pt idx="2629">
                  <c:v>0.30009775171065495</c:v>
                </c:pt>
                <c:pt idx="2630">
                  <c:v>0.30009775171065495</c:v>
                </c:pt>
                <c:pt idx="2631">
                  <c:v>0.30009775171065495</c:v>
                </c:pt>
                <c:pt idx="2632">
                  <c:v>0.30009775171065495</c:v>
                </c:pt>
                <c:pt idx="2633">
                  <c:v>0.30009775171065495</c:v>
                </c:pt>
                <c:pt idx="2634">
                  <c:v>0.30009775171065495</c:v>
                </c:pt>
                <c:pt idx="2635">
                  <c:v>0.30009775171065495</c:v>
                </c:pt>
                <c:pt idx="2636">
                  <c:v>0.30009775171065495</c:v>
                </c:pt>
                <c:pt idx="2637">
                  <c:v>0.30009775171065495</c:v>
                </c:pt>
                <c:pt idx="2638">
                  <c:v>0.30009775171065495</c:v>
                </c:pt>
                <c:pt idx="2639">
                  <c:v>0.30009775171065495</c:v>
                </c:pt>
                <c:pt idx="2640">
                  <c:v>0.30009775171065495</c:v>
                </c:pt>
                <c:pt idx="2641">
                  <c:v>0.30009775171065495</c:v>
                </c:pt>
                <c:pt idx="2642">
                  <c:v>0.30009775171065495</c:v>
                </c:pt>
                <c:pt idx="2643">
                  <c:v>0.30009775171065495</c:v>
                </c:pt>
                <c:pt idx="2644">
                  <c:v>0.30009775171065495</c:v>
                </c:pt>
                <c:pt idx="2645">
                  <c:v>0.30009775171065495</c:v>
                </c:pt>
                <c:pt idx="2646">
                  <c:v>0.30009775171065495</c:v>
                </c:pt>
                <c:pt idx="2647">
                  <c:v>0.30009775171065495</c:v>
                </c:pt>
                <c:pt idx="2648">
                  <c:v>0.30009775171065495</c:v>
                </c:pt>
                <c:pt idx="2649">
                  <c:v>0.30009775171065495</c:v>
                </c:pt>
                <c:pt idx="2650">
                  <c:v>0.30009775171065495</c:v>
                </c:pt>
                <c:pt idx="2651">
                  <c:v>0.30009775171065495</c:v>
                </c:pt>
                <c:pt idx="2652">
                  <c:v>0.30009775171065495</c:v>
                </c:pt>
                <c:pt idx="2653">
                  <c:v>0.30009775171065495</c:v>
                </c:pt>
                <c:pt idx="2654">
                  <c:v>0.30009775171065495</c:v>
                </c:pt>
                <c:pt idx="2655">
                  <c:v>0.30009775171065495</c:v>
                </c:pt>
                <c:pt idx="2656">
                  <c:v>0.30009775171065495</c:v>
                </c:pt>
                <c:pt idx="2657">
                  <c:v>0.30009775171065495</c:v>
                </c:pt>
                <c:pt idx="2658">
                  <c:v>0.30009775171065495</c:v>
                </c:pt>
                <c:pt idx="2659">
                  <c:v>0.30009775171065495</c:v>
                </c:pt>
                <c:pt idx="2660">
                  <c:v>0.30009775171065495</c:v>
                </c:pt>
                <c:pt idx="2661">
                  <c:v>0.30009775171065495</c:v>
                </c:pt>
                <c:pt idx="2662">
                  <c:v>0.30009775171065495</c:v>
                </c:pt>
                <c:pt idx="2663">
                  <c:v>0.30009775171065495</c:v>
                </c:pt>
                <c:pt idx="2664">
                  <c:v>0.30009775171065495</c:v>
                </c:pt>
                <c:pt idx="2665">
                  <c:v>0.30009775171065495</c:v>
                </c:pt>
                <c:pt idx="2666">
                  <c:v>0.30009775171065495</c:v>
                </c:pt>
                <c:pt idx="2667">
                  <c:v>0.30009775171065495</c:v>
                </c:pt>
                <c:pt idx="2668">
                  <c:v>0.30009775171065495</c:v>
                </c:pt>
                <c:pt idx="2669">
                  <c:v>0.30009775171065495</c:v>
                </c:pt>
                <c:pt idx="2670">
                  <c:v>0.30009775171065495</c:v>
                </c:pt>
                <c:pt idx="2671">
                  <c:v>0.30009775171065495</c:v>
                </c:pt>
                <c:pt idx="2672">
                  <c:v>0.30009775171065495</c:v>
                </c:pt>
                <c:pt idx="2673">
                  <c:v>0.30009775171065495</c:v>
                </c:pt>
                <c:pt idx="2674">
                  <c:v>0.30009775171065495</c:v>
                </c:pt>
                <c:pt idx="2675">
                  <c:v>0.30009775171065495</c:v>
                </c:pt>
                <c:pt idx="2676">
                  <c:v>0.30009775171065495</c:v>
                </c:pt>
                <c:pt idx="2677">
                  <c:v>0.30009775171065495</c:v>
                </c:pt>
                <c:pt idx="2678">
                  <c:v>0.30009775171065495</c:v>
                </c:pt>
                <c:pt idx="2679">
                  <c:v>0.30009775171065495</c:v>
                </c:pt>
                <c:pt idx="2680">
                  <c:v>0.30009775171065495</c:v>
                </c:pt>
                <c:pt idx="2681">
                  <c:v>0.30009775171065495</c:v>
                </c:pt>
                <c:pt idx="2682">
                  <c:v>0.30009775171065495</c:v>
                </c:pt>
                <c:pt idx="2683">
                  <c:v>0.30009775171065495</c:v>
                </c:pt>
                <c:pt idx="2684">
                  <c:v>0.30009775171065495</c:v>
                </c:pt>
                <c:pt idx="2685">
                  <c:v>0.30009775171065495</c:v>
                </c:pt>
                <c:pt idx="2686">
                  <c:v>0.30009775171065495</c:v>
                </c:pt>
                <c:pt idx="2687">
                  <c:v>0.30009775171065495</c:v>
                </c:pt>
                <c:pt idx="2688">
                  <c:v>0.30009775171065495</c:v>
                </c:pt>
                <c:pt idx="2689">
                  <c:v>0.30009775171065495</c:v>
                </c:pt>
                <c:pt idx="2690">
                  <c:v>0.30009775171065495</c:v>
                </c:pt>
                <c:pt idx="2691">
                  <c:v>0.30009775171065495</c:v>
                </c:pt>
                <c:pt idx="2692">
                  <c:v>0.30009775171065495</c:v>
                </c:pt>
                <c:pt idx="2693">
                  <c:v>0.30009775171065495</c:v>
                </c:pt>
                <c:pt idx="2694">
                  <c:v>0.30009775171065495</c:v>
                </c:pt>
                <c:pt idx="2695">
                  <c:v>0.30009775171065495</c:v>
                </c:pt>
                <c:pt idx="2696">
                  <c:v>0.30009775171065495</c:v>
                </c:pt>
                <c:pt idx="2697">
                  <c:v>0.30009775171065495</c:v>
                </c:pt>
                <c:pt idx="2698">
                  <c:v>0.30009775171065495</c:v>
                </c:pt>
                <c:pt idx="2699">
                  <c:v>0.30009775171065495</c:v>
                </c:pt>
                <c:pt idx="2700">
                  <c:v>0.30009775171065495</c:v>
                </c:pt>
                <c:pt idx="2701">
                  <c:v>0.30009775171065495</c:v>
                </c:pt>
                <c:pt idx="2702">
                  <c:v>0.30009775171065495</c:v>
                </c:pt>
                <c:pt idx="2703">
                  <c:v>0.30009775171065495</c:v>
                </c:pt>
                <c:pt idx="2704">
                  <c:v>0.30009775171065495</c:v>
                </c:pt>
                <c:pt idx="2705">
                  <c:v>0.30009775171065495</c:v>
                </c:pt>
                <c:pt idx="2706">
                  <c:v>0.30009775171065495</c:v>
                </c:pt>
                <c:pt idx="2707">
                  <c:v>0.30009775171065495</c:v>
                </c:pt>
                <c:pt idx="2708">
                  <c:v>0.30009775171065495</c:v>
                </c:pt>
                <c:pt idx="2709">
                  <c:v>0.30009775171065495</c:v>
                </c:pt>
                <c:pt idx="2710">
                  <c:v>0.30009775171065495</c:v>
                </c:pt>
                <c:pt idx="2711">
                  <c:v>0.30009775171065495</c:v>
                </c:pt>
                <c:pt idx="2712">
                  <c:v>0.30009775171065495</c:v>
                </c:pt>
                <c:pt idx="2713">
                  <c:v>0.30009775171065495</c:v>
                </c:pt>
                <c:pt idx="2714">
                  <c:v>0.30009775171065495</c:v>
                </c:pt>
                <c:pt idx="2715">
                  <c:v>0.30009775171065495</c:v>
                </c:pt>
                <c:pt idx="2716">
                  <c:v>0.30009775171065495</c:v>
                </c:pt>
                <c:pt idx="2717">
                  <c:v>0.30009775171065495</c:v>
                </c:pt>
                <c:pt idx="2718">
                  <c:v>0.30009775171065495</c:v>
                </c:pt>
                <c:pt idx="2719">
                  <c:v>0.30009775171065495</c:v>
                </c:pt>
                <c:pt idx="2720">
                  <c:v>0.30009775171065495</c:v>
                </c:pt>
                <c:pt idx="2721">
                  <c:v>0.30009775171065495</c:v>
                </c:pt>
                <c:pt idx="2722">
                  <c:v>0.30009775171065495</c:v>
                </c:pt>
                <c:pt idx="2723">
                  <c:v>0.30009775171065495</c:v>
                </c:pt>
                <c:pt idx="2724">
                  <c:v>0.30009775171065495</c:v>
                </c:pt>
                <c:pt idx="2725">
                  <c:v>0.30009775171065495</c:v>
                </c:pt>
                <c:pt idx="2726">
                  <c:v>0.30009775171065495</c:v>
                </c:pt>
                <c:pt idx="2727">
                  <c:v>0.30009775171065495</c:v>
                </c:pt>
                <c:pt idx="2728">
                  <c:v>0.30009775171065495</c:v>
                </c:pt>
                <c:pt idx="2729">
                  <c:v>0.30009775171065495</c:v>
                </c:pt>
                <c:pt idx="2730">
                  <c:v>0.30009775171065495</c:v>
                </c:pt>
                <c:pt idx="2731">
                  <c:v>0.30009775171065495</c:v>
                </c:pt>
                <c:pt idx="2732">
                  <c:v>0.30009775171065495</c:v>
                </c:pt>
                <c:pt idx="2733">
                  <c:v>0.30009775171065495</c:v>
                </c:pt>
                <c:pt idx="2734">
                  <c:v>0.30009775171065495</c:v>
                </c:pt>
                <c:pt idx="2735">
                  <c:v>0.30009775171065495</c:v>
                </c:pt>
                <c:pt idx="2736">
                  <c:v>0.30009775171065495</c:v>
                </c:pt>
                <c:pt idx="2737">
                  <c:v>0.30009775171065495</c:v>
                </c:pt>
                <c:pt idx="2738">
                  <c:v>0.30009775171065495</c:v>
                </c:pt>
                <c:pt idx="2739">
                  <c:v>0.30009775171065495</c:v>
                </c:pt>
                <c:pt idx="2740">
                  <c:v>0.30009775171065495</c:v>
                </c:pt>
                <c:pt idx="2741">
                  <c:v>0.30009775171065495</c:v>
                </c:pt>
                <c:pt idx="2742">
                  <c:v>0.30009775171065495</c:v>
                </c:pt>
                <c:pt idx="2743">
                  <c:v>0.30009775171065495</c:v>
                </c:pt>
                <c:pt idx="2744">
                  <c:v>0.30009775171065495</c:v>
                </c:pt>
                <c:pt idx="2745">
                  <c:v>0.30009775171065495</c:v>
                </c:pt>
                <c:pt idx="2746">
                  <c:v>0.30009775171065495</c:v>
                </c:pt>
                <c:pt idx="2747">
                  <c:v>0.30009775171065495</c:v>
                </c:pt>
                <c:pt idx="2748">
                  <c:v>0.30009775171065495</c:v>
                </c:pt>
                <c:pt idx="2749">
                  <c:v>0.30009775171065495</c:v>
                </c:pt>
                <c:pt idx="2750">
                  <c:v>0.30009775171065495</c:v>
                </c:pt>
                <c:pt idx="2751">
                  <c:v>0.30009775171065495</c:v>
                </c:pt>
                <c:pt idx="2752">
                  <c:v>0.30009775171065495</c:v>
                </c:pt>
                <c:pt idx="2753">
                  <c:v>0.30009775171065495</c:v>
                </c:pt>
                <c:pt idx="2754">
                  <c:v>0.30009775171065495</c:v>
                </c:pt>
                <c:pt idx="2755">
                  <c:v>0.30009775171065495</c:v>
                </c:pt>
                <c:pt idx="2756">
                  <c:v>0.30009775171065495</c:v>
                </c:pt>
                <c:pt idx="2757">
                  <c:v>0.30009775171065495</c:v>
                </c:pt>
                <c:pt idx="2758">
                  <c:v>0.30009775171065495</c:v>
                </c:pt>
                <c:pt idx="2759">
                  <c:v>0.30009775171065495</c:v>
                </c:pt>
                <c:pt idx="2760">
                  <c:v>0.30009775171065495</c:v>
                </c:pt>
                <c:pt idx="2761">
                  <c:v>0.30009775171065495</c:v>
                </c:pt>
                <c:pt idx="2762">
                  <c:v>0.30009775171065495</c:v>
                </c:pt>
                <c:pt idx="2763">
                  <c:v>0.30009775171065495</c:v>
                </c:pt>
                <c:pt idx="2764">
                  <c:v>0.30009775171065495</c:v>
                </c:pt>
                <c:pt idx="2765">
                  <c:v>0.30009775171065495</c:v>
                </c:pt>
                <c:pt idx="2766">
                  <c:v>0.30009775171065495</c:v>
                </c:pt>
                <c:pt idx="2767">
                  <c:v>0.30009775171065495</c:v>
                </c:pt>
                <c:pt idx="2768">
                  <c:v>0.30009775171065495</c:v>
                </c:pt>
                <c:pt idx="2769">
                  <c:v>0.30009775171065495</c:v>
                </c:pt>
                <c:pt idx="2770">
                  <c:v>0.30009775171065495</c:v>
                </c:pt>
                <c:pt idx="2771">
                  <c:v>0.30009775171065495</c:v>
                </c:pt>
                <c:pt idx="2772">
                  <c:v>0.30009775171065495</c:v>
                </c:pt>
                <c:pt idx="2773">
                  <c:v>0.30009775171065495</c:v>
                </c:pt>
                <c:pt idx="2774">
                  <c:v>0.30009775171065495</c:v>
                </c:pt>
                <c:pt idx="2775">
                  <c:v>0.30009775171065495</c:v>
                </c:pt>
                <c:pt idx="2776">
                  <c:v>0.30009775171065495</c:v>
                </c:pt>
                <c:pt idx="2777">
                  <c:v>0.30009775171065495</c:v>
                </c:pt>
                <c:pt idx="2778">
                  <c:v>0.30009775171065495</c:v>
                </c:pt>
                <c:pt idx="2779">
                  <c:v>0.30009775171065495</c:v>
                </c:pt>
                <c:pt idx="2780">
                  <c:v>0.30009775171065495</c:v>
                </c:pt>
                <c:pt idx="2781">
                  <c:v>0.30009775171065495</c:v>
                </c:pt>
                <c:pt idx="2782">
                  <c:v>0.30009775171065495</c:v>
                </c:pt>
                <c:pt idx="2783">
                  <c:v>0.30009775171065495</c:v>
                </c:pt>
                <c:pt idx="2784">
                  <c:v>0.30009775171065495</c:v>
                </c:pt>
                <c:pt idx="2785">
                  <c:v>0.30009775171065495</c:v>
                </c:pt>
                <c:pt idx="2786">
                  <c:v>0.30009775171065495</c:v>
                </c:pt>
                <c:pt idx="2787">
                  <c:v>0.30009775171065495</c:v>
                </c:pt>
                <c:pt idx="2788">
                  <c:v>0.30009775171065495</c:v>
                </c:pt>
                <c:pt idx="2789">
                  <c:v>0.30009775171065495</c:v>
                </c:pt>
                <c:pt idx="2790">
                  <c:v>0.30009775171065495</c:v>
                </c:pt>
                <c:pt idx="2791">
                  <c:v>0.30009775171065495</c:v>
                </c:pt>
                <c:pt idx="2792">
                  <c:v>0.30009775171065495</c:v>
                </c:pt>
                <c:pt idx="2793">
                  <c:v>0.30009775171065495</c:v>
                </c:pt>
                <c:pt idx="2794">
                  <c:v>0.30009775171065495</c:v>
                </c:pt>
                <c:pt idx="2795">
                  <c:v>0.30009775171065495</c:v>
                </c:pt>
                <c:pt idx="2796">
                  <c:v>0.30009775171065495</c:v>
                </c:pt>
                <c:pt idx="2797">
                  <c:v>0.30009775171065495</c:v>
                </c:pt>
                <c:pt idx="2798">
                  <c:v>0.30009775171065495</c:v>
                </c:pt>
                <c:pt idx="2799">
                  <c:v>0.30009775171065495</c:v>
                </c:pt>
                <c:pt idx="2800">
                  <c:v>0.30009775171065495</c:v>
                </c:pt>
                <c:pt idx="2801">
                  <c:v>0.30009775171065495</c:v>
                </c:pt>
                <c:pt idx="2802">
                  <c:v>0.30009775171065495</c:v>
                </c:pt>
                <c:pt idx="2803">
                  <c:v>0.30009775171065495</c:v>
                </c:pt>
                <c:pt idx="2804">
                  <c:v>0.30009775171065495</c:v>
                </c:pt>
                <c:pt idx="2805">
                  <c:v>0.30009775171065495</c:v>
                </c:pt>
                <c:pt idx="2806">
                  <c:v>0.30009775171065495</c:v>
                </c:pt>
                <c:pt idx="2807">
                  <c:v>0.30009775171065495</c:v>
                </c:pt>
                <c:pt idx="2808">
                  <c:v>0.30009775171065495</c:v>
                </c:pt>
                <c:pt idx="2809">
                  <c:v>0.30009775171065495</c:v>
                </c:pt>
                <c:pt idx="2810">
                  <c:v>0.30009775171065495</c:v>
                </c:pt>
                <c:pt idx="2811">
                  <c:v>0.30009775171065495</c:v>
                </c:pt>
                <c:pt idx="2812">
                  <c:v>0.30009775171065495</c:v>
                </c:pt>
                <c:pt idx="2813">
                  <c:v>0.30009775171065495</c:v>
                </c:pt>
                <c:pt idx="2814">
                  <c:v>0.30009775171065495</c:v>
                </c:pt>
                <c:pt idx="2815">
                  <c:v>0.30009775171065495</c:v>
                </c:pt>
                <c:pt idx="2816">
                  <c:v>0.30009775171065495</c:v>
                </c:pt>
                <c:pt idx="2817">
                  <c:v>0.30009775171065495</c:v>
                </c:pt>
                <c:pt idx="2818">
                  <c:v>0.30009775171065495</c:v>
                </c:pt>
                <c:pt idx="2819">
                  <c:v>0.30009775171065495</c:v>
                </c:pt>
                <c:pt idx="2820">
                  <c:v>0.30009775171065495</c:v>
                </c:pt>
                <c:pt idx="2821">
                  <c:v>0.30009775171065495</c:v>
                </c:pt>
                <c:pt idx="2822">
                  <c:v>0.30009775171065495</c:v>
                </c:pt>
                <c:pt idx="2823">
                  <c:v>0.30009775171065495</c:v>
                </c:pt>
                <c:pt idx="2824">
                  <c:v>0.30009775171065495</c:v>
                </c:pt>
                <c:pt idx="2825">
                  <c:v>0.30009775171065495</c:v>
                </c:pt>
                <c:pt idx="2826">
                  <c:v>0.30009775171065495</c:v>
                </c:pt>
                <c:pt idx="2827">
                  <c:v>0.30009775171065495</c:v>
                </c:pt>
                <c:pt idx="2828">
                  <c:v>0.30009775171065495</c:v>
                </c:pt>
                <c:pt idx="2829">
                  <c:v>0.30009775171065495</c:v>
                </c:pt>
                <c:pt idx="2830">
                  <c:v>0.30009775171065495</c:v>
                </c:pt>
                <c:pt idx="2831">
                  <c:v>0.30009775171065495</c:v>
                </c:pt>
                <c:pt idx="2832">
                  <c:v>0.30009775171065495</c:v>
                </c:pt>
                <c:pt idx="2833">
                  <c:v>0.30009775171065495</c:v>
                </c:pt>
                <c:pt idx="2834">
                  <c:v>0.30009775171065495</c:v>
                </c:pt>
                <c:pt idx="2835">
                  <c:v>0.30009775171065495</c:v>
                </c:pt>
                <c:pt idx="2836">
                  <c:v>0.30009775171065495</c:v>
                </c:pt>
                <c:pt idx="2837">
                  <c:v>0.30009775171065495</c:v>
                </c:pt>
                <c:pt idx="2838">
                  <c:v>0.30009775171065495</c:v>
                </c:pt>
                <c:pt idx="2839">
                  <c:v>0.30009775171065495</c:v>
                </c:pt>
                <c:pt idx="2840">
                  <c:v>0.30009775171065495</c:v>
                </c:pt>
                <c:pt idx="2841">
                  <c:v>0.30009775171065495</c:v>
                </c:pt>
                <c:pt idx="2842">
                  <c:v>0.30009775171065495</c:v>
                </c:pt>
                <c:pt idx="2843">
                  <c:v>0.30009775171065495</c:v>
                </c:pt>
                <c:pt idx="2844">
                  <c:v>0.30009775171065495</c:v>
                </c:pt>
                <c:pt idx="2845">
                  <c:v>0.30009775171065495</c:v>
                </c:pt>
                <c:pt idx="2846">
                  <c:v>0.30009775171065495</c:v>
                </c:pt>
                <c:pt idx="2847">
                  <c:v>0.30009775171065495</c:v>
                </c:pt>
                <c:pt idx="2848">
                  <c:v>0.30009775171065495</c:v>
                </c:pt>
                <c:pt idx="2849">
                  <c:v>0.30009775171065495</c:v>
                </c:pt>
                <c:pt idx="2850">
                  <c:v>0.30009775171065495</c:v>
                </c:pt>
                <c:pt idx="2851">
                  <c:v>0.30009775171065495</c:v>
                </c:pt>
                <c:pt idx="2852">
                  <c:v>0.30009775171065495</c:v>
                </c:pt>
                <c:pt idx="2853">
                  <c:v>0.30009775171065495</c:v>
                </c:pt>
                <c:pt idx="2854">
                  <c:v>0.30009775171065495</c:v>
                </c:pt>
                <c:pt idx="2855">
                  <c:v>0.30009775171065495</c:v>
                </c:pt>
                <c:pt idx="2856">
                  <c:v>0.30009775171065495</c:v>
                </c:pt>
                <c:pt idx="2857">
                  <c:v>0.30009775171065495</c:v>
                </c:pt>
                <c:pt idx="2858">
                  <c:v>0.30009775171065495</c:v>
                </c:pt>
                <c:pt idx="2859">
                  <c:v>0.30009775171065495</c:v>
                </c:pt>
                <c:pt idx="2860">
                  <c:v>0.30009775171065495</c:v>
                </c:pt>
                <c:pt idx="2861">
                  <c:v>0.30009775171065495</c:v>
                </c:pt>
                <c:pt idx="2862">
                  <c:v>0.30009775171065495</c:v>
                </c:pt>
                <c:pt idx="2863">
                  <c:v>0.30009775171065495</c:v>
                </c:pt>
                <c:pt idx="2864">
                  <c:v>0.30009775171065495</c:v>
                </c:pt>
                <c:pt idx="2865">
                  <c:v>0.30009775171065495</c:v>
                </c:pt>
                <c:pt idx="2866">
                  <c:v>0.30009775171065495</c:v>
                </c:pt>
                <c:pt idx="2867">
                  <c:v>0.30009775171065495</c:v>
                </c:pt>
                <c:pt idx="2868">
                  <c:v>0.30009775171065495</c:v>
                </c:pt>
                <c:pt idx="2869">
                  <c:v>0.30009775171065495</c:v>
                </c:pt>
                <c:pt idx="2870">
                  <c:v>0.30009775171065495</c:v>
                </c:pt>
                <c:pt idx="2871">
                  <c:v>0.30009775171065495</c:v>
                </c:pt>
                <c:pt idx="2872">
                  <c:v>0.30009775171065495</c:v>
                </c:pt>
                <c:pt idx="2873">
                  <c:v>0.30009775171065495</c:v>
                </c:pt>
                <c:pt idx="2874">
                  <c:v>0.30009775171065495</c:v>
                </c:pt>
                <c:pt idx="2875">
                  <c:v>0.30009775171065495</c:v>
                </c:pt>
                <c:pt idx="2876">
                  <c:v>0.30009775171065495</c:v>
                </c:pt>
                <c:pt idx="2877">
                  <c:v>0.30009775171065495</c:v>
                </c:pt>
                <c:pt idx="2878">
                  <c:v>0.30009775171065495</c:v>
                </c:pt>
                <c:pt idx="2879">
                  <c:v>0.30009775171065495</c:v>
                </c:pt>
                <c:pt idx="2880">
                  <c:v>0.30009775171065495</c:v>
                </c:pt>
                <c:pt idx="2881">
                  <c:v>0.30009775171065495</c:v>
                </c:pt>
                <c:pt idx="2882">
                  <c:v>0.30009775171065495</c:v>
                </c:pt>
                <c:pt idx="2883">
                  <c:v>0.30009775171065495</c:v>
                </c:pt>
                <c:pt idx="2884">
                  <c:v>0.30009775171065495</c:v>
                </c:pt>
                <c:pt idx="2885">
                  <c:v>0.30009775171065495</c:v>
                </c:pt>
                <c:pt idx="2886">
                  <c:v>0.30009775171065495</c:v>
                </c:pt>
                <c:pt idx="2887">
                  <c:v>0.30009775171065495</c:v>
                </c:pt>
                <c:pt idx="2888">
                  <c:v>0.30009775171065495</c:v>
                </c:pt>
                <c:pt idx="2889">
                  <c:v>0.30009775171065495</c:v>
                </c:pt>
                <c:pt idx="2890">
                  <c:v>0.30009775171065495</c:v>
                </c:pt>
                <c:pt idx="2891">
                  <c:v>0.30009775171065495</c:v>
                </c:pt>
                <c:pt idx="2892">
                  <c:v>0.30009775171065495</c:v>
                </c:pt>
                <c:pt idx="2893">
                  <c:v>0.30009775171065495</c:v>
                </c:pt>
                <c:pt idx="2894">
                  <c:v>0.30009775171065495</c:v>
                </c:pt>
                <c:pt idx="2895">
                  <c:v>0.30009775171065495</c:v>
                </c:pt>
                <c:pt idx="2896">
                  <c:v>0.30009775171065495</c:v>
                </c:pt>
                <c:pt idx="2897">
                  <c:v>0.30009775171065495</c:v>
                </c:pt>
                <c:pt idx="2898">
                  <c:v>0.30009775171065495</c:v>
                </c:pt>
                <c:pt idx="2899">
                  <c:v>0.30009775171065495</c:v>
                </c:pt>
                <c:pt idx="2900">
                  <c:v>0.30009775171065495</c:v>
                </c:pt>
                <c:pt idx="2901">
                  <c:v>0.30009775171065495</c:v>
                </c:pt>
                <c:pt idx="2902">
                  <c:v>0.30009775171065495</c:v>
                </c:pt>
                <c:pt idx="2903">
                  <c:v>0.30009775171065495</c:v>
                </c:pt>
                <c:pt idx="2904">
                  <c:v>0.30009775171065495</c:v>
                </c:pt>
                <c:pt idx="2905">
                  <c:v>0.30009775171065495</c:v>
                </c:pt>
                <c:pt idx="2906">
                  <c:v>0.30009775171065495</c:v>
                </c:pt>
                <c:pt idx="2907">
                  <c:v>0.30009775171065495</c:v>
                </c:pt>
                <c:pt idx="2908">
                  <c:v>0.30009775171065495</c:v>
                </c:pt>
                <c:pt idx="2909">
                  <c:v>0.30009775171065495</c:v>
                </c:pt>
                <c:pt idx="2910">
                  <c:v>0.30009775171065495</c:v>
                </c:pt>
                <c:pt idx="2911">
                  <c:v>0.30009775171065495</c:v>
                </c:pt>
                <c:pt idx="2912">
                  <c:v>0.30009775171065495</c:v>
                </c:pt>
                <c:pt idx="2913">
                  <c:v>0.30009775171065495</c:v>
                </c:pt>
                <c:pt idx="2914">
                  <c:v>0.30009775171065495</c:v>
                </c:pt>
                <c:pt idx="2915">
                  <c:v>0.30009775171065495</c:v>
                </c:pt>
                <c:pt idx="2916">
                  <c:v>0.30009775171065495</c:v>
                </c:pt>
                <c:pt idx="2917">
                  <c:v>0.30009775171065495</c:v>
                </c:pt>
                <c:pt idx="2918">
                  <c:v>0.30009775171065495</c:v>
                </c:pt>
                <c:pt idx="2919">
                  <c:v>0.30009775171065495</c:v>
                </c:pt>
                <c:pt idx="2920">
                  <c:v>0.30009775171065495</c:v>
                </c:pt>
                <c:pt idx="2921">
                  <c:v>0.30009775171065495</c:v>
                </c:pt>
                <c:pt idx="2922">
                  <c:v>0.30009775171065495</c:v>
                </c:pt>
                <c:pt idx="2923">
                  <c:v>0.30009775171065495</c:v>
                </c:pt>
                <c:pt idx="2924">
                  <c:v>0.30009775171065495</c:v>
                </c:pt>
                <c:pt idx="2925">
                  <c:v>0.30009775171065495</c:v>
                </c:pt>
                <c:pt idx="2926">
                  <c:v>0.30009775171065495</c:v>
                </c:pt>
                <c:pt idx="2927">
                  <c:v>0.30009775171065495</c:v>
                </c:pt>
                <c:pt idx="2928">
                  <c:v>0.30009775171065495</c:v>
                </c:pt>
                <c:pt idx="2929">
                  <c:v>0.30009775171065495</c:v>
                </c:pt>
                <c:pt idx="2930">
                  <c:v>0.30009775171065495</c:v>
                </c:pt>
                <c:pt idx="2931">
                  <c:v>0.30009775171065495</c:v>
                </c:pt>
                <c:pt idx="2932">
                  <c:v>0.30009775171065495</c:v>
                </c:pt>
                <c:pt idx="2933">
                  <c:v>0.30009775171065495</c:v>
                </c:pt>
                <c:pt idx="2934">
                  <c:v>0.30009775171065495</c:v>
                </c:pt>
                <c:pt idx="2935">
                  <c:v>0.30009775171065495</c:v>
                </c:pt>
                <c:pt idx="2936">
                  <c:v>0.30009775171065495</c:v>
                </c:pt>
                <c:pt idx="2937">
                  <c:v>0.30009775171065495</c:v>
                </c:pt>
                <c:pt idx="2938">
                  <c:v>0.30009775171065495</c:v>
                </c:pt>
                <c:pt idx="2939">
                  <c:v>0.30009775171065495</c:v>
                </c:pt>
                <c:pt idx="2940">
                  <c:v>0.30009775171065495</c:v>
                </c:pt>
                <c:pt idx="2941">
                  <c:v>0.30009775171065495</c:v>
                </c:pt>
                <c:pt idx="2942">
                  <c:v>0.30009775171065495</c:v>
                </c:pt>
                <c:pt idx="2943">
                  <c:v>0.30009775171065495</c:v>
                </c:pt>
                <c:pt idx="2944">
                  <c:v>0.30009775171065495</c:v>
                </c:pt>
                <c:pt idx="2945">
                  <c:v>0.30009775171065495</c:v>
                </c:pt>
                <c:pt idx="2946">
                  <c:v>0.30009775171065495</c:v>
                </c:pt>
                <c:pt idx="2947">
                  <c:v>0.30009775171065495</c:v>
                </c:pt>
                <c:pt idx="2948">
                  <c:v>0.30009775171065495</c:v>
                </c:pt>
                <c:pt idx="2949">
                  <c:v>0.30009775171065495</c:v>
                </c:pt>
                <c:pt idx="2950">
                  <c:v>0.30009775171065495</c:v>
                </c:pt>
                <c:pt idx="2951">
                  <c:v>0.30009775171065495</c:v>
                </c:pt>
                <c:pt idx="2952">
                  <c:v>0.30009775171065495</c:v>
                </c:pt>
                <c:pt idx="2953">
                  <c:v>0.30009775171065495</c:v>
                </c:pt>
                <c:pt idx="2954">
                  <c:v>0.30009775171065495</c:v>
                </c:pt>
                <c:pt idx="2955">
                  <c:v>0.30009775171065495</c:v>
                </c:pt>
                <c:pt idx="2956">
                  <c:v>0.30009775171065495</c:v>
                </c:pt>
                <c:pt idx="2957">
                  <c:v>0.30009775171065495</c:v>
                </c:pt>
                <c:pt idx="2958">
                  <c:v>0.30009775171065495</c:v>
                </c:pt>
                <c:pt idx="2959">
                  <c:v>0.30009775171065495</c:v>
                </c:pt>
                <c:pt idx="2960">
                  <c:v>0.30009775171065495</c:v>
                </c:pt>
                <c:pt idx="2961">
                  <c:v>0.30009775171065495</c:v>
                </c:pt>
                <c:pt idx="2962">
                  <c:v>0.30009775171065495</c:v>
                </c:pt>
                <c:pt idx="2963">
                  <c:v>0.30009775171065495</c:v>
                </c:pt>
                <c:pt idx="2964">
                  <c:v>0.30009775171065495</c:v>
                </c:pt>
                <c:pt idx="2965">
                  <c:v>0.30009775171065495</c:v>
                </c:pt>
                <c:pt idx="2966">
                  <c:v>0.30009775171065495</c:v>
                </c:pt>
                <c:pt idx="2967">
                  <c:v>0.30009775171065495</c:v>
                </c:pt>
                <c:pt idx="2968">
                  <c:v>0.30009775171065495</c:v>
                </c:pt>
                <c:pt idx="2969">
                  <c:v>0.30009775171065495</c:v>
                </c:pt>
                <c:pt idx="2970">
                  <c:v>0.30009775171065495</c:v>
                </c:pt>
                <c:pt idx="2971">
                  <c:v>0.30009775171065495</c:v>
                </c:pt>
                <c:pt idx="2972">
                  <c:v>0.30009775171065495</c:v>
                </c:pt>
                <c:pt idx="2973">
                  <c:v>0.30009775171065495</c:v>
                </c:pt>
                <c:pt idx="2974">
                  <c:v>0.30009775171065495</c:v>
                </c:pt>
                <c:pt idx="2975">
                  <c:v>0.30009775171065495</c:v>
                </c:pt>
                <c:pt idx="2976">
                  <c:v>0.30009775171065495</c:v>
                </c:pt>
                <c:pt idx="2977">
                  <c:v>0.30009775171065495</c:v>
                </c:pt>
                <c:pt idx="2978">
                  <c:v>0.30009775171065495</c:v>
                </c:pt>
                <c:pt idx="2979">
                  <c:v>0.30009775171065495</c:v>
                </c:pt>
                <c:pt idx="2980">
                  <c:v>0.30009775171065495</c:v>
                </c:pt>
                <c:pt idx="2981">
                  <c:v>0.30009775171065495</c:v>
                </c:pt>
                <c:pt idx="2982">
                  <c:v>0.30009775171065495</c:v>
                </c:pt>
                <c:pt idx="2983">
                  <c:v>0.30009775171065495</c:v>
                </c:pt>
                <c:pt idx="2984">
                  <c:v>0.30009775171065495</c:v>
                </c:pt>
                <c:pt idx="2985">
                  <c:v>0.30009775171065495</c:v>
                </c:pt>
                <c:pt idx="2986">
                  <c:v>0.30009775171065495</c:v>
                </c:pt>
                <c:pt idx="2987">
                  <c:v>0.30009775171065495</c:v>
                </c:pt>
                <c:pt idx="2988">
                  <c:v>0.30009775171065495</c:v>
                </c:pt>
                <c:pt idx="2989">
                  <c:v>0.30009775171065495</c:v>
                </c:pt>
                <c:pt idx="2990">
                  <c:v>0.30009775171065495</c:v>
                </c:pt>
                <c:pt idx="2991">
                  <c:v>0.30009775171065495</c:v>
                </c:pt>
                <c:pt idx="2992">
                  <c:v>0.30009775171065495</c:v>
                </c:pt>
                <c:pt idx="2993">
                  <c:v>0.30009775171065495</c:v>
                </c:pt>
                <c:pt idx="2994">
                  <c:v>0.30009775171065495</c:v>
                </c:pt>
                <c:pt idx="2995">
                  <c:v>0.30009775171065495</c:v>
                </c:pt>
                <c:pt idx="2996">
                  <c:v>0.30009775171065495</c:v>
                </c:pt>
                <c:pt idx="2997">
                  <c:v>0.30009775171065495</c:v>
                </c:pt>
                <c:pt idx="2998">
                  <c:v>0.30009775171065495</c:v>
                </c:pt>
                <c:pt idx="2999">
                  <c:v>0.30009775171065495</c:v>
                </c:pt>
                <c:pt idx="3000">
                  <c:v>0.30009775171065495</c:v>
                </c:pt>
                <c:pt idx="3001">
                  <c:v>0.30009775171065495</c:v>
                </c:pt>
                <c:pt idx="3002">
                  <c:v>0.30009775171065495</c:v>
                </c:pt>
                <c:pt idx="3003">
                  <c:v>0.30009775171065495</c:v>
                </c:pt>
                <c:pt idx="3004">
                  <c:v>0.30009775171065495</c:v>
                </c:pt>
                <c:pt idx="3005">
                  <c:v>0.30009775171065495</c:v>
                </c:pt>
                <c:pt idx="3006">
                  <c:v>0.30009775171065495</c:v>
                </c:pt>
                <c:pt idx="3007">
                  <c:v>0.30009775171065495</c:v>
                </c:pt>
                <c:pt idx="3008">
                  <c:v>0.30009775171065495</c:v>
                </c:pt>
                <c:pt idx="3009">
                  <c:v>0.30009775171065495</c:v>
                </c:pt>
                <c:pt idx="3010">
                  <c:v>0.30009775171065495</c:v>
                </c:pt>
                <c:pt idx="3011">
                  <c:v>0.30009775171065495</c:v>
                </c:pt>
                <c:pt idx="3012">
                  <c:v>0.30009775171065495</c:v>
                </c:pt>
                <c:pt idx="3013">
                  <c:v>0.30009775171065495</c:v>
                </c:pt>
                <c:pt idx="3014">
                  <c:v>0.30009775171065495</c:v>
                </c:pt>
                <c:pt idx="3015">
                  <c:v>0.30009775171065495</c:v>
                </c:pt>
                <c:pt idx="3016">
                  <c:v>0.30009775171065495</c:v>
                </c:pt>
                <c:pt idx="3017">
                  <c:v>0.30009775171065495</c:v>
                </c:pt>
                <c:pt idx="3018">
                  <c:v>0.30009775171065495</c:v>
                </c:pt>
                <c:pt idx="3019">
                  <c:v>0.30009775171065495</c:v>
                </c:pt>
                <c:pt idx="3020">
                  <c:v>0.30009775171065495</c:v>
                </c:pt>
                <c:pt idx="3021">
                  <c:v>0.30009775171065495</c:v>
                </c:pt>
                <c:pt idx="3022">
                  <c:v>0.30009775171065495</c:v>
                </c:pt>
                <c:pt idx="3023">
                  <c:v>0.30009775171065495</c:v>
                </c:pt>
                <c:pt idx="3024">
                  <c:v>0.30009775171065495</c:v>
                </c:pt>
                <c:pt idx="3025">
                  <c:v>0.30009775171065495</c:v>
                </c:pt>
                <c:pt idx="3026">
                  <c:v>0.30009775171065495</c:v>
                </c:pt>
                <c:pt idx="3027">
                  <c:v>0.30009775171065495</c:v>
                </c:pt>
                <c:pt idx="3028">
                  <c:v>0.30009775171065495</c:v>
                </c:pt>
                <c:pt idx="3029">
                  <c:v>0.30009775171065495</c:v>
                </c:pt>
                <c:pt idx="3030">
                  <c:v>0.30009775171065495</c:v>
                </c:pt>
                <c:pt idx="3031">
                  <c:v>0.30009775171065495</c:v>
                </c:pt>
                <c:pt idx="3032">
                  <c:v>0.30009775171065495</c:v>
                </c:pt>
                <c:pt idx="3033">
                  <c:v>0.30009775171065495</c:v>
                </c:pt>
                <c:pt idx="3034">
                  <c:v>0.30009775171065495</c:v>
                </c:pt>
                <c:pt idx="3035">
                  <c:v>0.30009775171065495</c:v>
                </c:pt>
                <c:pt idx="3036">
                  <c:v>0.30009775171065495</c:v>
                </c:pt>
                <c:pt idx="3037">
                  <c:v>0.30009775171065495</c:v>
                </c:pt>
                <c:pt idx="3038">
                  <c:v>0.30009775171065495</c:v>
                </c:pt>
                <c:pt idx="3039">
                  <c:v>0.30009775171065495</c:v>
                </c:pt>
                <c:pt idx="3040">
                  <c:v>0.30009775171065495</c:v>
                </c:pt>
                <c:pt idx="3041">
                  <c:v>0.30009775171065495</c:v>
                </c:pt>
                <c:pt idx="3042">
                  <c:v>0.30009775171065495</c:v>
                </c:pt>
                <c:pt idx="3043">
                  <c:v>0.30009775171065495</c:v>
                </c:pt>
                <c:pt idx="3044">
                  <c:v>0.30009775171065495</c:v>
                </c:pt>
                <c:pt idx="3045">
                  <c:v>0.30009775171065495</c:v>
                </c:pt>
                <c:pt idx="3046">
                  <c:v>0.30009775171065495</c:v>
                </c:pt>
                <c:pt idx="3047">
                  <c:v>0.30009775171065495</c:v>
                </c:pt>
                <c:pt idx="3048">
                  <c:v>0.30009775171065495</c:v>
                </c:pt>
                <c:pt idx="3049">
                  <c:v>0.30009775171065495</c:v>
                </c:pt>
                <c:pt idx="3050">
                  <c:v>0.30009775171065495</c:v>
                </c:pt>
                <c:pt idx="3051">
                  <c:v>0.30009775171065495</c:v>
                </c:pt>
                <c:pt idx="3052">
                  <c:v>0.30009775171065495</c:v>
                </c:pt>
                <c:pt idx="3053">
                  <c:v>0.30009775171065495</c:v>
                </c:pt>
                <c:pt idx="3054">
                  <c:v>0.30009775171065495</c:v>
                </c:pt>
                <c:pt idx="3055">
                  <c:v>0.30009775171065495</c:v>
                </c:pt>
                <c:pt idx="3056">
                  <c:v>0.30009775171065495</c:v>
                </c:pt>
                <c:pt idx="3057">
                  <c:v>0.30009775171065495</c:v>
                </c:pt>
                <c:pt idx="3058">
                  <c:v>0.30009775171065495</c:v>
                </c:pt>
                <c:pt idx="3059">
                  <c:v>0.30009775171065495</c:v>
                </c:pt>
                <c:pt idx="3060">
                  <c:v>0.30009775171065495</c:v>
                </c:pt>
                <c:pt idx="3061">
                  <c:v>0.30009775171065495</c:v>
                </c:pt>
                <c:pt idx="3062">
                  <c:v>0.30009775171065495</c:v>
                </c:pt>
                <c:pt idx="3063">
                  <c:v>0.30009775171065495</c:v>
                </c:pt>
                <c:pt idx="3064">
                  <c:v>0.30009775171065495</c:v>
                </c:pt>
                <c:pt idx="3065">
                  <c:v>0.30009775171065495</c:v>
                </c:pt>
                <c:pt idx="3066">
                  <c:v>0.30009775171065495</c:v>
                </c:pt>
                <c:pt idx="3067">
                  <c:v>0.30009775171065495</c:v>
                </c:pt>
                <c:pt idx="3068">
                  <c:v>0.30009775171065495</c:v>
                </c:pt>
                <c:pt idx="3069">
                  <c:v>0.30009775171065495</c:v>
                </c:pt>
                <c:pt idx="3070">
                  <c:v>0.30009775171065495</c:v>
                </c:pt>
                <c:pt idx="3071">
                  <c:v>0.30009775171065495</c:v>
                </c:pt>
                <c:pt idx="3072">
                  <c:v>0.30009775171065495</c:v>
                </c:pt>
                <c:pt idx="3073">
                  <c:v>0.30009775171065495</c:v>
                </c:pt>
                <c:pt idx="3074">
                  <c:v>0.30009775171065495</c:v>
                </c:pt>
                <c:pt idx="3075">
                  <c:v>0.30009775171065495</c:v>
                </c:pt>
                <c:pt idx="3076">
                  <c:v>0.30009775171065495</c:v>
                </c:pt>
                <c:pt idx="3077">
                  <c:v>0.30009775171065495</c:v>
                </c:pt>
                <c:pt idx="3078">
                  <c:v>0.30009775171065495</c:v>
                </c:pt>
                <c:pt idx="3079">
                  <c:v>0.30009775171065495</c:v>
                </c:pt>
                <c:pt idx="3080">
                  <c:v>0.30009775171065495</c:v>
                </c:pt>
                <c:pt idx="3081">
                  <c:v>0.30009775171065495</c:v>
                </c:pt>
                <c:pt idx="3082">
                  <c:v>0.30009775171065495</c:v>
                </c:pt>
                <c:pt idx="3083">
                  <c:v>0.30009775171065495</c:v>
                </c:pt>
                <c:pt idx="3084">
                  <c:v>0.30009775171065495</c:v>
                </c:pt>
                <c:pt idx="3085">
                  <c:v>0.30009775171065495</c:v>
                </c:pt>
                <c:pt idx="3086">
                  <c:v>0.30009775171065495</c:v>
                </c:pt>
                <c:pt idx="3087">
                  <c:v>0.30009775171065495</c:v>
                </c:pt>
                <c:pt idx="3088">
                  <c:v>0.30009775171065495</c:v>
                </c:pt>
                <c:pt idx="3089">
                  <c:v>0.30009775171065495</c:v>
                </c:pt>
                <c:pt idx="3090">
                  <c:v>0.30009775171065495</c:v>
                </c:pt>
                <c:pt idx="3091">
                  <c:v>0.30009775171065495</c:v>
                </c:pt>
                <c:pt idx="3092">
                  <c:v>0.30009775171065495</c:v>
                </c:pt>
                <c:pt idx="3093">
                  <c:v>0.30009775171065495</c:v>
                </c:pt>
                <c:pt idx="3094">
                  <c:v>0.30009775171065495</c:v>
                </c:pt>
                <c:pt idx="3095">
                  <c:v>0.30009775171065495</c:v>
                </c:pt>
                <c:pt idx="3096">
                  <c:v>0.30009775171065495</c:v>
                </c:pt>
                <c:pt idx="3097">
                  <c:v>0.30009775171065495</c:v>
                </c:pt>
                <c:pt idx="3098">
                  <c:v>0.30009775171065495</c:v>
                </c:pt>
                <c:pt idx="3099">
                  <c:v>0.30009775171065495</c:v>
                </c:pt>
                <c:pt idx="3100">
                  <c:v>0.30009775171065495</c:v>
                </c:pt>
                <c:pt idx="3101">
                  <c:v>0.30009775171065495</c:v>
                </c:pt>
                <c:pt idx="3102">
                  <c:v>0.30009775171065495</c:v>
                </c:pt>
                <c:pt idx="3103">
                  <c:v>0.30009775171065495</c:v>
                </c:pt>
                <c:pt idx="3104">
                  <c:v>0.30009775171065495</c:v>
                </c:pt>
                <c:pt idx="3105">
                  <c:v>0.30009775171065495</c:v>
                </c:pt>
                <c:pt idx="3106">
                  <c:v>0.30009775171065495</c:v>
                </c:pt>
                <c:pt idx="3107">
                  <c:v>0.30009775171065495</c:v>
                </c:pt>
                <c:pt idx="3108">
                  <c:v>0.30009775171065495</c:v>
                </c:pt>
                <c:pt idx="3109">
                  <c:v>0.30009775171065495</c:v>
                </c:pt>
                <c:pt idx="3110">
                  <c:v>0.30009775171065495</c:v>
                </c:pt>
                <c:pt idx="3111">
                  <c:v>0.30009775171065495</c:v>
                </c:pt>
                <c:pt idx="3112">
                  <c:v>0.30009775171065495</c:v>
                </c:pt>
                <c:pt idx="3113">
                  <c:v>0.30009775171065495</c:v>
                </c:pt>
                <c:pt idx="3114">
                  <c:v>0.30009775171065495</c:v>
                </c:pt>
                <c:pt idx="3115">
                  <c:v>0.30009775171065495</c:v>
                </c:pt>
                <c:pt idx="3116">
                  <c:v>0.30009775171065495</c:v>
                </c:pt>
                <c:pt idx="3117">
                  <c:v>0.30009775171065495</c:v>
                </c:pt>
                <c:pt idx="3118">
                  <c:v>0.30009775171065495</c:v>
                </c:pt>
                <c:pt idx="3119">
                  <c:v>0.30009775171065495</c:v>
                </c:pt>
                <c:pt idx="3120">
                  <c:v>0.30009775171065495</c:v>
                </c:pt>
                <c:pt idx="3121">
                  <c:v>0.30009775171065495</c:v>
                </c:pt>
                <c:pt idx="3122">
                  <c:v>0.30009775171065495</c:v>
                </c:pt>
                <c:pt idx="3123">
                  <c:v>0.30009775171065495</c:v>
                </c:pt>
                <c:pt idx="3124">
                  <c:v>0.30009775171065495</c:v>
                </c:pt>
                <c:pt idx="3125">
                  <c:v>0.30009775171065495</c:v>
                </c:pt>
                <c:pt idx="3126">
                  <c:v>0.30009775171065495</c:v>
                </c:pt>
                <c:pt idx="3127">
                  <c:v>0.30009775171065495</c:v>
                </c:pt>
                <c:pt idx="3128">
                  <c:v>0.30009775171065495</c:v>
                </c:pt>
                <c:pt idx="3129">
                  <c:v>0.30009775171065495</c:v>
                </c:pt>
                <c:pt idx="3130">
                  <c:v>0.30009775171065495</c:v>
                </c:pt>
                <c:pt idx="3131">
                  <c:v>0.30009775171065495</c:v>
                </c:pt>
                <c:pt idx="3132">
                  <c:v>0.30009775171065495</c:v>
                </c:pt>
                <c:pt idx="3133">
                  <c:v>0.30009775171065495</c:v>
                </c:pt>
                <c:pt idx="3134">
                  <c:v>0.30009775171065495</c:v>
                </c:pt>
                <c:pt idx="3135">
                  <c:v>0.30009775171065495</c:v>
                </c:pt>
                <c:pt idx="3136">
                  <c:v>0.30009775171065495</c:v>
                </c:pt>
                <c:pt idx="3137">
                  <c:v>0.30009775171065495</c:v>
                </c:pt>
                <c:pt idx="3138">
                  <c:v>0.30009775171065495</c:v>
                </c:pt>
                <c:pt idx="3139">
                  <c:v>0.30009775171065495</c:v>
                </c:pt>
                <c:pt idx="3140">
                  <c:v>0.30009775171065495</c:v>
                </c:pt>
                <c:pt idx="3141">
                  <c:v>0.30009775171065495</c:v>
                </c:pt>
                <c:pt idx="3142">
                  <c:v>0.30009775171065495</c:v>
                </c:pt>
                <c:pt idx="3143">
                  <c:v>0.30009775171065495</c:v>
                </c:pt>
                <c:pt idx="3144">
                  <c:v>0.30009775171065495</c:v>
                </c:pt>
                <c:pt idx="3145">
                  <c:v>0.30009775171065495</c:v>
                </c:pt>
                <c:pt idx="3146">
                  <c:v>0.30009775171065495</c:v>
                </c:pt>
                <c:pt idx="3147">
                  <c:v>0.30009775171065495</c:v>
                </c:pt>
                <c:pt idx="3148">
                  <c:v>0.30009775171065495</c:v>
                </c:pt>
                <c:pt idx="3149">
                  <c:v>0.30009775171065495</c:v>
                </c:pt>
                <c:pt idx="3150">
                  <c:v>0.30009775171065495</c:v>
                </c:pt>
                <c:pt idx="3151">
                  <c:v>0.30009775171065495</c:v>
                </c:pt>
                <c:pt idx="3152">
                  <c:v>0.30009775171065495</c:v>
                </c:pt>
                <c:pt idx="3153">
                  <c:v>0.30009775171065495</c:v>
                </c:pt>
                <c:pt idx="3154">
                  <c:v>0.30009775171065495</c:v>
                </c:pt>
                <c:pt idx="3155">
                  <c:v>0.30009775171065495</c:v>
                </c:pt>
                <c:pt idx="3156">
                  <c:v>0.30009775171065495</c:v>
                </c:pt>
                <c:pt idx="3157">
                  <c:v>0.30009775171065495</c:v>
                </c:pt>
                <c:pt idx="3158">
                  <c:v>0.30009775171065495</c:v>
                </c:pt>
                <c:pt idx="3159">
                  <c:v>0.30009775171065495</c:v>
                </c:pt>
                <c:pt idx="3160">
                  <c:v>0.30009775171065495</c:v>
                </c:pt>
                <c:pt idx="3161">
                  <c:v>0.30009775171065495</c:v>
                </c:pt>
                <c:pt idx="3162">
                  <c:v>0.30009775171065495</c:v>
                </c:pt>
                <c:pt idx="3163">
                  <c:v>0.30009775171065495</c:v>
                </c:pt>
                <c:pt idx="3164">
                  <c:v>0.30009775171065495</c:v>
                </c:pt>
                <c:pt idx="3165">
                  <c:v>0.30009775171065495</c:v>
                </c:pt>
                <c:pt idx="3166">
                  <c:v>0.30009775171065495</c:v>
                </c:pt>
                <c:pt idx="3167">
                  <c:v>0.30009775171065495</c:v>
                </c:pt>
                <c:pt idx="3168">
                  <c:v>0.30009775171065495</c:v>
                </c:pt>
                <c:pt idx="3169">
                  <c:v>0.30009775171065495</c:v>
                </c:pt>
                <c:pt idx="3170">
                  <c:v>0.30009775171065495</c:v>
                </c:pt>
                <c:pt idx="3171">
                  <c:v>0.30009775171065495</c:v>
                </c:pt>
                <c:pt idx="3172">
                  <c:v>0.30009775171065495</c:v>
                </c:pt>
                <c:pt idx="3173">
                  <c:v>0.30009775171065495</c:v>
                </c:pt>
                <c:pt idx="3174">
                  <c:v>0.30009775171065495</c:v>
                </c:pt>
                <c:pt idx="3175">
                  <c:v>0.30009775171065495</c:v>
                </c:pt>
                <c:pt idx="3176">
                  <c:v>0.30009775171065495</c:v>
                </c:pt>
                <c:pt idx="3177">
                  <c:v>0.30009775171065495</c:v>
                </c:pt>
                <c:pt idx="3178">
                  <c:v>0.30009775171065495</c:v>
                </c:pt>
                <c:pt idx="3179">
                  <c:v>0.30009775171065495</c:v>
                </c:pt>
                <c:pt idx="3180">
                  <c:v>0.30009775171065495</c:v>
                </c:pt>
                <c:pt idx="3181">
                  <c:v>0.30009775171065495</c:v>
                </c:pt>
                <c:pt idx="3182">
                  <c:v>0.30009775171065495</c:v>
                </c:pt>
                <c:pt idx="3183">
                  <c:v>0.30009775171065495</c:v>
                </c:pt>
                <c:pt idx="3184">
                  <c:v>0.30009775171065495</c:v>
                </c:pt>
                <c:pt idx="3185">
                  <c:v>0.30009775171065495</c:v>
                </c:pt>
                <c:pt idx="3186">
                  <c:v>0.30009775171065495</c:v>
                </c:pt>
                <c:pt idx="3187">
                  <c:v>0.30009775171065495</c:v>
                </c:pt>
                <c:pt idx="3188">
                  <c:v>0.30009775171065495</c:v>
                </c:pt>
                <c:pt idx="3189">
                  <c:v>0.30009775171065495</c:v>
                </c:pt>
                <c:pt idx="3190">
                  <c:v>0.30009775171065495</c:v>
                </c:pt>
                <c:pt idx="3191">
                  <c:v>0.30009775171065495</c:v>
                </c:pt>
              </c:numCache>
            </c:numRef>
          </c:yVal>
          <c:smooth val="0"/>
          <c:extLst>
            <c:ext xmlns:c16="http://schemas.microsoft.com/office/drawing/2014/chart" uri="{C3380CC4-5D6E-409C-BE32-E72D297353CC}">
              <c16:uniqueId val="{00000000-9342-45EC-8D93-1D80F9B6C47A}"/>
            </c:ext>
          </c:extLst>
        </c:ser>
        <c:ser>
          <c:idx val="1"/>
          <c:order val="1"/>
          <c:tx>
            <c:v>Pistón</c:v>
          </c:tx>
          <c:spPr>
            <a:ln w="19050" cap="rnd">
              <a:solidFill>
                <a:srgbClr val="FF0000"/>
              </a:solidFill>
              <a:round/>
            </a:ln>
            <a:effectLst/>
          </c:spPr>
          <c:marker>
            <c:symbol val="none"/>
          </c:marker>
          <c:xVal>
            <c:strRef>
              <c:f>control_piston!$A$2:$A$3195</c:f>
              <c:strCache>
                <c:ptCount val="3192"/>
                <c:pt idx="0">
                  <c:v>Tiempo (s)</c:v>
                </c:pt>
                <c:pt idx="1">
                  <c:v>0.563</c:v>
                </c:pt>
                <c:pt idx="2">
                  <c:v>0.568</c:v>
                </c:pt>
                <c:pt idx="3">
                  <c:v>0.574</c:v>
                </c:pt>
                <c:pt idx="4">
                  <c:v>0.58</c:v>
                </c:pt>
                <c:pt idx="5">
                  <c:v>0.585</c:v>
                </c:pt>
                <c:pt idx="6">
                  <c:v>0.591</c:v>
                </c:pt>
                <c:pt idx="7">
                  <c:v>0.596</c:v>
                </c:pt>
                <c:pt idx="8">
                  <c:v>0.603</c:v>
                </c:pt>
                <c:pt idx="9">
                  <c:v>0.609</c:v>
                </c:pt>
                <c:pt idx="10">
                  <c:v>0.614</c:v>
                </c:pt>
                <c:pt idx="11">
                  <c:v>0.62</c:v>
                </c:pt>
                <c:pt idx="12">
                  <c:v>0.626</c:v>
                </c:pt>
                <c:pt idx="13">
                  <c:v>0.631</c:v>
                </c:pt>
                <c:pt idx="14">
                  <c:v>0.637</c:v>
                </c:pt>
                <c:pt idx="15">
                  <c:v>0.643</c:v>
                </c:pt>
                <c:pt idx="16">
                  <c:v>0.649</c:v>
                </c:pt>
                <c:pt idx="17">
                  <c:v>0.655</c:v>
                </c:pt>
                <c:pt idx="18">
                  <c:v>0.66</c:v>
                </c:pt>
                <c:pt idx="19">
                  <c:v>0.666</c:v>
                </c:pt>
                <c:pt idx="20">
                  <c:v>0.671</c:v>
                </c:pt>
                <c:pt idx="21">
                  <c:v>0.677</c:v>
                </c:pt>
                <c:pt idx="22">
                  <c:v>0.684</c:v>
                </c:pt>
                <c:pt idx="23">
                  <c:v>0.689</c:v>
                </c:pt>
                <c:pt idx="24">
                  <c:v>0.695</c:v>
                </c:pt>
                <c:pt idx="25">
                  <c:v>0.701</c:v>
                </c:pt>
                <c:pt idx="26">
                  <c:v>0.706</c:v>
                </c:pt>
                <c:pt idx="27">
                  <c:v>0.712</c:v>
                </c:pt>
                <c:pt idx="28">
                  <c:v>0.717</c:v>
                </c:pt>
                <c:pt idx="29">
                  <c:v>0.723</c:v>
                </c:pt>
                <c:pt idx="30">
                  <c:v>0.73</c:v>
                </c:pt>
                <c:pt idx="31">
                  <c:v>0.735</c:v>
                </c:pt>
                <c:pt idx="32">
                  <c:v>0.741</c:v>
                </c:pt>
                <c:pt idx="33">
                  <c:v>0.747</c:v>
                </c:pt>
                <c:pt idx="34">
                  <c:v>0.752</c:v>
                </c:pt>
                <c:pt idx="35">
                  <c:v>0.758</c:v>
                </c:pt>
                <c:pt idx="36">
                  <c:v>0.763</c:v>
                </c:pt>
                <c:pt idx="37">
                  <c:v>0.77</c:v>
                </c:pt>
                <c:pt idx="38">
                  <c:v>0.776</c:v>
                </c:pt>
                <c:pt idx="39">
                  <c:v>0.781</c:v>
                </c:pt>
                <c:pt idx="40">
                  <c:v>0.787</c:v>
                </c:pt>
                <c:pt idx="41">
                  <c:v>0.792</c:v>
                </c:pt>
                <c:pt idx="42">
                  <c:v>0.798</c:v>
                </c:pt>
                <c:pt idx="43">
                  <c:v>0.804</c:v>
                </c:pt>
                <c:pt idx="44">
                  <c:v>0.809</c:v>
                </c:pt>
                <c:pt idx="45">
                  <c:v>0.816</c:v>
                </c:pt>
                <c:pt idx="46">
                  <c:v>0.821</c:v>
                </c:pt>
                <c:pt idx="47">
                  <c:v>0.827</c:v>
                </c:pt>
                <c:pt idx="48">
                  <c:v>0.833</c:v>
                </c:pt>
                <c:pt idx="49">
                  <c:v>0.838</c:v>
                </c:pt>
                <c:pt idx="50">
                  <c:v>0.844</c:v>
                </c:pt>
                <c:pt idx="51">
                  <c:v>0.85</c:v>
                </c:pt>
                <c:pt idx="52">
                  <c:v>0.856</c:v>
                </c:pt>
                <c:pt idx="53">
                  <c:v>0.862</c:v>
                </c:pt>
                <c:pt idx="54">
                  <c:v>0.867</c:v>
                </c:pt>
                <c:pt idx="55">
                  <c:v>0.873</c:v>
                </c:pt>
                <c:pt idx="56">
                  <c:v>0.879</c:v>
                </c:pt>
                <c:pt idx="57">
                  <c:v>0.884</c:v>
                </c:pt>
                <c:pt idx="58">
                  <c:v>0.89</c:v>
                </c:pt>
                <c:pt idx="59">
                  <c:v>0.896</c:v>
                </c:pt>
                <c:pt idx="60">
                  <c:v>0.902</c:v>
                </c:pt>
                <c:pt idx="61">
                  <c:v>0.908</c:v>
                </c:pt>
                <c:pt idx="62">
                  <c:v>0.913</c:v>
                </c:pt>
                <c:pt idx="63">
                  <c:v>0.919</c:v>
                </c:pt>
                <c:pt idx="64">
                  <c:v>0.924</c:v>
                </c:pt>
                <c:pt idx="65">
                  <c:v>0.93</c:v>
                </c:pt>
                <c:pt idx="66">
                  <c:v>0.936</c:v>
                </c:pt>
                <c:pt idx="67">
                  <c:v>0.942</c:v>
                </c:pt>
                <c:pt idx="68">
                  <c:v>0.948</c:v>
                </c:pt>
                <c:pt idx="69">
                  <c:v>0.954</c:v>
                </c:pt>
                <c:pt idx="70">
                  <c:v>0.959</c:v>
                </c:pt>
                <c:pt idx="71">
                  <c:v>0.965</c:v>
                </c:pt>
                <c:pt idx="72">
                  <c:v>0.97</c:v>
                </c:pt>
                <c:pt idx="73">
                  <c:v>0.976</c:v>
                </c:pt>
                <c:pt idx="74">
                  <c:v>0.983</c:v>
                </c:pt>
                <c:pt idx="75">
                  <c:v>0.988</c:v>
                </c:pt>
                <c:pt idx="76">
                  <c:v>0.994</c:v>
                </c:pt>
                <c:pt idx="77">
                  <c:v>1</c:v>
                </c:pt>
                <c:pt idx="78">
                  <c:v>1.005</c:v>
                </c:pt>
                <c:pt idx="79">
                  <c:v>1.011</c:v>
                </c:pt>
                <c:pt idx="80">
                  <c:v>1.017</c:v>
                </c:pt>
                <c:pt idx="81">
                  <c:v>1.022</c:v>
                </c:pt>
                <c:pt idx="82">
                  <c:v>1.029</c:v>
                </c:pt>
                <c:pt idx="83">
                  <c:v>1.034</c:v>
                </c:pt>
                <c:pt idx="84">
                  <c:v>1.04</c:v>
                </c:pt>
                <c:pt idx="85">
                  <c:v>1.046</c:v>
                </c:pt>
                <c:pt idx="86">
                  <c:v>1.051</c:v>
                </c:pt>
                <c:pt idx="87">
                  <c:v>1.057</c:v>
                </c:pt>
                <c:pt idx="88">
                  <c:v>1.063</c:v>
                </c:pt>
                <c:pt idx="89">
                  <c:v>1.069</c:v>
                </c:pt>
                <c:pt idx="90">
                  <c:v>1.075</c:v>
                </c:pt>
                <c:pt idx="91">
                  <c:v>1.081</c:v>
                </c:pt>
                <c:pt idx="92">
                  <c:v>1.087</c:v>
                </c:pt>
                <c:pt idx="93">
                  <c:v>1.092</c:v>
                </c:pt>
                <c:pt idx="94">
                  <c:v>1.098</c:v>
                </c:pt>
                <c:pt idx="95">
                  <c:v>1.103</c:v>
                </c:pt>
                <c:pt idx="96">
                  <c:v>1.11</c:v>
                </c:pt>
                <c:pt idx="97">
                  <c:v>1.116</c:v>
                </c:pt>
                <c:pt idx="98">
                  <c:v>1.121</c:v>
                </c:pt>
                <c:pt idx="99">
                  <c:v>1.127</c:v>
                </c:pt>
                <c:pt idx="100">
                  <c:v>1.133</c:v>
                </c:pt>
                <c:pt idx="101">
                  <c:v>1.138</c:v>
                </c:pt>
                <c:pt idx="102">
                  <c:v>1.144</c:v>
                </c:pt>
                <c:pt idx="103">
                  <c:v>1.15</c:v>
                </c:pt>
                <c:pt idx="104">
                  <c:v>1.156</c:v>
                </c:pt>
                <c:pt idx="105">
                  <c:v>1.162</c:v>
                </c:pt>
                <c:pt idx="106">
                  <c:v>1.168</c:v>
                </c:pt>
                <c:pt idx="107">
                  <c:v>1.173</c:v>
                </c:pt>
                <c:pt idx="108">
                  <c:v>1.179</c:v>
                </c:pt>
                <c:pt idx="109">
                  <c:v>1.185</c:v>
                </c:pt>
                <c:pt idx="110">
                  <c:v>1.19</c:v>
                </c:pt>
                <c:pt idx="111">
                  <c:v>1.197</c:v>
                </c:pt>
                <c:pt idx="112">
                  <c:v>1.203</c:v>
                </c:pt>
                <c:pt idx="113">
                  <c:v>1.208</c:v>
                </c:pt>
                <c:pt idx="114">
                  <c:v>1.214</c:v>
                </c:pt>
                <c:pt idx="115">
                  <c:v>1.22</c:v>
                </c:pt>
                <c:pt idx="116">
                  <c:v>1.225</c:v>
                </c:pt>
                <c:pt idx="117">
                  <c:v>1.231</c:v>
                </c:pt>
                <c:pt idx="118">
                  <c:v>1.238</c:v>
                </c:pt>
                <c:pt idx="119">
                  <c:v>1.243</c:v>
                </c:pt>
                <c:pt idx="120">
                  <c:v>1.249</c:v>
                </c:pt>
                <c:pt idx="121">
                  <c:v>1.255</c:v>
                </c:pt>
                <c:pt idx="122">
                  <c:v>1.26</c:v>
                </c:pt>
                <c:pt idx="123">
                  <c:v>1.266</c:v>
                </c:pt>
                <c:pt idx="124">
                  <c:v>1.272</c:v>
                </c:pt>
                <c:pt idx="125">
                  <c:v>1.277</c:v>
                </c:pt>
                <c:pt idx="126">
                  <c:v>1.284</c:v>
                </c:pt>
                <c:pt idx="127">
                  <c:v>1.29</c:v>
                </c:pt>
                <c:pt idx="128">
                  <c:v>1.295</c:v>
                </c:pt>
                <c:pt idx="129">
                  <c:v>1.301</c:v>
                </c:pt>
                <c:pt idx="130">
                  <c:v>1.307</c:v>
                </c:pt>
                <c:pt idx="131">
                  <c:v>1.312</c:v>
                </c:pt>
                <c:pt idx="132">
                  <c:v>1.318</c:v>
                </c:pt>
                <c:pt idx="133">
                  <c:v>1.325</c:v>
                </c:pt>
                <c:pt idx="134">
                  <c:v>1.33</c:v>
                </c:pt>
                <c:pt idx="135">
                  <c:v>1.336</c:v>
                </c:pt>
                <c:pt idx="136">
                  <c:v>1.342</c:v>
                </c:pt>
                <c:pt idx="137">
                  <c:v>1.347</c:v>
                </c:pt>
                <c:pt idx="138">
                  <c:v>1.353</c:v>
                </c:pt>
                <c:pt idx="139">
                  <c:v>1.359</c:v>
                </c:pt>
                <c:pt idx="140">
                  <c:v>1.364</c:v>
                </c:pt>
                <c:pt idx="141">
                  <c:v>1.371</c:v>
                </c:pt>
                <c:pt idx="142">
                  <c:v>1.377</c:v>
                </c:pt>
                <c:pt idx="143">
                  <c:v>1.382</c:v>
                </c:pt>
                <c:pt idx="144">
                  <c:v>1.388</c:v>
                </c:pt>
                <c:pt idx="145">
                  <c:v>1.394</c:v>
                </c:pt>
                <c:pt idx="146">
                  <c:v>1.399</c:v>
                </c:pt>
                <c:pt idx="147">
                  <c:v>1.405</c:v>
                </c:pt>
                <c:pt idx="148">
                  <c:v>1.412</c:v>
                </c:pt>
                <c:pt idx="149">
                  <c:v>1.417</c:v>
                </c:pt>
                <c:pt idx="150">
                  <c:v>1.423</c:v>
                </c:pt>
                <c:pt idx="151">
                  <c:v>1.429</c:v>
                </c:pt>
                <c:pt idx="152">
                  <c:v>1.434</c:v>
                </c:pt>
                <c:pt idx="153">
                  <c:v>1.44</c:v>
                </c:pt>
                <c:pt idx="154">
                  <c:v>1.446</c:v>
                </c:pt>
                <c:pt idx="155">
                  <c:v>1.452</c:v>
                </c:pt>
                <c:pt idx="156">
                  <c:v>1.458</c:v>
                </c:pt>
                <c:pt idx="157">
                  <c:v>1.464</c:v>
                </c:pt>
                <c:pt idx="158">
                  <c:v>1.469</c:v>
                </c:pt>
                <c:pt idx="159">
                  <c:v>1.475</c:v>
                </c:pt>
                <c:pt idx="160">
                  <c:v>1.481</c:v>
                </c:pt>
                <c:pt idx="161">
                  <c:v>1.486</c:v>
                </c:pt>
                <c:pt idx="162">
                  <c:v>1.492</c:v>
                </c:pt>
                <c:pt idx="163">
                  <c:v>1.499</c:v>
                </c:pt>
                <c:pt idx="164">
                  <c:v>1.504</c:v>
                </c:pt>
                <c:pt idx="165">
                  <c:v>1.51</c:v>
                </c:pt>
                <c:pt idx="166">
                  <c:v>1.516</c:v>
                </c:pt>
                <c:pt idx="167">
                  <c:v>1.521</c:v>
                </c:pt>
                <c:pt idx="168">
                  <c:v>1.527</c:v>
                </c:pt>
                <c:pt idx="169">
                  <c:v>1.533</c:v>
                </c:pt>
                <c:pt idx="170">
                  <c:v>1.539</c:v>
                </c:pt>
                <c:pt idx="171">
                  <c:v>1.545</c:v>
                </c:pt>
                <c:pt idx="172">
                  <c:v>1.551</c:v>
                </c:pt>
                <c:pt idx="173">
                  <c:v>1.556</c:v>
                </c:pt>
                <c:pt idx="174">
                  <c:v>1.562</c:v>
                </c:pt>
                <c:pt idx="175">
                  <c:v>1.568</c:v>
                </c:pt>
                <c:pt idx="176">
                  <c:v>1.573</c:v>
                </c:pt>
                <c:pt idx="177">
                  <c:v>1.58</c:v>
                </c:pt>
                <c:pt idx="178">
                  <c:v>1.586</c:v>
                </c:pt>
                <c:pt idx="179">
                  <c:v>1.591</c:v>
                </c:pt>
                <c:pt idx="180">
                  <c:v>1.597</c:v>
                </c:pt>
                <c:pt idx="181">
                  <c:v>1.603</c:v>
                </c:pt>
                <c:pt idx="182">
                  <c:v>1.608</c:v>
                </c:pt>
                <c:pt idx="183">
                  <c:v>1.614</c:v>
                </c:pt>
                <c:pt idx="184">
                  <c:v>1.62</c:v>
                </c:pt>
                <c:pt idx="185">
                  <c:v>1.626</c:v>
                </c:pt>
                <c:pt idx="186">
                  <c:v>1.632</c:v>
                </c:pt>
                <c:pt idx="187">
                  <c:v>1.638</c:v>
                </c:pt>
                <c:pt idx="188">
                  <c:v>1.643</c:v>
                </c:pt>
                <c:pt idx="189">
                  <c:v>1.649</c:v>
                </c:pt>
                <c:pt idx="190">
                  <c:v>1.655</c:v>
                </c:pt>
                <c:pt idx="191">
                  <c:v>1.66</c:v>
                </c:pt>
                <c:pt idx="192">
                  <c:v>1.667</c:v>
                </c:pt>
                <c:pt idx="193">
                  <c:v>1.673</c:v>
                </c:pt>
                <c:pt idx="194">
                  <c:v>1.678</c:v>
                </c:pt>
                <c:pt idx="195">
                  <c:v>1.684</c:v>
                </c:pt>
                <c:pt idx="196">
                  <c:v>1.69</c:v>
                </c:pt>
                <c:pt idx="197">
                  <c:v>1.695</c:v>
                </c:pt>
                <c:pt idx="198">
                  <c:v>1.701</c:v>
                </c:pt>
                <c:pt idx="199">
                  <c:v>1.708</c:v>
                </c:pt>
                <c:pt idx="200">
                  <c:v>1.713</c:v>
                </c:pt>
                <c:pt idx="201">
                  <c:v>1.719</c:v>
                </c:pt>
                <c:pt idx="202">
                  <c:v>1.725</c:v>
                </c:pt>
                <c:pt idx="203">
                  <c:v>1.73</c:v>
                </c:pt>
                <c:pt idx="204">
                  <c:v>1.736</c:v>
                </c:pt>
                <c:pt idx="205">
                  <c:v>1.742</c:v>
                </c:pt>
                <c:pt idx="206">
                  <c:v>1.747</c:v>
                </c:pt>
                <c:pt idx="207">
                  <c:v>1.754</c:v>
                </c:pt>
                <c:pt idx="208">
                  <c:v>1.76</c:v>
                </c:pt>
                <c:pt idx="209">
                  <c:v>1.765</c:v>
                </c:pt>
                <c:pt idx="210">
                  <c:v>1.771</c:v>
                </c:pt>
                <c:pt idx="211">
                  <c:v>1.777</c:v>
                </c:pt>
                <c:pt idx="212">
                  <c:v>1.782</c:v>
                </c:pt>
                <c:pt idx="213">
                  <c:v>1.788</c:v>
                </c:pt>
                <c:pt idx="214">
                  <c:v>1.795</c:v>
                </c:pt>
                <c:pt idx="215">
                  <c:v>1.8</c:v>
                </c:pt>
                <c:pt idx="216">
                  <c:v>1.806</c:v>
                </c:pt>
                <c:pt idx="217">
                  <c:v>1.812</c:v>
                </c:pt>
                <c:pt idx="218">
                  <c:v>1.817</c:v>
                </c:pt>
                <c:pt idx="219">
                  <c:v>1.823</c:v>
                </c:pt>
                <c:pt idx="220">
                  <c:v>1.829</c:v>
                </c:pt>
                <c:pt idx="221">
                  <c:v>1.835</c:v>
                </c:pt>
                <c:pt idx="222">
                  <c:v>1.841</c:v>
                </c:pt>
                <c:pt idx="223">
                  <c:v>1.847</c:v>
                </c:pt>
                <c:pt idx="224">
                  <c:v>1.852</c:v>
                </c:pt>
                <c:pt idx="225">
                  <c:v>1.858</c:v>
                </c:pt>
                <c:pt idx="226">
                  <c:v>1.864</c:v>
                </c:pt>
                <c:pt idx="227">
                  <c:v>1.869</c:v>
                </c:pt>
                <c:pt idx="228">
                  <c:v>1.875</c:v>
                </c:pt>
                <c:pt idx="229">
                  <c:v>1.882</c:v>
                </c:pt>
                <c:pt idx="230">
                  <c:v>1.887</c:v>
                </c:pt>
                <c:pt idx="231">
                  <c:v>1.893</c:v>
                </c:pt>
                <c:pt idx="232">
                  <c:v>1.899</c:v>
                </c:pt>
                <c:pt idx="233">
                  <c:v>1.904</c:v>
                </c:pt>
                <c:pt idx="234">
                  <c:v>1.91</c:v>
                </c:pt>
                <c:pt idx="235">
                  <c:v>1.916</c:v>
                </c:pt>
                <c:pt idx="236">
                  <c:v>1.922</c:v>
                </c:pt>
                <c:pt idx="237">
                  <c:v>1.928</c:v>
                </c:pt>
                <c:pt idx="238">
                  <c:v>1.934</c:v>
                </c:pt>
                <c:pt idx="239">
                  <c:v>1.939</c:v>
                </c:pt>
                <c:pt idx="240">
                  <c:v>1.945</c:v>
                </c:pt>
                <c:pt idx="241">
                  <c:v>1.951</c:v>
                </c:pt>
                <c:pt idx="242">
                  <c:v>1.956</c:v>
                </c:pt>
                <c:pt idx="243">
                  <c:v>1.963</c:v>
                </c:pt>
                <c:pt idx="244">
                  <c:v>1.969</c:v>
                </c:pt>
                <c:pt idx="245">
                  <c:v>1.974</c:v>
                </c:pt>
                <c:pt idx="246">
                  <c:v>1.98</c:v>
                </c:pt>
                <c:pt idx="247">
                  <c:v>1.986</c:v>
                </c:pt>
                <c:pt idx="248">
                  <c:v>1.991</c:v>
                </c:pt>
                <c:pt idx="249">
                  <c:v>1.997</c:v>
                </c:pt>
                <c:pt idx="250">
                  <c:v>2.003</c:v>
                </c:pt>
                <c:pt idx="251">
                  <c:v>2.009</c:v>
                </c:pt>
                <c:pt idx="252">
                  <c:v>2.015</c:v>
                </c:pt>
                <c:pt idx="253">
                  <c:v>2.021</c:v>
                </c:pt>
                <c:pt idx="254">
                  <c:v>2.026</c:v>
                </c:pt>
                <c:pt idx="255">
                  <c:v>2.032</c:v>
                </c:pt>
                <c:pt idx="256">
                  <c:v>2.038</c:v>
                </c:pt>
                <c:pt idx="257">
                  <c:v>2.043</c:v>
                </c:pt>
                <c:pt idx="258">
                  <c:v>2.05</c:v>
                </c:pt>
                <c:pt idx="259">
                  <c:v>2.056</c:v>
                </c:pt>
                <c:pt idx="260">
                  <c:v>2.061</c:v>
                </c:pt>
                <c:pt idx="261">
                  <c:v>2.067</c:v>
                </c:pt>
                <c:pt idx="262">
                  <c:v>2.073</c:v>
                </c:pt>
                <c:pt idx="263">
                  <c:v>2.078</c:v>
                </c:pt>
                <c:pt idx="264">
                  <c:v>2.084</c:v>
                </c:pt>
                <c:pt idx="265">
                  <c:v>2.091</c:v>
                </c:pt>
                <c:pt idx="266">
                  <c:v>2.096</c:v>
                </c:pt>
                <c:pt idx="267">
                  <c:v>2.102</c:v>
                </c:pt>
                <c:pt idx="268">
                  <c:v>2.107</c:v>
                </c:pt>
                <c:pt idx="269">
                  <c:v>2.113</c:v>
                </c:pt>
                <c:pt idx="270">
                  <c:v>2.119</c:v>
                </c:pt>
                <c:pt idx="271">
                  <c:v>2.124</c:v>
                </c:pt>
                <c:pt idx="272">
                  <c:v>2.13</c:v>
                </c:pt>
                <c:pt idx="273">
                  <c:v>2.137</c:v>
                </c:pt>
                <c:pt idx="274">
                  <c:v>2.142</c:v>
                </c:pt>
                <c:pt idx="275">
                  <c:v>2.148</c:v>
                </c:pt>
                <c:pt idx="276">
                  <c:v>2.154</c:v>
                </c:pt>
                <c:pt idx="277">
                  <c:v>2.16</c:v>
                </c:pt>
                <c:pt idx="278">
                  <c:v>2.165</c:v>
                </c:pt>
                <c:pt idx="279">
                  <c:v>2.171</c:v>
                </c:pt>
                <c:pt idx="280">
                  <c:v>2.177</c:v>
                </c:pt>
                <c:pt idx="281">
                  <c:v>2.183</c:v>
                </c:pt>
                <c:pt idx="282">
                  <c:v>2.189</c:v>
                </c:pt>
                <c:pt idx="283">
                  <c:v>2.194</c:v>
                </c:pt>
                <c:pt idx="284">
                  <c:v>2.2</c:v>
                </c:pt>
                <c:pt idx="285">
                  <c:v>2.206</c:v>
                </c:pt>
                <c:pt idx="286">
                  <c:v>2.211</c:v>
                </c:pt>
                <c:pt idx="287">
                  <c:v>2.217</c:v>
                </c:pt>
                <c:pt idx="288">
                  <c:v>2.224</c:v>
                </c:pt>
                <c:pt idx="289">
                  <c:v>2.229</c:v>
                </c:pt>
                <c:pt idx="290">
                  <c:v>2.235</c:v>
                </c:pt>
                <c:pt idx="291">
                  <c:v>2.241</c:v>
                </c:pt>
                <c:pt idx="292">
                  <c:v>2.246</c:v>
                </c:pt>
                <c:pt idx="293">
                  <c:v>2.252</c:v>
                </c:pt>
                <c:pt idx="294">
                  <c:v>2.258</c:v>
                </c:pt>
                <c:pt idx="295">
                  <c:v>2.264</c:v>
                </c:pt>
                <c:pt idx="296">
                  <c:v>2.27</c:v>
                </c:pt>
                <c:pt idx="297">
                  <c:v>2.276</c:v>
                </c:pt>
                <c:pt idx="298">
                  <c:v>2.281</c:v>
                </c:pt>
                <c:pt idx="299">
                  <c:v>2.287</c:v>
                </c:pt>
                <c:pt idx="300">
                  <c:v>2.293</c:v>
                </c:pt>
                <c:pt idx="301">
                  <c:v>2.298</c:v>
                </c:pt>
                <c:pt idx="302">
                  <c:v>2.305</c:v>
                </c:pt>
                <c:pt idx="303">
                  <c:v>2.311</c:v>
                </c:pt>
                <c:pt idx="304">
                  <c:v>2.316</c:v>
                </c:pt>
                <c:pt idx="305">
                  <c:v>2.322</c:v>
                </c:pt>
                <c:pt idx="306">
                  <c:v>2.328</c:v>
                </c:pt>
                <c:pt idx="307">
                  <c:v>2.333</c:v>
                </c:pt>
                <c:pt idx="308">
                  <c:v>2.339</c:v>
                </c:pt>
                <c:pt idx="309">
                  <c:v>2.345</c:v>
                </c:pt>
                <c:pt idx="310">
                  <c:v>2.351</c:v>
                </c:pt>
                <c:pt idx="311">
                  <c:v>2.357</c:v>
                </c:pt>
                <c:pt idx="312">
                  <c:v>2.363</c:v>
                </c:pt>
                <c:pt idx="313">
                  <c:v>2.368</c:v>
                </c:pt>
                <c:pt idx="314">
                  <c:v>2.374</c:v>
                </c:pt>
                <c:pt idx="315">
                  <c:v>2.38</c:v>
                </c:pt>
                <c:pt idx="316">
                  <c:v>2.385</c:v>
                </c:pt>
                <c:pt idx="317">
                  <c:v>2.392</c:v>
                </c:pt>
                <c:pt idx="318">
                  <c:v>2.398</c:v>
                </c:pt>
                <c:pt idx="319">
                  <c:v>2.403</c:v>
                </c:pt>
                <c:pt idx="320">
                  <c:v>2.409</c:v>
                </c:pt>
                <c:pt idx="321">
                  <c:v>2.415</c:v>
                </c:pt>
                <c:pt idx="322">
                  <c:v>2.42</c:v>
                </c:pt>
                <c:pt idx="323">
                  <c:v>2.426</c:v>
                </c:pt>
                <c:pt idx="324">
                  <c:v>2.433</c:v>
                </c:pt>
                <c:pt idx="325">
                  <c:v>2.438</c:v>
                </c:pt>
                <c:pt idx="326">
                  <c:v>2.444</c:v>
                </c:pt>
                <c:pt idx="327">
                  <c:v>2.45</c:v>
                </c:pt>
                <c:pt idx="328">
                  <c:v>2.455</c:v>
                </c:pt>
                <c:pt idx="329">
                  <c:v>2.461</c:v>
                </c:pt>
                <c:pt idx="330">
                  <c:v>2.467</c:v>
                </c:pt>
                <c:pt idx="331">
                  <c:v>2.472</c:v>
                </c:pt>
                <c:pt idx="332">
                  <c:v>2.479</c:v>
                </c:pt>
                <c:pt idx="333">
                  <c:v>2.485</c:v>
                </c:pt>
                <c:pt idx="334">
                  <c:v>2.49</c:v>
                </c:pt>
                <c:pt idx="335">
                  <c:v>2.496</c:v>
                </c:pt>
                <c:pt idx="336">
                  <c:v>2.502</c:v>
                </c:pt>
                <c:pt idx="337">
                  <c:v>2.507</c:v>
                </c:pt>
                <c:pt idx="338">
                  <c:v>2.513</c:v>
                </c:pt>
                <c:pt idx="339">
                  <c:v>2.52</c:v>
                </c:pt>
                <c:pt idx="340">
                  <c:v>2.525</c:v>
                </c:pt>
                <c:pt idx="341">
                  <c:v>2.531</c:v>
                </c:pt>
                <c:pt idx="342">
                  <c:v>2.537</c:v>
                </c:pt>
                <c:pt idx="343">
                  <c:v>2.542</c:v>
                </c:pt>
                <c:pt idx="344">
                  <c:v>2.548</c:v>
                </c:pt>
                <c:pt idx="345">
                  <c:v>2.554</c:v>
                </c:pt>
                <c:pt idx="346">
                  <c:v>2.56</c:v>
                </c:pt>
                <c:pt idx="347">
                  <c:v>2.566</c:v>
                </c:pt>
                <c:pt idx="348">
                  <c:v>2.572</c:v>
                </c:pt>
                <c:pt idx="349">
                  <c:v>2.577</c:v>
                </c:pt>
                <c:pt idx="350">
                  <c:v>2.583</c:v>
                </c:pt>
                <c:pt idx="351">
                  <c:v>2.589</c:v>
                </c:pt>
                <c:pt idx="352">
                  <c:v>2.594</c:v>
                </c:pt>
                <c:pt idx="353">
                  <c:v>2.6</c:v>
                </c:pt>
                <c:pt idx="354">
                  <c:v>2.607</c:v>
                </c:pt>
                <c:pt idx="355">
                  <c:v>2.612</c:v>
                </c:pt>
                <c:pt idx="356">
                  <c:v>2.618</c:v>
                </c:pt>
                <c:pt idx="357">
                  <c:v>2.624</c:v>
                </c:pt>
                <c:pt idx="358">
                  <c:v>2.629</c:v>
                </c:pt>
                <c:pt idx="359">
                  <c:v>2.635</c:v>
                </c:pt>
                <c:pt idx="360">
                  <c:v>2.641</c:v>
                </c:pt>
                <c:pt idx="361">
                  <c:v>2.647</c:v>
                </c:pt>
                <c:pt idx="362">
                  <c:v>2.653</c:v>
                </c:pt>
                <c:pt idx="363">
                  <c:v>2.659</c:v>
                </c:pt>
                <c:pt idx="364">
                  <c:v>2.664</c:v>
                </c:pt>
                <c:pt idx="365">
                  <c:v>2.67</c:v>
                </c:pt>
                <c:pt idx="366">
                  <c:v>2.676</c:v>
                </c:pt>
                <c:pt idx="367">
                  <c:v>2.681</c:v>
                </c:pt>
                <c:pt idx="368">
                  <c:v>2.688</c:v>
                </c:pt>
                <c:pt idx="369">
                  <c:v>2.694</c:v>
                </c:pt>
                <c:pt idx="370">
                  <c:v>2.699</c:v>
                </c:pt>
                <c:pt idx="371">
                  <c:v>2.705</c:v>
                </c:pt>
                <c:pt idx="372">
                  <c:v>2.711</c:v>
                </c:pt>
                <c:pt idx="373">
                  <c:v>2.716</c:v>
                </c:pt>
                <c:pt idx="374">
                  <c:v>2.722</c:v>
                </c:pt>
                <c:pt idx="375">
                  <c:v>2.728</c:v>
                </c:pt>
                <c:pt idx="376">
                  <c:v>2.734</c:v>
                </c:pt>
                <c:pt idx="377">
                  <c:v>2.74</c:v>
                </c:pt>
                <c:pt idx="378">
                  <c:v>2.746</c:v>
                </c:pt>
                <c:pt idx="379">
                  <c:v>2.751</c:v>
                </c:pt>
                <c:pt idx="380">
                  <c:v>2.757</c:v>
                </c:pt>
                <c:pt idx="381">
                  <c:v>2.763</c:v>
                </c:pt>
                <c:pt idx="382">
                  <c:v>2.768</c:v>
                </c:pt>
                <c:pt idx="383">
                  <c:v>2.775</c:v>
                </c:pt>
                <c:pt idx="384">
                  <c:v>2.781</c:v>
                </c:pt>
                <c:pt idx="385">
                  <c:v>2.786</c:v>
                </c:pt>
                <c:pt idx="386">
                  <c:v>2.792</c:v>
                </c:pt>
                <c:pt idx="387">
                  <c:v>2.798</c:v>
                </c:pt>
                <c:pt idx="388">
                  <c:v>2.803</c:v>
                </c:pt>
                <c:pt idx="389">
                  <c:v>2.809</c:v>
                </c:pt>
                <c:pt idx="390">
                  <c:v>2.816</c:v>
                </c:pt>
                <c:pt idx="391">
                  <c:v>2.821</c:v>
                </c:pt>
                <c:pt idx="392">
                  <c:v>2.827</c:v>
                </c:pt>
                <c:pt idx="393">
                  <c:v>2.833</c:v>
                </c:pt>
                <c:pt idx="394">
                  <c:v>2.838</c:v>
                </c:pt>
                <c:pt idx="395">
                  <c:v>2.844</c:v>
                </c:pt>
                <c:pt idx="396">
                  <c:v>2.85</c:v>
                </c:pt>
                <c:pt idx="397">
                  <c:v>2.855</c:v>
                </c:pt>
                <c:pt idx="398">
                  <c:v>2.862</c:v>
                </c:pt>
                <c:pt idx="399">
                  <c:v>2.868</c:v>
                </c:pt>
                <c:pt idx="400">
                  <c:v>2.873</c:v>
                </c:pt>
                <c:pt idx="401">
                  <c:v>2.879</c:v>
                </c:pt>
                <c:pt idx="402">
                  <c:v>2.885</c:v>
                </c:pt>
                <c:pt idx="403">
                  <c:v>2.89</c:v>
                </c:pt>
                <c:pt idx="404">
                  <c:v>2.896</c:v>
                </c:pt>
                <c:pt idx="405">
                  <c:v>2.903</c:v>
                </c:pt>
                <c:pt idx="406">
                  <c:v>2.908</c:v>
                </c:pt>
                <c:pt idx="407">
                  <c:v>2.914</c:v>
                </c:pt>
                <c:pt idx="408">
                  <c:v>2.92</c:v>
                </c:pt>
                <c:pt idx="409">
                  <c:v>2.925</c:v>
                </c:pt>
                <c:pt idx="410">
                  <c:v>2.931</c:v>
                </c:pt>
                <c:pt idx="411">
                  <c:v>2.937</c:v>
                </c:pt>
                <c:pt idx="412">
                  <c:v>2.942</c:v>
                </c:pt>
                <c:pt idx="413">
                  <c:v>2.949</c:v>
                </c:pt>
                <c:pt idx="414">
                  <c:v>2.955</c:v>
                </c:pt>
                <c:pt idx="415">
                  <c:v>2.96</c:v>
                </c:pt>
                <c:pt idx="416">
                  <c:v>2.966</c:v>
                </c:pt>
                <c:pt idx="417">
                  <c:v>2.972</c:v>
                </c:pt>
                <c:pt idx="418">
                  <c:v>2.977</c:v>
                </c:pt>
                <c:pt idx="419">
                  <c:v>2.983</c:v>
                </c:pt>
                <c:pt idx="420">
                  <c:v>2.99</c:v>
                </c:pt>
                <c:pt idx="421">
                  <c:v>2.995</c:v>
                </c:pt>
                <c:pt idx="422">
                  <c:v>3.001</c:v>
                </c:pt>
                <c:pt idx="423">
                  <c:v>3.007</c:v>
                </c:pt>
                <c:pt idx="424">
                  <c:v>3.012</c:v>
                </c:pt>
                <c:pt idx="425">
                  <c:v>3.018</c:v>
                </c:pt>
                <c:pt idx="426">
                  <c:v>3.024</c:v>
                </c:pt>
                <c:pt idx="427">
                  <c:v>3.03</c:v>
                </c:pt>
                <c:pt idx="428">
                  <c:v>3.036</c:v>
                </c:pt>
                <c:pt idx="429">
                  <c:v>3.042</c:v>
                </c:pt>
                <c:pt idx="430">
                  <c:v>3.047</c:v>
                </c:pt>
                <c:pt idx="431">
                  <c:v>3.053</c:v>
                </c:pt>
                <c:pt idx="432">
                  <c:v>3.059</c:v>
                </c:pt>
                <c:pt idx="433">
                  <c:v>3.064</c:v>
                </c:pt>
                <c:pt idx="434">
                  <c:v>3.07</c:v>
                </c:pt>
                <c:pt idx="435">
                  <c:v>3.077</c:v>
                </c:pt>
                <c:pt idx="436">
                  <c:v>3.082</c:v>
                </c:pt>
                <c:pt idx="437">
                  <c:v>3.088</c:v>
                </c:pt>
                <c:pt idx="438">
                  <c:v>3.094</c:v>
                </c:pt>
                <c:pt idx="439">
                  <c:v>3.099</c:v>
                </c:pt>
                <c:pt idx="440">
                  <c:v>3.105</c:v>
                </c:pt>
                <c:pt idx="441">
                  <c:v>3.111</c:v>
                </c:pt>
                <c:pt idx="442">
                  <c:v>3.117</c:v>
                </c:pt>
                <c:pt idx="443">
                  <c:v>3.123</c:v>
                </c:pt>
                <c:pt idx="444">
                  <c:v>3.129</c:v>
                </c:pt>
                <c:pt idx="445">
                  <c:v>3.134</c:v>
                </c:pt>
                <c:pt idx="446">
                  <c:v>3.14</c:v>
                </c:pt>
                <c:pt idx="447">
                  <c:v>3.146</c:v>
                </c:pt>
                <c:pt idx="448">
                  <c:v>3.151</c:v>
                </c:pt>
                <c:pt idx="449">
                  <c:v>3.158</c:v>
                </c:pt>
                <c:pt idx="450">
                  <c:v>3.164</c:v>
                </c:pt>
                <c:pt idx="451">
                  <c:v>3.169</c:v>
                </c:pt>
                <c:pt idx="452">
                  <c:v>3.175</c:v>
                </c:pt>
                <c:pt idx="453">
                  <c:v>3.181</c:v>
                </c:pt>
                <c:pt idx="454">
                  <c:v>3.186</c:v>
                </c:pt>
                <c:pt idx="455">
                  <c:v>3.192</c:v>
                </c:pt>
                <c:pt idx="456">
                  <c:v>3.198</c:v>
                </c:pt>
                <c:pt idx="457">
                  <c:v>3.204</c:v>
                </c:pt>
                <c:pt idx="458">
                  <c:v>3.21</c:v>
                </c:pt>
                <c:pt idx="459">
                  <c:v>3.216</c:v>
                </c:pt>
                <c:pt idx="460">
                  <c:v>3.221</c:v>
                </c:pt>
                <c:pt idx="461">
                  <c:v>3.227</c:v>
                </c:pt>
                <c:pt idx="462">
                  <c:v>3.233</c:v>
                </c:pt>
                <c:pt idx="463">
                  <c:v>3.238</c:v>
                </c:pt>
                <c:pt idx="464">
                  <c:v>3.245</c:v>
                </c:pt>
                <c:pt idx="465">
                  <c:v>3.251</c:v>
                </c:pt>
                <c:pt idx="466">
                  <c:v>3.256</c:v>
                </c:pt>
                <c:pt idx="467">
                  <c:v>3.262</c:v>
                </c:pt>
                <c:pt idx="468">
                  <c:v>3.268</c:v>
                </c:pt>
                <c:pt idx="469">
                  <c:v>3.273</c:v>
                </c:pt>
                <c:pt idx="470">
                  <c:v>3.279</c:v>
                </c:pt>
                <c:pt idx="471">
                  <c:v>3.286</c:v>
                </c:pt>
                <c:pt idx="472">
                  <c:v>3.291</c:v>
                </c:pt>
                <c:pt idx="473">
                  <c:v>3.297</c:v>
                </c:pt>
                <c:pt idx="474">
                  <c:v>3.303</c:v>
                </c:pt>
                <c:pt idx="475">
                  <c:v>3.308</c:v>
                </c:pt>
                <c:pt idx="476">
                  <c:v>3.314</c:v>
                </c:pt>
                <c:pt idx="477">
                  <c:v>3.32</c:v>
                </c:pt>
                <c:pt idx="478">
                  <c:v>3.325</c:v>
                </c:pt>
                <c:pt idx="479">
                  <c:v>3.332</c:v>
                </c:pt>
                <c:pt idx="480">
                  <c:v>3.338</c:v>
                </c:pt>
                <c:pt idx="481">
                  <c:v>3.343</c:v>
                </c:pt>
                <c:pt idx="482">
                  <c:v>3.349</c:v>
                </c:pt>
                <c:pt idx="483">
                  <c:v>3.355</c:v>
                </c:pt>
                <c:pt idx="484">
                  <c:v>3.36</c:v>
                </c:pt>
                <c:pt idx="485">
                  <c:v>3.366</c:v>
                </c:pt>
                <c:pt idx="486">
                  <c:v>3.373</c:v>
                </c:pt>
                <c:pt idx="487">
                  <c:v>3.378</c:v>
                </c:pt>
                <c:pt idx="488">
                  <c:v>3.384</c:v>
                </c:pt>
                <c:pt idx="489">
                  <c:v>3.39</c:v>
                </c:pt>
                <c:pt idx="490">
                  <c:v>3.395</c:v>
                </c:pt>
                <c:pt idx="491">
                  <c:v>3.401</c:v>
                </c:pt>
                <c:pt idx="492">
                  <c:v>3.407</c:v>
                </c:pt>
                <c:pt idx="493">
                  <c:v>3.412</c:v>
                </c:pt>
                <c:pt idx="494">
                  <c:v>3.419</c:v>
                </c:pt>
                <c:pt idx="495">
                  <c:v>3.425</c:v>
                </c:pt>
                <c:pt idx="496">
                  <c:v>3.43</c:v>
                </c:pt>
                <c:pt idx="497">
                  <c:v>3.436</c:v>
                </c:pt>
                <c:pt idx="498">
                  <c:v>3.442</c:v>
                </c:pt>
                <c:pt idx="499">
                  <c:v>3.447</c:v>
                </c:pt>
                <c:pt idx="500">
                  <c:v>3.453</c:v>
                </c:pt>
                <c:pt idx="501">
                  <c:v>3.46</c:v>
                </c:pt>
                <c:pt idx="502">
                  <c:v>3.465</c:v>
                </c:pt>
                <c:pt idx="503">
                  <c:v>3.471</c:v>
                </c:pt>
                <c:pt idx="504">
                  <c:v>3.476</c:v>
                </c:pt>
                <c:pt idx="505">
                  <c:v>3.482</c:v>
                </c:pt>
                <c:pt idx="506">
                  <c:v>3.488</c:v>
                </c:pt>
                <c:pt idx="507">
                  <c:v>3.493</c:v>
                </c:pt>
                <c:pt idx="508">
                  <c:v>3.5</c:v>
                </c:pt>
                <c:pt idx="509">
                  <c:v>3.506</c:v>
                </c:pt>
                <c:pt idx="510">
                  <c:v>3.511</c:v>
                </c:pt>
                <c:pt idx="511">
                  <c:v>3.517</c:v>
                </c:pt>
                <c:pt idx="512">
                  <c:v>3.523</c:v>
                </c:pt>
                <c:pt idx="513">
                  <c:v>3.528</c:v>
                </c:pt>
                <c:pt idx="514">
                  <c:v>3.534</c:v>
                </c:pt>
                <c:pt idx="515">
                  <c:v>3.54</c:v>
                </c:pt>
                <c:pt idx="516">
                  <c:v>3.546</c:v>
                </c:pt>
                <c:pt idx="517">
                  <c:v>3.552</c:v>
                </c:pt>
                <c:pt idx="518">
                  <c:v>3.558</c:v>
                </c:pt>
                <c:pt idx="519">
                  <c:v>3.563</c:v>
                </c:pt>
                <c:pt idx="520">
                  <c:v>3.569</c:v>
                </c:pt>
                <c:pt idx="521">
                  <c:v>3.575</c:v>
                </c:pt>
                <c:pt idx="522">
                  <c:v>3.58</c:v>
                </c:pt>
                <c:pt idx="523">
                  <c:v>3.587</c:v>
                </c:pt>
                <c:pt idx="524">
                  <c:v>3.593</c:v>
                </c:pt>
                <c:pt idx="525">
                  <c:v>3.598</c:v>
                </c:pt>
                <c:pt idx="526">
                  <c:v>3.604</c:v>
                </c:pt>
                <c:pt idx="527">
                  <c:v>3.61</c:v>
                </c:pt>
                <c:pt idx="528">
                  <c:v>3.615</c:v>
                </c:pt>
                <c:pt idx="529">
                  <c:v>3.621</c:v>
                </c:pt>
                <c:pt idx="530">
                  <c:v>3.628</c:v>
                </c:pt>
                <c:pt idx="531">
                  <c:v>3.633</c:v>
                </c:pt>
                <c:pt idx="532">
                  <c:v>3.639</c:v>
                </c:pt>
                <c:pt idx="533">
                  <c:v>3.645</c:v>
                </c:pt>
                <c:pt idx="534">
                  <c:v>3.65</c:v>
                </c:pt>
                <c:pt idx="535">
                  <c:v>3.656</c:v>
                </c:pt>
                <c:pt idx="536">
                  <c:v>3.662</c:v>
                </c:pt>
                <c:pt idx="537">
                  <c:v>3.667</c:v>
                </c:pt>
                <c:pt idx="538">
                  <c:v>3.674</c:v>
                </c:pt>
                <c:pt idx="539">
                  <c:v>3.68</c:v>
                </c:pt>
                <c:pt idx="540">
                  <c:v>3.685</c:v>
                </c:pt>
                <c:pt idx="541">
                  <c:v>3.691</c:v>
                </c:pt>
                <c:pt idx="542">
                  <c:v>3.697</c:v>
                </c:pt>
                <c:pt idx="543">
                  <c:v>3.702</c:v>
                </c:pt>
                <c:pt idx="544">
                  <c:v>3.708</c:v>
                </c:pt>
                <c:pt idx="545">
                  <c:v>3.715</c:v>
                </c:pt>
                <c:pt idx="546">
                  <c:v>3.72</c:v>
                </c:pt>
                <c:pt idx="547">
                  <c:v>3.726</c:v>
                </c:pt>
                <c:pt idx="548">
                  <c:v>3.732</c:v>
                </c:pt>
                <c:pt idx="549">
                  <c:v>3.737</c:v>
                </c:pt>
                <c:pt idx="550">
                  <c:v>3.743</c:v>
                </c:pt>
                <c:pt idx="551">
                  <c:v>3.749</c:v>
                </c:pt>
                <c:pt idx="552">
                  <c:v>3.755</c:v>
                </c:pt>
                <c:pt idx="553">
                  <c:v>3.761</c:v>
                </c:pt>
                <c:pt idx="554">
                  <c:v>3.767</c:v>
                </c:pt>
                <c:pt idx="555">
                  <c:v>3.772</c:v>
                </c:pt>
                <c:pt idx="556">
                  <c:v>3.778</c:v>
                </c:pt>
                <c:pt idx="557">
                  <c:v>3.784</c:v>
                </c:pt>
                <c:pt idx="558">
                  <c:v>3.789</c:v>
                </c:pt>
                <c:pt idx="559">
                  <c:v>3.795</c:v>
                </c:pt>
                <c:pt idx="560">
                  <c:v>3.802</c:v>
                </c:pt>
                <c:pt idx="561">
                  <c:v>3.807</c:v>
                </c:pt>
                <c:pt idx="562">
                  <c:v>3.813</c:v>
                </c:pt>
                <c:pt idx="563">
                  <c:v>3.819</c:v>
                </c:pt>
                <c:pt idx="564">
                  <c:v>3.824</c:v>
                </c:pt>
                <c:pt idx="565">
                  <c:v>3.83</c:v>
                </c:pt>
                <c:pt idx="566">
                  <c:v>3.836</c:v>
                </c:pt>
                <c:pt idx="567">
                  <c:v>3.842</c:v>
                </c:pt>
                <c:pt idx="568">
                  <c:v>3.848</c:v>
                </c:pt>
                <c:pt idx="569">
                  <c:v>3.854</c:v>
                </c:pt>
                <c:pt idx="570">
                  <c:v>3.859</c:v>
                </c:pt>
                <c:pt idx="571">
                  <c:v>3.865</c:v>
                </c:pt>
                <c:pt idx="572">
                  <c:v>3.871</c:v>
                </c:pt>
                <c:pt idx="573">
                  <c:v>3.877</c:v>
                </c:pt>
                <c:pt idx="574">
                  <c:v>3.884</c:v>
                </c:pt>
                <c:pt idx="575">
                  <c:v>3.89</c:v>
                </c:pt>
                <c:pt idx="576">
                  <c:v>3.896</c:v>
                </c:pt>
                <c:pt idx="577">
                  <c:v>3.902</c:v>
                </c:pt>
                <c:pt idx="578">
                  <c:v>3.908</c:v>
                </c:pt>
                <c:pt idx="579">
                  <c:v>3.913</c:v>
                </c:pt>
                <c:pt idx="580">
                  <c:v>3.919</c:v>
                </c:pt>
                <c:pt idx="581">
                  <c:v>3.926</c:v>
                </c:pt>
                <c:pt idx="582">
                  <c:v>3.932</c:v>
                </c:pt>
                <c:pt idx="583">
                  <c:v>3.938</c:v>
                </c:pt>
                <c:pt idx="584">
                  <c:v>3.944</c:v>
                </c:pt>
                <c:pt idx="585">
                  <c:v>3.95</c:v>
                </c:pt>
                <c:pt idx="586">
                  <c:v>3.956</c:v>
                </c:pt>
                <c:pt idx="587">
                  <c:v>3.962</c:v>
                </c:pt>
                <c:pt idx="588">
                  <c:v>3.969</c:v>
                </c:pt>
                <c:pt idx="589">
                  <c:v>3.974</c:v>
                </c:pt>
                <c:pt idx="590">
                  <c:v>3.98</c:v>
                </c:pt>
                <c:pt idx="591">
                  <c:v>3.986</c:v>
                </c:pt>
                <c:pt idx="592">
                  <c:v>3.992</c:v>
                </c:pt>
                <c:pt idx="593">
                  <c:v>3.998</c:v>
                </c:pt>
                <c:pt idx="594">
                  <c:v>4.004</c:v>
                </c:pt>
                <c:pt idx="595">
                  <c:v>4.011</c:v>
                </c:pt>
                <c:pt idx="596">
                  <c:v>4.017</c:v>
                </c:pt>
                <c:pt idx="597">
                  <c:v>4.023</c:v>
                </c:pt>
                <c:pt idx="598">
                  <c:v>4.029</c:v>
                </c:pt>
                <c:pt idx="599">
                  <c:v>4.034</c:v>
                </c:pt>
                <c:pt idx="600">
                  <c:v>4.04</c:v>
                </c:pt>
                <c:pt idx="601">
                  <c:v>4.046</c:v>
                </c:pt>
                <c:pt idx="602">
                  <c:v>4.052</c:v>
                </c:pt>
                <c:pt idx="603">
                  <c:v>4.059</c:v>
                </c:pt>
                <c:pt idx="604">
                  <c:v>4.065</c:v>
                </c:pt>
                <c:pt idx="605">
                  <c:v>4.071</c:v>
                </c:pt>
                <c:pt idx="606">
                  <c:v>4.077</c:v>
                </c:pt>
                <c:pt idx="607">
                  <c:v>4.083</c:v>
                </c:pt>
                <c:pt idx="608">
                  <c:v>4.089</c:v>
                </c:pt>
                <c:pt idx="609">
                  <c:v>4.094</c:v>
                </c:pt>
                <c:pt idx="610">
                  <c:v>4.101</c:v>
                </c:pt>
                <c:pt idx="611">
                  <c:v>4.107</c:v>
                </c:pt>
                <c:pt idx="612">
                  <c:v>4.113</c:v>
                </c:pt>
                <c:pt idx="613">
                  <c:v>4.119</c:v>
                </c:pt>
                <c:pt idx="614">
                  <c:v>4.125</c:v>
                </c:pt>
                <c:pt idx="615">
                  <c:v>4.131</c:v>
                </c:pt>
                <c:pt idx="616">
                  <c:v>4.137</c:v>
                </c:pt>
                <c:pt idx="617">
                  <c:v>4.144</c:v>
                </c:pt>
                <c:pt idx="618">
                  <c:v>4.15</c:v>
                </c:pt>
                <c:pt idx="619">
                  <c:v>4.155</c:v>
                </c:pt>
                <c:pt idx="620">
                  <c:v>4.161</c:v>
                </c:pt>
                <c:pt idx="621">
                  <c:v>4.167</c:v>
                </c:pt>
                <c:pt idx="622">
                  <c:v>4.173</c:v>
                </c:pt>
                <c:pt idx="623">
                  <c:v>4.179</c:v>
                </c:pt>
                <c:pt idx="624">
                  <c:v>4.186</c:v>
                </c:pt>
                <c:pt idx="625">
                  <c:v>4.192</c:v>
                </c:pt>
                <c:pt idx="626">
                  <c:v>4.198</c:v>
                </c:pt>
                <c:pt idx="627">
                  <c:v>4.204</c:v>
                </c:pt>
                <c:pt idx="628">
                  <c:v>4.21</c:v>
                </c:pt>
                <c:pt idx="629">
                  <c:v>4.215</c:v>
                </c:pt>
                <c:pt idx="630">
                  <c:v>4.221</c:v>
                </c:pt>
                <c:pt idx="631">
                  <c:v>4.228</c:v>
                </c:pt>
                <c:pt idx="632">
                  <c:v>4.234</c:v>
                </c:pt>
                <c:pt idx="633">
                  <c:v>4.24</c:v>
                </c:pt>
                <c:pt idx="634">
                  <c:v>4.246</c:v>
                </c:pt>
                <c:pt idx="635">
                  <c:v>4.252</c:v>
                </c:pt>
                <c:pt idx="636">
                  <c:v>4.258</c:v>
                </c:pt>
                <c:pt idx="637">
                  <c:v>4.264</c:v>
                </c:pt>
                <c:pt idx="638">
                  <c:v>4.271</c:v>
                </c:pt>
                <c:pt idx="639">
                  <c:v>4.276</c:v>
                </c:pt>
                <c:pt idx="640">
                  <c:v>4.282</c:v>
                </c:pt>
                <c:pt idx="641">
                  <c:v>4.288</c:v>
                </c:pt>
                <c:pt idx="642">
                  <c:v>4.294</c:v>
                </c:pt>
                <c:pt idx="643">
                  <c:v>4.3</c:v>
                </c:pt>
                <c:pt idx="644">
                  <c:v>4.306</c:v>
                </c:pt>
                <c:pt idx="645">
                  <c:v>4.313</c:v>
                </c:pt>
                <c:pt idx="646">
                  <c:v>4.319</c:v>
                </c:pt>
                <c:pt idx="647">
                  <c:v>4.325</c:v>
                </c:pt>
                <c:pt idx="648">
                  <c:v>4.33</c:v>
                </c:pt>
                <c:pt idx="649">
                  <c:v>4.336</c:v>
                </c:pt>
                <c:pt idx="650">
                  <c:v>4.342</c:v>
                </c:pt>
                <c:pt idx="651">
                  <c:v>4.348</c:v>
                </c:pt>
                <c:pt idx="652">
                  <c:v>4.355</c:v>
                </c:pt>
                <c:pt idx="653">
                  <c:v>4.361</c:v>
                </c:pt>
                <c:pt idx="654">
                  <c:v>4.367</c:v>
                </c:pt>
                <c:pt idx="655">
                  <c:v>4.373</c:v>
                </c:pt>
                <c:pt idx="656">
                  <c:v>4.379</c:v>
                </c:pt>
                <c:pt idx="657">
                  <c:v>4.385</c:v>
                </c:pt>
                <c:pt idx="658">
                  <c:v>4.391</c:v>
                </c:pt>
                <c:pt idx="659">
                  <c:v>4.397</c:v>
                </c:pt>
                <c:pt idx="660">
                  <c:v>4.403</c:v>
                </c:pt>
                <c:pt idx="661">
                  <c:v>4.409</c:v>
                </c:pt>
                <c:pt idx="662">
                  <c:v>4.415</c:v>
                </c:pt>
                <c:pt idx="663">
                  <c:v>4.421</c:v>
                </c:pt>
                <c:pt idx="664">
                  <c:v>4.427</c:v>
                </c:pt>
                <c:pt idx="665">
                  <c:v>4.433</c:v>
                </c:pt>
                <c:pt idx="666">
                  <c:v>4.44</c:v>
                </c:pt>
                <c:pt idx="667">
                  <c:v>4.446</c:v>
                </c:pt>
                <c:pt idx="668">
                  <c:v>4.451</c:v>
                </c:pt>
                <c:pt idx="669">
                  <c:v>4.457</c:v>
                </c:pt>
                <c:pt idx="670">
                  <c:v>4.463</c:v>
                </c:pt>
                <c:pt idx="671">
                  <c:v>4.469</c:v>
                </c:pt>
                <c:pt idx="672">
                  <c:v>4.475</c:v>
                </c:pt>
                <c:pt idx="673">
                  <c:v>4.482</c:v>
                </c:pt>
                <c:pt idx="674">
                  <c:v>4.488</c:v>
                </c:pt>
                <c:pt idx="675">
                  <c:v>4.494</c:v>
                </c:pt>
                <c:pt idx="676">
                  <c:v>4.5</c:v>
                </c:pt>
                <c:pt idx="677">
                  <c:v>4.506</c:v>
                </c:pt>
                <c:pt idx="678">
                  <c:v>4.511</c:v>
                </c:pt>
                <c:pt idx="679">
                  <c:v>4.517</c:v>
                </c:pt>
                <c:pt idx="680">
                  <c:v>4.524</c:v>
                </c:pt>
                <c:pt idx="681">
                  <c:v>4.53</c:v>
                </c:pt>
                <c:pt idx="682">
                  <c:v>4.536</c:v>
                </c:pt>
                <c:pt idx="683">
                  <c:v>4.542</c:v>
                </c:pt>
                <c:pt idx="684">
                  <c:v>4.548</c:v>
                </c:pt>
                <c:pt idx="685">
                  <c:v>4.554</c:v>
                </c:pt>
                <c:pt idx="686">
                  <c:v>4.56</c:v>
                </c:pt>
                <c:pt idx="687">
                  <c:v>4.567</c:v>
                </c:pt>
                <c:pt idx="688">
                  <c:v>4.572</c:v>
                </c:pt>
                <c:pt idx="689">
                  <c:v>4.578</c:v>
                </c:pt>
                <c:pt idx="690">
                  <c:v>4.584</c:v>
                </c:pt>
                <c:pt idx="691">
                  <c:v>4.59</c:v>
                </c:pt>
                <c:pt idx="692">
                  <c:v>4.596</c:v>
                </c:pt>
                <c:pt idx="693">
                  <c:v>4.602</c:v>
                </c:pt>
                <c:pt idx="694">
                  <c:v>4.609</c:v>
                </c:pt>
                <c:pt idx="695">
                  <c:v>4.615</c:v>
                </c:pt>
                <c:pt idx="696">
                  <c:v>4.621</c:v>
                </c:pt>
                <c:pt idx="697">
                  <c:v>4.627</c:v>
                </c:pt>
                <c:pt idx="698">
                  <c:v>4.632</c:v>
                </c:pt>
                <c:pt idx="699">
                  <c:v>4.638</c:v>
                </c:pt>
                <c:pt idx="700">
                  <c:v>4.644</c:v>
                </c:pt>
                <c:pt idx="701">
                  <c:v>4.651</c:v>
                </c:pt>
                <c:pt idx="702">
                  <c:v>4.657</c:v>
                </c:pt>
                <c:pt idx="703">
                  <c:v>4.663</c:v>
                </c:pt>
                <c:pt idx="704">
                  <c:v>4.669</c:v>
                </c:pt>
                <c:pt idx="705">
                  <c:v>4.675</c:v>
                </c:pt>
                <c:pt idx="706">
                  <c:v>4.681</c:v>
                </c:pt>
                <c:pt idx="707">
                  <c:v>4.687</c:v>
                </c:pt>
                <c:pt idx="708">
                  <c:v>4.694</c:v>
                </c:pt>
                <c:pt idx="709">
                  <c:v>4.699</c:v>
                </c:pt>
                <c:pt idx="710">
                  <c:v>4.705</c:v>
                </c:pt>
                <c:pt idx="711">
                  <c:v>4.711</c:v>
                </c:pt>
                <c:pt idx="712">
                  <c:v>4.717</c:v>
                </c:pt>
                <c:pt idx="713">
                  <c:v>4.723</c:v>
                </c:pt>
                <c:pt idx="714">
                  <c:v>4.729</c:v>
                </c:pt>
                <c:pt idx="715">
                  <c:v>4.736</c:v>
                </c:pt>
                <c:pt idx="716">
                  <c:v>4.742</c:v>
                </c:pt>
                <c:pt idx="717">
                  <c:v>4.748</c:v>
                </c:pt>
                <c:pt idx="718">
                  <c:v>4.754</c:v>
                </c:pt>
                <c:pt idx="719">
                  <c:v>4.759</c:v>
                </c:pt>
                <c:pt idx="720">
                  <c:v>4.765</c:v>
                </c:pt>
                <c:pt idx="721">
                  <c:v>4.771</c:v>
                </c:pt>
                <c:pt idx="722">
                  <c:v>4.777</c:v>
                </c:pt>
                <c:pt idx="723">
                  <c:v>4.784</c:v>
                </c:pt>
                <c:pt idx="724">
                  <c:v>4.79</c:v>
                </c:pt>
                <c:pt idx="725">
                  <c:v>4.796</c:v>
                </c:pt>
                <c:pt idx="726">
                  <c:v>4.802</c:v>
                </c:pt>
                <c:pt idx="727">
                  <c:v>4.808</c:v>
                </c:pt>
                <c:pt idx="728">
                  <c:v>4.814</c:v>
                </c:pt>
                <c:pt idx="729">
                  <c:v>4.819</c:v>
                </c:pt>
                <c:pt idx="730">
                  <c:v>4.826</c:v>
                </c:pt>
                <c:pt idx="731">
                  <c:v>4.832</c:v>
                </c:pt>
                <c:pt idx="732">
                  <c:v>4.838</c:v>
                </c:pt>
                <c:pt idx="733">
                  <c:v>4.844</c:v>
                </c:pt>
                <c:pt idx="734">
                  <c:v>4.85</c:v>
                </c:pt>
                <c:pt idx="735">
                  <c:v>4.856</c:v>
                </c:pt>
                <c:pt idx="736">
                  <c:v>4.862</c:v>
                </c:pt>
                <c:pt idx="737">
                  <c:v>4.869</c:v>
                </c:pt>
                <c:pt idx="738">
                  <c:v>4.875</c:v>
                </c:pt>
                <c:pt idx="739">
                  <c:v>4.88</c:v>
                </c:pt>
                <c:pt idx="740">
                  <c:v>4.886</c:v>
                </c:pt>
                <c:pt idx="741">
                  <c:v>4.892</c:v>
                </c:pt>
                <c:pt idx="742">
                  <c:v>4.898</c:v>
                </c:pt>
                <c:pt idx="743">
                  <c:v>4.904</c:v>
                </c:pt>
                <c:pt idx="744">
                  <c:v>4.911</c:v>
                </c:pt>
                <c:pt idx="745">
                  <c:v>4.917</c:v>
                </c:pt>
                <c:pt idx="746">
                  <c:v>4.923</c:v>
                </c:pt>
                <c:pt idx="747">
                  <c:v>4.929</c:v>
                </c:pt>
                <c:pt idx="748">
                  <c:v>4.935</c:v>
                </c:pt>
                <c:pt idx="749">
                  <c:v>4.94</c:v>
                </c:pt>
                <c:pt idx="750">
                  <c:v>4.946</c:v>
                </c:pt>
                <c:pt idx="751">
                  <c:v>4.953</c:v>
                </c:pt>
                <c:pt idx="752">
                  <c:v>4.959</c:v>
                </c:pt>
                <c:pt idx="753">
                  <c:v>4.965</c:v>
                </c:pt>
                <c:pt idx="754">
                  <c:v>4.971</c:v>
                </c:pt>
                <c:pt idx="755">
                  <c:v>4.977</c:v>
                </c:pt>
                <c:pt idx="756">
                  <c:v>4.983</c:v>
                </c:pt>
                <c:pt idx="757">
                  <c:v>4.989</c:v>
                </c:pt>
                <c:pt idx="758">
                  <c:v>4.996</c:v>
                </c:pt>
                <c:pt idx="759">
                  <c:v>5.001</c:v>
                </c:pt>
                <c:pt idx="760">
                  <c:v>5.007</c:v>
                </c:pt>
                <c:pt idx="761">
                  <c:v>5.013</c:v>
                </c:pt>
                <c:pt idx="762">
                  <c:v>5.019</c:v>
                </c:pt>
                <c:pt idx="763">
                  <c:v>5.025</c:v>
                </c:pt>
                <c:pt idx="764">
                  <c:v>5.031</c:v>
                </c:pt>
                <c:pt idx="765">
                  <c:v>5.038</c:v>
                </c:pt>
                <c:pt idx="766">
                  <c:v>5.044</c:v>
                </c:pt>
                <c:pt idx="767">
                  <c:v>5.05</c:v>
                </c:pt>
                <c:pt idx="768">
                  <c:v>5.056</c:v>
                </c:pt>
                <c:pt idx="769">
                  <c:v>5.061</c:v>
                </c:pt>
                <c:pt idx="770">
                  <c:v>5.067</c:v>
                </c:pt>
                <c:pt idx="771">
                  <c:v>5.073</c:v>
                </c:pt>
                <c:pt idx="772">
                  <c:v>5.08</c:v>
                </c:pt>
                <c:pt idx="773">
                  <c:v>5.086</c:v>
                </c:pt>
                <c:pt idx="774">
                  <c:v>5.092</c:v>
                </c:pt>
                <c:pt idx="775">
                  <c:v>5.098</c:v>
                </c:pt>
                <c:pt idx="776">
                  <c:v>5.104</c:v>
                </c:pt>
                <c:pt idx="777">
                  <c:v>5.11</c:v>
                </c:pt>
                <c:pt idx="778">
                  <c:v>5.116</c:v>
                </c:pt>
                <c:pt idx="779">
                  <c:v>5.122</c:v>
                </c:pt>
                <c:pt idx="780">
                  <c:v>5.128</c:v>
                </c:pt>
                <c:pt idx="781">
                  <c:v>5.134</c:v>
                </c:pt>
                <c:pt idx="782">
                  <c:v>5.14</c:v>
                </c:pt>
                <c:pt idx="783">
                  <c:v>5.146</c:v>
                </c:pt>
                <c:pt idx="784">
                  <c:v>5.152</c:v>
                </c:pt>
                <c:pt idx="785">
                  <c:v>5.158</c:v>
                </c:pt>
                <c:pt idx="786">
                  <c:v>5.165</c:v>
                </c:pt>
                <c:pt idx="787">
                  <c:v>5.171</c:v>
                </c:pt>
                <c:pt idx="788">
                  <c:v>5.177</c:v>
                </c:pt>
                <c:pt idx="789">
                  <c:v>5.182</c:v>
                </c:pt>
                <c:pt idx="790">
                  <c:v>5.188</c:v>
                </c:pt>
                <c:pt idx="791">
                  <c:v>5.194</c:v>
                </c:pt>
                <c:pt idx="792">
                  <c:v>5.2</c:v>
                </c:pt>
                <c:pt idx="793">
                  <c:v>5.207</c:v>
                </c:pt>
                <c:pt idx="794">
                  <c:v>5.213</c:v>
                </c:pt>
                <c:pt idx="795">
                  <c:v>5.219</c:v>
                </c:pt>
                <c:pt idx="796">
                  <c:v>5.225</c:v>
                </c:pt>
                <c:pt idx="797">
                  <c:v>5.231</c:v>
                </c:pt>
                <c:pt idx="798">
                  <c:v>5.236</c:v>
                </c:pt>
                <c:pt idx="799">
                  <c:v>5.242</c:v>
                </c:pt>
                <c:pt idx="800">
                  <c:v>5.249</c:v>
                </c:pt>
                <c:pt idx="801">
                  <c:v>5.255</c:v>
                </c:pt>
                <c:pt idx="802">
                  <c:v>5.261</c:v>
                </c:pt>
                <c:pt idx="803">
                  <c:v>5.267</c:v>
                </c:pt>
                <c:pt idx="804">
                  <c:v>5.273</c:v>
                </c:pt>
                <c:pt idx="805">
                  <c:v>5.279</c:v>
                </c:pt>
                <c:pt idx="806">
                  <c:v>5.285</c:v>
                </c:pt>
                <c:pt idx="807">
                  <c:v>5.292</c:v>
                </c:pt>
                <c:pt idx="808">
                  <c:v>5.298</c:v>
                </c:pt>
                <c:pt idx="809">
                  <c:v>5.303</c:v>
                </c:pt>
                <c:pt idx="810">
                  <c:v>5.309</c:v>
                </c:pt>
                <c:pt idx="811">
                  <c:v>5.315</c:v>
                </c:pt>
                <c:pt idx="812">
                  <c:v>5.321</c:v>
                </c:pt>
                <c:pt idx="813">
                  <c:v>5.327</c:v>
                </c:pt>
                <c:pt idx="814">
                  <c:v>5.334</c:v>
                </c:pt>
                <c:pt idx="815">
                  <c:v>5.34</c:v>
                </c:pt>
                <c:pt idx="816">
                  <c:v>5.346</c:v>
                </c:pt>
                <c:pt idx="817">
                  <c:v>5.352</c:v>
                </c:pt>
                <c:pt idx="818">
                  <c:v>5.357</c:v>
                </c:pt>
                <c:pt idx="819">
                  <c:v>5.363</c:v>
                </c:pt>
                <c:pt idx="820">
                  <c:v>5.369</c:v>
                </c:pt>
                <c:pt idx="821">
                  <c:v>5.376</c:v>
                </c:pt>
                <c:pt idx="822">
                  <c:v>5.382</c:v>
                </c:pt>
                <c:pt idx="823">
                  <c:v>5.388</c:v>
                </c:pt>
                <c:pt idx="824">
                  <c:v>5.394</c:v>
                </c:pt>
                <c:pt idx="825">
                  <c:v>5.4</c:v>
                </c:pt>
                <c:pt idx="826">
                  <c:v>5.406</c:v>
                </c:pt>
                <c:pt idx="827">
                  <c:v>5.412</c:v>
                </c:pt>
                <c:pt idx="828">
                  <c:v>5.419</c:v>
                </c:pt>
                <c:pt idx="829">
                  <c:v>5.424</c:v>
                </c:pt>
                <c:pt idx="830">
                  <c:v>5.43</c:v>
                </c:pt>
                <c:pt idx="831">
                  <c:v>5.436</c:v>
                </c:pt>
                <c:pt idx="832">
                  <c:v>5.442</c:v>
                </c:pt>
                <c:pt idx="833">
                  <c:v>5.448</c:v>
                </c:pt>
                <c:pt idx="834">
                  <c:v>5.454</c:v>
                </c:pt>
                <c:pt idx="835">
                  <c:v>5.46</c:v>
                </c:pt>
                <c:pt idx="836">
                  <c:v>5.467</c:v>
                </c:pt>
                <c:pt idx="837">
                  <c:v>5.473</c:v>
                </c:pt>
                <c:pt idx="838">
                  <c:v>5.478</c:v>
                </c:pt>
                <c:pt idx="839">
                  <c:v>5.484</c:v>
                </c:pt>
                <c:pt idx="840">
                  <c:v>5.49</c:v>
                </c:pt>
                <c:pt idx="841">
                  <c:v>5.496</c:v>
                </c:pt>
                <c:pt idx="842">
                  <c:v>5.502</c:v>
                </c:pt>
                <c:pt idx="843">
                  <c:v>5.509</c:v>
                </c:pt>
                <c:pt idx="844">
                  <c:v>5.515</c:v>
                </c:pt>
                <c:pt idx="845">
                  <c:v>5.521</c:v>
                </c:pt>
                <c:pt idx="846">
                  <c:v>5.527</c:v>
                </c:pt>
                <c:pt idx="847">
                  <c:v>5.533</c:v>
                </c:pt>
                <c:pt idx="848">
                  <c:v>5.539</c:v>
                </c:pt>
                <c:pt idx="849">
                  <c:v>5.544</c:v>
                </c:pt>
                <c:pt idx="850">
                  <c:v>5.551</c:v>
                </c:pt>
                <c:pt idx="851">
                  <c:v>5.557</c:v>
                </c:pt>
                <c:pt idx="852">
                  <c:v>5.563</c:v>
                </c:pt>
                <c:pt idx="853">
                  <c:v>5.569</c:v>
                </c:pt>
                <c:pt idx="854">
                  <c:v>5.575</c:v>
                </c:pt>
                <c:pt idx="855">
                  <c:v>5.581</c:v>
                </c:pt>
                <c:pt idx="856">
                  <c:v>5.587</c:v>
                </c:pt>
                <c:pt idx="857">
                  <c:v>5.594</c:v>
                </c:pt>
                <c:pt idx="858">
                  <c:v>5.599</c:v>
                </c:pt>
                <c:pt idx="859">
                  <c:v>5.605</c:v>
                </c:pt>
                <c:pt idx="860">
                  <c:v>5.611</c:v>
                </c:pt>
                <c:pt idx="861">
                  <c:v>5.617</c:v>
                </c:pt>
                <c:pt idx="862">
                  <c:v>5.623</c:v>
                </c:pt>
                <c:pt idx="863">
                  <c:v>5.629</c:v>
                </c:pt>
                <c:pt idx="864">
                  <c:v>5.636</c:v>
                </c:pt>
                <c:pt idx="865">
                  <c:v>5.642</c:v>
                </c:pt>
                <c:pt idx="866">
                  <c:v>5.648</c:v>
                </c:pt>
                <c:pt idx="867">
                  <c:v>5.654</c:v>
                </c:pt>
                <c:pt idx="868">
                  <c:v>5.66</c:v>
                </c:pt>
                <c:pt idx="869">
                  <c:v>5.665</c:v>
                </c:pt>
                <c:pt idx="870">
                  <c:v>5.671</c:v>
                </c:pt>
                <c:pt idx="871">
                  <c:v>5.678</c:v>
                </c:pt>
                <c:pt idx="872">
                  <c:v>5.684</c:v>
                </c:pt>
                <c:pt idx="873">
                  <c:v>5.69</c:v>
                </c:pt>
                <c:pt idx="874">
                  <c:v>5.696</c:v>
                </c:pt>
                <c:pt idx="875">
                  <c:v>5.702</c:v>
                </c:pt>
                <c:pt idx="876">
                  <c:v>5.708</c:v>
                </c:pt>
                <c:pt idx="877">
                  <c:v>5.714</c:v>
                </c:pt>
                <c:pt idx="878">
                  <c:v>5.72</c:v>
                </c:pt>
                <c:pt idx="879">
                  <c:v>5.726</c:v>
                </c:pt>
                <c:pt idx="880">
                  <c:v>5.732</c:v>
                </c:pt>
                <c:pt idx="881">
                  <c:v>5.738</c:v>
                </c:pt>
                <c:pt idx="882">
                  <c:v>5.744</c:v>
                </c:pt>
                <c:pt idx="883">
                  <c:v>5.75</c:v>
                </c:pt>
                <c:pt idx="884">
                  <c:v>5.756</c:v>
                </c:pt>
                <c:pt idx="885">
                  <c:v>5.763</c:v>
                </c:pt>
                <c:pt idx="886">
                  <c:v>5.769</c:v>
                </c:pt>
                <c:pt idx="887">
                  <c:v>5.775</c:v>
                </c:pt>
                <c:pt idx="888">
                  <c:v>5.781</c:v>
                </c:pt>
                <c:pt idx="889">
                  <c:v>5.786</c:v>
                </c:pt>
                <c:pt idx="890">
                  <c:v>5.792</c:v>
                </c:pt>
                <c:pt idx="891">
                  <c:v>5.798</c:v>
                </c:pt>
                <c:pt idx="892">
                  <c:v>5.805</c:v>
                </c:pt>
                <c:pt idx="893">
                  <c:v>5.811</c:v>
                </c:pt>
                <c:pt idx="894">
                  <c:v>5.817</c:v>
                </c:pt>
                <c:pt idx="895">
                  <c:v>5.823</c:v>
                </c:pt>
                <c:pt idx="896">
                  <c:v>5.829</c:v>
                </c:pt>
                <c:pt idx="897">
                  <c:v>5.835</c:v>
                </c:pt>
                <c:pt idx="898">
                  <c:v>5.841</c:v>
                </c:pt>
                <c:pt idx="899">
                  <c:v>5.847</c:v>
                </c:pt>
                <c:pt idx="900">
                  <c:v>5.853</c:v>
                </c:pt>
                <c:pt idx="901">
                  <c:v>5.859</c:v>
                </c:pt>
                <c:pt idx="902">
                  <c:v>5.865</c:v>
                </c:pt>
                <c:pt idx="903">
                  <c:v>5.871</c:v>
                </c:pt>
                <c:pt idx="904">
                  <c:v>5.877</c:v>
                </c:pt>
                <c:pt idx="905">
                  <c:v>5.883</c:v>
                </c:pt>
                <c:pt idx="906">
                  <c:v>5.89</c:v>
                </c:pt>
                <c:pt idx="907">
                  <c:v>5.896</c:v>
                </c:pt>
                <c:pt idx="908">
                  <c:v>5.902</c:v>
                </c:pt>
                <c:pt idx="909">
                  <c:v>5.908</c:v>
                </c:pt>
                <c:pt idx="910">
                  <c:v>5.913</c:v>
                </c:pt>
                <c:pt idx="911">
                  <c:v>5.919</c:v>
                </c:pt>
                <c:pt idx="912">
                  <c:v>5.925</c:v>
                </c:pt>
                <c:pt idx="913">
                  <c:v>5.932</c:v>
                </c:pt>
                <c:pt idx="914">
                  <c:v>5.938</c:v>
                </c:pt>
                <c:pt idx="915">
                  <c:v>5.944</c:v>
                </c:pt>
                <c:pt idx="916">
                  <c:v>5.95</c:v>
                </c:pt>
                <c:pt idx="917">
                  <c:v>5.956</c:v>
                </c:pt>
                <c:pt idx="918">
                  <c:v>5.962</c:v>
                </c:pt>
                <c:pt idx="919">
                  <c:v>5.967</c:v>
                </c:pt>
                <c:pt idx="920">
                  <c:v>5.974</c:v>
                </c:pt>
                <c:pt idx="921">
                  <c:v>5.98</c:v>
                </c:pt>
                <c:pt idx="922">
                  <c:v>5.986</c:v>
                </c:pt>
                <c:pt idx="923">
                  <c:v>5.992</c:v>
                </c:pt>
                <c:pt idx="924">
                  <c:v>5.998</c:v>
                </c:pt>
                <c:pt idx="925">
                  <c:v>6.004</c:v>
                </c:pt>
                <c:pt idx="926">
                  <c:v>6.01</c:v>
                </c:pt>
                <c:pt idx="927">
                  <c:v>6.017</c:v>
                </c:pt>
                <c:pt idx="928">
                  <c:v>6.023</c:v>
                </c:pt>
                <c:pt idx="929">
                  <c:v>6.029</c:v>
                </c:pt>
                <c:pt idx="930">
                  <c:v>6.034</c:v>
                </c:pt>
                <c:pt idx="931">
                  <c:v>6.04</c:v>
                </c:pt>
                <c:pt idx="932">
                  <c:v>6.046</c:v>
                </c:pt>
                <c:pt idx="933">
                  <c:v>6.052</c:v>
                </c:pt>
                <c:pt idx="934">
                  <c:v>6.059</c:v>
                </c:pt>
                <c:pt idx="935">
                  <c:v>6.065</c:v>
                </c:pt>
                <c:pt idx="936">
                  <c:v>6.071</c:v>
                </c:pt>
                <c:pt idx="937">
                  <c:v>6.077</c:v>
                </c:pt>
                <c:pt idx="938">
                  <c:v>6.083</c:v>
                </c:pt>
                <c:pt idx="939">
                  <c:v>6.088</c:v>
                </c:pt>
                <c:pt idx="940">
                  <c:v>6.094</c:v>
                </c:pt>
                <c:pt idx="941">
                  <c:v>6.1</c:v>
                </c:pt>
                <c:pt idx="942">
                  <c:v>6.107</c:v>
                </c:pt>
                <c:pt idx="943">
                  <c:v>6.113</c:v>
                </c:pt>
                <c:pt idx="944">
                  <c:v>6.119</c:v>
                </c:pt>
                <c:pt idx="945">
                  <c:v>6.125</c:v>
                </c:pt>
                <c:pt idx="946">
                  <c:v>6.131</c:v>
                </c:pt>
                <c:pt idx="947">
                  <c:v>6.137</c:v>
                </c:pt>
                <c:pt idx="948">
                  <c:v>6.144</c:v>
                </c:pt>
                <c:pt idx="949">
                  <c:v>6.149</c:v>
                </c:pt>
                <c:pt idx="950">
                  <c:v>6.155</c:v>
                </c:pt>
                <c:pt idx="951">
                  <c:v>6.161</c:v>
                </c:pt>
                <c:pt idx="952">
                  <c:v>6.167</c:v>
                </c:pt>
                <c:pt idx="953">
                  <c:v>6.173</c:v>
                </c:pt>
                <c:pt idx="954">
                  <c:v>6.179</c:v>
                </c:pt>
                <c:pt idx="955">
                  <c:v>6.185</c:v>
                </c:pt>
                <c:pt idx="956">
                  <c:v>6.192</c:v>
                </c:pt>
                <c:pt idx="957">
                  <c:v>6.198</c:v>
                </c:pt>
                <c:pt idx="958">
                  <c:v>6.204</c:v>
                </c:pt>
                <c:pt idx="959">
                  <c:v>6.21</c:v>
                </c:pt>
                <c:pt idx="960">
                  <c:v>6.215</c:v>
                </c:pt>
                <c:pt idx="961">
                  <c:v>6.221</c:v>
                </c:pt>
                <c:pt idx="962">
                  <c:v>6.227</c:v>
                </c:pt>
                <c:pt idx="963">
                  <c:v>6.234</c:v>
                </c:pt>
                <c:pt idx="964">
                  <c:v>6.24</c:v>
                </c:pt>
                <c:pt idx="965">
                  <c:v>6.246</c:v>
                </c:pt>
                <c:pt idx="966">
                  <c:v>6.252</c:v>
                </c:pt>
                <c:pt idx="967">
                  <c:v>6.258</c:v>
                </c:pt>
                <c:pt idx="968">
                  <c:v>6.264</c:v>
                </c:pt>
                <c:pt idx="969">
                  <c:v>6.269</c:v>
                </c:pt>
                <c:pt idx="970">
                  <c:v>6.276</c:v>
                </c:pt>
                <c:pt idx="971">
                  <c:v>6.282</c:v>
                </c:pt>
                <c:pt idx="972">
                  <c:v>6.288</c:v>
                </c:pt>
                <c:pt idx="973">
                  <c:v>6.294</c:v>
                </c:pt>
                <c:pt idx="974">
                  <c:v>6.3</c:v>
                </c:pt>
                <c:pt idx="975">
                  <c:v>6.306</c:v>
                </c:pt>
                <c:pt idx="976">
                  <c:v>6.312</c:v>
                </c:pt>
                <c:pt idx="977">
                  <c:v>6.319</c:v>
                </c:pt>
                <c:pt idx="978">
                  <c:v>6.325</c:v>
                </c:pt>
                <c:pt idx="979">
                  <c:v>6.331</c:v>
                </c:pt>
                <c:pt idx="980">
                  <c:v>6.336</c:v>
                </c:pt>
                <c:pt idx="981">
                  <c:v>6.342</c:v>
                </c:pt>
                <c:pt idx="982">
                  <c:v>6.348</c:v>
                </c:pt>
                <c:pt idx="983">
                  <c:v>6.354</c:v>
                </c:pt>
                <c:pt idx="984">
                  <c:v>6.361</c:v>
                </c:pt>
                <c:pt idx="985">
                  <c:v>6.367</c:v>
                </c:pt>
                <c:pt idx="986">
                  <c:v>6.373</c:v>
                </c:pt>
                <c:pt idx="987">
                  <c:v>6.379</c:v>
                </c:pt>
                <c:pt idx="988">
                  <c:v>6.385</c:v>
                </c:pt>
                <c:pt idx="989">
                  <c:v>6.39</c:v>
                </c:pt>
                <c:pt idx="990">
                  <c:v>6.396</c:v>
                </c:pt>
                <c:pt idx="991">
                  <c:v>6.403</c:v>
                </c:pt>
                <c:pt idx="992">
                  <c:v>6.409</c:v>
                </c:pt>
                <c:pt idx="993">
                  <c:v>6.415</c:v>
                </c:pt>
                <c:pt idx="994">
                  <c:v>6.421</c:v>
                </c:pt>
                <c:pt idx="995">
                  <c:v>6.427</c:v>
                </c:pt>
                <c:pt idx="996">
                  <c:v>6.433</c:v>
                </c:pt>
                <c:pt idx="997">
                  <c:v>6.439</c:v>
                </c:pt>
                <c:pt idx="998">
                  <c:v>6.446</c:v>
                </c:pt>
                <c:pt idx="999">
                  <c:v>6.452</c:v>
                </c:pt>
                <c:pt idx="1000">
                  <c:v>6.457</c:v>
                </c:pt>
                <c:pt idx="1001">
                  <c:v>6.463</c:v>
                </c:pt>
                <c:pt idx="1002">
                  <c:v>6.469</c:v>
                </c:pt>
                <c:pt idx="1003">
                  <c:v>6.475</c:v>
                </c:pt>
                <c:pt idx="1004">
                  <c:v>6.481</c:v>
                </c:pt>
                <c:pt idx="1005">
                  <c:v>6.488</c:v>
                </c:pt>
                <c:pt idx="1006">
                  <c:v>6.494</c:v>
                </c:pt>
                <c:pt idx="1007">
                  <c:v>6.5</c:v>
                </c:pt>
                <c:pt idx="1008">
                  <c:v>6.506</c:v>
                </c:pt>
                <c:pt idx="1009">
                  <c:v>6.511</c:v>
                </c:pt>
                <c:pt idx="1010">
                  <c:v>6.517</c:v>
                </c:pt>
                <c:pt idx="1011">
                  <c:v>6.523</c:v>
                </c:pt>
                <c:pt idx="1012">
                  <c:v>6.53</c:v>
                </c:pt>
                <c:pt idx="1013">
                  <c:v>6.536</c:v>
                </c:pt>
                <c:pt idx="1014">
                  <c:v>6.542</c:v>
                </c:pt>
                <c:pt idx="1015">
                  <c:v>6.548</c:v>
                </c:pt>
                <c:pt idx="1016">
                  <c:v>6.554</c:v>
                </c:pt>
                <c:pt idx="1017">
                  <c:v>6.56</c:v>
                </c:pt>
                <c:pt idx="1018">
                  <c:v>6.566</c:v>
                </c:pt>
                <c:pt idx="1019">
                  <c:v>6.572</c:v>
                </c:pt>
                <c:pt idx="1020">
                  <c:v>6.578</c:v>
                </c:pt>
                <c:pt idx="1021">
                  <c:v>6.584</c:v>
                </c:pt>
                <c:pt idx="1022">
                  <c:v>6.59</c:v>
                </c:pt>
                <c:pt idx="1023">
                  <c:v>6.596</c:v>
                </c:pt>
                <c:pt idx="1024">
                  <c:v>6.602</c:v>
                </c:pt>
                <c:pt idx="1025">
                  <c:v>6.608</c:v>
                </c:pt>
                <c:pt idx="1026">
                  <c:v>6.615</c:v>
                </c:pt>
                <c:pt idx="1027">
                  <c:v>6.621</c:v>
                </c:pt>
                <c:pt idx="1028">
                  <c:v>6.627</c:v>
                </c:pt>
                <c:pt idx="1029">
                  <c:v>6.632</c:v>
                </c:pt>
                <c:pt idx="1030">
                  <c:v>6.638</c:v>
                </c:pt>
                <c:pt idx="1031">
                  <c:v>6.644</c:v>
                </c:pt>
                <c:pt idx="1032">
                  <c:v>6.65</c:v>
                </c:pt>
                <c:pt idx="1033">
                  <c:v>6.657</c:v>
                </c:pt>
                <c:pt idx="1034">
                  <c:v>6.663</c:v>
                </c:pt>
                <c:pt idx="1035">
                  <c:v>6.669</c:v>
                </c:pt>
                <c:pt idx="1036">
                  <c:v>6.675</c:v>
                </c:pt>
                <c:pt idx="1037">
                  <c:v>6.681</c:v>
                </c:pt>
                <c:pt idx="1038">
                  <c:v>6.687</c:v>
                </c:pt>
                <c:pt idx="1039">
                  <c:v>6.692</c:v>
                </c:pt>
                <c:pt idx="1040">
                  <c:v>6.699</c:v>
                </c:pt>
                <c:pt idx="1041">
                  <c:v>6.705</c:v>
                </c:pt>
                <c:pt idx="1042">
                  <c:v>6.711</c:v>
                </c:pt>
                <c:pt idx="1043">
                  <c:v>6.717</c:v>
                </c:pt>
                <c:pt idx="1044">
                  <c:v>6.723</c:v>
                </c:pt>
                <c:pt idx="1045">
                  <c:v>6.729</c:v>
                </c:pt>
                <c:pt idx="1046">
                  <c:v>6.735</c:v>
                </c:pt>
                <c:pt idx="1047">
                  <c:v>6.742</c:v>
                </c:pt>
                <c:pt idx="1048">
                  <c:v>6.748</c:v>
                </c:pt>
                <c:pt idx="1049">
                  <c:v>6.753</c:v>
                </c:pt>
                <c:pt idx="1050">
                  <c:v>6.759</c:v>
                </c:pt>
                <c:pt idx="1051">
                  <c:v>6.765</c:v>
                </c:pt>
                <c:pt idx="1052">
                  <c:v>6.771</c:v>
                </c:pt>
                <c:pt idx="1053">
                  <c:v>6.777</c:v>
                </c:pt>
                <c:pt idx="1054">
                  <c:v>6.784</c:v>
                </c:pt>
                <c:pt idx="1055">
                  <c:v>6.79</c:v>
                </c:pt>
                <c:pt idx="1056">
                  <c:v>6.796</c:v>
                </c:pt>
                <c:pt idx="1057">
                  <c:v>6.802</c:v>
                </c:pt>
                <c:pt idx="1058">
                  <c:v>6.808</c:v>
                </c:pt>
                <c:pt idx="1059">
                  <c:v>6.814</c:v>
                </c:pt>
                <c:pt idx="1060">
                  <c:v>6.819</c:v>
                </c:pt>
                <c:pt idx="1061">
                  <c:v>6.825</c:v>
                </c:pt>
                <c:pt idx="1062">
                  <c:v>6.832</c:v>
                </c:pt>
                <c:pt idx="1063">
                  <c:v>6.838</c:v>
                </c:pt>
                <c:pt idx="1064">
                  <c:v>6.844</c:v>
                </c:pt>
                <c:pt idx="1065">
                  <c:v>6.85</c:v>
                </c:pt>
                <c:pt idx="1066">
                  <c:v>6.856</c:v>
                </c:pt>
                <c:pt idx="1067">
                  <c:v>6.862</c:v>
                </c:pt>
                <c:pt idx="1068">
                  <c:v>6.868</c:v>
                </c:pt>
                <c:pt idx="1069">
                  <c:v>6.875</c:v>
                </c:pt>
                <c:pt idx="1070">
                  <c:v>6.88</c:v>
                </c:pt>
                <c:pt idx="1071">
                  <c:v>6.886</c:v>
                </c:pt>
                <c:pt idx="1072">
                  <c:v>6.892</c:v>
                </c:pt>
                <c:pt idx="1073">
                  <c:v>6.898</c:v>
                </c:pt>
                <c:pt idx="1074">
                  <c:v>6.904</c:v>
                </c:pt>
                <c:pt idx="1075">
                  <c:v>6.91</c:v>
                </c:pt>
                <c:pt idx="1076">
                  <c:v>6.917</c:v>
                </c:pt>
                <c:pt idx="1077">
                  <c:v>6.923</c:v>
                </c:pt>
                <c:pt idx="1078">
                  <c:v>6.929</c:v>
                </c:pt>
                <c:pt idx="1079">
                  <c:v>6.935</c:v>
                </c:pt>
                <c:pt idx="1080">
                  <c:v>6.94</c:v>
                </c:pt>
                <c:pt idx="1081">
                  <c:v>6.946</c:v>
                </c:pt>
                <c:pt idx="1082">
                  <c:v>6.952</c:v>
                </c:pt>
                <c:pt idx="1083">
                  <c:v>6.959</c:v>
                </c:pt>
                <c:pt idx="1084">
                  <c:v>6.965</c:v>
                </c:pt>
                <c:pt idx="1085">
                  <c:v>6.971</c:v>
                </c:pt>
                <c:pt idx="1086">
                  <c:v>6.977</c:v>
                </c:pt>
                <c:pt idx="1087">
                  <c:v>6.983</c:v>
                </c:pt>
                <c:pt idx="1088">
                  <c:v>6.989</c:v>
                </c:pt>
                <c:pt idx="1089">
                  <c:v>6.995</c:v>
                </c:pt>
                <c:pt idx="1090">
                  <c:v>7.001</c:v>
                </c:pt>
                <c:pt idx="1091">
                  <c:v>7.007</c:v>
                </c:pt>
                <c:pt idx="1092">
                  <c:v>7.013</c:v>
                </c:pt>
                <c:pt idx="1093">
                  <c:v>7.019</c:v>
                </c:pt>
                <c:pt idx="1094">
                  <c:v>7.025</c:v>
                </c:pt>
                <c:pt idx="1095">
                  <c:v>7.031</c:v>
                </c:pt>
                <c:pt idx="1096">
                  <c:v>7.037</c:v>
                </c:pt>
                <c:pt idx="1097">
                  <c:v>7.044</c:v>
                </c:pt>
                <c:pt idx="1098">
                  <c:v>7.05</c:v>
                </c:pt>
                <c:pt idx="1099">
                  <c:v>7.056</c:v>
                </c:pt>
                <c:pt idx="1100">
                  <c:v>7.061</c:v>
                </c:pt>
                <c:pt idx="1101">
                  <c:v>7.067</c:v>
                </c:pt>
                <c:pt idx="1102">
                  <c:v>7.073</c:v>
                </c:pt>
                <c:pt idx="1103">
                  <c:v>7.079</c:v>
                </c:pt>
                <c:pt idx="1104">
                  <c:v>7.086</c:v>
                </c:pt>
                <c:pt idx="1105">
                  <c:v>7.092</c:v>
                </c:pt>
                <c:pt idx="1106">
                  <c:v>7.098</c:v>
                </c:pt>
                <c:pt idx="1107">
                  <c:v>7.104</c:v>
                </c:pt>
                <c:pt idx="1108">
                  <c:v>7.11</c:v>
                </c:pt>
                <c:pt idx="1109">
                  <c:v>7.116</c:v>
                </c:pt>
                <c:pt idx="1110">
                  <c:v>7.121</c:v>
                </c:pt>
                <c:pt idx="1111">
                  <c:v>7.128</c:v>
                </c:pt>
                <c:pt idx="1112">
                  <c:v>7.134</c:v>
                </c:pt>
                <c:pt idx="1113">
                  <c:v>7.14</c:v>
                </c:pt>
                <c:pt idx="1114">
                  <c:v>7.146</c:v>
                </c:pt>
                <c:pt idx="1115">
                  <c:v>7.152</c:v>
                </c:pt>
                <c:pt idx="1116">
                  <c:v>7.158</c:v>
                </c:pt>
                <c:pt idx="1117">
                  <c:v>7.164</c:v>
                </c:pt>
                <c:pt idx="1118">
                  <c:v>7.171</c:v>
                </c:pt>
                <c:pt idx="1119">
                  <c:v>7.177</c:v>
                </c:pt>
                <c:pt idx="1120">
                  <c:v>7.182</c:v>
                </c:pt>
                <c:pt idx="1121">
                  <c:v>7.188</c:v>
                </c:pt>
                <c:pt idx="1122">
                  <c:v>7.194</c:v>
                </c:pt>
                <c:pt idx="1123">
                  <c:v>7.2</c:v>
                </c:pt>
                <c:pt idx="1124">
                  <c:v>7.206</c:v>
                </c:pt>
                <c:pt idx="1125">
                  <c:v>7.213</c:v>
                </c:pt>
                <c:pt idx="1126">
                  <c:v>7.219</c:v>
                </c:pt>
                <c:pt idx="1127">
                  <c:v>7.225</c:v>
                </c:pt>
                <c:pt idx="1128">
                  <c:v>7.231</c:v>
                </c:pt>
                <c:pt idx="1129">
                  <c:v>7.237</c:v>
                </c:pt>
                <c:pt idx="1130">
                  <c:v>7.242</c:v>
                </c:pt>
                <c:pt idx="1131">
                  <c:v>7.248</c:v>
                </c:pt>
                <c:pt idx="1132">
                  <c:v>7.255</c:v>
                </c:pt>
                <c:pt idx="1133">
                  <c:v>7.261</c:v>
                </c:pt>
                <c:pt idx="1134">
                  <c:v>7.267</c:v>
                </c:pt>
                <c:pt idx="1135">
                  <c:v>7.273</c:v>
                </c:pt>
                <c:pt idx="1136">
                  <c:v>7.279</c:v>
                </c:pt>
                <c:pt idx="1137">
                  <c:v>7.285</c:v>
                </c:pt>
                <c:pt idx="1138">
                  <c:v>7.291</c:v>
                </c:pt>
                <c:pt idx="1139">
                  <c:v>7.298</c:v>
                </c:pt>
                <c:pt idx="1140">
                  <c:v>7.303</c:v>
                </c:pt>
                <c:pt idx="1141">
                  <c:v>7.309</c:v>
                </c:pt>
                <c:pt idx="1142">
                  <c:v>7.315</c:v>
                </c:pt>
                <c:pt idx="1143">
                  <c:v>7.321</c:v>
                </c:pt>
                <c:pt idx="1144">
                  <c:v>7.327</c:v>
                </c:pt>
                <c:pt idx="1145">
                  <c:v>7.333</c:v>
                </c:pt>
                <c:pt idx="1146">
                  <c:v>7.34</c:v>
                </c:pt>
                <c:pt idx="1147">
                  <c:v>7.346</c:v>
                </c:pt>
                <c:pt idx="1148">
                  <c:v>7.352</c:v>
                </c:pt>
                <c:pt idx="1149">
                  <c:v>7.358</c:v>
                </c:pt>
                <c:pt idx="1150">
                  <c:v>7.363</c:v>
                </c:pt>
                <c:pt idx="1151">
                  <c:v>7.369</c:v>
                </c:pt>
                <c:pt idx="1152">
                  <c:v>7.375</c:v>
                </c:pt>
                <c:pt idx="1153">
                  <c:v>7.382</c:v>
                </c:pt>
                <c:pt idx="1154">
                  <c:v>7.388</c:v>
                </c:pt>
                <c:pt idx="1155">
                  <c:v>7.394</c:v>
                </c:pt>
                <c:pt idx="1156">
                  <c:v>7.4</c:v>
                </c:pt>
                <c:pt idx="1157">
                  <c:v>7.406</c:v>
                </c:pt>
                <c:pt idx="1158">
                  <c:v>7.412</c:v>
                </c:pt>
                <c:pt idx="1159">
                  <c:v>7.418</c:v>
                </c:pt>
                <c:pt idx="1160">
                  <c:v>7.425</c:v>
                </c:pt>
                <c:pt idx="1161">
                  <c:v>7.431</c:v>
                </c:pt>
                <c:pt idx="1162">
                  <c:v>7.437</c:v>
                </c:pt>
                <c:pt idx="1163">
                  <c:v>7.443</c:v>
                </c:pt>
                <c:pt idx="1164">
                  <c:v>7.448</c:v>
                </c:pt>
                <c:pt idx="1165">
                  <c:v>7.454</c:v>
                </c:pt>
                <c:pt idx="1166">
                  <c:v>7.46</c:v>
                </c:pt>
                <c:pt idx="1167">
                  <c:v>7.467</c:v>
                </c:pt>
                <c:pt idx="1168">
                  <c:v>7.473</c:v>
                </c:pt>
                <c:pt idx="1169">
                  <c:v>7.479</c:v>
                </c:pt>
                <c:pt idx="1170">
                  <c:v>7.485</c:v>
                </c:pt>
                <c:pt idx="1171">
                  <c:v>7.491</c:v>
                </c:pt>
                <c:pt idx="1172">
                  <c:v>7.497</c:v>
                </c:pt>
                <c:pt idx="1173">
                  <c:v>7.503</c:v>
                </c:pt>
                <c:pt idx="1174">
                  <c:v>7.51</c:v>
                </c:pt>
                <c:pt idx="1175">
                  <c:v>7.516</c:v>
                </c:pt>
                <c:pt idx="1176">
                  <c:v>7.522</c:v>
                </c:pt>
                <c:pt idx="1177">
                  <c:v>7.528</c:v>
                </c:pt>
                <c:pt idx="1178">
                  <c:v>7.534</c:v>
                </c:pt>
                <c:pt idx="1179">
                  <c:v>7.54</c:v>
                </c:pt>
                <c:pt idx="1180">
                  <c:v>7.546</c:v>
                </c:pt>
                <c:pt idx="1181">
                  <c:v>7.553</c:v>
                </c:pt>
                <c:pt idx="1182">
                  <c:v>7.559</c:v>
                </c:pt>
                <c:pt idx="1183">
                  <c:v>7.565</c:v>
                </c:pt>
                <c:pt idx="1184">
                  <c:v>7.571</c:v>
                </c:pt>
                <c:pt idx="1185">
                  <c:v>7.576</c:v>
                </c:pt>
                <c:pt idx="1186">
                  <c:v>7.582</c:v>
                </c:pt>
                <c:pt idx="1187">
                  <c:v>7.588</c:v>
                </c:pt>
                <c:pt idx="1188">
                  <c:v>7.595</c:v>
                </c:pt>
                <c:pt idx="1189">
                  <c:v>7.601</c:v>
                </c:pt>
                <c:pt idx="1190">
                  <c:v>7.607</c:v>
                </c:pt>
                <c:pt idx="1191">
                  <c:v>7.613</c:v>
                </c:pt>
                <c:pt idx="1192">
                  <c:v>7.619</c:v>
                </c:pt>
                <c:pt idx="1193">
                  <c:v>7.625</c:v>
                </c:pt>
                <c:pt idx="1194">
                  <c:v>7.631</c:v>
                </c:pt>
                <c:pt idx="1195">
                  <c:v>7.638</c:v>
                </c:pt>
                <c:pt idx="1196">
                  <c:v>7.644</c:v>
                </c:pt>
                <c:pt idx="1197">
                  <c:v>7.65</c:v>
                </c:pt>
                <c:pt idx="1198">
                  <c:v>7.656</c:v>
                </c:pt>
                <c:pt idx="1199">
                  <c:v>7.662</c:v>
                </c:pt>
                <c:pt idx="1200">
                  <c:v>7.668</c:v>
                </c:pt>
                <c:pt idx="1201">
                  <c:v>7.674</c:v>
                </c:pt>
                <c:pt idx="1202">
                  <c:v>7.681</c:v>
                </c:pt>
                <c:pt idx="1203">
                  <c:v>7.687</c:v>
                </c:pt>
                <c:pt idx="1204">
                  <c:v>7.693</c:v>
                </c:pt>
                <c:pt idx="1205">
                  <c:v>7.699</c:v>
                </c:pt>
                <c:pt idx="1206">
                  <c:v>7.704</c:v>
                </c:pt>
                <c:pt idx="1207">
                  <c:v>7.71</c:v>
                </c:pt>
                <c:pt idx="1208">
                  <c:v>7.716</c:v>
                </c:pt>
                <c:pt idx="1209">
                  <c:v>7.723</c:v>
                </c:pt>
                <c:pt idx="1210">
                  <c:v>7.729</c:v>
                </c:pt>
                <c:pt idx="1211">
                  <c:v>7.735</c:v>
                </c:pt>
                <c:pt idx="1212">
                  <c:v>7.741</c:v>
                </c:pt>
                <c:pt idx="1213">
                  <c:v>7.747</c:v>
                </c:pt>
                <c:pt idx="1214">
                  <c:v>7.753</c:v>
                </c:pt>
                <c:pt idx="1215">
                  <c:v>7.759</c:v>
                </c:pt>
                <c:pt idx="1216">
                  <c:v>7.766</c:v>
                </c:pt>
                <c:pt idx="1217">
                  <c:v>7.772</c:v>
                </c:pt>
                <c:pt idx="1218">
                  <c:v>7.778</c:v>
                </c:pt>
                <c:pt idx="1219">
                  <c:v>7.784</c:v>
                </c:pt>
                <c:pt idx="1220">
                  <c:v>7.79</c:v>
                </c:pt>
                <c:pt idx="1221">
                  <c:v>7.796</c:v>
                </c:pt>
                <c:pt idx="1222">
                  <c:v>7.802</c:v>
                </c:pt>
                <c:pt idx="1223">
                  <c:v>7.809</c:v>
                </c:pt>
                <c:pt idx="1224">
                  <c:v>7.815</c:v>
                </c:pt>
                <c:pt idx="1225">
                  <c:v>7.821</c:v>
                </c:pt>
                <c:pt idx="1226">
                  <c:v>7.826</c:v>
                </c:pt>
                <c:pt idx="1227">
                  <c:v>7.832</c:v>
                </c:pt>
                <c:pt idx="1228">
                  <c:v>7.838</c:v>
                </c:pt>
                <c:pt idx="1229">
                  <c:v>7.844</c:v>
                </c:pt>
                <c:pt idx="1230">
                  <c:v>7.851</c:v>
                </c:pt>
                <c:pt idx="1231">
                  <c:v>7.857</c:v>
                </c:pt>
                <c:pt idx="1232">
                  <c:v>7.863</c:v>
                </c:pt>
                <c:pt idx="1233">
                  <c:v>7.869</c:v>
                </c:pt>
                <c:pt idx="1234">
                  <c:v>7.875</c:v>
                </c:pt>
                <c:pt idx="1235">
                  <c:v>7.881</c:v>
                </c:pt>
                <c:pt idx="1236">
                  <c:v>7.887</c:v>
                </c:pt>
                <c:pt idx="1237">
                  <c:v>7.894</c:v>
                </c:pt>
                <c:pt idx="1238">
                  <c:v>7.9</c:v>
                </c:pt>
                <c:pt idx="1239">
                  <c:v>7.906</c:v>
                </c:pt>
                <c:pt idx="1240">
                  <c:v>7.912</c:v>
                </c:pt>
                <c:pt idx="1241">
                  <c:v>7.918</c:v>
                </c:pt>
                <c:pt idx="1242">
                  <c:v>7.924</c:v>
                </c:pt>
                <c:pt idx="1243">
                  <c:v>7.93</c:v>
                </c:pt>
                <c:pt idx="1244">
                  <c:v>7.937</c:v>
                </c:pt>
                <c:pt idx="1245">
                  <c:v>7.943</c:v>
                </c:pt>
                <c:pt idx="1246">
                  <c:v>7.949</c:v>
                </c:pt>
                <c:pt idx="1247">
                  <c:v>7.954</c:v>
                </c:pt>
                <c:pt idx="1248">
                  <c:v>7.96</c:v>
                </c:pt>
                <c:pt idx="1249">
                  <c:v>7.966</c:v>
                </c:pt>
                <c:pt idx="1250">
                  <c:v>7.972</c:v>
                </c:pt>
                <c:pt idx="1251">
                  <c:v>7.979</c:v>
                </c:pt>
                <c:pt idx="1252">
                  <c:v>7.985</c:v>
                </c:pt>
                <c:pt idx="1253">
                  <c:v>7.991</c:v>
                </c:pt>
                <c:pt idx="1254">
                  <c:v>7.997</c:v>
                </c:pt>
                <c:pt idx="1255">
                  <c:v>8.003</c:v>
                </c:pt>
                <c:pt idx="1256">
                  <c:v>8.009</c:v>
                </c:pt>
                <c:pt idx="1257">
                  <c:v>8.015</c:v>
                </c:pt>
                <c:pt idx="1258">
                  <c:v>8.022</c:v>
                </c:pt>
                <c:pt idx="1259">
                  <c:v>8.028</c:v>
                </c:pt>
                <c:pt idx="1260">
                  <c:v>8.034</c:v>
                </c:pt>
                <c:pt idx="1261">
                  <c:v>8.04</c:v>
                </c:pt>
                <c:pt idx="1262">
                  <c:v>8.046</c:v>
                </c:pt>
                <c:pt idx="1263">
                  <c:v>8.052</c:v>
                </c:pt>
                <c:pt idx="1264">
                  <c:v>8.058</c:v>
                </c:pt>
                <c:pt idx="1265">
                  <c:v>8.065</c:v>
                </c:pt>
                <c:pt idx="1266">
                  <c:v>8.071</c:v>
                </c:pt>
                <c:pt idx="1267">
                  <c:v>8.076</c:v>
                </c:pt>
                <c:pt idx="1268">
                  <c:v>8.082</c:v>
                </c:pt>
                <c:pt idx="1269">
                  <c:v>8.088</c:v>
                </c:pt>
                <c:pt idx="1270">
                  <c:v>8.094</c:v>
                </c:pt>
                <c:pt idx="1271">
                  <c:v>8.1</c:v>
                </c:pt>
                <c:pt idx="1272">
                  <c:v>8.107</c:v>
                </c:pt>
                <c:pt idx="1273">
                  <c:v>8.113</c:v>
                </c:pt>
                <c:pt idx="1274">
                  <c:v>8.119</c:v>
                </c:pt>
                <c:pt idx="1275">
                  <c:v>8.125</c:v>
                </c:pt>
                <c:pt idx="1276">
                  <c:v>8.131</c:v>
                </c:pt>
                <c:pt idx="1277">
                  <c:v>8.137</c:v>
                </c:pt>
                <c:pt idx="1278">
                  <c:v>8.143</c:v>
                </c:pt>
                <c:pt idx="1279">
                  <c:v>8.15</c:v>
                </c:pt>
                <c:pt idx="1280">
                  <c:v>8.156</c:v>
                </c:pt>
                <c:pt idx="1281">
                  <c:v>8.162</c:v>
                </c:pt>
                <c:pt idx="1282">
                  <c:v>8.168</c:v>
                </c:pt>
                <c:pt idx="1283">
                  <c:v>8.174</c:v>
                </c:pt>
                <c:pt idx="1284">
                  <c:v>8.18</c:v>
                </c:pt>
                <c:pt idx="1285">
                  <c:v>8.186</c:v>
                </c:pt>
                <c:pt idx="1286">
                  <c:v>8.193</c:v>
                </c:pt>
                <c:pt idx="1287">
                  <c:v>8.198</c:v>
                </c:pt>
                <c:pt idx="1288">
                  <c:v>8.204</c:v>
                </c:pt>
                <c:pt idx="1289">
                  <c:v>8.21</c:v>
                </c:pt>
                <c:pt idx="1290">
                  <c:v>8.216</c:v>
                </c:pt>
                <c:pt idx="1291">
                  <c:v>8.222</c:v>
                </c:pt>
                <c:pt idx="1292">
                  <c:v>8.228</c:v>
                </c:pt>
                <c:pt idx="1293">
                  <c:v>8.235</c:v>
                </c:pt>
                <c:pt idx="1294">
                  <c:v>8.241</c:v>
                </c:pt>
                <c:pt idx="1295">
                  <c:v>8.247</c:v>
                </c:pt>
                <c:pt idx="1296">
                  <c:v>8.253</c:v>
                </c:pt>
                <c:pt idx="1297">
                  <c:v>8.259</c:v>
                </c:pt>
                <c:pt idx="1298">
                  <c:v>8.265</c:v>
                </c:pt>
                <c:pt idx="1299">
                  <c:v>8.271</c:v>
                </c:pt>
                <c:pt idx="1300">
                  <c:v>8.278</c:v>
                </c:pt>
                <c:pt idx="1301">
                  <c:v>8.284</c:v>
                </c:pt>
                <c:pt idx="1302">
                  <c:v>8.29</c:v>
                </c:pt>
                <c:pt idx="1303">
                  <c:v>8.296</c:v>
                </c:pt>
                <c:pt idx="1304">
                  <c:v>8.302</c:v>
                </c:pt>
                <c:pt idx="1305">
                  <c:v>8.308</c:v>
                </c:pt>
                <c:pt idx="1306">
                  <c:v>8.314</c:v>
                </c:pt>
                <c:pt idx="1307">
                  <c:v>8.32</c:v>
                </c:pt>
                <c:pt idx="1308">
                  <c:v>8.326</c:v>
                </c:pt>
                <c:pt idx="1309">
                  <c:v>8.332</c:v>
                </c:pt>
                <c:pt idx="1310">
                  <c:v>8.338</c:v>
                </c:pt>
                <c:pt idx="1311">
                  <c:v>8.344</c:v>
                </c:pt>
                <c:pt idx="1312">
                  <c:v>8.35</c:v>
                </c:pt>
                <c:pt idx="1313">
                  <c:v>8.356</c:v>
                </c:pt>
                <c:pt idx="1314">
                  <c:v>8.363</c:v>
                </c:pt>
                <c:pt idx="1315">
                  <c:v>8.369</c:v>
                </c:pt>
                <c:pt idx="1316">
                  <c:v>8.375</c:v>
                </c:pt>
                <c:pt idx="1317">
                  <c:v>8.381</c:v>
                </c:pt>
                <c:pt idx="1318">
                  <c:v>8.387</c:v>
                </c:pt>
                <c:pt idx="1319">
                  <c:v>8.393</c:v>
                </c:pt>
                <c:pt idx="1320">
                  <c:v>8.399</c:v>
                </c:pt>
                <c:pt idx="1321">
                  <c:v>8.406</c:v>
                </c:pt>
                <c:pt idx="1322">
                  <c:v>8.412</c:v>
                </c:pt>
                <c:pt idx="1323">
                  <c:v>8.418</c:v>
                </c:pt>
                <c:pt idx="1324">
                  <c:v>8.424</c:v>
                </c:pt>
                <c:pt idx="1325">
                  <c:v>8.43</c:v>
                </c:pt>
                <c:pt idx="1326">
                  <c:v>8.436</c:v>
                </c:pt>
                <c:pt idx="1327">
                  <c:v>8.441</c:v>
                </c:pt>
                <c:pt idx="1328">
                  <c:v>8.448</c:v>
                </c:pt>
                <c:pt idx="1329">
                  <c:v>8.454</c:v>
                </c:pt>
                <c:pt idx="1330">
                  <c:v>8.46</c:v>
                </c:pt>
                <c:pt idx="1331">
                  <c:v>8.466</c:v>
                </c:pt>
                <c:pt idx="1332">
                  <c:v>8.472</c:v>
                </c:pt>
                <c:pt idx="1333">
                  <c:v>8.478</c:v>
                </c:pt>
                <c:pt idx="1334">
                  <c:v>8.484</c:v>
                </c:pt>
                <c:pt idx="1335">
                  <c:v>8.491</c:v>
                </c:pt>
                <c:pt idx="1336">
                  <c:v>8.497</c:v>
                </c:pt>
                <c:pt idx="1337">
                  <c:v>8.503</c:v>
                </c:pt>
                <c:pt idx="1338">
                  <c:v>8.509</c:v>
                </c:pt>
                <c:pt idx="1339">
                  <c:v>8.515</c:v>
                </c:pt>
                <c:pt idx="1340">
                  <c:v>8.521</c:v>
                </c:pt>
                <c:pt idx="1341">
                  <c:v>8.527</c:v>
                </c:pt>
                <c:pt idx="1342">
                  <c:v>8.534</c:v>
                </c:pt>
                <c:pt idx="1343">
                  <c:v>8.54</c:v>
                </c:pt>
                <c:pt idx="1344">
                  <c:v>8.546</c:v>
                </c:pt>
                <c:pt idx="1345">
                  <c:v>8.552</c:v>
                </c:pt>
                <c:pt idx="1346">
                  <c:v>8.557</c:v>
                </c:pt>
                <c:pt idx="1347">
                  <c:v>8.564</c:v>
                </c:pt>
                <c:pt idx="1348">
                  <c:v>8.569</c:v>
                </c:pt>
                <c:pt idx="1349">
                  <c:v>8.576</c:v>
                </c:pt>
                <c:pt idx="1350">
                  <c:v>8.582</c:v>
                </c:pt>
                <c:pt idx="1351">
                  <c:v>8.588</c:v>
                </c:pt>
                <c:pt idx="1352">
                  <c:v>8.594</c:v>
                </c:pt>
                <c:pt idx="1353">
                  <c:v>8.6</c:v>
                </c:pt>
                <c:pt idx="1354">
                  <c:v>8.606</c:v>
                </c:pt>
                <c:pt idx="1355">
                  <c:v>8.612</c:v>
                </c:pt>
                <c:pt idx="1356">
                  <c:v>8.619</c:v>
                </c:pt>
                <c:pt idx="1357">
                  <c:v>8.625</c:v>
                </c:pt>
                <c:pt idx="1358">
                  <c:v>8.631</c:v>
                </c:pt>
                <c:pt idx="1359">
                  <c:v>8.637</c:v>
                </c:pt>
                <c:pt idx="1360">
                  <c:v>8.643</c:v>
                </c:pt>
                <c:pt idx="1361">
                  <c:v>8.649</c:v>
                </c:pt>
                <c:pt idx="1362">
                  <c:v>8.655</c:v>
                </c:pt>
                <c:pt idx="1363">
                  <c:v>8.662</c:v>
                </c:pt>
                <c:pt idx="1364">
                  <c:v>8.668</c:v>
                </c:pt>
                <c:pt idx="1365">
                  <c:v>8.674</c:v>
                </c:pt>
                <c:pt idx="1366">
                  <c:v>8.68</c:v>
                </c:pt>
                <c:pt idx="1367">
                  <c:v>8.685</c:v>
                </c:pt>
                <c:pt idx="1368">
                  <c:v>8.691</c:v>
                </c:pt>
                <c:pt idx="1369">
                  <c:v>8.697</c:v>
                </c:pt>
                <c:pt idx="1370">
                  <c:v>8.704</c:v>
                </c:pt>
                <c:pt idx="1371">
                  <c:v>8.71</c:v>
                </c:pt>
                <c:pt idx="1372">
                  <c:v>8.716</c:v>
                </c:pt>
                <c:pt idx="1373">
                  <c:v>8.722</c:v>
                </c:pt>
                <c:pt idx="1374">
                  <c:v>8.728</c:v>
                </c:pt>
                <c:pt idx="1375">
                  <c:v>8.734</c:v>
                </c:pt>
                <c:pt idx="1376">
                  <c:v>8.74</c:v>
                </c:pt>
                <c:pt idx="1377">
                  <c:v>8.747</c:v>
                </c:pt>
                <c:pt idx="1378">
                  <c:v>8.753</c:v>
                </c:pt>
                <c:pt idx="1379">
                  <c:v>8.759</c:v>
                </c:pt>
                <c:pt idx="1380">
                  <c:v>8.765</c:v>
                </c:pt>
                <c:pt idx="1381">
                  <c:v>8.771</c:v>
                </c:pt>
                <c:pt idx="1382">
                  <c:v>8.777</c:v>
                </c:pt>
                <c:pt idx="1383">
                  <c:v>8.783</c:v>
                </c:pt>
                <c:pt idx="1384">
                  <c:v>8.79</c:v>
                </c:pt>
                <c:pt idx="1385">
                  <c:v>8.796</c:v>
                </c:pt>
                <c:pt idx="1386">
                  <c:v>8.802</c:v>
                </c:pt>
                <c:pt idx="1387">
                  <c:v>8.807</c:v>
                </c:pt>
                <c:pt idx="1388">
                  <c:v>8.813</c:v>
                </c:pt>
                <c:pt idx="1389">
                  <c:v>8.819</c:v>
                </c:pt>
                <c:pt idx="1390">
                  <c:v>8.825</c:v>
                </c:pt>
                <c:pt idx="1391">
                  <c:v>8.832</c:v>
                </c:pt>
                <c:pt idx="1392">
                  <c:v>8.838</c:v>
                </c:pt>
                <c:pt idx="1393">
                  <c:v>8.844</c:v>
                </c:pt>
                <c:pt idx="1394">
                  <c:v>8.85</c:v>
                </c:pt>
                <c:pt idx="1395">
                  <c:v>8.856</c:v>
                </c:pt>
                <c:pt idx="1396">
                  <c:v>8.862</c:v>
                </c:pt>
                <c:pt idx="1397">
                  <c:v>8.868</c:v>
                </c:pt>
                <c:pt idx="1398">
                  <c:v>8.875</c:v>
                </c:pt>
                <c:pt idx="1399">
                  <c:v>8.881</c:v>
                </c:pt>
                <c:pt idx="1400">
                  <c:v>8.887</c:v>
                </c:pt>
                <c:pt idx="1401">
                  <c:v>8.893</c:v>
                </c:pt>
                <c:pt idx="1402">
                  <c:v>8.899</c:v>
                </c:pt>
                <c:pt idx="1403">
                  <c:v>8.905</c:v>
                </c:pt>
                <c:pt idx="1404">
                  <c:v>8.911</c:v>
                </c:pt>
                <c:pt idx="1405">
                  <c:v>8.918</c:v>
                </c:pt>
                <c:pt idx="1406">
                  <c:v>8.924</c:v>
                </c:pt>
                <c:pt idx="1407">
                  <c:v>8.93</c:v>
                </c:pt>
                <c:pt idx="1408">
                  <c:v>8.936</c:v>
                </c:pt>
                <c:pt idx="1409">
                  <c:v>8.941</c:v>
                </c:pt>
                <c:pt idx="1410">
                  <c:v>8.947</c:v>
                </c:pt>
                <c:pt idx="1411">
                  <c:v>8.953</c:v>
                </c:pt>
                <c:pt idx="1412">
                  <c:v>8.96</c:v>
                </c:pt>
                <c:pt idx="1413">
                  <c:v>8.966</c:v>
                </c:pt>
                <c:pt idx="1414">
                  <c:v>8.972</c:v>
                </c:pt>
                <c:pt idx="1415">
                  <c:v>8.978</c:v>
                </c:pt>
                <c:pt idx="1416">
                  <c:v>8.984</c:v>
                </c:pt>
                <c:pt idx="1417">
                  <c:v>8.99</c:v>
                </c:pt>
                <c:pt idx="1418">
                  <c:v>8.996</c:v>
                </c:pt>
                <c:pt idx="1419">
                  <c:v>9.003</c:v>
                </c:pt>
                <c:pt idx="1420">
                  <c:v>9.009</c:v>
                </c:pt>
                <c:pt idx="1421">
                  <c:v>9.015</c:v>
                </c:pt>
                <c:pt idx="1422">
                  <c:v>9.021</c:v>
                </c:pt>
                <c:pt idx="1423">
                  <c:v>9.027</c:v>
                </c:pt>
                <c:pt idx="1424">
                  <c:v>9.033</c:v>
                </c:pt>
                <c:pt idx="1425">
                  <c:v>9.039</c:v>
                </c:pt>
                <c:pt idx="1426">
                  <c:v>9.046</c:v>
                </c:pt>
                <c:pt idx="1427">
                  <c:v>9.052</c:v>
                </c:pt>
                <c:pt idx="1428">
                  <c:v>9.058</c:v>
                </c:pt>
                <c:pt idx="1429">
                  <c:v>9.063</c:v>
                </c:pt>
                <c:pt idx="1430">
                  <c:v>9.069</c:v>
                </c:pt>
                <c:pt idx="1431">
                  <c:v>9.075</c:v>
                </c:pt>
                <c:pt idx="1432">
                  <c:v>9.081</c:v>
                </c:pt>
                <c:pt idx="1433">
                  <c:v>9.088</c:v>
                </c:pt>
                <c:pt idx="1434">
                  <c:v>9.094</c:v>
                </c:pt>
                <c:pt idx="1435">
                  <c:v>9.1</c:v>
                </c:pt>
                <c:pt idx="1436">
                  <c:v>9.106</c:v>
                </c:pt>
                <c:pt idx="1437">
                  <c:v>9.112</c:v>
                </c:pt>
                <c:pt idx="1438">
                  <c:v>9.118</c:v>
                </c:pt>
                <c:pt idx="1439">
                  <c:v>9.124</c:v>
                </c:pt>
                <c:pt idx="1440">
                  <c:v>9.131</c:v>
                </c:pt>
                <c:pt idx="1441">
                  <c:v>9.137</c:v>
                </c:pt>
                <c:pt idx="1442">
                  <c:v>9.143</c:v>
                </c:pt>
                <c:pt idx="1443">
                  <c:v>9.149</c:v>
                </c:pt>
                <c:pt idx="1444">
                  <c:v>9.155</c:v>
                </c:pt>
                <c:pt idx="1445">
                  <c:v>9.161</c:v>
                </c:pt>
                <c:pt idx="1446">
                  <c:v>9.167</c:v>
                </c:pt>
                <c:pt idx="1447">
                  <c:v>9.174</c:v>
                </c:pt>
                <c:pt idx="1448">
                  <c:v>9.179</c:v>
                </c:pt>
                <c:pt idx="1449">
                  <c:v>9.185</c:v>
                </c:pt>
                <c:pt idx="1450">
                  <c:v>9.191</c:v>
                </c:pt>
                <c:pt idx="1451">
                  <c:v>9.197</c:v>
                </c:pt>
                <c:pt idx="1452">
                  <c:v>9.203</c:v>
                </c:pt>
                <c:pt idx="1453">
                  <c:v>9.209</c:v>
                </c:pt>
                <c:pt idx="1454">
                  <c:v>9.216</c:v>
                </c:pt>
                <c:pt idx="1455">
                  <c:v>9.222</c:v>
                </c:pt>
                <c:pt idx="1456">
                  <c:v>9.228</c:v>
                </c:pt>
                <c:pt idx="1457">
                  <c:v>9.234</c:v>
                </c:pt>
                <c:pt idx="1458">
                  <c:v>9.24</c:v>
                </c:pt>
                <c:pt idx="1459">
                  <c:v>9.246</c:v>
                </c:pt>
                <c:pt idx="1460">
                  <c:v>9.252</c:v>
                </c:pt>
                <c:pt idx="1461">
                  <c:v>9.259</c:v>
                </c:pt>
                <c:pt idx="1462">
                  <c:v>9.265</c:v>
                </c:pt>
                <c:pt idx="1463">
                  <c:v>9.271</c:v>
                </c:pt>
                <c:pt idx="1464">
                  <c:v>9.277</c:v>
                </c:pt>
                <c:pt idx="1465">
                  <c:v>9.283</c:v>
                </c:pt>
                <c:pt idx="1466">
                  <c:v>9.289</c:v>
                </c:pt>
                <c:pt idx="1467">
                  <c:v>9.295</c:v>
                </c:pt>
                <c:pt idx="1468">
                  <c:v>9.302</c:v>
                </c:pt>
                <c:pt idx="1469">
                  <c:v>9.307</c:v>
                </c:pt>
                <c:pt idx="1470">
                  <c:v>9.313</c:v>
                </c:pt>
                <c:pt idx="1471">
                  <c:v>9.319</c:v>
                </c:pt>
                <c:pt idx="1472">
                  <c:v>9.325</c:v>
                </c:pt>
                <c:pt idx="1473">
                  <c:v>9.331</c:v>
                </c:pt>
                <c:pt idx="1474">
                  <c:v>9.337</c:v>
                </c:pt>
                <c:pt idx="1475">
                  <c:v>9.344</c:v>
                </c:pt>
                <c:pt idx="1476">
                  <c:v>9.35</c:v>
                </c:pt>
                <c:pt idx="1477">
                  <c:v>9.356</c:v>
                </c:pt>
                <c:pt idx="1478">
                  <c:v>9.362</c:v>
                </c:pt>
                <c:pt idx="1479">
                  <c:v>9.368</c:v>
                </c:pt>
                <c:pt idx="1480">
                  <c:v>9.374</c:v>
                </c:pt>
                <c:pt idx="1481">
                  <c:v>9.38</c:v>
                </c:pt>
                <c:pt idx="1482">
                  <c:v>9.387</c:v>
                </c:pt>
                <c:pt idx="1483">
                  <c:v>9.393</c:v>
                </c:pt>
                <c:pt idx="1484">
                  <c:v>9.399</c:v>
                </c:pt>
                <c:pt idx="1485">
                  <c:v>9.405</c:v>
                </c:pt>
                <c:pt idx="1486">
                  <c:v>9.411</c:v>
                </c:pt>
                <c:pt idx="1487">
                  <c:v>9.417</c:v>
                </c:pt>
                <c:pt idx="1488">
                  <c:v>9.423</c:v>
                </c:pt>
                <c:pt idx="1489">
                  <c:v>9.428</c:v>
                </c:pt>
                <c:pt idx="1490">
                  <c:v>9.435</c:v>
                </c:pt>
                <c:pt idx="1491">
                  <c:v>9.441</c:v>
                </c:pt>
                <c:pt idx="1492">
                  <c:v>9.447</c:v>
                </c:pt>
                <c:pt idx="1493">
                  <c:v>9.453</c:v>
                </c:pt>
                <c:pt idx="1494">
                  <c:v>9.459</c:v>
                </c:pt>
                <c:pt idx="1495">
                  <c:v>9.465</c:v>
                </c:pt>
                <c:pt idx="1496">
                  <c:v>9.472</c:v>
                </c:pt>
                <c:pt idx="1497">
                  <c:v>9.478</c:v>
                </c:pt>
                <c:pt idx="1498">
                  <c:v>9.484</c:v>
                </c:pt>
                <c:pt idx="1499">
                  <c:v>9.49</c:v>
                </c:pt>
                <c:pt idx="1500">
                  <c:v>9.496</c:v>
                </c:pt>
                <c:pt idx="1501">
                  <c:v>9.502</c:v>
                </c:pt>
                <c:pt idx="1502">
                  <c:v>9.508</c:v>
                </c:pt>
                <c:pt idx="1503">
                  <c:v>9.515</c:v>
                </c:pt>
                <c:pt idx="1504">
                  <c:v>9.521</c:v>
                </c:pt>
                <c:pt idx="1505">
                  <c:v>9.527</c:v>
                </c:pt>
                <c:pt idx="1506">
                  <c:v>9.533</c:v>
                </c:pt>
                <c:pt idx="1507">
                  <c:v>9.539</c:v>
                </c:pt>
                <c:pt idx="1508">
                  <c:v>9.545</c:v>
                </c:pt>
                <c:pt idx="1509">
                  <c:v>9.55</c:v>
                </c:pt>
                <c:pt idx="1510">
                  <c:v>9.556</c:v>
                </c:pt>
                <c:pt idx="1511">
                  <c:v>9.563</c:v>
                </c:pt>
                <c:pt idx="1512">
                  <c:v>9.569</c:v>
                </c:pt>
                <c:pt idx="1513">
                  <c:v>9.575</c:v>
                </c:pt>
                <c:pt idx="1514">
                  <c:v>9.581</c:v>
                </c:pt>
                <c:pt idx="1515">
                  <c:v>9.587</c:v>
                </c:pt>
                <c:pt idx="1516">
                  <c:v>9.593</c:v>
                </c:pt>
                <c:pt idx="1517">
                  <c:v>9.6</c:v>
                </c:pt>
                <c:pt idx="1518">
                  <c:v>9.606</c:v>
                </c:pt>
                <c:pt idx="1519">
                  <c:v>9.612</c:v>
                </c:pt>
                <c:pt idx="1520">
                  <c:v>9.618</c:v>
                </c:pt>
                <c:pt idx="1521">
                  <c:v>9.624</c:v>
                </c:pt>
                <c:pt idx="1522">
                  <c:v>9.63</c:v>
                </c:pt>
                <c:pt idx="1523">
                  <c:v>9.636</c:v>
                </c:pt>
                <c:pt idx="1524">
                  <c:v>9.643</c:v>
                </c:pt>
                <c:pt idx="1525">
                  <c:v>9.649</c:v>
                </c:pt>
                <c:pt idx="1526">
                  <c:v>9.655</c:v>
                </c:pt>
                <c:pt idx="1527">
                  <c:v>9.661</c:v>
                </c:pt>
                <c:pt idx="1528">
                  <c:v>9.667</c:v>
                </c:pt>
                <c:pt idx="1529">
                  <c:v>9.672</c:v>
                </c:pt>
                <c:pt idx="1530">
                  <c:v>9.678</c:v>
                </c:pt>
                <c:pt idx="1531">
                  <c:v>9.684</c:v>
                </c:pt>
                <c:pt idx="1532">
                  <c:v>9.691</c:v>
                </c:pt>
                <c:pt idx="1533">
                  <c:v>9.697</c:v>
                </c:pt>
                <c:pt idx="1534">
                  <c:v>9.703</c:v>
                </c:pt>
                <c:pt idx="1535">
                  <c:v>9.709</c:v>
                </c:pt>
                <c:pt idx="1536">
                  <c:v>9.715</c:v>
                </c:pt>
                <c:pt idx="1537">
                  <c:v>9.721</c:v>
                </c:pt>
                <c:pt idx="1538">
                  <c:v>9.728</c:v>
                </c:pt>
                <c:pt idx="1539">
                  <c:v>9.734</c:v>
                </c:pt>
                <c:pt idx="1540">
                  <c:v>9.74</c:v>
                </c:pt>
                <c:pt idx="1541">
                  <c:v>9.746</c:v>
                </c:pt>
                <c:pt idx="1542">
                  <c:v>9.752</c:v>
                </c:pt>
                <c:pt idx="1543">
                  <c:v>9.758</c:v>
                </c:pt>
                <c:pt idx="1544">
                  <c:v>9.764</c:v>
                </c:pt>
                <c:pt idx="1545">
                  <c:v>9.771</c:v>
                </c:pt>
                <c:pt idx="1546">
                  <c:v>9.777</c:v>
                </c:pt>
                <c:pt idx="1547">
                  <c:v>9.783</c:v>
                </c:pt>
                <c:pt idx="1548">
                  <c:v>9.789</c:v>
                </c:pt>
                <c:pt idx="1549">
                  <c:v>9.794</c:v>
                </c:pt>
                <c:pt idx="1550">
                  <c:v>9.8</c:v>
                </c:pt>
                <c:pt idx="1551">
                  <c:v>9.806</c:v>
                </c:pt>
                <c:pt idx="1552">
                  <c:v>9.812</c:v>
                </c:pt>
                <c:pt idx="1553">
                  <c:v>9.819</c:v>
                </c:pt>
                <c:pt idx="1554">
                  <c:v>9.825</c:v>
                </c:pt>
                <c:pt idx="1555">
                  <c:v>9.831</c:v>
                </c:pt>
                <c:pt idx="1556">
                  <c:v>9.837</c:v>
                </c:pt>
                <c:pt idx="1557">
                  <c:v>9.843</c:v>
                </c:pt>
                <c:pt idx="1558">
                  <c:v>9.849</c:v>
                </c:pt>
                <c:pt idx="1559">
                  <c:v>9.856</c:v>
                </c:pt>
                <c:pt idx="1560">
                  <c:v>9.862</c:v>
                </c:pt>
                <c:pt idx="1561">
                  <c:v>9.868</c:v>
                </c:pt>
                <c:pt idx="1562">
                  <c:v>9.874</c:v>
                </c:pt>
                <c:pt idx="1563">
                  <c:v>9.88</c:v>
                </c:pt>
                <c:pt idx="1564">
                  <c:v>9.886</c:v>
                </c:pt>
                <c:pt idx="1565">
                  <c:v>9.892</c:v>
                </c:pt>
                <c:pt idx="1566">
                  <c:v>9.899</c:v>
                </c:pt>
                <c:pt idx="1567">
                  <c:v>9.905</c:v>
                </c:pt>
                <c:pt idx="1568">
                  <c:v>9.911</c:v>
                </c:pt>
                <c:pt idx="1569">
                  <c:v>9.916</c:v>
                </c:pt>
                <c:pt idx="1570">
                  <c:v>9.922</c:v>
                </c:pt>
                <c:pt idx="1571">
                  <c:v>9.928</c:v>
                </c:pt>
                <c:pt idx="1572">
                  <c:v>9.934</c:v>
                </c:pt>
                <c:pt idx="1573">
                  <c:v>9.94</c:v>
                </c:pt>
                <c:pt idx="1574">
                  <c:v>9.947</c:v>
                </c:pt>
                <c:pt idx="1575">
                  <c:v>9.953</c:v>
                </c:pt>
                <c:pt idx="1576">
                  <c:v>9.959</c:v>
                </c:pt>
                <c:pt idx="1577">
                  <c:v>9.965</c:v>
                </c:pt>
                <c:pt idx="1578">
                  <c:v>9.971</c:v>
                </c:pt>
                <c:pt idx="1579">
                  <c:v>9.977</c:v>
                </c:pt>
                <c:pt idx="1580">
                  <c:v>9.984</c:v>
                </c:pt>
                <c:pt idx="1581">
                  <c:v>9.99</c:v>
                </c:pt>
                <c:pt idx="1582">
                  <c:v>9.996</c:v>
                </c:pt>
                <c:pt idx="1583">
                  <c:v>10.002</c:v>
                </c:pt>
                <c:pt idx="1584">
                  <c:v>10.008</c:v>
                </c:pt>
                <c:pt idx="1585">
                  <c:v>10.014</c:v>
                </c:pt>
                <c:pt idx="1586">
                  <c:v>10.02</c:v>
                </c:pt>
                <c:pt idx="1587">
                  <c:v>10.027</c:v>
                </c:pt>
                <c:pt idx="1588">
                  <c:v>10.033</c:v>
                </c:pt>
                <c:pt idx="1589">
                  <c:v>10.039</c:v>
                </c:pt>
                <c:pt idx="1590">
                  <c:v>10.045</c:v>
                </c:pt>
                <c:pt idx="1591">
                  <c:v>10.051</c:v>
                </c:pt>
                <c:pt idx="1592">
                  <c:v>10.057</c:v>
                </c:pt>
                <c:pt idx="1593">
                  <c:v>10.063</c:v>
                </c:pt>
                <c:pt idx="1594">
                  <c:v>10.07</c:v>
                </c:pt>
                <c:pt idx="1595">
                  <c:v>10.076</c:v>
                </c:pt>
                <c:pt idx="1596">
                  <c:v>10.082</c:v>
                </c:pt>
                <c:pt idx="1597">
                  <c:v>10.088</c:v>
                </c:pt>
                <c:pt idx="1598">
                  <c:v>10.094</c:v>
                </c:pt>
                <c:pt idx="1599">
                  <c:v>10.1</c:v>
                </c:pt>
                <c:pt idx="1600">
                  <c:v>10.106</c:v>
                </c:pt>
                <c:pt idx="1601">
                  <c:v>10.113</c:v>
                </c:pt>
                <c:pt idx="1602">
                  <c:v>10.119</c:v>
                </c:pt>
                <c:pt idx="1603">
                  <c:v>10.125</c:v>
                </c:pt>
                <c:pt idx="1604">
                  <c:v>10.131</c:v>
                </c:pt>
                <c:pt idx="1605">
                  <c:v>10.137</c:v>
                </c:pt>
                <c:pt idx="1606">
                  <c:v>10.143</c:v>
                </c:pt>
                <c:pt idx="1607">
                  <c:v>10.149</c:v>
                </c:pt>
                <c:pt idx="1608">
                  <c:v>10.156</c:v>
                </c:pt>
                <c:pt idx="1609">
                  <c:v>10.162</c:v>
                </c:pt>
                <c:pt idx="1610">
                  <c:v>10.168</c:v>
                </c:pt>
                <c:pt idx="1611">
                  <c:v>10.174</c:v>
                </c:pt>
                <c:pt idx="1612">
                  <c:v>10.18</c:v>
                </c:pt>
                <c:pt idx="1613">
                  <c:v>10.186</c:v>
                </c:pt>
                <c:pt idx="1614">
                  <c:v>10.192</c:v>
                </c:pt>
                <c:pt idx="1615">
                  <c:v>10.199</c:v>
                </c:pt>
                <c:pt idx="1616">
                  <c:v>10.205</c:v>
                </c:pt>
                <c:pt idx="1617">
                  <c:v>10.211</c:v>
                </c:pt>
                <c:pt idx="1618">
                  <c:v>10.217</c:v>
                </c:pt>
                <c:pt idx="1619">
                  <c:v>10.223</c:v>
                </c:pt>
                <c:pt idx="1620">
                  <c:v>10.229</c:v>
                </c:pt>
                <c:pt idx="1621">
                  <c:v>10.235</c:v>
                </c:pt>
                <c:pt idx="1622">
                  <c:v>10.242</c:v>
                </c:pt>
                <c:pt idx="1623">
                  <c:v>10.248</c:v>
                </c:pt>
                <c:pt idx="1624">
                  <c:v>10.254</c:v>
                </c:pt>
                <c:pt idx="1625">
                  <c:v>10.26</c:v>
                </c:pt>
                <c:pt idx="1626">
                  <c:v>10.266</c:v>
                </c:pt>
                <c:pt idx="1627">
                  <c:v>10.272</c:v>
                </c:pt>
                <c:pt idx="1628">
                  <c:v>10.278</c:v>
                </c:pt>
                <c:pt idx="1629">
                  <c:v>10.285</c:v>
                </c:pt>
                <c:pt idx="1630">
                  <c:v>10.291</c:v>
                </c:pt>
                <c:pt idx="1631">
                  <c:v>10.297</c:v>
                </c:pt>
                <c:pt idx="1632">
                  <c:v>10.303</c:v>
                </c:pt>
                <c:pt idx="1633">
                  <c:v>10.309</c:v>
                </c:pt>
                <c:pt idx="1634">
                  <c:v>10.315</c:v>
                </c:pt>
                <c:pt idx="1635">
                  <c:v>10.321</c:v>
                </c:pt>
                <c:pt idx="1636">
                  <c:v>10.328</c:v>
                </c:pt>
                <c:pt idx="1637">
                  <c:v>10.334</c:v>
                </c:pt>
                <c:pt idx="1638">
                  <c:v>10.34</c:v>
                </c:pt>
                <c:pt idx="1639">
                  <c:v>10.346</c:v>
                </c:pt>
                <c:pt idx="1640">
                  <c:v>10.352</c:v>
                </c:pt>
                <c:pt idx="1641">
                  <c:v>10.358</c:v>
                </c:pt>
                <c:pt idx="1642">
                  <c:v>10.364</c:v>
                </c:pt>
                <c:pt idx="1643">
                  <c:v>10.371</c:v>
                </c:pt>
                <c:pt idx="1644">
                  <c:v>10.377</c:v>
                </c:pt>
                <c:pt idx="1645">
                  <c:v>10.383</c:v>
                </c:pt>
                <c:pt idx="1646">
                  <c:v>10.389</c:v>
                </c:pt>
                <c:pt idx="1647">
                  <c:v>10.395</c:v>
                </c:pt>
                <c:pt idx="1648">
                  <c:v>10.401</c:v>
                </c:pt>
                <c:pt idx="1649">
                  <c:v>10.407</c:v>
                </c:pt>
                <c:pt idx="1650">
                  <c:v>10.414</c:v>
                </c:pt>
                <c:pt idx="1651">
                  <c:v>10.42</c:v>
                </c:pt>
                <c:pt idx="1652">
                  <c:v>10.426</c:v>
                </c:pt>
                <c:pt idx="1653">
                  <c:v>10.432</c:v>
                </c:pt>
                <c:pt idx="1654">
                  <c:v>10.438</c:v>
                </c:pt>
                <c:pt idx="1655">
                  <c:v>10.444</c:v>
                </c:pt>
                <c:pt idx="1656">
                  <c:v>10.45</c:v>
                </c:pt>
                <c:pt idx="1657">
                  <c:v>10.457</c:v>
                </c:pt>
                <c:pt idx="1658">
                  <c:v>10.463</c:v>
                </c:pt>
                <c:pt idx="1659">
                  <c:v>10.469</c:v>
                </c:pt>
                <c:pt idx="1660">
                  <c:v>10.475</c:v>
                </c:pt>
                <c:pt idx="1661">
                  <c:v>10.481</c:v>
                </c:pt>
                <c:pt idx="1662">
                  <c:v>10.487</c:v>
                </c:pt>
                <c:pt idx="1663">
                  <c:v>10.493</c:v>
                </c:pt>
                <c:pt idx="1664">
                  <c:v>10.499</c:v>
                </c:pt>
                <c:pt idx="1665">
                  <c:v>10.505</c:v>
                </c:pt>
                <c:pt idx="1666">
                  <c:v>10.511</c:v>
                </c:pt>
                <c:pt idx="1667">
                  <c:v>10.517</c:v>
                </c:pt>
                <c:pt idx="1668">
                  <c:v>10.523</c:v>
                </c:pt>
                <c:pt idx="1669">
                  <c:v>10.529</c:v>
                </c:pt>
                <c:pt idx="1670">
                  <c:v>10.535</c:v>
                </c:pt>
                <c:pt idx="1671">
                  <c:v>10.542</c:v>
                </c:pt>
                <c:pt idx="1672">
                  <c:v>10.548</c:v>
                </c:pt>
                <c:pt idx="1673">
                  <c:v>10.555</c:v>
                </c:pt>
                <c:pt idx="1674">
                  <c:v>10.561</c:v>
                </c:pt>
                <c:pt idx="1675">
                  <c:v>10.567</c:v>
                </c:pt>
                <c:pt idx="1676">
                  <c:v>10.573</c:v>
                </c:pt>
                <c:pt idx="1677">
                  <c:v>10.579</c:v>
                </c:pt>
                <c:pt idx="1678">
                  <c:v>10.586</c:v>
                </c:pt>
                <c:pt idx="1679">
                  <c:v>10.592</c:v>
                </c:pt>
                <c:pt idx="1680">
                  <c:v>10.598</c:v>
                </c:pt>
                <c:pt idx="1681">
                  <c:v>10.604</c:v>
                </c:pt>
                <c:pt idx="1682">
                  <c:v>10.61</c:v>
                </c:pt>
                <c:pt idx="1683">
                  <c:v>10.616</c:v>
                </c:pt>
                <c:pt idx="1684">
                  <c:v>10.622</c:v>
                </c:pt>
                <c:pt idx="1685">
                  <c:v>10.629</c:v>
                </c:pt>
                <c:pt idx="1686">
                  <c:v>10.635</c:v>
                </c:pt>
                <c:pt idx="1687">
                  <c:v>10.641</c:v>
                </c:pt>
                <c:pt idx="1688">
                  <c:v>10.647</c:v>
                </c:pt>
                <c:pt idx="1689">
                  <c:v>10.653</c:v>
                </c:pt>
                <c:pt idx="1690">
                  <c:v>10.659</c:v>
                </c:pt>
                <c:pt idx="1691">
                  <c:v>10.665</c:v>
                </c:pt>
                <c:pt idx="1692">
                  <c:v>10.672</c:v>
                </c:pt>
                <c:pt idx="1693">
                  <c:v>10.678</c:v>
                </c:pt>
                <c:pt idx="1694">
                  <c:v>10.684</c:v>
                </c:pt>
                <c:pt idx="1695">
                  <c:v>10.69</c:v>
                </c:pt>
                <c:pt idx="1696">
                  <c:v>10.696</c:v>
                </c:pt>
                <c:pt idx="1697">
                  <c:v>10.702</c:v>
                </c:pt>
                <c:pt idx="1698">
                  <c:v>10.708</c:v>
                </c:pt>
                <c:pt idx="1699">
                  <c:v>10.715</c:v>
                </c:pt>
                <c:pt idx="1700">
                  <c:v>10.721</c:v>
                </c:pt>
                <c:pt idx="1701">
                  <c:v>10.727</c:v>
                </c:pt>
                <c:pt idx="1702">
                  <c:v>10.733</c:v>
                </c:pt>
                <c:pt idx="1703">
                  <c:v>10.739</c:v>
                </c:pt>
                <c:pt idx="1704">
                  <c:v>10.745</c:v>
                </c:pt>
                <c:pt idx="1705">
                  <c:v>10.752</c:v>
                </c:pt>
                <c:pt idx="1706">
                  <c:v>10.758</c:v>
                </c:pt>
                <c:pt idx="1707">
                  <c:v>10.764</c:v>
                </c:pt>
                <c:pt idx="1708">
                  <c:v>10.77</c:v>
                </c:pt>
                <c:pt idx="1709">
                  <c:v>10.776</c:v>
                </c:pt>
                <c:pt idx="1710">
                  <c:v>10.782</c:v>
                </c:pt>
                <c:pt idx="1711">
                  <c:v>10.788</c:v>
                </c:pt>
                <c:pt idx="1712">
                  <c:v>10.795</c:v>
                </c:pt>
                <c:pt idx="1713">
                  <c:v>10.801</c:v>
                </c:pt>
                <c:pt idx="1714">
                  <c:v>10.807</c:v>
                </c:pt>
                <c:pt idx="1715">
                  <c:v>10.813</c:v>
                </c:pt>
                <c:pt idx="1716">
                  <c:v>10.819</c:v>
                </c:pt>
                <c:pt idx="1717">
                  <c:v>10.825</c:v>
                </c:pt>
                <c:pt idx="1718">
                  <c:v>10.831</c:v>
                </c:pt>
                <c:pt idx="1719">
                  <c:v>10.838</c:v>
                </c:pt>
                <c:pt idx="1720">
                  <c:v>10.844</c:v>
                </c:pt>
                <c:pt idx="1721">
                  <c:v>10.85</c:v>
                </c:pt>
                <c:pt idx="1722">
                  <c:v>10.856</c:v>
                </c:pt>
                <c:pt idx="1723">
                  <c:v>10.862</c:v>
                </c:pt>
                <c:pt idx="1724">
                  <c:v>10.868</c:v>
                </c:pt>
                <c:pt idx="1725">
                  <c:v>10.874</c:v>
                </c:pt>
                <c:pt idx="1726">
                  <c:v>10.881</c:v>
                </c:pt>
                <c:pt idx="1727">
                  <c:v>10.887</c:v>
                </c:pt>
                <c:pt idx="1728">
                  <c:v>10.893</c:v>
                </c:pt>
                <c:pt idx="1729">
                  <c:v>10.899</c:v>
                </c:pt>
                <c:pt idx="1730">
                  <c:v>10.905</c:v>
                </c:pt>
                <c:pt idx="1731">
                  <c:v>10.911</c:v>
                </c:pt>
                <c:pt idx="1732">
                  <c:v>10.917</c:v>
                </c:pt>
                <c:pt idx="1733">
                  <c:v>10.924</c:v>
                </c:pt>
                <c:pt idx="1734">
                  <c:v>10.93</c:v>
                </c:pt>
                <c:pt idx="1735">
                  <c:v>10.936</c:v>
                </c:pt>
                <c:pt idx="1736">
                  <c:v>10.942</c:v>
                </c:pt>
                <c:pt idx="1737">
                  <c:v>10.948</c:v>
                </c:pt>
                <c:pt idx="1738">
                  <c:v>10.954</c:v>
                </c:pt>
                <c:pt idx="1739">
                  <c:v>10.96</c:v>
                </c:pt>
                <c:pt idx="1740">
                  <c:v>10.967</c:v>
                </c:pt>
                <c:pt idx="1741">
                  <c:v>10.973</c:v>
                </c:pt>
                <c:pt idx="1742">
                  <c:v>10.979</c:v>
                </c:pt>
                <c:pt idx="1743">
                  <c:v>10.985</c:v>
                </c:pt>
                <c:pt idx="1744">
                  <c:v>10.991</c:v>
                </c:pt>
                <c:pt idx="1745">
                  <c:v>10.997</c:v>
                </c:pt>
                <c:pt idx="1746">
                  <c:v>11.003</c:v>
                </c:pt>
                <c:pt idx="1747">
                  <c:v>11.01</c:v>
                </c:pt>
                <c:pt idx="1748">
                  <c:v>11.016</c:v>
                </c:pt>
                <c:pt idx="1749">
                  <c:v>11.022</c:v>
                </c:pt>
                <c:pt idx="1750">
                  <c:v>11.028</c:v>
                </c:pt>
                <c:pt idx="1751">
                  <c:v>11.034</c:v>
                </c:pt>
                <c:pt idx="1752">
                  <c:v>11.04</c:v>
                </c:pt>
                <c:pt idx="1753">
                  <c:v>11.046</c:v>
                </c:pt>
                <c:pt idx="1754">
                  <c:v>11.053</c:v>
                </c:pt>
                <c:pt idx="1755">
                  <c:v>11.059</c:v>
                </c:pt>
                <c:pt idx="1756">
                  <c:v>11.065</c:v>
                </c:pt>
                <c:pt idx="1757">
                  <c:v>11.071</c:v>
                </c:pt>
                <c:pt idx="1758">
                  <c:v>11.077</c:v>
                </c:pt>
                <c:pt idx="1759">
                  <c:v>11.083</c:v>
                </c:pt>
                <c:pt idx="1760">
                  <c:v>11.089</c:v>
                </c:pt>
                <c:pt idx="1761">
                  <c:v>11.096</c:v>
                </c:pt>
                <c:pt idx="1762">
                  <c:v>11.102</c:v>
                </c:pt>
                <c:pt idx="1763">
                  <c:v>11.108</c:v>
                </c:pt>
                <c:pt idx="1764">
                  <c:v>11.114</c:v>
                </c:pt>
                <c:pt idx="1765">
                  <c:v>11.12</c:v>
                </c:pt>
                <c:pt idx="1766">
                  <c:v>11.126</c:v>
                </c:pt>
                <c:pt idx="1767">
                  <c:v>11.132</c:v>
                </c:pt>
                <c:pt idx="1768">
                  <c:v>11.139</c:v>
                </c:pt>
                <c:pt idx="1769">
                  <c:v>11.145</c:v>
                </c:pt>
                <c:pt idx="1770">
                  <c:v>11.151</c:v>
                </c:pt>
                <c:pt idx="1771">
                  <c:v>11.157</c:v>
                </c:pt>
                <c:pt idx="1772">
                  <c:v>11.163</c:v>
                </c:pt>
                <c:pt idx="1773">
                  <c:v>11.169</c:v>
                </c:pt>
                <c:pt idx="1774">
                  <c:v>11.175</c:v>
                </c:pt>
                <c:pt idx="1775">
                  <c:v>11.182</c:v>
                </c:pt>
                <c:pt idx="1776">
                  <c:v>11.188</c:v>
                </c:pt>
                <c:pt idx="1777">
                  <c:v>11.194</c:v>
                </c:pt>
                <c:pt idx="1778">
                  <c:v>11.2</c:v>
                </c:pt>
                <c:pt idx="1779">
                  <c:v>11.206</c:v>
                </c:pt>
                <c:pt idx="1780">
                  <c:v>11.212</c:v>
                </c:pt>
                <c:pt idx="1781">
                  <c:v>11.218</c:v>
                </c:pt>
                <c:pt idx="1782">
                  <c:v>11.225</c:v>
                </c:pt>
                <c:pt idx="1783">
                  <c:v>11.231</c:v>
                </c:pt>
                <c:pt idx="1784">
                  <c:v>11.237</c:v>
                </c:pt>
                <c:pt idx="1785">
                  <c:v>11.243</c:v>
                </c:pt>
                <c:pt idx="1786">
                  <c:v>11.249</c:v>
                </c:pt>
                <c:pt idx="1787">
                  <c:v>11.255</c:v>
                </c:pt>
                <c:pt idx="1788">
                  <c:v>11.261</c:v>
                </c:pt>
                <c:pt idx="1789">
                  <c:v>11.268</c:v>
                </c:pt>
                <c:pt idx="1790">
                  <c:v>11.274</c:v>
                </c:pt>
                <c:pt idx="1791">
                  <c:v>11.28</c:v>
                </c:pt>
                <c:pt idx="1792">
                  <c:v>11.286</c:v>
                </c:pt>
                <c:pt idx="1793">
                  <c:v>11.292</c:v>
                </c:pt>
                <c:pt idx="1794">
                  <c:v>11.298</c:v>
                </c:pt>
                <c:pt idx="1795">
                  <c:v>11.304</c:v>
                </c:pt>
                <c:pt idx="1796">
                  <c:v>11.311</c:v>
                </c:pt>
                <c:pt idx="1797">
                  <c:v>11.317</c:v>
                </c:pt>
                <c:pt idx="1798">
                  <c:v>11.323</c:v>
                </c:pt>
                <c:pt idx="1799">
                  <c:v>11.329</c:v>
                </c:pt>
                <c:pt idx="1800">
                  <c:v>11.335</c:v>
                </c:pt>
                <c:pt idx="1801">
                  <c:v>11.341</c:v>
                </c:pt>
                <c:pt idx="1802">
                  <c:v>11.347</c:v>
                </c:pt>
                <c:pt idx="1803">
                  <c:v>11.354</c:v>
                </c:pt>
                <c:pt idx="1804">
                  <c:v>11.36</c:v>
                </c:pt>
                <c:pt idx="1805">
                  <c:v>11.366</c:v>
                </c:pt>
                <c:pt idx="1806">
                  <c:v>11.372</c:v>
                </c:pt>
                <c:pt idx="1807">
                  <c:v>11.378</c:v>
                </c:pt>
                <c:pt idx="1808">
                  <c:v>11.384</c:v>
                </c:pt>
                <c:pt idx="1809">
                  <c:v>11.39</c:v>
                </c:pt>
                <c:pt idx="1810">
                  <c:v>11.397</c:v>
                </c:pt>
                <c:pt idx="1811">
                  <c:v>11.403</c:v>
                </c:pt>
                <c:pt idx="1812">
                  <c:v>11.409</c:v>
                </c:pt>
                <c:pt idx="1813">
                  <c:v>11.415</c:v>
                </c:pt>
                <c:pt idx="1814">
                  <c:v>11.421</c:v>
                </c:pt>
                <c:pt idx="1815">
                  <c:v>11.427</c:v>
                </c:pt>
                <c:pt idx="1816">
                  <c:v>11.433</c:v>
                </c:pt>
                <c:pt idx="1817">
                  <c:v>11.44</c:v>
                </c:pt>
                <c:pt idx="1818">
                  <c:v>11.446</c:v>
                </c:pt>
                <c:pt idx="1819">
                  <c:v>11.452</c:v>
                </c:pt>
                <c:pt idx="1820">
                  <c:v>11.458</c:v>
                </c:pt>
                <c:pt idx="1821">
                  <c:v>11.464</c:v>
                </c:pt>
                <c:pt idx="1822">
                  <c:v>11.47</c:v>
                </c:pt>
                <c:pt idx="1823">
                  <c:v>11.476</c:v>
                </c:pt>
                <c:pt idx="1824">
                  <c:v>11.483</c:v>
                </c:pt>
                <c:pt idx="1825">
                  <c:v>11.489</c:v>
                </c:pt>
                <c:pt idx="1826">
                  <c:v>11.495</c:v>
                </c:pt>
                <c:pt idx="1827">
                  <c:v>11.501</c:v>
                </c:pt>
                <c:pt idx="1828">
                  <c:v>11.507</c:v>
                </c:pt>
                <c:pt idx="1829">
                  <c:v>11.513</c:v>
                </c:pt>
                <c:pt idx="1830">
                  <c:v>11.52</c:v>
                </c:pt>
                <c:pt idx="1831">
                  <c:v>11.526</c:v>
                </c:pt>
                <c:pt idx="1832">
                  <c:v>11.532</c:v>
                </c:pt>
                <c:pt idx="1833">
                  <c:v>11.538</c:v>
                </c:pt>
                <c:pt idx="1834">
                  <c:v>11.544</c:v>
                </c:pt>
                <c:pt idx="1835">
                  <c:v>11.55</c:v>
                </c:pt>
                <c:pt idx="1836">
                  <c:v>11.556</c:v>
                </c:pt>
                <c:pt idx="1837">
                  <c:v>11.563</c:v>
                </c:pt>
                <c:pt idx="1838">
                  <c:v>11.569</c:v>
                </c:pt>
                <c:pt idx="1839">
                  <c:v>11.575</c:v>
                </c:pt>
                <c:pt idx="1840">
                  <c:v>11.581</c:v>
                </c:pt>
                <c:pt idx="1841">
                  <c:v>11.587</c:v>
                </c:pt>
                <c:pt idx="1842">
                  <c:v>11.593</c:v>
                </c:pt>
                <c:pt idx="1843">
                  <c:v>11.599</c:v>
                </c:pt>
                <c:pt idx="1844">
                  <c:v>11.606</c:v>
                </c:pt>
                <c:pt idx="1845">
                  <c:v>11.612</c:v>
                </c:pt>
                <c:pt idx="1846">
                  <c:v>11.618</c:v>
                </c:pt>
                <c:pt idx="1847">
                  <c:v>11.624</c:v>
                </c:pt>
                <c:pt idx="1848">
                  <c:v>11.63</c:v>
                </c:pt>
                <c:pt idx="1849">
                  <c:v>11.636</c:v>
                </c:pt>
                <c:pt idx="1850">
                  <c:v>11.642</c:v>
                </c:pt>
                <c:pt idx="1851">
                  <c:v>11.649</c:v>
                </c:pt>
                <c:pt idx="1852">
                  <c:v>11.655</c:v>
                </c:pt>
                <c:pt idx="1853">
                  <c:v>11.661</c:v>
                </c:pt>
                <c:pt idx="1854">
                  <c:v>11.667</c:v>
                </c:pt>
                <c:pt idx="1855">
                  <c:v>11.673</c:v>
                </c:pt>
                <c:pt idx="1856">
                  <c:v>11.679</c:v>
                </c:pt>
                <c:pt idx="1857">
                  <c:v>11.685</c:v>
                </c:pt>
                <c:pt idx="1858">
                  <c:v>11.692</c:v>
                </c:pt>
                <c:pt idx="1859">
                  <c:v>11.698</c:v>
                </c:pt>
                <c:pt idx="1860">
                  <c:v>11.704</c:v>
                </c:pt>
                <c:pt idx="1861">
                  <c:v>11.71</c:v>
                </c:pt>
                <c:pt idx="1862">
                  <c:v>11.716</c:v>
                </c:pt>
                <c:pt idx="1863">
                  <c:v>11.722</c:v>
                </c:pt>
                <c:pt idx="1864">
                  <c:v>11.728</c:v>
                </c:pt>
                <c:pt idx="1865">
                  <c:v>11.735</c:v>
                </c:pt>
                <c:pt idx="1866">
                  <c:v>11.741</c:v>
                </c:pt>
                <c:pt idx="1867">
                  <c:v>11.747</c:v>
                </c:pt>
                <c:pt idx="1868">
                  <c:v>11.753</c:v>
                </c:pt>
                <c:pt idx="1869">
                  <c:v>11.759</c:v>
                </c:pt>
                <c:pt idx="1870">
                  <c:v>11.765</c:v>
                </c:pt>
                <c:pt idx="1871">
                  <c:v>11.771</c:v>
                </c:pt>
                <c:pt idx="1872">
                  <c:v>11.778</c:v>
                </c:pt>
                <c:pt idx="1873">
                  <c:v>11.784</c:v>
                </c:pt>
                <c:pt idx="1874">
                  <c:v>11.79</c:v>
                </c:pt>
                <c:pt idx="1875">
                  <c:v>11.796</c:v>
                </c:pt>
                <c:pt idx="1876">
                  <c:v>11.802</c:v>
                </c:pt>
                <c:pt idx="1877">
                  <c:v>11.808</c:v>
                </c:pt>
                <c:pt idx="1878">
                  <c:v>11.814</c:v>
                </c:pt>
                <c:pt idx="1879">
                  <c:v>11.821</c:v>
                </c:pt>
                <c:pt idx="1880">
                  <c:v>11.827</c:v>
                </c:pt>
                <c:pt idx="1881">
                  <c:v>11.833</c:v>
                </c:pt>
                <c:pt idx="1882">
                  <c:v>11.839</c:v>
                </c:pt>
                <c:pt idx="1883">
                  <c:v>11.845</c:v>
                </c:pt>
                <c:pt idx="1884">
                  <c:v>11.851</c:v>
                </c:pt>
                <c:pt idx="1885">
                  <c:v>11.857</c:v>
                </c:pt>
                <c:pt idx="1886">
                  <c:v>11.864</c:v>
                </c:pt>
                <c:pt idx="1887">
                  <c:v>11.87</c:v>
                </c:pt>
                <c:pt idx="1888">
                  <c:v>11.876</c:v>
                </c:pt>
                <c:pt idx="1889">
                  <c:v>11.882</c:v>
                </c:pt>
                <c:pt idx="1890">
                  <c:v>11.888</c:v>
                </c:pt>
                <c:pt idx="1891">
                  <c:v>11.894</c:v>
                </c:pt>
                <c:pt idx="1892">
                  <c:v>11.9</c:v>
                </c:pt>
                <c:pt idx="1893">
                  <c:v>11.907</c:v>
                </c:pt>
                <c:pt idx="1894">
                  <c:v>11.913</c:v>
                </c:pt>
                <c:pt idx="1895">
                  <c:v>11.919</c:v>
                </c:pt>
                <c:pt idx="1896">
                  <c:v>11.925</c:v>
                </c:pt>
                <c:pt idx="1897">
                  <c:v>11.931</c:v>
                </c:pt>
                <c:pt idx="1898">
                  <c:v>11.937</c:v>
                </c:pt>
                <c:pt idx="1899">
                  <c:v>11.943</c:v>
                </c:pt>
                <c:pt idx="1900">
                  <c:v>11.95</c:v>
                </c:pt>
                <c:pt idx="1901">
                  <c:v>11.956</c:v>
                </c:pt>
                <c:pt idx="1902">
                  <c:v>11.962</c:v>
                </c:pt>
                <c:pt idx="1903">
                  <c:v>11.968</c:v>
                </c:pt>
                <c:pt idx="1904">
                  <c:v>11.974</c:v>
                </c:pt>
                <c:pt idx="1905">
                  <c:v>11.98</c:v>
                </c:pt>
                <c:pt idx="1906">
                  <c:v>11.986</c:v>
                </c:pt>
                <c:pt idx="1907">
                  <c:v>11.993</c:v>
                </c:pt>
                <c:pt idx="1908">
                  <c:v>11.999</c:v>
                </c:pt>
                <c:pt idx="1909">
                  <c:v>12.005</c:v>
                </c:pt>
                <c:pt idx="1910">
                  <c:v>12.011</c:v>
                </c:pt>
                <c:pt idx="1911">
                  <c:v>12.017</c:v>
                </c:pt>
                <c:pt idx="1912">
                  <c:v>12.023</c:v>
                </c:pt>
                <c:pt idx="1913">
                  <c:v>12.029</c:v>
                </c:pt>
                <c:pt idx="1914">
                  <c:v>12.036</c:v>
                </c:pt>
                <c:pt idx="1915">
                  <c:v>12.042</c:v>
                </c:pt>
                <c:pt idx="1916">
                  <c:v>12.048</c:v>
                </c:pt>
                <c:pt idx="1917">
                  <c:v>12.054</c:v>
                </c:pt>
                <c:pt idx="1918">
                  <c:v>12.06</c:v>
                </c:pt>
                <c:pt idx="1919">
                  <c:v>12.066</c:v>
                </c:pt>
                <c:pt idx="1920">
                  <c:v>12.072</c:v>
                </c:pt>
                <c:pt idx="1921">
                  <c:v>12.079</c:v>
                </c:pt>
                <c:pt idx="1922">
                  <c:v>12.085</c:v>
                </c:pt>
                <c:pt idx="1923">
                  <c:v>12.091</c:v>
                </c:pt>
                <c:pt idx="1924">
                  <c:v>12.097</c:v>
                </c:pt>
                <c:pt idx="1925">
                  <c:v>12.103</c:v>
                </c:pt>
                <c:pt idx="1926">
                  <c:v>12.109</c:v>
                </c:pt>
                <c:pt idx="1927">
                  <c:v>12.115</c:v>
                </c:pt>
                <c:pt idx="1928">
                  <c:v>12.122</c:v>
                </c:pt>
                <c:pt idx="1929">
                  <c:v>12.128</c:v>
                </c:pt>
                <c:pt idx="1930">
                  <c:v>12.134</c:v>
                </c:pt>
                <c:pt idx="1931">
                  <c:v>12.14</c:v>
                </c:pt>
                <c:pt idx="1932">
                  <c:v>12.146</c:v>
                </c:pt>
                <c:pt idx="1933">
                  <c:v>12.152</c:v>
                </c:pt>
                <c:pt idx="1934">
                  <c:v>12.158</c:v>
                </c:pt>
                <c:pt idx="1935">
                  <c:v>12.165</c:v>
                </c:pt>
                <c:pt idx="1936">
                  <c:v>12.171</c:v>
                </c:pt>
                <c:pt idx="1937">
                  <c:v>12.177</c:v>
                </c:pt>
                <c:pt idx="1938">
                  <c:v>12.183</c:v>
                </c:pt>
                <c:pt idx="1939">
                  <c:v>12.189</c:v>
                </c:pt>
                <c:pt idx="1940">
                  <c:v>12.195</c:v>
                </c:pt>
                <c:pt idx="1941">
                  <c:v>12.201</c:v>
                </c:pt>
                <c:pt idx="1942">
                  <c:v>12.208</c:v>
                </c:pt>
                <c:pt idx="1943">
                  <c:v>12.214</c:v>
                </c:pt>
                <c:pt idx="1944">
                  <c:v>12.22</c:v>
                </c:pt>
                <c:pt idx="1945">
                  <c:v>12.226</c:v>
                </c:pt>
                <c:pt idx="1946">
                  <c:v>12.232</c:v>
                </c:pt>
                <c:pt idx="1947">
                  <c:v>12.238</c:v>
                </c:pt>
                <c:pt idx="1948">
                  <c:v>12.244</c:v>
                </c:pt>
                <c:pt idx="1949">
                  <c:v>12.251</c:v>
                </c:pt>
                <c:pt idx="1950">
                  <c:v>12.257</c:v>
                </c:pt>
                <c:pt idx="1951">
                  <c:v>12.263</c:v>
                </c:pt>
                <c:pt idx="1952">
                  <c:v>12.269</c:v>
                </c:pt>
                <c:pt idx="1953">
                  <c:v>12.275</c:v>
                </c:pt>
                <c:pt idx="1954">
                  <c:v>12.281</c:v>
                </c:pt>
                <c:pt idx="1955">
                  <c:v>12.288</c:v>
                </c:pt>
                <c:pt idx="1956">
                  <c:v>12.294</c:v>
                </c:pt>
                <c:pt idx="1957">
                  <c:v>12.3</c:v>
                </c:pt>
                <c:pt idx="1958">
                  <c:v>12.306</c:v>
                </c:pt>
                <c:pt idx="1959">
                  <c:v>12.312</c:v>
                </c:pt>
                <c:pt idx="1960">
                  <c:v>12.318</c:v>
                </c:pt>
                <c:pt idx="1961">
                  <c:v>12.324</c:v>
                </c:pt>
                <c:pt idx="1962">
                  <c:v>12.331</c:v>
                </c:pt>
                <c:pt idx="1963">
                  <c:v>12.337</c:v>
                </c:pt>
                <c:pt idx="1964">
                  <c:v>12.343</c:v>
                </c:pt>
                <c:pt idx="1965">
                  <c:v>12.349</c:v>
                </c:pt>
                <c:pt idx="1966">
                  <c:v>12.355</c:v>
                </c:pt>
                <c:pt idx="1967">
                  <c:v>12.361</c:v>
                </c:pt>
                <c:pt idx="1968">
                  <c:v>12.367</c:v>
                </c:pt>
                <c:pt idx="1969">
                  <c:v>12.374</c:v>
                </c:pt>
                <c:pt idx="1970">
                  <c:v>12.38</c:v>
                </c:pt>
                <c:pt idx="1971">
                  <c:v>12.386</c:v>
                </c:pt>
                <c:pt idx="1972">
                  <c:v>12.392</c:v>
                </c:pt>
                <c:pt idx="1973">
                  <c:v>12.398</c:v>
                </c:pt>
                <c:pt idx="1974">
                  <c:v>12.404</c:v>
                </c:pt>
                <c:pt idx="1975">
                  <c:v>12.41</c:v>
                </c:pt>
                <c:pt idx="1976">
                  <c:v>12.417</c:v>
                </c:pt>
                <c:pt idx="1977">
                  <c:v>12.423</c:v>
                </c:pt>
                <c:pt idx="1978">
                  <c:v>12.429</c:v>
                </c:pt>
                <c:pt idx="1979">
                  <c:v>12.435</c:v>
                </c:pt>
                <c:pt idx="1980">
                  <c:v>12.441</c:v>
                </c:pt>
                <c:pt idx="1981">
                  <c:v>12.447</c:v>
                </c:pt>
                <c:pt idx="1982">
                  <c:v>12.453</c:v>
                </c:pt>
                <c:pt idx="1983">
                  <c:v>12.46</c:v>
                </c:pt>
                <c:pt idx="1984">
                  <c:v>12.466</c:v>
                </c:pt>
                <c:pt idx="1985">
                  <c:v>12.472</c:v>
                </c:pt>
                <c:pt idx="1986">
                  <c:v>12.478</c:v>
                </c:pt>
                <c:pt idx="1987">
                  <c:v>12.484</c:v>
                </c:pt>
                <c:pt idx="1988">
                  <c:v>12.49</c:v>
                </c:pt>
                <c:pt idx="1989">
                  <c:v>12.496</c:v>
                </c:pt>
                <c:pt idx="1990">
                  <c:v>12.503</c:v>
                </c:pt>
                <c:pt idx="1991">
                  <c:v>12.509</c:v>
                </c:pt>
                <c:pt idx="1992">
                  <c:v>12.515</c:v>
                </c:pt>
                <c:pt idx="1993">
                  <c:v>12.521</c:v>
                </c:pt>
                <c:pt idx="1994">
                  <c:v>12.527</c:v>
                </c:pt>
                <c:pt idx="1995">
                  <c:v>12.533</c:v>
                </c:pt>
                <c:pt idx="1996">
                  <c:v>12.539</c:v>
                </c:pt>
                <c:pt idx="1997">
                  <c:v>12.546</c:v>
                </c:pt>
                <c:pt idx="1998">
                  <c:v>12.552</c:v>
                </c:pt>
                <c:pt idx="1999">
                  <c:v>12.558</c:v>
                </c:pt>
                <c:pt idx="2000">
                  <c:v>12.564</c:v>
                </c:pt>
                <c:pt idx="2001">
                  <c:v>12.57</c:v>
                </c:pt>
                <c:pt idx="2002">
                  <c:v>12.576</c:v>
                </c:pt>
                <c:pt idx="2003">
                  <c:v>12.582</c:v>
                </c:pt>
                <c:pt idx="2004">
                  <c:v>12.589</c:v>
                </c:pt>
                <c:pt idx="2005">
                  <c:v>12.595</c:v>
                </c:pt>
                <c:pt idx="2006">
                  <c:v>12.601</c:v>
                </c:pt>
                <c:pt idx="2007">
                  <c:v>12.607</c:v>
                </c:pt>
                <c:pt idx="2008">
                  <c:v>12.613</c:v>
                </c:pt>
                <c:pt idx="2009">
                  <c:v>12.619</c:v>
                </c:pt>
                <c:pt idx="2010">
                  <c:v>12.625</c:v>
                </c:pt>
                <c:pt idx="2011">
                  <c:v>12.632</c:v>
                </c:pt>
                <c:pt idx="2012">
                  <c:v>12.638</c:v>
                </c:pt>
                <c:pt idx="2013">
                  <c:v>12.644</c:v>
                </c:pt>
                <c:pt idx="2014">
                  <c:v>12.65</c:v>
                </c:pt>
                <c:pt idx="2015">
                  <c:v>12.656</c:v>
                </c:pt>
                <c:pt idx="2016">
                  <c:v>12.662</c:v>
                </c:pt>
                <c:pt idx="2017">
                  <c:v>12.668</c:v>
                </c:pt>
                <c:pt idx="2018">
                  <c:v>12.675</c:v>
                </c:pt>
                <c:pt idx="2019">
                  <c:v>12.681</c:v>
                </c:pt>
                <c:pt idx="2020">
                  <c:v>12.687</c:v>
                </c:pt>
                <c:pt idx="2021">
                  <c:v>12.693</c:v>
                </c:pt>
                <c:pt idx="2022">
                  <c:v>12.699</c:v>
                </c:pt>
                <c:pt idx="2023">
                  <c:v>12.705</c:v>
                </c:pt>
                <c:pt idx="2024">
                  <c:v>12.711</c:v>
                </c:pt>
                <c:pt idx="2025">
                  <c:v>12.718</c:v>
                </c:pt>
                <c:pt idx="2026">
                  <c:v>12.724</c:v>
                </c:pt>
                <c:pt idx="2027">
                  <c:v>12.73</c:v>
                </c:pt>
                <c:pt idx="2028">
                  <c:v>12.736</c:v>
                </c:pt>
                <c:pt idx="2029">
                  <c:v>12.742</c:v>
                </c:pt>
                <c:pt idx="2030">
                  <c:v>12.748</c:v>
                </c:pt>
                <c:pt idx="2031">
                  <c:v>12.754</c:v>
                </c:pt>
                <c:pt idx="2032">
                  <c:v>12.761</c:v>
                </c:pt>
                <c:pt idx="2033">
                  <c:v>12.767</c:v>
                </c:pt>
                <c:pt idx="2034">
                  <c:v>12.773</c:v>
                </c:pt>
                <c:pt idx="2035">
                  <c:v>12.779</c:v>
                </c:pt>
                <c:pt idx="2036">
                  <c:v>12.785</c:v>
                </c:pt>
                <c:pt idx="2037">
                  <c:v>12.791</c:v>
                </c:pt>
                <c:pt idx="2038">
                  <c:v>12.797</c:v>
                </c:pt>
                <c:pt idx="2039">
                  <c:v>12.804</c:v>
                </c:pt>
                <c:pt idx="2040">
                  <c:v>12.81</c:v>
                </c:pt>
                <c:pt idx="2041">
                  <c:v>12.816</c:v>
                </c:pt>
                <c:pt idx="2042">
                  <c:v>12.822</c:v>
                </c:pt>
                <c:pt idx="2043">
                  <c:v>12.828</c:v>
                </c:pt>
                <c:pt idx="2044">
                  <c:v>12.834</c:v>
                </c:pt>
                <c:pt idx="2045">
                  <c:v>12.84</c:v>
                </c:pt>
                <c:pt idx="2046">
                  <c:v>12.847</c:v>
                </c:pt>
                <c:pt idx="2047">
                  <c:v>12.853</c:v>
                </c:pt>
                <c:pt idx="2048">
                  <c:v>12.859</c:v>
                </c:pt>
                <c:pt idx="2049">
                  <c:v>12.865</c:v>
                </c:pt>
                <c:pt idx="2050">
                  <c:v>12.871</c:v>
                </c:pt>
                <c:pt idx="2051">
                  <c:v>12.877</c:v>
                </c:pt>
                <c:pt idx="2052">
                  <c:v>12.883</c:v>
                </c:pt>
                <c:pt idx="2053">
                  <c:v>12.89</c:v>
                </c:pt>
                <c:pt idx="2054">
                  <c:v>12.896</c:v>
                </c:pt>
                <c:pt idx="2055">
                  <c:v>12.902</c:v>
                </c:pt>
                <c:pt idx="2056">
                  <c:v>12.908</c:v>
                </c:pt>
                <c:pt idx="2057">
                  <c:v>12.914</c:v>
                </c:pt>
                <c:pt idx="2058">
                  <c:v>12.92</c:v>
                </c:pt>
                <c:pt idx="2059">
                  <c:v>12.926</c:v>
                </c:pt>
                <c:pt idx="2060">
                  <c:v>12.933</c:v>
                </c:pt>
                <c:pt idx="2061">
                  <c:v>12.939</c:v>
                </c:pt>
                <c:pt idx="2062">
                  <c:v>12.945</c:v>
                </c:pt>
                <c:pt idx="2063">
                  <c:v>12.951</c:v>
                </c:pt>
                <c:pt idx="2064">
                  <c:v>12.957</c:v>
                </c:pt>
                <c:pt idx="2065">
                  <c:v>12.963</c:v>
                </c:pt>
                <c:pt idx="2066">
                  <c:v>12.969</c:v>
                </c:pt>
                <c:pt idx="2067">
                  <c:v>12.976</c:v>
                </c:pt>
                <c:pt idx="2068">
                  <c:v>12.982</c:v>
                </c:pt>
                <c:pt idx="2069">
                  <c:v>12.988</c:v>
                </c:pt>
                <c:pt idx="2070">
                  <c:v>12.994</c:v>
                </c:pt>
                <c:pt idx="2071">
                  <c:v>13</c:v>
                </c:pt>
                <c:pt idx="2072">
                  <c:v>13.006</c:v>
                </c:pt>
                <c:pt idx="2073">
                  <c:v>13.012</c:v>
                </c:pt>
                <c:pt idx="2074">
                  <c:v>13.019</c:v>
                </c:pt>
                <c:pt idx="2075">
                  <c:v>13.025</c:v>
                </c:pt>
                <c:pt idx="2076">
                  <c:v>13.031</c:v>
                </c:pt>
                <c:pt idx="2077">
                  <c:v>13.037</c:v>
                </c:pt>
                <c:pt idx="2078">
                  <c:v>13.043</c:v>
                </c:pt>
                <c:pt idx="2079">
                  <c:v>13.049</c:v>
                </c:pt>
                <c:pt idx="2080">
                  <c:v>13.056</c:v>
                </c:pt>
                <c:pt idx="2081">
                  <c:v>13.062</c:v>
                </c:pt>
                <c:pt idx="2082">
                  <c:v>13.068</c:v>
                </c:pt>
                <c:pt idx="2083">
                  <c:v>13.074</c:v>
                </c:pt>
                <c:pt idx="2084">
                  <c:v>13.08</c:v>
                </c:pt>
                <c:pt idx="2085">
                  <c:v>13.086</c:v>
                </c:pt>
                <c:pt idx="2086">
                  <c:v>13.092</c:v>
                </c:pt>
                <c:pt idx="2087">
                  <c:v>13.099</c:v>
                </c:pt>
                <c:pt idx="2088">
                  <c:v>13.105</c:v>
                </c:pt>
                <c:pt idx="2089">
                  <c:v>13.111</c:v>
                </c:pt>
                <c:pt idx="2090">
                  <c:v>13.117</c:v>
                </c:pt>
                <c:pt idx="2091">
                  <c:v>13.123</c:v>
                </c:pt>
                <c:pt idx="2092">
                  <c:v>13.129</c:v>
                </c:pt>
                <c:pt idx="2093">
                  <c:v>13.135</c:v>
                </c:pt>
                <c:pt idx="2094">
                  <c:v>13.142</c:v>
                </c:pt>
                <c:pt idx="2095">
                  <c:v>13.148</c:v>
                </c:pt>
                <c:pt idx="2096">
                  <c:v>13.154</c:v>
                </c:pt>
                <c:pt idx="2097">
                  <c:v>13.16</c:v>
                </c:pt>
                <c:pt idx="2098">
                  <c:v>13.166</c:v>
                </c:pt>
                <c:pt idx="2099">
                  <c:v>13.172</c:v>
                </c:pt>
                <c:pt idx="2100">
                  <c:v>13.178</c:v>
                </c:pt>
                <c:pt idx="2101">
                  <c:v>13.185</c:v>
                </c:pt>
                <c:pt idx="2102">
                  <c:v>13.191</c:v>
                </c:pt>
                <c:pt idx="2103">
                  <c:v>13.197</c:v>
                </c:pt>
                <c:pt idx="2104">
                  <c:v>13.203</c:v>
                </c:pt>
                <c:pt idx="2105">
                  <c:v>13.209</c:v>
                </c:pt>
                <c:pt idx="2106">
                  <c:v>13.215</c:v>
                </c:pt>
                <c:pt idx="2107">
                  <c:v>13.221</c:v>
                </c:pt>
                <c:pt idx="2108">
                  <c:v>13.228</c:v>
                </c:pt>
                <c:pt idx="2109">
                  <c:v>13.234</c:v>
                </c:pt>
                <c:pt idx="2110">
                  <c:v>13.24</c:v>
                </c:pt>
                <c:pt idx="2111">
                  <c:v>13.246</c:v>
                </c:pt>
                <c:pt idx="2112">
                  <c:v>13.252</c:v>
                </c:pt>
                <c:pt idx="2113">
                  <c:v>13.258</c:v>
                </c:pt>
                <c:pt idx="2114">
                  <c:v>13.264</c:v>
                </c:pt>
                <c:pt idx="2115">
                  <c:v>13.271</c:v>
                </c:pt>
                <c:pt idx="2116">
                  <c:v>13.277</c:v>
                </c:pt>
                <c:pt idx="2117">
                  <c:v>13.283</c:v>
                </c:pt>
                <c:pt idx="2118">
                  <c:v>13.289</c:v>
                </c:pt>
                <c:pt idx="2119">
                  <c:v>13.295</c:v>
                </c:pt>
                <c:pt idx="2120">
                  <c:v>13.301</c:v>
                </c:pt>
                <c:pt idx="2121">
                  <c:v>13.307</c:v>
                </c:pt>
                <c:pt idx="2122">
                  <c:v>13.314</c:v>
                </c:pt>
                <c:pt idx="2123">
                  <c:v>13.32</c:v>
                </c:pt>
                <c:pt idx="2124">
                  <c:v>13.326</c:v>
                </c:pt>
                <c:pt idx="2125">
                  <c:v>13.332</c:v>
                </c:pt>
                <c:pt idx="2126">
                  <c:v>13.338</c:v>
                </c:pt>
                <c:pt idx="2127">
                  <c:v>13.344</c:v>
                </c:pt>
                <c:pt idx="2128">
                  <c:v>13.35</c:v>
                </c:pt>
                <c:pt idx="2129">
                  <c:v>13.357</c:v>
                </c:pt>
                <c:pt idx="2130">
                  <c:v>13.363</c:v>
                </c:pt>
                <c:pt idx="2131">
                  <c:v>13.369</c:v>
                </c:pt>
                <c:pt idx="2132">
                  <c:v>13.375</c:v>
                </c:pt>
                <c:pt idx="2133">
                  <c:v>13.381</c:v>
                </c:pt>
                <c:pt idx="2134">
                  <c:v>13.387</c:v>
                </c:pt>
                <c:pt idx="2135">
                  <c:v>13.393</c:v>
                </c:pt>
                <c:pt idx="2136">
                  <c:v>13.4</c:v>
                </c:pt>
                <c:pt idx="2137">
                  <c:v>13.406</c:v>
                </c:pt>
                <c:pt idx="2138">
                  <c:v>13.412</c:v>
                </c:pt>
                <c:pt idx="2139">
                  <c:v>13.418</c:v>
                </c:pt>
                <c:pt idx="2140">
                  <c:v>13.424</c:v>
                </c:pt>
                <c:pt idx="2141">
                  <c:v>13.43</c:v>
                </c:pt>
                <c:pt idx="2142">
                  <c:v>13.436</c:v>
                </c:pt>
                <c:pt idx="2143">
                  <c:v>13.443</c:v>
                </c:pt>
                <c:pt idx="2144">
                  <c:v>13.449</c:v>
                </c:pt>
                <c:pt idx="2145">
                  <c:v>13.455</c:v>
                </c:pt>
                <c:pt idx="2146">
                  <c:v>13.461</c:v>
                </c:pt>
                <c:pt idx="2147">
                  <c:v>13.467</c:v>
                </c:pt>
                <c:pt idx="2148">
                  <c:v>13.473</c:v>
                </c:pt>
                <c:pt idx="2149">
                  <c:v>13.479</c:v>
                </c:pt>
                <c:pt idx="2150">
                  <c:v>13.486</c:v>
                </c:pt>
                <c:pt idx="2151">
                  <c:v>13.492</c:v>
                </c:pt>
                <c:pt idx="2152">
                  <c:v>13.498</c:v>
                </c:pt>
                <c:pt idx="2153">
                  <c:v>13.504</c:v>
                </c:pt>
                <c:pt idx="2154">
                  <c:v>13.51</c:v>
                </c:pt>
                <c:pt idx="2155">
                  <c:v>13.516</c:v>
                </c:pt>
                <c:pt idx="2156">
                  <c:v>13.522</c:v>
                </c:pt>
                <c:pt idx="2157">
                  <c:v>13.529</c:v>
                </c:pt>
                <c:pt idx="2158">
                  <c:v>13.535</c:v>
                </c:pt>
                <c:pt idx="2159">
                  <c:v>13.541</c:v>
                </c:pt>
                <c:pt idx="2160">
                  <c:v>13.547</c:v>
                </c:pt>
                <c:pt idx="2161">
                  <c:v>13.553</c:v>
                </c:pt>
                <c:pt idx="2162">
                  <c:v>13.559</c:v>
                </c:pt>
                <c:pt idx="2163">
                  <c:v>13.565</c:v>
                </c:pt>
                <c:pt idx="2164">
                  <c:v>13.572</c:v>
                </c:pt>
                <c:pt idx="2165">
                  <c:v>13.578</c:v>
                </c:pt>
                <c:pt idx="2166">
                  <c:v>13.584</c:v>
                </c:pt>
                <c:pt idx="2167">
                  <c:v>13.59</c:v>
                </c:pt>
                <c:pt idx="2168">
                  <c:v>13.596</c:v>
                </c:pt>
                <c:pt idx="2169">
                  <c:v>13.602</c:v>
                </c:pt>
                <c:pt idx="2170">
                  <c:v>13.608</c:v>
                </c:pt>
                <c:pt idx="2171">
                  <c:v>13.615</c:v>
                </c:pt>
                <c:pt idx="2172">
                  <c:v>13.621</c:v>
                </c:pt>
                <c:pt idx="2173">
                  <c:v>13.627</c:v>
                </c:pt>
                <c:pt idx="2174">
                  <c:v>13.633</c:v>
                </c:pt>
                <c:pt idx="2175">
                  <c:v>13.639</c:v>
                </c:pt>
                <c:pt idx="2176">
                  <c:v>13.645</c:v>
                </c:pt>
                <c:pt idx="2177">
                  <c:v>13.651</c:v>
                </c:pt>
                <c:pt idx="2178">
                  <c:v>13.658</c:v>
                </c:pt>
                <c:pt idx="2179">
                  <c:v>13.664</c:v>
                </c:pt>
                <c:pt idx="2180">
                  <c:v>13.67</c:v>
                </c:pt>
                <c:pt idx="2181">
                  <c:v>13.676</c:v>
                </c:pt>
                <c:pt idx="2182">
                  <c:v>13.682</c:v>
                </c:pt>
                <c:pt idx="2183">
                  <c:v>13.688</c:v>
                </c:pt>
                <c:pt idx="2184">
                  <c:v>13.694</c:v>
                </c:pt>
                <c:pt idx="2185">
                  <c:v>13.701</c:v>
                </c:pt>
                <c:pt idx="2186">
                  <c:v>13.707</c:v>
                </c:pt>
                <c:pt idx="2187">
                  <c:v>13.713</c:v>
                </c:pt>
                <c:pt idx="2188">
                  <c:v>13.719</c:v>
                </c:pt>
                <c:pt idx="2189">
                  <c:v>13.725</c:v>
                </c:pt>
                <c:pt idx="2190">
                  <c:v>13.731</c:v>
                </c:pt>
                <c:pt idx="2191">
                  <c:v>13.737</c:v>
                </c:pt>
                <c:pt idx="2192">
                  <c:v>13.744</c:v>
                </c:pt>
                <c:pt idx="2193">
                  <c:v>13.75</c:v>
                </c:pt>
                <c:pt idx="2194">
                  <c:v>13.756</c:v>
                </c:pt>
                <c:pt idx="2195">
                  <c:v>13.762</c:v>
                </c:pt>
                <c:pt idx="2196">
                  <c:v>13.768</c:v>
                </c:pt>
                <c:pt idx="2197">
                  <c:v>13.774</c:v>
                </c:pt>
                <c:pt idx="2198">
                  <c:v>13.78</c:v>
                </c:pt>
                <c:pt idx="2199">
                  <c:v>13.787</c:v>
                </c:pt>
                <c:pt idx="2200">
                  <c:v>13.793</c:v>
                </c:pt>
                <c:pt idx="2201">
                  <c:v>13.799</c:v>
                </c:pt>
                <c:pt idx="2202">
                  <c:v>13.805</c:v>
                </c:pt>
                <c:pt idx="2203">
                  <c:v>13.811</c:v>
                </c:pt>
                <c:pt idx="2204">
                  <c:v>13.817</c:v>
                </c:pt>
                <c:pt idx="2205">
                  <c:v>13.824</c:v>
                </c:pt>
                <c:pt idx="2206">
                  <c:v>13.83</c:v>
                </c:pt>
                <c:pt idx="2207">
                  <c:v>13.836</c:v>
                </c:pt>
                <c:pt idx="2208">
                  <c:v>13.842</c:v>
                </c:pt>
                <c:pt idx="2209">
                  <c:v>13.848</c:v>
                </c:pt>
                <c:pt idx="2210">
                  <c:v>13.854</c:v>
                </c:pt>
                <c:pt idx="2211">
                  <c:v>13.86</c:v>
                </c:pt>
                <c:pt idx="2212">
                  <c:v>13.867</c:v>
                </c:pt>
                <c:pt idx="2213">
                  <c:v>13.873</c:v>
                </c:pt>
                <c:pt idx="2214">
                  <c:v>13.879</c:v>
                </c:pt>
                <c:pt idx="2215">
                  <c:v>13.885</c:v>
                </c:pt>
                <c:pt idx="2216">
                  <c:v>13.891</c:v>
                </c:pt>
                <c:pt idx="2217">
                  <c:v>13.897</c:v>
                </c:pt>
                <c:pt idx="2218">
                  <c:v>13.903</c:v>
                </c:pt>
                <c:pt idx="2219">
                  <c:v>13.91</c:v>
                </c:pt>
                <c:pt idx="2220">
                  <c:v>13.916</c:v>
                </c:pt>
                <c:pt idx="2221">
                  <c:v>13.922</c:v>
                </c:pt>
                <c:pt idx="2222">
                  <c:v>13.928</c:v>
                </c:pt>
                <c:pt idx="2223">
                  <c:v>13.934</c:v>
                </c:pt>
                <c:pt idx="2224">
                  <c:v>13.94</c:v>
                </c:pt>
                <c:pt idx="2225">
                  <c:v>13.946</c:v>
                </c:pt>
                <c:pt idx="2226">
                  <c:v>13.953</c:v>
                </c:pt>
                <c:pt idx="2227">
                  <c:v>13.959</c:v>
                </c:pt>
                <c:pt idx="2228">
                  <c:v>13.965</c:v>
                </c:pt>
                <c:pt idx="2229">
                  <c:v>13.971</c:v>
                </c:pt>
                <c:pt idx="2230">
                  <c:v>13.977</c:v>
                </c:pt>
                <c:pt idx="2231">
                  <c:v>13.983</c:v>
                </c:pt>
                <c:pt idx="2232">
                  <c:v>13.989</c:v>
                </c:pt>
                <c:pt idx="2233">
                  <c:v>13.996</c:v>
                </c:pt>
                <c:pt idx="2234">
                  <c:v>14.002</c:v>
                </c:pt>
                <c:pt idx="2235">
                  <c:v>14.008</c:v>
                </c:pt>
                <c:pt idx="2236">
                  <c:v>14.014</c:v>
                </c:pt>
                <c:pt idx="2237">
                  <c:v>14.02</c:v>
                </c:pt>
                <c:pt idx="2238">
                  <c:v>14.026</c:v>
                </c:pt>
                <c:pt idx="2239">
                  <c:v>14.032</c:v>
                </c:pt>
                <c:pt idx="2240">
                  <c:v>14.039</c:v>
                </c:pt>
                <c:pt idx="2241">
                  <c:v>14.045</c:v>
                </c:pt>
                <c:pt idx="2242">
                  <c:v>14.051</c:v>
                </c:pt>
                <c:pt idx="2243">
                  <c:v>14.057</c:v>
                </c:pt>
                <c:pt idx="2244">
                  <c:v>14.063</c:v>
                </c:pt>
                <c:pt idx="2245">
                  <c:v>14.069</c:v>
                </c:pt>
                <c:pt idx="2246">
                  <c:v>14.075</c:v>
                </c:pt>
                <c:pt idx="2247">
                  <c:v>14.082</c:v>
                </c:pt>
                <c:pt idx="2248">
                  <c:v>14.088</c:v>
                </c:pt>
                <c:pt idx="2249">
                  <c:v>14.094</c:v>
                </c:pt>
                <c:pt idx="2250">
                  <c:v>14.1</c:v>
                </c:pt>
                <c:pt idx="2251">
                  <c:v>14.106</c:v>
                </c:pt>
                <c:pt idx="2252">
                  <c:v>14.112</c:v>
                </c:pt>
                <c:pt idx="2253">
                  <c:v>14.118</c:v>
                </c:pt>
                <c:pt idx="2254">
                  <c:v>14.125</c:v>
                </c:pt>
                <c:pt idx="2255">
                  <c:v>14.131</c:v>
                </c:pt>
                <c:pt idx="2256">
                  <c:v>14.137</c:v>
                </c:pt>
                <c:pt idx="2257">
                  <c:v>14.143</c:v>
                </c:pt>
                <c:pt idx="2258">
                  <c:v>14.149</c:v>
                </c:pt>
                <c:pt idx="2259">
                  <c:v>14.155</c:v>
                </c:pt>
                <c:pt idx="2260">
                  <c:v>14.161</c:v>
                </c:pt>
                <c:pt idx="2261">
                  <c:v>14.168</c:v>
                </c:pt>
                <c:pt idx="2262">
                  <c:v>14.174</c:v>
                </c:pt>
                <c:pt idx="2263">
                  <c:v>14.18</c:v>
                </c:pt>
                <c:pt idx="2264">
                  <c:v>14.186</c:v>
                </c:pt>
                <c:pt idx="2265">
                  <c:v>14.192</c:v>
                </c:pt>
                <c:pt idx="2266">
                  <c:v>14.198</c:v>
                </c:pt>
                <c:pt idx="2267">
                  <c:v>14.204</c:v>
                </c:pt>
                <c:pt idx="2268">
                  <c:v>14.211</c:v>
                </c:pt>
                <c:pt idx="2269">
                  <c:v>14.217</c:v>
                </c:pt>
                <c:pt idx="2270">
                  <c:v>14.223</c:v>
                </c:pt>
                <c:pt idx="2271">
                  <c:v>14.229</c:v>
                </c:pt>
                <c:pt idx="2272">
                  <c:v>14.235</c:v>
                </c:pt>
                <c:pt idx="2273">
                  <c:v>14.241</c:v>
                </c:pt>
                <c:pt idx="2274">
                  <c:v>14.247</c:v>
                </c:pt>
                <c:pt idx="2275">
                  <c:v>14.254</c:v>
                </c:pt>
                <c:pt idx="2276">
                  <c:v>14.26</c:v>
                </c:pt>
                <c:pt idx="2277">
                  <c:v>14.267</c:v>
                </c:pt>
                <c:pt idx="2278">
                  <c:v>14.273</c:v>
                </c:pt>
                <c:pt idx="2279">
                  <c:v>14.279</c:v>
                </c:pt>
                <c:pt idx="2280">
                  <c:v>14.285</c:v>
                </c:pt>
                <c:pt idx="2281">
                  <c:v>14.291</c:v>
                </c:pt>
                <c:pt idx="2282">
                  <c:v>14.298</c:v>
                </c:pt>
                <c:pt idx="2283">
                  <c:v>14.304</c:v>
                </c:pt>
                <c:pt idx="2284">
                  <c:v>14.31</c:v>
                </c:pt>
                <c:pt idx="2285">
                  <c:v>14.316</c:v>
                </c:pt>
                <c:pt idx="2286">
                  <c:v>14.322</c:v>
                </c:pt>
                <c:pt idx="2287">
                  <c:v>14.328</c:v>
                </c:pt>
                <c:pt idx="2288">
                  <c:v>14.334</c:v>
                </c:pt>
                <c:pt idx="2289">
                  <c:v>14.341</c:v>
                </c:pt>
                <c:pt idx="2290">
                  <c:v>14.347</c:v>
                </c:pt>
                <c:pt idx="2291">
                  <c:v>14.353</c:v>
                </c:pt>
                <c:pt idx="2292">
                  <c:v>14.359</c:v>
                </c:pt>
                <c:pt idx="2293">
                  <c:v>14.365</c:v>
                </c:pt>
                <c:pt idx="2294">
                  <c:v>14.371</c:v>
                </c:pt>
                <c:pt idx="2295">
                  <c:v>14.377</c:v>
                </c:pt>
                <c:pt idx="2296">
                  <c:v>14.384</c:v>
                </c:pt>
                <c:pt idx="2297">
                  <c:v>14.39</c:v>
                </c:pt>
                <c:pt idx="2298">
                  <c:v>14.396</c:v>
                </c:pt>
                <c:pt idx="2299">
                  <c:v>14.402</c:v>
                </c:pt>
                <c:pt idx="2300">
                  <c:v>14.408</c:v>
                </c:pt>
                <c:pt idx="2301">
                  <c:v>14.414</c:v>
                </c:pt>
                <c:pt idx="2302">
                  <c:v>14.42</c:v>
                </c:pt>
                <c:pt idx="2303">
                  <c:v>14.427</c:v>
                </c:pt>
                <c:pt idx="2304">
                  <c:v>14.433</c:v>
                </c:pt>
                <c:pt idx="2305">
                  <c:v>14.439</c:v>
                </c:pt>
                <c:pt idx="2306">
                  <c:v>14.445</c:v>
                </c:pt>
                <c:pt idx="2307">
                  <c:v>14.451</c:v>
                </c:pt>
                <c:pt idx="2308">
                  <c:v>14.457</c:v>
                </c:pt>
                <c:pt idx="2309">
                  <c:v>14.464</c:v>
                </c:pt>
                <c:pt idx="2310">
                  <c:v>14.47</c:v>
                </c:pt>
                <c:pt idx="2311">
                  <c:v>14.476</c:v>
                </c:pt>
                <c:pt idx="2312">
                  <c:v>14.482</c:v>
                </c:pt>
                <c:pt idx="2313">
                  <c:v>14.488</c:v>
                </c:pt>
                <c:pt idx="2314">
                  <c:v>14.494</c:v>
                </c:pt>
                <c:pt idx="2315">
                  <c:v>14.5</c:v>
                </c:pt>
                <c:pt idx="2316">
                  <c:v>14.507</c:v>
                </c:pt>
                <c:pt idx="2317">
                  <c:v>14.513</c:v>
                </c:pt>
                <c:pt idx="2318">
                  <c:v>14.519</c:v>
                </c:pt>
                <c:pt idx="2319">
                  <c:v>14.526</c:v>
                </c:pt>
                <c:pt idx="2320">
                  <c:v>14.532</c:v>
                </c:pt>
                <c:pt idx="2321">
                  <c:v>14.538</c:v>
                </c:pt>
                <c:pt idx="2322">
                  <c:v>14.544</c:v>
                </c:pt>
                <c:pt idx="2323">
                  <c:v>14.551</c:v>
                </c:pt>
                <c:pt idx="2324">
                  <c:v>14.557</c:v>
                </c:pt>
                <c:pt idx="2325">
                  <c:v>14.563</c:v>
                </c:pt>
                <c:pt idx="2326">
                  <c:v>14.569</c:v>
                </c:pt>
                <c:pt idx="2327">
                  <c:v>14.575</c:v>
                </c:pt>
                <c:pt idx="2328">
                  <c:v>14.581</c:v>
                </c:pt>
                <c:pt idx="2329">
                  <c:v>14.587</c:v>
                </c:pt>
                <c:pt idx="2330">
                  <c:v>14.594</c:v>
                </c:pt>
                <c:pt idx="2331">
                  <c:v>14.6</c:v>
                </c:pt>
                <c:pt idx="2332">
                  <c:v>14.606</c:v>
                </c:pt>
                <c:pt idx="2333">
                  <c:v>14.612</c:v>
                </c:pt>
                <c:pt idx="2334">
                  <c:v>14.618</c:v>
                </c:pt>
                <c:pt idx="2335">
                  <c:v>14.624</c:v>
                </c:pt>
                <c:pt idx="2336">
                  <c:v>14.63</c:v>
                </c:pt>
                <c:pt idx="2337">
                  <c:v>14.637</c:v>
                </c:pt>
                <c:pt idx="2338">
                  <c:v>14.643</c:v>
                </c:pt>
                <c:pt idx="2339">
                  <c:v>14.649</c:v>
                </c:pt>
                <c:pt idx="2340">
                  <c:v>14.655</c:v>
                </c:pt>
                <c:pt idx="2341">
                  <c:v>14.661</c:v>
                </c:pt>
                <c:pt idx="2342">
                  <c:v>14.667</c:v>
                </c:pt>
                <c:pt idx="2343">
                  <c:v>14.673</c:v>
                </c:pt>
                <c:pt idx="2344">
                  <c:v>14.68</c:v>
                </c:pt>
                <c:pt idx="2345">
                  <c:v>14.686</c:v>
                </c:pt>
                <c:pt idx="2346">
                  <c:v>14.692</c:v>
                </c:pt>
                <c:pt idx="2347">
                  <c:v>14.698</c:v>
                </c:pt>
                <c:pt idx="2348">
                  <c:v>14.704</c:v>
                </c:pt>
                <c:pt idx="2349">
                  <c:v>14.71</c:v>
                </c:pt>
                <c:pt idx="2350">
                  <c:v>14.716</c:v>
                </c:pt>
                <c:pt idx="2351">
                  <c:v>14.723</c:v>
                </c:pt>
                <c:pt idx="2352">
                  <c:v>14.729</c:v>
                </c:pt>
                <c:pt idx="2353">
                  <c:v>14.735</c:v>
                </c:pt>
                <c:pt idx="2354">
                  <c:v>14.741</c:v>
                </c:pt>
                <c:pt idx="2355">
                  <c:v>14.747</c:v>
                </c:pt>
                <c:pt idx="2356">
                  <c:v>14.753</c:v>
                </c:pt>
                <c:pt idx="2357">
                  <c:v>14.759</c:v>
                </c:pt>
                <c:pt idx="2358">
                  <c:v>14.766</c:v>
                </c:pt>
                <c:pt idx="2359">
                  <c:v>14.772</c:v>
                </c:pt>
                <c:pt idx="2360">
                  <c:v>14.778</c:v>
                </c:pt>
                <c:pt idx="2361">
                  <c:v>14.784</c:v>
                </c:pt>
                <c:pt idx="2362">
                  <c:v>14.79</c:v>
                </c:pt>
                <c:pt idx="2363">
                  <c:v>14.796</c:v>
                </c:pt>
                <c:pt idx="2364">
                  <c:v>14.802</c:v>
                </c:pt>
                <c:pt idx="2365">
                  <c:v>14.809</c:v>
                </c:pt>
                <c:pt idx="2366">
                  <c:v>14.816</c:v>
                </c:pt>
                <c:pt idx="2367">
                  <c:v>14.821</c:v>
                </c:pt>
                <c:pt idx="2368">
                  <c:v>14.827</c:v>
                </c:pt>
                <c:pt idx="2369">
                  <c:v>14.833</c:v>
                </c:pt>
                <c:pt idx="2370">
                  <c:v>14.839</c:v>
                </c:pt>
                <c:pt idx="2371">
                  <c:v>14.845</c:v>
                </c:pt>
                <c:pt idx="2372">
                  <c:v>14.852</c:v>
                </c:pt>
                <c:pt idx="2373">
                  <c:v>14.858</c:v>
                </c:pt>
                <c:pt idx="2374">
                  <c:v>14.864</c:v>
                </c:pt>
                <c:pt idx="2375">
                  <c:v>14.87</c:v>
                </c:pt>
                <c:pt idx="2376">
                  <c:v>14.876</c:v>
                </c:pt>
                <c:pt idx="2377">
                  <c:v>14.882</c:v>
                </c:pt>
                <c:pt idx="2378">
                  <c:v>14.888</c:v>
                </c:pt>
                <c:pt idx="2379">
                  <c:v>14.895</c:v>
                </c:pt>
                <c:pt idx="2380">
                  <c:v>14.901</c:v>
                </c:pt>
                <c:pt idx="2381">
                  <c:v>14.907</c:v>
                </c:pt>
                <c:pt idx="2382">
                  <c:v>14.913</c:v>
                </c:pt>
                <c:pt idx="2383">
                  <c:v>14.919</c:v>
                </c:pt>
                <c:pt idx="2384">
                  <c:v>14.925</c:v>
                </c:pt>
                <c:pt idx="2385">
                  <c:v>14.931</c:v>
                </c:pt>
                <c:pt idx="2386">
                  <c:v>14.938</c:v>
                </c:pt>
                <c:pt idx="2387">
                  <c:v>14.944</c:v>
                </c:pt>
                <c:pt idx="2388">
                  <c:v>14.95</c:v>
                </c:pt>
                <c:pt idx="2389">
                  <c:v>14.956</c:v>
                </c:pt>
                <c:pt idx="2390">
                  <c:v>14.962</c:v>
                </c:pt>
                <c:pt idx="2391">
                  <c:v>14.968</c:v>
                </c:pt>
                <c:pt idx="2392">
                  <c:v>14.974</c:v>
                </c:pt>
                <c:pt idx="2393">
                  <c:v>14.981</c:v>
                </c:pt>
                <c:pt idx="2394">
                  <c:v>14.987</c:v>
                </c:pt>
                <c:pt idx="2395">
                  <c:v>14.993</c:v>
                </c:pt>
                <c:pt idx="2396">
                  <c:v>14.999</c:v>
                </c:pt>
                <c:pt idx="2397">
                  <c:v>15.005</c:v>
                </c:pt>
                <c:pt idx="2398">
                  <c:v>15.011</c:v>
                </c:pt>
                <c:pt idx="2399">
                  <c:v>15.017</c:v>
                </c:pt>
                <c:pt idx="2400">
                  <c:v>15.024</c:v>
                </c:pt>
                <c:pt idx="2401">
                  <c:v>15.03</c:v>
                </c:pt>
                <c:pt idx="2402">
                  <c:v>15.036</c:v>
                </c:pt>
                <c:pt idx="2403">
                  <c:v>15.042</c:v>
                </c:pt>
                <c:pt idx="2404">
                  <c:v>15.047</c:v>
                </c:pt>
                <c:pt idx="2405">
                  <c:v>15.053</c:v>
                </c:pt>
                <c:pt idx="2406">
                  <c:v>15.059</c:v>
                </c:pt>
                <c:pt idx="2407">
                  <c:v>15.066</c:v>
                </c:pt>
                <c:pt idx="2408">
                  <c:v>15.072</c:v>
                </c:pt>
                <c:pt idx="2409">
                  <c:v>15.078</c:v>
                </c:pt>
                <c:pt idx="2410">
                  <c:v>15.084</c:v>
                </c:pt>
                <c:pt idx="2411">
                  <c:v>15.09</c:v>
                </c:pt>
                <c:pt idx="2412">
                  <c:v>15.096</c:v>
                </c:pt>
                <c:pt idx="2413">
                  <c:v>15.102</c:v>
                </c:pt>
                <c:pt idx="2414">
                  <c:v>15.109</c:v>
                </c:pt>
                <c:pt idx="2415">
                  <c:v>15.115</c:v>
                </c:pt>
                <c:pt idx="2416">
                  <c:v>15.121</c:v>
                </c:pt>
                <c:pt idx="2417">
                  <c:v>15.127</c:v>
                </c:pt>
                <c:pt idx="2418">
                  <c:v>15.133</c:v>
                </c:pt>
                <c:pt idx="2419">
                  <c:v>15.139</c:v>
                </c:pt>
                <c:pt idx="2420">
                  <c:v>15.145</c:v>
                </c:pt>
                <c:pt idx="2421">
                  <c:v>15.152</c:v>
                </c:pt>
                <c:pt idx="2422">
                  <c:v>15.158</c:v>
                </c:pt>
                <c:pt idx="2423">
                  <c:v>15.164</c:v>
                </c:pt>
                <c:pt idx="2424">
                  <c:v>15.17</c:v>
                </c:pt>
                <c:pt idx="2425">
                  <c:v>15.176</c:v>
                </c:pt>
                <c:pt idx="2426">
                  <c:v>15.182</c:v>
                </c:pt>
                <c:pt idx="2427">
                  <c:v>15.188</c:v>
                </c:pt>
                <c:pt idx="2428">
                  <c:v>15.195</c:v>
                </c:pt>
                <c:pt idx="2429">
                  <c:v>15.201</c:v>
                </c:pt>
                <c:pt idx="2430">
                  <c:v>15.207</c:v>
                </c:pt>
                <c:pt idx="2431">
                  <c:v>15.213</c:v>
                </c:pt>
                <c:pt idx="2432">
                  <c:v>15.219</c:v>
                </c:pt>
                <c:pt idx="2433">
                  <c:v>15.225</c:v>
                </c:pt>
                <c:pt idx="2434">
                  <c:v>15.232</c:v>
                </c:pt>
                <c:pt idx="2435">
                  <c:v>15.238</c:v>
                </c:pt>
                <c:pt idx="2436">
                  <c:v>15.244</c:v>
                </c:pt>
                <c:pt idx="2437">
                  <c:v>15.25</c:v>
                </c:pt>
                <c:pt idx="2438">
                  <c:v>15.256</c:v>
                </c:pt>
                <c:pt idx="2439">
                  <c:v>15.262</c:v>
                </c:pt>
                <c:pt idx="2440">
                  <c:v>15.268</c:v>
                </c:pt>
                <c:pt idx="2441">
                  <c:v>15.275</c:v>
                </c:pt>
                <c:pt idx="2442">
                  <c:v>15.28</c:v>
                </c:pt>
                <c:pt idx="2443">
                  <c:v>15.286</c:v>
                </c:pt>
                <c:pt idx="2444">
                  <c:v>15.292</c:v>
                </c:pt>
                <c:pt idx="2445">
                  <c:v>15.298</c:v>
                </c:pt>
                <c:pt idx="2446">
                  <c:v>15.304</c:v>
                </c:pt>
                <c:pt idx="2447">
                  <c:v>15.31</c:v>
                </c:pt>
                <c:pt idx="2448">
                  <c:v>15.316</c:v>
                </c:pt>
                <c:pt idx="2449">
                  <c:v>15.323</c:v>
                </c:pt>
                <c:pt idx="2450">
                  <c:v>15.329</c:v>
                </c:pt>
                <c:pt idx="2451">
                  <c:v>15.335</c:v>
                </c:pt>
                <c:pt idx="2452">
                  <c:v>15.341</c:v>
                </c:pt>
                <c:pt idx="2453">
                  <c:v>15.347</c:v>
                </c:pt>
                <c:pt idx="2454">
                  <c:v>15.353</c:v>
                </c:pt>
                <c:pt idx="2455">
                  <c:v>15.36</c:v>
                </c:pt>
                <c:pt idx="2456">
                  <c:v>15.366</c:v>
                </c:pt>
                <c:pt idx="2457">
                  <c:v>15.372</c:v>
                </c:pt>
                <c:pt idx="2458">
                  <c:v>15.378</c:v>
                </c:pt>
                <c:pt idx="2459">
                  <c:v>15.384</c:v>
                </c:pt>
                <c:pt idx="2460">
                  <c:v>15.39</c:v>
                </c:pt>
                <c:pt idx="2461">
                  <c:v>15.396</c:v>
                </c:pt>
                <c:pt idx="2462">
                  <c:v>15.403</c:v>
                </c:pt>
                <c:pt idx="2463">
                  <c:v>15.409</c:v>
                </c:pt>
                <c:pt idx="2464">
                  <c:v>15.415</c:v>
                </c:pt>
                <c:pt idx="2465">
                  <c:v>15.421</c:v>
                </c:pt>
                <c:pt idx="2466">
                  <c:v>15.427</c:v>
                </c:pt>
                <c:pt idx="2467">
                  <c:v>15.433</c:v>
                </c:pt>
                <c:pt idx="2468">
                  <c:v>15.439</c:v>
                </c:pt>
                <c:pt idx="2469">
                  <c:v>15.446</c:v>
                </c:pt>
                <c:pt idx="2470">
                  <c:v>15.452</c:v>
                </c:pt>
                <c:pt idx="2471">
                  <c:v>15.458</c:v>
                </c:pt>
                <c:pt idx="2472">
                  <c:v>15.464</c:v>
                </c:pt>
                <c:pt idx="2473">
                  <c:v>15.47</c:v>
                </c:pt>
                <c:pt idx="2474">
                  <c:v>15.476</c:v>
                </c:pt>
                <c:pt idx="2475">
                  <c:v>15.482</c:v>
                </c:pt>
                <c:pt idx="2476">
                  <c:v>15.489</c:v>
                </c:pt>
                <c:pt idx="2477">
                  <c:v>15.495</c:v>
                </c:pt>
                <c:pt idx="2478">
                  <c:v>15.501</c:v>
                </c:pt>
                <c:pt idx="2479">
                  <c:v>15.507</c:v>
                </c:pt>
                <c:pt idx="2480">
                  <c:v>15.513</c:v>
                </c:pt>
                <c:pt idx="2481">
                  <c:v>15.519</c:v>
                </c:pt>
                <c:pt idx="2482">
                  <c:v>15.525</c:v>
                </c:pt>
                <c:pt idx="2483">
                  <c:v>15.531</c:v>
                </c:pt>
                <c:pt idx="2484">
                  <c:v>15.537</c:v>
                </c:pt>
                <c:pt idx="2485">
                  <c:v>15.543</c:v>
                </c:pt>
                <c:pt idx="2486">
                  <c:v>15.549</c:v>
                </c:pt>
                <c:pt idx="2487">
                  <c:v>15.555</c:v>
                </c:pt>
                <c:pt idx="2488">
                  <c:v>15.561</c:v>
                </c:pt>
                <c:pt idx="2489">
                  <c:v>15.567</c:v>
                </c:pt>
                <c:pt idx="2490">
                  <c:v>15.574</c:v>
                </c:pt>
                <c:pt idx="2491">
                  <c:v>15.58</c:v>
                </c:pt>
                <c:pt idx="2492">
                  <c:v>15.586</c:v>
                </c:pt>
                <c:pt idx="2493">
                  <c:v>15.592</c:v>
                </c:pt>
                <c:pt idx="2494">
                  <c:v>15.598</c:v>
                </c:pt>
                <c:pt idx="2495">
                  <c:v>15.604</c:v>
                </c:pt>
                <c:pt idx="2496">
                  <c:v>15.61</c:v>
                </c:pt>
                <c:pt idx="2497">
                  <c:v>15.617</c:v>
                </c:pt>
                <c:pt idx="2498">
                  <c:v>15.623</c:v>
                </c:pt>
                <c:pt idx="2499">
                  <c:v>15.629</c:v>
                </c:pt>
                <c:pt idx="2500">
                  <c:v>15.635</c:v>
                </c:pt>
                <c:pt idx="2501">
                  <c:v>15.641</c:v>
                </c:pt>
                <c:pt idx="2502">
                  <c:v>15.647</c:v>
                </c:pt>
                <c:pt idx="2503">
                  <c:v>15.653</c:v>
                </c:pt>
                <c:pt idx="2504">
                  <c:v>15.66</c:v>
                </c:pt>
                <c:pt idx="2505">
                  <c:v>15.666</c:v>
                </c:pt>
                <c:pt idx="2506">
                  <c:v>15.672</c:v>
                </c:pt>
                <c:pt idx="2507">
                  <c:v>15.678</c:v>
                </c:pt>
                <c:pt idx="2508">
                  <c:v>15.684</c:v>
                </c:pt>
                <c:pt idx="2509">
                  <c:v>15.69</c:v>
                </c:pt>
                <c:pt idx="2510">
                  <c:v>15.696</c:v>
                </c:pt>
                <c:pt idx="2511">
                  <c:v>15.703</c:v>
                </c:pt>
                <c:pt idx="2512">
                  <c:v>15.709</c:v>
                </c:pt>
                <c:pt idx="2513">
                  <c:v>15.715</c:v>
                </c:pt>
                <c:pt idx="2514">
                  <c:v>15.721</c:v>
                </c:pt>
                <c:pt idx="2515">
                  <c:v>15.727</c:v>
                </c:pt>
                <c:pt idx="2516">
                  <c:v>15.733</c:v>
                </c:pt>
                <c:pt idx="2517">
                  <c:v>15.739</c:v>
                </c:pt>
                <c:pt idx="2518">
                  <c:v>15.746</c:v>
                </c:pt>
                <c:pt idx="2519">
                  <c:v>15.752</c:v>
                </c:pt>
                <c:pt idx="2520">
                  <c:v>15.758</c:v>
                </c:pt>
                <c:pt idx="2521">
                  <c:v>15.764</c:v>
                </c:pt>
                <c:pt idx="2522">
                  <c:v>15.769</c:v>
                </c:pt>
                <c:pt idx="2523">
                  <c:v>15.775</c:v>
                </c:pt>
                <c:pt idx="2524">
                  <c:v>15.781</c:v>
                </c:pt>
                <c:pt idx="2525">
                  <c:v>15.788</c:v>
                </c:pt>
                <c:pt idx="2526">
                  <c:v>15.794</c:v>
                </c:pt>
                <c:pt idx="2527">
                  <c:v>15.8</c:v>
                </c:pt>
                <c:pt idx="2528">
                  <c:v>15.806</c:v>
                </c:pt>
                <c:pt idx="2529">
                  <c:v>15.812</c:v>
                </c:pt>
                <c:pt idx="2530">
                  <c:v>15.818</c:v>
                </c:pt>
                <c:pt idx="2531">
                  <c:v>15.824</c:v>
                </c:pt>
                <c:pt idx="2532">
                  <c:v>15.831</c:v>
                </c:pt>
                <c:pt idx="2533">
                  <c:v>15.837</c:v>
                </c:pt>
                <c:pt idx="2534">
                  <c:v>15.843</c:v>
                </c:pt>
                <c:pt idx="2535">
                  <c:v>15.849</c:v>
                </c:pt>
                <c:pt idx="2536">
                  <c:v>15.855</c:v>
                </c:pt>
                <c:pt idx="2537">
                  <c:v>15.861</c:v>
                </c:pt>
                <c:pt idx="2538">
                  <c:v>15.867</c:v>
                </c:pt>
                <c:pt idx="2539">
                  <c:v>15.874</c:v>
                </c:pt>
                <c:pt idx="2540">
                  <c:v>15.88</c:v>
                </c:pt>
                <c:pt idx="2541">
                  <c:v>15.886</c:v>
                </c:pt>
                <c:pt idx="2542">
                  <c:v>15.892</c:v>
                </c:pt>
                <c:pt idx="2543">
                  <c:v>15.898</c:v>
                </c:pt>
                <c:pt idx="2544">
                  <c:v>15.904</c:v>
                </c:pt>
                <c:pt idx="2545">
                  <c:v>15.91</c:v>
                </c:pt>
                <c:pt idx="2546">
                  <c:v>15.917</c:v>
                </c:pt>
                <c:pt idx="2547">
                  <c:v>15.923</c:v>
                </c:pt>
                <c:pt idx="2548">
                  <c:v>15.929</c:v>
                </c:pt>
                <c:pt idx="2549">
                  <c:v>15.935</c:v>
                </c:pt>
                <c:pt idx="2550">
                  <c:v>15.941</c:v>
                </c:pt>
                <c:pt idx="2551">
                  <c:v>15.947</c:v>
                </c:pt>
                <c:pt idx="2552">
                  <c:v>15.953</c:v>
                </c:pt>
                <c:pt idx="2553">
                  <c:v>15.96</c:v>
                </c:pt>
                <c:pt idx="2554">
                  <c:v>15.966</c:v>
                </c:pt>
                <c:pt idx="2555">
                  <c:v>15.972</c:v>
                </c:pt>
                <c:pt idx="2556">
                  <c:v>15.978</c:v>
                </c:pt>
                <c:pt idx="2557">
                  <c:v>15.984</c:v>
                </c:pt>
                <c:pt idx="2558">
                  <c:v>15.99</c:v>
                </c:pt>
                <c:pt idx="2559">
                  <c:v>15.996</c:v>
                </c:pt>
                <c:pt idx="2560">
                  <c:v>16.002</c:v>
                </c:pt>
                <c:pt idx="2561">
                  <c:v>16.008</c:v>
                </c:pt>
                <c:pt idx="2562">
                  <c:v>16.014</c:v>
                </c:pt>
                <c:pt idx="2563">
                  <c:v>16.02</c:v>
                </c:pt>
                <c:pt idx="2564">
                  <c:v>16.026</c:v>
                </c:pt>
                <c:pt idx="2565">
                  <c:v>16.032</c:v>
                </c:pt>
                <c:pt idx="2566">
                  <c:v>16.038</c:v>
                </c:pt>
                <c:pt idx="2567">
                  <c:v>16.045</c:v>
                </c:pt>
                <c:pt idx="2568">
                  <c:v>16.051</c:v>
                </c:pt>
                <c:pt idx="2569">
                  <c:v>16.057</c:v>
                </c:pt>
                <c:pt idx="2570">
                  <c:v>16.063</c:v>
                </c:pt>
                <c:pt idx="2571">
                  <c:v>16.069</c:v>
                </c:pt>
                <c:pt idx="2572">
                  <c:v>16.075</c:v>
                </c:pt>
                <c:pt idx="2573">
                  <c:v>16.081</c:v>
                </c:pt>
                <c:pt idx="2574">
                  <c:v>16.088</c:v>
                </c:pt>
                <c:pt idx="2575">
                  <c:v>16.094</c:v>
                </c:pt>
                <c:pt idx="2576">
                  <c:v>16.1</c:v>
                </c:pt>
                <c:pt idx="2577">
                  <c:v>16.106</c:v>
                </c:pt>
                <c:pt idx="2578">
                  <c:v>16.112</c:v>
                </c:pt>
                <c:pt idx="2579">
                  <c:v>16.118</c:v>
                </c:pt>
                <c:pt idx="2580">
                  <c:v>16.124</c:v>
                </c:pt>
                <c:pt idx="2581">
                  <c:v>16.131</c:v>
                </c:pt>
                <c:pt idx="2582">
                  <c:v>16.137</c:v>
                </c:pt>
                <c:pt idx="2583">
                  <c:v>16.143</c:v>
                </c:pt>
                <c:pt idx="2584">
                  <c:v>16.149</c:v>
                </c:pt>
                <c:pt idx="2585">
                  <c:v>16.155</c:v>
                </c:pt>
                <c:pt idx="2586">
                  <c:v>16.161</c:v>
                </c:pt>
                <c:pt idx="2587">
                  <c:v>16.167</c:v>
                </c:pt>
                <c:pt idx="2588">
                  <c:v>16.174</c:v>
                </c:pt>
                <c:pt idx="2589">
                  <c:v>16.18</c:v>
                </c:pt>
                <c:pt idx="2590">
                  <c:v>16.186</c:v>
                </c:pt>
                <c:pt idx="2591">
                  <c:v>16.192</c:v>
                </c:pt>
                <c:pt idx="2592">
                  <c:v>16.198</c:v>
                </c:pt>
                <c:pt idx="2593">
                  <c:v>16.204</c:v>
                </c:pt>
                <c:pt idx="2594">
                  <c:v>16.21</c:v>
                </c:pt>
                <c:pt idx="2595">
                  <c:v>16.217</c:v>
                </c:pt>
                <c:pt idx="2596">
                  <c:v>16.223</c:v>
                </c:pt>
                <c:pt idx="2597">
                  <c:v>16.229</c:v>
                </c:pt>
                <c:pt idx="2598">
                  <c:v>16.235</c:v>
                </c:pt>
                <c:pt idx="2599">
                  <c:v>16.241</c:v>
                </c:pt>
                <c:pt idx="2600">
                  <c:v>16.246</c:v>
                </c:pt>
                <c:pt idx="2601">
                  <c:v>16.252</c:v>
                </c:pt>
                <c:pt idx="2602">
                  <c:v>16.259</c:v>
                </c:pt>
                <c:pt idx="2603">
                  <c:v>16.265</c:v>
                </c:pt>
                <c:pt idx="2604">
                  <c:v>16.271</c:v>
                </c:pt>
                <c:pt idx="2605">
                  <c:v>16.277</c:v>
                </c:pt>
                <c:pt idx="2606">
                  <c:v>16.283</c:v>
                </c:pt>
                <c:pt idx="2607">
                  <c:v>16.289</c:v>
                </c:pt>
                <c:pt idx="2608">
                  <c:v>16.295</c:v>
                </c:pt>
                <c:pt idx="2609">
                  <c:v>16.302</c:v>
                </c:pt>
                <c:pt idx="2610">
                  <c:v>16.308</c:v>
                </c:pt>
                <c:pt idx="2611">
                  <c:v>16.314</c:v>
                </c:pt>
                <c:pt idx="2612">
                  <c:v>16.32</c:v>
                </c:pt>
                <c:pt idx="2613">
                  <c:v>16.325</c:v>
                </c:pt>
                <c:pt idx="2614">
                  <c:v>16.331</c:v>
                </c:pt>
                <c:pt idx="2615">
                  <c:v>16.337</c:v>
                </c:pt>
                <c:pt idx="2616">
                  <c:v>16.344</c:v>
                </c:pt>
                <c:pt idx="2617">
                  <c:v>16.35</c:v>
                </c:pt>
                <c:pt idx="2618">
                  <c:v>16.356</c:v>
                </c:pt>
                <c:pt idx="2619">
                  <c:v>16.362</c:v>
                </c:pt>
                <c:pt idx="2620">
                  <c:v>16.368</c:v>
                </c:pt>
                <c:pt idx="2621">
                  <c:v>16.374</c:v>
                </c:pt>
                <c:pt idx="2622">
                  <c:v>16.38</c:v>
                </c:pt>
                <c:pt idx="2623">
                  <c:v>16.387</c:v>
                </c:pt>
                <c:pt idx="2624">
                  <c:v>16.393</c:v>
                </c:pt>
                <c:pt idx="2625">
                  <c:v>16.398</c:v>
                </c:pt>
                <c:pt idx="2626">
                  <c:v>16.404</c:v>
                </c:pt>
                <c:pt idx="2627">
                  <c:v>16.41</c:v>
                </c:pt>
                <c:pt idx="2628">
                  <c:v>16.416</c:v>
                </c:pt>
                <c:pt idx="2629">
                  <c:v>16.422</c:v>
                </c:pt>
                <c:pt idx="2630">
                  <c:v>16.429</c:v>
                </c:pt>
                <c:pt idx="2631">
                  <c:v>16.435</c:v>
                </c:pt>
                <c:pt idx="2632">
                  <c:v>16.441</c:v>
                </c:pt>
                <c:pt idx="2633">
                  <c:v>16.446</c:v>
                </c:pt>
                <c:pt idx="2634">
                  <c:v>16.452</c:v>
                </c:pt>
                <c:pt idx="2635">
                  <c:v>16.458</c:v>
                </c:pt>
                <c:pt idx="2636">
                  <c:v>16.464</c:v>
                </c:pt>
                <c:pt idx="2637">
                  <c:v>16.471</c:v>
                </c:pt>
                <c:pt idx="2638">
                  <c:v>16.476</c:v>
                </c:pt>
                <c:pt idx="2639">
                  <c:v>16.482</c:v>
                </c:pt>
                <c:pt idx="2640">
                  <c:v>16.488</c:v>
                </c:pt>
                <c:pt idx="2641">
                  <c:v>16.494</c:v>
                </c:pt>
                <c:pt idx="2642">
                  <c:v>16.5</c:v>
                </c:pt>
                <c:pt idx="2643">
                  <c:v>16.506</c:v>
                </c:pt>
                <c:pt idx="2644">
                  <c:v>16.512</c:v>
                </c:pt>
                <c:pt idx="2645">
                  <c:v>16.518</c:v>
                </c:pt>
                <c:pt idx="2646">
                  <c:v>16.524</c:v>
                </c:pt>
                <c:pt idx="2647">
                  <c:v>16.53</c:v>
                </c:pt>
                <c:pt idx="2648">
                  <c:v>16.536</c:v>
                </c:pt>
                <c:pt idx="2649">
                  <c:v>16.542</c:v>
                </c:pt>
                <c:pt idx="2650">
                  <c:v>16.548</c:v>
                </c:pt>
                <c:pt idx="2651">
                  <c:v>16.555</c:v>
                </c:pt>
                <c:pt idx="2652">
                  <c:v>16.561</c:v>
                </c:pt>
                <c:pt idx="2653">
                  <c:v>16.567</c:v>
                </c:pt>
                <c:pt idx="2654">
                  <c:v>16.573</c:v>
                </c:pt>
                <c:pt idx="2655">
                  <c:v>16.579</c:v>
                </c:pt>
                <c:pt idx="2656">
                  <c:v>16.584</c:v>
                </c:pt>
                <c:pt idx="2657">
                  <c:v>16.59</c:v>
                </c:pt>
                <c:pt idx="2658">
                  <c:v>16.596</c:v>
                </c:pt>
                <c:pt idx="2659">
                  <c:v>16.603</c:v>
                </c:pt>
                <c:pt idx="2660">
                  <c:v>16.609</c:v>
                </c:pt>
                <c:pt idx="2661">
                  <c:v>16.614</c:v>
                </c:pt>
                <c:pt idx="2662">
                  <c:v>16.62</c:v>
                </c:pt>
                <c:pt idx="2663">
                  <c:v>16.626</c:v>
                </c:pt>
                <c:pt idx="2664">
                  <c:v>16.632</c:v>
                </c:pt>
                <c:pt idx="2665">
                  <c:v>16.638</c:v>
                </c:pt>
                <c:pt idx="2666">
                  <c:v>16.645</c:v>
                </c:pt>
                <c:pt idx="2667">
                  <c:v>16.651</c:v>
                </c:pt>
                <c:pt idx="2668">
                  <c:v>16.656</c:v>
                </c:pt>
                <c:pt idx="2669">
                  <c:v>16.662</c:v>
                </c:pt>
                <c:pt idx="2670">
                  <c:v>16.668</c:v>
                </c:pt>
                <c:pt idx="2671">
                  <c:v>16.674</c:v>
                </c:pt>
                <c:pt idx="2672">
                  <c:v>16.68</c:v>
                </c:pt>
                <c:pt idx="2673">
                  <c:v>16.687</c:v>
                </c:pt>
                <c:pt idx="2674">
                  <c:v>16.692</c:v>
                </c:pt>
                <c:pt idx="2675">
                  <c:v>16.698</c:v>
                </c:pt>
                <c:pt idx="2676">
                  <c:v>16.704</c:v>
                </c:pt>
                <c:pt idx="2677">
                  <c:v>16.71</c:v>
                </c:pt>
                <c:pt idx="2678">
                  <c:v>16.716</c:v>
                </c:pt>
                <c:pt idx="2679">
                  <c:v>16.722</c:v>
                </c:pt>
                <c:pt idx="2680">
                  <c:v>16.729</c:v>
                </c:pt>
                <c:pt idx="2681">
                  <c:v>16.735</c:v>
                </c:pt>
                <c:pt idx="2682">
                  <c:v>16.74</c:v>
                </c:pt>
                <c:pt idx="2683">
                  <c:v>16.746</c:v>
                </c:pt>
                <c:pt idx="2684">
                  <c:v>16.752</c:v>
                </c:pt>
                <c:pt idx="2685">
                  <c:v>16.758</c:v>
                </c:pt>
                <c:pt idx="2686">
                  <c:v>16.764</c:v>
                </c:pt>
                <c:pt idx="2687">
                  <c:v>16.771</c:v>
                </c:pt>
                <c:pt idx="2688">
                  <c:v>16.777</c:v>
                </c:pt>
                <c:pt idx="2689">
                  <c:v>16.782</c:v>
                </c:pt>
                <c:pt idx="2690">
                  <c:v>16.788</c:v>
                </c:pt>
                <c:pt idx="2691">
                  <c:v>16.794</c:v>
                </c:pt>
                <c:pt idx="2692">
                  <c:v>16.8</c:v>
                </c:pt>
                <c:pt idx="2693">
                  <c:v>16.806</c:v>
                </c:pt>
                <c:pt idx="2694">
                  <c:v>16.813</c:v>
                </c:pt>
                <c:pt idx="2695">
                  <c:v>16.819</c:v>
                </c:pt>
                <c:pt idx="2696">
                  <c:v>16.825</c:v>
                </c:pt>
                <c:pt idx="2697">
                  <c:v>16.831</c:v>
                </c:pt>
                <c:pt idx="2698">
                  <c:v>16.837</c:v>
                </c:pt>
                <c:pt idx="2699">
                  <c:v>16.843</c:v>
                </c:pt>
                <c:pt idx="2700">
                  <c:v>16.849</c:v>
                </c:pt>
                <c:pt idx="2701">
                  <c:v>16.855</c:v>
                </c:pt>
                <c:pt idx="2702">
                  <c:v>16.861</c:v>
                </c:pt>
                <c:pt idx="2703">
                  <c:v>16.867</c:v>
                </c:pt>
                <c:pt idx="2704">
                  <c:v>16.873</c:v>
                </c:pt>
                <c:pt idx="2705">
                  <c:v>16.879</c:v>
                </c:pt>
                <c:pt idx="2706">
                  <c:v>16.885</c:v>
                </c:pt>
                <c:pt idx="2707">
                  <c:v>16.891</c:v>
                </c:pt>
                <c:pt idx="2708">
                  <c:v>16.898</c:v>
                </c:pt>
                <c:pt idx="2709">
                  <c:v>16.904</c:v>
                </c:pt>
                <c:pt idx="2710">
                  <c:v>16.91</c:v>
                </c:pt>
                <c:pt idx="2711">
                  <c:v>16.916</c:v>
                </c:pt>
                <c:pt idx="2712">
                  <c:v>16.922</c:v>
                </c:pt>
                <c:pt idx="2713">
                  <c:v>16.927</c:v>
                </c:pt>
                <c:pt idx="2714">
                  <c:v>16.933</c:v>
                </c:pt>
                <c:pt idx="2715">
                  <c:v>16.94</c:v>
                </c:pt>
                <c:pt idx="2716">
                  <c:v>16.946</c:v>
                </c:pt>
                <c:pt idx="2717">
                  <c:v>16.952</c:v>
                </c:pt>
                <c:pt idx="2718">
                  <c:v>16.958</c:v>
                </c:pt>
                <c:pt idx="2719">
                  <c:v>16.964</c:v>
                </c:pt>
                <c:pt idx="2720">
                  <c:v>16.97</c:v>
                </c:pt>
                <c:pt idx="2721">
                  <c:v>16.976</c:v>
                </c:pt>
                <c:pt idx="2722">
                  <c:v>16.983</c:v>
                </c:pt>
                <c:pt idx="2723">
                  <c:v>16.989</c:v>
                </c:pt>
                <c:pt idx="2724">
                  <c:v>16.995</c:v>
                </c:pt>
                <c:pt idx="2725">
                  <c:v>17</c:v>
                </c:pt>
                <c:pt idx="2726">
                  <c:v>17.006</c:v>
                </c:pt>
                <c:pt idx="2727">
                  <c:v>17.012</c:v>
                </c:pt>
                <c:pt idx="2728">
                  <c:v>17.018</c:v>
                </c:pt>
                <c:pt idx="2729">
                  <c:v>17.025</c:v>
                </c:pt>
                <c:pt idx="2730">
                  <c:v>17.031</c:v>
                </c:pt>
                <c:pt idx="2731">
                  <c:v>17.037</c:v>
                </c:pt>
                <c:pt idx="2732">
                  <c:v>17.043</c:v>
                </c:pt>
                <c:pt idx="2733">
                  <c:v>17.049</c:v>
                </c:pt>
                <c:pt idx="2734">
                  <c:v>17.054</c:v>
                </c:pt>
                <c:pt idx="2735">
                  <c:v>17.06</c:v>
                </c:pt>
                <c:pt idx="2736">
                  <c:v>17.067</c:v>
                </c:pt>
                <c:pt idx="2737">
                  <c:v>17.073</c:v>
                </c:pt>
                <c:pt idx="2738">
                  <c:v>17.079</c:v>
                </c:pt>
                <c:pt idx="2739">
                  <c:v>17.085</c:v>
                </c:pt>
                <c:pt idx="2740">
                  <c:v>17.09</c:v>
                </c:pt>
                <c:pt idx="2741">
                  <c:v>17.096</c:v>
                </c:pt>
                <c:pt idx="2742">
                  <c:v>17.102</c:v>
                </c:pt>
                <c:pt idx="2743">
                  <c:v>17.108</c:v>
                </c:pt>
                <c:pt idx="2744">
                  <c:v>17.115</c:v>
                </c:pt>
                <c:pt idx="2745">
                  <c:v>17.121</c:v>
                </c:pt>
                <c:pt idx="2746">
                  <c:v>17.127</c:v>
                </c:pt>
                <c:pt idx="2747">
                  <c:v>17.133</c:v>
                </c:pt>
                <c:pt idx="2748">
                  <c:v>17.139</c:v>
                </c:pt>
                <c:pt idx="2749">
                  <c:v>17.145</c:v>
                </c:pt>
                <c:pt idx="2750">
                  <c:v>17.15</c:v>
                </c:pt>
                <c:pt idx="2751">
                  <c:v>17.157</c:v>
                </c:pt>
                <c:pt idx="2752">
                  <c:v>17.163</c:v>
                </c:pt>
                <c:pt idx="2753">
                  <c:v>17.169</c:v>
                </c:pt>
                <c:pt idx="2754">
                  <c:v>17.175</c:v>
                </c:pt>
                <c:pt idx="2755">
                  <c:v>17.181</c:v>
                </c:pt>
                <c:pt idx="2756">
                  <c:v>17.187</c:v>
                </c:pt>
                <c:pt idx="2757">
                  <c:v>17.193</c:v>
                </c:pt>
                <c:pt idx="2758">
                  <c:v>17.199</c:v>
                </c:pt>
                <c:pt idx="2759">
                  <c:v>17.205</c:v>
                </c:pt>
                <c:pt idx="2760">
                  <c:v>17.211</c:v>
                </c:pt>
                <c:pt idx="2761">
                  <c:v>17.217</c:v>
                </c:pt>
                <c:pt idx="2762">
                  <c:v>17.223</c:v>
                </c:pt>
                <c:pt idx="2763">
                  <c:v>17.229</c:v>
                </c:pt>
                <c:pt idx="2764">
                  <c:v>17.235</c:v>
                </c:pt>
                <c:pt idx="2765">
                  <c:v>17.242</c:v>
                </c:pt>
                <c:pt idx="2766">
                  <c:v>17.247</c:v>
                </c:pt>
                <c:pt idx="2767">
                  <c:v>17.253</c:v>
                </c:pt>
                <c:pt idx="2768">
                  <c:v>17.259</c:v>
                </c:pt>
                <c:pt idx="2769">
                  <c:v>17.265</c:v>
                </c:pt>
                <c:pt idx="2770">
                  <c:v>17.271</c:v>
                </c:pt>
                <c:pt idx="2771">
                  <c:v>17.277</c:v>
                </c:pt>
                <c:pt idx="2772">
                  <c:v>17.284</c:v>
                </c:pt>
                <c:pt idx="2773">
                  <c:v>17.29</c:v>
                </c:pt>
                <c:pt idx="2774">
                  <c:v>17.296</c:v>
                </c:pt>
                <c:pt idx="2775">
                  <c:v>17.302</c:v>
                </c:pt>
                <c:pt idx="2776">
                  <c:v>17.308</c:v>
                </c:pt>
                <c:pt idx="2777">
                  <c:v>17.313</c:v>
                </c:pt>
                <c:pt idx="2778">
                  <c:v>17.319</c:v>
                </c:pt>
                <c:pt idx="2779">
                  <c:v>17.326</c:v>
                </c:pt>
                <c:pt idx="2780">
                  <c:v>17.332</c:v>
                </c:pt>
                <c:pt idx="2781">
                  <c:v>17.338</c:v>
                </c:pt>
                <c:pt idx="2782">
                  <c:v>17.344</c:v>
                </c:pt>
                <c:pt idx="2783">
                  <c:v>17.35</c:v>
                </c:pt>
                <c:pt idx="2784">
                  <c:v>17.356</c:v>
                </c:pt>
                <c:pt idx="2785">
                  <c:v>17.362</c:v>
                </c:pt>
                <c:pt idx="2786">
                  <c:v>17.369</c:v>
                </c:pt>
                <c:pt idx="2787">
                  <c:v>17.375</c:v>
                </c:pt>
                <c:pt idx="2788">
                  <c:v>17.381</c:v>
                </c:pt>
                <c:pt idx="2789">
                  <c:v>17.386</c:v>
                </c:pt>
                <c:pt idx="2790">
                  <c:v>17.392</c:v>
                </c:pt>
                <c:pt idx="2791">
                  <c:v>17.398</c:v>
                </c:pt>
                <c:pt idx="2792">
                  <c:v>17.404</c:v>
                </c:pt>
                <c:pt idx="2793">
                  <c:v>17.411</c:v>
                </c:pt>
                <c:pt idx="2794">
                  <c:v>17.417</c:v>
                </c:pt>
                <c:pt idx="2795">
                  <c:v>17.423</c:v>
                </c:pt>
                <c:pt idx="2796">
                  <c:v>17.429</c:v>
                </c:pt>
                <c:pt idx="2797">
                  <c:v>17.435</c:v>
                </c:pt>
                <c:pt idx="2798">
                  <c:v>17.441</c:v>
                </c:pt>
                <c:pt idx="2799">
                  <c:v>17.447</c:v>
                </c:pt>
                <c:pt idx="2800">
                  <c:v>17.454</c:v>
                </c:pt>
                <c:pt idx="2801">
                  <c:v>17.46</c:v>
                </c:pt>
                <c:pt idx="2802">
                  <c:v>17.466</c:v>
                </c:pt>
                <c:pt idx="2803">
                  <c:v>17.471</c:v>
                </c:pt>
                <c:pt idx="2804">
                  <c:v>17.477</c:v>
                </c:pt>
                <c:pt idx="2805">
                  <c:v>17.483</c:v>
                </c:pt>
                <c:pt idx="2806">
                  <c:v>17.489</c:v>
                </c:pt>
                <c:pt idx="2807">
                  <c:v>17.496</c:v>
                </c:pt>
                <c:pt idx="2808">
                  <c:v>17.502</c:v>
                </c:pt>
                <c:pt idx="2809">
                  <c:v>17.508</c:v>
                </c:pt>
                <c:pt idx="2810">
                  <c:v>17.513</c:v>
                </c:pt>
                <c:pt idx="2811">
                  <c:v>17.519</c:v>
                </c:pt>
                <c:pt idx="2812">
                  <c:v>17.525</c:v>
                </c:pt>
                <c:pt idx="2813">
                  <c:v>17.531</c:v>
                </c:pt>
                <c:pt idx="2814">
                  <c:v>17.538</c:v>
                </c:pt>
                <c:pt idx="2815">
                  <c:v>17.544</c:v>
                </c:pt>
                <c:pt idx="2816">
                  <c:v>17.55</c:v>
                </c:pt>
                <c:pt idx="2817">
                  <c:v>17.556</c:v>
                </c:pt>
                <c:pt idx="2818">
                  <c:v>17.561</c:v>
                </c:pt>
                <c:pt idx="2819">
                  <c:v>17.567</c:v>
                </c:pt>
                <c:pt idx="2820">
                  <c:v>17.573</c:v>
                </c:pt>
                <c:pt idx="2821">
                  <c:v>17.58</c:v>
                </c:pt>
                <c:pt idx="2822">
                  <c:v>17.586</c:v>
                </c:pt>
                <c:pt idx="2823">
                  <c:v>17.592</c:v>
                </c:pt>
                <c:pt idx="2824">
                  <c:v>17.598</c:v>
                </c:pt>
                <c:pt idx="2825">
                  <c:v>17.604</c:v>
                </c:pt>
                <c:pt idx="2826">
                  <c:v>17.61</c:v>
                </c:pt>
                <c:pt idx="2827">
                  <c:v>17.615</c:v>
                </c:pt>
                <c:pt idx="2828">
                  <c:v>17.622</c:v>
                </c:pt>
                <c:pt idx="2829">
                  <c:v>17.628</c:v>
                </c:pt>
                <c:pt idx="2830">
                  <c:v>17.634</c:v>
                </c:pt>
                <c:pt idx="2831">
                  <c:v>17.64</c:v>
                </c:pt>
                <c:pt idx="2832">
                  <c:v>17.646</c:v>
                </c:pt>
                <c:pt idx="2833">
                  <c:v>17.652</c:v>
                </c:pt>
                <c:pt idx="2834">
                  <c:v>17.658</c:v>
                </c:pt>
                <c:pt idx="2835">
                  <c:v>17.665</c:v>
                </c:pt>
                <c:pt idx="2836">
                  <c:v>17.67</c:v>
                </c:pt>
                <c:pt idx="2837">
                  <c:v>17.676</c:v>
                </c:pt>
                <c:pt idx="2838">
                  <c:v>17.682</c:v>
                </c:pt>
                <c:pt idx="2839">
                  <c:v>17.688</c:v>
                </c:pt>
                <c:pt idx="2840">
                  <c:v>17.694</c:v>
                </c:pt>
                <c:pt idx="2841">
                  <c:v>17.7</c:v>
                </c:pt>
                <c:pt idx="2842">
                  <c:v>17.707</c:v>
                </c:pt>
                <c:pt idx="2843">
                  <c:v>17.713</c:v>
                </c:pt>
                <c:pt idx="2844">
                  <c:v>17.719</c:v>
                </c:pt>
                <c:pt idx="2845">
                  <c:v>17.725</c:v>
                </c:pt>
                <c:pt idx="2846">
                  <c:v>17.731</c:v>
                </c:pt>
                <c:pt idx="2847">
                  <c:v>17.737</c:v>
                </c:pt>
                <c:pt idx="2848">
                  <c:v>17.742</c:v>
                </c:pt>
                <c:pt idx="2849">
                  <c:v>17.748</c:v>
                </c:pt>
                <c:pt idx="2850">
                  <c:v>17.755</c:v>
                </c:pt>
                <c:pt idx="2851">
                  <c:v>17.761</c:v>
                </c:pt>
                <c:pt idx="2852">
                  <c:v>17.767</c:v>
                </c:pt>
                <c:pt idx="2853">
                  <c:v>17.773</c:v>
                </c:pt>
                <c:pt idx="2854">
                  <c:v>17.779</c:v>
                </c:pt>
                <c:pt idx="2855">
                  <c:v>17.785</c:v>
                </c:pt>
                <c:pt idx="2856">
                  <c:v>17.792</c:v>
                </c:pt>
                <c:pt idx="2857">
                  <c:v>17.798</c:v>
                </c:pt>
                <c:pt idx="2858">
                  <c:v>17.804</c:v>
                </c:pt>
                <c:pt idx="2859">
                  <c:v>17.81</c:v>
                </c:pt>
                <c:pt idx="2860">
                  <c:v>17.816</c:v>
                </c:pt>
                <c:pt idx="2861">
                  <c:v>17.821</c:v>
                </c:pt>
                <c:pt idx="2862">
                  <c:v>17.827</c:v>
                </c:pt>
                <c:pt idx="2863">
                  <c:v>17.833</c:v>
                </c:pt>
                <c:pt idx="2864">
                  <c:v>17.84</c:v>
                </c:pt>
                <c:pt idx="2865">
                  <c:v>17.846</c:v>
                </c:pt>
                <c:pt idx="2866">
                  <c:v>17.852</c:v>
                </c:pt>
                <c:pt idx="2867">
                  <c:v>17.857</c:v>
                </c:pt>
                <c:pt idx="2868">
                  <c:v>17.863</c:v>
                </c:pt>
                <c:pt idx="2869">
                  <c:v>17.869</c:v>
                </c:pt>
                <c:pt idx="2870">
                  <c:v>17.875</c:v>
                </c:pt>
                <c:pt idx="2871">
                  <c:v>17.882</c:v>
                </c:pt>
                <c:pt idx="2872">
                  <c:v>17.888</c:v>
                </c:pt>
                <c:pt idx="2873">
                  <c:v>17.894</c:v>
                </c:pt>
                <c:pt idx="2874">
                  <c:v>17.9</c:v>
                </c:pt>
                <c:pt idx="2875">
                  <c:v>17.906</c:v>
                </c:pt>
                <c:pt idx="2876">
                  <c:v>17.911</c:v>
                </c:pt>
                <c:pt idx="2877">
                  <c:v>17.917</c:v>
                </c:pt>
                <c:pt idx="2878">
                  <c:v>17.924</c:v>
                </c:pt>
                <c:pt idx="2879">
                  <c:v>17.93</c:v>
                </c:pt>
                <c:pt idx="2880">
                  <c:v>17.936</c:v>
                </c:pt>
                <c:pt idx="2881">
                  <c:v>17.942</c:v>
                </c:pt>
                <c:pt idx="2882">
                  <c:v>17.947</c:v>
                </c:pt>
                <c:pt idx="2883">
                  <c:v>17.953</c:v>
                </c:pt>
                <c:pt idx="2884">
                  <c:v>17.959</c:v>
                </c:pt>
                <c:pt idx="2885">
                  <c:v>17.966</c:v>
                </c:pt>
                <c:pt idx="2886">
                  <c:v>17.972</c:v>
                </c:pt>
                <c:pt idx="2887">
                  <c:v>17.978</c:v>
                </c:pt>
                <c:pt idx="2888">
                  <c:v>17.984</c:v>
                </c:pt>
                <c:pt idx="2889">
                  <c:v>17.99</c:v>
                </c:pt>
                <c:pt idx="2890">
                  <c:v>17.995</c:v>
                </c:pt>
                <c:pt idx="2891">
                  <c:v>18.001</c:v>
                </c:pt>
                <c:pt idx="2892">
                  <c:v>18.008</c:v>
                </c:pt>
                <c:pt idx="2893">
                  <c:v>18.014</c:v>
                </c:pt>
                <c:pt idx="2894">
                  <c:v>18.02</c:v>
                </c:pt>
                <c:pt idx="2895">
                  <c:v>18.026</c:v>
                </c:pt>
                <c:pt idx="2896">
                  <c:v>18.032</c:v>
                </c:pt>
                <c:pt idx="2897">
                  <c:v>18.038</c:v>
                </c:pt>
                <c:pt idx="2898">
                  <c:v>18.044</c:v>
                </c:pt>
                <c:pt idx="2899">
                  <c:v>18.05</c:v>
                </c:pt>
                <c:pt idx="2900">
                  <c:v>18.056</c:v>
                </c:pt>
                <c:pt idx="2901">
                  <c:v>18.062</c:v>
                </c:pt>
                <c:pt idx="2902">
                  <c:v>18.068</c:v>
                </c:pt>
                <c:pt idx="2903">
                  <c:v>18.074</c:v>
                </c:pt>
                <c:pt idx="2904">
                  <c:v>18.08</c:v>
                </c:pt>
                <c:pt idx="2905">
                  <c:v>18.086</c:v>
                </c:pt>
                <c:pt idx="2906">
                  <c:v>18.093</c:v>
                </c:pt>
                <c:pt idx="2907">
                  <c:v>18.099</c:v>
                </c:pt>
                <c:pt idx="2908">
                  <c:v>18.105</c:v>
                </c:pt>
                <c:pt idx="2909">
                  <c:v>18.111</c:v>
                </c:pt>
                <c:pt idx="2910">
                  <c:v>18.117</c:v>
                </c:pt>
                <c:pt idx="2911">
                  <c:v>18.122</c:v>
                </c:pt>
                <c:pt idx="2912">
                  <c:v>18.128</c:v>
                </c:pt>
                <c:pt idx="2913">
                  <c:v>18.135</c:v>
                </c:pt>
                <c:pt idx="2914">
                  <c:v>18.141</c:v>
                </c:pt>
                <c:pt idx="2915">
                  <c:v>18.147</c:v>
                </c:pt>
                <c:pt idx="2916">
                  <c:v>18.153</c:v>
                </c:pt>
                <c:pt idx="2917">
                  <c:v>18.159</c:v>
                </c:pt>
                <c:pt idx="2918">
                  <c:v>18.165</c:v>
                </c:pt>
                <c:pt idx="2919">
                  <c:v>18.171</c:v>
                </c:pt>
                <c:pt idx="2920">
                  <c:v>18.178</c:v>
                </c:pt>
                <c:pt idx="2921">
                  <c:v>18.183</c:v>
                </c:pt>
                <c:pt idx="2922">
                  <c:v>18.189</c:v>
                </c:pt>
                <c:pt idx="2923">
                  <c:v>18.195</c:v>
                </c:pt>
                <c:pt idx="2924">
                  <c:v>18.201</c:v>
                </c:pt>
                <c:pt idx="2925">
                  <c:v>18.207</c:v>
                </c:pt>
                <c:pt idx="2926">
                  <c:v>18.213</c:v>
                </c:pt>
                <c:pt idx="2927">
                  <c:v>18.22</c:v>
                </c:pt>
                <c:pt idx="2928">
                  <c:v>18.226</c:v>
                </c:pt>
                <c:pt idx="2929">
                  <c:v>18.231</c:v>
                </c:pt>
                <c:pt idx="2930">
                  <c:v>18.237</c:v>
                </c:pt>
                <c:pt idx="2931">
                  <c:v>18.243</c:v>
                </c:pt>
                <c:pt idx="2932">
                  <c:v>18.249</c:v>
                </c:pt>
                <c:pt idx="2933">
                  <c:v>18.255</c:v>
                </c:pt>
                <c:pt idx="2934">
                  <c:v>18.262</c:v>
                </c:pt>
                <c:pt idx="2935">
                  <c:v>18.268</c:v>
                </c:pt>
                <c:pt idx="2936">
                  <c:v>18.274</c:v>
                </c:pt>
                <c:pt idx="2937">
                  <c:v>18.279</c:v>
                </c:pt>
                <c:pt idx="2938">
                  <c:v>18.285</c:v>
                </c:pt>
                <c:pt idx="2939">
                  <c:v>18.291</c:v>
                </c:pt>
                <c:pt idx="2940">
                  <c:v>18.297</c:v>
                </c:pt>
                <c:pt idx="2941">
                  <c:v>18.304</c:v>
                </c:pt>
                <c:pt idx="2942">
                  <c:v>18.31</c:v>
                </c:pt>
                <c:pt idx="2943">
                  <c:v>18.316</c:v>
                </c:pt>
                <c:pt idx="2944">
                  <c:v>18.322</c:v>
                </c:pt>
                <c:pt idx="2945">
                  <c:v>18.328</c:v>
                </c:pt>
                <c:pt idx="2946">
                  <c:v>18.333</c:v>
                </c:pt>
                <c:pt idx="2947">
                  <c:v>18.339</c:v>
                </c:pt>
                <c:pt idx="2948">
                  <c:v>18.345</c:v>
                </c:pt>
                <c:pt idx="2949">
                  <c:v>18.352</c:v>
                </c:pt>
                <c:pt idx="2950">
                  <c:v>18.358</c:v>
                </c:pt>
                <c:pt idx="2951">
                  <c:v>18.364</c:v>
                </c:pt>
                <c:pt idx="2952">
                  <c:v>18.37</c:v>
                </c:pt>
                <c:pt idx="2953">
                  <c:v>18.376</c:v>
                </c:pt>
                <c:pt idx="2954">
                  <c:v>18.381</c:v>
                </c:pt>
                <c:pt idx="2955">
                  <c:v>18.387</c:v>
                </c:pt>
                <c:pt idx="2956">
                  <c:v>18.394</c:v>
                </c:pt>
                <c:pt idx="2957">
                  <c:v>18.4</c:v>
                </c:pt>
                <c:pt idx="2958">
                  <c:v>18.406</c:v>
                </c:pt>
                <c:pt idx="2959">
                  <c:v>18.412</c:v>
                </c:pt>
                <c:pt idx="2960">
                  <c:v>18.418</c:v>
                </c:pt>
                <c:pt idx="2961">
                  <c:v>18.424</c:v>
                </c:pt>
                <c:pt idx="2962">
                  <c:v>18.429</c:v>
                </c:pt>
                <c:pt idx="2963">
                  <c:v>18.436</c:v>
                </c:pt>
                <c:pt idx="2964">
                  <c:v>18.442</c:v>
                </c:pt>
                <c:pt idx="2965">
                  <c:v>18.448</c:v>
                </c:pt>
                <c:pt idx="2966">
                  <c:v>18.454</c:v>
                </c:pt>
                <c:pt idx="2967">
                  <c:v>18.46</c:v>
                </c:pt>
                <c:pt idx="2968">
                  <c:v>18.466</c:v>
                </c:pt>
                <c:pt idx="2969">
                  <c:v>18.472</c:v>
                </c:pt>
                <c:pt idx="2970">
                  <c:v>18.479</c:v>
                </c:pt>
                <c:pt idx="2971">
                  <c:v>18.484</c:v>
                </c:pt>
                <c:pt idx="2972">
                  <c:v>18.49</c:v>
                </c:pt>
                <c:pt idx="2973">
                  <c:v>18.496</c:v>
                </c:pt>
                <c:pt idx="2974">
                  <c:v>18.502</c:v>
                </c:pt>
                <c:pt idx="2975">
                  <c:v>18.508</c:v>
                </c:pt>
                <c:pt idx="2976">
                  <c:v>18.514</c:v>
                </c:pt>
                <c:pt idx="2977">
                  <c:v>18.521</c:v>
                </c:pt>
                <c:pt idx="2978">
                  <c:v>18.527</c:v>
                </c:pt>
                <c:pt idx="2979">
                  <c:v>18.532</c:v>
                </c:pt>
                <c:pt idx="2980">
                  <c:v>18.538</c:v>
                </c:pt>
                <c:pt idx="2981">
                  <c:v>18.544</c:v>
                </c:pt>
                <c:pt idx="2982">
                  <c:v>18.55</c:v>
                </c:pt>
                <c:pt idx="2983">
                  <c:v>18.556</c:v>
                </c:pt>
                <c:pt idx="2984">
                  <c:v>18.563</c:v>
                </c:pt>
                <c:pt idx="2985">
                  <c:v>18.569</c:v>
                </c:pt>
                <c:pt idx="2986">
                  <c:v>18.575</c:v>
                </c:pt>
                <c:pt idx="2987">
                  <c:v>18.58</c:v>
                </c:pt>
                <c:pt idx="2988">
                  <c:v>18.586</c:v>
                </c:pt>
                <c:pt idx="2989">
                  <c:v>18.592</c:v>
                </c:pt>
                <c:pt idx="2990">
                  <c:v>18.598</c:v>
                </c:pt>
                <c:pt idx="2991">
                  <c:v>18.605</c:v>
                </c:pt>
                <c:pt idx="2992">
                  <c:v>18.611</c:v>
                </c:pt>
                <c:pt idx="2993">
                  <c:v>18.617</c:v>
                </c:pt>
                <c:pt idx="2994">
                  <c:v>18.623</c:v>
                </c:pt>
                <c:pt idx="2995">
                  <c:v>18.628</c:v>
                </c:pt>
                <c:pt idx="2996">
                  <c:v>18.634</c:v>
                </c:pt>
                <c:pt idx="2997">
                  <c:v>18.64</c:v>
                </c:pt>
                <c:pt idx="2998">
                  <c:v>18.647</c:v>
                </c:pt>
                <c:pt idx="2999">
                  <c:v>18.653</c:v>
                </c:pt>
                <c:pt idx="3000">
                  <c:v>18.659</c:v>
                </c:pt>
                <c:pt idx="3001">
                  <c:v>18.665</c:v>
                </c:pt>
                <c:pt idx="3002">
                  <c:v>18.671</c:v>
                </c:pt>
                <c:pt idx="3003">
                  <c:v>18.676</c:v>
                </c:pt>
                <c:pt idx="3004">
                  <c:v>18.682</c:v>
                </c:pt>
                <c:pt idx="3005">
                  <c:v>18.689</c:v>
                </c:pt>
                <c:pt idx="3006">
                  <c:v>18.695</c:v>
                </c:pt>
                <c:pt idx="3007">
                  <c:v>18.701</c:v>
                </c:pt>
                <c:pt idx="3008">
                  <c:v>18.707</c:v>
                </c:pt>
                <c:pt idx="3009">
                  <c:v>18.713</c:v>
                </c:pt>
                <c:pt idx="3010">
                  <c:v>18.719</c:v>
                </c:pt>
                <c:pt idx="3011">
                  <c:v>18.724</c:v>
                </c:pt>
                <c:pt idx="3012">
                  <c:v>18.731</c:v>
                </c:pt>
                <c:pt idx="3013">
                  <c:v>18.737</c:v>
                </c:pt>
                <c:pt idx="3014">
                  <c:v>18.743</c:v>
                </c:pt>
                <c:pt idx="3015">
                  <c:v>18.749</c:v>
                </c:pt>
                <c:pt idx="3016">
                  <c:v>18.755</c:v>
                </c:pt>
                <c:pt idx="3017">
                  <c:v>18.761</c:v>
                </c:pt>
                <c:pt idx="3018">
                  <c:v>18.767</c:v>
                </c:pt>
                <c:pt idx="3019">
                  <c:v>18.774</c:v>
                </c:pt>
                <c:pt idx="3020">
                  <c:v>18.779</c:v>
                </c:pt>
                <c:pt idx="3021">
                  <c:v>18.785</c:v>
                </c:pt>
                <c:pt idx="3022">
                  <c:v>18.791</c:v>
                </c:pt>
                <c:pt idx="3023">
                  <c:v>18.797</c:v>
                </c:pt>
                <c:pt idx="3024">
                  <c:v>18.803</c:v>
                </c:pt>
                <c:pt idx="3025">
                  <c:v>18.809</c:v>
                </c:pt>
                <c:pt idx="3026">
                  <c:v>18.816</c:v>
                </c:pt>
                <c:pt idx="3027">
                  <c:v>18.821</c:v>
                </c:pt>
                <c:pt idx="3028">
                  <c:v>18.827</c:v>
                </c:pt>
                <c:pt idx="3029">
                  <c:v>18.833</c:v>
                </c:pt>
                <c:pt idx="3030">
                  <c:v>18.839</c:v>
                </c:pt>
                <c:pt idx="3031">
                  <c:v>18.845</c:v>
                </c:pt>
                <c:pt idx="3032">
                  <c:v>18.851</c:v>
                </c:pt>
                <c:pt idx="3033">
                  <c:v>18.857</c:v>
                </c:pt>
                <c:pt idx="3034">
                  <c:v>18.864</c:v>
                </c:pt>
                <c:pt idx="3035">
                  <c:v>18.869</c:v>
                </c:pt>
                <c:pt idx="3036">
                  <c:v>18.875</c:v>
                </c:pt>
                <c:pt idx="3037">
                  <c:v>18.881</c:v>
                </c:pt>
                <c:pt idx="3038">
                  <c:v>18.887</c:v>
                </c:pt>
                <c:pt idx="3039">
                  <c:v>18.893</c:v>
                </c:pt>
                <c:pt idx="3040">
                  <c:v>18.899</c:v>
                </c:pt>
                <c:pt idx="3041">
                  <c:v>18.906</c:v>
                </c:pt>
                <c:pt idx="3042">
                  <c:v>18.912</c:v>
                </c:pt>
                <c:pt idx="3043">
                  <c:v>18.918</c:v>
                </c:pt>
                <c:pt idx="3044">
                  <c:v>18.923</c:v>
                </c:pt>
                <c:pt idx="3045">
                  <c:v>18.929</c:v>
                </c:pt>
                <c:pt idx="3046">
                  <c:v>18.935</c:v>
                </c:pt>
                <c:pt idx="3047">
                  <c:v>18.941</c:v>
                </c:pt>
                <c:pt idx="3048">
                  <c:v>18.948</c:v>
                </c:pt>
                <c:pt idx="3049">
                  <c:v>18.954</c:v>
                </c:pt>
                <c:pt idx="3050">
                  <c:v>18.96</c:v>
                </c:pt>
                <c:pt idx="3051">
                  <c:v>18.966</c:v>
                </c:pt>
                <c:pt idx="3052">
                  <c:v>18.972</c:v>
                </c:pt>
                <c:pt idx="3053">
                  <c:v>18.977</c:v>
                </c:pt>
                <c:pt idx="3054">
                  <c:v>18.983</c:v>
                </c:pt>
                <c:pt idx="3055">
                  <c:v>18.99</c:v>
                </c:pt>
                <c:pt idx="3056">
                  <c:v>18.996</c:v>
                </c:pt>
                <c:pt idx="3057">
                  <c:v>19.002</c:v>
                </c:pt>
                <c:pt idx="3058">
                  <c:v>19.008</c:v>
                </c:pt>
                <c:pt idx="3059">
                  <c:v>19.014</c:v>
                </c:pt>
                <c:pt idx="3060">
                  <c:v>19.02</c:v>
                </c:pt>
                <c:pt idx="3061">
                  <c:v>19.026</c:v>
                </c:pt>
                <c:pt idx="3062">
                  <c:v>19.032</c:v>
                </c:pt>
                <c:pt idx="3063">
                  <c:v>19.038</c:v>
                </c:pt>
                <c:pt idx="3064">
                  <c:v>19.044</c:v>
                </c:pt>
                <c:pt idx="3065">
                  <c:v>19.05</c:v>
                </c:pt>
                <c:pt idx="3066">
                  <c:v>19.056</c:v>
                </c:pt>
                <c:pt idx="3067">
                  <c:v>19.062</c:v>
                </c:pt>
                <c:pt idx="3068">
                  <c:v>19.068</c:v>
                </c:pt>
                <c:pt idx="3069">
                  <c:v>19.075</c:v>
                </c:pt>
                <c:pt idx="3070">
                  <c:v>19.08</c:v>
                </c:pt>
                <c:pt idx="3071">
                  <c:v>19.086</c:v>
                </c:pt>
                <c:pt idx="3072">
                  <c:v>19.092</c:v>
                </c:pt>
                <c:pt idx="3073">
                  <c:v>19.098</c:v>
                </c:pt>
                <c:pt idx="3074">
                  <c:v>19.104</c:v>
                </c:pt>
                <c:pt idx="3075">
                  <c:v>19.11</c:v>
                </c:pt>
                <c:pt idx="3076">
                  <c:v>19.117</c:v>
                </c:pt>
                <c:pt idx="3077">
                  <c:v>19.123</c:v>
                </c:pt>
                <c:pt idx="3078">
                  <c:v>19.128</c:v>
                </c:pt>
                <c:pt idx="3079">
                  <c:v>19.134</c:v>
                </c:pt>
                <c:pt idx="3080">
                  <c:v>19.14</c:v>
                </c:pt>
                <c:pt idx="3081">
                  <c:v>19.146</c:v>
                </c:pt>
                <c:pt idx="3082">
                  <c:v>19.152</c:v>
                </c:pt>
                <c:pt idx="3083">
                  <c:v>19.159</c:v>
                </c:pt>
                <c:pt idx="3084">
                  <c:v>19.165</c:v>
                </c:pt>
                <c:pt idx="3085">
                  <c:v>19.171</c:v>
                </c:pt>
                <c:pt idx="3086">
                  <c:v>19.177</c:v>
                </c:pt>
                <c:pt idx="3087">
                  <c:v>19.183</c:v>
                </c:pt>
                <c:pt idx="3088">
                  <c:v>19.189</c:v>
                </c:pt>
                <c:pt idx="3089">
                  <c:v>19.194</c:v>
                </c:pt>
                <c:pt idx="3090">
                  <c:v>19.201</c:v>
                </c:pt>
                <c:pt idx="3091">
                  <c:v>19.207</c:v>
                </c:pt>
                <c:pt idx="3092">
                  <c:v>19.213</c:v>
                </c:pt>
                <c:pt idx="3093">
                  <c:v>19.219</c:v>
                </c:pt>
                <c:pt idx="3094">
                  <c:v>19.225</c:v>
                </c:pt>
                <c:pt idx="3095">
                  <c:v>19.231</c:v>
                </c:pt>
                <c:pt idx="3096">
                  <c:v>19.237</c:v>
                </c:pt>
                <c:pt idx="3097">
                  <c:v>19.243</c:v>
                </c:pt>
                <c:pt idx="3098">
                  <c:v>19.249</c:v>
                </c:pt>
                <c:pt idx="3099">
                  <c:v>19.255</c:v>
                </c:pt>
                <c:pt idx="3100">
                  <c:v>19.261</c:v>
                </c:pt>
                <c:pt idx="3101">
                  <c:v>19.267</c:v>
                </c:pt>
                <c:pt idx="3102">
                  <c:v>19.273</c:v>
                </c:pt>
                <c:pt idx="3103">
                  <c:v>19.279</c:v>
                </c:pt>
                <c:pt idx="3104">
                  <c:v>19.286</c:v>
                </c:pt>
                <c:pt idx="3105">
                  <c:v>19.292</c:v>
                </c:pt>
                <c:pt idx="3106">
                  <c:v>19.297</c:v>
                </c:pt>
                <c:pt idx="3107">
                  <c:v>19.303</c:v>
                </c:pt>
                <c:pt idx="3108">
                  <c:v>19.309</c:v>
                </c:pt>
                <c:pt idx="3109">
                  <c:v>19.315</c:v>
                </c:pt>
                <c:pt idx="3110">
                  <c:v>19.321</c:v>
                </c:pt>
                <c:pt idx="3111">
                  <c:v>19.328</c:v>
                </c:pt>
                <c:pt idx="3112">
                  <c:v>19.334</c:v>
                </c:pt>
                <c:pt idx="3113">
                  <c:v>19.34</c:v>
                </c:pt>
                <c:pt idx="3114">
                  <c:v>19.346</c:v>
                </c:pt>
                <c:pt idx="3115">
                  <c:v>19.352</c:v>
                </c:pt>
                <c:pt idx="3116">
                  <c:v>19.357</c:v>
                </c:pt>
                <c:pt idx="3117">
                  <c:v>19.363</c:v>
                </c:pt>
                <c:pt idx="3118">
                  <c:v>19.369</c:v>
                </c:pt>
                <c:pt idx="3119">
                  <c:v>19.376</c:v>
                </c:pt>
                <c:pt idx="3120">
                  <c:v>19.382</c:v>
                </c:pt>
                <c:pt idx="3121">
                  <c:v>19.388</c:v>
                </c:pt>
                <c:pt idx="3122">
                  <c:v>19.394</c:v>
                </c:pt>
                <c:pt idx="3123">
                  <c:v>19.399</c:v>
                </c:pt>
                <c:pt idx="3124">
                  <c:v>19.405</c:v>
                </c:pt>
                <c:pt idx="3125">
                  <c:v>19.411</c:v>
                </c:pt>
                <c:pt idx="3126">
                  <c:v>19.418</c:v>
                </c:pt>
                <c:pt idx="3127">
                  <c:v>19.424</c:v>
                </c:pt>
                <c:pt idx="3128">
                  <c:v>19.43</c:v>
                </c:pt>
                <c:pt idx="3129">
                  <c:v>19.436</c:v>
                </c:pt>
                <c:pt idx="3130">
                  <c:v>19.442</c:v>
                </c:pt>
                <c:pt idx="3131">
                  <c:v>19.448</c:v>
                </c:pt>
                <c:pt idx="3132">
                  <c:v>19.454</c:v>
                </c:pt>
                <c:pt idx="3133">
                  <c:v>19.461</c:v>
                </c:pt>
                <c:pt idx="3134">
                  <c:v>19.467</c:v>
                </c:pt>
                <c:pt idx="3135">
                  <c:v>19.472</c:v>
                </c:pt>
                <c:pt idx="3136">
                  <c:v>19.478</c:v>
                </c:pt>
                <c:pt idx="3137">
                  <c:v>19.484</c:v>
                </c:pt>
                <c:pt idx="3138">
                  <c:v>19.49</c:v>
                </c:pt>
                <c:pt idx="3139">
                  <c:v>19.496</c:v>
                </c:pt>
                <c:pt idx="3140">
                  <c:v>19.503</c:v>
                </c:pt>
                <c:pt idx="3141">
                  <c:v>19.509</c:v>
                </c:pt>
                <c:pt idx="3142">
                  <c:v>19.515</c:v>
                </c:pt>
                <c:pt idx="3143">
                  <c:v>19.521</c:v>
                </c:pt>
                <c:pt idx="3144">
                  <c:v>19.526</c:v>
                </c:pt>
                <c:pt idx="3145">
                  <c:v>19.532</c:v>
                </c:pt>
                <c:pt idx="3146">
                  <c:v>19.538</c:v>
                </c:pt>
                <c:pt idx="3147">
                  <c:v>19.545</c:v>
                </c:pt>
                <c:pt idx="3148">
                  <c:v>19.551</c:v>
                </c:pt>
                <c:pt idx="3149">
                  <c:v>19.557</c:v>
                </c:pt>
                <c:pt idx="3150">
                  <c:v>19.563</c:v>
                </c:pt>
                <c:pt idx="3151">
                  <c:v>19.569</c:v>
                </c:pt>
                <c:pt idx="3152">
                  <c:v>19.575</c:v>
                </c:pt>
                <c:pt idx="3153">
                  <c:v>19.581</c:v>
                </c:pt>
                <c:pt idx="3154">
                  <c:v>19.587</c:v>
                </c:pt>
                <c:pt idx="3155">
                  <c:v>19.593</c:v>
                </c:pt>
                <c:pt idx="3156">
                  <c:v>19.599</c:v>
                </c:pt>
                <c:pt idx="3157">
                  <c:v>19.605</c:v>
                </c:pt>
                <c:pt idx="3158">
                  <c:v>19.611</c:v>
                </c:pt>
                <c:pt idx="3159">
                  <c:v>19.617</c:v>
                </c:pt>
                <c:pt idx="3160">
                  <c:v>19.623</c:v>
                </c:pt>
                <c:pt idx="3161">
                  <c:v>19.63</c:v>
                </c:pt>
                <c:pt idx="3162">
                  <c:v>19.635</c:v>
                </c:pt>
                <c:pt idx="3163">
                  <c:v>19.641</c:v>
                </c:pt>
                <c:pt idx="3164">
                  <c:v>19.647</c:v>
                </c:pt>
                <c:pt idx="3165">
                  <c:v>19.653</c:v>
                </c:pt>
                <c:pt idx="3166">
                  <c:v>19.659</c:v>
                </c:pt>
                <c:pt idx="3167">
                  <c:v>19.665</c:v>
                </c:pt>
                <c:pt idx="3168">
                  <c:v>19.672</c:v>
                </c:pt>
                <c:pt idx="3169">
                  <c:v>19.678</c:v>
                </c:pt>
                <c:pt idx="3170">
                  <c:v>19.684</c:v>
                </c:pt>
                <c:pt idx="3171">
                  <c:v>19.69</c:v>
                </c:pt>
                <c:pt idx="3172">
                  <c:v>19.696</c:v>
                </c:pt>
                <c:pt idx="3173">
                  <c:v>19.701</c:v>
                </c:pt>
                <c:pt idx="3174">
                  <c:v>19.707</c:v>
                </c:pt>
                <c:pt idx="3175">
                  <c:v>19.714</c:v>
                </c:pt>
                <c:pt idx="3176">
                  <c:v>19.72</c:v>
                </c:pt>
                <c:pt idx="3177">
                  <c:v>19.726</c:v>
                </c:pt>
                <c:pt idx="3178">
                  <c:v>19.732</c:v>
                </c:pt>
                <c:pt idx="3179">
                  <c:v>19.738</c:v>
                </c:pt>
                <c:pt idx="3180">
                  <c:v>19.744</c:v>
                </c:pt>
                <c:pt idx="3181">
                  <c:v>19.75</c:v>
                </c:pt>
                <c:pt idx="3182">
                  <c:v>19.756</c:v>
                </c:pt>
                <c:pt idx="3183">
                  <c:v>19.762</c:v>
                </c:pt>
                <c:pt idx="3184">
                  <c:v>19.768</c:v>
                </c:pt>
                <c:pt idx="3185">
                  <c:v>19.774</c:v>
                </c:pt>
                <c:pt idx="3186">
                  <c:v>19.78</c:v>
                </c:pt>
                <c:pt idx="3187">
                  <c:v>19.786</c:v>
                </c:pt>
                <c:pt idx="3188">
                  <c:v>19.792</c:v>
                </c:pt>
                <c:pt idx="3189">
                  <c:v>19.799</c:v>
                </c:pt>
                <c:pt idx="3190">
                  <c:v>19.805</c:v>
                </c:pt>
                <c:pt idx="3191">
                  <c:v>19.81</c:v>
                </c:pt>
              </c:strCache>
            </c:strRef>
          </c:xVal>
          <c:yVal>
            <c:numRef>
              <c:f>control_piston!$E$2:$E$3195</c:f>
              <c:numCache>
                <c:formatCode>General</c:formatCode>
                <c:ptCount val="3194"/>
                <c:pt idx="0">
                  <c:v>0</c:v>
                </c:pt>
                <c:pt idx="1">
                  <c:v>1.5640273704789834E-2</c:v>
                </c:pt>
                <c:pt idx="2">
                  <c:v>1.5640273704789834E-2</c:v>
                </c:pt>
                <c:pt idx="3">
                  <c:v>1.6617790811339198E-2</c:v>
                </c:pt>
                <c:pt idx="4">
                  <c:v>1.5640273704789834E-2</c:v>
                </c:pt>
                <c:pt idx="5">
                  <c:v>1.5640273704789834E-2</c:v>
                </c:pt>
                <c:pt idx="6">
                  <c:v>1.6617790811339198E-2</c:v>
                </c:pt>
                <c:pt idx="7">
                  <c:v>1.6617790811339198E-2</c:v>
                </c:pt>
                <c:pt idx="8">
                  <c:v>1.5640273704789834E-2</c:v>
                </c:pt>
                <c:pt idx="9">
                  <c:v>1.5640273704789834E-2</c:v>
                </c:pt>
                <c:pt idx="10">
                  <c:v>1.5640273704789834E-2</c:v>
                </c:pt>
                <c:pt idx="11">
                  <c:v>1.5640273704789834E-2</c:v>
                </c:pt>
                <c:pt idx="12">
                  <c:v>1.6617790811339198E-2</c:v>
                </c:pt>
                <c:pt idx="13">
                  <c:v>1.5640273704789834E-2</c:v>
                </c:pt>
                <c:pt idx="14">
                  <c:v>1.5640273704789834E-2</c:v>
                </c:pt>
                <c:pt idx="15">
                  <c:v>1.5640273704789834E-2</c:v>
                </c:pt>
                <c:pt idx="16">
                  <c:v>1.5640273704789834E-2</c:v>
                </c:pt>
                <c:pt idx="17">
                  <c:v>1.6617790811339198E-2</c:v>
                </c:pt>
                <c:pt idx="18">
                  <c:v>1.5640273704789834E-2</c:v>
                </c:pt>
                <c:pt idx="19">
                  <c:v>1.5640273704789834E-2</c:v>
                </c:pt>
                <c:pt idx="20">
                  <c:v>1.5640273704789834E-2</c:v>
                </c:pt>
                <c:pt idx="21">
                  <c:v>1.5640273704789834E-2</c:v>
                </c:pt>
                <c:pt idx="22">
                  <c:v>1.5640273704789834E-2</c:v>
                </c:pt>
                <c:pt idx="23">
                  <c:v>1.5640273704789834E-2</c:v>
                </c:pt>
                <c:pt idx="24">
                  <c:v>1.5640273704789834E-2</c:v>
                </c:pt>
                <c:pt idx="25">
                  <c:v>1.5640273704789834E-2</c:v>
                </c:pt>
                <c:pt idx="26">
                  <c:v>1.5640273704789834E-2</c:v>
                </c:pt>
                <c:pt idx="27">
                  <c:v>1.5640273704789834E-2</c:v>
                </c:pt>
                <c:pt idx="28">
                  <c:v>1.5640273704789834E-2</c:v>
                </c:pt>
                <c:pt idx="29">
                  <c:v>1.5640273704789834E-2</c:v>
                </c:pt>
                <c:pt idx="30">
                  <c:v>1.5640273704789834E-2</c:v>
                </c:pt>
                <c:pt idx="31">
                  <c:v>1.6617790811339198E-2</c:v>
                </c:pt>
                <c:pt idx="32">
                  <c:v>1.5640273704789834E-2</c:v>
                </c:pt>
                <c:pt idx="33">
                  <c:v>1.5640273704789834E-2</c:v>
                </c:pt>
                <c:pt idx="34">
                  <c:v>1.5640273704789834E-2</c:v>
                </c:pt>
                <c:pt idx="35">
                  <c:v>1.5640273704789834E-2</c:v>
                </c:pt>
                <c:pt idx="36">
                  <c:v>1.6617790811339198E-2</c:v>
                </c:pt>
                <c:pt idx="37">
                  <c:v>1.5640273704789834E-2</c:v>
                </c:pt>
                <c:pt idx="38">
                  <c:v>1.5640273704789834E-2</c:v>
                </c:pt>
                <c:pt idx="39">
                  <c:v>1.5640273704789834E-2</c:v>
                </c:pt>
                <c:pt idx="40">
                  <c:v>1.5640273704789834E-2</c:v>
                </c:pt>
                <c:pt idx="41">
                  <c:v>1.5640273704789834E-2</c:v>
                </c:pt>
                <c:pt idx="42">
                  <c:v>1.5640273704789834E-2</c:v>
                </c:pt>
                <c:pt idx="43">
                  <c:v>1.6617790811339198E-2</c:v>
                </c:pt>
                <c:pt idx="44">
                  <c:v>1.5640273704789834E-2</c:v>
                </c:pt>
                <c:pt idx="45">
                  <c:v>1.5640273704789834E-2</c:v>
                </c:pt>
                <c:pt idx="46">
                  <c:v>1.5640273704789834E-2</c:v>
                </c:pt>
                <c:pt idx="47">
                  <c:v>1.5640273704789834E-2</c:v>
                </c:pt>
                <c:pt idx="48">
                  <c:v>1.6617790811339198E-2</c:v>
                </c:pt>
                <c:pt idx="49">
                  <c:v>1.5640273704789834E-2</c:v>
                </c:pt>
                <c:pt idx="50">
                  <c:v>1.5640273704789834E-2</c:v>
                </c:pt>
                <c:pt idx="51">
                  <c:v>1.6617790811339198E-2</c:v>
                </c:pt>
                <c:pt idx="52">
                  <c:v>1.5640273704789834E-2</c:v>
                </c:pt>
                <c:pt idx="53">
                  <c:v>1.5640273704789834E-2</c:v>
                </c:pt>
                <c:pt idx="54">
                  <c:v>1.5640273704789834E-2</c:v>
                </c:pt>
                <c:pt idx="55">
                  <c:v>1.5640273704789834E-2</c:v>
                </c:pt>
                <c:pt idx="56">
                  <c:v>1.5640273704789834E-2</c:v>
                </c:pt>
                <c:pt idx="57">
                  <c:v>1.5640273704789834E-2</c:v>
                </c:pt>
                <c:pt idx="58">
                  <c:v>1.6617790811339198E-2</c:v>
                </c:pt>
                <c:pt idx="59">
                  <c:v>1.5640273704789834E-2</c:v>
                </c:pt>
                <c:pt idx="60">
                  <c:v>1.5640273704789834E-2</c:v>
                </c:pt>
                <c:pt idx="61">
                  <c:v>1.5640273704789834E-2</c:v>
                </c:pt>
                <c:pt idx="62">
                  <c:v>1.5640273704789834E-2</c:v>
                </c:pt>
                <c:pt idx="63">
                  <c:v>1.5640273704789834E-2</c:v>
                </c:pt>
                <c:pt idx="64">
                  <c:v>1.5640273704789834E-2</c:v>
                </c:pt>
                <c:pt idx="65">
                  <c:v>1.6617790811339198E-2</c:v>
                </c:pt>
                <c:pt idx="66">
                  <c:v>1.6617790811339198E-2</c:v>
                </c:pt>
                <c:pt idx="67">
                  <c:v>1.5640273704789834E-2</c:v>
                </c:pt>
                <c:pt idx="68">
                  <c:v>1.5640273704789834E-2</c:v>
                </c:pt>
                <c:pt idx="69">
                  <c:v>1.5640273704789834E-2</c:v>
                </c:pt>
                <c:pt idx="70">
                  <c:v>1.5640273704789834E-2</c:v>
                </c:pt>
                <c:pt idx="71">
                  <c:v>1.5640273704789834E-2</c:v>
                </c:pt>
                <c:pt idx="72">
                  <c:v>1.5640273704789834E-2</c:v>
                </c:pt>
                <c:pt idx="73">
                  <c:v>1.5640273704789834E-2</c:v>
                </c:pt>
                <c:pt idx="74">
                  <c:v>1.5640273704789834E-2</c:v>
                </c:pt>
                <c:pt idx="75">
                  <c:v>1.5640273704789834E-2</c:v>
                </c:pt>
                <c:pt idx="76">
                  <c:v>1.5640273704789834E-2</c:v>
                </c:pt>
                <c:pt idx="77">
                  <c:v>1.5640273704789834E-2</c:v>
                </c:pt>
                <c:pt idx="78">
                  <c:v>1.5640273704789834E-2</c:v>
                </c:pt>
                <c:pt idx="79">
                  <c:v>1.5640273704789834E-2</c:v>
                </c:pt>
                <c:pt idx="80">
                  <c:v>1.5640273704789834E-2</c:v>
                </c:pt>
                <c:pt idx="81">
                  <c:v>1.5640273704789834E-2</c:v>
                </c:pt>
                <c:pt idx="82">
                  <c:v>1.5640273704789834E-2</c:v>
                </c:pt>
                <c:pt idx="83">
                  <c:v>1.5640273704789834E-2</c:v>
                </c:pt>
                <c:pt idx="84">
                  <c:v>1.5640273704789834E-2</c:v>
                </c:pt>
                <c:pt idx="85">
                  <c:v>1.6617790811339198E-2</c:v>
                </c:pt>
                <c:pt idx="86">
                  <c:v>1.5640273704789834E-2</c:v>
                </c:pt>
                <c:pt idx="87">
                  <c:v>1.5640273704789834E-2</c:v>
                </c:pt>
                <c:pt idx="88">
                  <c:v>1.5640273704789834E-2</c:v>
                </c:pt>
                <c:pt idx="89">
                  <c:v>1.5640273704789834E-2</c:v>
                </c:pt>
                <c:pt idx="90">
                  <c:v>1.5640273704789834E-2</c:v>
                </c:pt>
                <c:pt idx="91">
                  <c:v>1.5640273704789834E-2</c:v>
                </c:pt>
                <c:pt idx="92">
                  <c:v>1.5640273704789834E-2</c:v>
                </c:pt>
                <c:pt idx="93">
                  <c:v>1.5640273704789834E-2</c:v>
                </c:pt>
                <c:pt idx="94">
                  <c:v>1.5640273704789834E-2</c:v>
                </c:pt>
                <c:pt idx="95">
                  <c:v>1.5640273704789834E-2</c:v>
                </c:pt>
                <c:pt idx="96">
                  <c:v>1.5640273704789834E-2</c:v>
                </c:pt>
                <c:pt idx="97">
                  <c:v>1.6617790811339198E-2</c:v>
                </c:pt>
                <c:pt idx="98">
                  <c:v>1.5640273704789834E-2</c:v>
                </c:pt>
                <c:pt idx="99">
                  <c:v>1.5640273704789834E-2</c:v>
                </c:pt>
                <c:pt idx="100">
                  <c:v>1.5640273704789834E-2</c:v>
                </c:pt>
                <c:pt idx="101">
                  <c:v>1.5640273704789834E-2</c:v>
                </c:pt>
                <c:pt idx="102">
                  <c:v>1.5640273704789834E-2</c:v>
                </c:pt>
                <c:pt idx="103">
                  <c:v>1.5640273704789834E-2</c:v>
                </c:pt>
                <c:pt idx="104">
                  <c:v>1.5640273704789834E-2</c:v>
                </c:pt>
                <c:pt idx="105">
                  <c:v>1.5640273704789834E-2</c:v>
                </c:pt>
                <c:pt idx="106">
                  <c:v>1.5640273704789834E-2</c:v>
                </c:pt>
                <c:pt idx="107">
                  <c:v>1.5640273704789834E-2</c:v>
                </c:pt>
                <c:pt idx="108">
                  <c:v>1.5640273704789834E-2</c:v>
                </c:pt>
                <c:pt idx="109">
                  <c:v>1.5640273704789834E-2</c:v>
                </c:pt>
                <c:pt idx="110">
                  <c:v>1.6617790811339198E-2</c:v>
                </c:pt>
                <c:pt idx="111">
                  <c:v>1.5640273704789834E-2</c:v>
                </c:pt>
                <c:pt idx="112">
                  <c:v>1.5640273704789834E-2</c:v>
                </c:pt>
                <c:pt idx="113">
                  <c:v>1.5640273704789834E-2</c:v>
                </c:pt>
                <c:pt idx="114">
                  <c:v>1.6617790811339198E-2</c:v>
                </c:pt>
                <c:pt idx="115">
                  <c:v>1.6617790811339198E-2</c:v>
                </c:pt>
                <c:pt idx="116">
                  <c:v>1.5640273704789834E-2</c:v>
                </c:pt>
                <c:pt idx="117">
                  <c:v>1.5640273704789834E-2</c:v>
                </c:pt>
                <c:pt idx="118">
                  <c:v>1.6617790811339198E-2</c:v>
                </c:pt>
                <c:pt idx="119">
                  <c:v>1.6617790811339198E-2</c:v>
                </c:pt>
                <c:pt idx="120">
                  <c:v>1.5640273704789834E-2</c:v>
                </c:pt>
                <c:pt idx="121">
                  <c:v>1.5640273704789834E-2</c:v>
                </c:pt>
                <c:pt idx="122">
                  <c:v>1.5640273704789834E-2</c:v>
                </c:pt>
                <c:pt idx="123">
                  <c:v>1.5640273704789834E-2</c:v>
                </c:pt>
                <c:pt idx="124">
                  <c:v>1.5640273704789834E-2</c:v>
                </c:pt>
                <c:pt idx="125">
                  <c:v>1.5640273704789834E-2</c:v>
                </c:pt>
                <c:pt idx="126">
                  <c:v>1.5640273704789834E-2</c:v>
                </c:pt>
                <c:pt idx="127">
                  <c:v>1.5640273704789834E-2</c:v>
                </c:pt>
                <c:pt idx="128">
                  <c:v>1.5640273704789834E-2</c:v>
                </c:pt>
                <c:pt idx="129">
                  <c:v>1.5640273704789834E-2</c:v>
                </c:pt>
                <c:pt idx="130">
                  <c:v>1.5640273704789834E-2</c:v>
                </c:pt>
                <c:pt idx="131">
                  <c:v>1.5640273704789834E-2</c:v>
                </c:pt>
                <c:pt idx="132">
                  <c:v>1.5640273704789834E-2</c:v>
                </c:pt>
                <c:pt idx="133">
                  <c:v>1.5640273704789834E-2</c:v>
                </c:pt>
                <c:pt idx="134">
                  <c:v>1.5640273704789834E-2</c:v>
                </c:pt>
                <c:pt idx="135">
                  <c:v>1.5640273704789834E-2</c:v>
                </c:pt>
                <c:pt idx="136">
                  <c:v>1.5640273704789834E-2</c:v>
                </c:pt>
                <c:pt idx="137">
                  <c:v>1.5640273704789834E-2</c:v>
                </c:pt>
                <c:pt idx="138">
                  <c:v>1.5640273704789834E-2</c:v>
                </c:pt>
                <c:pt idx="139">
                  <c:v>1.5640273704789834E-2</c:v>
                </c:pt>
                <c:pt idx="140">
                  <c:v>1.5640273704789834E-2</c:v>
                </c:pt>
                <c:pt idx="141">
                  <c:v>1.6617790811339198E-2</c:v>
                </c:pt>
                <c:pt idx="142">
                  <c:v>1.5640273704789834E-2</c:v>
                </c:pt>
                <c:pt idx="143">
                  <c:v>1.5640273704789834E-2</c:v>
                </c:pt>
                <c:pt idx="144">
                  <c:v>1.5640273704789834E-2</c:v>
                </c:pt>
                <c:pt idx="145">
                  <c:v>1.5640273704789834E-2</c:v>
                </c:pt>
                <c:pt idx="146">
                  <c:v>1.5640273704789834E-2</c:v>
                </c:pt>
                <c:pt idx="147">
                  <c:v>1.5640273704789834E-2</c:v>
                </c:pt>
                <c:pt idx="148">
                  <c:v>1.5640273704789834E-2</c:v>
                </c:pt>
                <c:pt idx="149">
                  <c:v>1.5640273704789834E-2</c:v>
                </c:pt>
                <c:pt idx="150">
                  <c:v>1.5640273704789834E-2</c:v>
                </c:pt>
                <c:pt idx="151">
                  <c:v>1.5640273704789834E-2</c:v>
                </c:pt>
                <c:pt idx="152">
                  <c:v>1.5640273704789834E-2</c:v>
                </c:pt>
                <c:pt idx="153">
                  <c:v>1.5640273704789834E-2</c:v>
                </c:pt>
                <c:pt idx="154">
                  <c:v>1.5640273704789834E-2</c:v>
                </c:pt>
                <c:pt idx="155">
                  <c:v>1.6617790811339198E-2</c:v>
                </c:pt>
                <c:pt idx="156">
                  <c:v>1.5640273704789834E-2</c:v>
                </c:pt>
                <c:pt idx="157">
                  <c:v>1.5640273704789834E-2</c:v>
                </c:pt>
                <c:pt idx="158">
                  <c:v>1.5640273704789834E-2</c:v>
                </c:pt>
                <c:pt idx="159">
                  <c:v>1.5640273704789834E-2</c:v>
                </c:pt>
                <c:pt idx="160">
                  <c:v>1.5640273704789834E-2</c:v>
                </c:pt>
                <c:pt idx="161">
                  <c:v>1.5640273704789834E-2</c:v>
                </c:pt>
                <c:pt idx="162">
                  <c:v>1.6617790811339198E-2</c:v>
                </c:pt>
                <c:pt idx="163">
                  <c:v>1.5640273704789834E-2</c:v>
                </c:pt>
                <c:pt idx="164">
                  <c:v>1.5640273704789834E-2</c:v>
                </c:pt>
                <c:pt idx="165">
                  <c:v>1.5640273704789834E-2</c:v>
                </c:pt>
                <c:pt idx="166">
                  <c:v>1.5640273704789834E-2</c:v>
                </c:pt>
                <c:pt idx="167">
                  <c:v>1.5640273704789834E-2</c:v>
                </c:pt>
                <c:pt idx="168">
                  <c:v>1.5640273704789834E-2</c:v>
                </c:pt>
                <c:pt idx="169">
                  <c:v>1.5640273704789834E-2</c:v>
                </c:pt>
                <c:pt idx="170">
                  <c:v>1.5640273704789834E-2</c:v>
                </c:pt>
                <c:pt idx="171">
                  <c:v>1.5640273704789834E-2</c:v>
                </c:pt>
                <c:pt idx="172">
                  <c:v>1.5640273704789834E-2</c:v>
                </c:pt>
                <c:pt idx="173">
                  <c:v>1.6617790811339198E-2</c:v>
                </c:pt>
                <c:pt idx="174">
                  <c:v>1.5640273704789834E-2</c:v>
                </c:pt>
                <c:pt idx="175">
                  <c:v>1.5640273704789834E-2</c:v>
                </c:pt>
                <c:pt idx="176">
                  <c:v>1.5640273704789834E-2</c:v>
                </c:pt>
                <c:pt idx="177">
                  <c:v>1.5640273704789834E-2</c:v>
                </c:pt>
                <c:pt idx="178">
                  <c:v>1.5640273704789834E-2</c:v>
                </c:pt>
                <c:pt idx="179">
                  <c:v>1.5640273704789834E-2</c:v>
                </c:pt>
                <c:pt idx="180">
                  <c:v>1.6617790811339198E-2</c:v>
                </c:pt>
                <c:pt idx="181">
                  <c:v>1.5640273704789834E-2</c:v>
                </c:pt>
                <c:pt idx="182">
                  <c:v>1.5640273704789834E-2</c:v>
                </c:pt>
                <c:pt idx="183">
                  <c:v>1.5640273704789834E-2</c:v>
                </c:pt>
                <c:pt idx="184">
                  <c:v>1.5640273704789834E-2</c:v>
                </c:pt>
                <c:pt idx="185">
                  <c:v>1.5640273704789834E-2</c:v>
                </c:pt>
                <c:pt idx="186">
                  <c:v>1.5640273704789834E-2</c:v>
                </c:pt>
                <c:pt idx="187">
                  <c:v>1.6617790811339198E-2</c:v>
                </c:pt>
                <c:pt idx="188">
                  <c:v>1.5640273704789834E-2</c:v>
                </c:pt>
                <c:pt idx="189">
                  <c:v>1.5640273704789834E-2</c:v>
                </c:pt>
                <c:pt idx="190">
                  <c:v>1.6617790811339198E-2</c:v>
                </c:pt>
                <c:pt idx="191">
                  <c:v>1.5640273704789834E-2</c:v>
                </c:pt>
                <c:pt idx="192">
                  <c:v>1.5640273704789834E-2</c:v>
                </c:pt>
                <c:pt idx="193">
                  <c:v>1.5640273704789834E-2</c:v>
                </c:pt>
                <c:pt idx="194">
                  <c:v>1.5640273704789834E-2</c:v>
                </c:pt>
                <c:pt idx="195">
                  <c:v>1.5640273704789834E-2</c:v>
                </c:pt>
                <c:pt idx="196">
                  <c:v>1.5640273704789834E-2</c:v>
                </c:pt>
                <c:pt idx="197">
                  <c:v>1.5640273704789834E-2</c:v>
                </c:pt>
                <c:pt idx="198">
                  <c:v>1.5640273704789834E-2</c:v>
                </c:pt>
                <c:pt idx="199">
                  <c:v>1.5640273704789834E-2</c:v>
                </c:pt>
                <c:pt idx="200">
                  <c:v>1.5640273704789834E-2</c:v>
                </c:pt>
                <c:pt idx="201">
                  <c:v>1.5640273704789834E-2</c:v>
                </c:pt>
                <c:pt idx="202">
                  <c:v>1.5640273704789834E-2</c:v>
                </c:pt>
                <c:pt idx="203">
                  <c:v>1.5640273704789834E-2</c:v>
                </c:pt>
                <c:pt idx="204">
                  <c:v>1.5640273704789834E-2</c:v>
                </c:pt>
                <c:pt idx="205">
                  <c:v>1.5640273704789834E-2</c:v>
                </c:pt>
                <c:pt idx="206">
                  <c:v>1.5640273704789834E-2</c:v>
                </c:pt>
                <c:pt idx="207">
                  <c:v>1.5640273704789834E-2</c:v>
                </c:pt>
                <c:pt idx="208">
                  <c:v>1.6617790811339198E-2</c:v>
                </c:pt>
                <c:pt idx="209">
                  <c:v>1.5640273704789834E-2</c:v>
                </c:pt>
                <c:pt idx="210">
                  <c:v>1.5640273704789834E-2</c:v>
                </c:pt>
                <c:pt idx="211">
                  <c:v>1.5640273704789834E-2</c:v>
                </c:pt>
                <c:pt idx="212">
                  <c:v>1.5640273704789834E-2</c:v>
                </c:pt>
                <c:pt idx="213">
                  <c:v>1.5640273704789834E-2</c:v>
                </c:pt>
                <c:pt idx="214">
                  <c:v>1.5640273704789834E-2</c:v>
                </c:pt>
                <c:pt idx="215">
                  <c:v>1.5640273704789834E-2</c:v>
                </c:pt>
                <c:pt idx="216">
                  <c:v>1.5640273704789834E-2</c:v>
                </c:pt>
                <c:pt idx="217">
                  <c:v>1.5640273704789834E-2</c:v>
                </c:pt>
                <c:pt idx="218">
                  <c:v>1.5640273704789834E-2</c:v>
                </c:pt>
                <c:pt idx="219">
                  <c:v>1.5640273704789834E-2</c:v>
                </c:pt>
                <c:pt idx="220">
                  <c:v>1.5640273704789834E-2</c:v>
                </c:pt>
                <c:pt idx="221">
                  <c:v>1.5640273704789834E-2</c:v>
                </c:pt>
                <c:pt idx="222">
                  <c:v>1.5640273704789834E-2</c:v>
                </c:pt>
                <c:pt idx="223">
                  <c:v>1.5640273704789834E-2</c:v>
                </c:pt>
                <c:pt idx="224">
                  <c:v>1.5640273704789834E-2</c:v>
                </c:pt>
                <c:pt idx="225">
                  <c:v>1.5640273704789834E-2</c:v>
                </c:pt>
                <c:pt idx="226">
                  <c:v>1.5640273704789834E-2</c:v>
                </c:pt>
                <c:pt idx="227">
                  <c:v>1.6617790811339198E-2</c:v>
                </c:pt>
                <c:pt idx="228">
                  <c:v>1.5640273704789834E-2</c:v>
                </c:pt>
                <c:pt idx="229">
                  <c:v>1.5640273704789834E-2</c:v>
                </c:pt>
                <c:pt idx="230">
                  <c:v>1.5640273704789834E-2</c:v>
                </c:pt>
                <c:pt idx="231">
                  <c:v>1.5640273704789834E-2</c:v>
                </c:pt>
                <c:pt idx="232">
                  <c:v>1.5640273704789834E-2</c:v>
                </c:pt>
                <c:pt idx="233">
                  <c:v>1.5640273704789834E-2</c:v>
                </c:pt>
                <c:pt idx="234">
                  <c:v>1.5640273704789834E-2</c:v>
                </c:pt>
                <c:pt idx="235">
                  <c:v>1.5640273704789834E-2</c:v>
                </c:pt>
                <c:pt idx="236">
                  <c:v>1.5640273704789834E-2</c:v>
                </c:pt>
                <c:pt idx="237">
                  <c:v>1.5640273704789834E-2</c:v>
                </c:pt>
                <c:pt idx="238">
                  <c:v>1.5640273704789834E-2</c:v>
                </c:pt>
                <c:pt idx="239">
                  <c:v>1.6617790811339198E-2</c:v>
                </c:pt>
                <c:pt idx="240">
                  <c:v>1.5640273704789834E-2</c:v>
                </c:pt>
                <c:pt idx="241">
                  <c:v>1.6617790811339198E-2</c:v>
                </c:pt>
                <c:pt idx="242">
                  <c:v>1.5640273704789834E-2</c:v>
                </c:pt>
                <c:pt idx="243">
                  <c:v>1.5640273704789834E-2</c:v>
                </c:pt>
                <c:pt idx="244">
                  <c:v>1.5640273704789834E-2</c:v>
                </c:pt>
                <c:pt idx="245">
                  <c:v>1.5640273704789834E-2</c:v>
                </c:pt>
                <c:pt idx="246">
                  <c:v>1.5640273704789834E-2</c:v>
                </c:pt>
                <c:pt idx="247">
                  <c:v>1.5640273704789834E-2</c:v>
                </c:pt>
                <c:pt idx="248">
                  <c:v>1.5640273704789834E-2</c:v>
                </c:pt>
                <c:pt idx="249">
                  <c:v>1.5640273704789834E-2</c:v>
                </c:pt>
                <c:pt idx="250">
                  <c:v>1.5640273704789834E-2</c:v>
                </c:pt>
                <c:pt idx="251">
                  <c:v>1.5640273704789834E-2</c:v>
                </c:pt>
                <c:pt idx="252">
                  <c:v>1.5640273704789834E-2</c:v>
                </c:pt>
                <c:pt idx="253">
                  <c:v>1.5640273704789834E-2</c:v>
                </c:pt>
                <c:pt idx="254">
                  <c:v>1.5640273704789834E-2</c:v>
                </c:pt>
                <c:pt idx="255">
                  <c:v>1.5640273704789834E-2</c:v>
                </c:pt>
                <c:pt idx="256">
                  <c:v>1.5640273704789834E-2</c:v>
                </c:pt>
                <c:pt idx="257">
                  <c:v>1.6617790811339198E-2</c:v>
                </c:pt>
                <c:pt idx="258">
                  <c:v>1.5640273704789834E-2</c:v>
                </c:pt>
                <c:pt idx="259">
                  <c:v>1.5640273704789834E-2</c:v>
                </c:pt>
                <c:pt idx="260">
                  <c:v>1.5640273704789834E-2</c:v>
                </c:pt>
                <c:pt idx="261">
                  <c:v>1.5640273704789834E-2</c:v>
                </c:pt>
                <c:pt idx="262">
                  <c:v>1.5640273704789834E-2</c:v>
                </c:pt>
                <c:pt idx="263">
                  <c:v>1.5640273704789834E-2</c:v>
                </c:pt>
                <c:pt idx="264">
                  <c:v>1.5640273704789834E-2</c:v>
                </c:pt>
                <c:pt idx="265">
                  <c:v>1.5640273704789834E-2</c:v>
                </c:pt>
                <c:pt idx="266">
                  <c:v>1.5640273704789834E-2</c:v>
                </c:pt>
                <c:pt idx="267">
                  <c:v>1.5640273704789834E-2</c:v>
                </c:pt>
                <c:pt idx="268">
                  <c:v>1.5640273704789834E-2</c:v>
                </c:pt>
                <c:pt idx="269">
                  <c:v>1.5640273704789834E-2</c:v>
                </c:pt>
                <c:pt idx="270">
                  <c:v>1.5640273704789834E-2</c:v>
                </c:pt>
                <c:pt idx="271">
                  <c:v>1.5640273704789834E-2</c:v>
                </c:pt>
                <c:pt idx="272">
                  <c:v>1.6617790811339198E-2</c:v>
                </c:pt>
                <c:pt idx="273">
                  <c:v>1.5640273704789834E-2</c:v>
                </c:pt>
                <c:pt idx="274">
                  <c:v>1.6617790811339198E-2</c:v>
                </c:pt>
                <c:pt idx="275">
                  <c:v>1.5640273704789834E-2</c:v>
                </c:pt>
                <c:pt idx="276">
                  <c:v>1.5640273704789834E-2</c:v>
                </c:pt>
                <c:pt idx="277">
                  <c:v>1.5640273704789834E-2</c:v>
                </c:pt>
                <c:pt idx="278">
                  <c:v>1.6617790811339198E-2</c:v>
                </c:pt>
                <c:pt idx="279">
                  <c:v>1.5640273704789834E-2</c:v>
                </c:pt>
                <c:pt idx="280">
                  <c:v>1.5640273704789834E-2</c:v>
                </c:pt>
                <c:pt idx="281">
                  <c:v>1.5640273704789834E-2</c:v>
                </c:pt>
                <c:pt idx="282">
                  <c:v>1.6617790811339198E-2</c:v>
                </c:pt>
                <c:pt idx="283">
                  <c:v>1.5640273704789834E-2</c:v>
                </c:pt>
                <c:pt idx="284">
                  <c:v>1.5640273704789834E-2</c:v>
                </c:pt>
                <c:pt idx="285">
                  <c:v>1.5640273704789834E-2</c:v>
                </c:pt>
                <c:pt idx="286">
                  <c:v>1.5640273704789834E-2</c:v>
                </c:pt>
                <c:pt idx="287">
                  <c:v>1.5640273704789834E-2</c:v>
                </c:pt>
                <c:pt idx="288">
                  <c:v>1.5640273704789834E-2</c:v>
                </c:pt>
                <c:pt idx="289">
                  <c:v>1.5640273704789834E-2</c:v>
                </c:pt>
                <c:pt idx="290">
                  <c:v>1.6617790811339198E-2</c:v>
                </c:pt>
                <c:pt idx="291">
                  <c:v>1.5640273704789834E-2</c:v>
                </c:pt>
                <c:pt idx="292">
                  <c:v>1.5640273704789834E-2</c:v>
                </c:pt>
                <c:pt idx="293">
                  <c:v>1.5640273704789834E-2</c:v>
                </c:pt>
                <c:pt idx="294">
                  <c:v>1.5640273704789834E-2</c:v>
                </c:pt>
                <c:pt idx="295">
                  <c:v>1.5640273704789834E-2</c:v>
                </c:pt>
                <c:pt idx="296">
                  <c:v>1.6617790811339198E-2</c:v>
                </c:pt>
                <c:pt idx="297">
                  <c:v>1.5640273704789834E-2</c:v>
                </c:pt>
                <c:pt idx="298">
                  <c:v>1.5640273704789834E-2</c:v>
                </c:pt>
                <c:pt idx="299">
                  <c:v>1.5640273704789834E-2</c:v>
                </c:pt>
                <c:pt idx="300">
                  <c:v>1.5640273704789834E-2</c:v>
                </c:pt>
                <c:pt idx="301">
                  <c:v>1.6617790811339198E-2</c:v>
                </c:pt>
                <c:pt idx="302">
                  <c:v>1.5640273704789834E-2</c:v>
                </c:pt>
                <c:pt idx="303">
                  <c:v>1.5640273704789834E-2</c:v>
                </c:pt>
                <c:pt idx="304">
                  <c:v>1.5640273704789834E-2</c:v>
                </c:pt>
                <c:pt idx="305">
                  <c:v>1.5640273704789834E-2</c:v>
                </c:pt>
                <c:pt idx="306">
                  <c:v>1.6617790811339198E-2</c:v>
                </c:pt>
                <c:pt idx="307">
                  <c:v>1.5640273704789834E-2</c:v>
                </c:pt>
                <c:pt idx="308">
                  <c:v>1.5640273704789834E-2</c:v>
                </c:pt>
                <c:pt idx="309">
                  <c:v>1.5640273704789834E-2</c:v>
                </c:pt>
                <c:pt idx="310">
                  <c:v>1.5640273704789834E-2</c:v>
                </c:pt>
                <c:pt idx="311">
                  <c:v>1.5640273704789834E-2</c:v>
                </c:pt>
                <c:pt idx="312">
                  <c:v>1.5640273704789834E-2</c:v>
                </c:pt>
                <c:pt idx="313">
                  <c:v>1.5640273704789834E-2</c:v>
                </c:pt>
                <c:pt idx="314">
                  <c:v>1.5640273704789834E-2</c:v>
                </c:pt>
                <c:pt idx="315">
                  <c:v>1.5640273704789834E-2</c:v>
                </c:pt>
                <c:pt idx="316">
                  <c:v>1.5640273704789834E-2</c:v>
                </c:pt>
                <c:pt idx="317">
                  <c:v>1.5640273704789834E-2</c:v>
                </c:pt>
                <c:pt idx="318">
                  <c:v>1.5640273704789834E-2</c:v>
                </c:pt>
                <c:pt idx="319">
                  <c:v>1.6617790811339198E-2</c:v>
                </c:pt>
                <c:pt idx="320">
                  <c:v>1.5640273704789834E-2</c:v>
                </c:pt>
                <c:pt idx="321">
                  <c:v>1.5640273704789834E-2</c:v>
                </c:pt>
                <c:pt idx="322">
                  <c:v>1.5640273704789834E-2</c:v>
                </c:pt>
                <c:pt idx="323">
                  <c:v>1.5640273704789834E-2</c:v>
                </c:pt>
                <c:pt idx="324">
                  <c:v>1.5640273704789834E-2</c:v>
                </c:pt>
                <c:pt idx="325">
                  <c:v>1.6617790811339198E-2</c:v>
                </c:pt>
                <c:pt idx="326">
                  <c:v>1.5640273704789834E-2</c:v>
                </c:pt>
                <c:pt idx="327">
                  <c:v>1.5640273704789834E-2</c:v>
                </c:pt>
                <c:pt idx="328">
                  <c:v>1.5640273704789834E-2</c:v>
                </c:pt>
                <c:pt idx="329">
                  <c:v>1.6617790811339198E-2</c:v>
                </c:pt>
                <c:pt idx="330">
                  <c:v>1.5640273704789834E-2</c:v>
                </c:pt>
                <c:pt idx="331">
                  <c:v>1.5640273704789834E-2</c:v>
                </c:pt>
                <c:pt idx="332">
                  <c:v>1.5640273704789834E-2</c:v>
                </c:pt>
                <c:pt idx="333">
                  <c:v>1.5640273704789834E-2</c:v>
                </c:pt>
                <c:pt idx="334">
                  <c:v>1.5640273704789834E-2</c:v>
                </c:pt>
                <c:pt idx="335">
                  <c:v>1.5640273704789834E-2</c:v>
                </c:pt>
                <c:pt idx="336">
                  <c:v>1.5640273704789834E-2</c:v>
                </c:pt>
                <c:pt idx="337">
                  <c:v>1.5640273704789834E-2</c:v>
                </c:pt>
                <c:pt idx="338">
                  <c:v>1.5640273704789834E-2</c:v>
                </c:pt>
                <c:pt idx="339">
                  <c:v>1.6617790811339198E-2</c:v>
                </c:pt>
                <c:pt idx="340">
                  <c:v>1.5640273704789834E-2</c:v>
                </c:pt>
                <c:pt idx="341">
                  <c:v>1.6617790811339198E-2</c:v>
                </c:pt>
                <c:pt idx="342">
                  <c:v>1.5640273704789834E-2</c:v>
                </c:pt>
                <c:pt idx="343">
                  <c:v>1.5640273704789834E-2</c:v>
                </c:pt>
                <c:pt idx="344">
                  <c:v>1.5640273704789834E-2</c:v>
                </c:pt>
                <c:pt idx="345">
                  <c:v>1.5640273704789834E-2</c:v>
                </c:pt>
                <c:pt idx="346">
                  <c:v>1.5640273704789834E-2</c:v>
                </c:pt>
                <c:pt idx="347">
                  <c:v>1.5640273704789834E-2</c:v>
                </c:pt>
                <c:pt idx="348">
                  <c:v>1.5640273704789834E-2</c:v>
                </c:pt>
                <c:pt idx="349">
                  <c:v>1.6617790811339198E-2</c:v>
                </c:pt>
                <c:pt idx="350">
                  <c:v>1.5640273704789834E-2</c:v>
                </c:pt>
                <c:pt idx="351">
                  <c:v>1.5640273704789834E-2</c:v>
                </c:pt>
                <c:pt idx="352">
                  <c:v>1.5640273704789834E-2</c:v>
                </c:pt>
                <c:pt idx="353">
                  <c:v>1.5640273704789834E-2</c:v>
                </c:pt>
                <c:pt idx="354">
                  <c:v>1.5640273704789834E-2</c:v>
                </c:pt>
                <c:pt idx="355">
                  <c:v>1.5640273704789834E-2</c:v>
                </c:pt>
                <c:pt idx="356">
                  <c:v>1.5640273704789834E-2</c:v>
                </c:pt>
                <c:pt idx="357">
                  <c:v>1.5640273704789834E-2</c:v>
                </c:pt>
                <c:pt idx="358">
                  <c:v>1.5640273704789834E-2</c:v>
                </c:pt>
                <c:pt idx="359">
                  <c:v>1.5640273704789834E-2</c:v>
                </c:pt>
                <c:pt idx="360">
                  <c:v>1.5640273704789834E-2</c:v>
                </c:pt>
                <c:pt idx="361">
                  <c:v>1.5640273704789834E-2</c:v>
                </c:pt>
                <c:pt idx="362">
                  <c:v>1.5640273704789834E-2</c:v>
                </c:pt>
                <c:pt idx="363">
                  <c:v>1.5640273704789834E-2</c:v>
                </c:pt>
                <c:pt idx="364">
                  <c:v>1.5640273704789834E-2</c:v>
                </c:pt>
                <c:pt idx="365">
                  <c:v>1.5640273704789834E-2</c:v>
                </c:pt>
                <c:pt idx="366">
                  <c:v>1.5640273704789834E-2</c:v>
                </c:pt>
                <c:pt idx="367">
                  <c:v>1.5640273704789834E-2</c:v>
                </c:pt>
                <c:pt idx="368">
                  <c:v>1.5640273704789834E-2</c:v>
                </c:pt>
                <c:pt idx="369">
                  <c:v>1.5640273704789834E-2</c:v>
                </c:pt>
                <c:pt idx="370">
                  <c:v>1.5640273704789834E-2</c:v>
                </c:pt>
                <c:pt idx="371">
                  <c:v>1.5640273704789834E-2</c:v>
                </c:pt>
                <c:pt idx="372">
                  <c:v>1.5640273704789834E-2</c:v>
                </c:pt>
                <c:pt idx="373">
                  <c:v>1.5640273704789834E-2</c:v>
                </c:pt>
                <c:pt idx="374">
                  <c:v>1.5640273704789834E-2</c:v>
                </c:pt>
                <c:pt idx="375">
                  <c:v>1.5640273704789834E-2</c:v>
                </c:pt>
                <c:pt idx="376">
                  <c:v>1.6617790811339198E-2</c:v>
                </c:pt>
                <c:pt idx="377">
                  <c:v>1.5640273704789834E-2</c:v>
                </c:pt>
                <c:pt idx="378">
                  <c:v>1.6617790811339198E-2</c:v>
                </c:pt>
                <c:pt idx="379">
                  <c:v>1.5640273704789834E-2</c:v>
                </c:pt>
                <c:pt idx="380">
                  <c:v>1.5640273704789834E-2</c:v>
                </c:pt>
                <c:pt idx="381">
                  <c:v>1.5640273704789834E-2</c:v>
                </c:pt>
                <c:pt idx="382">
                  <c:v>1.5640273704789834E-2</c:v>
                </c:pt>
                <c:pt idx="383">
                  <c:v>1.5640273704789834E-2</c:v>
                </c:pt>
                <c:pt idx="384">
                  <c:v>1.5640273704789834E-2</c:v>
                </c:pt>
                <c:pt idx="385">
                  <c:v>1.5640273704789834E-2</c:v>
                </c:pt>
                <c:pt idx="386">
                  <c:v>1.5640273704789834E-2</c:v>
                </c:pt>
                <c:pt idx="387">
                  <c:v>1.5640273704789834E-2</c:v>
                </c:pt>
                <c:pt idx="388">
                  <c:v>1.5640273704789834E-2</c:v>
                </c:pt>
                <c:pt idx="389">
                  <c:v>1.5640273704789834E-2</c:v>
                </c:pt>
                <c:pt idx="390">
                  <c:v>1.5640273704789834E-2</c:v>
                </c:pt>
                <c:pt idx="391">
                  <c:v>1.5640273704789834E-2</c:v>
                </c:pt>
                <c:pt idx="392">
                  <c:v>1.5640273704789834E-2</c:v>
                </c:pt>
                <c:pt idx="393">
                  <c:v>1.5640273704789834E-2</c:v>
                </c:pt>
                <c:pt idx="394">
                  <c:v>1.5640273704789834E-2</c:v>
                </c:pt>
                <c:pt idx="395">
                  <c:v>1.6617790811339198E-2</c:v>
                </c:pt>
                <c:pt idx="396">
                  <c:v>1.5640273704789834E-2</c:v>
                </c:pt>
                <c:pt idx="397">
                  <c:v>1.5640273704789834E-2</c:v>
                </c:pt>
                <c:pt idx="398">
                  <c:v>1.5640273704789834E-2</c:v>
                </c:pt>
                <c:pt idx="399">
                  <c:v>1.5640273704789834E-2</c:v>
                </c:pt>
                <c:pt idx="400">
                  <c:v>1.6617790811339198E-2</c:v>
                </c:pt>
                <c:pt idx="401">
                  <c:v>1.5640273704789834E-2</c:v>
                </c:pt>
                <c:pt idx="402">
                  <c:v>1.5640273704789834E-2</c:v>
                </c:pt>
                <c:pt idx="403">
                  <c:v>1.5640273704789834E-2</c:v>
                </c:pt>
                <c:pt idx="404">
                  <c:v>1.5640273704789834E-2</c:v>
                </c:pt>
                <c:pt idx="405">
                  <c:v>1.5640273704789834E-2</c:v>
                </c:pt>
                <c:pt idx="406">
                  <c:v>1.5640273704789834E-2</c:v>
                </c:pt>
                <c:pt idx="407">
                  <c:v>1.5640273704789834E-2</c:v>
                </c:pt>
                <c:pt idx="408">
                  <c:v>1.5640273704789834E-2</c:v>
                </c:pt>
                <c:pt idx="409">
                  <c:v>1.6617790811339198E-2</c:v>
                </c:pt>
                <c:pt idx="410">
                  <c:v>1.5640273704789834E-2</c:v>
                </c:pt>
                <c:pt idx="411">
                  <c:v>1.5640273704789834E-2</c:v>
                </c:pt>
                <c:pt idx="412">
                  <c:v>1.5640273704789834E-2</c:v>
                </c:pt>
                <c:pt idx="413">
                  <c:v>1.5640273704789834E-2</c:v>
                </c:pt>
                <c:pt idx="414">
                  <c:v>1.5640273704789834E-2</c:v>
                </c:pt>
                <c:pt idx="415">
                  <c:v>1.5640273704789834E-2</c:v>
                </c:pt>
                <c:pt idx="416">
                  <c:v>1.5640273704789834E-2</c:v>
                </c:pt>
                <c:pt idx="417">
                  <c:v>1.5640273704789834E-2</c:v>
                </c:pt>
                <c:pt idx="418">
                  <c:v>1.5640273704789834E-2</c:v>
                </c:pt>
                <c:pt idx="419">
                  <c:v>1.5640273704789834E-2</c:v>
                </c:pt>
                <c:pt idx="420">
                  <c:v>1.5640273704789834E-2</c:v>
                </c:pt>
                <c:pt idx="421">
                  <c:v>1.5640273704789834E-2</c:v>
                </c:pt>
                <c:pt idx="422">
                  <c:v>1.5640273704789834E-2</c:v>
                </c:pt>
                <c:pt idx="423">
                  <c:v>1.6617790811339198E-2</c:v>
                </c:pt>
                <c:pt idx="424">
                  <c:v>1.5640273704789834E-2</c:v>
                </c:pt>
                <c:pt idx="425">
                  <c:v>1.5640273704789834E-2</c:v>
                </c:pt>
                <c:pt idx="426">
                  <c:v>1.5640273704789834E-2</c:v>
                </c:pt>
                <c:pt idx="427">
                  <c:v>1.5640273704789834E-2</c:v>
                </c:pt>
                <c:pt idx="428">
                  <c:v>1.5640273704789834E-2</c:v>
                </c:pt>
                <c:pt idx="429">
                  <c:v>1.5640273704789834E-2</c:v>
                </c:pt>
                <c:pt idx="430">
                  <c:v>1.6617790811339198E-2</c:v>
                </c:pt>
                <c:pt idx="431">
                  <c:v>1.5640273704789834E-2</c:v>
                </c:pt>
                <c:pt idx="432">
                  <c:v>1.5640273704789834E-2</c:v>
                </c:pt>
                <c:pt idx="433">
                  <c:v>1.5640273704789834E-2</c:v>
                </c:pt>
                <c:pt idx="434">
                  <c:v>1.5640273704789834E-2</c:v>
                </c:pt>
                <c:pt idx="435">
                  <c:v>1.5640273704789834E-2</c:v>
                </c:pt>
                <c:pt idx="436">
                  <c:v>1.5640273704789834E-2</c:v>
                </c:pt>
                <c:pt idx="437">
                  <c:v>1.5640273704789834E-2</c:v>
                </c:pt>
                <c:pt idx="438">
                  <c:v>1.6617790811339198E-2</c:v>
                </c:pt>
                <c:pt idx="439">
                  <c:v>1.5640273704789834E-2</c:v>
                </c:pt>
                <c:pt idx="440">
                  <c:v>1.5640273704789834E-2</c:v>
                </c:pt>
                <c:pt idx="441">
                  <c:v>1.5640273704789834E-2</c:v>
                </c:pt>
                <c:pt idx="442">
                  <c:v>1.5640273704789834E-2</c:v>
                </c:pt>
                <c:pt idx="443">
                  <c:v>1.5640273704789834E-2</c:v>
                </c:pt>
                <c:pt idx="444">
                  <c:v>1.5640273704789834E-2</c:v>
                </c:pt>
                <c:pt idx="445">
                  <c:v>1.5640273704789834E-2</c:v>
                </c:pt>
                <c:pt idx="446">
                  <c:v>1.5640273704789834E-2</c:v>
                </c:pt>
                <c:pt idx="447">
                  <c:v>1.5640273704789834E-2</c:v>
                </c:pt>
                <c:pt idx="448">
                  <c:v>1.5640273704789834E-2</c:v>
                </c:pt>
                <c:pt idx="449">
                  <c:v>1.5640273704789834E-2</c:v>
                </c:pt>
                <c:pt idx="450">
                  <c:v>1.5640273704789834E-2</c:v>
                </c:pt>
                <c:pt idx="451">
                  <c:v>1.5640273704789834E-2</c:v>
                </c:pt>
                <c:pt idx="452">
                  <c:v>1.5640273704789834E-2</c:v>
                </c:pt>
                <c:pt idx="453">
                  <c:v>1.5640273704789834E-2</c:v>
                </c:pt>
                <c:pt idx="454">
                  <c:v>1.5640273704789834E-2</c:v>
                </c:pt>
                <c:pt idx="455">
                  <c:v>1.5640273704789834E-2</c:v>
                </c:pt>
                <c:pt idx="456">
                  <c:v>1.5640273704789834E-2</c:v>
                </c:pt>
                <c:pt idx="457">
                  <c:v>1.5640273704789834E-2</c:v>
                </c:pt>
                <c:pt idx="458">
                  <c:v>1.5640273704789834E-2</c:v>
                </c:pt>
                <c:pt idx="459">
                  <c:v>1.5640273704789834E-2</c:v>
                </c:pt>
                <c:pt idx="460">
                  <c:v>1.5640273704789834E-2</c:v>
                </c:pt>
                <c:pt idx="461">
                  <c:v>1.5640273704789834E-2</c:v>
                </c:pt>
                <c:pt idx="462">
                  <c:v>1.5640273704789834E-2</c:v>
                </c:pt>
                <c:pt idx="463">
                  <c:v>1.5640273704789834E-2</c:v>
                </c:pt>
                <c:pt idx="464">
                  <c:v>1.6617790811339198E-2</c:v>
                </c:pt>
                <c:pt idx="465">
                  <c:v>1.5640273704789834E-2</c:v>
                </c:pt>
                <c:pt idx="466">
                  <c:v>1.5640273704789834E-2</c:v>
                </c:pt>
                <c:pt idx="467">
                  <c:v>1.5640273704789834E-2</c:v>
                </c:pt>
                <c:pt idx="468">
                  <c:v>1.5640273704789834E-2</c:v>
                </c:pt>
                <c:pt idx="469">
                  <c:v>1.5640273704789834E-2</c:v>
                </c:pt>
                <c:pt idx="470">
                  <c:v>1.6617790811339198E-2</c:v>
                </c:pt>
                <c:pt idx="471">
                  <c:v>1.5640273704789834E-2</c:v>
                </c:pt>
                <c:pt idx="472">
                  <c:v>1.6617790811339198E-2</c:v>
                </c:pt>
                <c:pt idx="473">
                  <c:v>1.5640273704789834E-2</c:v>
                </c:pt>
                <c:pt idx="474">
                  <c:v>1.6617790811339198E-2</c:v>
                </c:pt>
                <c:pt idx="475">
                  <c:v>1.5640273704789834E-2</c:v>
                </c:pt>
                <c:pt idx="476">
                  <c:v>1.5640273704789834E-2</c:v>
                </c:pt>
                <c:pt idx="477">
                  <c:v>1.5640273704789834E-2</c:v>
                </c:pt>
                <c:pt idx="478">
                  <c:v>1.6617790811339198E-2</c:v>
                </c:pt>
                <c:pt idx="479">
                  <c:v>1.6617790811339198E-2</c:v>
                </c:pt>
                <c:pt idx="480">
                  <c:v>1.6617790811339198E-2</c:v>
                </c:pt>
                <c:pt idx="481">
                  <c:v>1.6617790811339198E-2</c:v>
                </c:pt>
                <c:pt idx="482">
                  <c:v>1.5640273704789834E-2</c:v>
                </c:pt>
                <c:pt idx="483">
                  <c:v>1.5640273704789834E-2</c:v>
                </c:pt>
                <c:pt idx="484">
                  <c:v>1.5640273704789834E-2</c:v>
                </c:pt>
                <c:pt idx="485">
                  <c:v>1.5640273704789834E-2</c:v>
                </c:pt>
                <c:pt idx="486">
                  <c:v>1.5640273704789834E-2</c:v>
                </c:pt>
                <c:pt idx="487">
                  <c:v>1.5640273704789834E-2</c:v>
                </c:pt>
                <c:pt idx="488">
                  <c:v>1.5640273704789834E-2</c:v>
                </c:pt>
                <c:pt idx="489">
                  <c:v>1.5640273704789834E-2</c:v>
                </c:pt>
                <c:pt idx="490">
                  <c:v>1.5640273704789834E-2</c:v>
                </c:pt>
                <c:pt idx="491">
                  <c:v>1.5640273704789834E-2</c:v>
                </c:pt>
                <c:pt idx="492">
                  <c:v>1.5640273704789834E-2</c:v>
                </c:pt>
                <c:pt idx="493">
                  <c:v>1.5640273704789834E-2</c:v>
                </c:pt>
                <c:pt idx="494">
                  <c:v>1.5640273704789834E-2</c:v>
                </c:pt>
                <c:pt idx="495">
                  <c:v>1.5640273704789834E-2</c:v>
                </c:pt>
                <c:pt idx="496">
                  <c:v>1.5640273704789834E-2</c:v>
                </c:pt>
                <c:pt idx="497">
                  <c:v>1.5640273704789834E-2</c:v>
                </c:pt>
                <c:pt idx="498">
                  <c:v>1.5640273704789834E-2</c:v>
                </c:pt>
                <c:pt idx="499">
                  <c:v>1.6617790811339198E-2</c:v>
                </c:pt>
                <c:pt idx="500">
                  <c:v>1.5640273704789834E-2</c:v>
                </c:pt>
                <c:pt idx="501">
                  <c:v>1.5640273704789834E-2</c:v>
                </c:pt>
                <c:pt idx="502">
                  <c:v>1.5640273704789834E-2</c:v>
                </c:pt>
                <c:pt idx="503">
                  <c:v>1.5640273704789834E-2</c:v>
                </c:pt>
                <c:pt idx="504">
                  <c:v>1.5640273704789834E-2</c:v>
                </c:pt>
                <c:pt idx="505">
                  <c:v>1.5640273704789834E-2</c:v>
                </c:pt>
                <c:pt idx="506">
                  <c:v>1.5640273704789834E-2</c:v>
                </c:pt>
                <c:pt idx="507">
                  <c:v>1.5640273704789834E-2</c:v>
                </c:pt>
                <c:pt idx="508">
                  <c:v>1.5640273704789834E-2</c:v>
                </c:pt>
                <c:pt idx="509">
                  <c:v>1.5640273704789834E-2</c:v>
                </c:pt>
                <c:pt idx="510">
                  <c:v>1.5640273704789834E-2</c:v>
                </c:pt>
                <c:pt idx="511">
                  <c:v>1.5640273704789834E-2</c:v>
                </c:pt>
                <c:pt idx="512">
                  <c:v>1.5640273704789834E-2</c:v>
                </c:pt>
                <c:pt idx="513">
                  <c:v>1.5640273704789834E-2</c:v>
                </c:pt>
                <c:pt idx="514">
                  <c:v>1.5640273704789834E-2</c:v>
                </c:pt>
                <c:pt idx="515">
                  <c:v>1.5640273704789834E-2</c:v>
                </c:pt>
                <c:pt idx="516">
                  <c:v>1.5640273704789834E-2</c:v>
                </c:pt>
                <c:pt idx="517">
                  <c:v>1.5640273704789834E-2</c:v>
                </c:pt>
                <c:pt idx="518">
                  <c:v>1.6617790811339198E-2</c:v>
                </c:pt>
                <c:pt idx="519">
                  <c:v>1.5640273704789834E-2</c:v>
                </c:pt>
                <c:pt idx="520">
                  <c:v>1.5640273704789834E-2</c:v>
                </c:pt>
                <c:pt idx="521">
                  <c:v>1.5640273704789834E-2</c:v>
                </c:pt>
                <c:pt idx="522">
                  <c:v>1.5640273704789834E-2</c:v>
                </c:pt>
                <c:pt idx="523">
                  <c:v>1.5640273704789834E-2</c:v>
                </c:pt>
                <c:pt idx="524">
                  <c:v>1.5640273704789834E-2</c:v>
                </c:pt>
                <c:pt idx="525">
                  <c:v>1.6617790811339198E-2</c:v>
                </c:pt>
                <c:pt idx="526">
                  <c:v>1.5640273704789834E-2</c:v>
                </c:pt>
                <c:pt idx="527">
                  <c:v>1.5640273704789834E-2</c:v>
                </c:pt>
                <c:pt idx="528">
                  <c:v>1.6617790811339198E-2</c:v>
                </c:pt>
                <c:pt idx="529">
                  <c:v>1.5640273704789834E-2</c:v>
                </c:pt>
                <c:pt idx="530">
                  <c:v>1.5640273704789834E-2</c:v>
                </c:pt>
                <c:pt idx="531">
                  <c:v>1.5640273704789834E-2</c:v>
                </c:pt>
                <c:pt idx="532">
                  <c:v>1.5640273704789834E-2</c:v>
                </c:pt>
                <c:pt idx="533">
                  <c:v>1.5640273704789834E-2</c:v>
                </c:pt>
                <c:pt idx="534">
                  <c:v>1.6617790811339198E-2</c:v>
                </c:pt>
                <c:pt idx="535">
                  <c:v>1.5640273704789834E-2</c:v>
                </c:pt>
                <c:pt idx="536">
                  <c:v>1.5640273704789834E-2</c:v>
                </c:pt>
                <c:pt idx="537">
                  <c:v>1.5640273704789834E-2</c:v>
                </c:pt>
                <c:pt idx="538">
                  <c:v>1.5640273704789834E-2</c:v>
                </c:pt>
                <c:pt idx="539">
                  <c:v>1.5640273704789834E-2</c:v>
                </c:pt>
                <c:pt idx="540">
                  <c:v>1.5640273704789834E-2</c:v>
                </c:pt>
                <c:pt idx="541">
                  <c:v>1.5640273704789834E-2</c:v>
                </c:pt>
                <c:pt idx="542">
                  <c:v>1.6617790811339198E-2</c:v>
                </c:pt>
                <c:pt idx="543">
                  <c:v>1.6617790811339198E-2</c:v>
                </c:pt>
                <c:pt idx="544">
                  <c:v>1.5640273704789834E-2</c:v>
                </c:pt>
                <c:pt idx="545">
                  <c:v>1.5640273704789834E-2</c:v>
                </c:pt>
                <c:pt idx="546">
                  <c:v>1.5640273704789834E-2</c:v>
                </c:pt>
                <c:pt idx="547">
                  <c:v>1.5640273704789834E-2</c:v>
                </c:pt>
                <c:pt idx="548">
                  <c:v>1.5640273704789834E-2</c:v>
                </c:pt>
                <c:pt idx="549">
                  <c:v>1.5640273704789834E-2</c:v>
                </c:pt>
                <c:pt idx="550">
                  <c:v>1.6617790811339198E-2</c:v>
                </c:pt>
                <c:pt idx="551">
                  <c:v>1.5640273704789834E-2</c:v>
                </c:pt>
                <c:pt idx="552">
                  <c:v>1.5640273704789834E-2</c:v>
                </c:pt>
                <c:pt idx="553">
                  <c:v>1.5640273704789834E-2</c:v>
                </c:pt>
                <c:pt idx="554">
                  <c:v>1.5640273704789834E-2</c:v>
                </c:pt>
                <c:pt idx="555">
                  <c:v>1.5640273704789834E-2</c:v>
                </c:pt>
                <c:pt idx="556">
                  <c:v>1.5640273704789834E-2</c:v>
                </c:pt>
                <c:pt idx="557">
                  <c:v>1.5640273704789834E-2</c:v>
                </c:pt>
                <c:pt idx="558">
                  <c:v>1.5640273704789834E-2</c:v>
                </c:pt>
                <c:pt idx="559">
                  <c:v>1.5640273704789834E-2</c:v>
                </c:pt>
                <c:pt idx="560">
                  <c:v>1.5640273704789834E-2</c:v>
                </c:pt>
                <c:pt idx="561">
                  <c:v>1.5640273704789834E-2</c:v>
                </c:pt>
                <c:pt idx="562">
                  <c:v>1.5640273704789834E-2</c:v>
                </c:pt>
                <c:pt idx="563">
                  <c:v>1.5640273704789834E-2</c:v>
                </c:pt>
                <c:pt idx="564">
                  <c:v>1.5640273704789834E-2</c:v>
                </c:pt>
                <c:pt idx="565">
                  <c:v>1.5640273704789834E-2</c:v>
                </c:pt>
                <c:pt idx="566">
                  <c:v>1.5640273704789834E-2</c:v>
                </c:pt>
                <c:pt idx="567">
                  <c:v>1.5640273704789834E-2</c:v>
                </c:pt>
                <c:pt idx="568">
                  <c:v>1.5640273704789834E-2</c:v>
                </c:pt>
                <c:pt idx="569">
                  <c:v>1.6617790811339198E-2</c:v>
                </c:pt>
                <c:pt idx="570">
                  <c:v>1.5640273704789834E-2</c:v>
                </c:pt>
                <c:pt idx="571">
                  <c:v>1.5640273704789834E-2</c:v>
                </c:pt>
                <c:pt idx="572">
                  <c:v>1.5640273704789834E-2</c:v>
                </c:pt>
                <c:pt idx="573">
                  <c:v>1.5640273704789834E-2</c:v>
                </c:pt>
                <c:pt idx="574">
                  <c:v>1.5640273704789834E-2</c:v>
                </c:pt>
                <c:pt idx="575">
                  <c:v>1.5640273704789834E-2</c:v>
                </c:pt>
                <c:pt idx="576">
                  <c:v>1.5640273704789834E-2</c:v>
                </c:pt>
                <c:pt idx="577">
                  <c:v>1.5640273704789834E-2</c:v>
                </c:pt>
                <c:pt idx="578">
                  <c:v>1.5640273704789834E-2</c:v>
                </c:pt>
                <c:pt idx="579">
                  <c:v>1.5640273704789834E-2</c:v>
                </c:pt>
                <c:pt idx="580">
                  <c:v>1.5640273704789834E-2</c:v>
                </c:pt>
                <c:pt idx="581">
                  <c:v>1.5640273704789834E-2</c:v>
                </c:pt>
                <c:pt idx="582">
                  <c:v>1.6617790811339198E-2</c:v>
                </c:pt>
                <c:pt idx="583">
                  <c:v>1.6617790811339198E-2</c:v>
                </c:pt>
                <c:pt idx="584">
                  <c:v>1.5640273704789834E-2</c:v>
                </c:pt>
                <c:pt idx="585">
                  <c:v>1.5640273704789834E-2</c:v>
                </c:pt>
                <c:pt idx="586">
                  <c:v>1.6617790811339198E-2</c:v>
                </c:pt>
                <c:pt idx="587">
                  <c:v>1.6617790811339198E-2</c:v>
                </c:pt>
                <c:pt idx="588">
                  <c:v>1.6617790811339198E-2</c:v>
                </c:pt>
                <c:pt idx="589">
                  <c:v>1.6617790811339198E-2</c:v>
                </c:pt>
                <c:pt idx="590">
                  <c:v>1.6617790811339198E-2</c:v>
                </c:pt>
                <c:pt idx="591">
                  <c:v>1.6617790811339198E-2</c:v>
                </c:pt>
                <c:pt idx="592">
                  <c:v>1.6617790811339198E-2</c:v>
                </c:pt>
                <c:pt idx="593">
                  <c:v>1.6617790811339198E-2</c:v>
                </c:pt>
                <c:pt idx="594">
                  <c:v>1.6617790811339198E-2</c:v>
                </c:pt>
                <c:pt idx="595">
                  <c:v>1.7595307917888565E-2</c:v>
                </c:pt>
                <c:pt idx="596">
                  <c:v>1.6617790811339198E-2</c:v>
                </c:pt>
                <c:pt idx="597">
                  <c:v>1.6617790811339198E-2</c:v>
                </c:pt>
                <c:pt idx="598">
                  <c:v>1.7595307917888565E-2</c:v>
                </c:pt>
                <c:pt idx="599">
                  <c:v>1.7595307917888565E-2</c:v>
                </c:pt>
                <c:pt idx="600">
                  <c:v>1.6617790811339198E-2</c:v>
                </c:pt>
                <c:pt idx="601">
                  <c:v>1.7595307917888565E-2</c:v>
                </c:pt>
                <c:pt idx="602">
                  <c:v>1.7595307917888565E-2</c:v>
                </c:pt>
                <c:pt idx="603">
                  <c:v>1.7595307917888565E-2</c:v>
                </c:pt>
                <c:pt idx="604">
                  <c:v>1.8572825024437929E-2</c:v>
                </c:pt>
                <c:pt idx="605">
                  <c:v>1.7595307917888565E-2</c:v>
                </c:pt>
                <c:pt idx="606">
                  <c:v>1.7595307917888565E-2</c:v>
                </c:pt>
                <c:pt idx="607">
                  <c:v>1.8572825024437929E-2</c:v>
                </c:pt>
                <c:pt idx="608">
                  <c:v>1.8572825024437929E-2</c:v>
                </c:pt>
                <c:pt idx="609">
                  <c:v>1.8572825024437929E-2</c:v>
                </c:pt>
                <c:pt idx="610">
                  <c:v>1.8572825024437929E-2</c:v>
                </c:pt>
                <c:pt idx="611">
                  <c:v>1.8572825024437929E-2</c:v>
                </c:pt>
                <c:pt idx="612">
                  <c:v>1.9550342130987292E-2</c:v>
                </c:pt>
                <c:pt idx="613">
                  <c:v>1.9550342130987292E-2</c:v>
                </c:pt>
                <c:pt idx="614">
                  <c:v>1.9550342130987292E-2</c:v>
                </c:pt>
                <c:pt idx="615">
                  <c:v>1.9550342130987292E-2</c:v>
                </c:pt>
                <c:pt idx="616">
                  <c:v>1.9550342130987292E-2</c:v>
                </c:pt>
                <c:pt idx="617">
                  <c:v>1.9550342130987292E-2</c:v>
                </c:pt>
                <c:pt idx="618">
                  <c:v>1.9550342130987292E-2</c:v>
                </c:pt>
                <c:pt idx="619">
                  <c:v>2.0527859237536656E-2</c:v>
                </c:pt>
                <c:pt idx="620">
                  <c:v>2.0527859237536656E-2</c:v>
                </c:pt>
                <c:pt idx="621">
                  <c:v>2.0527859237536656E-2</c:v>
                </c:pt>
                <c:pt idx="622">
                  <c:v>2.0527859237536656E-2</c:v>
                </c:pt>
                <c:pt idx="623">
                  <c:v>2.0527859237536656E-2</c:v>
                </c:pt>
                <c:pt idx="624">
                  <c:v>2.0527859237536656E-2</c:v>
                </c:pt>
                <c:pt idx="625">
                  <c:v>2.1505376344086023E-2</c:v>
                </c:pt>
                <c:pt idx="626">
                  <c:v>2.0527859237536656E-2</c:v>
                </c:pt>
                <c:pt idx="627">
                  <c:v>2.0527859237536656E-2</c:v>
                </c:pt>
                <c:pt idx="628">
                  <c:v>2.1505376344086023E-2</c:v>
                </c:pt>
                <c:pt idx="629">
                  <c:v>2.1505376344086023E-2</c:v>
                </c:pt>
                <c:pt idx="630">
                  <c:v>2.1505376344086023E-2</c:v>
                </c:pt>
                <c:pt idx="631">
                  <c:v>2.1505376344086023E-2</c:v>
                </c:pt>
                <c:pt idx="632">
                  <c:v>2.1505376344086023E-2</c:v>
                </c:pt>
                <c:pt idx="633">
                  <c:v>2.2482893450635387E-2</c:v>
                </c:pt>
                <c:pt idx="634">
                  <c:v>2.2482893450635387E-2</c:v>
                </c:pt>
                <c:pt idx="635">
                  <c:v>2.2482893450635387E-2</c:v>
                </c:pt>
                <c:pt idx="636">
                  <c:v>2.2482893450635387E-2</c:v>
                </c:pt>
                <c:pt idx="637">
                  <c:v>2.2482893450635387E-2</c:v>
                </c:pt>
                <c:pt idx="638">
                  <c:v>2.2482893450635387E-2</c:v>
                </c:pt>
                <c:pt idx="639">
                  <c:v>2.2482893450635387E-2</c:v>
                </c:pt>
                <c:pt idx="640">
                  <c:v>2.2482893450635387E-2</c:v>
                </c:pt>
                <c:pt idx="641">
                  <c:v>2.3460410557184751E-2</c:v>
                </c:pt>
                <c:pt idx="642">
                  <c:v>2.3460410557184751E-2</c:v>
                </c:pt>
                <c:pt idx="643">
                  <c:v>2.3460410557184751E-2</c:v>
                </c:pt>
                <c:pt idx="644">
                  <c:v>2.3460410557184751E-2</c:v>
                </c:pt>
                <c:pt idx="645">
                  <c:v>2.3460410557184751E-2</c:v>
                </c:pt>
                <c:pt idx="646">
                  <c:v>2.3460410557184751E-2</c:v>
                </c:pt>
                <c:pt idx="647">
                  <c:v>2.3460410557184751E-2</c:v>
                </c:pt>
                <c:pt idx="648">
                  <c:v>2.3460410557184751E-2</c:v>
                </c:pt>
                <c:pt idx="649">
                  <c:v>2.4437927663734114E-2</c:v>
                </c:pt>
                <c:pt idx="650">
                  <c:v>2.4437927663734114E-2</c:v>
                </c:pt>
                <c:pt idx="651">
                  <c:v>2.4437927663734114E-2</c:v>
                </c:pt>
                <c:pt idx="652">
                  <c:v>2.4437927663734114E-2</c:v>
                </c:pt>
                <c:pt idx="653">
                  <c:v>2.4437927663734114E-2</c:v>
                </c:pt>
                <c:pt idx="654">
                  <c:v>2.5415444770283482E-2</c:v>
                </c:pt>
                <c:pt idx="655">
                  <c:v>2.4437927663734114E-2</c:v>
                </c:pt>
                <c:pt idx="656">
                  <c:v>2.5415444770283482E-2</c:v>
                </c:pt>
                <c:pt idx="657">
                  <c:v>2.5415444770283482E-2</c:v>
                </c:pt>
                <c:pt idx="658">
                  <c:v>2.5415444770283482E-2</c:v>
                </c:pt>
                <c:pt idx="659">
                  <c:v>2.5415444770283482E-2</c:v>
                </c:pt>
                <c:pt idx="660">
                  <c:v>2.5415444770283482E-2</c:v>
                </c:pt>
                <c:pt idx="661">
                  <c:v>2.6392961876832845E-2</c:v>
                </c:pt>
                <c:pt idx="662">
                  <c:v>2.5415444770283482E-2</c:v>
                </c:pt>
                <c:pt idx="663">
                  <c:v>2.6392961876832845E-2</c:v>
                </c:pt>
                <c:pt idx="664">
                  <c:v>2.6392961876832845E-2</c:v>
                </c:pt>
                <c:pt idx="665">
                  <c:v>2.6392961876832845E-2</c:v>
                </c:pt>
                <c:pt idx="666">
                  <c:v>2.6392961876832845E-2</c:v>
                </c:pt>
                <c:pt idx="667">
                  <c:v>2.6392961876832845E-2</c:v>
                </c:pt>
                <c:pt idx="668">
                  <c:v>2.7370478983382209E-2</c:v>
                </c:pt>
                <c:pt idx="669">
                  <c:v>2.7370478983382209E-2</c:v>
                </c:pt>
                <c:pt idx="670">
                  <c:v>2.7370478983382209E-2</c:v>
                </c:pt>
                <c:pt idx="671">
                  <c:v>2.7370478983382209E-2</c:v>
                </c:pt>
                <c:pt idx="672">
                  <c:v>2.7370478983382209E-2</c:v>
                </c:pt>
                <c:pt idx="673">
                  <c:v>2.8347996089931573E-2</c:v>
                </c:pt>
                <c:pt idx="674">
                  <c:v>2.7370478983382209E-2</c:v>
                </c:pt>
                <c:pt idx="675">
                  <c:v>2.8347996089931573E-2</c:v>
                </c:pt>
                <c:pt idx="676">
                  <c:v>2.8347996089931573E-2</c:v>
                </c:pt>
                <c:pt idx="677">
                  <c:v>2.8347996089931573E-2</c:v>
                </c:pt>
                <c:pt idx="678">
                  <c:v>2.8347996089931573E-2</c:v>
                </c:pt>
                <c:pt idx="679">
                  <c:v>2.8347996089931573E-2</c:v>
                </c:pt>
                <c:pt idx="680">
                  <c:v>2.8347996089931573E-2</c:v>
                </c:pt>
                <c:pt idx="681">
                  <c:v>2.8347996089931573E-2</c:v>
                </c:pt>
                <c:pt idx="682">
                  <c:v>2.932551319648094E-2</c:v>
                </c:pt>
                <c:pt idx="683">
                  <c:v>2.932551319648094E-2</c:v>
                </c:pt>
                <c:pt idx="684">
                  <c:v>2.932551319648094E-2</c:v>
                </c:pt>
                <c:pt idx="685">
                  <c:v>2.932551319648094E-2</c:v>
                </c:pt>
                <c:pt idx="686">
                  <c:v>3.0303030303030304E-2</c:v>
                </c:pt>
                <c:pt idx="687">
                  <c:v>2.932551319648094E-2</c:v>
                </c:pt>
                <c:pt idx="688">
                  <c:v>2.932551319648094E-2</c:v>
                </c:pt>
                <c:pt idx="689">
                  <c:v>3.0303030303030304E-2</c:v>
                </c:pt>
                <c:pt idx="690">
                  <c:v>3.0303030303030304E-2</c:v>
                </c:pt>
                <c:pt idx="691">
                  <c:v>3.0303030303030304E-2</c:v>
                </c:pt>
                <c:pt idx="692">
                  <c:v>3.0303030303030304E-2</c:v>
                </c:pt>
                <c:pt idx="693">
                  <c:v>3.0303030303030304E-2</c:v>
                </c:pt>
                <c:pt idx="694">
                  <c:v>3.0303030303030304E-2</c:v>
                </c:pt>
                <c:pt idx="695">
                  <c:v>3.0303030303030304E-2</c:v>
                </c:pt>
                <c:pt idx="696">
                  <c:v>3.0303030303030304E-2</c:v>
                </c:pt>
                <c:pt idx="697">
                  <c:v>3.1280547409579668E-2</c:v>
                </c:pt>
                <c:pt idx="698">
                  <c:v>3.1280547409579668E-2</c:v>
                </c:pt>
                <c:pt idx="699">
                  <c:v>3.1280547409579668E-2</c:v>
                </c:pt>
                <c:pt idx="700">
                  <c:v>3.1280547409579668E-2</c:v>
                </c:pt>
                <c:pt idx="701">
                  <c:v>3.1280547409579668E-2</c:v>
                </c:pt>
                <c:pt idx="702">
                  <c:v>3.2258064516129031E-2</c:v>
                </c:pt>
                <c:pt idx="703">
                  <c:v>3.1280547409579668E-2</c:v>
                </c:pt>
                <c:pt idx="704">
                  <c:v>3.2258064516129031E-2</c:v>
                </c:pt>
                <c:pt idx="705">
                  <c:v>3.2258064516129031E-2</c:v>
                </c:pt>
                <c:pt idx="706">
                  <c:v>3.2258064516129031E-2</c:v>
                </c:pt>
                <c:pt idx="707">
                  <c:v>3.2258064516129031E-2</c:v>
                </c:pt>
                <c:pt idx="708">
                  <c:v>3.2258064516129031E-2</c:v>
                </c:pt>
                <c:pt idx="709">
                  <c:v>3.3235581622678395E-2</c:v>
                </c:pt>
                <c:pt idx="710">
                  <c:v>3.3235581622678395E-2</c:v>
                </c:pt>
                <c:pt idx="711">
                  <c:v>3.3235581622678395E-2</c:v>
                </c:pt>
                <c:pt idx="712">
                  <c:v>3.3235581622678395E-2</c:v>
                </c:pt>
                <c:pt idx="713">
                  <c:v>3.3235581622678395E-2</c:v>
                </c:pt>
                <c:pt idx="714">
                  <c:v>3.4213098729227759E-2</c:v>
                </c:pt>
                <c:pt idx="715">
                  <c:v>3.3235581622678395E-2</c:v>
                </c:pt>
                <c:pt idx="716">
                  <c:v>3.3235581622678395E-2</c:v>
                </c:pt>
                <c:pt idx="717">
                  <c:v>3.4213098729227759E-2</c:v>
                </c:pt>
                <c:pt idx="718">
                  <c:v>3.4213098729227759E-2</c:v>
                </c:pt>
                <c:pt idx="719">
                  <c:v>3.4213098729227759E-2</c:v>
                </c:pt>
                <c:pt idx="720">
                  <c:v>3.4213098729227759E-2</c:v>
                </c:pt>
                <c:pt idx="721">
                  <c:v>3.519061583577713E-2</c:v>
                </c:pt>
                <c:pt idx="722">
                  <c:v>3.4213098729227759E-2</c:v>
                </c:pt>
                <c:pt idx="723">
                  <c:v>3.519061583577713E-2</c:v>
                </c:pt>
                <c:pt idx="724">
                  <c:v>3.519061583577713E-2</c:v>
                </c:pt>
                <c:pt idx="725">
                  <c:v>3.519061583577713E-2</c:v>
                </c:pt>
                <c:pt idx="726">
                  <c:v>3.519061583577713E-2</c:v>
                </c:pt>
                <c:pt idx="727">
                  <c:v>3.519061583577713E-2</c:v>
                </c:pt>
                <c:pt idx="728">
                  <c:v>3.6168132942326493E-2</c:v>
                </c:pt>
                <c:pt idx="729">
                  <c:v>3.519061583577713E-2</c:v>
                </c:pt>
                <c:pt idx="730">
                  <c:v>3.6168132942326493E-2</c:v>
                </c:pt>
                <c:pt idx="731">
                  <c:v>3.6168132942326493E-2</c:v>
                </c:pt>
                <c:pt idx="732">
                  <c:v>3.6168132942326493E-2</c:v>
                </c:pt>
                <c:pt idx="733">
                  <c:v>3.6168132942326493E-2</c:v>
                </c:pt>
                <c:pt idx="734">
                  <c:v>3.6168132942326493E-2</c:v>
                </c:pt>
                <c:pt idx="735">
                  <c:v>3.6168132942326493E-2</c:v>
                </c:pt>
                <c:pt idx="736">
                  <c:v>3.7145650048875857E-2</c:v>
                </c:pt>
                <c:pt idx="737">
                  <c:v>3.7145650048875857E-2</c:v>
                </c:pt>
                <c:pt idx="738">
                  <c:v>3.7145650048875857E-2</c:v>
                </c:pt>
                <c:pt idx="739">
                  <c:v>3.7145650048875857E-2</c:v>
                </c:pt>
                <c:pt idx="740">
                  <c:v>3.7145650048875857E-2</c:v>
                </c:pt>
                <c:pt idx="741">
                  <c:v>3.7145650048875857E-2</c:v>
                </c:pt>
                <c:pt idx="742">
                  <c:v>3.8123167155425221E-2</c:v>
                </c:pt>
                <c:pt idx="743">
                  <c:v>3.8123167155425221E-2</c:v>
                </c:pt>
                <c:pt idx="744">
                  <c:v>3.8123167155425221E-2</c:v>
                </c:pt>
                <c:pt idx="745">
                  <c:v>3.8123167155425221E-2</c:v>
                </c:pt>
                <c:pt idx="746">
                  <c:v>3.8123167155425221E-2</c:v>
                </c:pt>
                <c:pt idx="747">
                  <c:v>3.8123167155425221E-2</c:v>
                </c:pt>
                <c:pt idx="748">
                  <c:v>3.8123167155425221E-2</c:v>
                </c:pt>
                <c:pt idx="749">
                  <c:v>3.9100684261974585E-2</c:v>
                </c:pt>
                <c:pt idx="750">
                  <c:v>3.9100684261974585E-2</c:v>
                </c:pt>
                <c:pt idx="751">
                  <c:v>3.9100684261974585E-2</c:v>
                </c:pt>
                <c:pt idx="752">
                  <c:v>3.9100684261974585E-2</c:v>
                </c:pt>
                <c:pt idx="753">
                  <c:v>3.9100684261974585E-2</c:v>
                </c:pt>
                <c:pt idx="754">
                  <c:v>3.9100684261974585E-2</c:v>
                </c:pt>
                <c:pt idx="755">
                  <c:v>3.9100684261974585E-2</c:v>
                </c:pt>
                <c:pt idx="756">
                  <c:v>3.9100684261974585E-2</c:v>
                </c:pt>
                <c:pt idx="757">
                  <c:v>4.0078201368523948E-2</c:v>
                </c:pt>
                <c:pt idx="758">
                  <c:v>3.9100684261974585E-2</c:v>
                </c:pt>
                <c:pt idx="759">
                  <c:v>4.0078201368523948E-2</c:v>
                </c:pt>
                <c:pt idx="760">
                  <c:v>4.0078201368523948E-2</c:v>
                </c:pt>
                <c:pt idx="761">
                  <c:v>4.0078201368523948E-2</c:v>
                </c:pt>
                <c:pt idx="762">
                  <c:v>4.1055718475073312E-2</c:v>
                </c:pt>
                <c:pt idx="763">
                  <c:v>4.1055718475073312E-2</c:v>
                </c:pt>
                <c:pt idx="764">
                  <c:v>4.1055718475073312E-2</c:v>
                </c:pt>
                <c:pt idx="765">
                  <c:v>4.1055718475073312E-2</c:v>
                </c:pt>
                <c:pt idx="766">
                  <c:v>4.1055718475073312E-2</c:v>
                </c:pt>
                <c:pt idx="767">
                  <c:v>4.2033235581622676E-2</c:v>
                </c:pt>
                <c:pt idx="768">
                  <c:v>4.1055718475073312E-2</c:v>
                </c:pt>
                <c:pt idx="769">
                  <c:v>4.2033235581622676E-2</c:v>
                </c:pt>
                <c:pt idx="770">
                  <c:v>4.2033235581622676E-2</c:v>
                </c:pt>
                <c:pt idx="771">
                  <c:v>4.2033235581622676E-2</c:v>
                </c:pt>
                <c:pt idx="772">
                  <c:v>4.2033235581622676E-2</c:v>
                </c:pt>
                <c:pt idx="773">
                  <c:v>4.2033235581622676E-2</c:v>
                </c:pt>
                <c:pt idx="774">
                  <c:v>4.2033235581622676E-2</c:v>
                </c:pt>
                <c:pt idx="775">
                  <c:v>4.2033235581622676E-2</c:v>
                </c:pt>
                <c:pt idx="776">
                  <c:v>4.2033235581622676E-2</c:v>
                </c:pt>
                <c:pt idx="777">
                  <c:v>4.3010752688172046E-2</c:v>
                </c:pt>
                <c:pt idx="778">
                  <c:v>4.3010752688172046E-2</c:v>
                </c:pt>
                <c:pt idx="779">
                  <c:v>4.3010752688172046E-2</c:v>
                </c:pt>
                <c:pt idx="780">
                  <c:v>4.3010752688172046E-2</c:v>
                </c:pt>
                <c:pt idx="781">
                  <c:v>4.3010752688172046E-2</c:v>
                </c:pt>
                <c:pt idx="782">
                  <c:v>4.3010752688172046E-2</c:v>
                </c:pt>
                <c:pt idx="783">
                  <c:v>4.398826979472141E-2</c:v>
                </c:pt>
                <c:pt idx="784">
                  <c:v>4.398826979472141E-2</c:v>
                </c:pt>
                <c:pt idx="785">
                  <c:v>4.398826979472141E-2</c:v>
                </c:pt>
                <c:pt idx="786">
                  <c:v>4.398826979472141E-2</c:v>
                </c:pt>
                <c:pt idx="787">
                  <c:v>4.398826979472141E-2</c:v>
                </c:pt>
                <c:pt idx="788">
                  <c:v>4.398826979472141E-2</c:v>
                </c:pt>
                <c:pt idx="789">
                  <c:v>4.4965786901270774E-2</c:v>
                </c:pt>
                <c:pt idx="790">
                  <c:v>4.398826979472141E-2</c:v>
                </c:pt>
                <c:pt idx="791">
                  <c:v>4.4965786901270774E-2</c:v>
                </c:pt>
                <c:pt idx="792">
                  <c:v>4.4965786901270774E-2</c:v>
                </c:pt>
                <c:pt idx="793">
                  <c:v>4.4965786901270774E-2</c:v>
                </c:pt>
                <c:pt idx="794">
                  <c:v>4.4965786901270774E-2</c:v>
                </c:pt>
                <c:pt idx="795">
                  <c:v>4.5943304007820138E-2</c:v>
                </c:pt>
                <c:pt idx="796">
                  <c:v>4.5943304007820138E-2</c:v>
                </c:pt>
                <c:pt idx="797">
                  <c:v>4.5943304007820138E-2</c:v>
                </c:pt>
                <c:pt idx="798">
                  <c:v>4.5943304007820138E-2</c:v>
                </c:pt>
                <c:pt idx="799">
                  <c:v>4.5943304007820138E-2</c:v>
                </c:pt>
                <c:pt idx="800">
                  <c:v>4.5943304007820138E-2</c:v>
                </c:pt>
                <c:pt idx="801">
                  <c:v>4.5943304007820138E-2</c:v>
                </c:pt>
                <c:pt idx="802">
                  <c:v>4.5943304007820138E-2</c:v>
                </c:pt>
                <c:pt idx="803">
                  <c:v>4.5943304007820138E-2</c:v>
                </c:pt>
                <c:pt idx="804">
                  <c:v>4.5943304007820138E-2</c:v>
                </c:pt>
                <c:pt idx="805">
                  <c:v>4.6920821114369501E-2</c:v>
                </c:pt>
                <c:pt idx="806">
                  <c:v>4.6920821114369501E-2</c:v>
                </c:pt>
                <c:pt idx="807">
                  <c:v>4.6920821114369501E-2</c:v>
                </c:pt>
                <c:pt idx="808">
                  <c:v>4.6920821114369501E-2</c:v>
                </c:pt>
                <c:pt idx="809">
                  <c:v>4.6920821114369501E-2</c:v>
                </c:pt>
                <c:pt idx="810">
                  <c:v>4.6920821114369501E-2</c:v>
                </c:pt>
                <c:pt idx="811">
                  <c:v>4.6920821114369501E-2</c:v>
                </c:pt>
                <c:pt idx="812">
                  <c:v>4.7898338220918865E-2</c:v>
                </c:pt>
                <c:pt idx="813">
                  <c:v>4.7898338220918865E-2</c:v>
                </c:pt>
                <c:pt idx="814">
                  <c:v>4.7898338220918865E-2</c:v>
                </c:pt>
                <c:pt idx="815">
                  <c:v>4.7898338220918865E-2</c:v>
                </c:pt>
                <c:pt idx="816">
                  <c:v>4.8875855327468229E-2</c:v>
                </c:pt>
                <c:pt idx="817">
                  <c:v>4.8875855327468229E-2</c:v>
                </c:pt>
                <c:pt idx="818">
                  <c:v>4.8875855327468229E-2</c:v>
                </c:pt>
                <c:pt idx="819">
                  <c:v>4.8875855327468229E-2</c:v>
                </c:pt>
                <c:pt idx="820">
                  <c:v>4.7898338220918865E-2</c:v>
                </c:pt>
                <c:pt idx="821">
                  <c:v>4.8875855327468229E-2</c:v>
                </c:pt>
                <c:pt idx="822">
                  <c:v>4.9853372434017593E-2</c:v>
                </c:pt>
                <c:pt idx="823">
                  <c:v>4.9853372434017593E-2</c:v>
                </c:pt>
                <c:pt idx="824">
                  <c:v>4.8875855327468229E-2</c:v>
                </c:pt>
                <c:pt idx="825">
                  <c:v>4.8875855327468229E-2</c:v>
                </c:pt>
                <c:pt idx="826">
                  <c:v>4.9853372434017593E-2</c:v>
                </c:pt>
                <c:pt idx="827">
                  <c:v>4.9853372434017593E-2</c:v>
                </c:pt>
                <c:pt idx="828">
                  <c:v>4.9853372434017593E-2</c:v>
                </c:pt>
                <c:pt idx="829">
                  <c:v>4.9853372434017593E-2</c:v>
                </c:pt>
                <c:pt idx="830">
                  <c:v>4.9853372434017593E-2</c:v>
                </c:pt>
                <c:pt idx="831">
                  <c:v>5.0830889540566963E-2</c:v>
                </c:pt>
                <c:pt idx="832">
                  <c:v>5.0830889540566963E-2</c:v>
                </c:pt>
                <c:pt idx="833">
                  <c:v>5.0830889540566963E-2</c:v>
                </c:pt>
                <c:pt idx="834">
                  <c:v>5.0830889540566963E-2</c:v>
                </c:pt>
                <c:pt idx="835">
                  <c:v>5.0830889540566963E-2</c:v>
                </c:pt>
                <c:pt idx="836">
                  <c:v>5.0830889540566963E-2</c:v>
                </c:pt>
                <c:pt idx="837">
                  <c:v>5.0830889540566963E-2</c:v>
                </c:pt>
                <c:pt idx="838">
                  <c:v>5.0830889540566963E-2</c:v>
                </c:pt>
                <c:pt idx="839">
                  <c:v>5.1808406647116327E-2</c:v>
                </c:pt>
                <c:pt idx="840">
                  <c:v>5.1808406647116327E-2</c:v>
                </c:pt>
                <c:pt idx="841">
                  <c:v>5.1808406647116327E-2</c:v>
                </c:pt>
                <c:pt idx="842">
                  <c:v>5.1808406647116327E-2</c:v>
                </c:pt>
                <c:pt idx="843">
                  <c:v>5.1808406647116327E-2</c:v>
                </c:pt>
                <c:pt idx="844">
                  <c:v>5.2785923753665691E-2</c:v>
                </c:pt>
                <c:pt idx="845">
                  <c:v>5.2785923753665691E-2</c:v>
                </c:pt>
                <c:pt idx="846">
                  <c:v>5.2785923753665691E-2</c:v>
                </c:pt>
                <c:pt idx="847">
                  <c:v>5.2785923753665691E-2</c:v>
                </c:pt>
                <c:pt idx="848">
                  <c:v>5.2785923753665691E-2</c:v>
                </c:pt>
                <c:pt idx="849">
                  <c:v>5.2785923753665691E-2</c:v>
                </c:pt>
                <c:pt idx="850">
                  <c:v>5.2785923753665691E-2</c:v>
                </c:pt>
                <c:pt idx="851">
                  <c:v>5.3763440860215055E-2</c:v>
                </c:pt>
                <c:pt idx="852">
                  <c:v>5.3763440860215055E-2</c:v>
                </c:pt>
                <c:pt idx="853">
                  <c:v>5.3763440860215055E-2</c:v>
                </c:pt>
                <c:pt idx="854">
                  <c:v>5.3763440860215055E-2</c:v>
                </c:pt>
                <c:pt idx="855">
                  <c:v>5.3763440860215055E-2</c:v>
                </c:pt>
                <c:pt idx="856">
                  <c:v>5.3763440860215055E-2</c:v>
                </c:pt>
                <c:pt idx="857">
                  <c:v>5.3763440860215055E-2</c:v>
                </c:pt>
                <c:pt idx="858">
                  <c:v>5.3763440860215055E-2</c:v>
                </c:pt>
                <c:pt idx="859">
                  <c:v>5.3763440860215055E-2</c:v>
                </c:pt>
                <c:pt idx="860">
                  <c:v>5.4740957966764418E-2</c:v>
                </c:pt>
                <c:pt idx="861">
                  <c:v>5.4740957966764418E-2</c:v>
                </c:pt>
                <c:pt idx="862">
                  <c:v>5.4740957966764418E-2</c:v>
                </c:pt>
                <c:pt idx="863">
                  <c:v>5.4740957966764418E-2</c:v>
                </c:pt>
                <c:pt idx="864">
                  <c:v>5.4740957966764418E-2</c:v>
                </c:pt>
                <c:pt idx="865">
                  <c:v>5.5718475073313782E-2</c:v>
                </c:pt>
                <c:pt idx="866">
                  <c:v>5.5718475073313782E-2</c:v>
                </c:pt>
                <c:pt idx="867">
                  <c:v>5.5718475073313782E-2</c:v>
                </c:pt>
                <c:pt idx="868">
                  <c:v>5.5718475073313782E-2</c:v>
                </c:pt>
                <c:pt idx="869">
                  <c:v>5.5718475073313782E-2</c:v>
                </c:pt>
                <c:pt idx="870">
                  <c:v>5.5718475073313782E-2</c:v>
                </c:pt>
                <c:pt idx="871">
                  <c:v>5.6695992179863146E-2</c:v>
                </c:pt>
                <c:pt idx="872">
                  <c:v>5.6695992179863146E-2</c:v>
                </c:pt>
                <c:pt idx="873">
                  <c:v>5.6695992179863146E-2</c:v>
                </c:pt>
                <c:pt idx="874">
                  <c:v>5.6695992179863146E-2</c:v>
                </c:pt>
                <c:pt idx="875">
                  <c:v>5.6695992179863146E-2</c:v>
                </c:pt>
                <c:pt idx="876">
                  <c:v>5.767350928641251E-2</c:v>
                </c:pt>
                <c:pt idx="877">
                  <c:v>5.6695992179863146E-2</c:v>
                </c:pt>
                <c:pt idx="878">
                  <c:v>5.6695992179863146E-2</c:v>
                </c:pt>
                <c:pt idx="879">
                  <c:v>5.767350928641251E-2</c:v>
                </c:pt>
                <c:pt idx="880">
                  <c:v>5.767350928641251E-2</c:v>
                </c:pt>
                <c:pt idx="881">
                  <c:v>5.767350928641251E-2</c:v>
                </c:pt>
                <c:pt idx="882">
                  <c:v>5.767350928641251E-2</c:v>
                </c:pt>
                <c:pt idx="883">
                  <c:v>5.767350928641251E-2</c:v>
                </c:pt>
                <c:pt idx="884">
                  <c:v>5.767350928641251E-2</c:v>
                </c:pt>
                <c:pt idx="885">
                  <c:v>5.865102639296188E-2</c:v>
                </c:pt>
                <c:pt idx="886">
                  <c:v>5.865102639296188E-2</c:v>
                </c:pt>
                <c:pt idx="887">
                  <c:v>5.865102639296188E-2</c:v>
                </c:pt>
                <c:pt idx="888">
                  <c:v>5.865102639296188E-2</c:v>
                </c:pt>
                <c:pt idx="889">
                  <c:v>5.865102639296188E-2</c:v>
                </c:pt>
                <c:pt idx="890">
                  <c:v>5.865102639296188E-2</c:v>
                </c:pt>
                <c:pt idx="891">
                  <c:v>5.9628543499511244E-2</c:v>
                </c:pt>
                <c:pt idx="892">
                  <c:v>5.9628543499511244E-2</c:v>
                </c:pt>
                <c:pt idx="893">
                  <c:v>5.9628543499511244E-2</c:v>
                </c:pt>
                <c:pt idx="894">
                  <c:v>5.9628543499511244E-2</c:v>
                </c:pt>
                <c:pt idx="895">
                  <c:v>5.9628543499511244E-2</c:v>
                </c:pt>
                <c:pt idx="896">
                  <c:v>5.9628543499511244E-2</c:v>
                </c:pt>
                <c:pt idx="897">
                  <c:v>5.9628543499511244E-2</c:v>
                </c:pt>
                <c:pt idx="898">
                  <c:v>5.9628543499511244E-2</c:v>
                </c:pt>
                <c:pt idx="899">
                  <c:v>6.0606060606060608E-2</c:v>
                </c:pt>
                <c:pt idx="900">
                  <c:v>5.9628543499511244E-2</c:v>
                </c:pt>
                <c:pt idx="901">
                  <c:v>6.0606060606060608E-2</c:v>
                </c:pt>
                <c:pt idx="902">
                  <c:v>6.0606060606060608E-2</c:v>
                </c:pt>
                <c:pt idx="903">
                  <c:v>6.0606060606060608E-2</c:v>
                </c:pt>
                <c:pt idx="904">
                  <c:v>6.0606060606060608E-2</c:v>
                </c:pt>
                <c:pt idx="905">
                  <c:v>6.0606060606060608E-2</c:v>
                </c:pt>
                <c:pt idx="906">
                  <c:v>6.0606060606060608E-2</c:v>
                </c:pt>
                <c:pt idx="907">
                  <c:v>6.1583577712609971E-2</c:v>
                </c:pt>
                <c:pt idx="908">
                  <c:v>6.1583577712609971E-2</c:v>
                </c:pt>
                <c:pt idx="909">
                  <c:v>6.1583577712609971E-2</c:v>
                </c:pt>
                <c:pt idx="910">
                  <c:v>6.1583577712609971E-2</c:v>
                </c:pt>
                <c:pt idx="911">
                  <c:v>6.1583577712609971E-2</c:v>
                </c:pt>
                <c:pt idx="912">
                  <c:v>6.1583577712609971E-2</c:v>
                </c:pt>
                <c:pt idx="913">
                  <c:v>6.1583577712609971E-2</c:v>
                </c:pt>
                <c:pt idx="914">
                  <c:v>6.2561094819159335E-2</c:v>
                </c:pt>
                <c:pt idx="915">
                  <c:v>6.2561094819159335E-2</c:v>
                </c:pt>
                <c:pt idx="916">
                  <c:v>6.2561094819159335E-2</c:v>
                </c:pt>
                <c:pt idx="917">
                  <c:v>6.2561094819159335E-2</c:v>
                </c:pt>
                <c:pt idx="918">
                  <c:v>6.2561094819159335E-2</c:v>
                </c:pt>
                <c:pt idx="919">
                  <c:v>6.3538611925708699E-2</c:v>
                </c:pt>
                <c:pt idx="920">
                  <c:v>6.3538611925708699E-2</c:v>
                </c:pt>
                <c:pt idx="921">
                  <c:v>6.3538611925708699E-2</c:v>
                </c:pt>
                <c:pt idx="922">
                  <c:v>6.3538611925708699E-2</c:v>
                </c:pt>
                <c:pt idx="923">
                  <c:v>6.3538611925708699E-2</c:v>
                </c:pt>
                <c:pt idx="924">
                  <c:v>6.3538611925708699E-2</c:v>
                </c:pt>
                <c:pt idx="925">
                  <c:v>6.3538611925708699E-2</c:v>
                </c:pt>
                <c:pt idx="926">
                  <c:v>6.3538611925708699E-2</c:v>
                </c:pt>
                <c:pt idx="927">
                  <c:v>6.4516129032258063E-2</c:v>
                </c:pt>
                <c:pt idx="928">
                  <c:v>6.4516129032258063E-2</c:v>
                </c:pt>
                <c:pt idx="929">
                  <c:v>6.4516129032258063E-2</c:v>
                </c:pt>
                <c:pt idx="930">
                  <c:v>6.4516129032258063E-2</c:v>
                </c:pt>
                <c:pt idx="931">
                  <c:v>6.4516129032258063E-2</c:v>
                </c:pt>
                <c:pt idx="932">
                  <c:v>6.4516129032258063E-2</c:v>
                </c:pt>
                <c:pt idx="933">
                  <c:v>6.4516129032258063E-2</c:v>
                </c:pt>
                <c:pt idx="934">
                  <c:v>6.5493646138807426E-2</c:v>
                </c:pt>
                <c:pt idx="935">
                  <c:v>6.5493646138807426E-2</c:v>
                </c:pt>
                <c:pt idx="936">
                  <c:v>6.5493646138807426E-2</c:v>
                </c:pt>
                <c:pt idx="937">
                  <c:v>6.5493646138807426E-2</c:v>
                </c:pt>
                <c:pt idx="938">
                  <c:v>6.5493646138807426E-2</c:v>
                </c:pt>
                <c:pt idx="939">
                  <c:v>6.5493646138807426E-2</c:v>
                </c:pt>
                <c:pt idx="940">
                  <c:v>6.5493646138807426E-2</c:v>
                </c:pt>
                <c:pt idx="941">
                  <c:v>6.5493646138807426E-2</c:v>
                </c:pt>
                <c:pt idx="942">
                  <c:v>6.647116324535679E-2</c:v>
                </c:pt>
                <c:pt idx="943">
                  <c:v>6.647116324535679E-2</c:v>
                </c:pt>
                <c:pt idx="944">
                  <c:v>6.647116324535679E-2</c:v>
                </c:pt>
                <c:pt idx="945">
                  <c:v>6.647116324535679E-2</c:v>
                </c:pt>
                <c:pt idx="946">
                  <c:v>6.647116324535679E-2</c:v>
                </c:pt>
                <c:pt idx="947">
                  <c:v>6.7448680351906154E-2</c:v>
                </c:pt>
                <c:pt idx="948">
                  <c:v>6.7448680351906154E-2</c:v>
                </c:pt>
                <c:pt idx="949">
                  <c:v>6.7448680351906154E-2</c:v>
                </c:pt>
                <c:pt idx="950">
                  <c:v>6.7448680351906154E-2</c:v>
                </c:pt>
                <c:pt idx="951">
                  <c:v>6.7448680351906154E-2</c:v>
                </c:pt>
                <c:pt idx="952">
                  <c:v>6.7448680351906154E-2</c:v>
                </c:pt>
                <c:pt idx="953">
                  <c:v>6.7448680351906154E-2</c:v>
                </c:pt>
                <c:pt idx="954">
                  <c:v>6.7448680351906154E-2</c:v>
                </c:pt>
                <c:pt idx="955">
                  <c:v>6.8426197458455518E-2</c:v>
                </c:pt>
                <c:pt idx="956">
                  <c:v>6.8426197458455518E-2</c:v>
                </c:pt>
                <c:pt idx="957">
                  <c:v>6.8426197458455518E-2</c:v>
                </c:pt>
                <c:pt idx="958">
                  <c:v>6.8426197458455518E-2</c:v>
                </c:pt>
                <c:pt idx="959">
                  <c:v>6.8426197458455518E-2</c:v>
                </c:pt>
                <c:pt idx="960">
                  <c:v>6.9403714565004881E-2</c:v>
                </c:pt>
                <c:pt idx="961">
                  <c:v>6.9403714565004881E-2</c:v>
                </c:pt>
                <c:pt idx="962">
                  <c:v>6.8426197458455518E-2</c:v>
                </c:pt>
                <c:pt idx="963">
                  <c:v>6.9403714565004881E-2</c:v>
                </c:pt>
                <c:pt idx="964">
                  <c:v>6.9403714565004881E-2</c:v>
                </c:pt>
                <c:pt idx="965">
                  <c:v>6.9403714565004881E-2</c:v>
                </c:pt>
                <c:pt idx="966">
                  <c:v>6.9403714565004881E-2</c:v>
                </c:pt>
                <c:pt idx="967">
                  <c:v>7.0381231671554259E-2</c:v>
                </c:pt>
                <c:pt idx="968">
                  <c:v>6.9403714565004881E-2</c:v>
                </c:pt>
                <c:pt idx="969">
                  <c:v>7.0381231671554259E-2</c:v>
                </c:pt>
                <c:pt idx="970">
                  <c:v>7.0381231671554259E-2</c:v>
                </c:pt>
                <c:pt idx="971">
                  <c:v>7.0381231671554259E-2</c:v>
                </c:pt>
                <c:pt idx="972">
                  <c:v>7.0381231671554259E-2</c:v>
                </c:pt>
                <c:pt idx="973">
                  <c:v>7.0381231671554259E-2</c:v>
                </c:pt>
                <c:pt idx="974">
                  <c:v>7.0381231671554259E-2</c:v>
                </c:pt>
                <c:pt idx="975">
                  <c:v>7.0381231671554259E-2</c:v>
                </c:pt>
                <c:pt idx="976">
                  <c:v>7.1358748778103623E-2</c:v>
                </c:pt>
                <c:pt idx="977">
                  <c:v>7.1358748778103623E-2</c:v>
                </c:pt>
                <c:pt idx="978">
                  <c:v>7.1358748778103623E-2</c:v>
                </c:pt>
                <c:pt idx="979">
                  <c:v>7.2336265884652987E-2</c:v>
                </c:pt>
                <c:pt idx="980">
                  <c:v>7.1358748778103623E-2</c:v>
                </c:pt>
                <c:pt idx="981">
                  <c:v>7.2336265884652987E-2</c:v>
                </c:pt>
                <c:pt idx="982">
                  <c:v>7.1358748778103623E-2</c:v>
                </c:pt>
                <c:pt idx="983">
                  <c:v>7.2336265884652987E-2</c:v>
                </c:pt>
                <c:pt idx="984">
                  <c:v>7.2336265884652987E-2</c:v>
                </c:pt>
                <c:pt idx="985">
                  <c:v>7.2336265884652987E-2</c:v>
                </c:pt>
                <c:pt idx="986">
                  <c:v>7.2336265884652987E-2</c:v>
                </c:pt>
                <c:pt idx="987">
                  <c:v>7.331378299120235E-2</c:v>
                </c:pt>
                <c:pt idx="988">
                  <c:v>7.2336265884652987E-2</c:v>
                </c:pt>
                <c:pt idx="989">
                  <c:v>7.331378299120235E-2</c:v>
                </c:pt>
                <c:pt idx="990">
                  <c:v>7.331378299120235E-2</c:v>
                </c:pt>
                <c:pt idx="991">
                  <c:v>7.331378299120235E-2</c:v>
                </c:pt>
                <c:pt idx="992">
                  <c:v>7.331378299120235E-2</c:v>
                </c:pt>
                <c:pt idx="993">
                  <c:v>7.4291300097751714E-2</c:v>
                </c:pt>
                <c:pt idx="994">
                  <c:v>7.331378299120235E-2</c:v>
                </c:pt>
                <c:pt idx="995">
                  <c:v>7.331378299120235E-2</c:v>
                </c:pt>
                <c:pt idx="996">
                  <c:v>7.4291300097751714E-2</c:v>
                </c:pt>
                <c:pt idx="997">
                  <c:v>7.4291300097751714E-2</c:v>
                </c:pt>
                <c:pt idx="998">
                  <c:v>7.4291300097751714E-2</c:v>
                </c:pt>
                <c:pt idx="999">
                  <c:v>7.4291300097751714E-2</c:v>
                </c:pt>
                <c:pt idx="1000">
                  <c:v>7.5268817204301078E-2</c:v>
                </c:pt>
                <c:pt idx="1001">
                  <c:v>7.4291300097751714E-2</c:v>
                </c:pt>
                <c:pt idx="1002">
                  <c:v>7.5268817204301078E-2</c:v>
                </c:pt>
                <c:pt idx="1003">
                  <c:v>7.5268817204301078E-2</c:v>
                </c:pt>
                <c:pt idx="1004">
                  <c:v>7.5268817204301078E-2</c:v>
                </c:pt>
                <c:pt idx="1005">
                  <c:v>7.5268817204301078E-2</c:v>
                </c:pt>
                <c:pt idx="1006">
                  <c:v>7.5268817204301078E-2</c:v>
                </c:pt>
                <c:pt idx="1007">
                  <c:v>7.6246334310850442E-2</c:v>
                </c:pt>
                <c:pt idx="1008">
                  <c:v>7.6246334310850442E-2</c:v>
                </c:pt>
                <c:pt idx="1009">
                  <c:v>7.6246334310850442E-2</c:v>
                </c:pt>
                <c:pt idx="1010">
                  <c:v>7.6246334310850442E-2</c:v>
                </c:pt>
                <c:pt idx="1011">
                  <c:v>7.6246334310850442E-2</c:v>
                </c:pt>
                <c:pt idx="1012">
                  <c:v>7.6246334310850442E-2</c:v>
                </c:pt>
                <c:pt idx="1013">
                  <c:v>7.6246334310850442E-2</c:v>
                </c:pt>
                <c:pt idx="1014">
                  <c:v>7.7223851417399805E-2</c:v>
                </c:pt>
                <c:pt idx="1015">
                  <c:v>7.7223851417399805E-2</c:v>
                </c:pt>
                <c:pt idx="1016">
                  <c:v>7.7223851417399805E-2</c:v>
                </c:pt>
                <c:pt idx="1017">
                  <c:v>7.7223851417399805E-2</c:v>
                </c:pt>
                <c:pt idx="1018">
                  <c:v>7.7223851417399805E-2</c:v>
                </c:pt>
                <c:pt idx="1019">
                  <c:v>7.7223851417399805E-2</c:v>
                </c:pt>
                <c:pt idx="1020">
                  <c:v>7.7223851417399805E-2</c:v>
                </c:pt>
                <c:pt idx="1021">
                  <c:v>7.7223851417399805E-2</c:v>
                </c:pt>
                <c:pt idx="1022">
                  <c:v>7.7223851417399805E-2</c:v>
                </c:pt>
                <c:pt idx="1023">
                  <c:v>7.7223851417399805E-2</c:v>
                </c:pt>
                <c:pt idx="1024">
                  <c:v>7.8201368523949169E-2</c:v>
                </c:pt>
                <c:pt idx="1025">
                  <c:v>7.8201368523949169E-2</c:v>
                </c:pt>
                <c:pt idx="1026">
                  <c:v>7.8201368523949169E-2</c:v>
                </c:pt>
                <c:pt idx="1027">
                  <c:v>7.9178885630498533E-2</c:v>
                </c:pt>
                <c:pt idx="1028">
                  <c:v>7.9178885630498533E-2</c:v>
                </c:pt>
                <c:pt idx="1029">
                  <c:v>7.8201368523949169E-2</c:v>
                </c:pt>
                <c:pt idx="1030">
                  <c:v>7.9178885630498533E-2</c:v>
                </c:pt>
                <c:pt idx="1031">
                  <c:v>7.9178885630498533E-2</c:v>
                </c:pt>
                <c:pt idx="1032">
                  <c:v>7.9178885630498533E-2</c:v>
                </c:pt>
                <c:pt idx="1033">
                  <c:v>8.0156402737047897E-2</c:v>
                </c:pt>
                <c:pt idx="1034">
                  <c:v>7.9178885630498533E-2</c:v>
                </c:pt>
                <c:pt idx="1035">
                  <c:v>8.0156402737047897E-2</c:v>
                </c:pt>
                <c:pt idx="1036">
                  <c:v>8.0156402737047897E-2</c:v>
                </c:pt>
                <c:pt idx="1037">
                  <c:v>8.0156402737047897E-2</c:v>
                </c:pt>
                <c:pt idx="1038">
                  <c:v>8.0156402737047897E-2</c:v>
                </c:pt>
                <c:pt idx="1039">
                  <c:v>8.0156402737047897E-2</c:v>
                </c:pt>
                <c:pt idx="1040">
                  <c:v>8.113391984359726E-2</c:v>
                </c:pt>
                <c:pt idx="1041">
                  <c:v>8.0156402737047897E-2</c:v>
                </c:pt>
                <c:pt idx="1042">
                  <c:v>8.0156402737047897E-2</c:v>
                </c:pt>
                <c:pt idx="1043">
                  <c:v>8.0156402737047897E-2</c:v>
                </c:pt>
                <c:pt idx="1044">
                  <c:v>8.113391984359726E-2</c:v>
                </c:pt>
                <c:pt idx="1045">
                  <c:v>8.113391984359726E-2</c:v>
                </c:pt>
                <c:pt idx="1046">
                  <c:v>8.113391984359726E-2</c:v>
                </c:pt>
                <c:pt idx="1047">
                  <c:v>8.113391984359726E-2</c:v>
                </c:pt>
                <c:pt idx="1048">
                  <c:v>8.113391984359726E-2</c:v>
                </c:pt>
                <c:pt idx="1049">
                  <c:v>8.2111436950146624E-2</c:v>
                </c:pt>
                <c:pt idx="1050">
                  <c:v>8.2111436950146624E-2</c:v>
                </c:pt>
                <c:pt idx="1051">
                  <c:v>8.2111436950146624E-2</c:v>
                </c:pt>
                <c:pt idx="1052">
                  <c:v>8.2111436950146624E-2</c:v>
                </c:pt>
                <c:pt idx="1053">
                  <c:v>8.2111436950146624E-2</c:v>
                </c:pt>
                <c:pt idx="1054">
                  <c:v>8.2111436950146624E-2</c:v>
                </c:pt>
                <c:pt idx="1055">
                  <c:v>8.2111436950146624E-2</c:v>
                </c:pt>
                <c:pt idx="1056">
                  <c:v>8.3088954056695988E-2</c:v>
                </c:pt>
                <c:pt idx="1057">
                  <c:v>8.3088954056695988E-2</c:v>
                </c:pt>
                <c:pt idx="1058">
                  <c:v>8.3088954056695988E-2</c:v>
                </c:pt>
                <c:pt idx="1059">
                  <c:v>8.3088954056695988E-2</c:v>
                </c:pt>
                <c:pt idx="1060">
                  <c:v>8.3088954056695988E-2</c:v>
                </c:pt>
                <c:pt idx="1061">
                  <c:v>8.4066471163245352E-2</c:v>
                </c:pt>
                <c:pt idx="1062">
                  <c:v>8.3088954056695988E-2</c:v>
                </c:pt>
                <c:pt idx="1063">
                  <c:v>8.3088954056695988E-2</c:v>
                </c:pt>
                <c:pt idx="1064">
                  <c:v>8.4066471163245352E-2</c:v>
                </c:pt>
                <c:pt idx="1065">
                  <c:v>8.4066471163245352E-2</c:v>
                </c:pt>
                <c:pt idx="1066">
                  <c:v>8.5043988269794715E-2</c:v>
                </c:pt>
                <c:pt idx="1067">
                  <c:v>8.5043988269794715E-2</c:v>
                </c:pt>
                <c:pt idx="1068">
                  <c:v>8.5043988269794715E-2</c:v>
                </c:pt>
                <c:pt idx="1069">
                  <c:v>8.5043988269794715E-2</c:v>
                </c:pt>
                <c:pt idx="1070">
                  <c:v>8.5043988269794715E-2</c:v>
                </c:pt>
                <c:pt idx="1071">
                  <c:v>8.5043988269794715E-2</c:v>
                </c:pt>
                <c:pt idx="1072">
                  <c:v>8.5043988269794715E-2</c:v>
                </c:pt>
                <c:pt idx="1073">
                  <c:v>8.6021505376344093E-2</c:v>
                </c:pt>
                <c:pt idx="1074">
                  <c:v>8.6021505376344093E-2</c:v>
                </c:pt>
                <c:pt idx="1075">
                  <c:v>8.6021505376344093E-2</c:v>
                </c:pt>
                <c:pt idx="1076">
                  <c:v>8.6021505376344093E-2</c:v>
                </c:pt>
                <c:pt idx="1077">
                  <c:v>8.6021505376344093E-2</c:v>
                </c:pt>
                <c:pt idx="1078">
                  <c:v>8.6021505376344093E-2</c:v>
                </c:pt>
                <c:pt idx="1079">
                  <c:v>8.6021505376344093E-2</c:v>
                </c:pt>
                <c:pt idx="1080">
                  <c:v>8.6999022482893457E-2</c:v>
                </c:pt>
                <c:pt idx="1081">
                  <c:v>8.6021505376344093E-2</c:v>
                </c:pt>
                <c:pt idx="1082">
                  <c:v>8.6999022482893457E-2</c:v>
                </c:pt>
                <c:pt idx="1083">
                  <c:v>8.6999022482893457E-2</c:v>
                </c:pt>
                <c:pt idx="1084">
                  <c:v>8.6999022482893457E-2</c:v>
                </c:pt>
                <c:pt idx="1085">
                  <c:v>8.6999022482893457E-2</c:v>
                </c:pt>
                <c:pt idx="1086">
                  <c:v>8.6999022482893457E-2</c:v>
                </c:pt>
                <c:pt idx="1087">
                  <c:v>8.6999022482893457E-2</c:v>
                </c:pt>
                <c:pt idx="1088">
                  <c:v>8.6999022482893457E-2</c:v>
                </c:pt>
                <c:pt idx="1089">
                  <c:v>8.6999022482893457E-2</c:v>
                </c:pt>
                <c:pt idx="1090">
                  <c:v>8.797653958944282E-2</c:v>
                </c:pt>
                <c:pt idx="1091">
                  <c:v>8.797653958944282E-2</c:v>
                </c:pt>
                <c:pt idx="1092">
                  <c:v>8.797653958944282E-2</c:v>
                </c:pt>
                <c:pt idx="1093">
                  <c:v>8.8954056695992184E-2</c:v>
                </c:pt>
                <c:pt idx="1094">
                  <c:v>8.797653958944282E-2</c:v>
                </c:pt>
                <c:pt idx="1095">
                  <c:v>8.8954056695992184E-2</c:v>
                </c:pt>
                <c:pt idx="1096">
                  <c:v>8.8954056695992184E-2</c:v>
                </c:pt>
                <c:pt idx="1097">
                  <c:v>8.8954056695992184E-2</c:v>
                </c:pt>
                <c:pt idx="1098">
                  <c:v>8.8954056695992184E-2</c:v>
                </c:pt>
                <c:pt idx="1099">
                  <c:v>8.8954056695992184E-2</c:v>
                </c:pt>
                <c:pt idx="1100">
                  <c:v>8.8954056695992184E-2</c:v>
                </c:pt>
                <c:pt idx="1101">
                  <c:v>8.8954056695992184E-2</c:v>
                </c:pt>
                <c:pt idx="1102">
                  <c:v>8.8954056695992184E-2</c:v>
                </c:pt>
                <c:pt idx="1103">
                  <c:v>8.9931573802541548E-2</c:v>
                </c:pt>
                <c:pt idx="1104">
                  <c:v>8.9931573802541548E-2</c:v>
                </c:pt>
                <c:pt idx="1105">
                  <c:v>8.9931573802541548E-2</c:v>
                </c:pt>
                <c:pt idx="1106">
                  <c:v>9.0909090909090912E-2</c:v>
                </c:pt>
                <c:pt idx="1107">
                  <c:v>9.0909090909090912E-2</c:v>
                </c:pt>
                <c:pt idx="1108">
                  <c:v>9.0909090909090912E-2</c:v>
                </c:pt>
                <c:pt idx="1109">
                  <c:v>9.0909090909090912E-2</c:v>
                </c:pt>
                <c:pt idx="1110">
                  <c:v>9.0909090909090912E-2</c:v>
                </c:pt>
                <c:pt idx="1111">
                  <c:v>9.0909090909090912E-2</c:v>
                </c:pt>
                <c:pt idx="1112">
                  <c:v>9.0909090909090912E-2</c:v>
                </c:pt>
                <c:pt idx="1113">
                  <c:v>9.0909090909090912E-2</c:v>
                </c:pt>
                <c:pt idx="1114">
                  <c:v>9.1886608015640275E-2</c:v>
                </c:pt>
                <c:pt idx="1115">
                  <c:v>9.0909090909090912E-2</c:v>
                </c:pt>
                <c:pt idx="1116">
                  <c:v>9.1886608015640275E-2</c:v>
                </c:pt>
                <c:pt idx="1117">
                  <c:v>9.1886608015640275E-2</c:v>
                </c:pt>
                <c:pt idx="1118">
                  <c:v>9.1886608015640275E-2</c:v>
                </c:pt>
                <c:pt idx="1119">
                  <c:v>9.1886608015640275E-2</c:v>
                </c:pt>
                <c:pt idx="1120">
                  <c:v>9.1886608015640275E-2</c:v>
                </c:pt>
                <c:pt idx="1121">
                  <c:v>9.1886608015640275E-2</c:v>
                </c:pt>
                <c:pt idx="1122">
                  <c:v>9.2864125122189639E-2</c:v>
                </c:pt>
                <c:pt idx="1123">
                  <c:v>9.1886608015640275E-2</c:v>
                </c:pt>
                <c:pt idx="1124">
                  <c:v>9.2864125122189639E-2</c:v>
                </c:pt>
                <c:pt idx="1125">
                  <c:v>9.2864125122189639E-2</c:v>
                </c:pt>
                <c:pt idx="1126">
                  <c:v>9.2864125122189639E-2</c:v>
                </c:pt>
                <c:pt idx="1127">
                  <c:v>9.2864125122189639E-2</c:v>
                </c:pt>
                <c:pt idx="1128">
                  <c:v>9.3841642228739003E-2</c:v>
                </c:pt>
                <c:pt idx="1129">
                  <c:v>9.2864125122189639E-2</c:v>
                </c:pt>
                <c:pt idx="1130">
                  <c:v>9.3841642228739003E-2</c:v>
                </c:pt>
                <c:pt idx="1131">
                  <c:v>9.3841642228739003E-2</c:v>
                </c:pt>
                <c:pt idx="1132">
                  <c:v>9.3841642228739003E-2</c:v>
                </c:pt>
                <c:pt idx="1133">
                  <c:v>9.3841642228739003E-2</c:v>
                </c:pt>
                <c:pt idx="1134">
                  <c:v>9.3841642228739003E-2</c:v>
                </c:pt>
                <c:pt idx="1135">
                  <c:v>9.3841642228739003E-2</c:v>
                </c:pt>
                <c:pt idx="1136">
                  <c:v>9.4819159335288367E-2</c:v>
                </c:pt>
                <c:pt idx="1137">
                  <c:v>9.4819159335288367E-2</c:v>
                </c:pt>
                <c:pt idx="1138">
                  <c:v>9.4819159335288367E-2</c:v>
                </c:pt>
                <c:pt idx="1139">
                  <c:v>9.4819159335288367E-2</c:v>
                </c:pt>
                <c:pt idx="1140">
                  <c:v>9.4819159335288367E-2</c:v>
                </c:pt>
                <c:pt idx="1141">
                  <c:v>9.579667644183773E-2</c:v>
                </c:pt>
                <c:pt idx="1142">
                  <c:v>9.4819159335288367E-2</c:v>
                </c:pt>
                <c:pt idx="1143">
                  <c:v>9.579667644183773E-2</c:v>
                </c:pt>
                <c:pt idx="1144">
                  <c:v>9.579667644183773E-2</c:v>
                </c:pt>
                <c:pt idx="1145">
                  <c:v>9.579667644183773E-2</c:v>
                </c:pt>
                <c:pt idx="1146">
                  <c:v>9.579667644183773E-2</c:v>
                </c:pt>
                <c:pt idx="1147">
                  <c:v>9.579667644183773E-2</c:v>
                </c:pt>
                <c:pt idx="1148">
                  <c:v>9.579667644183773E-2</c:v>
                </c:pt>
                <c:pt idx="1149">
                  <c:v>9.579667644183773E-2</c:v>
                </c:pt>
                <c:pt idx="1150">
                  <c:v>9.6774193548387094E-2</c:v>
                </c:pt>
                <c:pt idx="1151">
                  <c:v>9.6774193548387094E-2</c:v>
                </c:pt>
                <c:pt idx="1152">
                  <c:v>9.6774193548387094E-2</c:v>
                </c:pt>
                <c:pt idx="1153">
                  <c:v>9.6774193548387094E-2</c:v>
                </c:pt>
                <c:pt idx="1154">
                  <c:v>9.6774193548387094E-2</c:v>
                </c:pt>
                <c:pt idx="1155">
                  <c:v>9.7751710654936458E-2</c:v>
                </c:pt>
                <c:pt idx="1156">
                  <c:v>9.6774193548387094E-2</c:v>
                </c:pt>
                <c:pt idx="1157">
                  <c:v>9.7751710654936458E-2</c:v>
                </c:pt>
                <c:pt idx="1158">
                  <c:v>9.7751710654936458E-2</c:v>
                </c:pt>
                <c:pt idx="1159">
                  <c:v>9.7751710654936458E-2</c:v>
                </c:pt>
                <c:pt idx="1160">
                  <c:v>9.7751710654936458E-2</c:v>
                </c:pt>
                <c:pt idx="1161">
                  <c:v>9.8729227761485822E-2</c:v>
                </c:pt>
                <c:pt idx="1162">
                  <c:v>9.8729227761485822E-2</c:v>
                </c:pt>
                <c:pt idx="1163">
                  <c:v>9.8729227761485822E-2</c:v>
                </c:pt>
                <c:pt idx="1164">
                  <c:v>9.8729227761485822E-2</c:v>
                </c:pt>
                <c:pt idx="1165">
                  <c:v>9.8729227761485822E-2</c:v>
                </c:pt>
                <c:pt idx="1166">
                  <c:v>9.8729227761485822E-2</c:v>
                </c:pt>
                <c:pt idx="1167">
                  <c:v>9.8729227761485822E-2</c:v>
                </c:pt>
                <c:pt idx="1168">
                  <c:v>9.8729227761485822E-2</c:v>
                </c:pt>
                <c:pt idx="1169">
                  <c:v>9.8729227761485822E-2</c:v>
                </c:pt>
                <c:pt idx="1170">
                  <c:v>9.9706744868035185E-2</c:v>
                </c:pt>
                <c:pt idx="1171">
                  <c:v>9.9706744868035185E-2</c:v>
                </c:pt>
                <c:pt idx="1172">
                  <c:v>9.9706744868035185E-2</c:v>
                </c:pt>
                <c:pt idx="1173">
                  <c:v>9.9706744868035185E-2</c:v>
                </c:pt>
                <c:pt idx="1174">
                  <c:v>9.9706744868035185E-2</c:v>
                </c:pt>
                <c:pt idx="1175">
                  <c:v>9.9706744868035185E-2</c:v>
                </c:pt>
                <c:pt idx="1176">
                  <c:v>0.10068426197458455</c:v>
                </c:pt>
                <c:pt idx="1177">
                  <c:v>0.10068426197458455</c:v>
                </c:pt>
                <c:pt idx="1178">
                  <c:v>0.10068426197458455</c:v>
                </c:pt>
                <c:pt idx="1179">
                  <c:v>0.10068426197458455</c:v>
                </c:pt>
                <c:pt idx="1180">
                  <c:v>0.10068426197458455</c:v>
                </c:pt>
                <c:pt idx="1181">
                  <c:v>0.10068426197458455</c:v>
                </c:pt>
                <c:pt idx="1182">
                  <c:v>0.10166177908113393</c:v>
                </c:pt>
                <c:pt idx="1183">
                  <c:v>0.10166177908113393</c:v>
                </c:pt>
                <c:pt idx="1184">
                  <c:v>0.10166177908113393</c:v>
                </c:pt>
                <c:pt idx="1185">
                  <c:v>0.10166177908113393</c:v>
                </c:pt>
                <c:pt idx="1186">
                  <c:v>0.10166177908113393</c:v>
                </c:pt>
                <c:pt idx="1187">
                  <c:v>0.10166177908113393</c:v>
                </c:pt>
                <c:pt idx="1188">
                  <c:v>0.10263929618768329</c:v>
                </c:pt>
                <c:pt idx="1189">
                  <c:v>0.10166177908113393</c:v>
                </c:pt>
                <c:pt idx="1190">
                  <c:v>0.10263929618768329</c:v>
                </c:pt>
                <c:pt idx="1191">
                  <c:v>0.10263929618768329</c:v>
                </c:pt>
                <c:pt idx="1192">
                  <c:v>0.10263929618768329</c:v>
                </c:pt>
                <c:pt idx="1193">
                  <c:v>0.10361681329423265</c:v>
                </c:pt>
                <c:pt idx="1194">
                  <c:v>0.10263929618768329</c:v>
                </c:pt>
                <c:pt idx="1195">
                  <c:v>0.10361681329423265</c:v>
                </c:pt>
                <c:pt idx="1196">
                  <c:v>0.10263929618768329</c:v>
                </c:pt>
                <c:pt idx="1197">
                  <c:v>0.10361681329423265</c:v>
                </c:pt>
                <c:pt idx="1198">
                  <c:v>0.10361681329423265</c:v>
                </c:pt>
                <c:pt idx="1199">
                  <c:v>0.10361681329423265</c:v>
                </c:pt>
                <c:pt idx="1200">
                  <c:v>0.10459433040078202</c:v>
                </c:pt>
                <c:pt idx="1201">
                  <c:v>0.10361681329423265</c:v>
                </c:pt>
                <c:pt idx="1202">
                  <c:v>0.10459433040078202</c:v>
                </c:pt>
                <c:pt idx="1203">
                  <c:v>0.10361681329423265</c:v>
                </c:pt>
                <c:pt idx="1204">
                  <c:v>0.10459433040078202</c:v>
                </c:pt>
                <c:pt idx="1205">
                  <c:v>0.10459433040078202</c:v>
                </c:pt>
                <c:pt idx="1206">
                  <c:v>0.10459433040078202</c:v>
                </c:pt>
                <c:pt idx="1207">
                  <c:v>0.10459433040078202</c:v>
                </c:pt>
                <c:pt idx="1208">
                  <c:v>0.10459433040078202</c:v>
                </c:pt>
                <c:pt idx="1209">
                  <c:v>0.10557184750733138</c:v>
                </c:pt>
                <c:pt idx="1210">
                  <c:v>0.10557184750733138</c:v>
                </c:pt>
                <c:pt idx="1211">
                  <c:v>0.10557184750733138</c:v>
                </c:pt>
                <c:pt idx="1212">
                  <c:v>0.10557184750733138</c:v>
                </c:pt>
                <c:pt idx="1213">
                  <c:v>0.10557184750733138</c:v>
                </c:pt>
                <c:pt idx="1214">
                  <c:v>0.10557184750733138</c:v>
                </c:pt>
                <c:pt idx="1215">
                  <c:v>0.10557184750733138</c:v>
                </c:pt>
                <c:pt idx="1216">
                  <c:v>0.10654936461388075</c:v>
                </c:pt>
                <c:pt idx="1217">
                  <c:v>0.10654936461388075</c:v>
                </c:pt>
                <c:pt idx="1218">
                  <c:v>0.10654936461388075</c:v>
                </c:pt>
                <c:pt idx="1219">
                  <c:v>0.10654936461388075</c:v>
                </c:pt>
                <c:pt idx="1220">
                  <c:v>0.10654936461388075</c:v>
                </c:pt>
                <c:pt idx="1221">
                  <c:v>0.10752688172043011</c:v>
                </c:pt>
                <c:pt idx="1222">
                  <c:v>0.10654936461388075</c:v>
                </c:pt>
                <c:pt idx="1223">
                  <c:v>0.10752688172043011</c:v>
                </c:pt>
                <c:pt idx="1224">
                  <c:v>0.10752688172043011</c:v>
                </c:pt>
                <c:pt idx="1225">
                  <c:v>0.10752688172043011</c:v>
                </c:pt>
                <c:pt idx="1226">
                  <c:v>0.10752688172043011</c:v>
                </c:pt>
                <c:pt idx="1227">
                  <c:v>0.10850439882697947</c:v>
                </c:pt>
                <c:pt idx="1228">
                  <c:v>0.10752688172043011</c:v>
                </c:pt>
                <c:pt idx="1229">
                  <c:v>0.10850439882697947</c:v>
                </c:pt>
                <c:pt idx="1230">
                  <c:v>0.10850439882697947</c:v>
                </c:pt>
                <c:pt idx="1231">
                  <c:v>0.10850439882697947</c:v>
                </c:pt>
                <c:pt idx="1232">
                  <c:v>0.10850439882697947</c:v>
                </c:pt>
                <c:pt idx="1233">
                  <c:v>0.10850439882697947</c:v>
                </c:pt>
                <c:pt idx="1234">
                  <c:v>0.10850439882697947</c:v>
                </c:pt>
                <c:pt idx="1235">
                  <c:v>0.10948191593352884</c:v>
                </c:pt>
                <c:pt idx="1236">
                  <c:v>0.10948191593352884</c:v>
                </c:pt>
                <c:pt idx="1237">
                  <c:v>0.10948191593352884</c:v>
                </c:pt>
                <c:pt idx="1238">
                  <c:v>0.10948191593352884</c:v>
                </c:pt>
                <c:pt idx="1239">
                  <c:v>0.10948191593352884</c:v>
                </c:pt>
                <c:pt idx="1240">
                  <c:v>0.1104594330400782</c:v>
                </c:pt>
                <c:pt idx="1241">
                  <c:v>0.10948191593352884</c:v>
                </c:pt>
                <c:pt idx="1242">
                  <c:v>0.1104594330400782</c:v>
                </c:pt>
                <c:pt idx="1243">
                  <c:v>0.1104594330400782</c:v>
                </c:pt>
                <c:pt idx="1244">
                  <c:v>0.1104594330400782</c:v>
                </c:pt>
                <c:pt idx="1245">
                  <c:v>0.1104594330400782</c:v>
                </c:pt>
                <c:pt idx="1246">
                  <c:v>0.1104594330400782</c:v>
                </c:pt>
                <c:pt idx="1247">
                  <c:v>0.1104594330400782</c:v>
                </c:pt>
                <c:pt idx="1248">
                  <c:v>0.11143695014662756</c:v>
                </c:pt>
                <c:pt idx="1249">
                  <c:v>0.11143695014662756</c:v>
                </c:pt>
                <c:pt idx="1250">
                  <c:v>0.11143695014662756</c:v>
                </c:pt>
                <c:pt idx="1251">
                  <c:v>0.11143695014662756</c:v>
                </c:pt>
                <c:pt idx="1252">
                  <c:v>0.11143695014662756</c:v>
                </c:pt>
                <c:pt idx="1253">
                  <c:v>0.11143695014662756</c:v>
                </c:pt>
                <c:pt idx="1254">
                  <c:v>0.11241446725317693</c:v>
                </c:pt>
                <c:pt idx="1255">
                  <c:v>0.11241446725317693</c:v>
                </c:pt>
                <c:pt idx="1256">
                  <c:v>0.11241446725317693</c:v>
                </c:pt>
                <c:pt idx="1257">
                  <c:v>0.11241446725317693</c:v>
                </c:pt>
                <c:pt idx="1258">
                  <c:v>0.11241446725317693</c:v>
                </c:pt>
                <c:pt idx="1259">
                  <c:v>0.11339198435972629</c:v>
                </c:pt>
                <c:pt idx="1260">
                  <c:v>0.11241446725317693</c:v>
                </c:pt>
                <c:pt idx="1261">
                  <c:v>0.11339198435972629</c:v>
                </c:pt>
                <c:pt idx="1262">
                  <c:v>0.11339198435972629</c:v>
                </c:pt>
                <c:pt idx="1263">
                  <c:v>0.11339198435972629</c:v>
                </c:pt>
                <c:pt idx="1264">
                  <c:v>0.11339198435972629</c:v>
                </c:pt>
                <c:pt idx="1265">
                  <c:v>0.11339198435972629</c:v>
                </c:pt>
                <c:pt idx="1266">
                  <c:v>0.11339198435972629</c:v>
                </c:pt>
                <c:pt idx="1267">
                  <c:v>0.11339198435972629</c:v>
                </c:pt>
                <c:pt idx="1268">
                  <c:v>0.11436950146627566</c:v>
                </c:pt>
                <c:pt idx="1269">
                  <c:v>0.11436950146627566</c:v>
                </c:pt>
                <c:pt idx="1270">
                  <c:v>0.11436950146627566</c:v>
                </c:pt>
                <c:pt idx="1271">
                  <c:v>0.11436950146627566</c:v>
                </c:pt>
                <c:pt idx="1272">
                  <c:v>0.11534701857282502</c:v>
                </c:pt>
                <c:pt idx="1273">
                  <c:v>0.11436950146627566</c:v>
                </c:pt>
                <c:pt idx="1274">
                  <c:v>0.11534701857282502</c:v>
                </c:pt>
                <c:pt idx="1275">
                  <c:v>0.11534701857282502</c:v>
                </c:pt>
                <c:pt idx="1276">
                  <c:v>0.11534701857282502</c:v>
                </c:pt>
                <c:pt idx="1277">
                  <c:v>0.11534701857282502</c:v>
                </c:pt>
                <c:pt idx="1278">
                  <c:v>0.11534701857282502</c:v>
                </c:pt>
                <c:pt idx="1279">
                  <c:v>0.11534701857282502</c:v>
                </c:pt>
                <c:pt idx="1280">
                  <c:v>0.11534701857282502</c:v>
                </c:pt>
                <c:pt idx="1281">
                  <c:v>0.11632453567937438</c:v>
                </c:pt>
                <c:pt idx="1282">
                  <c:v>0.11632453567937438</c:v>
                </c:pt>
                <c:pt idx="1283">
                  <c:v>0.11632453567937438</c:v>
                </c:pt>
                <c:pt idx="1284">
                  <c:v>0.11632453567937438</c:v>
                </c:pt>
                <c:pt idx="1285">
                  <c:v>0.11632453567937438</c:v>
                </c:pt>
                <c:pt idx="1286">
                  <c:v>0.11632453567937438</c:v>
                </c:pt>
                <c:pt idx="1287">
                  <c:v>0.11632453567937438</c:v>
                </c:pt>
                <c:pt idx="1288">
                  <c:v>0.11730205278592376</c:v>
                </c:pt>
                <c:pt idx="1289">
                  <c:v>0.11730205278592376</c:v>
                </c:pt>
                <c:pt idx="1290">
                  <c:v>0.11730205278592376</c:v>
                </c:pt>
                <c:pt idx="1291">
                  <c:v>0.11730205278592376</c:v>
                </c:pt>
                <c:pt idx="1292">
                  <c:v>0.11730205278592376</c:v>
                </c:pt>
                <c:pt idx="1293">
                  <c:v>0.11730205278592376</c:v>
                </c:pt>
                <c:pt idx="1294">
                  <c:v>0.11827956989247312</c:v>
                </c:pt>
                <c:pt idx="1295">
                  <c:v>0.11730205278592376</c:v>
                </c:pt>
                <c:pt idx="1296">
                  <c:v>0.11827956989247312</c:v>
                </c:pt>
                <c:pt idx="1297">
                  <c:v>0.11827956989247312</c:v>
                </c:pt>
                <c:pt idx="1298">
                  <c:v>0.11827956989247312</c:v>
                </c:pt>
                <c:pt idx="1299">
                  <c:v>0.11827956989247312</c:v>
                </c:pt>
                <c:pt idx="1300">
                  <c:v>0.11925708699902249</c:v>
                </c:pt>
                <c:pt idx="1301">
                  <c:v>0.11925708699902249</c:v>
                </c:pt>
                <c:pt idx="1302">
                  <c:v>0.11925708699902249</c:v>
                </c:pt>
                <c:pt idx="1303">
                  <c:v>0.11925708699902249</c:v>
                </c:pt>
                <c:pt idx="1304">
                  <c:v>0.11925708699902249</c:v>
                </c:pt>
                <c:pt idx="1305">
                  <c:v>0.11925708699902249</c:v>
                </c:pt>
                <c:pt idx="1306">
                  <c:v>0.11925708699902249</c:v>
                </c:pt>
                <c:pt idx="1307">
                  <c:v>0.12023460410557185</c:v>
                </c:pt>
                <c:pt idx="1308">
                  <c:v>0.11925708699902249</c:v>
                </c:pt>
                <c:pt idx="1309">
                  <c:v>0.12023460410557185</c:v>
                </c:pt>
                <c:pt idx="1310">
                  <c:v>0.12023460410557185</c:v>
                </c:pt>
                <c:pt idx="1311">
                  <c:v>0.12023460410557185</c:v>
                </c:pt>
                <c:pt idx="1312">
                  <c:v>0.12121212121212122</c:v>
                </c:pt>
                <c:pt idx="1313">
                  <c:v>0.12023460410557185</c:v>
                </c:pt>
                <c:pt idx="1314">
                  <c:v>0.12121212121212122</c:v>
                </c:pt>
                <c:pt idx="1315">
                  <c:v>0.12121212121212122</c:v>
                </c:pt>
                <c:pt idx="1316">
                  <c:v>0.12121212121212122</c:v>
                </c:pt>
                <c:pt idx="1317">
                  <c:v>0.12121212121212122</c:v>
                </c:pt>
                <c:pt idx="1318">
                  <c:v>0.12121212121212122</c:v>
                </c:pt>
                <c:pt idx="1319">
                  <c:v>0.12121212121212122</c:v>
                </c:pt>
                <c:pt idx="1320">
                  <c:v>0.12218963831867058</c:v>
                </c:pt>
                <c:pt idx="1321">
                  <c:v>0.12218963831867058</c:v>
                </c:pt>
                <c:pt idx="1322">
                  <c:v>0.12218963831867058</c:v>
                </c:pt>
                <c:pt idx="1323">
                  <c:v>0.12218963831867058</c:v>
                </c:pt>
                <c:pt idx="1324">
                  <c:v>0.12218963831867058</c:v>
                </c:pt>
                <c:pt idx="1325">
                  <c:v>0.12218963831867058</c:v>
                </c:pt>
                <c:pt idx="1326">
                  <c:v>0.12316715542521994</c:v>
                </c:pt>
                <c:pt idx="1327">
                  <c:v>0.12316715542521994</c:v>
                </c:pt>
                <c:pt idx="1328">
                  <c:v>0.12316715542521994</c:v>
                </c:pt>
                <c:pt idx="1329">
                  <c:v>0.12316715542521994</c:v>
                </c:pt>
                <c:pt idx="1330">
                  <c:v>0.12316715542521994</c:v>
                </c:pt>
                <c:pt idx="1331">
                  <c:v>0.12414467253176931</c:v>
                </c:pt>
                <c:pt idx="1332">
                  <c:v>0.12316715542521994</c:v>
                </c:pt>
                <c:pt idx="1333">
                  <c:v>0.12414467253176931</c:v>
                </c:pt>
                <c:pt idx="1334">
                  <c:v>0.12414467253176931</c:v>
                </c:pt>
                <c:pt idx="1335">
                  <c:v>0.12414467253176931</c:v>
                </c:pt>
                <c:pt idx="1336">
                  <c:v>0.12414467253176931</c:v>
                </c:pt>
                <c:pt idx="1337">
                  <c:v>0.12414467253176931</c:v>
                </c:pt>
                <c:pt idx="1338">
                  <c:v>0.12512218963831867</c:v>
                </c:pt>
                <c:pt idx="1339">
                  <c:v>0.12414467253176931</c:v>
                </c:pt>
                <c:pt idx="1340">
                  <c:v>0.12512218963831867</c:v>
                </c:pt>
                <c:pt idx="1341">
                  <c:v>0.12512218963831867</c:v>
                </c:pt>
                <c:pt idx="1342">
                  <c:v>0.12512218963831867</c:v>
                </c:pt>
                <c:pt idx="1343">
                  <c:v>0.12512218963831867</c:v>
                </c:pt>
                <c:pt idx="1344">
                  <c:v>0.12512218963831867</c:v>
                </c:pt>
                <c:pt idx="1345">
                  <c:v>0.12512218963831867</c:v>
                </c:pt>
                <c:pt idx="1346">
                  <c:v>0.12512218963831867</c:v>
                </c:pt>
                <c:pt idx="1347">
                  <c:v>0.12609970674486803</c:v>
                </c:pt>
                <c:pt idx="1348">
                  <c:v>0.12609970674486803</c:v>
                </c:pt>
                <c:pt idx="1349">
                  <c:v>0.12609970674486803</c:v>
                </c:pt>
                <c:pt idx="1350">
                  <c:v>0.12609970674486803</c:v>
                </c:pt>
                <c:pt idx="1351">
                  <c:v>0.1270772238514174</c:v>
                </c:pt>
                <c:pt idx="1352">
                  <c:v>0.12609970674486803</c:v>
                </c:pt>
                <c:pt idx="1353">
                  <c:v>0.1270772238514174</c:v>
                </c:pt>
                <c:pt idx="1354">
                  <c:v>0.1270772238514174</c:v>
                </c:pt>
                <c:pt idx="1355">
                  <c:v>0.1270772238514174</c:v>
                </c:pt>
                <c:pt idx="1356">
                  <c:v>0.1270772238514174</c:v>
                </c:pt>
                <c:pt idx="1357">
                  <c:v>0.1270772238514174</c:v>
                </c:pt>
                <c:pt idx="1358">
                  <c:v>0.1270772238514174</c:v>
                </c:pt>
                <c:pt idx="1359">
                  <c:v>0.12805474095796676</c:v>
                </c:pt>
                <c:pt idx="1360">
                  <c:v>0.12805474095796676</c:v>
                </c:pt>
                <c:pt idx="1361">
                  <c:v>0.12805474095796676</c:v>
                </c:pt>
                <c:pt idx="1362">
                  <c:v>0.12805474095796676</c:v>
                </c:pt>
                <c:pt idx="1363">
                  <c:v>0.12805474095796676</c:v>
                </c:pt>
                <c:pt idx="1364">
                  <c:v>0.12903225806451613</c:v>
                </c:pt>
                <c:pt idx="1365">
                  <c:v>0.12805474095796676</c:v>
                </c:pt>
                <c:pt idx="1366">
                  <c:v>0.12903225806451613</c:v>
                </c:pt>
                <c:pt idx="1367">
                  <c:v>0.12903225806451613</c:v>
                </c:pt>
                <c:pt idx="1368">
                  <c:v>0.12903225806451613</c:v>
                </c:pt>
                <c:pt idx="1369">
                  <c:v>0.12903225806451613</c:v>
                </c:pt>
                <c:pt idx="1370">
                  <c:v>0.12903225806451613</c:v>
                </c:pt>
                <c:pt idx="1371">
                  <c:v>0.12903225806451613</c:v>
                </c:pt>
                <c:pt idx="1372">
                  <c:v>0.13000977517106549</c:v>
                </c:pt>
                <c:pt idx="1373">
                  <c:v>0.13000977517106549</c:v>
                </c:pt>
                <c:pt idx="1374">
                  <c:v>0.13000977517106549</c:v>
                </c:pt>
                <c:pt idx="1375">
                  <c:v>0.13000977517106549</c:v>
                </c:pt>
                <c:pt idx="1376">
                  <c:v>0.13000977517106549</c:v>
                </c:pt>
                <c:pt idx="1377">
                  <c:v>0.13098729227761485</c:v>
                </c:pt>
                <c:pt idx="1378">
                  <c:v>0.13098729227761485</c:v>
                </c:pt>
                <c:pt idx="1379">
                  <c:v>0.13000977517106549</c:v>
                </c:pt>
                <c:pt idx="1380">
                  <c:v>0.13098729227761485</c:v>
                </c:pt>
                <c:pt idx="1381">
                  <c:v>0.13098729227761485</c:v>
                </c:pt>
                <c:pt idx="1382">
                  <c:v>0.13098729227761485</c:v>
                </c:pt>
                <c:pt idx="1383">
                  <c:v>0.13196480938416422</c:v>
                </c:pt>
                <c:pt idx="1384">
                  <c:v>0.13196480938416422</c:v>
                </c:pt>
                <c:pt idx="1385">
                  <c:v>0.13196480938416422</c:v>
                </c:pt>
                <c:pt idx="1386">
                  <c:v>0.13196480938416422</c:v>
                </c:pt>
                <c:pt idx="1387">
                  <c:v>0.13196480938416422</c:v>
                </c:pt>
                <c:pt idx="1388">
                  <c:v>0.13196480938416422</c:v>
                </c:pt>
                <c:pt idx="1389">
                  <c:v>0.13196480938416422</c:v>
                </c:pt>
                <c:pt idx="1390">
                  <c:v>0.13196480938416422</c:v>
                </c:pt>
                <c:pt idx="1391">
                  <c:v>0.13294232649071358</c:v>
                </c:pt>
                <c:pt idx="1392">
                  <c:v>0.13294232649071358</c:v>
                </c:pt>
                <c:pt idx="1393">
                  <c:v>0.13294232649071358</c:v>
                </c:pt>
                <c:pt idx="1394">
                  <c:v>0.13294232649071358</c:v>
                </c:pt>
                <c:pt idx="1395">
                  <c:v>0.13294232649071358</c:v>
                </c:pt>
                <c:pt idx="1396">
                  <c:v>0.13294232649071358</c:v>
                </c:pt>
                <c:pt idx="1397">
                  <c:v>0.13294232649071358</c:v>
                </c:pt>
                <c:pt idx="1398">
                  <c:v>0.13391984359726294</c:v>
                </c:pt>
                <c:pt idx="1399">
                  <c:v>0.13391984359726294</c:v>
                </c:pt>
                <c:pt idx="1400">
                  <c:v>0.13391984359726294</c:v>
                </c:pt>
                <c:pt idx="1401">
                  <c:v>0.13391984359726294</c:v>
                </c:pt>
                <c:pt idx="1402">
                  <c:v>0.13391984359726294</c:v>
                </c:pt>
                <c:pt idx="1403">
                  <c:v>0.13489736070381231</c:v>
                </c:pt>
                <c:pt idx="1404">
                  <c:v>0.13489736070381231</c:v>
                </c:pt>
                <c:pt idx="1405">
                  <c:v>0.13489736070381231</c:v>
                </c:pt>
                <c:pt idx="1406">
                  <c:v>0.13489736070381231</c:v>
                </c:pt>
                <c:pt idx="1407">
                  <c:v>0.13489736070381231</c:v>
                </c:pt>
                <c:pt idx="1408">
                  <c:v>0.13489736070381231</c:v>
                </c:pt>
                <c:pt idx="1409">
                  <c:v>0.13489736070381231</c:v>
                </c:pt>
                <c:pt idx="1410">
                  <c:v>0.13587487781036167</c:v>
                </c:pt>
                <c:pt idx="1411">
                  <c:v>0.13587487781036167</c:v>
                </c:pt>
                <c:pt idx="1412">
                  <c:v>0.13587487781036167</c:v>
                </c:pt>
                <c:pt idx="1413">
                  <c:v>0.13587487781036167</c:v>
                </c:pt>
                <c:pt idx="1414">
                  <c:v>0.13587487781036167</c:v>
                </c:pt>
                <c:pt idx="1415">
                  <c:v>0.13685239491691104</c:v>
                </c:pt>
                <c:pt idx="1416">
                  <c:v>0.13685239491691104</c:v>
                </c:pt>
                <c:pt idx="1417">
                  <c:v>0.13685239491691104</c:v>
                </c:pt>
                <c:pt idx="1418">
                  <c:v>0.13685239491691104</c:v>
                </c:pt>
                <c:pt idx="1419">
                  <c:v>0.13685239491691104</c:v>
                </c:pt>
                <c:pt idx="1420">
                  <c:v>0.13685239491691104</c:v>
                </c:pt>
                <c:pt idx="1421">
                  <c:v>0.13685239491691104</c:v>
                </c:pt>
                <c:pt idx="1422">
                  <c:v>0.1378299120234604</c:v>
                </c:pt>
                <c:pt idx="1423">
                  <c:v>0.13685239491691104</c:v>
                </c:pt>
                <c:pt idx="1424">
                  <c:v>0.1378299120234604</c:v>
                </c:pt>
                <c:pt idx="1425">
                  <c:v>0.1378299120234604</c:v>
                </c:pt>
                <c:pt idx="1426">
                  <c:v>0.1378299120234604</c:v>
                </c:pt>
                <c:pt idx="1427">
                  <c:v>0.1378299120234604</c:v>
                </c:pt>
                <c:pt idx="1428">
                  <c:v>0.1378299120234604</c:v>
                </c:pt>
                <c:pt idx="1429">
                  <c:v>0.1378299120234604</c:v>
                </c:pt>
                <c:pt idx="1430">
                  <c:v>0.13880742913000976</c:v>
                </c:pt>
                <c:pt idx="1431">
                  <c:v>0.13880742913000976</c:v>
                </c:pt>
                <c:pt idx="1432">
                  <c:v>0.13880742913000976</c:v>
                </c:pt>
                <c:pt idx="1433">
                  <c:v>0.13880742913000976</c:v>
                </c:pt>
                <c:pt idx="1434">
                  <c:v>0.13880742913000976</c:v>
                </c:pt>
                <c:pt idx="1435">
                  <c:v>0.13978494623655913</c:v>
                </c:pt>
                <c:pt idx="1436">
                  <c:v>0.13978494623655913</c:v>
                </c:pt>
                <c:pt idx="1437">
                  <c:v>0.13978494623655913</c:v>
                </c:pt>
                <c:pt idx="1438">
                  <c:v>0.13978494623655913</c:v>
                </c:pt>
                <c:pt idx="1439">
                  <c:v>0.13978494623655913</c:v>
                </c:pt>
                <c:pt idx="1440">
                  <c:v>0.13978494623655913</c:v>
                </c:pt>
                <c:pt idx="1441">
                  <c:v>0.14076246334310852</c:v>
                </c:pt>
                <c:pt idx="1442">
                  <c:v>0.14076246334310852</c:v>
                </c:pt>
                <c:pt idx="1443">
                  <c:v>0.14076246334310852</c:v>
                </c:pt>
                <c:pt idx="1444">
                  <c:v>0.14076246334310852</c:v>
                </c:pt>
                <c:pt idx="1445">
                  <c:v>0.14076246334310852</c:v>
                </c:pt>
                <c:pt idx="1446">
                  <c:v>0.14076246334310852</c:v>
                </c:pt>
                <c:pt idx="1447">
                  <c:v>0.14076246334310852</c:v>
                </c:pt>
                <c:pt idx="1448">
                  <c:v>0.14173998044965788</c:v>
                </c:pt>
                <c:pt idx="1449">
                  <c:v>0.14076246334310852</c:v>
                </c:pt>
                <c:pt idx="1450">
                  <c:v>0.14173998044965788</c:v>
                </c:pt>
                <c:pt idx="1451">
                  <c:v>0.14173998044965788</c:v>
                </c:pt>
                <c:pt idx="1452">
                  <c:v>0.14173998044965788</c:v>
                </c:pt>
                <c:pt idx="1453">
                  <c:v>0.14173998044965788</c:v>
                </c:pt>
                <c:pt idx="1454">
                  <c:v>0.14271749755620725</c:v>
                </c:pt>
                <c:pt idx="1455">
                  <c:v>0.14271749755620725</c:v>
                </c:pt>
                <c:pt idx="1456">
                  <c:v>0.14271749755620725</c:v>
                </c:pt>
                <c:pt idx="1457">
                  <c:v>0.14173998044965788</c:v>
                </c:pt>
                <c:pt idx="1458">
                  <c:v>0.14271749755620725</c:v>
                </c:pt>
                <c:pt idx="1459">
                  <c:v>0.14271749755620725</c:v>
                </c:pt>
                <c:pt idx="1460">
                  <c:v>0.14271749755620725</c:v>
                </c:pt>
                <c:pt idx="1461">
                  <c:v>0.14271749755620725</c:v>
                </c:pt>
                <c:pt idx="1462">
                  <c:v>0.14369501466275661</c:v>
                </c:pt>
                <c:pt idx="1463">
                  <c:v>0.14369501466275661</c:v>
                </c:pt>
                <c:pt idx="1464">
                  <c:v>0.14369501466275661</c:v>
                </c:pt>
                <c:pt idx="1465">
                  <c:v>0.14369501466275661</c:v>
                </c:pt>
                <c:pt idx="1466">
                  <c:v>0.14369501466275661</c:v>
                </c:pt>
                <c:pt idx="1467">
                  <c:v>0.14467253176930597</c:v>
                </c:pt>
                <c:pt idx="1468">
                  <c:v>0.14467253176930597</c:v>
                </c:pt>
                <c:pt idx="1469">
                  <c:v>0.14467253176930597</c:v>
                </c:pt>
                <c:pt idx="1470">
                  <c:v>0.14467253176930597</c:v>
                </c:pt>
                <c:pt idx="1471">
                  <c:v>0.14467253176930597</c:v>
                </c:pt>
                <c:pt idx="1472">
                  <c:v>0.14467253176930597</c:v>
                </c:pt>
                <c:pt idx="1473">
                  <c:v>0.14467253176930597</c:v>
                </c:pt>
                <c:pt idx="1474">
                  <c:v>0.14565004887585534</c:v>
                </c:pt>
                <c:pt idx="1475">
                  <c:v>0.14467253176930597</c:v>
                </c:pt>
                <c:pt idx="1476">
                  <c:v>0.14565004887585534</c:v>
                </c:pt>
                <c:pt idx="1477">
                  <c:v>0.14565004887585534</c:v>
                </c:pt>
                <c:pt idx="1478">
                  <c:v>0.14565004887585534</c:v>
                </c:pt>
                <c:pt idx="1479">
                  <c:v>0.14565004887585534</c:v>
                </c:pt>
                <c:pt idx="1480">
                  <c:v>0.1466275659824047</c:v>
                </c:pt>
                <c:pt idx="1481">
                  <c:v>0.14565004887585534</c:v>
                </c:pt>
                <c:pt idx="1482">
                  <c:v>0.1466275659824047</c:v>
                </c:pt>
                <c:pt idx="1483">
                  <c:v>0.1466275659824047</c:v>
                </c:pt>
                <c:pt idx="1484">
                  <c:v>0.1466275659824047</c:v>
                </c:pt>
                <c:pt idx="1485">
                  <c:v>0.1466275659824047</c:v>
                </c:pt>
                <c:pt idx="1486">
                  <c:v>0.14760508308895406</c:v>
                </c:pt>
                <c:pt idx="1487">
                  <c:v>0.14760508308895406</c:v>
                </c:pt>
                <c:pt idx="1488">
                  <c:v>0.14760508308895406</c:v>
                </c:pt>
                <c:pt idx="1489">
                  <c:v>0.14760508308895406</c:v>
                </c:pt>
                <c:pt idx="1490">
                  <c:v>0.14760508308895406</c:v>
                </c:pt>
                <c:pt idx="1491">
                  <c:v>0.14760508308895406</c:v>
                </c:pt>
                <c:pt idx="1492">
                  <c:v>0.14760508308895406</c:v>
                </c:pt>
                <c:pt idx="1493">
                  <c:v>0.14760508308895406</c:v>
                </c:pt>
                <c:pt idx="1494">
                  <c:v>0.14858260019550343</c:v>
                </c:pt>
                <c:pt idx="1495">
                  <c:v>0.14858260019550343</c:v>
                </c:pt>
                <c:pt idx="1496">
                  <c:v>0.14858260019550343</c:v>
                </c:pt>
                <c:pt idx="1497">
                  <c:v>0.14858260019550343</c:v>
                </c:pt>
                <c:pt idx="1498">
                  <c:v>0.14956011730205279</c:v>
                </c:pt>
                <c:pt idx="1499">
                  <c:v>0.14858260019550343</c:v>
                </c:pt>
                <c:pt idx="1500">
                  <c:v>0.14858260019550343</c:v>
                </c:pt>
                <c:pt idx="1501">
                  <c:v>0.14956011730205279</c:v>
                </c:pt>
                <c:pt idx="1502">
                  <c:v>0.14956011730205279</c:v>
                </c:pt>
                <c:pt idx="1503">
                  <c:v>0.14956011730205279</c:v>
                </c:pt>
                <c:pt idx="1504">
                  <c:v>0.14956011730205279</c:v>
                </c:pt>
                <c:pt idx="1505">
                  <c:v>0.14956011730205279</c:v>
                </c:pt>
                <c:pt idx="1506">
                  <c:v>0.15053763440860216</c:v>
                </c:pt>
                <c:pt idx="1507">
                  <c:v>0.14956011730205279</c:v>
                </c:pt>
                <c:pt idx="1508">
                  <c:v>0.15053763440860216</c:v>
                </c:pt>
                <c:pt idx="1509">
                  <c:v>0.15053763440860216</c:v>
                </c:pt>
                <c:pt idx="1510">
                  <c:v>0.15053763440860216</c:v>
                </c:pt>
                <c:pt idx="1511">
                  <c:v>0.15053763440860216</c:v>
                </c:pt>
                <c:pt idx="1512">
                  <c:v>0.15151515151515152</c:v>
                </c:pt>
                <c:pt idx="1513">
                  <c:v>0.15053763440860216</c:v>
                </c:pt>
                <c:pt idx="1514">
                  <c:v>0.15151515151515152</c:v>
                </c:pt>
                <c:pt idx="1515">
                  <c:v>0.15151515151515152</c:v>
                </c:pt>
                <c:pt idx="1516">
                  <c:v>0.15151515151515152</c:v>
                </c:pt>
                <c:pt idx="1517">
                  <c:v>0.15151515151515152</c:v>
                </c:pt>
                <c:pt idx="1518">
                  <c:v>0.15151515151515152</c:v>
                </c:pt>
                <c:pt idx="1519">
                  <c:v>0.15151515151515152</c:v>
                </c:pt>
                <c:pt idx="1520">
                  <c:v>0.15249266862170088</c:v>
                </c:pt>
                <c:pt idx="1521">
                  <c:v>0.15249266862170088</c:v>
                </c:pt>
                <c:pt idx="1522">
                  <c:v>0.15249266862170088</c:v>
                </c:pt>
                <c:pt idx="1523">
                  <c:v>0.15249266862170088</c:v>
                </c:pt>
                <c:pt idx="1524">
                  <c:v>0.15347018572825025</c:v>
                </c:pt>
                <c:pt idx="1525">
                  <c:v>0.15249266862170088</c:v>
                </c:pt>
                <c:pt idx="1526">
                  <c:v>0.15249266862170088</c:v>
                </c:pt>
                <c:pt idx="1527">
                  <c:v>0.15347018572825025</c:v>
                </c:pt>
                <c:pt idx="1528">
                  <c:v>0.15347018572825025</c:v>
                </c:pt>
                <c:pt idx="1529">
                  <c:v>0.15347018572825025</c:v>
                </c:pt>
                <c:pt idx="1530">
                  <c:v>0.15347018572825025</c:v>
                </c:pt>
                <c:pt idx="1531">
                  <c:v>0.15347018572825025</c:v>
                </c:pt>
                <c:pt idx="1532">
                  <c:v>0.15444770283479961</c:v>
                </c:pt>
                <c:pt idx="1533">
                  <c:v>0.15444770283479961</c:v>
                </c:pt>
                <c:pt idx="1534">
                  <c:v>0.15444770283479961</c:v>
                </c:pt>
                <c:pt idx="1535">
                  <c:v>0.15444770283479961</c:v>
                </c:pt>
                <c:pt idx="1536">
                  <c:v>0.15444770283479961</c:v>
                </c:pt>
                <c:pt idx="1537">
                  <c:v>0.15444770283479961</c:v>
                </c:pt>
                <c:pt idx="1538">
                  <c:v>0.15444770283479961</c:v>
                </c:pt>
                <c:pt idx="1539">
                  <c:v>0.15542521994134897</c:v>
                </c:pt>
                <c:pt idx="1540">
                  <c:v>0.15542521994134897</c:v>
                </c:pt>
                <c:pt idx="1541">
                  <c:v>0.15542521994134897</c:v>
                </c:pt>
                <c:pt idx="1542">
                  <c:v>0.15542521994134897</c:v>
                </c:pt>
                <c:pt idx="1543">
                  <c:v>0.15542521994134897</c:v>
                </c:pt>
                <c:pt idx="1544">
                  <c:v>0.15640273704789834</c:v>
                </c:pt>
                <c:pt idx="1545">
                  <c:v>0.15640273704789834</c:v>
                </c:pt>
                <c:pt idx="1546">
                  <c:v>0.15640273704789834</c:v>
                </c:pt>
                <c:pt idx="1547">
                  <c:v>0.15640273704789834</c:v>
                </c:pt>
                <c:pt idx="1548">
                  <c:v>0.15640273704789834</c:v>
                </c:pt>
                <c:pt idx="1549">
                  <c:v>0.15640273704789834</c:v>
                </c:pt>
                <c:pt idx="1550">
                  <c:v>0.15640273704789834</c:v>
                </c:pt>
                <c:pt idx="1551">
                  <c:v>0.1573802541544477</c:v>
                </c:pt>
                <c:pt idx="1552">
                  <c:v>0.1573802541544477</c:v>
                </c:pt>
                <c:pt idx="1553">
                  <c:v>0.15640273704789834</c:v>
                </c:pt>
                <c:pt idx="1554">
                  <c:v>0.1573802541544477</c:v>
                </c:pt>
                <c:pt idx="1555">
                  <c:v>0.1573802541544477</c:v>
                </c:pt>
                <c:pt idx="1556">
                  <c:v>0.1573802541544477</c:v>
                </c:pt>
                <c:pt idx="1557">
                  <c:v>0.1573802541544477</c:v>
                </c:pt>
                <c:pt idx="1558">
                  <c:v>0.15835777126099707</c:v>
                </c:pt>
                <c:pt idx="1559">
                  <c:v>0.15835777126099707</c:v>
                </c:pt>
                <c:pt idx="1560">
                  <c:v>0.15835777126099707</c:v>
                </c:pt>
                <c:pt idx="1561">
                  <c:v>0.15835777126099707</c:v>
                </c:pt>
                <c:pt idx="1562">
                  <c:v>0.15835777126099707</c:v>
                </c:pt>
                <c:pt idx="1563">
                  <c:v>0.15835777126099707</c:v>
                </c:pt>
                <c:pt idx="1564">
                  <c:v>0.15835777126099707</c:v>
                </c:pt>
                <c:pt idx="1565">
                  <c:v>0.15933528836754643</c:v>
                </c:pt>
                <c:pt idx="1566">
                  <c:v>0.15933528836754643</c:v>
                </c:pt>
                <c:pt idx="1567">
                  <c:v>0.15933528836754643</c:v>
                </c:pt>
                <c:pt idx="1568">
                  <c:v>0.15933528836754643</c:v>
                </c:pt>
                <c:pt idx="1569">
                  <c:v>0.15933528836754643</c:v>
                </c:pt>
                <c:pt idx="1570">
                  <c:v>0.16031280547409579</c:v>
                </c:pt>
                <c:pt idx="1571">
                  <c:v>0.15933528836754643</c:v>
                </c:pt>
                <c:pt idx="1572">
                  <c:v>0.16031280547409579</c:v>
                </c:pt>
                <c:pt idx="1573">
                  <c:v>0.16031280547409579</c:v>
                </c:pt>
                <c:pt idx="1574">
                  <c:v>0.16031280547409579</c:v>
                </c:pt>
                <c:pt idx="1575">
                  <c:v>0.16031280547409579</c:v>
                </c:pt>
                <c:pt idx="1576">
                  <c:v>0.16031280547409579</c:v>
                </c:pt>
                <c:pt idx="1577">
                  <c:v>0.16129032258064516</c:v>
                </c:pt>
                <c:pt idx="1578">
                  <c:v>0.16031280547409579</c:v>
                </c:pt>
                <c:pt idx="1579">
                  <c:v>0.16129032258064516</c:v>
                </c:pt>
                <c:pt idx="1580">
                  <c:v>0.16129032258064516</c:v>
                </c:pt>
                <c:pt idx="1581">
                  <c:v>0.16129032258064516</c:v>
                </c:pt>
                <c:pt idx="1582">
                  <c:v>0.16129032258064516</c:v>
                </c:pt>
                <c:pt idx="1583">
                  <c:v>0.16129032258064516</c:v>
                </c:pt>
                <c:pt idx="1584">
                  <c:v>0.16129032258064516</c:v>
                </c:pt>
                <c:pt idx="1585">
                  <c:v>0.16226783968719452</c:v>
                </c:pt>
                <c:pt idx="1586">
                  <c:v>0.16226783968719452</c:v>
                </c:pt>
                <c:pt idx="1587">
                  <c:v>0.16226783968719452</c:v>
                </c:pt>
                <c:pt idx="1588">
                  <c:v>0.16226783968719452</c:v>
                </c:pt>
                <c:pt idx="1589">
                  <c:v>0.16226783968719452</c:v>
                </c:pt>
                <c:pt idx="1590">
                  <c:v>0.16324535679374388</c:v>
                </c:pt>
                <c:pt idx="1591">
                  <c:v>0.16324535679374388</c:v>
                </c:pt>
                <c:pt idx="1592">
                  <c:v>0.16324535679374388</c:v>
                </c:pt>
                <c:pt idx="1593">
                  <c:v>0.16324535679374388</c:v>
                </c:pt>
                <c:pt idx="1594">
                  <c:v>0.16324535679374388</c:v>
                </c:pt>
                <c:pt idx="1595">
                  <c:v>0.16324535679374388</c:v>
                </c:pt>
                <c:pt idx="1596">
                  <c:v>0.16324535679374388</c:v>
                </c:pt>
                <c:pt idx="1597">
                  <c:v>0.16324535679374388</c:v>
                </c:pt>
                <c:pt idx="1598">
                  <c:v>0.16422287390029325</c:v>
                </c:pt>
                <c:pt idx="1599">
                  <c:v>0.16422287390029325</c:v>
                </c:pt>
                <c:pt idx="1600">
                  <c:v>0.16422287390029325</c:v>
                </c:pt>
                <c:pt idx="1601">
                  <c:v>0.16422287390029325</c:v>
                </c:pt>
                <c:pt idx="1602">
                  <c:v>0.16422287390029325</c:v>
                </c:pt>
                <c:pt idx="1603">
                  <c:v>0.16520039100684261</c:v>
                </c:pt>
                <c:pt idx="1604">
                  <c:v>0.16422287390029325</c:v>
                </c:pt>
                <c:pt idx="1605">
                  <c:v>0.16520039100684261</c:v>
                </c:pt>
                <c:pt idx="1606">
                  <c:v>0.16520039100684261</c:v>
                </c:pt>
                <c:pt idx="1607">
                  <c:v>0.16520039100684261</c:v>
                </c:pt>
                <c:pt idx="1608">
                  <c:v>0.16520039100684261</c:v>
                </c:pt>
                <c:pt idx="1609">
                  <c:v>0.16520039100684261</c:v>
                </c:pt>
                <c:pt idx="1610">
                  <c:v>0.16520039100684261</c:v>
                </c:pt>
                <c:pt idx="1611">
                  <c:v>0.16520039100684261</c:v>
                </c:pt>
                <c:pt idx="1612">
                  <c:v>0.16520039100684261</c:v>
                </c:pt>
                <c:pt idx="1613">
                  <c:v>0.16617790811339198</c:v>
                </c:pt>
                <c:pt idx="1614">
                  <c:v>0.16617790811339198</c:v>
                </c:pt>
                <c:pt idx="1615">
                  <c:v>0.16617790811339198</c:v>
                </c:pt>
                <c:pt idx="1616">
                  <c:v>0.16617790811339198</c:v>
                </c:pt>
                <c:pt idx="1617">
                  <c:v>0.16715542521994134</c:v>
                </c:pt>
                <c:pt idx="1618">
                  <c:v>0.16715542521994134</c:v>
                </c:pt>
                <c:pt idx="1619">
                  <c:v>0.16617790811339198</c:v>
                </c:pt>
                <c:pt idx="1620">
                  <c:v>0.16715542521994134</c:v>
                </c:pt>
                <c:pt idx="1621">
                  <c:v>0.16715542521994134</c:v>
                </c:pt>
                <c:pt idx="1622">
                  <c:v>0.16715542521994134</c:v>
                </c:pt>
                <c:pt idx="1623">
                  <c:v>0.16715542521994134</c:v>
                </c:pt>
                <c:pt idx="1624">
                  <c:v>0.16715542521994134</c:v>
                </c:pt>
                <c:pt idx="1625">
                  <c:v>0.16715542521994134</c:v>
                </c:pt>
                <c:pt idx="1626">
                  <c:v>0.1681329423264907</c:v>
                </c:pt>
                <c:pt idx="1627">
                  <c:v>0.1681329423264907</c:v>
                </c:pt>
                <c:pt idx="1628">
                  <c:v>0.1681329423264907</c:v>
                </c:pt>
                <c:pt idx="1629">
                  <c:v>0.1681329423264907</c:v>
                </c:pt>
                <c:pt idx="1630">
                  <c:v>0.16911045943304007</c:v>
                </c:pt>
                <c:pt idx="1631">
                  <c:v>0.16911045943304007</c:v>
                </c:pt>
                <c:pt idx="1632">
                  <c:v>0.16911045943304007</c:v>
                </c:pt>
                <c:pt idx="1633">
                  <c:v>0.16911045943304007</c:v>
                </c:pt>
                <c:pt idx="1634">
                  <c:v>0.16911045943304007</c:v>
                </c:pt>
                <c:pt idx="1635">
                  <c:v>0.16911045943304007</c:v>
                </c:pt>
                <c:pt idx="1636">
                  <c:v>0.16911045943304007</c:v>
                </c:pt>
                <c:pt idx="1637">
                  <c:v>0.16911045943304007</c:v>
                </c:pt>
                <c:pt idx="1638">
                  <c:v>0.17008797653958943</c:v>
                </c:pt>
                <c:pt idx="1639">
                  <c:v>0.17008797653958943</c:v>
                </c:pt>
                <c:pt idx="1640">
                  <c:v>0.17008797653958943</c:v>
                </c:pt>
                <c:pt idx="1641">
                  <c:v>0.17008797653958943</c:v>
                </c:pt>
                <c:pt idx="1642">
                  <c:v>0.17008797653958943</c:v>
                </c:pt>
                <c:pt idx="1643">
                  <c:v>0.17008797653958943</c:v>
                </c:pt>
                <c:pt idx="1644">
                  <c:v>0.17008797653958943</c:v>
                </c:pt>
                <c:pt idx="1645">
                  <c:v>0.17106549364613879</c:v>
                </c:pt>
                <c:pt idx="1646">
                  <c:v>0.17106549364613879</c:v>
                </c:pt>
                <c:pt idx="1647">
                  <c:v>0.17106549364613879</c:v>
                </c:pt>
                <c:pt idx="1648">
                  <c:v>0.17106549364613879</c:v>
                </c:pt>
                <c:pt idx="1649">
                  <c:v>0.17106549364613879</c:v>
                </c:pt>
                <c:pt idx="1650">
                  <c:v>0.17106549364613879</c:v>
                </c:pt>
                <c:pt idx="1651">
                  <c:v>0.17106549364613879</c:v>
                </c:pt>
                <c:pt idx="1652">
                  <c:v>0.17204301075268819</c:v>
                </c:pt>
                <c:pt idx="1653">
                  <c:v>0.17204301075268819</c:v>
                </c:pt>
                <c:pt idx="1654">
                  <c:v>0.17204301075268819</c:v>
                </c:pt>
                <c:pt idx="1655">
                  <c:v>0.17204301075268819</c:v>
                </c:pt>
                <c:pt idx="1656">
                  <c:v>0.17204301075268819</c:v>
                </c:pt>
                <c:pt idx="1657">
                  <c:v>0.17302052785923755</c:v>
                </c:pt>
                <c:pt idx="1658">
                  <c:v>0.17204301075268819</c:v>
                </c:pt>
                <c:pt idx="1659">
                  <c:v>0.17302052785923755</c:v>
                </c:pt>
                <c:pt idx="1660">
                  <c:v>0.17302052785923755</c:v>
                </c:pt>
                <c:pt idx="1661">
                  <c:v>0.17302052785923755</c:v>
                </c:pt>
                <c:pt idx="1662">
                  <c:v>0.17302052785923755</c:v>
                </c:pt>
                <c:pt idx="1663">
                  <c:v>0.17302052785923755</c:v>
                </c:pt>
                <c:pt idx="1664">
                  <c:v>0.17302052785923755</c:v>
                </c:pt>
                <c:pt idx="1665">
                  <c:v>0.17399804496578691</c:v>
                </c:pt>
                <c:pt idx="1666">
                  <c:v>0.17399804496578691</c:v>
                </c:pt>
                <c:pt idx="1667">
                  <c:v>0.17399804496578691</c:v>
                </c:pt>
                <c:pt idx="1668">
                  <c:v>0.17399804496578691</c:v>
                </c:pt>
                <c:pt idx="1669">
                  <c:v>0.17399804496578691</c:v>
                </c:pt>
                <c:pt idx="1670">
                  <c:v>0.17497556207233628</c:v>
                </c:pt>
                <c:pt idx="1671">
                  <c:v>0.17497556207233628</c:v>
                </c:pt>
                <c:pt idx="1672">
                  <c:v>0.17497556207233628</c:v>
                </c:pt>
                <c:pt idx="1673">
                  <c:v>0.17497556207233628</c:v>
                </c:pt>
                <c:pt idx="1674">
                  <c:v>0.17497556207233628</c:v>
                </c:pt>
                <c:pt idx="1675">
                  <c:v>0.17497556207233628</c:v>
                </c:pt>
                <c:pt idx="1676">
                  <c:v>0.17497556207233628</c:v>
                </c:pt>
                <c:pt idx="1677">
                  <c:v>0.17595307917888564</c:v>
                </c:pt>
                <c:pt idx="1678">
                  <c:v>0.17595307917888564</c:v>
                </c:pt>
                <c:pt idx="1679">
                  <c:v>0.17595307917888564</c:v>
                </c:pt>
                <c:pt idx="1680">
                  <c:v>0.17595307917888564</c:v>
                </c:pt>
                <c:pt idx="1681">
                  <c:v>0.17595307917888564</c:v>
                </c:pt>
                <c:pt idx="1682">
                  <c:v>0.17595307917888564</c:v>
                </c:pt>
                <c:pt idx="1683">
                  <c:v>0.176930596285435</c:v>
                </c:pt>
                <c:pt idx="1684">
                  <c:v>0.176930596285435</c:v>
                </c:pt>
                <c:pt idx="1685">
                  <c:v>0.176930596285435</c:v>
                </c:pt>
                <c:pt idx="1686">
                  <c:v>0.176930596285435</c:v>
                </c:pt>
                <c:pt idx="1687">
                  <c:v>0.176930596285435</c:v>
                </c:pt>
                <c:pt idx="1688">
                  <c:v>0.176930596285435</c:v>
                </c:pt>
                <c:pt idx="1689">
                  <c:v>0.176930596285435</c:v>
                </c:pt>
                <c:pt idx="1690">
                  <c:v>0.17790811339198437</c:v>
                </c:pt>
                <c:pt idx="1691">
                  <c:v>0.17790811339198437</c:v>
                </c:pt>
                <c:pt idx="1692">
                  <c:v>0.17790811339198437</c:v>
                </c:pt>
                <c:pt idx="1693">
                  <c:v>0.17790811339198437</c:v>
                </c:pt>
                <c:pt idx="1694">
                  <c:v>0.17790811339198437</c:v>
                </c:pt>
                <c:pt idx="1695">
                  <c:v>0.17790811339198437</c:v>
                </c:pt>
                <c:pt idx="1696">
                  <c:v>0.17888563049853373</c:v>
                </c:pt>
                <c:pt idx="1697">
                  <c:v>0.17888563049853373</c:v>
                </c:pt>
                <c:pt idx="1698">
                  <c:v>0.17888563049853373</c:v>
                </c:pt>
                <c:pt idx="1699">
                  <c:v>0.17888563049853373</c:v>
                </c:pt>
                <c:pt idx="1700">
                  <c:v>0.17888563049853373</c:v>
                </c:pt>
                <c:pt idx="1701">
                  <c:v>0.17888563049853373</c:v>
                </c:pt>
                <c:pt idx="1702">
                  <c:v>0.17888563049853373</c:v>
                </c:pt>
                <c:pt idx="1703">
                  <c:v>0.1798631476050831</c:v>
                </c:pt>
                <c:pt idx="1704">
                  <c:v>0.1798631476050831</c:v>
                </c:pt>
                <c:pt idx="1705">
                  <c:v>0.1798631476050831</c:v>
                </c:pt>
                <c:pt idx="1706">
                  <c:v>0.1798631476050831</c:v>
                </c:pt>
                <c:pt idx="1707">
                  <c:v>0.1798631476050831</c:v>
                </c:pt>
                <c:pt idx="1708">
                  <c:v>0.1798631476050831</c:v>
                </c:pt>
                <c:pt idx="1709">
                  <c:v>0.18084066471163246</c:v>
                </c:pt>
                <c:pt idx="1710">
                  <c:v>0.18084066471163246</c:v>
                </c:pt>
                <c:pt idx="1711">
                  <c:v>0.18084066471163246</c:v>
                </c:pt>
                <c:pt idx="1712">
                  <c:v>0.18084066471163246</c:v>
                </c:pt>
                <c:pt idx="1713">
                  <c:v>0.18084066471163246</c:v>
                </c:pt>
                <c:pt idx="1714">
                  <c:v>0.18084066471163246</c:v>
                </c:pt>
                <c:pt idx="1715">
                  <c:v>0.18084066471163246</c:v>
                </c:pt>
                <c:pt idx="1716">
                  <c:v>0.18181818181818182</c:v>
                </c:pt>
                <c:pt idx="1717">
                  <c:v>0.18181818181818182</c:v>
                </c:pt>
                <c:pt idx="1718">
                  <c:v>0.18084066471163246</c:v>
                </c:pt>
                <c:pt idx="1719">
                  <c:v>0.18181818181818182</c:v>
                </c:pt>
                <c:pt idx="1720">
                  <c:v>0.18181818181818182</c:v>
                </c:pt>
                <c:pt idx="1721">
                  <c:v>0.18279569892473119</c:v>
                </c:pt>
                <c:pt idx="1722">
                  <c:v>0.18181818181818182</c:v>
                </c:pt>
                <c:pt idx="1723">
                  <c:v>0.18279569892473119</c:v>
                </c:pt>
                <c:pt idx="1724">
                  <c:v>0.18181818181818182</c:v>
                </c:pt>
                <c:pt idx="1725">
                  <c:v>0.18279569892473119</c:v>
                </c:pt>
                <c:pt idx="1726">
                  <c:v>0.18279569892473119</c:v>
                </c:pt>
                <c:pt idx="1727">
                  <c:v>0.18377321603128055</c:v>
                </c:pt>
                <c:pt idx="1728">
                  <c:v>0.18279569892473119</c:v>
                </c:pt>
                <c:pt idx="1729">
                  <c:v>0.18279569892473119</c:v>
                </c:pt>
                <c:pt idx="1730">
                  <c:v>0.18377321603128055</c:v>
                </c:pt>
                <c:pt idx="1731">
                  <c:v>0.18377321603128055</c:v>
                </c:pt>
                <c:pt idx="1732">
                  <c:v>0.18377321603128055</c:v>
                </c:pt>
                <c:pt idx="1733">
                  <c:v>0.18377321603128055</c:v>
                </c:pt>
                <c:pt idx="1734">
                  <c:v>0.18475073313782991</c:v>
                </c:pt>
                <c:pt idx="1735">
                  <c:v>0.18377321603128055</c:v>
                </c:pt>
                <c:pt idx="1736">
                  <c:v>0.18475073313782991</c:v>
                </c:pt>
                <c:pt idx="1737">
                  <c:v>0.18475073313782991</c:v>
                </c:pt>
                <c:pt idx="1738">
                  <c:v>0.18475073313782991</c:v>
                </c:pt>
                <c:pt idx="1739">
                  <c:v>0.18475073313782991</c:v>
                </c:pt>
                <c:pt idx="1740">
                  <c:v>0.18475073313782991</c:v>
                </c:pt>
                <c:pt idx="1741">
                  <c:v>0.18475073313782991</c:v>
                </c:pt>
                <c:pt idx="1742">
                  <c:v>0.18475073313782991</c:v>
                </c:pt>
                <c:pt idx="1743">
                  <c:v>0.18572825024437928</c:v>
                </c:pt>
                <c:pt idx="1744">
                  <c:v>0.18572825024437928</c:v>
                </c:pt>
                <c:pt idx="1745">
                  <c:v>0.18572825024437928</c:v>
                </c:pt>
                <c:pt idx="1746">
                  <c:v>0.18572825024437928</c:v>
                </c:pt>
                <c:pt idx="1747">
                  <c:v>0.18572825024437928</c:v>
                </c:pt>
                <c:pt idx="1748">
                  <c:v>0.18572825024437928</c:v>
                </c:pt>
                <c:pt idx="1749">
                  <c:v>0.18572825024437928</c:v>
                </c:pt>
                <c:pt idx="1750">
                  <c:v>0.18670576735092864</c:v>
                </c:pt>
                <c:pt idx="1751">
                  <c:v>0.18670576735092864</c:v>
                </c:pt>
                <c:pt idx="1752">
                  <c:v>0.18670576735092864</c:v>
                </c:pt>
                <c:pt idx="1753">
                  <c:v>0.18768328445747801</c:v>
                </c:pt>
                <c:pt idx="1754">
                  <c:v>0.18768328445747801</c:v>
                </c:pt>
                <c:pt idx="1755">
                  <c:v>0.18768328445747801</c:v>
                </c:pt>
                <c:pt idx="1756">
                  <c:v>0.18768328445747801</c:v>
                </c:pt>
                <c:pt idx="1757">
                  <c:v>0.18768328445747801</c:v>
                </c:pt>
                <c:pt idx="1758">
                  <c:v>0.18768328445747801</c:v>
                </c:pt>
                <c:pt idx="1759">
                  <c:v>0.18768328445747801</c:v>
                </c:pt>
                <c:pt idx="1760">
                  <c:v>0.18768328445747801</c:v>
                </c:pt>
                <c:pt idx="1761">
                  <c:v>0.18768328445747801</c:v>
                </c:pt>
                <c:pt idx="1762">
                  <c:v>0.18866080156402737</c:v>
                </c:pt>
                <c:pt idx="1763">
                  <c:v>0.18866080156402737</c:v>
                </c:pt>
                <c:pt idx="1764">
                  <c:v>0.18866080156402737</c:v>
                </c:pt>
                <c:pt idx="1765">
                  <c:v>0.18866080156402737</c:v>
                </c:pt>
                <c:pt idx="1766">
                  <c:v>0.18866080156402737</c:v>
                </c:pt>
                <c:pt idx="1767">
                  <c:v>0.18963831867057673</c:v>
                </c:pt>
                <c:pt idx="1768">
                  <c:v>0.18963831867057673</c:v>
                </c:pt>
                <c:pt idx="1769">
                  <c:v>0.18866080156402737</c:v>
                </c:pt>
                <c:pt idx="1770">
                  <c:v>0.18963831867057673</c:v>
                </c:pt>
                <c:pt idx="1771">
                  <c:v>0.18963831867057673</c:v>
                </c:pt>
                <c:pt idx="1772">
                  <c:v>0.18963831867057673</c:v>
                </c:pt>
                <c:pt idx="1773">
                  <c:v>0.1906158357771261</c:v>
                </c:pt>
                <c:pt idx="1774">
                  <c:v>0.1906158357771261</c:v>
                </c:pt>
                <c:pt idx="1775">
                  <c:v>0.1906158357771261</c:v>
                </c:pt>
                <c:pt idx="1776">
                  <c:v>0.1906158357771261</c:v>
                </c:pt>
                <c:pt idx="1777">
                  <c:v>0.1906158357771261</c:v>
                </c:pt>
                <c:pt idx="1778">
                  <c:v>0.1906158357771261</c:v>
                </c:pt>
                <c:pt idx="1779">
                  <c:v>0.19159335288367546</c:v>
                </c:pt>
                <c:pt idx="1780">
                  <c:v>0.1906158357771261</c:v>
                </c:pt>
                <c:pt idx="1781">
                  <c:v>0.19159335288367546</c:v>
                </c:pt>
                <c:pt idx="1782">
                  <c:v>0.19159335288367546</c:v>
                </c:pt>
                <c:pt idx="1783">
                  <c:v>0.19159335288367546</c:v>
                </c:pt>
                <c:pt idx="1784">
                  <c:v>0.19159335288367546</c:v>
                </c:pt>
                <c:pt idx="1785">
                  <c:v>0.19159335288367546</c:v>
                </c:pt>
                <c:pt idx="1786">
                  <c:v>0.19159335288367546</c:v>
                </c:pt>
                <c:pt idx="1787">
                  <c:v>0.19257086999022482</c:v>
                </c:pt>
                <c:pt idx="1788">
                  <c:v>0.19159335288367546</c:v>
                </c:pt>
                <c:pt idx="1789">
                  <c:v>0.19257086999022482</c:v>
                </c:pt>
                <c:pt idx="1790">
                  <c:v>0.19257086999022482</c:v>
                </c:pt>
                <c:pt idx="1791">
                  <c:v>0.19257086999022482</c:v>
                </c:pt>
                <c:pt idx="1792">
                  <c:v>0.19257086999022482</c:v>
                </c:pt>
                <c:pt idx="1793">
                  <c:v>0.19354838709677419</c:v>
                </c:pt>
                <c:pt idx="1794">
                  <c:v>0.19257086999022482</c:v>
                </c:pt>
                <c:pt idx="1795">
                  <c:v>0.19354838709677419</c:v>
                </c:pt>
                <c:pt idx="1796">
                  <c:v>0.19257086999022482</c:v>
                </c:pt>
                <c:pt idx="1797">
                  <c:v>0.19354838709677419</c:v>
                </c:pt>
                <c:pt idx="1798">
                  <c:v>0.19354838709677419</c:v>
                </c:pt>
                <c:pt idx="1799">
                  <c:v>0.19354838709677419</c:v>
                </c:pt>
                <c:pt idx="1800">
                  <c:v>0.19452590420332355</c:v>
                </c:pt>
                <c:pt idx="1801">
                  <c:v>0.19452590420332355</c:v>
                </c:pt>
                <c:pt idx="1802">
                  <c:v>0.19452590420332355</c:v>
                </c:pt>
                <c:pt idx="1803">
                  <c:v>0.19452590420332355</c:v>
                </c:pt>
                <c:pt idx="1804">
                  <c:v>0.19452590420332355</c:v>
                </c:pt>
                <c:pt idx="1805">
                  <c:v>0.19550342130987292</c:v>
                </c:pt>
                <c:pt idx="1806">
                  <c:v>0.19452590420332355</c:v>
                </c:pt>
                <c:pt idx="1807">
                  <c:v>0.19550342130987292</c:v>
                </c:pt>
                <c:pt idx="1808">
                  <c:v>0.19550342130987292</c:v>
                </c:pt>
                <c:pt idx="1809">
                  <c:v>0.19550342130987292</c:v>
                </c:pt>
                <c:pt idx="1810">
                  <c:v>0.19550342130987292</c:v>
                </c:pt>
                <c:pt idx="1811">
                  <c:v>0.19550342130987292</c:v>
                </c:pt>
                <c:pt idx="1812">
                  <c:v>0.19648093841642228</c:v>
                </c:pt>
                <c:pt idx="1813">
                  <c:v>0.19648093841642228</c:v>
                </c:pt>
                <c:pt idx="1814">
                  <c:v>0.19648093841642228</c:v>
                </c:pt>
                <c:pt idx="1815">
                  <c:v>0.19648093841642228</c:v>
                </c:pt>
                <c:pt idx="1816">
                  <c:v>0.19648093841642228</c:v>
                </c:pt>
                <c:pt idx="1817">
                  <c:v>0.19648093841642228</c:v>
                </c:pt>
                <c:pt idx="1818">
                  <c:v>0.19648093841642228</c:v>
                </c:pt>
                <c:pt idx="1819">
                  <c:v>0.19648093841642228</c:v>
                </c:pt>
                <c:pt idx="1820">
                  <c:v>0.19745845552297164</c:v>
                </c:pt>
                <c:pt idx="1821">
                  <c:v>0.19745845552297164</c:v>
                </c:pt>
                <c:pt idx="1822">
                  <c:v>0.19745845552297164</c:v>
                </c:pt>
                <c:pt idx="1823">
                  <c:v>0.19745845552297164</c:v>
                </c:pt>
                <c:pt idx="1824">
                  <c:v>0.19745845552297164</c:v>
                </c:pt>
                <c:pt idx="1825">
                  <c:v>0.19843597262952101</c:v>
                </c:pt>
                <c:pt idx="1826">
                  <c:v>0.19843597262952101</c:v>
                </c:pt>
                <c:pt idx="1827">
                  <c:v>0.19843597262952101</c:v>
                </c:pt>
                <c:pt idx="1828">
                  <c:v>0.19843597262952101</c:v>
                </c:pt>
                <c:pt idx="1829">
                  <c:v>0.19843597262952101</c:v>
                </c:pt>
                <c:pt idx="1830">
                  <c:v>0.19843597262952101</c:v>
                </c:pt>
                <c:pt idx="1831">
                  <c:v>0.19843597262952101</c:v>
                </c:pt>
                <c:pt idx="1832">
                  <c:v>0.19843597262952101</c:v>
                </c:pt>
                <c:pt idx="1833">
                  <c:v>0.19941348973607037</c:v>
                </c:pt>
                <c:pt idx="1834">
                  <c:v>0.19941348973607037</c:v>
                </c:pt>
                <c:pt idx="1835">
                  <c:v>0.19941348973607037</c:v>
                </c:pt>
                <c:pt idx="1836">
                  <c:v>0.19941348973607037</c:v>
                </c:pt>
                <c:pt idx="1837">
                  <c:v>0.19941348973607037</c:v>
                </c:pt>
                <c:pt idx="1838">
                  <c:v>0.19941348973607037</c:v>
                </c:pt>
                <c:pt idx="1839">
                  <c:v>0.20039100684261973</c:v>
                </c:pt>
                <c:pt idx="1840">
                  <c:v>0.20039100684261973</c:v>
                </c:pt>
                <c:pt idx="1841">
                  <c:v>0.20039100684261973</c:v>
                </c:pt>
                <c:pt idx="1842">
                  <c:v>0.20039100684261973</c:v>
                </c:pt>
                <c:pt idx="1843">
                  <c:v>0.20039100684261973</c:v>
                </c:pt>
                <c:pt idx="1844">
                  <c:v>0.20039100684261973</c:v>
                </c:pt>
                <c:pt idx="1845">
                  <c:v>0.2013685239491691</c:v>
                </c:pt>
                <c:pt idx="1846">
                  <c:v>0.2013685239491691</c:v>
                </c:pt>
                <c:pt idx="1847">
                  <c:v>0.2013685239491691</c:v>
                </c:pt>
                <c:pt idx="1848">
                  <c:v>0.2013685239491691</c:v>
                </c:pt>
                <c:pt idx="1849">
                  <c:v>0.2013685239491691</c:v>
                </c:pt>
                <c:pt idx="1850">
                  <c:v>0.2013685239491691</c:v>
                </c:pt>
                <c:pt idx="1851">
                  <c:v>0.20234604105571846</c:v>
                </c:pt>
                <c:pt idx="1852">
                  <c:v>0.20234604105571846</c:v>
                </c:pt>
                <c:pt idx="1853">
                  <c:v>0.20234604105571846</c:v>
                </c:pt>
                <c:pt idx="1854">
                  <c:v>0.20234604105571846</c:v>
                </c:pt>
                <c:pt idx="1855">
                  <c:v>0.20234604105571846</c:v>
                </c:pt>
                <c:pt idx="1856">
                  <c:v>0.20234604105571846</c:v>
                </c:pt>
                <c:pt idx="1857">
                  <c:v>0.20234604105571846</c:v>
                </c:pt>
                <c:pt idx="1858">
                  <c:v>0.20332355816226785</c:v>
                </c:pt>
                <c:pt idx="1859">
                  <c:v>0.20332355816226785</c:v>
                </c:pt>
                <c:pt idx="1860">
                  <c:v>0.20332355816226785</c:v>
                </c:pt>
                <c:pt idx="1861">
                  <c:v>0.20332355816226785</c:v>
                </c:pt>
                <c:pt idx="1862">
                  <c:v>0.20332355816226785</c:v>
                </c:pt>
                <c:pt idx="1863">
                  <c:v>0.20332355816226785</c:v>
                </c:pt>
                <c:pt idx="1864">
                  <c:v>0.20332355816226785</c:v>
                </c:pt>
                <c:pt idx="1865">
                  <c:v>0.20332355816226785</c:v>
                </c:pt>
                <c:pt idx="1866">
                  <c:v>0.20430107526881722</c:v>
                </c:pt>
                <c:pt idx="1867">
                  <c:v>0.20430107526881722</c:v>
                </c:pt>
                <c:pt idx="1868">
                  <c:v>0.20430107526881722</c:v>
                </c:pt>
                <c:pt idx="1869">
                  <c:v>0.20430107526881722</c:v>
                </c:pt>
                <c:pt idx="1870">
                  <c:v>0.20430107526881722</c:v>
                </c:pt>
                <c:pt idx="1871">
                  <c:v>0.20430107526881722</c:v>
                </c:pt>
                <c:pt idx="1872">
                  <c:v>0.20527859237536658</c:v>
                </c:pt>
                <c:pt idx="1873">
                  <c:v>0.20527859237536658</c:v>
                </c:pt>
                <c:pt idx="1874">
                  <c:v>0.20527859237536658</c:v>
                </c:pt>
                <c:pt idx="1875">
                  <c:v>0.20527859237536658</c:v>
                </c:pt>
                <c:pt idx="1876">
                  <c:v>0.20625610948191594</c:v>
                </c:pt>
                <c:pt idx="1877">
                  <c:v>0.20527859237536658</c:v>
                </c:pt>
                <c:pt idx="1878">
                  <c:v>0.20625610948191594</c:v>
                </c:pt>
                <c:pt idx="1879">
                  <c:v>0.20625610948191594</c:v>
                </c:pt>
                <c:pt idx="1880">
                  <c:v>0.20625610948191594</c:v>
                </c:pt>
                <c:pt idx="1881">
                  <c:v>0.20625610948191594</c:v>
                </c:pt>
                <c:pt idx="1882">
                  <c:v>0.20625610948191594</c:v>
                </c:pt>
                <c:pt idx="1883">
                  <c:v>0.20625610948191594</c:v>
                </c:pt>
                <c:pt idx="1884">
                  <c:v>0.20723362658846531</c:v>
                </c:pt>
                <c:pt idx="1885">
                  <c:v>0.20723362658846531</c:v>
                </c:pt>
                <c:pt idx="1886">
                  <c:v>0.20723362658846531</c:v>
                </c:pt>
                <c:pt idx="1887">
                  <c:v>0.20723362658846531</c:v>
                </c:pt>
                <c:pt idx="1888">
                  <c:v>0.20723362658846531</c:v>
                </c:pt>
                <c:pt idx="1889">
                  <c:v>0.20723362658846531</c:v>
                </c:pt>
                <c:pt idx="1890">
                  <c:v>0.20821114369501467</c:v>
                </c:pt>
                <c:pt idx="1891">
                  <c:v>0.20723362658846531</c:v>
                </c:pt>
                <c:pt idx="1892">
                  <c:v>0.20821114369501467</c:v>
                </c:pt>
                <c:pt idx="1893">
                  <c:v>0.20821114369501467</c:v>
                </c:pt>
                <c:pt idx="1894">
                  <c:v>0.20821114369501467</c:v>
                </c:pt>
                <c:pt idx="1895">
                  <c:v>0.20821114369501467</c:v>
                </c:pt>
                <c:pt idx="1896">
                  <c:v>0.20821114369501467</c:v>
                </c:pt>
                <c:pt idx="1897">
                  <c:v>0.20918866080156404</c:v>
                </c:pt>
                <c:pt idx="1898">
                  <c:v>0.20918866080156404</c:v>
                </c:pt>
                <c:pt idx="1899">
                  <c:v>0.20918866080156404</c:v>
                </c:pt>
                <c:pt idx="1900">
                  <c:v>0.20918866080156404</c:v>
                </c:pt>
                <c:pt idx="1901">
                  <c:v>0.20918866080156404</c:v>
                </c:pt>
                <c:pt idx="1902">
                  <c:v>0.20918866080156404</c:v>
                </c:pt>
                <c:pt idx="1903">
                  <c:v>0.20918866080156404</c:v>
                </c:pt>
                <c:pt idx="1904">
                  <c:v>0.20918866080156404</c:v>
                </c:pt>
                <c:pt idx="1905">
                  <c:v>0.20918866080156404</c:v>
                </c:pt>
                <c:pt idx="1906">
                  <c:v>0.2101661779081134</c:v>
                </c:pt>
                <c:pt idx="1907">
                  <c:v>0.2101661779081134</c:v>
                </c:pt>
                <c:pt idx="1908">
                  <c:v>0.2101661779081134</c:v>
                </c:pt>
                <c:pt idx="1909">
                  <c:v>0.2101661779081134</c:v>
                </c:pt>
                <c:pt idx="1910">
                  <c:v>0.2101661779081134</c:v>
                </c:pt>
                <c:pt idx="1911">
                  <c:v>0.21114369501466276</c:v>
                </c:pt>
                <c:pt idx="1912">
                  <c:v>0.21114369501466276</c:v>
                </c:pt>
                <c:pt idx="1913">
                  <c:v>0.21114369501466276</c:v>
                </c:pt>
                <c:pt idx="1914">
                  <c:v>0.21114369501466276</c:v>
                </c:pt>
                <c:pt idx="1915">
                  <c:v>0.21114369501466276</c:v>
                </c:pt>
                <c:pt idx="1916">
                  <c:v>0.21114369501466276</c:v>
                </c:pt>
                <c:pt idx="1917">
                  <c:v>0.21114369501466276</c:v>
                </c:pt>
                <c:pt idx="1918">
                  <c:v>0.21212121212121213</c:v>
                </c:pt>
                <c:pt idx="1919">
                  <c:v>0.21212121212121213</c:v>
                </c:pt>
                <c:pt idx="1920">
                  <c:v>0.21212121212121213</c:v>
                </c:pt>
                <c:pt idx="1921">
                  <c:v>0.21212121212121213</c:v>
                </c:pt>
                <c:pt idx="1922">
                  <c:v>0.21212121212121213</c:v>
                </c:pt>
                <c:pt idx="1923">
                  <c:v>0.21212121212121213</c:v>
                </c:pt>
                <c:pt idx="1924">
                  <c:v>0.21309872922776149</c:v>
                </c:pt>
                <c:pt idx="1925">
                  <c:v>0.21309872922776149</c:v>
                </c:pt>
                <c:pt idx="1926">
                  <c:v>0.21309872922776149</c:v>
                </c:pt>
                <c:pt idx="1927">
                  <c:v>0.21309872922776149</c:v>
                </c:pt>
                <c:pt idx="1928">
                  <c:v>0.21309872922776149</c:v>
                </c:pt>
                <c:pt idx="1929">
                  <c:v>0.21309872922776149</c:v>
                </c:pt>
                <c:pt idx="1930">
                  <c:v>0.21309872922776149</c:v>
                </c:pt>
                <c:pt idx="1931">
                  <c:v>0.21407624633431085</c:v>
                </c:pt>
                <c:pt idx="1932">
                  <c:v>0.21407624633431085</c:v>
                </c:pt>
                <c:pt idx="1933">
                  <c:v>0.21407624633431085</c:v>
                </c:pt>
                <c:pt idx="1934">
                  <c:v>0.21407624633431085</c:v>
                </c:pt>
                <c:pt idx="1935">
                  <c:v>0.21505376344086022</c:v>
                </c:pt>
                <c:pt idx="1936">
                  <c:v>0.21505376344086022</c:v>
                </c:pt>
                <c:pt idx="1937">
                  <c:v>0.21505376344086022</c:v>
                </c:pt>
                <c:pt idx="1938">
                  <c:v>0.21505376344086022</c:v>
                </c:pt>
                <c:pt idx="1939">
                  <c:v>0.21505376344086022</c:v>
                </c:pt>
                <c:pt idx="1940">
                  <c:v>0.21505376344086022</c:v>
                </c:pt>
                <c:pt idx="1941">
                  <c:v>0.21603128054740958</c:v>
                </c:pt>
                <c:pt idx="1942">
                  <c:v>0.21603128054740958</c:v>
                </c:pt>
                <c:pt idx="1943">
                  <c:v>0.21603128054740958</c:v>
                </c:pt>
                <c:pt idx="1944">
                  <c:v>0.21505376344086022</c:v>
                </c:pt>
                <c:pt idx="1945">
                  <c:v>0.21603128054740958</c:v>
                </c:pt>
                <c:pt idx="1946">
                  <c:v>0.21603128054740958</c:v>
                </c:pt>
                <c:pt idx="1947">
                  <c:v>0.21700879765395895</c:v>
                </c:pt>
                <c:pt idx="1948">
                  <c:v>0.21603128054740958</c:v>
                </c:pt>
                <c:pt idx="1949">
                  <c:v>0.21700879765395895</c:v>
                </c:pt>
                <c:pt idx="1950">
                  <c:v>0.21700879765395895</c:v>
                </c:pt>
                <c:pt idx="1951">
                  <c:v>0.21700879765395895</c:v>
                </c:pt>
                <c:pt idx="1952">
                  <c:v>0.21700879765395895</c:v>
                </c:pt>
                <c:pt idx="1953">
                  <c:v>0.21798631476050831</c:v>
                </c:pt>
                <c:pt idx="1954">
                  <c:v>0.21798631476050831</c:v>
                </c:pt>
                <c:pt idx="1955">
                  <c:v>0.21700879765395895</c:v>
                </c:pt>
                <c:pt idx="1956">
                  <c:v>0.21798631476050831</c:v>
                </c:pt>
                <c:pt idx="1957">
                  <c:v>0.21798631476050831</c:v>
                </c:pt>
                <c:pt idx="1958">
                  <c:v>0.21798631476050831</c:v>
                </c:pt>
                <c:pt idx="1959">
                  <c:v>0.21798631476050831</c:v>
                </c:pt>
                <c:pt idx="1960">
                  <c:v>0.21798631476050831</c:v>
                </c:pt>
                <c:pt idx="1961">
                  <c:v>0.21896383186705767</c:v>
                </c:pt>
                <c:pt idx="1962">
                  <c:v>0.21798631476050831</c:v>
                </c:pt>
                <c:pt idx="1963">
                  <c:v>0.21896383186705767</c:v>
                </c:pt>
                <c:pt idx="1964">
                  <c:v>0.21896383186705767</c:v>
                </c:pt>
                <c:pt idx="1965">
                  <c:v>0.21896383186705767</c:v>
                </c:pt>
                <c:pt idx="1966">
                  <c:v>0.21896383186705767</c:v>
                </c:pt>
                <c:pt idx="1967">
                  <c:v>0.21896383186705767</c:v>
                </c:pt>
                <c:pt idx="1968">
                  <c:v>0.21994134897360704</c:v>
                </c:pt>
                <c:pt idx="1969">
                  <c:v>0.21994134897360704</c:v>
                </c:pt>
                <c:pt idx="1970">
                  <c:v>0.21994134897360704</c:v>
                </c:pt>
                <c:pt idx="1971">
                  <c:v>0.21994134897360704</c:v>
                </c:pt>
                <c:pt idx="1972">
                  <c:v>0.21994134897360704</c:v>
                </c:pt>
                <c:pt idx="1973">
                  <c:v>0.2209188660801564</c:v>
                </c:pt>
                <c:pt idx="1974">
                  <c:v>0.21994134897360704</c:v>
                </c:pt>
                <c:pt idx="1975">
                  <c:v>0.2209188660801564</c:v>
                </c:pt>
                <c:pt idx="1976">
                  <c:v>0.2209188660801564</c:v>
                </c:pt>
                <c:pt idx="1977">
                  <c:v>0.2209188660801564</c:v>
                </c:pt>
                <c:pt idx="1978">
                  <c:v>0.2209188660801564</c:v>
                </c:pt>
                <c:pt idx="1979">
                  <c:v>0.2209188660801564</c:v>
                </c:pt>
                <c:pt idx="1980">
                  <c:v>0.2209188660801564</c:v>
                </c:pt>
                <c:pt idx="1981">
                  <c:v>0.22189638318670576</c:v>
                </c:pt>
                <c:pt idx="1982">
                  <c:v>0.2209188660801564</c:v>
                </c:pt>
                <c:pt idx="1983">
                  <c:v>0.22189638318670576</c:v>
                </c:pt>
                <c:pt idx="1984">
                  <c:v>0.22189638318670576</c:v>
                </c:pt>
                <c:pt idx="1985">
                  <c:v>0.22189638318670576</c:v>
                </c:pt>
                <c:pt idx="1986">
                  <c:v>0.22189638318670576</c:v>
                </c:pt>
                <c:pt idx="1987">
                  <c:v>0.22189638318670576</c:v>
                </c:pt>
                <c:pt idx="1988">
                  <c:v>0.22287390029325513</c:v>
                </c:pt>
                <c:pt idx="1989">
                  <c:v>0.22287390029325513</c:v>
                </c:pt>
                <c:pt idx="1990">
                  <c:v>0.22287390029325513</c:v>
                </c:pt>
                <c:pt idx="1991">
                  <c:v>0.22287390029325513</c:v>
                </c:pt>
                <c:pt idx="1992">
                  <c:v>0.22385141739980449</c:v>
                </c:pt>
                <c:pt idx="1993">
                  <c:v>0.22287390029325513</c:v>
                </c:pt>
                <c:pt idx="1994">
                  <c:v>0.22287390029325513</c:v>
                </c:pt>
                <c:pt idx="1995">
                  <c:v>0.22385141739980449</c:v>
                </c:pt>
                <c:pt idx="1996">
                  <c:v>0.22385141739980449</c:v>
                </c:pt>
                <c:pt idx="1997">
                  <c:v>0.22482893450635386</c:v>
                </c:pt>
                <c:pt idx="1998">
                  <c:v>0.22385141739980449</c:v>
                </c:pt>
                <c:pt idx="1999">
                  <c:v>0.22385141739980449</c:v>
                </c:pt>
                <c:pt idx="2000">
                  <c:v>0.22482893450635386</c:v>
                </c:pt>
                <c:pt idx="2001">
                  <c:v>0.22482893450635386</c:v>
                </c:pt>
                <c:pt idx="2002">
                  <c:v>0.22482893450635386</c:v>
                </c:pt>
                <c:pt idx="2003">
                  <c:v>0.22482893450635386</c:v>
                </c:pt>
                <c:pt idx="2004">
                  <c:v>0.22482893450635386</c:v>
                </c:pt>
                <c:pt idx="2005">
                  <c:v>0.22580645161290322</c:v>
                </c:pt>
                <c:pt idx="2006">
                  <c:v>0.22482893450635386</c:v>
                </c:pt>
                <c:pt idx="2007">
                  <c:v>0.22580645161290322</c:v>
                </c:pt>
                <c:pt idx="2008">
                  <c:v>0.22580645161290322</c:v>
                </c:pt>
                <c:pt idx="2009">
                  <c:v>0.22580645161290322</c:v>
                </c:pt>
                <c:pt idx="2010">
                  <c:v>0.22580645161290322</c:v>
                </c:pt>
                <c:pt idx="2011">
                  <c:v>0.22580645161290322</c:v>
                </c:pt>
                <c:pt idx="2012">
                  <c:v>0.22678396871945258</c:v>
                </c:pt>
                <c:pt idx="2013">
                  <c:v>0.22678396871945258</c:v>
                </c:pt>
                <c:pt idx="2014">
                  <c:v>0.22678396871945258</c:v>
                </c:pt>
                <c:pt idx="2015">
                  <c:v>0.22678396871945258</c:v>
                </c:pt>
                <c:pt idx="2016">
                  <c:v>0.22678396871945258</c:v>
                </c:pt>
                <c:pt idx="2017">
                  <c:v>0.22678396871945258</c:v>
                </c:pt>
                <c:pt idx="2018">
                  <c:v>0.22776148582600195</c:v>
                </c:pt>
                <c:pt idx="2019">
                  <c:v>0.22678396871945258</c:v>
                </c:pt>
                <c:pt idx="2020">
                  <c:v>0.22776148582600195</c:v>
                </c:pt>
                <c:pt idx="2021">
                  <c:v>0.22776148582600195</c:v>
                </c:pt>
                <c:pt idx="2022">
                  <c:v>0.22776148582600195</c:v>
                </c:pt>
                <c:pt idx="2023">
                  <c:v>0.22776148582600195</c:v>
                </c:pt>
                <c:pt idx="2024">
                  <c:v>0.22873900293255131</c:v>
                </c:pt>
                <c:pt idx="2025">
                  <c:v>0.22873900293255131</c:v>
                </c:pt>
                <c:pt idx="2026">
                  <c:v>0.22873900293255131</c:v>
                </c:pt>
                <c:pt idx="2027">
                  <c:v>0.22873900293255131</c:v>
                </c:pt>
                <c:pt idx="2028">
                  <c:v>0.22873900293255131</c:v>
                </c:pt>
                <c:pt idx="2029">
                  <c:v>0.22873900293255131</c:v>
                </c:pt>
                <c:pt idx="2030">
                  <c:v>0.22873900293255131</c:v>
                </c:pt>
                <c:pt idx="2031">
                  <c:v>0.22971652003910067</c:v>
                </c:pt>
                <c:pt idx="2032">
                  <c:v>0.22971652003910067</c:v>
                </c:pt>
                <c:pt idx="2033">
                  <c:v>0.22971652003910067</c:v>
                </c:pt>
                <c:pt idx="2034">
                  <c:v>0.22971652003910067</c:v>
                </c:pt>
                <c:pt idx="2035">
                  <c:v>0.23069403714565004</c:v>
                </c:pt>
                <c:pt idx="2036">
                  <c:v>0.23069403714565004</c:v>
                </c:pt>
                <c:pt idx="2037">
                  <c:v>0.23069403714565004</c:v>
                </c:pt>
                <c:pt idx="2038">
                  <c:v>0.23069403714565004</c:v>
                </c:pt>
                <c:pt idx="2039">
                  <c:v>0.23069403714565004</c:v>
                </c:pt>
                <c:pt idx="2040">
                  <c:v>0.23069403714565004</c:v>
                </c:pt>
                <c:pt idx="2041">
                  <c:v>0.23069403714565004</c:v>
                </c:pt>
                <c:pt idx="2042">
                  <c:v>0.2316715542521994</c:v>
                </c:pt>
                <c:pt idx="2043">
                  <c:v>0.2316715542521994</c:v>
                </c:pt>
                <c:pt idx="2044">
                  <c:v>0.2316715542521994</c:v>
                </c:pt>
                <c:pt idx="2045">
                  <c:v>0.2316715542521994</c:v>
                </c:pt>
                <c:pt idx="2046">
                  <c:v>0.2316715542521994</c:v>
                </c:pt>
                <c:pt idx="2047">
                  <c:v>0.2316715542521994</c:v>
                </c:pt>
                <c:pt idx="2048">
                  <c:v>0.23264907135874877</c:v>
                </c:pt>
                <c:pt idx="2049">
                  <c:v>0.23264907135874877</c:v>
                </c:pt>
                <c:pt idx="2050">
                  <c:v>0.23264907135874877</c:v>
                </c:pt>
                <c:pt idx="2051">
                  <c:v>0.23264907135874877</c:v>
                </c:pt>
                <c:pt idx="2052">
                  <c:v>0.23264907135874877</c:v>
                </c:pt>
                <c:pt idx="2053">
                  <c:v>0.23264907135874877</c:v>
                </c:pt>
                <c:pt idx="2054">
                  <c:v>0.23264907135874877</c:v>
                </c:pt>
                <c:pt idx="2055">
                  <c:v>0.23362658846529813</c:v>
                </c:pt>
                <c:pt idx="2056">
                  <c:v>0.23362658846529813</c:v>
                </c:pt>
                <c:pt idx="2057">
                  <c:v>0.23362658846529813</c:v>
                </c:pt>
                <c:pt idx="2058">
                  <c:v>0.23362658846529813</c:v>
                </c:pt>
                <c:pt idx="2059">
                  <c:v>0.23362658846529813</c:v>
                </c:pt>
                <c:pt idx="2060">
                  <c:v>0.23362658846529813</c:v>
                </c:pt>
                <c:pt idx="2061">
                  <c:v>0.23460410557184752</c:v>
                </c:pt>
                <c:pt idx="2062">
                  <c:v>0.23460410557184752</c:v>
                </c:pt>
                <c:pt idx="2063">
                  <c:v>0.23460410557184752</c:v>
                </c:pt>
                <c:pt idx="2064">
                  <c:v>0.23460410557184752</c:v>
                </c:pt>
                <c:pt idx="2065">
                  <c:v>0.23460410557184752</c:v>
                </c:pt>
                <c:pt idx="2066">
                  <c:v>0.23558162267839688</c:v>
                </c:pt>
                <c:pt idx="2067">
                  <c:v>0.23558162267839688</c:v>
                </c:pt>
                <c:pt idx="2068">
                  <c:v>0.23558162267839688</c:v>
                </c:pt>
                <c:pt idx="2069">
                  <c:v>0.23460410557184752</c:v>
                </c:pt>
                <c:pt idx="2070">
                  <c:v>0.23558162267839688</c:v>
                </c:pt>
                <c:pt idx="2071">
                  <c:v>0.23655913978494625</c:v>
                </c:pt>
                <c:pt idx="2072">
                  <c:v>0.23558162267839688</c:v>
                </c:pt>
                <c:pt idx="2073">
                  <c:v>0.23558162267839688</c:v>
                </c:pt>
                <c:pt idx="2074">
                  <c:v>0.23655913978494625</c:v>
                </c:pt>
                <c:pt idx="2075">
                  <c:v>0.23655913978494625</c:v>
                </c:pt>
                <c:pt idx="2076">
                  <c:v>0.23655913978494625</c:v>
                </c:pt>
                <c:pt idx="2077">
                  <c:v>0.23655913978494625</c:v>
                </c:pt>
                <c:pt idx="2078">
                  <c:v>0.23753665689149561</c:v>
                </c:pt>
                <c:pt idx="2079">
                  <c:v>0.23655913978494625</c:v>
                </c:pt>
                <c:pt idx="2080">
                  <c:v>0.23753665689149561</c:v>
                </c:pt>
                <c:pt idx="2081">
                  <c:v>0.23655913978494625</c:v>
                </c:pt>
                <c:pt idx="2082">
                  <c:v>0.23753665689149561</c:v>
                </c:pt>
                <c:pt idx="2083">
                  <c:v>0.23753665689149561</c:v>
                </c:pt>
                <c:pt idx="2084">
                  <c:v>0.23753665689149561</c:v>
                </c:pt>
                <c:pt idx="2085">
                  <c:v>0.23753665689149561</c:v>
                </c:pt>
                <c:pt idx="2086">
                  <c:v>0.23753665689149561</c:v>
                </c:pt>
                <c:pt idx="2087">
                  <c:v>0.23753665689149561</c:v>
                </c:pt>
                <c:pt idx="2088">
                  <c:v>0.23851417399804498</c:v>
                </c:pt>
                <c:pt idx="2089">
                  <c:v>0.23851417399804498</c:v>
                </c:pt>
                <c:pt idx="2090">
                  <c:v>0.23851417399804498</c:v>
                </c:pt>
                <c:pt idx="2091">
                  <c:v>0.23851417399804498</c:v>
                </c:pt>
                <c:pt idx="2092">
                  <c:v>0.23851417399804498</c:v>
                </c:pt>
                <c:pt idx="2093">
                  <c:v>0.23949169110459434</c:v>
                </c:pt>
                <c:pt idx="2094">
                  <c:v>0.23949169110459434</c:v>
                </c:pt>
                <c:pt idx="2095">
                  <c:v>0.23949169110459434</c:v>
                </c:pt>
                <c:pt idx="2096">
                  <c:v>0.23949169110459434</c:v>
                </c:pt>
                <c:pt idx="2097">
                  <c:v>0.23949169110459434</c:v>
                </c:pt>
                <c:pt idx="2098">
                  <c:v>0.23949169110459434</c:v>
                </c:pt>
                <c:pt idx="2099">
                  <c:v>0.2404692082111437</c:v>
                </c:pt>
                <c:pt idx="2100">
                  <c:v>0.2404692082111437</c:v>
                </c:pt>
                <c:pt idx="2101">
                  <c:v>0.2404692082111437</c:v>
                </c:pt>
                <c:pt idx="2102">
                  <c:v>0.2404692082111437</c:v>
                </c:pt>
                <c:pt idx="2103">
                  <c:v>0.2404692082111437</c:v>
                </c:pt>
                <c:pt idx="2104">
                  <c:v>0.24144672531769307</c:v>
                </c:pt>
                <c:pt idx="2105">
                  <c:v>0.24144672531769307</c:v>
                </c:pt>
                <c:pt idx="2106">
                  <c:v>0.24144672531769307</c:v>
                </c:pt>
                <c:pt idx="2107">
                  <c:v>0.24144672531769307</c:v>
                </c:pt>
                <c:pt idx="2108">
                  <c:v>0.24144672531769307</c:v>
                </c:pt>
                <c:pt idx="2109">
                  <c:v>0.24144672531769307</c:v>
                </c:pt>
                <c:pt idx="2110">
                  <c:v>0.24144672531769307</c:v>
                </c:pt>
                <c:pt idx="2111">
                  <c:v>0.24242424242424243</c:v>
                </c:pt>
                <c:pt idx="2112">
                  <c:v>0.24242424242424243</c:v>
                </c:pt>
                <c:pt idx="2113">
                  <c:v>0.24242424242424243</c:v>
                </c:pt>
                <c:pt idx="2114">
                  <c:v>0.24242424242424243</c:v>
                </c:pt>
                <c:pt idx="2115">
                  <c:v>0.24242424242424243</c:v>
                </c:pt>
                <c:pt idx="2116">
                  <c:v>0.24242424242424243</c:v>
                </c:pt>
                <c:pt idx="2117">
                  <c:v>0.24340175953079179</c:v>
                </c:pt>
                <c:pt idx="2118">
                  <c:v>0.24242424242424243</c:v>
                </c:pt>
                <c:pt idx="2119">
                  <c:v>0.24340175953079179</c:v>
                </c:pt>
                <c:pt idx="2120">
                  <c:v>0.24340175953079179</c:v>
                </c:pt>
                <c:pt idx="2121">
                  <c:v>0.24340175953079179</c:v>
                </c:pt>
                <c:pt idx="2122">
                  <c:v>0.24340175953079179</c:v>
                </c:pt>
                <c:pt idx="2123">
                  <c:v>0.24340175953079179</c:v>
                </c:pt>
                <c:pt idx="2124">
                  <c:v>0.24437927663734116</c:v>
                </c:pt>
                <c:pt idx="2125">
                  <c:v>0.24340175953079179</c:v>
                </c:pt>
                <c:pt idx="2126">
                  <c:v>0.24437927663734116</c:v>
                </c:pt>
                <c:pt idx="2127">
                  <c:v>0.24437927663734116</c:v>
                </c:pt>
                <c:pt idx="2128">
                  <c:v>0.24437927663734116</c:v>
                </c:pt>
                <c:pt idx="2129">
                  <c:v>0.24535679374389052</c:v>
                </c:pt>
                <c:pt idx="2130">
                  <c:v>0.24535679374389052</c:v>
                </c:pt>
                <c:pt idx="2131">
                  <c:v>0.24535679374389052</c:v>
                </c:pt>
                <c:pt idx="2132">
                  <c:v>0.24437927663734116</c:v>
                </c:pt>
                <c:pt idx="2133">
                  <c:v>0.24535679374389052</c:v>
                </c:pt>
                <c:pt idx="2134">
                  <c:v>0.24535679374389052</c:v>
                </c:pt>
                <c:pt idx="2135">
                  <c:v>0.24535679374389052</c:v>
                </c:pt>
                <c:pt idx="2136">
                  <c:v>0.24535679374389052</c:v>
                </c:pt>
                <c:pt idx="2137">
                  <c:v>0.24633431085043989</c:v>
                </c:pt>
                <c:pt idx="2138">
                  <c:v>0.24633431085043989</c:v>
                </c:pt>
                <c:pt idx="2139">
                  <c:v>0.24633431085043989</c:v>
                </c:pt>
                <c:pt idx="2140">
                  <c:v>0.24633431085043989</c:v>
                </c:pt>
                <c:pt idx="2141">
                  <c:v>0.24633431085043989</c:v>
                </c:pt>
                <c:pt idx="2142">
                  <c:v>0.24731182795698925</c:v>
                </c:pt>
                <c:pt idx="2143">
                  <c:v>0.24731182795698925</c:v>
                </c:pt>
                <c:pt idx="2144">
                  <c:v>0.24731182795698925</c:v>
                </c:pt>
                <c:pt idx="2145">
                  <c:v>0.24731182795698925</c:v>
                </c:pt>
                <c:pt idx="2146">
                  <c:v>0.24731182795698925</c:v>
                </c:pt>
                <c:pt idx="2147">
                  <c:v>0.24731182795698925</c:v>
                </c:pt>
                <c:pt idx="2148">
                  <c:v>0.24828934506353861</c:v>
                </c:pt>
                <c:pt idx="2149">
                  <c:v>0.24731182795698925</c:v>
                </c:pt>
                <c:pt idx="2150">
                  <c:v>0.24828934506353861</c:v>
                </c:pt>
                <c:pt idx="2151">
                  <c:v>0.24828934506353861</c:v>
                </c:pt>
                <c:pt idx="2152">
                  <c:v>0.24828934506353861</c:v>
                </c:pt>
                <c:pt idx="2153">
                  <c:v>0.24828934506353861</c:v>
                </c:pt>
                <c:pt idx="2154">
                  <c:v>0.24926686217008798</c:v>
                </c:pt>
                <c:pt idx="2155">
                  <c:v>0.24926686217008798</c:v>
                </c:pt>
                <c:pt idx="2156">
                  <c:v>0.24926686217008798</c:v>
                </c:pt>
                <c:pt idx="2157">
                  <c:v>0.24926686217008798</c:v>
                </c:pt>
                <c:pt idx="2158">
                  <c:v>0.24926686217008798</c:v>
                </c:pt>
                <c:pt idx="2159">
                  <c:v>0.24926686217008798</c:v>
                </c:pt>
                <c:pt idx="2160">
                  <c:v>0.25024437927663734</c:v>
                </c:pt>
                <c:pt idx="2161">
                  <c:v>0.24926686217008798</c:v>
                </c:pt>
                <c:pt idx="2162">
                  <c:v>0.25024437927663734</c:v>
                </c:pt>
                <c:pt idx="2163">
                  <c:v>0.25024437927663734</c:v>
                </c:pt>
                <c:pt idx="2164">
                  <c:v>0.25024437927663734</c:v>
                </c:pt>
                <c:pt idx="2165">
                  <c:v>0.25024437927663734</c:v>
                </c:pt>
                <c:pt idx="2166">
                  <c:v>0.25024437927663734</c:v>
                </c:pt>
                <c:pt idx="2167">
                  <c:v>0.25024437927663734</c:v>
                </c:pt>
                <c:pt idx="2168">
                  <c:v>0.25024437927663734</c:v>
                </c:pt>
                <c:pt idx="2169">
                  <c:v>0.2512218963831867</c:v>
                </c:pt>
                <c:pt idx="2170">
                  <c:v>0.2512218963831867</c:v>
                </c:pt>
                <c:pt idx="2171">
                  <c:v>0.2512218963831867</c:v>
                </c:pt>
                <c:pt idx="2172">
                  <c:v>0.2512218963831867</c:v>
                </c:pt>
                <c:pt idx="2173">
                  <c:v>0.2512218963831867</c:v>
                </c:pt>
                <c:pt idx="2174">
                  <c:v>0.2512218963831867</c:v>
                </c:pt>
                <c:pt idx="2175">
                  <c:v>0.25219941348973607</c:v>
                </c:pt>
                <c:pt idx="2176">
                  <c:v>0.25219941348973607</c:v>
                </c:pt>
                <c:pt idx="2177">
                  <c:v>0.25219941348973607</c:v>
                </c:pt>
                <c:pt idx="2178">
                  <c:v>0.25219941348973607</c:v>
                </c:pt>
                <c:pt idx="2179">
                  <c:v>0.25219941348973607</c:v>
                </c:pt>
                <c:pt idx="2180">
                  <c:v>0.25219941348973607</c:v>
                </c:pt>
                <c:pt idx="2181">
                  <c:v>0.25317693059628543</c:v>
                </c:pt>
                <c:pt idx="2182">
                  <c:v>0.25219941348973607</c:v>
                </c:pt>
                <c:pt idx="2183">
                  <c:v>0.25317693059628543</c:v>
                </c:pt>
                <c:pt idx="2184">
                  <c:v>0.25317693059628543</c:v>
                </c:pt>
                <c:pt idx="2185">
                  <c:v>0.25317693059628543</c:v>
                </c:pt>
                <c:pt idx="2186">
                  <c:v>0.25317693059628543</c:v>
                </c:pt>
                <c:pt idx="2187">
                  <c:v>0.2541544477028348</c:v>
                </c:pt>
                <c:pt idx="2188">
                  <c:v>0.2541544477028348</c:v>
                </c:pt>
                <c:pt idx="2189">
                  <c:v>0.2541544477028348</c:v>
                </c:pt>
                <c:pt idx="2190">
                  <c:v>0.2541544477028348</c:v>
                </c:pt>
                <c:pt idx="2191">
                  <c:v>0.2541544477028348</c:v>
                </c:pt>
                <c:pt idx="2192">
                  <c:v>0.2541544477028348</c:v>
                </c:pt>
                <c:pt idx="2193">
                  <c:v>0.25513196480938416</c:v>
                </c:pt>
                <c:pt idx="2194">
                  <c:v>0.25513196480938416</c:v>
                </c:pt>
                <c:pt idx="2195">
                  <c:v>0.25513196480938416</c:v>
                </c:pt>
                <c:pt idx="2196">
                  <c:v>0.25513196480938416</c:v>
                </c:pt>
                <c:pt idx="2197">
                  <c:v>0.25513196480938416</c:v>
                </c:pt>
                <c:pt idx="2198">
                  <c:v>0.25513196480938416</c:v>
                </c:pt>
                <c:pt idx="2199">
                  <c:v>0.25610948191593352</c:v>
                </c:pt>
                <c:pt idx="2200">
                  <c:v>0.25610948191593352</c:v>
                </c:pt>
                <c:pt idx="2201">
                  <c:v>0.25610948191593352</c:v>
                </c:pt>
                <c:pt idx="2202">
                  <c:v>0.25610948191593352</c:v>
                </c:pt>
                <c:pt idx="2203">
                  <c:v>0.25610948191593352</c:v>
                </c:pt>
                <c:pt idx="2204">
                  <c:v>0.25610948191593352</c:v>
                </c:pt>
                <c:pt idx="2205">
                  <c:v>0.25610948191593352</c:v>
                </c:pt>
                <c:pt idx="2206">
                  <c:v>0.25610948191593352</c:v>
                </c:pt>
                <c:pt idx="2207">
                  <c:v>0.25708699902248289</c:v>
                </c:pt>
                <c:pt idx="2208">
                  <c:v>0.25708699902248289</c:v>
                </c:pt>
                <c:pt idx="2209">
                  <c:v>0.25708699902248289</c:v>
                </c:pt>
                <c:pt idx="2210">
                  <c:v>0.25708699902248289</c:v>
                </c:pt>
                <c:pt idx="2211">
                  <c:v>0.25708699902248289</c:v>
                </c:pt>
                <c:pt idx="2212">
                  <c:v>0.25806451612903225</c:v>
                </c:pt>
                <c:pt idx="2213">
                  <c:v>0.25806451612903225</c:v>
                </c:pt>
                <c:pt idx="2214">
                  <c:v>0.25806451612903225</c:v>
                </c:pt>
                <c:pt idx="2215">
                  <c:v>0.25806451612903225</c:v>
                </c:pt>
                <c:pt idx="2216">
                  <c:v>0.25806451612903225</c:v>
                </c:pt>
                <c:pt idx="2217">
                  <c:v>0.25806451612903225</c:v>
                </c:pt>
                <c:pt idx="2218">
                  <c:v>0.25806451612903225</c:v>
                </c:pt>
                <c:pt idx="2219">
                  <c:v>0.25806451612903225</c:v>
                </c:pt>
                <c:pt idx="2220">
                  <c:v>0.25904203323558161</c:v>
                </c:pt>
                <c:pt idx="2221">
                  <c:v>0.25904203323558161</c:v>
                </c:pt>
                <c:pt idx="2222">
                  <c:v>0.25904203323558161</c:v>
                </c:pt>
                <c:pt idx="2223">
                  <c:v>0.25904203323558161</c:v>
                </c:pt>
                <c:pt idx="2224">
                  <c:v>0.26001955034213098</c:v>
                </c:pt>
                <c:pt idx="2225">
                  <c:v>0.26001955034213098</c:v>
                </c:pt>
                <c:pt idx="2226">
                  <c:v>0.26001955034213098</c:v>
                </c:pt>
                <c:pt idx="2227">
                  <c:v>0.26001955034213098</c:v>
                </c:pt>
                <c:pt idx="2228">
                  <c:v>0.26001955034213098</c:v>
                </c:pt>
                <c:pt idx="2229">
                  <c:v>0.26001955034213098</c:v>
                </c:pt>
                <c:pt idx="2230">
                  <c:v>0.26099706744868034</c:v>
                </c:pt>
                <c:pt idx="2231">
                  <c:v>0.26001955034213098</c:v>
                </c:pt>
                <c:pt idx="2232">
                  <c:v>0.26099706744868034</c:v>
                </c:pt>
                <c:pt idx="2233">
                  <c:v>0.26099706744868034</c:v>
                </c:pt>
                <c:pt idx="2234">
                  <c:v>0.26099706744868034</c:v>
                </c:pt>
                <c:pt idx="2235">
                  <c:v>0.26197458455522971</c:v>
                </c:pt>
                <c:pt idx="2236">
                  <c:v>0.26197458455522971</c:v>
                </c:pt>
                <c:pt idx="2237">
                  <c:v>0.26099706744868034</c:v>
                </c:pt>
                <c:pt idx="2238">
                  <c:v>0.26197458455522971</c:v>
                </c:pt>
                <c:pt idx="2239">
                  <c:v>0.26197458455522971</c:v>
                </c:pt>
                <c:pt idx="2240">
                  <c:v>0.26197458455522971</c:v>
                </c:pt>
                <c:pt idx="2241">
                  <c:v>0.26197458455522971</c:v>
                </c:pt>
                <c:pt idx="2242">
                  <c:v>0.26197458455522971</c:v>
                </c:pt>
                <c:pt idx="2243">
                  <c:v>0.26295210166177907</c:v>
                </c:pt>
                <c:pt idx="2244">
                  <c:v>0.26295210166177907</c:v>
                </c:pt>
                <c:pt idx="2245">
                  <c:v>0.26295210166177907</c:v>
                </c:pt>
                <c:pt idx="2246">
                  <c:v>0.26295210166177907</c:v>
                </c:pt>
                <c:pt idx="2247">
                  <c:v>0.26295210166177907</c:v>
                </c:pt>
                <c:pt idx="2248">
                  <c:v>0.26295210166177907</c:v>
                </c:pt>
                <c:pt idx="2249">
                  <c:v>0.26295210166177907</c:v>
                </c:pt>
                <c:pt idx="2250">
                  <c:v>0.26392961876832843</c:v>
                </c:pt>
                <c:pt idx="2251">
                  <c:v>0.26392961876832843</c:v>
                </c:pt>
                <c:pt idx="2252">
                  <c:v>0.26392961876832843</c:v>
                </c:pt>
                <c:pt idx="2253">
                  <c:v>0.26392961876832843</c:v>
                </c:pt>
                <c:pt idx="2254">
                  <c:v>0.26392961876832843</c:v>
                </c:pt>
                <c:pt idx="2255">
                  <c:v>0.26392961876832843</c:v>
                </c:pt>
                <c:pt idx="2256">
                  <c:v>0.2649071358748778</c:v>
                </c:pt>
                <c:pt idx="2257">
                  <c:v>0.26392961876832843</c:v>
                </c:pt>
                <c:pt idx="2258">
                  <c:v>0.2649071358748778</c:v>
                </c:pt>
                <c:pt idx="2259">
                  <c:v>0.2649071358748778</c:v>
                </c:pt>
                <c:pt idx="2260">
                  <c:v>0.2649071358748778</c:v>
                </c:pt>
                <c:pt idx="2261">
                  <c:v>0.26588465298142716</c:v>
                </c:pt>
                <c:pt idx="2262">
                  <c:v>0.2649071358748778</c:v>
                </c:pt>
                <c:pt idx="2263">
                  <c:v>0.26588465298142716</c:v>
                </c:pt>
                <c:pt idx="2264">
                  <c:v>0.26588465298142716</c:v>
                </c:pt>
                <c:pt idx="2265">
                  <c:v>0.26588465298142716</c:v>
                </c:pt>
                <c:pt idx="2266">
                  <c:v>0.26588465298142716</c:v>
                </c:pt>
                <c:pt idx="2267">
                  <c:v>0.26588465298142716</c:v>
                </c:pt>
                <c:pt idx="2268">
                  <c:v>0.26588465298142716</c:v>
                </c:pt>
                <c:pt idx="2269">
                  <c:v>0.26588465298142716</c:v>
                </c:pt>
                <c:pt idx="2270">
                  <c:v>0.26686217008797652</c:v>
                </c:pt>
                <c:pt idx="2271">
                  <c:v>0.26686217008797652</c:v>
                </c:pt>
                <c:pt idx="2272">
                  <c:v>0.26686217008797652</c:v>
                </c:pt>
                <c:pt idx="2273">
                  <c:v>0.26686217008797652</c:v>
                </c:pt>
                <c:pt idx="2274">
                  <c:v>0.26686217008797652</c:v>
                </c:pt>
                <c:pt idx="2275">
                  <c:v>0.26686217008797652</c:v>
                </c:pt>
                <c:pt idx="2276">
                  <c:v>0.26686217008797652</c:v>
                </c:pt>
                <c:pt idx="2277">
                  <c:v>0.26783968719452589</c:v>
                </c:pt>
                <c:pt idx="2278">
                  <c:v>0.26783968719452589</c:v>
                </c:pt>
                <c:pt idx="2279">
                  <c:v>0.26783968719452589</c:v>
                </c:pt>
                <c:pt idx="2280">
                  <c:v>0.26783968719452589</c:v>
                </c:pt>
                <c:pt idx="2281">
                  <c:v>0.26881720430107525</c:v>
                </c:pt>
                <c:pt idx="2282">
                  <c:v>0.26881720430107525</c:v>
                </c:pt>
                <c:pt idx="2283">
                  <c:v>0.26881720430107525</c:v>
                </c:pt>
                <c:pt idx="2284">
                  <c:v>0.26881720430107525</c:v>
                </c:pt>
                <c:pt idx="2285">
                  <c:v>0.26881720430107525</c:v>
                </c:pt>
                <c:pt idx="2286">
                  <c:v>0.26881720430107525</c:v>
                </c:pt>
                <c:pt idx="2287">
                  <c:v>0.26979472140762462</c:v>
                </c:pt>
                <c:pt idx="2288">
                  <c:v>0.26979472140762462</c:v>
                </c:pt>
                <c:pt idx="2289">
                  <c:v>0.26881720430107525</c:v>
                </c:pt>
                <c:pt idx="2290">
                  <c:v>0.26979472140762462</c:v>
                </c:pt>
                <c:pt idx="2291">
                  <c:v>0.26979472140762462</c:v>
                </c:pt>
                <c:pt idx="2292">
                  <c:v>0.26979472140762462</c:v>
                </c:pt>
                <c:pt idx="2293">
                  <c:v>0.26979472140762462</c:v>
                </c:pt>
                <c:pt idx="2294">
                  <c:v>0.26979472140762462</c:v>
                </c:pt>
                <c:pt idx="2295">
                  <c:v>0.26979472140762462</c:v>
                </c:pt>
                <c:pt idx="2296">
                  <c:v>0.26979472140762462</c:v>
                </c:pt>
                <c:pt idx="2297">
                  <c:v>0.27077223851417398</c:v>
                </c:pt>
                <c:pt idx="2298">
                  <c:v>0.27077223851417398</c:v>
                </c:pt>
                <c:pt idx="2299">
                  <c:v>0.27077223851417398</c:v>
                </c:pt>
                <c:pt idx="2300">
                  <c:v>0.27077223851417398</c:v>
                </c:pt>
                <c:pt idx="2301">
                  <c:v>0.27077223851417398</c:v>
                </c:pt>
                <c:pt idx="2302">
                  <c:v>0.27077223851417398</c:v>
                </c:pt>
                <c:pt idx="2303">
                  <c:v>0.27174975562072334</c:v>
                </c:pt>
                <c:pt idx="2304">
                  <c:v>0.27174975562072334</c:v>
                </c:pt>
                <c:pt idx="2305">
                  <c:v>0.27174975562072334</c:v>
                </c:pt>
                <c:pt idx="2306">
                  <c:v>0.27174975562072334</c:v>
                </c:pt>
                <c:pt idx="2307">
                  <c:v>0.27174975562072334</c:v>
                </c:pt>
                <c:pt idx="2308">
                  <c:v>0.27174975562072334</c:v>
                </c:pt>
                <c:pt idx="2309">
                  <c:v>0.27174975562072334</c:v>
                </c:pt>
                <c:pt idx="2310">
                  <c:v>0.27174975562072334</c:v>
                </c:pt>
                <c:pt idx="2311">
                  <c:v>0.27272727272727271</c:v>
                </c:pt>
                <c:pt idx="2312">
                  <c:v>0.27272727272727271</c:v>
                </c:pt>
                <c:pt idx="2313">
                  <c:v>0.27272727272727271</c:v>
                </c:pt>
                <c:pt idx="2314">
                  <c:v>0.27272727272727271</c:v>
                </c:pt>
                <c:pt idx="2315">
                  <c:v>0.27370478983382207</c:v>
                </c:pt>
                <c:pt idx="2316">
                  <c:v>0.27370478983382207</c:v>
                </c:pt>
                <c:pt idx="2317">
                  <c:v>0.27370478983382207</c:v>
                </c:pt>
                <c:pt idx="2318">
                  <c:v>0.27370478983382207</c:v>
                </c:pt>
                <c:pt idx="2319">
                  <c:v>0.27370478983382207</c:v>
                </c:pt>
                <c:pt idx="2320">
                  <c:v>0.27370478983382207</c:v>
                </c:pt>
                <c:pt idx="2321">
                  <c:v>0.27370478983382207</c:v>
                </c:pt>
                <c:pt idx="2322">
                  <c:v>0.27468230694037143</c:v>
                </c:pt>
                <c:pt idx="2323">
                  <c:v>0.27468230694037143</c:v>
                </c:pt>
                <c:pt idx="2324">
                  <c:v>0.27370478983382207</c:v>
                </c:pt>
                <c:pt idx="2325">
                  <c:v>0.27468230694037143</c:v>
                </c:pt>
                <c:pt idx="2326">
                  <c:v>0.27468230694037143</c:v>
                </c:pt>
                <c:pt idx="2327">
                  <c:v>0.27468230694037143</c:v>
                </c:pt>
                <c:pt idx="2328">
                  <c:v>0.27468230694037143</c:v>
                </c:pt>
                <c:pt idx="2329">
                  <c:v>0.27468230694037143</c:v>
                </c:pt>
                <c:pt idx="2330">
                  <c:v>0.2756598240469208</c:v>
                </c:pt>
                <c:pt idx="2331">
                  <c:v>0.2756598240469208</c:v>
                </c:pt>
                <c:pt idx="2332">
                  <c:v>0.2756598240469208</c:v>
                </c:pt>
                <c:pt idx="2333">
                  <c:v>0.2756598240469208</c:v>
                </c:pt>
                <c:pt idx="2334">
                  <c:v>0.2756598240469208</c:v>
                </c:pt>
                <c:pt idx="2335">
                  <c:v>0.2756598240469208</c:v>
                </c:pt>
                <c:pt idx="2336">
                  <c:v>0.2756598240469208</c:v>
                </c:pt>
                <c:pt idx="2337">
                  <c:v>0.27663734115347016</c:v>
                </c:pt>
                <c:pt idx="2338">
                  <c:v>0.2756598240469208</c:v>
                </c:pt>
                <c:pt idx="2339">
                  <c:v>0.27663734115347016</c:v>
                </c:pt>
                <c:pt idx="2340">
                  <c:v>0.27663734115347016</c:v>
                </c:pt>
                <c:pt idx="2341">
                  <c:v>0.27663734115347016</c:v>
                </c:pt>
                <c:pt idx="2342">
                  <c:v>0.27663734115347016</c:v>
                </c:pt>
                <c:pt idx="2343">
                  <c:v>0.27663734115347016</c:v>
                </c:pt>
                <c:pt idx="2344">
                  <c:v>0.27761485826001953</c:v>
                </c:pt>
                <c:pt idx="2345">
                  <c:v>0.27663734115347016</c:v>
                </c:pt>
                <c:pt idx="2346">
                  <c:v>0.27761485826001953</c:v>
                </c:pt>
                <c:pt idx="2347">
                  <c:v>0.27761485826001953</c:v>
                </c:pt>
                <c:pt idx="2348">
                  <c:v>0.27761485826001953</c:v>
                </c:pt>
                <c:pt idx="2349">
                  <c:v>0.27761485826001953</c:v>
                </c:pt>
                <c:pt idx="2350">
                  <c:v>0.27761485826001953</c:v>
                </c:pt>
                <c:pt idx="2351">
                  <c:v>0.27859237536656889</c:v>
                </c:pt>
                <c:pt idx="2352">
                  <c:v>0.27859237536656889</c:v>
                </c:pt>
                <c:pt idx="2353">
                  <c:v>0.27859237536656889</c:v>
                </c:pt>
                <c:pt idx="2354">
                  <c:v>0.27859237536656889</c:v>
                </c:pt>
                <c:pt idx="2355">
                  <c:v>0.27859237536656889</c:v>
                </c:pt>
                <c:pt idx="2356">
                  <c:v>0.27859237536656889</c:v>
                </c:pt>
                <c:pt idx="2357">
                  <c:v>0.27859237536656889</c:v>
                </c:pt>
                <c:pt idx="2358">
                  <c:v>0.27859237536656889</c:v>
                </c:pt>
                <c:pt idx="2359">
                  <c:v>0.27859237536656889</c:v>
                </c:pt>
                <c:pt idx="2360">
                  <c:v>0.27956989247311825</c:v>
                </c:pt>
                <c:pt idx="2361">
                  <c:v>0.27956989247311825</c:v>
                </c:pt>
                <c:pt idx="2362">
                  <c:v>0.27956989247311825</c:v>
                </c:pt>
                <c:pt idx="2363">
                  <c:v>0.27956989247311825</c:v>
                </c:pt>
                <c:pt idx="2364">
                  <c:v>0.27956989247311825</c:v>
                </c:pt>
                <c:pt idx="2365">
                  <c:v>0.27956989247311825</c:v>
                </c:pt>
                <c:pt idx="2366">
                  <c:v>0.27956989247311825</c:v>
                </c:pt>
                <c:pt idx="2367">
                  <c:v>0.28054740957966762</c:v>
                </c:pt>
                <c:pt idx="2368">
                  <c:v>0.28054740957966762</c:v>
                </c:pt>
                <c:pt idx="2369">
                  <c:v>0.28054740957966762</c:v>
                </c:pt>
                <c:pt idx="2370">
                  <c:v>0.28054740957966762</c:v>
                </c:pt>
                <c:pt idx="2371">
                  <c:v>0.28054740957966762</c:v>
                </c:pt>
                <c:pt idx="2372">
                  <c:v>0.28054740957966762</c:v>
                </c:pt>
                <c:pt idx="2373">
                  <c:v>0.28054740957966762</c:v>
                </c:pt>
                <c:pt idx="2374">
                  <c:v>0.28054740957966762</c:v>
                </c:pt>
                <c:pt idx="2375">
                  <c:v>0.28054740957966762</c:v>
                </c:pt>
                <c:pt idx="2376">
                  <c:v>0.28054740957966762</c:v>
                </c:pt>
                <c:pt idx="2377">
                  <c:v>0.28054740957966762</c:v>
                </c:pt>
                <c:pt idx="2378">
                  <c:v>0.28152492668621704</c:v>
                </c:pt>
                <c:pt idx="2379">
                  <c:v>0.28152492668621704</c:v>
                </c:pt>
                <c:pt idx="2380">
                  <c:v>0.28152492668621704</c:v>
                </c:pt>
                <c:pt idx="2381">
                  <c:v>0.28152492668621704</c:v>
                </c:pt>
                <c:pt idx="2382">
                  <c:v>0.28152492668621704</c:v>
                </c:pt>
                <c:pt idx="2383">
                  <c:v>0.28152492668621704</c:v>
                </c:pt>
                <c:pt idx="2384">
                  <c:v>0.28152492668621704</c:v>
                </c:pt>
                <c:pt idx="2385">
                  <c:v>0.28152492668621704</c:v>
                </c:pt>
                <c:pt idx="2386">
                  <c:v>0.2825024437927664</c:v>
                </c:pt>
                <c:pt idx="2387">
                  <c:v>0.28152492668621704</c:v>
                </c:pt>
                <c:pt idx="2388">
                  <c:v>0.2825024437927664</c:v>
                </c:pt>
                <c:pt idx="2389">
                  <c:v>0.2825024437927664</c:v>
                </c:pt>
                <c:pt idx="2390">
                  <c:v>0.2825024437927664</c:v>
                </c:pt>
                <c:pt idx="2391">
                  <c:v>0.2825024437927664</c:v>
                </c:pt>
                <c:pt idx="2392">
                  <c:v>0.2825024437927664</c:v>
                </c:pt>
                <c:pt idx="2393">
                  <c:v>0.2825024437927664</c:v>
                </c:pt>
                <c:pt idx="2394">
                  <c:v>0.2825024437927664</c:v>
                </c:pt>
                <c:pt idx="2395">
                  <c:v>0.28347996089931576</c:v>
                </c:pt>
                <c:pt idx="2396">
                  <c:v>0.28347996089931576</c:v>
                </c:pt>
                <c:pt idx="2397">
                  <c:v>0.28347996089931576</c:v>
                </c:pt>
                <c:pt idx="2398">
                  <c:v>0.28347996089931576</c:v>
                </c:pt>
                <c:pt idx="2399">
                  <c:v>0.28347996089931576</c:v>
                </c:pt>
                <c:pt idx="2400">
                  <c:v>0.28347996089931576</c:v>
                </c:pt>
                <c:pt idx="2401">
                  <c:v>0.28347996089931576</c:v>
                </c:pt>
                <c:pt idx="2402">
                  <c:v>0.28347996089931576</c:v>
                </c:pt>
                <c:pt idx="2403">
                  <c:v>0.28347996089931576</c:v>
                </c:pt>
                <c:pt idx="2404">
                  <c:v>0.28347996089931576</c:v>
                </c:pt>
                <c:pt idx="2405">
                  <c:v>0.28347996089931576</c:v>
                </c:pt>
                <c:pt idx="2406">
                  <c:v>0.28445747800586513</c:v>
                </c:pt>
                <c:pt idx="2407">
                  <c:v>0.28445747800586513</c:v>
                </c:pt>
                <c:pt idx="2408">
                  <c:v>0.28445747800586513</c:v>
                </c:pt>
                <c:pt idx="2409">
                  <c:v>0.28445747800586513</c:v>
                </c:pt>
                <c:pt idx="2410">
                  <c:v>0.28445747800586513</c:v>
                </c:pt>
                <c:pt idx="2411">
                  <c:v>0.28445747800586513</c:v>
                </c:pt>
                <c:pt idx="2412">
                  <c:v>0.28445747800586513</c:v>
                </c:pt>
                <c:pt idx="2413">
                  <c:v>0.28445747800586513</c:v>
                </c:pt>
                <c:pt idx="2414">
                  <c:v>0.28445747800586513</c:v>
                </c:pt>
                <c:pt idx="2415">
                  <c:v>0.28445747800586513</c:v>
                </c:pt>
                <c:pt idx="2416">
                  <c:v>0.28445747800586513</c:v>
                </c:pt>
                <c:pt idx="2417">
                  <c:v>0.28543499511241449</c:v>
                </c:pt>
                <c:pt idx="2418">
                  <c:v>0.28543499511241449</c:v>
                </c:pt>
                <c:pt idx="2419">
                  <c:v>0.28543499511241449</c:v>
                </c:pt>
                <c:pt idx="2420">
                  <c:v>0.28543499511241449</c:v>
                </c:pt>
                <c:pt idx="2421">
                  <c:v>0.28543499511241449</c:v>
                </c:pt>
                <c:pt idx="2422">
                  <c:v>0.28543499511241449</c:v>
                </c:pt>
                <c:pt idx="2423">
                  <c:v>0.28543499511241449</c:v>
                </c:pt>
                <c:pt idx="2424">
                  <c:v>0.28543499511241449</c:v>
                </c:pt>
                <c:pt idx="2425">
                  <c:v>0.28543499511241449</c:v>
                </c:pt>
                <c:pt idx="2426">
                  <c:v>0.28543499511241449</c:v>
                </c:pt>
                <c:pt idx="2427">
                  <c:v>0.28641251221896386</c:v>
                </c:pt>
                <c:pt idx="2428">
                  <c:v>0.28641251221896386</c:v>
                </c:pt>
                <c:pt idx="2429">
                  <c:v>0.28641251221896386</c:v>
                </c:pt>
                <c:pt idx="2430">
                  <c:v>0.28641251221896386</c:v>
                </c:pt>
                <c:pt idx="2431">
                  <c:v>0.28641251221896386</c:v>
                </c:pt>
                <c:pt idx="2432">
                  <c:v>0.28641251221896386</c:v>
                </c:pt>
                <c:pt idx="2433">
                  <c:v>0.28641251221896386</c:v>
                </c:pt>
                <c:pt idx="2434">
                  <c:v>0.28641251221896386</c:v>
                </c:pt>
                <c:pt idx="2435">
                  <c:v>0.28739002932551322</c:v>
                </c:pt>
                <c:pt idx="2436">
                  <c:v>0.28739002932551322</c:v>
                </c:pt>
                <c:pt idx="2437">
                  <c:v>0.28641251221896386</c:v>
                </c:pt>
                <c:pt idx="2438">
                  <c:v>0.28641251221896386</c:v>
                </c:pt>
                <c:pt idx="2439">
                  <c:v>0.28739002932551322</c:v>
                </c:pt>
                <c:pt idx="2440">
                  <c:v>0.28739002932551322</c:v>
                </c:pt>
                <c:pt idx="2441">
                  <c:v>0.28739002932551322</c:v>
                </c:pt>
                <c:pt idx="2442">
                  <c:v>0.28739002932551322</c:v>
                </c:pt>
                <c:pt idx="2443">
                  <c:v>0.28739002932551322</c:v>
                </c:pt>
                <c:pt idx="2444">
                  <c:v>0.28739002932551322</c:v>
                </c:pt>
                <c:pt idx="2445">
                  <c:v>0.28739002932551322</c:v>
                </c:pt>
                <c:pt idx="2446">
                  <c:v>0.28739002932551322</c:v>
                </c:pt>
                <c:pt idx="2447">
                  <c:v>0.28836754643206258</c:v>
                </c:pt>
                <c:pt idx="2448">
                  <c:v>0.28739002932551322</c:v>
                </c:pt>
                <c:pt idx="2449">
                  <c:v>0.28739002932551322</c:v>
                </c:pt>
                <c:pt idx="2450">
                  <c:v>0.28739002932551322</c:v>
                </c:pt>
                <c:pt idx="2451">
                  <c:v>0.28739002932551322</c:v>
                </c:pt>
                <c:pt idx="2452">
                  <c:v>0.28836754643206258</c:v>
                </c:pt>
                <c:pt idx="2453">
                  <c:v>0.28836754643206258</c:v>
                </c:pt>
                <c:pt idx="2454">
                  <c:v>0.28836754643206258</c:v>
                </c:pt>
                <c:pt idx="2455">
                  <c:v>0.28836754643206258</c:v>
                </c:pt>
                <c:pt idx="2456">
                  <c:v>0.28836754643206258</c:v>
                </c:pt>
                <c:pt idx="2457">
                  <c:v>0.28836754643206258</c:v>
                </c:pt>
                <c:pt idx="2458">
                  <c:v>0.28836754643206258</c:v>
                </c:pt>
                <c:pt idx="2459">
                  <c:v>0.28934506353861195</c:v>
                </c:pt>
                <c:pt idx="2460">
                  <c:v>0.28836754643206258</c:v>
                </c:pt>
                <c:pt idx="2461">
                  <c:v>0.28934506353861195</c:v>
                </c:pt>
                <c:pt idx="2462">
                  <c:v>0.28836754643206258</c:v>
                </c:pt>
                <c:pt idx="2463">
                  <c:v>0.28934506353861195</c:v>
                </c:pt>
                <c:pt idx="2464">
                  <c:v>0.28934506353861195</c:v>
                </c:pt>
                <c:pt idx="2465">
                  <c:v>0.28934506353861195</c:v>
                </c:pt>
                <c:pt idx="2466">
                  <c:v>0.28934506353861195</c:v>
                </c:pt>
                <c:pt idx="2467">
                  <c:v>0.28934506353861195</c:v>
                </c:pt>
                <c:pt idx="2468">
                  <c:v>0.28934506353861195</c:v>
                </c:pt>
                <c:pt idx="2469">
                  <c:v>0.28934506353861195</c:v>
                </c:pt>
                <c:pt idx="2470">
                  <c:v>0.29032258064516131</c:v>
                </c:pt>
                <c:pt idx="2471">
                  <c:v>0.29032258064516131</c:v>
                </c:pt>
                <c:pt idx="2472">
                  <c:v>0.29032258064516131</c:v>
                </c:pt>
                <c:pt idx="2473">
                  <c:v>0.29032258064516131</c:v>
                </c:pt>
                <c:pt idx="2474">
                  <c:v>0.29032258064516131</c:v>
                </c:pt>
                <c:pt idx="2475">
                  <c:v>0.29032258064516131</c:v>
                </c:pt>
                <c:pt idx="2476">
                  <c:v>0.29032258064516131</c:v>
                </c:pt>
                <c:pt idx="2477">
                  <c:v>0.29032258064516131</c:v>
                </c:pt>
                <c:pt idx="2478">
                  <c:v>0.29032258064516131</c:v>
                </c:pt>
                <c:pt idx="2479">
                  <c:v>0.29032258064516131</c:v>
                </c:pt>
                <c:pt idx="2480">
                  <c:v>0.29032258064516131</c:v>
                </c:pt>
                <c:pt idx="2481">
                  <c:v>0.29032258064516131</c:v>
                </c:pt>
                <c:pt idx="2482">
                  <c:v>0.29032258064516131</c:v>
                </c:pt>
                <c:pt idx="2483">
                  <c:v>0.29032258064516131</c:v>
                </c:pt>
                <c:pt idx="2484">
                  <c:v>0.29032258064516131</c:v>
                </c:pt>
                <c:pt idx="2485">
                  <c:v>0.29130009775171067</c:v>
                </c:pt>
                <c:pt idx="2486">
                  <c:v>0.29032258064516131</c:v>
                </c:pt>
                <c:pt idx="2487">
                  <c:v>0.29032258064516131</c:v>
                </c:pt>
                <c:pt idx="2488">
                  <c:v>0.29032258064516131</c:v>
                </c:pt>
                <c:pt idx="2489">
                  <c:v>0.29130009775171067</c:v>
                </c:pt>
                <c:pt idx="2490">
                  <c:v>0.29130009775171067</c:v>
                </c:pt>
                <c:pt idx="2491">
                  <c:v>0.29130009775171067</c:v>
                </c:pt>
                <c:pt idx="2492">
                  <c:v>0.29130009775171067</c:v>
                </c:pt>
                <c:pt idx="2493">
                  <c:v>0.29130009775171067</c:v>
                </c:pt>
                <c:pt idx="2494">
                  <c:v>0.29130009775171067</c:v>
                </c:pt>
                <c:pt idx="2495">
                  <c:v>0.29130009775171067</c:v>
                </c:pt>
                <c:pt idx="2496">
                  <c:v>0.29227761485826004</c:v>
                </c:pt>
                <c:pt idx="2497">
                  <c:v>0.29130009775171067</c:v>
                </c:pt>
                <c:pt idx="2498">
                  <c:v>0.29227761485826004</c:v>
                </c:pt>
                <c:pt idx="2499">
                  <c:v>0.29227761485826004</c:v>
                </c:pt>
                <c:pt idx="2500">
                  <c:v>0.29227761485826004</c:v>
                </c:pt>
                <c:pt idx="2501">
                  <c:v>0.29227761485826004</c:v>
                </c:pt>
                <c:pt idx="2502">
                  <c:v>0.29227761485826004</c:v>
                </c:pt>
                <c:pt idx="2503">
                  <c:v>0.29227761485826004</c:v>
                </c:pt>
                <c:pt idx="2504">
                  <c:v>0.29227761485826004</c:v>
                </c:pt>
                <c:pt idx="2505">
                  <c:v>0.29227761485826004</c:v>
                </c:pt>
                <c:pt idx="2506">
                  <c:v>0.29227761485826004</c:v>
                </c:pt>
                <c:pt idx="2507">
                  <c:v>0.29227761485826004</c:v>
                </c:pt>
                <c:pt idx="2508">
                  <c:v>0.29227761485826004</c:v>
                </c:pt>
                <c:pt idx="2509">
                  <c:v>0.29227761485826004</c:v>
                </c:pt>
                <c:pt idx="2510">
                  <c:v>0.29227761485826004</c:v>
                </c:pt>
                <c:pt idx="2511">
                  <c:v>0.29227761485826004</c:v>
                </c:pt>
                <c:pt idx="2512">
                  <c:v>0.29227761485826004</c:v>
                </c:pt>
                <c:pt idx="2513">
                  <c:v>0.29227761485826004</c:v>
                </c:pt>
                <c:pt idx="2514">
                  <c:v>0.29227761485826004</c:v>
                </c:pt>
                <c:pt idx="2515">
                  <c:v>0.29227761485826004</c:v>
                </c:pt>
                <c:pt idx="2516">
                  <c:v>0.2932551319648094</c:v>
                </c:pt>
                <c:pt idx="2517">
                  <c:v>0.29227761485826004</c:v>
                </c:pt>
                <c:pt idx="2518">
                  <c:v>0.2932551319648094</c:v>
                </c:pt>
                <c:pt idx="2519">
                  <c:v>0.2932551319648094</c:v>
                </c:pt>
                <c:pt idx="2520">
                  <c:v>0.2932551319648094</c:v>
                </c:pt>
                <c:pt idx="2521">
                  <c:v>0.2932551319648094</c:v>
                </c:pt>
                <c:pt idx="2522">
                  <c:v>0.2932551319648094</c:v>
                </c:pt>
                <c:pt idx="2523">
                  <c:v>0.2932551319648094</c:v>
                </c:pt>
                <c:pt idx="2524">
                  <c:v>0.2932551319648094</c:v>
                </c:pt>
                <c:pt idx="2525">
                  <c:v>0.2932551319648094</c:v>
                </c:pt>
                <c:pt idx="2526">
                  <c:v>0.2932551319648094</c:v>
                </c:pt>
                <c:pt idx="2527">
                  <c:v>0.2932551319648094</c:v>
                </c:pt>
                <c:pt idx="2528">
                  <c:v>0.29423264907135877</c:v>
                </c:pt>
                <c:pt idx="2529">
                  <c:v>0.2932551319648094</c:v>
                </c:pt>
                <c:pt idx="2530">
                  <c:v>0.29423264907135877</c:v>
                </c:pt>
                <c:pt idx="2531">
                  <c:v>0.29423264907135877</c:v>
                </c:pt>
                <c:pt idx="2532">
                  <c:v>0.29423264907135877</c:v>
                </c:pt>
                <c:pt idx="2533">
                  <c:v>0.29423264907135877</c:v>
                </c:pt>
                <c:pt idx="2534">
                  <c:v>0.29423264907135877</c:v>
                </c:pt>
                <c:pt idx="2535">
                  <c:v>0.29423264907135877</c:v>
                </c:pt>
                <c:pt idx="2536">
                  <c:v>0.29423264907135877</c:v>
                </c:pt>
                <c:pt idx="2537">
                  <c:v>0.29423264907135877</c:v>
                </c:pt>
                <c:pt idx="2538">
                  <c:v>0.29423264907135877</c:v>
                </c:pt>
                <c:pt idx="2539">
                  <c:v>0.29423264907135877</c:v>
                </c:pt>
                <c:pt idx="2540">
                  <c:v>0.29423264907135877</c:v>
                </c:pt>
                <c:pt idx="2541">
                  <c:v>0.29423264907135877</c:v>
                </c:pt>
                <c:pt idx="2542">
                  <c:v>0.29423264907135877</c:v>
                </c:pt>
                <c:pt idx="2543">
                  <c:v>0.29423264907135877</c:v>
                </c:pt>
                <c:pt idx="2544">
                  <c:v>0.29423264907135877</c:v>
                </c:pt>
                <c:pt idx="2545">
                  <c:v>0.29423264907135877</c:v>
                </c:pt>
                <c:pt idx="2546">
                  <c:v>0.29423264907135877</c:v>
                </c:pt>
                <c:pt idx="2547">
                  <c:v>0.29423264907135877</c:v>
                </c:pt>
                <c:pt idx="2548">
                  <c:v>0.29521016617790813</c:v>
                </c:pt>
                <c:pt idx="2549">
                  <c:v>0.29423264907135877</c:v>
                </c:pt>
                <c:pt idx="2550">
                  <c:v>0.29521016617790813</c:v>
                </c:pt>
                <c:pt idx="2551">
                  <c:v>0.29521016617790813</c:v>
                </c:pt>
                <c:pt idx="2552">
                  <c:v>0.29521016617790813</c:v>
                </c:pt>
                <c:pt idx="2553">
                  <c:v>0.29521016617790813</c:v>
                </c:pt>
                <c:pt idx="2554">
                  <c:v>0.29521016617790813</c:v>
                </c:pt>
                <c:pt idx="2555">
                  <c:v>0.29521016617790813</c:v>
                </c:pt>
                <c:pt idx="2556">
                  <c:v>0.29521016617790813</c:v>
                </c:pt>
                <c:pt idx="2557">
                  <c:v>0.29521016617790813</c:v>
                </c:pt>
                <c:pt idx="2558">
                  <c:v>0.29521016617790813</c:v>
                </c:pt>
                <c:pt idx="2559">
                  <c:v>0.29521016617790813</c:v>
                </c:pt>
                <c:pt idx="2560">
                  <c:v>0.29521016617790813</c:v>
                </c:pt>
                <c:pt idx="2561">
                  <c:v>0.29521016617790813</c:v>
                </c:pt>
                <c:pt idx="2562">
                  <c:v>0.29521016617790813</c:v>
                </c:pt>
                <c:pt idx="2563">
                  <c:v>0.29521016617790813</c:v>
                </c:pt>
                <c:pt idx="2564">
                  <c:v>0.29618768328445749</c:v>
                </c:pt>
                <c:pt idx="2565">
                  <c:v>0.29521016617790813</c:v>
                </c:pt>
                <c:pt idx="2566">
                  <c:v>0.29618768328445749</c:v>
                </c:pt>
                <c:pt idx="2567">
                  <c:v>0.29618768328445749</c:v>
                </c:pt>
                <c:pt idx="2568">
                  <c:v>0.29618768328445749</c:v>
                </c:pt>
                <c:pt idx="2569">
                  <c:v>0.29521016617790813</c:v>
                </c:pt>
                <c:pt idx="2570">
                  <c:v>0.29618768328445749</c:v>
                </c:pt>
                <c:pt idx="2571">
                  <c:v>0.29618768328445749</c:v>
                </c:pt>
                <c:pt idx="2572">
                  <c:v>0.29618768328445749</c:v>
                </c:pt>
                <c:pt idx="2573">
                  <c:v>0.29618768328445749</c:v>
                </c:pt>
                <c:pt idx="2574">
                  <c:v>0.29618768328445749</c:v>
                </c:pt>
                <c:pt idx="2575">
                  <c:v>0.29618768328445749</c:v>
                </c:pt>
                <c:pt idx="2576">
                  <c:v>0.29618768328445749</c:v>
                </c:pt>
                <c:pt idx="2577">
                  <c:v>0.29618768328445749</c:v>
                </c:pt>
                <c:pt idx="2578">
                  <c:v>0.29618768328445749</c:v>
                </c:pt>
                <c:pt idx="2579">
                  <c:v>0.29618768328445749</c:v>
                </c:pt>
                <c:pt idx="2580">
                  <c:v>0.29618768328445749</c:v>
                </c:pt>
                <c:pt idx="2581">
                  <c:v>0.29618768328445749</c:v>
                </c:pt>
                <c:pt idx="2582">
                  <c:v>0.29618768328445749</c:v>
                </c:pt>
                <c:pt idx="2583">
                  <c:v>0.29716520039100686</c:v>
                </c:pt>
                <c:pt idx="2584">
                  <c:v>0.29716520039100686</c:v>
                </c:pt>
                <c:pt idx="2585">
                  <c:v>0.29716520039100686</c:v>
                </c:pt>
                <c:pt idx="2586">
                  <c:v>0.29716520039100686</c:v>
                </c:pt>
                <c:pt idx="2587">
                  <c:v>0.29716520039100686</c:v>
                </c:pt>
                <c:pt idx="2588">
                  <c:v>0.29716520039100686</c:v>
                </c:pt>
                <c:pt idx="2589">
                  <c:v>0.29716520039100686</c:v>
                </c:pt>
                <c:pt idx="2590">
                  <c:v>0.29716520039100686</c:v>
                </c:pt>
                <c:pt idx="2591">
                  <c:v>0.29716520039100686</c:v>
                </c:pt>
                <c:pt idx="2592">
                  <c:v>0.29716520039100686</c:v>
                </c:pt>
                <c:pt idx="2593">
                  <c:v>0.29716520039100686</c:v>
                </c:pt>
                <c:pt idx="2594">
                  <c:v>0.29716520039100686</c:v>
                </c:pt>
                <c:pt idx="2595">
                  <c:v>0.29716520039100686</c:v>
                </c:pt>
                <c:pt idx="2596">
                  <c:v>0.29716520039100686</c:v>
                </c:pt>
                <c:pt idx="2597">
                  <c:v>0.29716520039100686</c:v>
                </c:pt>
                <c:pt idx="2598">
                  <c:v>0.29716520039100686</c:v>
                </c:pt>
                <c:pt idx="2599">
                  <c:v>0.29716520039100686</c:v>
                </c:pt>
                <c:pt idx="2600">
                  <c:v>0.29716520039100686</c:v>
                </c:pt>
                <c:pt idx="2601">
                  <c:v>0.29716520039100686</c:v>
                </c:pt>
                <c:pt idx="2602">
                  <c:v>0.29716520039100686</c:v>
                </c:pt>
                <c:pt idx="2603">
                  <c:v>0.29716520039100686</c:v>
                </c:pt>
                <c:pt idx="2604">
                  <c:v>0.29716520039100686</c:v>
                </c:pt>
                <c:pt idx="2605">
                  <c:v>0.29814271749755622</c:v>
                </c:pt>
                <c:pt idx="2606">
                  <c:v>0.29716520039100686</c:v>
                </c:pt>
                <c:pt idx="2607">
                  <c:v>0.29716520039100686</c:v>
                </c:pt>
                <c:pt idx="2608">
                  <c:v>0.29814271749755622</c:v>
                </c:pt>
                <c:pt idx="2609">
                  <c:v>0.29814271749755622</c:v>
                </c:pt>
                <c:pt idx="2610">
                  <c:v>0.29716520039100686</c:v>
                </c:pt>
                <c:pt idx="2611">
                  <c:v>0.29716520039100686</c:v>
                </c:pt>
                <c:pt idx="2612">
                  <c:v>0.29814271749755622</c:v>
                </c:pt>
                <c:pt idx="2613">
                  <c:v>0.29814271749755622</c:v>
                </c:pt>
                <c:pt idx="2614">
                  <c:v>0.29716520039100686</c:v>
                </c:pt>
                <c:pt idx="2615">
                  <c:v>0.29814271749755622</c:v>
                </c:pt>
                <c:pt idx="2616">
                  <c:v>0.29716520039100686</c:v>
                </c:pt>
                <c:pt idx="2617">
                  <c:v>0.29716520039100686</c:v>
                </c:pt>
                <c:pt idx="2618">
                  <c:v>0.29716520039100686</c:v>
                </c:pt>
                <c:pt idx="2619">
                  <c:v>0.29716520039100686</c:v>
                </c:pt>
                <c:pt idx="2620">
                  <c:v>0.29716520039100686</c:v>
                </c:pt>
                <c:pt idx="2621">
                  <c:v>0.29814271749755622</c:v>
                </c:pt>
                <c:pt idx="2622">
                  <c:v>0.29814271749755622</c:v>
                </c:pt>
                <c:pt idx="2623">
                  <c:v>0.29814271749755622</c:v>
                </c:pt>
                <c:pt idx="2624">
                  <c:v>0.29814271749755622</c:v>
                </c:pt>
                <c:pt idx="2625">
                  <c:v>0.29814271749755622</c:v>
                </c:pt>
                <c:pt idx="2626">
                  <c:v>0.29814271749755622</c:v>
                </c:pt>
                <c:pt idx="2627">
                  <c:v>0.29814271749755622</c:v>
                </c:pt>
                <c:pt idx="2628">
                  <c:v>0.29814271749755622</c:v>
                </c:pt>
                <c:pt idx="2629">
                  <c:v>0.29814271749755622</c:v>
                </c:pt>
                <c:pt idx="2630">
                  <c:v>0.29716520039100686</c:v>
                </c:pt>
                <c:pt idx="2631">
                  <c:v>0.29716520039100686</c:v>
                </c:pt>
                <c:pt idx="2632">
                  <c:v>0.29716520039100686</c:v>
                </c:pt>
                <c:pt idx="2633">
                  <c:v>0.29814271749755622</c:v>
                </c:pt>
                <c:pt idx="2634">
                  <c:v>0.29814271749755622</c:v>
                </c:pt>
                <c:pt idx="2635">
                  <c:v>0.29814271749755622</c:v>
                </c:pt>
                <c:pt idx="2636">
                  <c:v>0.29814271749755622</c:v>
                </c:pt>
                <c:pt idx="2637">
                  <c:v>0.29814271749755622</c:v>
                </c:pt>
                <c:pt idx="2638">
                  <c:v>0.29814271749755622</c:v>
                </c:pt>
                <c:pt idx="2639">
                  <c:v>0.29814271749755622</c:v>
                </c:pt>
                <c:pt idx="2640">
                  <c:v>0.29814271749755622</c:v>
                </c:pt>
                <c:pt idx="2641">
                  <c:v>0.29814271749755622</c:v>
                </c:pt>
                <c:pt idx="2642">
                  <c:v>0.29814271749755622</c:v>
                </c:pt>
                <c:pt idx="2643">
                  <c:v>0.29814271749755622</c:v>
                </c:pt>
                <c:pt idx="2644">
                  <c:v>0.29814271749755622</c:v>
                </c:pt>
                <c:pt idx="2645">
                  <c:v>0.29716520039100686</c:v>
                </c:pt>
                <c:pt idx="2646">
                  <c:v>0.29814271749755622</c:v>
                </c:pt>
                <c:pt idx="2647">
                  <c:v>0.29814271749755622</c:v>
                </c:pt>
                <c:pt idx="2648">
                  <c:v>0.29716520039100686</c:v>
                </c:pt>
                <c:pt idx="2649">
                  <c:v>0.29716520039100686</c:v>
                </c:pt>
                <c:pt idx="2650">
                  <c:v>0.29716520039100686</c:v>
                </c:pt>
                <c:pt idx="2651">
                  <c:v>0.29716520039100686</c:v>
                </c:pt>
                <c:pt idx="2652">
                  <c:v>0.29716520039100686</c:v>
                </c:pt>
                <c:pt idx="2653">
                  <c:v>0.29716520039100686</c:v>
                </c:pt>
                <c:pt idx="2654">
                  <c:v>0.29814271749755622</c:v>
                </c:pt>
                <c:pt idx="2655">
                  <c:v>0.29814271749755622</c:v>
                </c:pt>
                <c:pt idx="2656">
                  <c:v>0.29814271749755622</c:v>
                </c:pt>
                <c:pt idx="2657">
                  <c:v>0.29814271749755622</c:v>
                </c:pt>
                <c:pt idx="2658">
                  <c:v>0.29814271749755622</c:v>
                </c:pt>
                <c:pt idx="2659">
                  <c:v>0.29814271749755622</c:v>
                </c:pt>
                <c:pt idx="2660">
                  <c:v>0.29814271749755622</c:v>
                </c:pt>
                <c:pt idx="2661">
                  <c:v>0.29814271749755622</c:v>
                </c:pt>
                <c:pt idx="2662">
                  <c:v>0.29814271749755622</c:v>
                </c:pt>
                <c:pt idx="2663">
                  <c:v>0.29814271749755622</c:v>
                </c:pt>
                <c:pt idx="2664">
                  <c:v>0.29814271749755622</c:v>
                </c:pt>
                <c:pt idx="2665">
                  <c:v>0.29814271749755622</c:v>
                </c:pt>
                <c:pt idx="2666">
                  <c:v>0.29716520039100686</c:v>
                </c:pt>
                <c:pt idx="2667">
                  <c:v>0.29814271749755622</c:v>
                </c:pt>
                <c:pt idx="2668">
                  <c:v>0.29814271749755622</c:v>
                </c:pt>
                <c:pt idx="2669">
                  <c:v>0.29814271749755622</c:v>
                </c:pt>
                <c:pt idx="2670">
                  <c:v>0.29814271749755622</c:v>
                </c:pt>
                <c:pt idx="2671">
                  <c:v>0.29814271749755622</c:v>
                </c:pt>
                <c:pt idx="2672">
                  <c:v>0.29814271749755622</c:v>
                </c:pt>
                <c:pt idx="2673">
                  <c:v>0.29814271749755622</c:v>
                </c:pt>
                <c:pt idx="2674">
                  <c:v>0.29814271749755622</c:v>
                </c:pt>
                <c:pt idx="2675">
                  <c:v>0.29814271749755622</c:v>
                </c:pt>
                <c:pt idx="2676">
                  <c:v>0.29716520039100686</c:v>
                </c:pt>
                <c:pt idx="2677">
                  <c:v>0.29814271749755622</c:v>
                </c:pt>
                <c:pt idx="2678">
                  <c:v>0.29716520039100686</c:v>
                </c:pt>
                <c:pt idx="2679">
                  <c:v>0.29716520039100686</c:v>
                </c:pt>
                <c:pt idx="2680">
                  <c:v>0.29814271749755622</c:v>
                </c:pt>
                <c:pt idx="2681">
                  <c:v>0.29814271749755622</c:v>
                </c:pt>
                <c:pt idx="2682">
                  <c:v>0.29814271749755622</c:v>
                </c:pt>
                <c:pt idx="2683">
                  <c:v>0.29814271749755622</c:v>
                </c:pt>
                <c:pt idx="2684">
                  <c:v>0.29716520039100686</c:v>
                </c:pt>
                <c:pt idx="2685">
                  <c:v>0.29716520039100686</c:v>
                </c:pt>
                <c:pt idx="2686">
                  <c:v>0.29814271749755622</c:v>
                </c:pt>
                <c:pt idx="2687">
                  <c:v>0.29814271749755622</c:v>
                </c:pt>
                <c:pt idx="2688">
                  <c:v>0.29814271749755622</c:v>
                </c:pt>
                <c:pt idx="2689">
                  <c:v>0.29814271749755622</c:v>
                </c:pt>
                <c:pt idx="2690">
                  <c:v>0.29716520039100686</c:v>
                </c:pt>
                <c:pt idx="2691">
                  <c:v>0.29716520039100686</c:v>
                </c:pt>
                <c:pt idx="2692">
                  <c:v>0.29716520039100686</c:v>
                </c:pt>
                <c:pt idx="2693">
                  <c:v>0.29716520039100686</c:v>
                </c:pt>
                <c:pt idx="2694">
                  <c:v>0.29716520039100686</c:v>
                </c:pt>
                <c:pt idx="2695">
                  <c:v>0.29716520039100686</c:v>
                </c:pt>
                <c:pt idx="2696">
                  <c:v>0.29814271749755622</c:v>
                </c:pt>
                <c:pt idx="2697">
                  <c:v>0.29716520039100686</c:v>
                </c:pt>
                <c:pt idx="2698">
                  <c:v>0.29814271749755622</c:v>
                </c:pt>
                <c:pt idx="2699">
                  <c:v>0.29814271749755622</c:v>
                </c:pt>
                <c:pt idx="2700">
                  <c:v>0.29814271749755622</c:v>
                </c:pt>
                <c:pt idx="2701">
                  <c:v>0.29814271749755622</c:v>
                </c:pt>
                <c:pt idx="2702">
                  <c:v>0.29716520039100686</c:v>
                </c:pt>
                <c:pt idx="2703">
                  <c:v>0.29716520039100686</c:v>
                </c:pt>
                <c:pt idx="2704">
                  <c:v>0.29716520039100686</c:v>
                </c:pt>
                <c:pt idx="2705">
                  <c:v>0.29814271749755622</c:v>
                </c:pt>
                <c:pt idx="2706">
                  <c:v>0.29814271749755622</c:v>
                </c:pt>
                <c:pt idx="2707">
                  <c:v>0.29716520039100686</c:v>
                </c:pt>
                <c:pt idx="2708">
                  <c:v>0.29716520039100686</c:v>
                </c:pt>
                <c:pt idx="2709">
                  <c:v>0.29716520039100686</c:v>
                </c:pt>
                <c:pt idx="2710">
                  <c:v>0.29716520039100686</c:v>
                </c:pt>
                <c:pt idx="2711">
                  <c:v>0.29814271749755622</c:v>
                </c:pt>
                <c:pt idx="2712">
                  <c:v>0.29814271749755622</c:v>
                </c:pt>
                <c:pt idx="2713">
                  <c:v>0.29814271749755622</c:v>
                </c:pt>
                <c:pt idx="2714">
                  <c:v>0.29814271749755622</c:v>
                </c:pt>
                <c:pt idx="2715">
                  <c:v>0.29716520039100686</c:v>
                </c:pt>
                <c:pt idx="2716">
                  <c:v>0.29814271749755622</c:v>
                </c:pt>
                <c:pt idx="2717">
                  <c:v>0.29716520039100686</c:v>
                </c:pt>
                <c:pt idx="2718">
                  <c:v>0.29716520039100686</c:v>
                </c:pt>
                <c:pt idx="2719">
                  <c:v>0.29716520039100686</c:v>
                </c:pt>
                <c:pt idx="2720">
                  <c:v>0.29716520039100686</c:v>
                </c:pt>
                <c:pt idx="2721">
                  <c:v>0.29716520039100686</c:v>
                </c:pt>
                <c:pt idx="2722">
                  <c:v>0.29716520039100686</c:v>
                </c:pt>
                <c:pt idx="2723">
                  <c:v>0.29716520039100686</c:v>
                </c:pt>
                <c:pt idx="2724">
                  <c:v>0.29814271749755622</c:v>
                </c:pt>
                <c:pt idx="2725">
                  <c:v>0.29814271749755622</c:v>
                </c:pt>
                <c:pt idx="2726">
                  <c:v>0.29814271749755622</c:v>
                </c:pt>
                <c:pt idx="2727">
                  <c:v>0.29716520039100686</c:v>
                </c:pt>
                <c:pt idx="2728">
                  <c:v>0.29716520039100686</c:v>
                </c:pt>
                <c:pt idx="2729">
                  <c:v>0.29814271749755622</c:v>
                </c:pt>
                <c:pt idx="2730">
                  <c:v>0.29716520039100686</c:v>
                </c:pt>
                <c:pt idx="2731">
                  <c:v>0.29814271749755622</c:v>
                </c:pt>
                <c:pt idx="2732">
                  <c:v>0.29814271749755622</c:v>
                </c:pt>
                <c:pt idx="2733">
                  <c:v>0.29814271749755622</c:v>
                </c:pt>
                <c:pt idx="2734">
                  <c:v>0.29814271749755622</c:v>
                </c:pt>
                <c:pt idx="2735">
                  <c:v>0.29814271749755622</c:v>
                </c:pt>
                <c:pt idx="2736">
                  <c:v>0.29716520039100686</c:v>
                </c:pt>
                <c:pt idx="2737">
                  <c:v>0.29814271749755622</c:v>
                </c:pt>
                <c:pt idx="2738">
                  <c:v>0.29814271749755622</c:v>
                </c:pt>
                <c:pt idx="2739">
                  <c:v>0.29814271749755622</c:v>
                </c:pt>
                <c:pt idx="2740">
                  <c:v>0.29814271749755622</c:v>
                </c:pt>
                <c:pt idx="2741">
                  <c:v>0.29814271749755622</c:v>
                </c:pt>
                <c:pt idx="2742">
                  <c:v>0.29716520039100686</c:v>
                </c:pt>
                <c:pt idx="2743">
                  <c:v>0.29814271749755622</c:v>
                </c:pt>
                <c:pt idx="2744">
                  <c:v>0.29814271749755622</c:v>
                </c:pt>
                <c:pt idx="2745">
                  <c:v>0.29716520039100686</c:v>
                </c:pt>
                <c:pt idx="2746">
                  <c:v>0.29716520039100686</c:v>
                </c:pt>
                <c:pt idx="2747">
                  <c:v>0.29716520039100686</c:v>
                </c:pt>
                <c:pt idx="2748">
                  <c:v>0.29716520039100686</c:v>
                </c:pt>
                <c:pt idx="2749">
                  <c:v>0.29814271749755622</c:v>
                </c:pt>
                <c:pt idx="2750">
                  <c:v>0.29814271749755622</c:v>
                </c:pt>
                <c:pt idx="2751">
                  <c:v>0.29814271749755622</c:v>
                </c:pt>
                <c:pt idx="2752">
                  <c:v>0.29814271749755622</c:v>
                </c:pt>
                <c:pt idx="2753">
                  <c:v>0.29814271749755622</c:v>
                </c:pt>
                <c:pt idx="2754">
                  <c:v>0.29814271749755622</c:v>
                </c:pt>
                <c:pt idx="2755">
                  <c:v>0.29814271749755622</c:v>
                </c:pt>
                <c:pt idx="2756">
                  <c:v>0.29716520039100686</c:v>
                </c:pt>
                <c:pt idx="2757">
                  <c:v>0.29716520039100686</c:v>
                </c:pt>
                <c:pt idx="2758">
                  <c:v>0.29814271749755622</c:v>
                </c:pt>
                <c:pt idx="2759">
                  <c:v>0.29716520039100686</c:v>
                </c:pt>
                <c:pt idx="2760">
                  <c:v>0.29716520039100686</c:v>
                </c:pt>
                <c:pt idx="2761">
                  <c:v>0.29814271749755622</c:v>
                </c:pt>
                <c:pt idx="2762">
                  <c:v>0.29814271749755622</c:v>
                </c:pt>
                <c:pt idx="2763">
                  <c:v>0.29814271749755622</c:v>
                </c:pt>
                <c:pt idx="2764">
                  <c:v>0.29716520039100686</c:v>
                </c:pt>
                <c:pt idx="2765">
                  <c:v>0.29814271749755622</c:v>
                </c:pt>
                <c:pt idx="2766">
                  <c:v>0.29814271749755622</c:v>
                </c:pt>
                <c:pt idx="2767">
                  <c:v>0.29814271749755622</c:v>
                </c:pt>
                <c:pt idx="2768">
                  <c:v>0.29716520039100686</c:v>
                </c:pt>
                <c:pt idx="2769">
                  <c:v>0.29716520039100686</c:v>
                </c:pt>
                <c:pt idx="2770">
                  <c:v>0.29814271749755622</c:v>
                </c:pt>
                <c:pt idx="2771">
                  <c:v>0.29814271749755622</c:v>
                </c:pt>
                <c:pt idx="2772">
                  <c:v>0.29814271749755622</c:v>
                </c:pt>
                <c:pt idx="2773">
                  <c:v>0.29716520039100686</c:v>
                </c:pt>
                <c:pt idx="2774">
                  <c:v>0.29716520039100686</c:v>
                </c:pt>
                <c:pt idx="2775">
                  <c:v>0.29716520039100686</c:v>
                </c:pt>
                <c:pt idx="2776">
                  <c:v>0.29716520039100686</c:v>
                </c:pt>
                <c:pt idx="2777">
                  <c:v>0.29814271749755622</c:v>
                </c:pt>
                <c:pt idx="2778">
                  <c:v>0.29716520039100686</c:v>
                </c:pt>
                <c:pt idx="2779">
                  <c:v>0.29716520039100686</c:v>
                </c:pt>
                <c:pt idx="2780">
                  <c:v>0.29716520039100686</c:v>
                </c:pt>
                <c:pt idx="2781">
                  <c:v>0.29814271749755622</c:v>
                </c:pt>
                <c:pt idx="2782">
                  <c:v>0.29814271749755622</c:v>
                </c:pt>
                <c:pt idx="2783">
                  <c:v>0.29716520039100686</c:v>
                </c:pt>
                <c:pt idx="2784">
                  <c:v>0.29716520039100686</c:v>
                </c:pt>
                <c:pt idx="2785">
                  <c:v>0.29814271749755622</c:v>
                </c:pt>
                <c:pt idx="2786">
                  <c:v>0.29716520039100686</c:v>
                </c:pt>
                <c:pt idx="2787">
                  <c:v>0.29716520039100686</c:v>
                </c:pt>
                <c:pt idx="2788">
                  <c:v>0.29814271749755622</c:v>
                </c:pt>
                <c:pt idx="2789">
                  <c:v>0.29814271749755622</c:v>
                </c:pt>
                <c:pt idx="2790">
                  <c:v>0.29716520039100686</c:v>
                </c:pt>
                <c:pt idx="2791">
                  <c:v>0.29716520039100686</c:v>
                </c:pt>
                <c:pt idx="2792">
                  <c:v>0.29814271749755622</c:v>
                </c:pt>
                <c:pt idx="2793">
                  <c:v>0.29716520039100686</c:v>
                </c:pt>
                <c:pt idx="2794">
                  <c:v>0.29716520039100686</c:v>
                </c:pt>
                <c:pt idx="2795">
                  <c:v>0.29716520039100686</c:v>
                </c:pt>
                <c:pt idx="2796">
                  <c:v>0.29716520039100686</c:v>
                </c:pt>
                <c:pt idx="2797">
                  <c:v>0.29716520039100686</c:v>
                </c:pt>
                <c:pt idx="2798">
                  <c:v>0.29716520039100686</c:v>
                </c:pt>
                <c:pt idx="2799">
                  <c:v>0.29716520039100686</c:v>
                </c:pt>
                <c:pt idx="2800">
                  <c:v>0.29814271749755622</c:v>
                </c:pt>
                <c:pt idx="2801">
                  <c:v>0.29814271749755622</c:v>
                </c:pt>
                <c:pt idx="2802">
                  <c:v>0.29814271749755622</c:v>
                </c:pt>
                <c:pt idx="2803">
                  <c:v>0.29814271749755622</c:v>
                </c:pt>
                <c:pt idx="2804">
                  <c:v>0.29814271749755622</c:v>
                </c:pt>
                <c:pt idx="2805">
                  <c:v>0.29716520039100686</c:v>
                </c:pt>
                <c:pt idx="2806">
                  <c:v>0.29814271749755622</c:v>
                </c:pt>
                <c:pt idx="2807">
                  <c:v>0.29716520039100686</c:v>
                </c:pt>
                <c:pt idx="2808">
                  <c:v>0.29814271749755622</c:v>
                </c:pt>
                <c:pt idx="2809">
                  <c:v>0.29814271749755622</c:v>
                </c:pt>
                <c:pt idx="2810">
                  <c:v>0.29814271749755622</c:v>
                </c:pt>
                <c:pt idx="2811">
                  <c:v>0.29814271749755622</c:v>
                </c:pt>
                <c:pt idx="2812">
                  <c:v>0.29716520039100686</c:v>
                </c:pt>
                <c:pt idx="2813">
                  <c:v>0.29716520039100686</c:v>
                </c:pt>
                <c:pt idx="2814">
                  <c:v>0.29814271749755622</c:v>
                </c:pt>
                <c:pt idx="2815">
                  <c:v>0.29814271749755622</c:v>
                </c:pt>
                <c:pt idx="2816">
                  <c:v>0.29814271749755622</c:v>
                </c:pt>
                <c:pt idx="2817">
                  <c:v>0.29814271749755622</c:v>
                </c:pt>
                <c:pt idx="2818">
                  <c:v>0.29814271749755622</c:v>
                </c:pt>
                <c:pt idx="2819">
                  <c:v>0.29814271749755622</c:v>
                </c:pt>
                <c:pt idx="2820">
                  <c:v>0.29716520039100686</c:v>
                </c:pt>
                <c:pt idx="2821">
                  <c:v>0.29716520039100686</c:v>
                </c:pt>
                <c:pt idx="2822">
                  <c:v>0.29716520039100686</c:v>
                </c:pt>
                <c:pt idx="2823">
                  <c:v>0.29716520039100686</c:v>
                </c:pt>
                <c:pt idx="2824">
                  <c:v>0.29814271749755622</c:v>
                </c:pt>
                <c:pt idx="2825">
                  <c:v>0.29814271749755622</c:v>
                </c:pt>
                <c:pt idx="2826">
                  <c:v>0.29814271749755622</c:v>
                </c:pt>
                <c:pt idx="2827">
                  <c:v>0.29814271749755622</c:v>
                </c:pt>
                <c:pt idx="2828">
                  <c:v>0.29814271749755622</c:v>
                </c:pt>
                <c:pt idx="2829">
                  <c:v>0.29814271749755622</c:v>
                </c:pt>
                <c:pt idx="2830">
                  <c:v>0.29814271749755622</c:v>
                </c:pt>
                <c:pt idx="2831">
                  <c:v>0.29814271749755622</c:v>
                </c:pt>
                <c:pt idx="2832">
                  <c:v>0.29814271749755622</c:v>
                </c:pt>
                <c:pt idx="2833">
                  <c:v>0.29716520039100686</c:v>
                </c:pt>
                <c:pt idx="2834">
                  <c:v>0.29716520039100686</c:v>
                </c:pt>
                <c:pt idx="2835">
                  <c:v>0.29716520039100686</c:v>
                </c:pt>
                <c:pt idx="2836">
                  <c:v>0.29716520039100686</c:v>
                </c:pt>
                <c:pt idx="2837">
                  <c:v>0.29814271749755622</c:v>
                </c:pt>
                <c:pt idx="2838">
                  <c:v>0.29814271749755622</c:v>
                </c:pt>
                <c:pt idx="2839">
                  <c:v>0.29716520039100686</c:v>
                </c:pt>
                <c:pt idx="2840">
                  <c:v>0.29716520039100686</c:v>
                </c:pt>
                <c:pt idx="2841">
                  <c:v>0.29716520039100686</c:v>
                </c:pt>
                <c:pt idx="2842">
                  <c:v>0.29814271749755622</c:v>
                </c:pt>
                <c:pt idx="2843">
                  <c:v>0.29716520039100686</c:v>
                </c:pt>
                <c:pt idx="2844">
                  <c:v>0.29716520039100686</c:v>
                </c:pt>
                <c:pt idx="2845">
                  <c:v>0.29716520039100686</c:v>
                </c:pt>
                <c:pt idx="2846">
                  <c:v>0.29814271749755622</c:v>
                </c:pt>
                <c:pt idx="2847">
                  <c:v>0.29814271749755622</c:v>
                </c:pt>
                <c:pt idx="2848">
                  <c:v>0.29814271749755622</c:v>
                </c:pt>
                <c:pt idx="2849">
                  <c:v>0.29716520039100686</c:v>
                </c:pt>
                <c:pt idx="2850">
                  <c:v>0.29716520039100686</c:v>
                </c:pt>
                <c:pt idx="2851">
                  <c:v>0.29716520039100686</c:v>
                </c:pt>
                <c:pt idx="2852">
                  <c:v>0.29716520039100686</c:v>
                </c:pt>
                <c:pt idx="2853">
                  <c:v>0.29716520039100686</c:v>
                </c:pt>
                <c:pt idx="2854">
                  <c:v>0.29716520039100686</c:v>
                </c:pt>
                <c:pt idx="2855">
                  <c:v>0.29716520039100686</c:v>
                </c:pt>
                <c:pt idx="2856">
                  <c:v>0.29814271749755622</c:v>
                </c:pt>
                <c:pt idx="2857">
                  <c:v>0.29814271749755622</c:v>
                </c:pt>
                <c:pt idx="2858">
                  <c:v>0.29814271749755622</c:v>
                </c:pt>
                <c:pt idx="2859">
                  <c:v>0.29716520039100686</c:v>
                </c:pt>
                <c:pt idx="2860">
                  <c:v>0.29716520039100686</c:v>
                </c:pt>
                <c:pt idx="2861">
                  <c:v>0.29814271749755622</c:v>
                </c:pt>
                <c:pt idx="2862">
                  <c:v>0.29814271749755622</c:v>
                </c:pt>
                <c:pt idx="2863">
                  <c:v>0.29814271749755622</c:v>
                </c:pt>
                <c:pt idx="2864">
                  <c:v>0.29814271749755622</c:v>
                </c:pt>
                <c:pt idx="2865">
                  <c:v>0.29814271749755622</c:v>
                </c:pt>
                <c:pt idx="2866">
                  <c:v>0.29814271749755622</c:v>
                </c:pt>
                <c:pt idx="2867">
                  <c:v>0.29814271749755622</c:v>
                </c:pt>
                <c:pt idx="2868">
                  <c:v>0.29814271749755622</c:v>
                </c:pt>
                <c:pt idx="2869">
                  <c:v>0.29716520039100686</c:v>
                </c:pt>
                <c:pt idx="2870">
                  <c:v>0.29716520039100686</c:v>
                </c:pt>
                <c:pt idx="2871">
                  <c:v>0.29814271749755622</c:v>
                </c:pt>
                <c:pt idx="2872">
                  <c:v>0.29814271749755622</c:v>
                </c:pt>
                <c:pt idx="2873">
                  <c:v>0.29716520039100686</c:v>
                </c:pt>
                <c:pt idx="2874">
                  <c:v>0.29716520039100686</c:v>
                </c:pt>
                <c:pt idx="2875">
                  <c:v>0.29814271749755622</c:v>
                </c:pt>
                <c:pt idx="2876">
                  <c:v>0.29814271749755622</c:v>
                </c:pt>
                <c:pt idx="2877">
                  <c:v>0.29814271749755622</c:v>
                </c:pt>
                <c:pt idx="2878">
                  <c:v>0.29814271749755622</c:v>
                </c:pt>
                <c:pt idx="2879">
                  <c:v>0.29814271749755622</c:v>
                </c:pt>
                <c:pt idx="2880">
                  <c:v>0.29814271749755622</c:v>
                </c:pt>
                <c:pt idx="2881">
                  <c:v>0.29814271749755622</c:v>
                </c:pt>
                <c:pt idx="2882">
                  <c:v>0.29814271749755622</c:v>
                </c:pt>
                <c:pt idx="2883">
                  <c:v>0.29814271749755622</c:v>
                </c:pt>
                <c:pt idx="2884">
                  <c:v>0.29814271749755622</c:v>
                </c:pt>
                <c:pt idx="2885">
                  <c:v>0.29814271749755622</c:v>
                </c:pt>
                <c:pt idx="2886">
                  <c:v>0.29814271749755622</c:v>
                </c:pt>
                <c:pt idx="2887">
                  <c:v>0.29716520039100686</c:v>
                </c:pt>
                <c:pt idx="2888">
                  <c:v>0.29716520039100686</c:v>
                </c:pt>
                <c:pt idx="2889">
                  <c:v>0.29814271749755622</c:v>
                </c:pt>
                <c:pt idx="2890">
                  <c:v>0.29716520039100686</c:v>
                </c:pt>
                <c:pt idx="2891">
                  <c:v>0.29716520039100686</c:v>
                </c:pt>
                <c:pt idx="2892">
                  <c:v>0.29716520039100686</c:v>
                </c:pt>
                <c:pt idx="2893">
                  <c:v>0.29716520039100686</c:v>
                </c:pt>
                <c:pt idx="2894">
                  <c:v>0.29716520039100686</c:v>
                </c:pt>
                <c:pt idx="2895">
                  <c:v>0.29814271749755622</c:v>
                </c:pt>
                <c:pt idx="2896">
                  <c:v>0.29814271749755622</c:v>
                </c:pt>
                <c:pt idx="2897">
                  <c:v>0.29814271749755622</c:v>
                </c:pt>
                <c:pt idx="2898">
                  <c:v>0.29814271749755622</c:v>
                </c:pt>
                <c:pt idx="2899">
                  <c:v>0.29814271749755622</c:v>
                </c:pt>
                <c:pt idx="2900">
                  <c:v>0.29814271749755622</c:v>
                </c:pt>
                <c:pt idx="2901">
                  <c:v>0.29716520039100686</c:v>
                </c:pt>
                <c:pt idx="2902">
                  <c:v>0.29716520039100686</c:v>
                </c:pt>
                <c:pt idx="2903">
                  <c:v>0.29716520039100686</c:v>
                </c:pt>
                <c:pt idx="2904">
                  <c:v>0.29814271749755622</c:v>
                </c:pt>
                <c:pt idx="2905">
                  <c:v>0.29716520039100686</c:v>
                </c:pt>
                <c:pt idx="2906">
                  <c:v>0.29716520039100686</c:v>
                </c:pt>
                <c:pt idx="2907">
                  <c:v>0.29716520039100686</c:v>
                </c:pt>
                <c:pt idx="2908">
                  <c:v>0.29814271749755622</c:v>
                </c:pt>
                <c:pt idx="2909">
                  <c:v>0.29814271749755622</c:v>
                </c:pt>
                <c:pt idx="2910">
                  <c:v>0.29716520039100686</c:v>
                </c:pt>
                <c:pt idx="2911">
                  <c:v>0.29814271749755622</c:v>
                </c:pt>
                <c:pt idx="2912">
                  <c:v>0.29814271749755622</c:v>
                </c:pt>
                <c:pt idx="2913">
                  <c:v>0.29716520039100686</c:v>
                </c:pt>
                <c:pt idx="2914">
                  <c:v>0.29716520039100686</c:v>
                </c:pt>
                <c:pt idx="2915">
                  <c:v>0.29716520039100686</c:v>
                </c:pt>
                <c:pt idx="2916">
                  <c:v>0.29814271749755622</c:v>
                </c:pt>
                <c:pt idx="2917">
                  <c:v>0.29814271749755622</c:v>
                </c:pt>
                <c:pt idx="2918">
                  <c:v>0.29814271749755622</c:v>
                </c:pt>
                <c:pt idx="2919">
                  <c:v>0.29814271749755622</c:v>
                </c:pt>
                <c:pt idx="2920">
                  <c:v>0.29716520039100686</c:v>
                </c:pt>
                <c:pt idx="2921">
                  <c:v>0.29814271749755622</c:v>
                </c:pt>
                <c:pt idx="2922">
                  <c:v>0.29716520039100686</c:v>
                </c:pt>
                <c:pt idx="2923">
                  <c:v>0.29814271749755622</c:v>
                </c:pt>
                <c:pt idx="2924">
                  <c:v>0.29814271749755622</c:v>
                </c:pt>
                <c:pt idx="2925">
                  <c:v>0.29716520039100686</c:v>
                </c:pt>
                <c:pt idx="2926">
                  <c:v>0.29814271749755622</c:v>
                </c:pt>
                <c:pt idx="2927">
                  <c:v>0.29814271749755622</c:v>
                </c:pt>
                <c:pt idx="2928">
                  <c:v>0.29716520039100686</c:v>
                </c:pt>
                <c:pt idx="2929">
                  <c:v>0.29814271749755622</c:v>
                </c:pt>
                <c:pt idx="2930">
                  <c:v>0.29814271749755622</c:v>
                </c:pt>
                <c:pt idx="2931">
                  <c:v>0.29716520039100686</c:v>
                </c:pt>
                <c:pt idx="2932">
                  <c:v>0.29716520039100686</c:v>
                </c:pt>
                <c:pt idx="2933">
                  <c:v>0.29716520039100686</c:v>
                </c:pt>
                <c:pt idx="2934">
                  <c:v>0.29814271749755622</c:v>
                </c:pt>
                <c:pt idx="2935">
                  <c:v>0.29814271749755622</c:v>
                </c:pt>
                <c:pt idx="2936">
                  <c:v>0.29814271749755622</c:v>
                </c:pt>
                <c:pt idx="2937">
                  <c:v>0.29814271749755622</c:v>
                </c:pt>
                <c:pt idx="2938">
                  <c:v>0.29814271749755622</c:v>
                </c:pt>
                <c:pt idx="2939">
                  <c:v>0.29716520039100686</c:v>
                </c:pt>
                <c:pt idx="2940">
                  <c:v>0.29716520039100686</c:v>
                </c:pt>
                <c:pt idx="2941">
                  <c:v>0.29814271749755622</c:v>
                </c:pt>
                <c:pt idx="2942">
                  <c:v>0.29814271749755622</c:v>
                </c:pt>
                <c:pt idx="2943">
                  <c:v>0.29814271749755622</c:v>
                </c:pt>
                <c:pt idx="2944">
                  <c:v>0.29716520039100686</c:v>
                </c:pt>
                <c:pt idx="2945">
                  <c:v>0.29814271749755622</c:v>
                </c:pt>
                <c:pt idx="2946">
                  <c:v>0.29814271749755622</c:v>
                </c:pt>
                <c:pt idx="2947">
                  <c:v>0.29814271749755622</c:v>
                </c:pt>
                <c:pt idx="2948">
                  <c:v>0.29716520039100686</c:v>
                </c:pt>
                <c:pt idx="2949">
                  <c:v>0.29814271749755622</c:v>
                </c:pt>
                <c:pt idx="2950">
                  <c:v>0.29814271749755622</c:v>
                </c:pt>
                <c:pt idx="2951">
                  <c:v>0.29814271749755622</c:v>
                </c:pt>
                <c:pt idx="2952">
                  <c:v>0.29716520039100686</c:v>
                </c:pt>
                <c:pt idx="2953">
                  <c:v>0.29716520039100686</c:v>
                </c:pt>
                <c:pt idx="2954">
                  <c:v>0.29814271749755622</c:v>
                </c:pt>
                <c:pt idx="2955">
                  <c:v>0.29814271749755622</c:v>
                </c:pt>
                <c:pt idx="2956">
                  <c:v>0.29716520039100686</c:v>
                </c:pt>
                <c:pt idx="2957">
                  <c:v>0.29814271749755622</c:v>
                </c:pt>
                <c:pt idx="2958">
                  <c:v>0.29814271749755622</c:v>
                </c:pt>
                <c:pt idx="2959">
                  <c:v>0.29716520039100686</c:v>
                </c:pt>
                <c:pt idx="2960">
                  <c:v>0.29814271749755622</c:v>
                </c:pt>
                <c:pt idx="2961">
                  <c:v>0.29814271749755622</c:v>
                </c:pt>
                <c:pt idx="2962">
                  <c:v>0.29814271749755622</c:v>
                </c:pt>
                <c:pt idx="2963">
                  <c:v>0.29814271749755622</c:v>
                </c:pt>
                <c:pt idx="2964">
                  <c:v>0.29716520039100686</c:v>
                </c:pt>
                <c:pt idx="2965">
                  <c:v>0.29814271749755622</c:v>
                </c:pt>
                <c:pt idx="2966">
                  <c:v>0.29814271749755622</c:v>
                </c:pt>
                <c:pt idx="2967">
                  <c:v>0.29814271749755622</c:v>
                </c:pt>
                <c:pt idx="2968">
                  <c:v>0.29716520039100686</c:v>
                </c:pt>
                <c:pt idx="2969">
                  <c:v>0.29716520039100686</c:v>
                </c:pt>
                <c:pt idx="2970">
                  <c:v>0.29716520039100686</c:v>
                </c:pt>
                <c:pt idx="2971">
                  <c:v>0.29814271749755622</c:v>
                </c:pt>
                <c:pt idx="2972">
                  <c:v>0.29814271749755622</c:v>
                </c:pt>
                <c:pt idx="2973">
                  <c:v>0.29814271749755622</c:v>
                </c:pt>
                <c:pt idx="2974">
                  <c:v>0.29814271749755622</c:v>
                </c:pt>
                <c:pt idx="2975">
                  <c:v>0.29716520039100686</c:v>
                </c:pt>
                <c:pt idx="2976">
                  <c:v>0.29814271749755622</c:v>
                </c:pt>
                <c:pt idx="2977">
                  <c:v>0.29716520039100686</c:v>
                </c:pt>
                <c:pt idx="2978">
                  <c:v>0.29716520039100686</c:v>
                </c:pt>
                <c:pt idx="2979">
                  <c:v>0.29814271749755622</c:v>
                </c:pt>
                <c:pt idx="2980">
                  <c:v>0.29814271749755622</c:v>
                </c:pt>
                <c:pt idx="2981">
                  <c:v>0.29716520039100686</c:v>
                </c:pt>
                <c:pt idx="2982">
                  <c:v>0.29814271749755622</c:v>
                </c:pt>
                <c:pt idx="2983">
                  <c:v>0.29814271749755622</c:v>
                </c:pt>
                <c:pt idx="2984">
                  <c:v>0.29814271749755622</c:v>
                </c:pt>
                <c:pt idx="2985">
                  <c:v>0.29716520039100686</c:v>
                </c:pt>
                <c:pt idx="2986">
                  <c:v>0.29814271749755622</c:v>
                </c:pt>
                <c:pt idx="2987">
                  <c:v>0.29814271749755622</c:v>
                </c:pt>
                <c:pt idx="2988">
                  <c:v>0.29716520039100686</c:v>
                </c:pt>
                <c:pt idx="2989">
                  <c:v>0.29716520039100686</c:v>
                </c:pt>
                <c:pt idx="2990">
                  <c:v>0.29814271749755622</c:v>
                </c:pt>
                <c:pt idx="2991">
                  <c:v>0.29814271749755622</c:v>
                </c:pt>
                <c:pt idx="2992">
                  <c:v>0.29814271749755622</c:v>
                </c:pt>
                <c:pt idx="2993">
                  <c:v>0.29814271749755622</c:v>
                </c:pt>
                <c:pt idx="2994">
                  <c:v>0.29716520039100686</c:v>
                </c:pt>
                <c:pt idx="2995">
                  <c:v>0.29814271749755622</c:v>
                </c:pt>
                <c:pt idx="2996">
                  <c:v>0.29814271749755622</c:v>
                </c:pt>
                <c:pt idx="2997">
                  <c:v>0.29814271749755622</c:v>
                </c:pt>
                <c:pt idx="2998">
                  <c:v>0.29814271749755622</c:v>
                </c:pt>
                <c:pt idx="2999">
                  <c:v>0.29716520039100686</c:v>
                </c:pt>
                <c:pt idx="3000">
                  <c:v>0.29814271749755622</c:v>
                </c:pt>
                <c:pt idx="3001">
                  <c:v>0.29716520039100686</c:v>
                </c:pt>
                <c:pt idx="3002">
                  <c:v>0.29814271749755622</c:v>
                </c:pt>
                <c:pt idx="3003">
                  <c:v>0.29814271749755622</c:v>
                </c:pt>
                <c:pt idx="3004">
                  <c:v>0.29716520039100686</c:v>
                </c:pt>
                <c:pt idx="3005">
                  <c:v>0.29716520039100686</c:v>
                </c:pt>
                <c:pt idx="3006">
                  <c:v>0.29716520039100686</c:v>
                </c:pt>
                <c:pt idx="3007">
                  <c:v>0.29814271749755622</c:v>
                </c:pt>
                <c:pt idx="3008">
                  <c:v>0.29814271749755622</c:v>
                </c:pt>
                <c:pt idx="3009">
                  <c:v>0.29814271749755622</c:v>
                </c:pt>
                <c:pt idx="3010">
                  <c:v>0.29814271749755622</c:v>
                </c:pt>
                <c:pt idx="3011">
                  <c:v>0.29814271749755622</c:v>
                </c:pt>
                <c:pt idx="3012">
                  <c:v>0.29716520039100686</c:v>
                </c:pt>
                <c:pt idx="3013">
                  <c:v>0.29716520039100686</c:v>
                </c:pt>
                <c:pt idx="3014">
                  <c:v>0.29814271749755622</c:v>
                </c:pt>
                <c:pt idx="3015">
                  <c:v>0.29716520039100686</c:v>
                </c:pt>
                <c:pt idx="3016">
                  <c:v>0.29814271749755622</c:v>
                </c:pt>
                <c:pt idx="3017">
                  <c:v>0.29814271749755622</c:v>
                </c:pt>
                <c:pt idx="3018">
                  <c:v>0.29716520039100686</c:v>
                </c:pt>
                <c:pt idx="3019">
                  <c:v>0.29814271749755622</c:v>
                </c:pt>
                <c:pt idx="3020">
                  <c:v>0.29814271749755622</c:v>
                </c:pt>
                <c:pt idx="3021">
                  <c:v>0.29814271749755622</c:v>
                </c:pt>
                <c:pt idx="3022">
                  <c:v>0.29814271749755622</c:v>
                </c:pt>
                <c:pt idx="3023">
                  <c:v>0.29814271749755622</c:v>
                </c:pt>
                <c:pt idx="3024">
                  <c:v>0.29716520039100686</c:v>
                </c:pt>
                <c:pt idx="3025">
                  <c:v>0.29814271749755622</c:v>
                </c:pt>
                <c:pt idx="3026">
                  <c:v>0.29814271749755622</c:v>
                </c:pt>
                <c:pt idx="3027">
                  <c:v>0.29814271749755622</c:v>
                </c:pt>
                <c:pt idx="3028">
                  <c:v>0.29814271749755622</c:v>
                </c:pt>
                <c:pt idx="3029">
                  <c:v>0.29814271749755622</c:v>
                </c:pt>
                <c:pt idx="3030">
                  <c:v>0.29716520039100686</c:v>
                </c:pt>
                <c:pt idx="3031">
                  <c:v>0.29814271749755622</c:v>
                </c:pt>
                <c:pt idx="3032">
                  <c:v>0.29814271749755622</c:v>
                </c:pt>
                <c:pt idx="3033">
                  <c:v>0.29716520039100686</c:v>
                </c:pt>
                <c:pt idx="3034">
                  <c:v>0.29716520039100686</c:v>
                </c:pt>
                <c:pt idx="3035">
                  <c:v>0.29814271749755622</c:v>
                </c:pt>
                <c:pt idx="3036">
                  <c:v>0.29716520039100686</c:v>
                </c:pt>
                <c:pt idx="3037">
                  <c:v>0.29814271749755622</c:v>
                </c:pt>
                <c:pt idx="3038">
                  <c:v>0.29716520039100686</c:v>
                </c:pt>
                <c:pt idx="3039">
                  <c:v>0.29716520039100686</c:v>
                </c:pt>
                <c:pt idx="3040">
                  <c:v>0.29814271749755622</c:v>
                </c:pt>
                <c:pt idx="3041">
                  <c:v>0.29814271749755622</c:v>
                </c:pt>
                <c:pt idx="3042">
                  <c:v>0.29814271749755622</c:v>
                </c:pt>
                <c:pt idx="3043">
                  <c:v>0.29814271749755622</c:v>
                </c:pt>
                <c:pt idx="3044">
                  <c:v>0.29716520039100686</c:v>
                </c:pt>
                <c:pt idx="3045">
                  <c:v>0.29814271749755622</c:v>
                </c:pt>
                <c:pt idx="3046">
                  <c:v>0.29716520039100686</c:v>
                </c:pt>
                <c:pt idx="3047">
                  <c:v>0.29814271749755622</c:v>
                </c:pt>
                <c:pt idx="3048">
                  <c:v>0.29814271749755622</c:v>
                </c:pt>
                <c:pt idx="3049">
                  <c:v>0.29716520039100686</c:v>
                </c:pt>
                <c:pt idx="3050">
                  <c:v>0.29716520039100686</c:v>
                </c:pt>
                <c:pt idx="3051">
                  <c:v>0.29814271749755622</c:v>
                </c:pt>
                <c:pt idx="3052">
                  <c:v>0.29814271749755622</c:v>
                </c:pt>
                <c:pt idx="3053">
                  <c:v>0.29814271749755622</c:v>
                </c:pt>
                <c:pt idx="3054">
                  <c:v>0.29814271749755622</c:v>
                </c:pt>
                <c:pt idx="3055">
                  <c:v>0.29814271749755622</c:v>
                </c:pt>
                <c:pt idx="3056">
                  <c:v>0.29716520039100686</c:v>
                </c:pt>
                <c:pt idx="3057">
                  <c:v>0.29814271749755622</c:v>
                </c:pt>
                <c:pt idx="3058">
                  <c:v>0.29814271749755622</c:v>
                </c:pt>
                <c:pt idx="3059">
                  <c:v>0.29716520039100686</c:v>
                </c:pt>
                <c:pt idx="3060">
                  <c:v>0.29716520039100686</c:v>
                </c:pt>
                <c:pt idx="3061">
                  <c:v>0.29716520039100686</c:v>
                </c:pt>
                <c:pt idx="3062">
                  <c:v>0.29814271749755622</c:v>
                </c:pt>
                <c:pt idx="3063">
                  <c:v>0.29814271749755622</c:v>
                </c:pt>
                <c:pt idx="3064">
                  <c:v>0.29814271749755622</c:v>
                </c:pt>
                <c:pt idx="3065">
                  <c:v>0.29716520039100686</c:v>
                </c:pt>
                <c:pt idx="3066">
                  <c:v>0.29716520039100686</c:v>
                </c:pt>
                <c:pt idx="3067">
                  <c:v>0.29716520039100686</c:v>
                </c:pt>
                <c:pt idx="3068">
                  <c:v>0.29814271749755622</c:v>
                </c:pt>
                <c:pt idx="3069">
                  <c:v>0.29814271749755622</c:v>
                </c:pt>
                <c:pt idx="3070">
                  <c:v>0.29814271749755622</c:v>
                </c:pt>
                <c:pt idx="3071">
                  <c:v>0.29716520039100686</c:v>
                </c:pt>
                <c:pt idx="3072">
                  <c:v>0.29716520039100686</c:v>
                </c:pt>
                <c:pt idx="3073">
                  <c:v>0.29814271749755622</c:v>
                </c:pt>
                <c:pt idx="3074">
                  <c:v>0.29814271749755622</c:v>
                </c:pt>
                <c:pt idx="3075">
                  <c:v>0.29814271749755622</c:v>
                </c:pt>
                <c:pt idx="3076">
                  <c:v>0.29716520039100686</c:v>
                </c:pt>
                <c:pt idx="3077">
                  <c:v>0.29814271749755622</c:v>
                </c:pt>
                <c:pt idx="3078">
                  <c:v>0.29814271749755622</c:v>
                </c:pt>
                <c:pt idx="3079">
                  <c:v>0.29814271749755622</c:v>
                </c:pt>
                <c:pt idx="3080">
                  <c:v>0.29716520039100686</c:v>
                </c:pt>
                <c:pt idx="3081">
                  <c:v>0.29716520039100686</c:v>
                </c:pt>
                <c:pt idx="3082">
                  <c:v>0.29814271749755622</c:v>
                </c:pt>
                <c:pt idx="3083">
                  <c:v>0.29814271749755622</c:v>
                </c:pt>
                <c:pt idx="3084">
                  <c:v>0.29814271749755622</c:v>
                </c:pt>
                <c:pt idx="3085">
                  <c:v>0.29716520039100686</c:v>
                </c:pt>
                <c:pt idx="3086">
                  <c:v>0.29716520039100686</c:v>
                </c:pt>
                <c:pt idx="3087">
                  <c:v>0.29814271749755622</c:v>
                </c:pt>
                <c:pt idx="3088">
                  <c:v>0.29716520039100686</c:v>
                </c:pt>
                <c:pt idx="3089">
                  <c:v>0.29814271749755622</c:v>
                </c:pt>
                <c:pt idx="3090">
                  <c:v>0.29814271749755622</c:v>
                </c:pt>
                <c:pt idx="3091">
                  <c:v>0.29814271749755622</c:v>
                </c:pt>
                <c:pt idx="3092">
                  <c:v>0.29716520039100686</c:v>
                </c:pt>
                <c:pt idx="3093">
                  <c:v>0.29716520039100686</c:v>
                </c:pt>
                <c:pt idx="3094">
                  <c:v>0.29814271749755622</c:v>
                </c:pt>
                <c:pt idx="3095">
                  <c:v>0.29716520039100686</c:v>
                </c:pt>
                <c:pt idx="3096">
                  <c:v>0.29814271749755622</c:v>
                </c:pt>
                <c:pt idx="3097">
                  <c:v>0.29814271749755622</c:v>
                </c:pt>
                <c:pt idx="3098">
                  <c:v>0.29716520039100686</c:v>
                </c:pt>
                <c:pt idx="3099">
                  <c:v>0.29814271749755622</c:v>
                </c:pt>
                <c:pt idx="3100">
                  <c:v>0.29814271749755622</c:v>
                </c:pt>
                <c:pt idx="3101">
                  <c:v>0.29716520039100686</c:v>
                </c:pt>
                <c:pt idx="3102">
                  <c:v>0.29716520039100686</c:v>
                </c:pt>
                <c:pt idx="3103">
                  <c:v>0.29814271749755622</c:v>
                </c:pt>
                <c:pt idx="3104">
                  <c:v>0.29814271749755622</c:v>
                </c:pt>
                <c:pt idx="3105">
                  <c:v>0.29716520039100686</c:v>
                </c:pt>
                <c:pt idx="3106">
                  <c:v>0.29814271749755622</c:v>
                </c:pt>
                <c:pt idx="3107">
                  <c:v>0.29814271749755622</c:v>
                </c:pt>
                <c:pt idx="3108">
                  <c:v>0.29814271749755622</c:v>
                </c:pt>
                <c:pt idx="3109">
                  <c:v>0.29716520039100686</c:v>
                </c:pt>
                <c:pt idx="3110">
                  <c:v>0.29716520039100686</c:v>
                </c:pt>
                <c:pt idx="3111">
                  <c:v>0.29814271749755622</c:v>
                </c:pt>
                <c:pt idx="3112">
                  <c:v>0.29716520039100686</c:v>
                </c:pt>
                <c:pt idx="3113">
                  <c:v>0.29814271749755622</c:v>
                </c:pt>
                <c:pt idx="3114">
                  <c:v>0.29716520039100686</c:v>
                </c:pt>
                <c:pt idx="3115">
                  <c:v>0.29716520039100686</c:v>
                </c:pt>
                <c:pt idx="3116">
                  <c:v>0.29814271749755622</c:v>
                </c:pt>
                <c:pt idx="3117">
                  <c:v>0.29814271749755622</c:v>
                </c:pt>
                <c:pt idx="3118">
                  <c:v>0.29814271749755622</c:v>
                </c:pt>
                <c:pt idx="3119">
                  <c:v>0.29814271749755622</c:v>
                </c:pt>
                <c:pt idx="3120">
                  <c:v>0.29814271749755622</c:v>
                </c:pt>
                <c:pt idx="3121">
                  <c:v>0.29716520039100686</c:v>
                </c:pt>
                <c:pt idx="3122">
                  <c:v>0.29716520039100686</c:v>
                </c:pt>
                <c:pt idx="3123">
                  <c:v>0.29814271749755622</c:v>
                </c:pt>
                <c:pt idx="3124">
                  <c:v>0.29716520039100686</c:v>
                </c:pt>
                <c:pt idx="3125">
                  <c:v>0.29716520039100686</c:v>
                </c:pt>
                <c:pt idx="3126">
                  <c:v>0.29716520039100686</c:v>
                </c:pt>
                <c:pt idx="3127">
                  <c:v>0.29716520039100686</c:v>
                </c:pt>
                <c:pt idx="3128">
                  <c:v>0.29814271749755622</c:v>
                </c:pt>
                <c:pt idx="3129">
                  <c:v>0.29814271749755622</c:v>
                </c:pt>
                <c:pt idx="3130">
                  <c:v>0.29814271749755622</c:v>
                </c:pt>
                <c:pt idx="3131">
                  <c:v>0.29814271749755622</c:v>
                </c:pt>
                <c:pt idx="3132">
                  <c:v>0.29814271749755622</c:v>
                </c:pt>
                <c:pt idx="3133">
                  <c:v>0.29716520039100686</c:v>
                </c:pt>
                <c:pt idx="3134">
                  <c:v>0.29716520039100686</c:v>
                </c:pt>
                <c:pt idx="3135">
                  <c:v>0.29716520039100686</c:v>
                </c:pt>
                <c:pt idx="3136">
                  <c:v>0.29814271749755622</c:v>
                </c:pt>
                <c:pt idx="3137">
                  <c:v>0.29814271749755622</c:v>
                </c:pt>
                <c:pt idx="3138">
                  <c:v>0.29716520039100686</c:v>
                </c:pt>
                <c:pt idx="3139">
                  <c:v>0.29814271749755622</c:v>
                </c:pt>
                <c:pt idx="3140">
                  <c:v>0.29814271749755622</c:v>
                </c:pt>
                <c:pt idx="3141">
                  <c:v>0.29716520039100686</c:v>
                </c:pt>
                <c:pt idx="3142">
                  <c:v>0.29716520039100686</c:v>
                </c:pt>
                <c:pt idx="3143">
                  <c:v>0.29814271749755622</c:v>
                </c:pt>
                <c:pt idx="3144">
                  <c:v>0.29814271749755622</c:v>
                </c:pt>
                <c:pt idx="3145">
                  <c:v>0.29716520039100686</c:v>
                </c:pt>
                <c:pt idx="3146">
                  <c:v>0.29716520039100686</c:v>
                </c:pt>
                <c:pt idx="3147">
                  <c:v>0.29716520039100686</c:v>
                </c:pt>
                <c:pt idx="3148">
                  <c:v>0.29716520039100686</c:v>
                </c:pt>
                <c:pt idx="3149">
                  <c:v>0.29716520039100686</c:v>
                </c:pt>
                <c:pt idx="3150">
                  <c:v>0.29814271749755622</c:v>
                </c:pt>
                <c:pt idx="3151">
                  <c:v>0.29814271749755622</c:v>
                </c:pt>
                <c:pt idx="3152">
                  <c:v>0.29814271749755622</c:v>
                </c:pt>
                <c:pt idx="3153">
                  <c:v>0.29814271749755622</c:v>
                </c:pt>
                <c:pt idx="3154">
                  <c:v>0.29814271749755622</c:v>
                </c:pt>
                <c:pt idx="3155">
                  <c:v>0.29814271749755622</c:v>
                </c:pt>
                <c:pt idx="3156">
                  <c:v>0.29814271749755622</c:v>
                </c:pt>
                <c:pt idx="3157">
                  <c:v>0.29716520039100686</c:v>
                </c:pt>
                <c:pt idx="3158">
                  <c:v>0.29716520039100686</c:v>
                </c:pt>
                <c:pt idx="3159">
                  <c:v>0.29814271749755622</c:v>
                </c:pt>
                <c:pt idx="3160">
                  <c:v>0.29814271749755622</c:v>
                </c:pt>
                <c:pt idx="3161">
                  <c:v>0.29814271749755622</c:v>
                </c:pt>
                <c:pt idx="3162">
                  <c:v>0.29716520039100686</c:v>
                </c:pt>
                <c:pt idx="3163">
                  <c:v>0.29716520039100686</c:v>
                </c:pt>
                <c:pt idx="3164">
                  <c:v>0.29814271749755622</c:v>
                </c:pt>
                <c:pt idx="3165">
                  <c:v>0.29716520039100686</c:v>
                </c:pt>
                <c:pt idx="3166">
                  <c:v>0.29814271749755622</c:v>
                </c:pt>
                <c:pt idx="3167">
                  <c:v>0.29814271749755622</c:v>
                </c:pt>
                <c:pt idx="3168">
                  <c:v>0.29716520039100686</c:v>
                </c:pt>
                <c:pt idx="3169">
                  <c:v>0.29716520039100686</c:v>
                </c:pt>
                <c:pt idx="3170">
                  <c:v>0.29814271749755622</c:v>
                </c:pt>
                <c:pt idx="3171">
                  <c:v>0.29814271749755622</c:v>
                </c:pt>
                <c:pt idx="3172">
                  <c:v>0.29716520039100686</c:v>
                </c:pt>
                <c:pt idx="3173">
                  <c:v>0.29814271749755622</c:v>
                </c:pt>
                <c:pt idx="3174">
                  <c:v>0.29814271749755622</c:v>
                </c:pt>
                <c:pt idx="3175">
                  <c:v>0.29716520039100686</c:v>
                </c:pt>
                <c:pt idx="3176">
                  <c:v>0.29716520039100686</c:v>
                </c:pt>
                <c:pt idx="3177">
                  <c:v>0.29814271749755622</c:v>
                </c:pt>
                <c:pt idx="3178">
                  <c:v>0.29814271749755622</c:v>
                </c:pt>
                <c:pt idx="3179">
                  <c:v>0.29716520039100686</c:v>
                </c:pt>
                <c:pt idx="3180">
                  <c:v>0.29716520039100686</c:v>
                </c:pt>
                <c:pt idx="3181">
                  <c:v>0.29814271749755622</c:v>
                </c:pt>
                <c:pt idx="3182">
                  <c:v>0.29814271749755622</c:v>
                </c:pt>
                <c:pt idx="3183">
                  <c:v>0.29814271749755622</c:v>
                </c:pt>
                <c:pt idx="3184">
                  <c:v>0.29716520039100686</c:v>
                </c:pt>
                <c:pt idx="3185">
                  <c:v>0.29716520039100686</c:v>
                </c:pt>
                <c:pt idx="3186">
                  <c:v>0.29716520039100686</c:v>
                </c:pt>
                <c:pt idx="3187">
                  <c:v>0.29814271749755622</c:v>
                </c:pt>
                <c:pt idx="3188">
                  <c:v>0.29814271749755622</c:v>
                </c:pt>
                <c:pt idx="3189">
                  <c:v>0.29814271749755622</c:v>
                </c:pt>
                <c:pt idx="3190">
                  <c:v>0.29716520039100686</c:v>
                </c:pt>
                <c:pt idx="3191">
                  <c:v>0.29814271749755622</c:v>
                </c:pt>
              </c:numCache>
            </c:numRef>
          </c:yVal>
          <c:smooth val="0"/>
          <c:extLst>
            <c:ext xmlns:c16="http://schemas.microsoft.com/office/drawing/2014/chart" uri="{C3380CC4-5D6E-409C-BE32-E72D297353CC}">
              <c16:uniqueId val="{00000001-9342-45EC-8D93-1D80F9B6C47A}"/>
            </c:ext>
          </c:extLst>
        </c:ser>
        <c:dLbls>
          <c:showLegendKey val="0"/>
          <c:showVal val="0"/>
          <c:showCatName val="0"/>
          <c:showSerName val="0"/>
          <c:showPercent val="0"/>
          <c:showBubbleSize val="0"/>
        </c:dLbls>
        <c:axId val="1164940688"/>
        <c:axId val="1579098592"/>
        <c:extLst>
          <c:ext xmlns:c15="http://schemas.microsoft.com/office/drawing/2012/chart" uri="{02D57815-91ED-43cb-92C2-25804820EDAC}">
            <c15:filteredScatterSeries>
              <c15:ser>
                <c:idx val="2"/>
                <c:order val="2"/>
                <c:tx>
                  <c:strRef>
                    <c:extLst>
                      <c:ext uri="{02D57815-91ED-43cb-92C2-25804820EDAC}">
                        <c15:formulaRef>
                          <c15:sqref>control_piston!$G$1</c15:sqref>
                        </c15:formulaRef>
                      </c:ext>
                    </c:extLst>
                    <c:strCache>
                      <c:ptCount val="1"/>
                    </c:strCache>
                  </c:strRef>
                </c:tx>
                <c:spPr>
                  <a:ln w="19050" cap="rnd">
                    <a:solidFill>
                      <a:schemeClr val="dk1">
                        <a:tint val="75000"/>
                      </a:schemeClr>
                    </a:solidFill>
                    <a:round/>
                  </a:ln>
                  <a:effectLst/>
                </c:spPr>
                <c:marker>
                  <c:symbol val="none"/>
                </c:marker>
                <c:xVal>
                  <c:strRef>
                    <c:extLst>
                      <c:ext uri="{02D57815-91ED-43cb-92C2-25804820EDAC}">
                        <c15:formulaRef>
                          <c15:sqref>control_piston!$F:$F</c15:sqref>
                        </c15:formulaRef>
                      </c:ext>
                    </c:extLst>
                    <c:strCache>
                      <c:ptCount val="3193"/>
                      <c:pt idx="1">
                        <c:v>Control</c:v>
                      </c:pt>
                      <c:pt idx="2">
                        <c:v>-0.00589</c:v>
                      </c:pt>
                      <c:pt idx="3">
                        <c:v>-0.00589</c:v>
                      </c:pt>
                      <c:pt idx="4">
                        <c:v>-0.00589</c:v>
                      </c:pt>
                      <c:pt idx="5">
                        <c:v>-0.00589</c:v>
                      </c:pt>
                      <c:pt idx="6">
                        <c:v>-0.00589</c:v>
                      </c:pt>
                      <c:pt idx="7">
                        <c:v>-0.00589</c:v>
                      </c:pt>
                      <c:pt idx="8">
                        <c:v>-0.00589</c:v>
                      </c:pt>
                      <c:pt idx="9">
                        <c:v>-0.00589</c:v>
                      </c:pt>
                      <c:pt idx="10">
                        <c:v>-0.00589</c:v>
                      </c:pt>
                      <c:pt idx="11">
                        <c:v>-0.00589</c:v>
                      </c:pt>
                      <c:pt idx="12">
                        <c:v>-0.00589</c:v>
                      </c:pt>
                      <c:pt idx="13">
                        <c:v>-0.00589</c:v>
                      </c:pt>
                      <c:pt idx="14">
                        <c:v>-0.00589</c:v>
                      </c:pt>
                      <c:pt idx="15">
                        <c:v>-0.00589</c:v>
                      </c:pt>
                      <c:pt idx="16">
                        <c:v>-0.00589</c:v>
                      </c:pt>
                      <c:pt idx="17">
                        <c:v>-0.00589</c:v>
                      </c:pt>
                      <c:pt idx="18">
                        <c:v>-0.00589</c:v>
                      </c:pt>
                      <c:pt idx="19">
                        <c:v>-0.00589</c:v>
                      </c:pt>
                      <c:pt idx="20">
                        <c:v>-0.00589</c:v>
                      </c:pt>
                      <c:pt idx="21">
                        <c:v>-0.00589</c:v>
                      </c:pt>
                      <c:pt idx="22">
                        <c:v>-0.00589</c:v>
                      </c:pt>
                      <c:pt idx="23">
                        <c:v>-0.00589</c:v>
                      </c:pt>
                      <c:pt idx="24">
                        <c:v>-0.00589</c:v>
                      </c:pt>
                      <c:pt idx="25">
                        <c:v>-0.00589</c:v>
                      </c:pt>
                      <c:pt idx="26">
                        <c:v>-0.00589</c:v>
                      </c:pt>
                      <c:pt idx="27">
                        <c:v>-0.00589</c:v>
                      </c:pt>
                      <c:pt idx="28">
                        <c:v>-0.00589</c:v>
                      </c:pt>
                      <c:pt idx="29">
                        <c:v>-0.00589</c:v>
                      </c:pt>
                      <c:pt idx="30">
                        <c:v>-0.00589</c:v>
                      </c:pt>
                      <c:pt idx="31">
                        <c:v>-0.00589</c:v>
                      </c:pt>
                      <c:pt idx="32">
                        <c:v>-0.00589</c:v>
                      </c:pt>
                      <c:pt idx="33">
                        <c:v>-0.00589</c:v>
                      </c:pt>
                      <c:pt idx="34">
                        <c:v>-0.00589</c:v>
                      </c:pt>
                      <c:pt idx="35">
                        <c:v>-0.00589</c:v>
                      </c:pt>
                      <c:pt idx="36">
                        <c:v>-0.00589</c:v>
                      </c:pt>
                      <c:pt idx="37">
                        <c:v>-0.00589</c:v>
                      </c:pt>
                      <c:pt idx="38">
                        <c:v>-0.00589</c:v>
                      </c:pt>
                      <c:pt idx="39">
                        <c:v>-0.00589</c:v>
                      </c:pt>
                      <c:pt idx="40">
                        <c:v>-0.00589</c:v>
                      </c:pt>
                      <c:pt idx="41">
                        <c:v>-0.00589</c:v>
                      </c:pt>
                      <c:pt idx="42">
                        <c:v>-0.00589</c:v>
                      </c:pt>
                      <c:pt idx="43">
                        <c:v>-0.00589</c:v>
                      </c:pt>
                      <c:pt idx="44">
                        <c:v>-0.00589</c:v>
                      </c:pt>
                      <c:pt idx="45">
                        <c:v>-0.00589</c:v>
                      </c:pt>
                      <c:pt idx="46">
                        <c:v>-0.00589</c:v>
                      </c:pt>
                      <c:pt idx="47">
                        <c:v>-0.00589</c:v>
                      </c:pt>
                      <c:pt idx="48">
                        <c:v>-0.00589</c:v>
                      </c:pt>
                      <c:pt idx="49">
                        <c:v>-0.00589</c:v>
                      </c:pt>
                      <c:pt idx="50">
                        <c:v>-0.00589</c:v>
                      </c:pt>
                      <c:pt idx="51">
                        <c:v>-0.00589</c:v>
                      </c:pt>
                      <c:pt idx="52">
                        <c:v>-0.00589</c:v>
                      </c:pt>
                      <c:pt idx="53">
                        <c:v>-0.00589</c:v>
                      </c:pt>
                      <c:pt idx="54">
                        <c:v>-0.00589</c:v>
                      </c:pt>
                      <c:pt idx="55">
                        <c:v>-0.00589</c:v>
                      </c:pt>
                      <c:pt idx="56">
                        <c:v>-0.00589</c:v>
                      </c:pt>
                      <c:pt idx="57">
                        <c:v>-0.00589</c:v>
                      </c:pt>
                      <c:pt idx="58">
                        <c:v>-0.00589</c:v>
                      </c:pt>
                      <c:pt idx="59">
                        <c:v>-0.00589</c:v>
                      </c:pt>
                      <c:pt idx="60">
                        <c:v>-0.00589</c:v>
                      </c:pt>
                      <c:pt idx="61">
                        <c:v>-0.00589</c:v>
                      </c:pt>
                      <c:pt idx="62">
                        <c:v>-0.00589</c:v>
                      </c:pt>
                      <c:pt idx="63">
                        <c:v>-0.00589</c:v>
                      </c:pt>
                      <c:pt idx="64">
                        <c:v>-0.00589</c:v>
                      </c:pt>
                      <c:pt idx="65">
                        <c:v>-0.00589</c:v>
                      </c:pt>
                      <c:pt idx="66">
                        <c:v>-0.00589</c:v>
                      </c:pt>
                      <c:pt idx="67">
                        <c:v>-0.00589</c:v>
                      </c:pt>
                      <c:pt idx="68">
                        <c:v>-0.00589</c:v>
                      </c:pt>
                      <c:pt idx="69">
                        <c:v>-0.00589</c:v>
                      </c:pt>
                      <c:pt idx="70">
                        <c:v>-0.00589</c:v>
                      </c:pt>
                      <c:pt idx="71">
                        <c:v>-0.00589</c:v>
                      </c:pt>
                      <c:pt idx="72">
                        <c:v>-0.00589</c:v>
                      </c:pt>
                      <c:pt idx="73">
                        <c:v>-0.00589</c:v>
                      </c:pt>
                      <c:pt idx="74">
                        <c:v>-0.00589</c:v>
                      </c:pt>
                      <c:pt idx="75">
                        <c:v>-0.00589</c:v>
                      </c:pt>
                      <c:pt idx="76">
                        <c:v>-0.00589</c:v>
                      </c:pt>
                      <c:pt idx="77">
                        <c:v>-0.00589</c:v>
                      </c:pt>
                      <c:pt idx="78">
                        <c:v>-0.00589</c:v>
                      </c:pt>
                      <c:pt idx="79">
                        <c:v>-0.00589</c:v>
                      </c:pt>
                      <c:pt idx="80">
                        <c:v>-0.00589</c:v>
                      </c:pt>
                      <c:pt idx="81">
                        <c:v>-0.00589</c:v>
                      </c:pt>
                      <c:pt idx="82">
                        <c:v>-0.00589</c:v>
                      </c:pt>
                      <c:pt idx="83">
                        <c:v>-0.00589</c:v>
                      </c:pt>
                      <c:pt idx="84">
                        <c:v>-0.00589</c:v>
                      </c:pt>
                      <c:pt idx="85">
                        <c:v>-0.00589</c:v>
                      </c:pt>
                      <c:pt idx="86">
                        <c:v>-0.00589</c:v>
                      </c:pt>
                      <c:pt idx="87">
                        <c:v>-0.00589</c:v>
                      </c:pt>
                      <c:pt idx="88">
                        <c:v>-0.00589</c:v>
                      </c:pt>
                      <c:pt idx="89">
                        <c:v>-0.00589</c:v>
                      </c:pt>
                      <c:pt idx="90">
                        <c:v>-0.00589</c:v>
                      </c:pt>
                      <c:pt idx="91">
                        <c:v>-0.00589</c:v>
                      </c:pt>
                      <c:pt idx="92">
                        <c:v>-0.00589</c:v>
                      </c:pt>
                      <c:pt idx="93">
                        <c:v>-0.00589</c:v>
                      </c:pt>
                      <c:pt idx="94">
                        <c:v>-0.00589</c:v>
                      </c:pt>
                      <c:pt idx="95">
                        <c:v>-0.00589</c:v>
                      </c:pt>
                      <c:pt idx="96">
                        <c:v>-0.00589</c:v>
                      </c:pt>
                      <c:pt idx="97">
                        <c:v>-0.00589</c:v>
                      </c:pt>
                      <c:pt idx="98">
                        <c:v>-0.00589</c:v>
                      </c:pt>
                      <c:pt idx="99">
                        <c:v>-0.00589</c:v>
                      </c:pt>
                      <c:pt idx="100">
                        <c:v>-0.00589</c:v>
                      </c:pt>
                      <c:pt idx="101">
                        <c:v>-0.00589</c:v>
                      </c:pt>
                      <c:pt idx="102">
                        <c:v>-0.00589</c:v>
                      </c:pt>
                      <c:pt idx="103">
                        <c:v>-0.00589</c:v>
                      </c:pt>
                      <c:pt idx="104">
                        <c:v>-0.00589</c:v>
                      </c:pt>
                      <c:pt idx="105">
                        <c:v>-0.00589</c:v>
                      </c:pt>
                      <c:pt idx="106">
                        <c:v>-0.00589</c:v>
                      </c:pt>
                      <c:pt idx="107">
                        <c:v>-0.00589</c:v>
                      </c:pt>
                      <c:pt idx="108">
                        <c:v>-0.00589</c:v>
                      </c:pt>
                      <c:pt idx="109">
                        <c:v>-0.00589</c:v>
                      </c:pt>
                      <c:pt idx="110">
                        <c:v>-0.00589</c:v>
                      </c:pt>
                      <c:pt idx="111">
                        <c:v>-0.00589</c:v>
                      </c:pt>
                      <c:pt idx="112">
                        <c:v>-0.00589</c:v>
                      </c:pt>
                      <c:pt idx="113">
                        <c:v>-0.00589</c:v>
                      </c:pt>
                      <c:pt idx="114">
                        <c:v>-0.00589</c:v>
                      </c:pt>
                      <c:pt idx="115">
                        <c:v>-0.00589</c:v>
                      </c:pt>
                      <c:pt idx="116">
                        <c:v>-0.00589</c:v>
                      </c:pt>
                      <c:pt idx="117">
                        <c:v>-0.00589</c:v>
                      </c:pt>
                      <c:pt idx="118">
                        <c:v>-0.00589</c:v>
                      </c:pt>
                      <c:pt idx="119">
                        <c:v>-0.00589</c:v>
                      </c:pt>
                      <c:pt idx="120">
                        <c:v>-0.00589</c:v>
                      </c:pt>
                      <c:pt idx="121">
                        <c:v>-0.00589</c:v>
                      </c:pt>
                      <c:pt idx="122">
                        <c:v>-0.00589</c:v>
                      </c:pt>
                      <c:pt idx="123">
                        <c:v>-0.00589</c:v>
                      </c:pt>
                      <c:pt idx="124">
                        <c:v>-0.00589</c:v>
                      </c:pt>
                      <c:pt idx="125">
                        <c:v>-0.00589</c:v>
                      </c:pt>
                      <c:pt idx="126">
                        <c:v>-0.00589</c:v>
                      </c:pt>
                      <c:pt idx="127">
                        <c:v>-0.00589</c:v>
                      </c:pt>
                      <c:pt idx="128">
                        <c:v>-0.00589</c:v>
                      </c:pt>
                      <c:pt idx="129">
                        <c:v>-0.00589</c:v>
                      </c:pt>
                      <c:pt idx="130">
                        <c:v>-0.00589</c:v>
                      </c:pt>
                      <c:pt idx="131">
                        <c:v>-0.00589</c:v>
                      </c:pt>
                      <c:pt idx="132">
                        <c:v>-0.00589</c:v>
                      </c:pt>
                      <c:pt idx="133">
                        <c:v>-0.00589</c:v>
                      </c:pt>
                      <c:pt idx="134">
                        <c:v>-0.00589</c:v>
                      </c:pt>
                      <c:pt idx="135">
                        <c:v>-0.00589</c:v>
                      </c:pt>
                      <c:pt idx="136">
                        <c:v>-0.00589</c:v>
                      </c:pt>
                      <c:pt idx="137">
                        <c:v>-0.00589</c:v>
                      </c:pt>
                      <c:pt idx="138">
                        <c:v>-0.00589</c:v>
                      </c:pt>
                      <c:pt idx="139">
                        <c:v>-0.00589</c:v>
                      </c:pt>
                      <c:pt idx="140">
                        <c:v>-0.00589</c:v>
                      </c:pt>
                      <c:pt idx="141">
                        <c:v>-0.00589</c:v>
                      </c:pt>
                      <c:pt idx="142">
                        <c:v>-0.00589</c:v>
                      </c:pt>
                      <c:pt idx="143">
                        <c:v>-0.00589</c:v>
                      </c:pt>
                      <c:pt idx="144">
                        <c:v>-0.00589</c:v>
                      </c:pt>
                      <c:pt idx="145">
                        <c:v>-0.00589</c:v>
                      </c:pt>
                      <c:pt idx="146">
                        <c:v>-0.00589</c:v>
                      </c:pt>
                      <c:pt idx="147">
                        <c:v>-0.00589</c:v>
                      </c:pt>
                      <c:pt idx="148">
                        <c:v>-0.00589</c:v>
                      </c:pt>
                      <c:pt idx="149">
                        <c:v>-0.00589</c:v>
                      </c:pt>
                      <c:pt idx="150">
                        <c:v>-0.00589</c:v>
                      </c:pt>
                      <c:pt idx="151">
                        <c:v>-0.00589</c:v>
                      </c:pt>
                      <c:pt idx="152">
                        <c:v>-0.00589</c:v>
                      </c:pt>
                      <c:pt idx="153">
                        <c:v>-0.00589</c:v>
                      </c:pt>
                      <c:pt idx="154">
                        <c:v>-0.00589</c:v>
                      </c:pt>
                      <c:pt idx="155">
                        <c:v>-0.00589</c:v>
                      </c:pt>
                      <c:pt idx="156">
                        <c:v>-0.00589</c:v>
                      </c:pt>
                      <c:pt idx="157">
                        <c:v>-0.00589</c:v>
                      </c:pt>
                      <c:pt idx="158">
                        <c:v>-0.00589</c:v>
                      </c:pt>
                      <c:pt idx="159">
                        <c:v>-0.00589</c:v>
                      </c:pt>
                      <c:pt idx="160">
                        <c:v>-0.00589</c:v>
                      </c:pt>
                      <c:pt idx="161">
                        <c:v>-0.00589</c:v>
                      </c:pt>
                      <c:pt idx="162">
                        <c:v>-0.00589</c:v>
                      </c:pt>
                      <c:pt idx="163">
                        <c:v>-0.00589</c:v>
                      </c:pt>
                      <c:pt idx="164">
                        <c:v>-0.00589</c:v>
                      </c:pt>
                      <c:pt idx="165">
                        <c:v>-0.00589</c:v>
                      </c:pt>
                      <c:pt idx="166">
                        <c:v>-0.00589</c:v>
                      </c:pt>
                      <c:pt idx="167">
                        <c:v>-0.00589</c:v>
                      </c:pt>
                      <c:pt idx="168">
                        <c:v>-0.00589</c:v>
                      </c:pt>
                      <c:pt idx="169">
                        <c:v>-0.00589</c:v>
                      </c:pt>
                      <c:pt idx="170">
                        <c:v>-0.00589</c:v>
                      </c:pt>
                      <c:pt idx="171">
                        <c:v>-0.00589</c:v>
                      </c:pt>
                      <c:pt idx="172">
                        <c:v>-0.00589</c:v>
                      </c:pt>
                      <c:pt idx="173">
                        <c:v>-0.00589</c:v>
                      </c:pt>
                      <c:pt idx="174">
                        <c:v>-0.00589</c:v>
                      </c:pt>
                      <c:pt idx="175">
                        <c:v>-0.00589</c:v>
                      </c:pt>
                      <c:pt idx="176">
                        <c:v>-0.00589</c:v>
                      </c:pt>
                      <c:pt idx="177">
                        <c:v>-0.00589</c:v>
                      </c:pt>
                      <c:pt idx="178">
                        <c:v>-0.00589</c:v>
                      </c:pt>
                      <c:pt idx="179">
                        <c:v>-0.00589</c:v>
                      </c:pt>
                      <c:pt idx="180">
                        <c:v>-0.00589</c:v>
                      </c:pt>
                      <c:pt idx="181">
                        <c:v>-0.00589</c:v>
                      </c:pt>
                      <c:pt idx="182">
                        <c:v>-0.00589</c:v>
                      </c:pt>
                      <c:pt idx="183">
                        <c:v>-0.00589</c:v>
                      </c:pt>
                      <c:pt idx="184">
                        <c:v>-0.00589</c:v>
                      </c:pt>
                      <c:pt idx="185">
                        <c:v>-0.00589</c:v>
                      </c:pt>
                      <c:pt idx="186">
                        <c:v>-0.00589</c:v>
                      </c:pt>
                      <c:pt idx="187">
                        <c:v>-0.00589</c:v>
                      </c:pt>
                      <c:pt idx="188">
                        <c:v>-0.00589</c:v>
                      </c:pt>
                      <c:pt idx="189">
                        <c:v>-0.00589</c:v>
                      </c:pt>
                      <c:pt idx="190">
                        <c:v>-0.00589</c:v>
                      </c:pt>
                      <c:pt idx="191">
                        <c:v>-0.00589</c:v>
                      </c:pt>
                      <c:pt idx="192">
                        <c:v>-0.00589</c:v>
                      </c:pt>
                      <c:pt idx="193">
                        <c:v>-0.00589</c:v>
                      </c:pt>
                      <c:pt idx="194">
                        <c:v>-0.00589</c:v>
                      </c:pt>
                      <c:pt idx="195">
                        <c:v>-0.00589</c:v>
                      </c:pt>
                      <c:pt idx="196">
                        <c:v>-0.00589</c:v>
                      </c:pt>
                      <c:pt idx="197">
                        <c:v>-0.00589</c:v>
                      </c:pt>
                      <c:pt idx="198">
                        <c:v>-0.00589</c:v>
                      </c:pt>
                      <c:pt idx="199">
                        <c:v>-0.00589</c:v>
                      </c:pt>
                      <c:pt idx="200">
                        <c:v>-0.00589</c:v>
                      </c:pt>
                      <c:pt idx="201">
                        <c:v>-0.00589</c:v>
                      </c:pt>
                      <c:pt idx="202">
                        <c:v>-0.00589</c:v>
                      </c:pt>
                      <c:pt idx="203">
                        <c:v>-0.00589</c:v>
                      </c:pt>
                      <c:pt idx="204">
                        <c:v>-0.00589</c:v>
                      </c:pt>
                      <c:pt idx="205">
                        <c:v>-0.00589</c:v>
                      </c:pt>
                      <c:pt idx="206">
                        <c:v>-0.00589</c:v>
                      </c:pt>
                      <c:pt idx="207">
                        <c:v>-0.00589</c:v>
                      </c:pt>
                      <c:pt idx="208">
                        <c:v>-0.00589</c:v>
                      </c:pt>
                      <c:pt idx="209">
                        <c:v>-0.00589</c:v>
                      </c:pt>
                      <c:pt idx="210">
                        <c:v>-0.00589</c:v>
                      </c:pt>
                      <c:pt idx="211">
                        <c:v>-0.00589</c:v>
                      </c:pt>
                      <c:pt idx="212">
                        <c:v>-0.00589</c:v>
                      </c:pt>
                      <c:pt idx="213">
                        <c:v>-0.00589</c:v>
                      </c:pt>
                      <c:pt idx="214">
                        <c:v>-0.00589</c:v>
                      </c:pt>
                      <c:pt idx="215">
                        <c:v>-0.00589</c:v>
                      </c:pt>
                      <c:pt idx="216">
                        <c:v>-0.00589</c:v>
                      </c:pt>
                      <c:pt idx="217">
                        <c:v>-0.00589</c:v>
                      </c:pt>
                      <c:pt idx="218">
                        <c:v>-0.00589</c:v>
                      </c:pt>
                      <c:pt idx="219">
                        <c:v>-0.00589</c:v>
                      </c:pt>
                      <c:pt idx="220">
                        <c:v>-0.00589</c:v>
                      </c:pt>
                      <c:pt idx="221">
                        <c:v>-0.00589</c:v>
                      </c:pt>
                      <c:pt idx="222">
                        <c:v>-0.00589</c:v>
                      </c:pt>
                      <c:pt idx="223">
                        <c:v>-0.00589</c:v>
                      </c:pt>
                      <c:pt idx="224">
                        <c:v>-0.00589</c:v>
                      </c:pt>
                      <c:pt idx="225">
                        <c:v>-0.00589</c:v>
                      </c:pt>
                      <c:pt idx="226">
                        <c:v>-0.00589</c:v>
                      </c:pt>
                      <c:pt idx="227">
                        <c:v>-0.00589</c:v>
                      </c:pt>
                      <c:pt idx="228">
                        <c:v>-0.00589</c:v>
                      </c:pt>
                      <c:pt idx="229">
                        <c:v>-0.00589</c:v>
                      </c:pt>
                      <c:pt idx="230">
                        <c:v>-0.00589</c:v>
                      </c:pt>
                      <c:pt idx="231">
                        <c:v>-0.00589</c:v>
                      </c:pt>
                      <c:pt idx="232">
                        <c:v>-0.00589</c:v>
                      </c:pt>
                      <c:pt idx="233">
                        <c:v>-0.00589</c:v>
                      </c:pt>
                      <c:pt idx="234">
                        <c:v>-0.00589</c:v>
                      </c:pt>
                      <c:pt idx="235">
                        <c:v>-0.00589</c:v>
                      </c:pt>
                      <c:pt idx="236">
                        <c:v>-0.00589</c:v>
                      </c:pt>
                      <c:pt idx="237">
                        <c:v>-0.00589</c:v>
                      </c:pt>
                      <c:pt idx="238">
                        <c:v>-0.00589</c:v>
                      </c:pt>
                      <c:pt idx="239">
                        <c:v>-0.00589</c:v>
                      </c:pt>
                      <c:pt idx="240">
                        <c:v>-0.00589</c:v>
                      </c:pt>
                      <c:pt idx="241">
                        <c:v>-0.00589</c:v>
                      </c:pt>
                      <c:pt idx="242">
                        <c:v>-0.00589</c:v>
                      </c:pt>
                      <c:pt idx="243">
                        <c:v>-0.00589</c:v>
                      </c:pt>
                      <c:pt idx="244">
                        <c:v>-0.00589</c:v>
                      </c:pt>
                      <c:pt idx="245">
                        <c:v>-0.00589</c:v>
                      </c:pt>
                      <c:pt idx="246">
                        <c:v>-0.00589</c:v>
                      </c:pt>
                      <c:pt idx="247">
                        <c:v>-0.00589</c:v>
                      </c:pt>
                      <c:pt idx="248">
                        <c:v>-0.00589</c:v>
                      </c:pt>
                      <c:pt idx="249">
                        <c:v>-0.00589</c:v>
                      </c:pt>
                      <c:pt idx="250">
                        <c:v>-0.00589</c:v>
                      </c:pt>
                      <c:pt idx="251">
                        <c:v>-0.00589</c:v>
                      </c:pt>
                      <c:pt idx="252">
                        <c:v>-0.00589</c:v>
                      </c:pt>
                      <c:pt idx="253">
                        <c:v>-0.00589</c:v>
                      </c:pt>
                      <c:pt idx="254">
                        <c:v>-0.00589</c:v>
                      </c:pt>
                      <c:pt idx="255">
                        <c:v>-0.00589</c:v>
                      </c:pt>
                      <c:pt idx="256">
                        <c:v>-0.00589</c:v>
                      </c:pt>
                      <c:pt idx="257">
                        <c:v>-0.00589</c:v>
                      </c:pt>
                      <c:pt idx="258">
                        <c:v>-0.00589</c:v>
                      </c:pt>
                      <c:pt idx="259">
                        <c:v>-0.00589</c:v>
                      </c:pt>
                      <c:pt idx="260">
                        <c:v>-0.00589</c:v>
                      </c:pt>
                      <c:pt idx="261">
                        <c:v>-0.00589</c:v>
                      </c:pt>
                      <c:pt idx="262">
                        <c:v>-0.00589</c:v>
                      </c:pt>
                      <c:pt idx="263">
                        <c:v>-0.00589</c:v>
                      </c:pt>
                      <c:pt idx="264">
                        <c:v>-0.00589</c:v>
                      </c:pt>
                      <c:pt idx="265">
                        <c:v>-0.00589</c:v>
                      </c:pt>
                      <c:pt idx="266">
                        <c:v>-0.00589</c:v>
                      </c:pt>
                      <c:pt idx="267">
                        <c:v>-0.00589</c:v>
                      </c:pt>
                      <c:pt idx="268">
                        <c:v>-0.00589</c:v>
                      </c:pt>
                      <c:pt idx="269">
                        <c:v>-0.00589</c:v>
                      </c:pt>
                      <c:pt idx="270">
                        <c:v>-0.00589</c:v>
                      </c:pt>
                      <c:pt idx="271">
                        <c:v>-0.00589</c:v>
                      </c:pt>
                      <c:pt idx="272">
                        <c:v>-0.00589</c:v>
                      </c:pt>
                      <c:pt idx="273">
                        <c:v>-0.00589</c:v>
                      </c:pt>
                      <c:pt idx="274">
                        <c:v>-0.00589</c:v>
                      </c:pt>
                      <c:pt idx="275">
                        <c:v>-0.00589</c:v>
                      </c:pt>
                      <c:pt idx="276">
                        <c:v>-0.00589</c:v>
                      </c:pt>
                      <c:pt idx="277">
                        <c:v>-0.00589</c:v>
                      </c:pt>
                      <c:pt idx="278">
                        <c:v>-0.00589</c:v>
                      </c:pt>
                      <c:pt idx="279">
                        <c:v>-0.00589</c:v>
                      </c:pt>
                      <c:pt idx="280">
                        <c:v>-0.00589</c:v>
                      </c:pt>
                      <c:pt idx="281">
                        <c:v>-0.00589</c:v>
                      </c:pt>
                      <c:pt idx="282">
                        <c:v>-0.00589</c:v>
                      </c:pt>
                      <c:pt idx="283">
                        <c:v>-0.00589</c:v>
                      </c:pt>
                      <c:pt idx="284">
                        <c:v>-0.00589</c:v>
                      </c:pt>
                      <c:pt idx="285">
                        <c:v>-0.00589</c:v>
                      </c:pt>
                      <c:pt idx="286">
                        <c:v>-0.00589</c:v>
                      </c:pt>
                      <c:pt idx="287">
                        <c:v>-0.00589</c:v>
                      </c:pt>
                      <c:pt idx="288">
                        <c:v>-0.00589</c:v>
                      </c:pt>
                      <c:pt idx="289">
                        <c:v>-0.00589</c:v>
                      </c:pt>
                      <c:pt idx="290">
                        <c:v>-0.00589</c:v>
                      </c:pt>
                      <c:pt idx="291">
                        <c:v>-0.00589</c:v>
                      </c:pt>
                      <c:pt idx="292">
                        <c:v>-0.00589</c:v>
                      </c:pt>
                      <c:pt idx="293">
                        <c:v>-0.00589</c:v>
                      </c:pt>
                      <c:pt idx="294">
                        <c:v>-0.00589</c:v>
                      </c:pt>
                      <c:pt idx="295">
                        <c:v>-0.00589</c:v>
                      </c:pt>
                      <c:pt idx="296">
                        <c:v>-0.00589</c:v>
                      </c:pt>
                      <c:pt idx="297">
                        <c:v>-0.00589</c:v>
                      </c:pt>
                      <c:pt idx="298">
                        <c:v>-0.00589</c:v>
                      </c:pt>
                      <c:pt idx="299">
                        <c:v>-0.00589</c:v>
                      </c:pt>
                      <c:pt idx="300">
                        <c:v>-0.00589</c:v>
                      </c:pt>
                      <c:pt idx="301">
                        <c:v>-0.00589</c:v>
                      </c:pt>
                      <c:pt idx="302">
                        <c:v>-0.00589</c:v>
                      </c:pt>
                      <c:pt idx="303">
                        <c:v>-0.00589</c:v>
                      </c:pt>
                      <c:pt idx="304">
                        <c:v>-0.00589</c:v>
                      </c:pt>
                      <c:pt idx="305">
                        <c:v>-0.00589</c:v>
                      </c:pt>
                      <c:pt idx="306">
                        <c:v>-0.00589</c:v>
                      </c:pt>
                      <c:pt idx="307">
                        <c:v>-0.00589</c:v>
                      </c:pt>
                      <c:pt idx="308">
                        <c:v>-0.00589</c:v>
                      </c:pt>
                      <c:pt idx="309">
                        <c:v>-0.00589</c:v>
                      </c:pt>
                      <c:pt idx="310">
                        <c:v>-0.00589</c:v>
                      </c:pt>
                      <c:pt idx="311">
                        <c:v>-0.00589</c:v>
                      </c:pt>
                      <c:pt idx="312">
                        <c:v>-0.00589</c:v>
                      </c:pt>
                      <c:pt idx="313">
                        <c:v>-0.00589</c:v>
                      </c:pt>
                      <c:pt idx="314">
                        <c:v>-0.00589</c:v>
                      </c:pt>
                      <c:pt idx="315">
                        <c:v>-0.00589</c:v>
                      </c:pt>
                      <c:pt idx="316">
                        <c:v>-0.00589</c:v>
                      </c:pt>
                      <c:pt idx="317">
                        <c:v>-0.00589</c:v>
                      </c:pt>
                      <c:pt idx="318">
                        <c:v>-0.00589</c:v>
                      </c:pt>
                      <c:pt idx="319">
                        <c:v>-0.00589</c:v>
                      </c:pt>
                      <c:pt idx="320">
                        <c:v>-0.00589</c:v>
                      </c:pt>
                      <c:pt idx="321">
                        <c:v>-0.00589</c:v>
                      </c:pt>
                      <c:pt idx="322">
                        <c:v>-0.00589</c:v>
                      </c:pt>
                      <c:pt idx="323">
                        <c:v>-0.00589</c:v>
                      </c:pt>
                      <c:pt idx="324">
                        <c:v>-0.00589</c:v>
                      </c:pt>
                      <c:pt idx="325">
                        <c:v>-0.00589</c:v>
                      </c:pt>
                      <c:pt idx="326">
                        <c:v>-0.00589</c:v>
                      </c:pt>
                      <c:pt idx="327">
                        <c:v>-0.00589</c:v>
                      </c:pt>
                      <c:pt idx="328">
                        <c:v>-0.00589</c:v>
                      </c:pt>
                      <c:pt idx="329">
                        <c:v>-0.00589</c:v>
                      </c:pt>
                      <c:pt idx="330">
                        <c:v>-0.00589</c:v>
                      </c:pt>
                      <c:pt idx="331">
                        <c:v>-0.00589</c:v>
                      </c:pt>
                      <c:pt idx="332">
                        <c:v>-0.00589</c:v>
                      </c:pt>
                      <c:pt idx="333">
                        <c:v>-0.00589</c:v>
                      </c:pt>
                      <c:pt idx="334">
                        <c:v>-0.00589</c:v>
                      </c:pt>
                      <c:pt idx="335">
                        <c:v>-0.00589</c:v>
                      </c:pt>
                      <c:pt idx="336">
                        <c:v>-0.00589</c:v>
                      </c:pt>
                      <c:pt idx="337">
                        <c:v>-0.00589</c:v>
                      </c:pt>
                      <c:pt idx="338">
                        <c:v>-0.00589</c:v>
                      </c:pt>
                      <c:pt idx="339">
                        <c:v>-0.00589</c:v>
                      </c:pt>
                      <c:pt idx="340">
                        <c:v>-0.00589</c:v>
                      </c:pt>
                      <c:pt idx="341">
                        <c:v>-0.00589</c:v>
                      </c:pt>
                      <c:pt idx="342">
                        <c:v>-0.00589</c:v>
                      </c:pt>
                      <c:pt idx="343">
                        <c:v>-0.00589</c:v>
                      </c:pt>
                      <c:pt idx="344">
                        <c:v>-0.00589</c:v>
                      </c:pt>
                      <c:pt idx="345">
                        <c:v>-0.00589</c:v>
                      </c:pt>
                      <c:pt idx="346">
                        <c:v>-0.00589</c:v>
                      </c:pt>
                      <c:pt idx="347">
                        <c:v>-0.00589</c:v>
                      </c:pt>
                      <c:pt idx="348">
                        <c:v>-0.00589</c:v>
                      </c:pt>
                      <c:pt idx="349">
                        <c:v>-0.00589</c:v>
                      </c:pt>
                      <c:pt idx="350">
                        <c:v>-0.00589</c:v>
                      </c:pt>
                      <c:pt idx="351">
                        <c:v>-0.00589</c:v>
                      </c:pt>
                      <c:pt idx="352">
                        <c:v>-0.00589</c:v>
                      </c:pt>
                      <c:pt idx="353">
                        <c:v>-0.00589</c:v>
                      </c:pt>
                      <c:pt idx="354">
                        <c:v>-0.00589</c:v>
                      </c:pt>
                      <c:pt idx="355">
                        <c:v>-0.00589</c:v>
                      </c:pt>
                      <c:pt idx="356">
                        <c:v>-0.00589</c:v>
                      </c:pt>
                      <c:pt idx="357">
                        <c:v>-0.00589</c:v>
                      </c:pt>
                      <c:pt idx="358">
                        <c:v>-0.00589</c:v>
                      </c:pt>
                      <c:pt idx="359">
                        <c:v>-0.00589</c:v>
                      </c:pt>
                      <c:pt idx="360">
                        <c:v>-0.00589</c:v>
                      </c:pt>
                      <c:pt idx="361">
                        <c:v>-0.00589</c:v>
                      </c:pt>
                      <c:pt idx="362">
                        <c:v>-0.00589</c:v>
                      </c:pt>
                      <c:pt idx="363">
                        <c:v>-0.00589</c:v>
                      </c:pt>
                      <c:pt idx="364">
                        <c:v>-0.00589</c:v>
                      </c:pt>
                      <c:pt idx="365">
                        <c:v>-0.00589</c:v>
                      </c:pt>
                      <c:pt idx="366">
                        <c:v>-0.00589</c:v>
                      </c:pt>
                      <c:pt idx="367">
                        <c:v>-0.00589</c:v>
                      </c:pt>
                      <c:pt idx="368">
                        <c:v>-0.00589</c:v>
                      </c:pt>
                      <c:pt idx="369">
                        <c:v>-0.00589</c:v>
                      </c:pt>
                      <c:pt idx="370">
                        <c:v>-0.00589</c:v>
                      </c:pt>
                      <c:pt idx="371">
                        <c:v>-0.00589</c:v>
                      </c:pt>
                      <c:pt idx="372">
                        <c:v>-0.00589</c:v>
                      </c:pt>
                      <c:pt idx="373">
                        <c:v>-0.00589</c:v>
                      </c:pt>
                      <c:pt idx="374">
                        <c:v>-0.00589</c:v>
                      </c:pt>
                      <c:pt idx="375">
                        <c:v>-0.00589</c:v>
                      </c:pt>
                      <c:pt idx="376">
                        <c:v>-0.00589</c:v>
                      </c:pt>
                      <c:pt idx="377">
                        <c:v>-0.00589</c:v>
                      </c:pt>
                      <c:pt idx="378">
                        <c:v>-0.00589</c:v>
                      </c:pt>
                      <c:pt idx="379">
                        <c:v>-0.00589</c:v>
                      </c:pt>
                      <c:pt idx="380">
                        <c:v>-0.00589</c:v>
                      </c:pt>
                      <c:pt idx="381">
                        <c:v>-0.00589</c:v>
                      </c:pt>
                      <c:pt idx="382">
                        <c:v>-0.00589</c:v>
                      </c:pt>
                      <c:pt idx="383">
                        <c:v>-0.00589</c:v>
                      </c:pt>
                      <c:pt idx="384">
                        <c:v>-0.00589</c:v>
                      </c:pt>
                      <c:pt idx="385">
                        <c:v>-0.00589</c:v>
                      </c:pt>
                      <c:pt idx="386">
                        <c:v>-0.00589</c:v>
                      </c:pt>
                      <c:pt idx="387">
                        <c:v>-0.00589</c:v>
                      </c:pt>
                      <c:pt idx="388">
                        <c:v>-0.00589</c:v>
                      </c:pt>
                      <c:pt idx="389">
                        <c:v>-0.00589</c:v>
                      </c:pt>
                      <c:pt idx="390">
                        <c:v>-0.00589</c:v>
                      </c:pt>
                      <c:pt idx="391">
                        <c:v>-0.00589</c:v>
                      </c:pt>
                      <c:pt idx="392">
                        <c:v>-0.00589</c:v>
                      </c:pt>
                      <c:pt idx="393">
                        <c:v>-0.00589</c:v>
                      </c:pt>
                      <c:pt idx="394">
                        <c:v>-0.00589</c:v>
                      </c:pt>
                      <c:pt idx="395">
                        <c:v>-0.00589</c:v>
                      </c:pt>
                      <c:pt idx="396">
                        <c:v>-0.00589</c:v>
                      </c:pt>
                      <c:pt idx="397">
                        <c:v>-0.00589</c:v>
                      </c:pt>
                      <c:pt idx="398">
                        <c:v>-0.00589</c:v>
                      </c:pt>
                      <c:pt idx="399">
                        <c:v>-0.00589</c:v>
                      </c:pt>
                      <c:pt idx="400">
                        <c:v>-0.00589</c:v>
                      </c:pt>
                      <c:pt idx="401">
                        <c:v>-0.00589</c:v>
                      </c:pt>
                      <c:pt idx="402">
                        <c:v>-0.00589</c:v>
                      </c:pt>
                      <c:pt idx="403">
                        <c:v>-0.00589</c:v>
                      </c:pt>
                      <c:pt idx="404">
                        <c:v>-0.00589</c:v>
                      </c:pt>
                      <c:pt idx="405">
                        <c:v>-0.00589</c:v>
                      </c:pt>
                      <c:pt idx="406">
                        <c:v>-0.00589</c:v>
                      </c:pt>
                      <c:pt idx="407">
                        <c:v>-0.00589</c:v>
                      </c:pt>
                      <c:pt idx="408">
                        <c:v>-0.00589</c:v>
                      </c:pt>
                      <c:pt idx="409">
                        <c:v>-0.00589</c:v>
                      </c:pt>
                      <c:pt idx="410">
                        <c:v>-0.00589</c:v>
                      </c:pt>
                      <c:pt idx="411">
                        <c:v>-0.00589</c:v>
                      </c:pt>
                      <c:pt idx="412">
                        <c:v>-0.00589</c:v>
                      </c:pt>
                      <c:pt idx="413">
                        <c:v>-0.00589</c:v>
                      </c:pt>
                      <c:pt idx="414">
                        <c:v>-0.00589</c:v>
                      </c:pt>
                      <c:pt idx="415">
                        <c:v>-0.00589</c:v>
                      </c:pt>
                      <c:pt idx="416">
                        <c:v>-0.00589</c:v>
                      </c:pt>
                      <c:pt idx="417">
                        <c:v>-0.00589</c:v>
                      </c:pt>
                      <c:pt idx="418">
                        <c:v>-0.00589</c:v>
                      </c:pt>
                      <c:pt idx="419">
                        <c:v>-0.00589</c:v>
                      </c:pt>
                      <c:pt idx="420">
                        <c:v>-0.00589</c:v>
                      </c:pt>
                      <c:pt idx="421">
                        <c:v>-0.00589</c:v>
                      </c:pt>
                      <c:pt idx="422">
                        <c:v>-0.00589</c:v>
                      </c:pt>
                      <c:pt idx="423">
                        <c:v>-0.00589</c:v>
                      </c:pt>
                      <c:pt idx="424">
                        <c:v>-0.00589</c:v>
                      </c:pt>
                      <c:pt idx="425">
                        <c:v>-0.00589</c:v>
                      </c:pt>
                      <c:pt idx="426">
                        <c:v>-0.00589</c:v>
                      </c:pt>
                      <c:pt idx="427">
                        <c:v>-0.00589</c:v>
                      </c:pt>
                      <c:pt idx="428">
                        <c:v>-0.00589</c:v>
                      </c:pt>
                      <c:pt idx="429">
                        <c:v>-0.00589</c:v>
                      </c:pt>
                      <c:pt idx="430">
                        <c:v>-0.00589</c:v>
                      </c:pt>
                      <c:pt idx="431">
                        <c:v>-0.00589</c:v>
                      </c:pt>
                      <c:pt idx="432">
                        <c:v>-0.00589</c:v>
                      </c:pt>
                      <c:pt idx="433">
                        <c:v>-0.00589</c:v>
                      </c:pt>
                      <c:pt idx="434">
                        <c:v>-0.00589</c:v>
                      </c:pt>
                      <c:pt idx="435">
                        <c:v>-0.00589</c:v>
                      </c:pt>
                      <c:pt idx="436">
                        <c:v>-0.00589</c:v>
                      </c:pt>
                      <c:pt idx="437">
                        <c:v>-0.00589</c:v>
                      </c:pt>
                      <c:pt idx="438">
                        <c:v>-0.00589</c:v>
                      </c:pt>
                      <c:pt idx="439">
                        <c:v>-0.00589</c:v>
                      </c:pt>
                      <c:pt idx="440">
                        <c:v>-0.00589</c:v>
                      </c:pt>
                      <c:pt idx="441">
                        <c:v>-0.00589</c:v>
                      </c:pt>
                      <c:pt idx="442">
                        <c:v>-0.00589</c:v>
                      </c:pt>
                      <c:pt idx="443">
                        <c:v>-0.00589</c:v>
                      </c:pt>
                      <c:pt idx="444">
                        <c:v>-0.00589</c:v>
                      </c:pt>
                      <c:pt idx="445">
                        <c:v>-0.00589</c:v>
                      </c:pt>
                      <c:pt idx="446">
                        <c:v>-0.00589</c:v>
                      </c:pt>
                      <c:pt idx="447">
                        <c:v>-0.00589</c:v>
                      </c:pt>
                      <c:pt idx="448">
                        <c:v>-0.00589</c:v>
                      </c:pt>
                      <c:pt idx="449">
                        <c:v>-0.00589</c:v>
                      </c:pt>
                      <c:pt idx="450">
                        <c:v>-0.00589</c:v>
                      </c:pt>
                      <c:pt idx="451">
                        <c:v>-0.00589</c:v>
                      </c:pt>
                      <c:pt idx="452">
                        <c:v>-0.00589</c:v>
                      </c:pt>
                      <c:pt idx="453">
                        <c:v>-0.00589</c:v>
                      </c:pt>
                      <c:pt idx="454">
                        <c:v>-0.00589</c:v>
                      </c:pt>
                      <c:pt idx="455">
                        <c:v>-0.00589</c:v>
                      </c:pt>
                      <c:pt idx="456">
                        <c:v>-0.00589</c:v>
                      </c:pt>
                      <c:pt idx="457">
                        <c:v>-0.00589</c:v>
                      </c:pt>
                      <c:pt idx="458">
                        <c:v>-0.00589</c:v>
                      </c:pt>
                      <c:pt idx="459">
                        <c:v>-0.00589</c:v>
                      </c:pt>
                      <c:pt idx="460">
                        <c:v>-0.00589</c:v>
                      </c:pt>
                      <c:pt idx="461">
                        <c:v>-0.00589</c:v>
                      </c:pt>
                      <c:pt idx="462">
                        <c:v>-0.00589</c:v>
                      </c:pt>
                      <c:pt idx="463">
                        <c:v>-0.00589</c:v>
                      </c:pt>
                      <c:pt idx="464">
                        <c:v>-0.00589</c:v>
                      </c:pt>
                      <c:pt idx="465">
                        <c:v>-0.00589</c:v>
                      </c:pt>
                      <c:pt idx="466">
                        <c:v>-0.00589</c:v>
                      </c:pt>
                      <c:pt idx="467">
                        <c:v>-0.00589</c:v>
                      </c:pt>
                      <c:pt idx="468">
                        <c:v>-0.00589</c:v>
                      </c:pt>
                      <c:pt idx="469">
                        <c:v>-0.00589</c:v>
                      </c:pt>
                      <c:pt idx="470">
                        <c:v>-0.00589</c:v>
                      </c:pt>
                      <c:pt idx="471">
                        <c:v>-0.00589</c:v>
                      </c:pt>
                      <c:pt idx="472">
                        <c:v>-0.00589</c:v>
                      </c:pt>
                      <c:pt idx="473">
                        <c:v>-0.00589</c:v>
                      </c:pt>
                      <c:pt idx="474">
                        <c:v>-0.00589</c:v>
                      </c:pt>
                      <c:pt idx="475">
                        <c:v>-0.00589</c:v>
                      </c:pt>
                      <c:pt idx="476">
                        <c:v>-0.00589</c:v>
                      </c:pt>
                      <c:pt idx="477">
                        <c:v>-0.00589</c:v>
                      </c:pt>
                      <c:pt idx="478">
                        <c:v>-0.00589</c:v>
                      </c:pt>
                      <c:pt idx="479">
                        <c:v>-0.00589</c:v>
                      </c:pt>
                      <c:pt idx="480">
                        <c:v>-0.00589</c:v>
                      </c:pt>
                      <c:pt idx="481">
                        <c:v>-0.00589</c:v>
                      </c:pt>
                      <c:pt idx="482">
                        <c:v>-0.00589</c:v>
                      </c:pt>
                      <c:pt idx="483">
                        <c:v>-0.00589</c:v>
                      </c:pt>
                      <c:pt idx="484">
                        <c:v>-0.00589</c:v>
                      </c:pt>
                      <c:pt idx="485">
                        <c:v>-0.00589</c:v>
                      </c:pt>
                      <c:pt idx="486">
                        <c:v>-0.00589</c:v>
                      </c:pt>
                      <c:pt idx="487">
                        <c:v>-0.00589</c:v>
                      </c:pt>
                      <c:pt idx="488">
                        <c:v>-0.00589</c:v>
                      </c:pt>
                      <c:pt idx="489">
                        <c:v>-0.00589</c:v>
                      </c:pt>
                      <c:pt idx="490">
                        <c:v>-0.00589</c:v>
                      </c:pt>
                      <c:pt idx="491">
                        <c:v>-0.00589</c:v>
                      </c:pt>
                      <c:pt idx="492">
                        <c:v>-0.00589</c:v>
                      </c:pt>
                      <c:pt idx="493">
                        <c:v>-0.00589</c:v>
                      </c:pt>
                      <c:pt idx="494">
                        <c:v>-0.00589</c:v>
                      </c:pt>
                      <c:pt idx="495">
                        <c:v>-0.00589</c:v>
                      </c:pt>
                      <c:pt idx="496">
                        <c:v>-0.00589</c:v>
                      </c:pt>
                      <c:pt idx="497">
                        <c:v>-0.00589</c:v>
                      </c:pt>
                      <c:pt idx="498">
                        <c:v>-0.00589</c:v>
                      </c:pt>
                      <c:pt idx="499">
                        <c:v>-0.00589</c:v>
                      </c:pt>
                      <c:pt idx="500">
                        <c:v>-0.00589</c:v>
                      </c:pt>
                      <c:pt idx="501">
                        <c:v>-0.00589</c:v>
                      </c:pt>
                      <c:pt idx="502">
                        <c:v>-0.00589</c:v>
                      </c:pt>
                      <c:pt idx="503">
                        <c:v>-0.00589</c:v>
                      </c:pt>
                      <c:pt idx="504">
                        <c:v>-0.00589</c:v>
                      </c:pt>
                      <c:pt idx="505">
                        <c:v>-0.00589</c:v>
                      </c:pt>
                      <c:pt idx="506">
                        <c:v>-0.00589</c:v>
                      </c:pt>
                      <c:pt idx="507">
                        <c:v>-0.00589</c:v>
                      </c:pt>
                      <c:pt idx="508">
                        <c:v>-0.00589</c:v>
                      </c:pt>
                      <c:pt idx="509">
                        <c:v>-0.00589</c:v>
                      </c:pt>
                      <c:pt idx="510">
                        <c:v>-0.00589</c:v>
                      </c:pt>
                      <c:pt idx="511">
                        <c:v>-0.00589</c:v>
                      </c:pt>
                      <c:pt idx="512">
                        <c:v>-0.00589</c:v>
                      </c:pt>
                      <c:pt idx="513">
                        <c:v>-0.00589</c:v>
                      </c:pt>
                      <c:pt idx="514">
                        <c:v>-0.00589</c:v>
                      </c:pt>
                      <c:pt idx="515">
                        <c:v>-0.00589</c:v>
                      </c:pt>
                      <c:pt idx="516">
                        <c:v>-0.00589</c:v>
                      </c:pt>
                      <c:pt idx="517">
                        <c:v>-0.00589</c:v>
                      </c:pt>
                      <c:pt idx="518">
                        <c:v>-0.00589</c:v>
                      </c:pt>
                      <c:pt idx="519">
                        <c:v>-0.00589</c:v>
                      </c:pt>
                      <c:pt idx="520">
                        <c:v>-0.00589</c:v>
                      </c:pt>
                      <c:pt idx="521">
                        <c:v>-0.00589</c:v>
                      </c:pt>
                      <c:pt idx="522">
                        <c:v>-0.00589</c:v>
                      </c:pt>
                      <c:pt idx="523">
                        <c:v>-0.00589</c:v>
                      </c:pt>
                      <c:pt idx="524">
                        <c:v>-0.00589</c:v>
                      </c:pt>
                      <c:pt idx="525">
                        <c:v>-0.00589</c:v>
                      </c:pt>
                      <c:pt idx="526">
                        <c:v>-0.00589</c:v>
                      </c:pt>
                      <c:pt idx="527">
                        <c:v>-0.00589</c:v>
                      </c:pt>
                      <c:pt idx="528">
                        <c:v>-0.00589</c:v>
                      </c:pt>
                      <c:pt idx="529">
                        <c:v>-0.00589</c:v>
                      </c:pt>
                      <c:pt idx="530">
                        <c:v>-0.00589</c:v>
                      </c:pt>
                      <c:pt idx="531">
                        <c:v>-0.00589</c:v>
                      </c:pt>
                      <c:pt idx="532">
                        <c:v>-0.00589</c:v>
                      </c:pt>
                      <c:pt idx="533">
                        <c:v>-0.00589</c:v>
                      </c:pt>
                      <c:pt idx="534">
                        <c:v>-0.00589</c:v>
                      </c:pt>
                      <c:pt idx="535">
                        <c:v>-0.00589</c:v>
                      </c:pt>
                      <c:pt idx="536">
                        <c:v>-0.00589</c:v>
                      </c:pt>
                      <c:pt idx="537">
                        <c:v>-0.00589</c:v>
                      </c:pt>
                      <c:pt idx="538">
                        <c:v>-0.00589</c:v>
                      </c:pt>
                      <c:pt idx="539">
                        <c:v>-0.00589</c:v>
                      </c:pt>
                      <c:pt idx="540">
                        <c:v>-0.00589</c:v>
                      </c:pt>
                      <c:pt idx="541">
                        <c:v>-0.00589</c:v>
                      </c:pt>
                      <c:pt idx="542">
                        <c:v>-0.00589</c:v>
                      </c:pt>
                      <c:pt idx="543">
                        <c:v>-0.00589</c:v>
                      </c:pt>
                      <c:pt idx="544">
                        <c:v>-0.00589</c:v>
                      </c:pt>
                      <c:pt idx="545">
                        <c:v>-0.00589</c:v>
                      </c:pt>
                      <c:pt idx="546">
                        <c:v>-0.00589</c:v>
                      </c:pt>
                      <c:pt idx="547">
                        <c:v>-0.00589</c:v>
                      </c:pt>
                      <c:pt idx="548">
                        <c:v>-0.00589</c:v>
                      </c:pt>
                      <c:pt idx="549">
                        <c:v>-0.00589</c:v>
                      </c:pt>
                      <c:pt idx="550">
                        <c:v>-0.00589</c:v>
                      </c:pt>
                      <c:pt idx="551">
                        <c:v>-0.00589</c:v>
                      </c:pt>
                      <c:pt idx="552">
                        <c:v>-0.00589</c:v>
                      </c:pt>
                      <c:pt idx="553">
                        <c:v>-0.00589</c:v>
                      </c:pt>
                      <c:pt idx="554">
                        <c:v>-0.00589</c:v>
                      </c:pt>
                      <c:pt idx="555">
                        <c:v>-0.00589</c:v>
                      </c:pt>
                      <c:pt idx="556">
                        <c:v>-0.00589</c:v>
                      </c:pt>
                      <c:pt idx="557">
                        <c:v>-0.00589</c:v>
                      </c:pt>
                      <c:pt idx="558">
                        <c:v>-0.00589</c:v>
                      </c:pt>
                      <c:pt idx="559">
                        <c:v>-0.00589</c:v>
                      </c:pt>
                      <c:pt idx="560">
                        <c:v>-0.00589</c:v>
                      </c:pt>
                      <c:pt idx="561">
                        <c:v>-0.00589</c:v>
                      </c:pt>
                      <c:pt idx="562">
                        <c:v>-0.00589</c:v>
                      </c:pt>
                      <c:pt idx="563">
                        <c:v>-0.00589</c:v>
                      </c:pt>
                      <c:pt idx="564">
                        <c:v>-0.00589</c:v>
                      </c:pt>
                      <c:pt idx="565">
                        <c:v>-0.00589</c:v>
                      </c:pt>
                      <c:pt idx="566">
                        <c:v>-0.00589</c:v>
                      </c:pt>
                      <c:pt idx="567">
                        <c:v>-0.00589</c:v>
                      </c:pt>
                      <c:pt idx="568">
                        <c:v>-0.00589</c:v>
                      </c:pt>
                      <c:pt idx="569">
                        <c:v>-0.00589</c:v>
                      </c:pt>
                      <c:pt idx="570">
                        <c:v>-0.00589</c:v>
                      </c:pt>
                      <c:pt idx="571">
                        <c:v>-0.00589</c:v>
                      </c:pt>
                      <c:pt idx="572">
                        <c:v>0.02</c:v>
                      </c:pt>
                      <c:pt idx="573">
                        <c:v>0.02</c:v>
                      </c:pt>
                      <c:pt idx="574">
                        <c:v>0.02</c:v>
                      </c:pt>
                      <c:pt idx="575">
                        <c:v>0.02</c:v>
                      </c:pt>
                      <c:pt idx="576">
                        <c:v>0.02</c:v>
                      </c:pt>
                      <c:pt idx="577">
                        <c:v>0.02</c:v>
                      </c:pt>
                      <c:pt idx="578">
                        <c:v>0.02</c:v>
                      </c:pt>
                      <c:pt idx="579">
                        <c:v>0.02</c:v>
                      </c:pt>
                      <c:pt idx="580">
                        <c:v>0.02</c:v>
                      </c:pt>
                      <c:pt idx="581">
                        <c:v>0.02</c:v>
                      </c:pt>
                      <c:pt idx="582">
                        <c:v>0.02</c:v>
                      </c:pt>
                      <c:pt idx="583">
                        <c:v>0.02</c:v>
                      </c:pt>
                      <c:pt idx="584">
                        <c:v>0.02</c:v>
                      </c:pt>
                      <c:pt idx="585">
                        <c:v>0.02</c:v>
                      </c:pt>
                      <c:pt idx="586">
                        <c:v>0.02</c:v>
                      </c:pt>
                      <c:pt idx="587">
                        <c:v>0.02</c:v>
                      </c:pt>
                      <c:pt idx="588">
                        <c:v>0.02</c:v>
                      </c:pt>
                      <c:pt idx="589">
                        <c:v>0.02</c:v>
                      </c:pt>
                      <c:pt idx="590">
                        <c:v>0.02</c:v>
                      </c:pt>
                      <c:pt idx="591">
                        <c:v>0.02</c:v>
                      </c:pt>
                      <c:pt idx="592">
                        <c:v>0.02</c:v>
                      </c:pt>
                      <c:pt idx="593">
                        <c:v>0.02</c:v>
                      </c:pt>
                      <c:pt idx="594">
                        <c:v>0.02</c:v>
                      </c:pt>
                      <c:pt idx="595">
                        <c:v>0.02</c:v>
                      </c:pt>
                      <c:pt idx="596">
                        <c:v>0.02</c:v>
                      </c:pt>
                      <c:pt idx="597">
                        <c:v>0.02</c:v>
                      </c:pt>
                      <c:pt idx="598">
                        <c:v>0.02</c:v>
                      </c:pt>
                      <c:pt idx="599">
                        <c:v>0.02</c:v>
                      </c:pt>
                      <c:pt idx="600">
                        <c:v>0.02</c:v>
                      </c:pt>
                      <c:pt idx="601">
                        <c:v>0.02</c:v>
                      </c:pt>
                      <c:pt idx="602">
                        <c:v>0.02</c:v>
                      </c:pt>
                      <c:pt idx="603">
                        <c:v>0.02</c:v>
                      </c:pt>
                      <c:pt idx="604">
                        <c:v>0.02</c:v>
                      </c:pt>
                      <c:pt idx="605">
                        <c:v>0.02</c:v>
                      </c:pt>
                      <c:pt idx="606">
                        <c:v>0.02</c:v>
                      </c:pt>
                      <c:pt idx="607">
                        <c:v>0.02</c:v>
                      </c:pt>
                      <c:pt idx="608">
                        <c:v>0.02</c:v>
                      </c:pt>
                      <c:pt idx="609">
                        <c:v>0.02</c:v>
                      </c:pt>
                      <c:pt idx="610">
                        <c:v>0.02</c:v>
                      </c:pt>
                      <c:pt idx="611">
                        <c:v>0.02</c:v>
                      </c:pt>
                      <c:pt idx="612">
                        <c:v>0.02</c:v>
                      </c:pt>
                      <c:pt idx="613">
                        <c:v>0.02</c:v>
                      </c:pt>
                      <c:pt idx="614">
                        <c:v>0.02</c:v>
                      </c:pt>
                      <c:pt idx="615">
                        <c:v>0.02</c:v>
                      </c:pt>
                      <c:pt idx="616">
                        <c:v>0.02</c:v>
                      </c:pt>
                      <c:pt idx="617">
                        <c:v>0.02</c:v>
                      </c:pt>
                      <c:pt idx="618">
                        <c:v>0.02</c:v>
                      </c:pt>
                      <c:pt idx="619">
                        <c:v>0.02</c:v>
                      </c:pt>
                      <c:pt idx="620">
                        <c:v>0.02</c:v>
                      </c:pt>
                      <c:pt idx="621">
                        <c:v>0.02</c:v>
                      </c:pt>
                      <c:pt idx="622">
                        <c:v>0.02</c:v>
                      </c:pt>
                      <c:pt idx="623">
                        <c:v>0.02</c:v>
                      </c:pt>
                      <c:pt idx="624">
                        <c:v>0.02</c:v>
                      </c:pt>
                      <c:pt idx="625">
                        <c:v>0.02</c:v>
                      </c:pt>
                      <c:pt idx="626">
                        <c:v>0.02</c:v>
                      </c:pt>
                      <c:pt idx="627">
                        <c:v>0.02</c:v>
                      </c:pt>
                      <c:pt idx="628">
                        <c:v>0.02</c:v>
                      </c:pt>
                      <c:pt idx="629">
                        <c:v>0.02</c:v>
                      </c:pt>
                      <c:pt idx="630">
                        <c:v>0.02</c:v>
                      </c:pt>
                      <c:pt idx="631">
                        <c:v>0.02</c:v>
                      </c:pt>
                      <c:pt idx="632">
                        <c:v>0.02</c:v>
                      </c:pt>
                      <c:pt idx="633">
                        <c:v>0.02</c:v>
                      </c:pt>
                      <c:pt idx="634">
                        <c:v>0.02</c:v>
                      </c:pt>
                      <c:pt idx="635">
                        <c:v>0.02</c:v>
                      </c:pt>
                      <c:pt idx="636">
                        <c:v>0.02</c:v>
                      </c:pt>
                      <c:pt idx="637">
                        <c:v>0.02</c:v>
                      </c:pt>
                      <c:pt idx="638">
                        <c:v>0.02</c:v>
                      </c:pt>
                      <c:pt idx="639">
                        <c:v>0.02</c:v>
                      </c:pt>
                      <c:pt idx="640">
                        <c:v>0.02</c:v>
                      </c:pt>
                      <c:pt idx="641">
                        <c:v>0.02</c:v>
                      </c:pt>
                      <c:pt idx="642">
                        <c:v>0.02</c:v>
                      </c:pt>
                      <c:pt idx="643">
                        <c:v>0.02</c:v>
                      </c:pt>
                      <c:pt idx="644">
                        <c:v>0.02</c:v>
                      </c:pt>
                      <c:pt idx="645">
                        <c:v>0.02</c:v>
                      </c:pt>
                      <c:pt idx="646">
                        <c:v>0.02</c:v>
                      </c:pt>
                      <c:pt idx="647">
                        <c:v>0.02</c:v>
                      </c:pt>
                      <c:pt idx="648">
                        <c:v>0.02</c:v>
                      </c:pt>
                      <c:pt idx="649">
                        <c:v>0.02</c:v>
                      </c:pt>
                      <c:pt idx="650">
                        <c:v>0.02</c:v>
                      </c:pt>
                      <c:pt idx="651">
                        <c:v>0.02</c:v>
                      </c:pt>
                      <c:pt idx="652">
                        <c:v>0.02</c:v>
                      </c:pt>
                      <c:pt idx="653">
                        <c:v>0.02</c:v>
                      </c:pt>
                      <c:pt idx="654">
                        <c:v>0.02</c:v>
                      </c:pt>
                      <c:pt idx="655">
                        <c:v>0.02</c:v>
                      </c:pt>
                      <c:pt idx="656">
                        <c:v>0.02</c:v>
                      </c:pt>
                      <c:pt idx="657">
                        <c:v>0.02</c:v>
                      </c:pt>
                      <c:pt idx="658">
                        <c:v>0.02</c:v>
                      </c:pt>
                      <c:pt idx="659">
                        <c:v>0.02</c:v>
                      </c:pt>
                      <c:pt idx="660">
                        <c:v>0.02</c:v>
                      </c:pt>
                      <c:pt idx="661">
                        <c:v>0.02</c:v>
                      </c:pt>
                      <c:pt idx="662">
                        <c:v>0.02</c:v>
                      </c:pt>
                      <c:pt idx="663">
                        <c:v>0.02</c:v>
                      </c:pt>
                      <c:pt idx="664">
                        <c:v>0.02</c:v>
                      </c:pt>
                      <c:pt idx="665">
                        <c:v>0.02</c:v>
                      </c:pt>
                      <c:pt idx="666">
                        <c:v>0.02</c:v>
                      </c:pt>
                      <c:pt idx="667">
                        <c:v>0.02</c:v>
                      </c:pt>
                      <c:pt idx="668">
                        <c:v>0.02</c:v>
                      </c:pt>
                      <c:pt idx="669">
                        <c:v>0.02</c:v>
                      </c:pt>
                      <c:pt idx="670">
                        <c:v>0.02</c:v>
                      </c:pt>
                      <c:pt idx="671">
                        <c:v>0.02</c:v>
                      </c:pt>
                      <c:pt idx="672">
                        <c:v>0.02</c:v>
                      </c:pt>
                      <c:pt idx="673">
                        <c:v>0.02</c:v>
                      </c:pt>
                      <c:pt idx="674">
                        <c:v>0.02</c:v>
                      </c:pt>
                      <c:pt idx="675">
                        <c:v>0.02</c:v>
                      </c:pt>
                      <c:pt idx="676">
                        <c:v>0.02</c:v>
                      </c:pt>
                      <c:pt idx="677">
                        <c:v>0.02</c:v>
                      </c:pt>
                      <c:pt idx="678">
                        <c:v>0.02</c:v>
                      </c:pt>
                      <c:pt idx="679">
                        <c:v>0.02</c:v>
                      </c:pt>
                      <c:pt idx="680">
                        <c:v>0.02</c:v>
                      </c:pt>
                      <c:pt idx="681">
                        <c:v>0.02</c:v>
                      </c:pt>
                      <c:pt idx="682">
                        <c:v>0.02</c:v>
                      </c:pt>
                      <c:pt idx="683">
                        <c:v>0.02</c:v>
                      </c:pt>
                      <c:pt idx="684">
                        <c:v>0.02</c:v>
                      </c:pt>
                      <c:pt idx="685">
                        <c:v>0.02</c:v>
                      </c:pt>
                      <c:pt idx="686">
                        <c:v>0.02</c:v>
                      </c:pt>
                      <c:pt idx="687">
                        <c:v>0.02</c:v>
                      </c:pt>
                      <c:pt idx="688">
                        <c:v>0.02</c:v>
                      </c:pt>
                      <c:pt idx="689">
                        <c:v>0.02</c:v>
                      </c:pt>
                      <c:pt idx="690">
                        <c:v>0.02</c:v>
                      </c:pt>
                      <c:pt idx="691">
                        <c:v>0.02</c:v>
                      </c:pt>
                      <c:pt idx="692">
                        <c:v>0.02</c:v>
                      </c:pt>
                      <c:pt idx="693">
                        <c:v>0.02</c:v>
                      </c:pt>
                      <c:pt idx="694">
                        <c:v>0.02</c:v>
                      </c:pt>
                      <c:pt idx="695">
                        <c:v>0.02</c:v>
                      </c:pt>
                      <c:pt idx="696">
                        <c:v>0.02</c:v>
                      </c:pt>
                      <c:pt idx="697">
                        <c:v>0.02</c:v>
                      </c:pt>
                      <c:pt idx="698">
                        <c:v>0.02</c:v>
                      </c:pt>
                      <c:pt idx="699">
                        <c:v>0.02</c:v>
                      </c:pt>
                      <c:pt idx="700">
                        <c:v>0.02</c:v>
                      </c:pt>
                      <c:pt idx="701">
                        <c:v>0.02</c:v>
                      </c:pt>
                      <c:pt idx="702">
                        <c:v>0.02</c:v>
                      </c:pt>
                      <c:pt idx="703">
                        <c:v>0.02</c:v>
                      </c:pt>
                      <c:pt idx="704">
                        <c:v>0.02</c:v>
                      </c:pt>
                      <c:pt idx="705">
                        <c:v>0.02</c:v>
                      </c:pt>
                      <c:pt idx="706">
                        <c:v>0.02</c:v>
                      </c:pt>
                      <c:pt idx="707">
                        <c:v>0.02</c:v>
                      </c:pt>
                      <c:pt idx="708">
                        <c:v>0.02</c:v>
                      </c:pt>
                      <c:pt idx="709">
                        <c:v>0.02</c:v>
                      </c:pt>
                      <c:pt idx="710">
                        <c:v>0.02</c:v>
                      </c:pt>
                      <c:pt idx="711">
                        <c:v>0.02</c:v>
                      </c:pt>
                      <c:pt idx="712">
                        <c:v>0.02</c:v>
                      </c:pt>
                      <c:pt idx="713">
                        <c:v>0.02</c:v>
                      </c:pt>
                      <c:pt idx="714">
                        <c:v>0.02</c:v>
                      </c:pt>
                      <c:pt idx="715">
                        <c:v>0.02</c:v>
                      </c:pt>
                      <c:pt idx="716">
                        <c:v>0.02</c:v>
                      </c:pt>
                      <c:pt idx="717">
                        <c:v>0.02</c:v>
                      </c:pt>
                      <c:pt idx="718">
                        <c:v>0.02</c:v>
                      </c:pt>
                      <c:pt idx="719">
                        <c:v>0.02</c:v>
                      </c:pt>
                      <c:pt idx="720">
                        <c:v>0.02</c:v>
                      </c:pt>
                      <c:pt idx="721">
                        <c:v>0.02</c:v>
                      </c:pt>
                      <c:pt idx="722">
                        <c:v>0.02</c:v>
                      </c:pt>
                      <c:pt idx="723">
                        <c:v>0.02</c:v>
                      </c:pt>
                      <c:pt idx="724">
                        <c:v>0.02</c:v>
                      </c:pt>
                      <c:pt idx="725">
                        <c:v>0.02</c:v>
                      </c:pt>
                      <c:pt idx="726">
                        <c:v>0.02</c:v>
                      </c:pt>
                      <c:pt idx="727">
                        <c:v>0.02</c:v>
                      </c:pt>
                      <c:pt idx="728">
                        <c:v>0.02</c:v>
                      </c:pt>
                      <c:pt idx="729">
                        <c:v>0.02</c:v>
                      </c:pt>
                      <c:pt idx="730">
                        <c:v>0.02</c:v>
                      </c:pt>
                      <c:pt idx="731">
                        <c:v>0.02</c:v>
                      </c:pt>
                      <c:pt idx="732">
                        <c:v>0.02</c:v>
                      </c:pt>
                      <c:pt idx="733">
                        <c:v>0.02</c:v>
                      </c:pt>
                      <c:pt idx="734">
                        <c:v>0.02</c:v>
                      </c:pt>
                      <c:pt idx="735">
                        <c:v>0.02</c:v>
                      </c:pt>
                      <c:pt idx="736">
                        <c:v>0.02</c:v>
                      </c:pt>
                      <c:pt idx="737">
                        <c:v>0.02</c:v>
                      </c:pt>
                      <c:pt idx="738">
                        <c:v>0.02</c:v>
                      </c:pt>
                      <c:pt idx="739">
                        <c:v>0.02</c:v>
                      </c:pt>
                      <c:pt idx="740">
                        <c:v>0.02</c:v>
                      </c:pt>
                      <c:pt idx="741">
                        <c:v>0.02</c:v>
                      </c:pt>
                      <c:pt idx="742">
                        <c:v>0.02</c:v>
                      </c:pt>
                      <c:pt idx="743">
                        <c:v>0.02</c:v>
                      </c:pt>
                      <c:pt idx="744">
                        <c:v>0.02</c:v>
                      </c:pt>
                      <c:pt idx="745">
                        <c:v>0.02</c:v>
                      </c:pt>
                      <c:pt idx="746">
                        <c:v>0.02</c:v>
                      </c:pt>
                      <c:pt idx="747">
                        <c:v>0.02</c:v>
                      </c:pt>
                      <c:pt idx="748">
                        <c:v>0.02</c:v>
                      </c:pt>
                      <c:pt idx="749">
                        <c:v>0.02</c:v>
                      </c:pt>
                      <c:pt idx="750">
                        <c:v>0.02</c:v>
                      </c:pt>
                      <c:pt idx="751">
                        <c:v>0.02</c:v>
                      </c:pt>
                      <c:pt idx="752">
                        <c:v>0.02</c:v>
                      </c:pt>
                      <c:pt idx="753">
                        <c:v>0.02</c:v>
                      </c:pt>
                      <c:pt idx="754">
                        <c:v>0.02</c:v>
                      </c:pt>
                      <c:pt idx="755">
                        <c:v>0.02</c:v>
                      </c:pt>
                      <c:pt idx="756">
                        <c:v>0.02</c:v>
                      </c:pt>
                      <c:pt idx="757">
                        <c:v>0.02</c:v>
                      </c:pt>
                      <c:pt idx="758">
                        <c:v>0.02</c:v>
                      </c:pt>
                      <c:pt idx="759">
                        <c:v>0.02</c:v>
                      </c:pt>
                      <c:pt idx="760">
                        <c:v>0.02</c:v>
                      </c:pt>
                      <c:pt idx="761">
                        <c:v>0.02</c:v>
                      </c:pt>
                      <c:pt idx="762">
                        <c:v>0.02</c:v>
                      </c:pt>
                      <c:pt idx="763">
                        <c:v>0.02</c:v>
                      </c:pt>
                      <c:pt idx="764">
                        <c:v>0.02</c:v>
                      </c:pt>
                      <c:pt idx="765">
                        <c:v>0.02</c:v>
                      </c:pt>
                      <c:pt idx="766">
                        <c:v>0.02</c:v>
                      </c:pt>
                      <c:pt idx="767">
                        <c:v>0.02</c:v>
                      </c:pt>
                      <c:pt idx="768">
                        <c:v>0.02</c:v>
                      </c:pt>
                      <c:pt idx="769">
                        <c:v>0.02</c:v>
                      </c:pt>
                      <c:pt idx="770">
                        <c:v>0.02</c:v>
                      </c:pt>
                      <c:pt idx="771">
                        <c:v>0.02</c:v>
                      </c:pt>
                      <c:pt idx="772">
                        <c:v>0.02</c:v>
                      </c:pt>
                      <c:pt idx="773">
                        <c:v>0.02</c:v>
                      </c:pt>
                      <c:pt idx="774">
                        <c:v>0.02</c:v>
                      </c:pt>
                      <c:pt idx="775">
                        <c:v>0.02</c:v>
                      </c:pt>
                      <c:pt idx="776">
                        <c:v>0.02</c:v>
                      </c:pt>
                      <c:pt idx="777">
                        <c:v>0.02</c:v>
                      </c:pt>
                      <c:pt idx="778">
                        <c:v>0.02</c:v>
                      </c:pt>
                      <c:pt idx="779">
                        <c:v>0.02</c:v>
                      </c:pt>
                      <c:pt idx="780">
                        <c:v>0.02</c:v>
                      </c:pt>
                      <c:pt idx="781">
                        <c:v>0.02</c:v>
                      </c:pt>
                      <c:pt idx="782">
                        <c:v>0.02</c:v>
                      </c:pt>
                      <c:pt idx="783">
                        <c:v>0.02</c:v>
                      </c:pt>
                      <c:pt idx="784">
                        <c:v>0.02</c:v>
                      </c:pt>
                      <c:pt idx="785">
                        <c:v>0.02</c:v>
                      </c:pt>
                      <c:pt idx="786">
                        <c:v>0.02</c:v>
                      </c:pt>
                      <c:pt idx="787">
                        <c:v>0.02</c:v>
                      </c:pt>
                      <c:pt idx="788">
                        <c:v>0.02</c:v>
                      </c:pt>
                      <c:pt idx="789">
                        <c:v>0.02</c:v>
                      </c:pt>
                      <c:pt idx="790">
                        <c:v>0.02</c:v>
                      </c:pt>
                      <c:pt idx="791">
                        <c:v>0.02</c:v>
                      </c:pt>
                      <c:pt idx="792">
                        <c:v>0.02</c:v>
                      </c:pt>
                      <c:pt idx="793">
                        <c:v>0.02</c:v>
                      </c:pt>
                      <c:pt idx="794">
                        <c:v>0.02</c:v>
                      </c:pt>
                      <c:pt idx="795">
                        <c:v>0.02</c:v>
                      </c:pt>
                      <c:pt idx="796">
                        <c:v>0.02</c:v>
                      </c:pt>
                      <c:pt idx="797">
                        <c:v>0.02</c:v>
                      </c:pt>
                      <c:pt idx="798">
                        <c:v>0.02</c:v>
                      </c:pt>
                      <c:pt idx="799">
                        <c:v>0.02</c:v>
                      </c:pt>
                      <c:pt idx="800">
                        <c:v>0.02</c:v>
                      </c:pt>
                      <c:pt idx="801">
                        <c:v>0.02</c:v>
                      </c:pt>
                      <c:pt idx="802">
                        <c:v>0.02</c:v>
                      </c:pt>
                      <c:pt idx="803">
                        <c:v>0.02</c:v>
                      </c:pt>
                      <c:pt idx="804">
                        <c:v>0.02</c:v>
                      </c:pt>
                      <c:pt idx="805">
                        <c:v>0.02</c:v>
                      </c:pt>
                      <c:pt idx="806">
                        <c:v>0.02</c:v>
                      </c:pt>
                      <c:pt idx="807">
                        <c:v>0.02</c:v>
                      </c:pt>
                      <c:pt idx="808">
                        <c:v>0.02</c:v>
                      </c:pt>
                      <c:pt idx="809">
                        <c:v>0.02</c:v>
                      </c:pt>
                      <c:pt idx="810">
                        <c:v>0.02</c:v>
                      </c:pt>
                      <c:pt idx="811">
                        <c:v>0.02</c:v>
                      </c:pt>
                      <c:pt idx="812">
                        <c:v>0.02</c:v>
                      </c:pt>
                      <c:pt idx="813">
                        <c:v>0.02</c:v>
                      </c:pt>
                      <c:pt idx="814">
                        <c:v>0.02</c:v>
                      </c:pt>
                      <c:pt idx="815">
                        <c:v>0.02</c:v>
                      </c:pt>
                      <c:pt idx="816">
                        <c:v>0.02</c:v>
                      </c:pt>
                      <c:pt idx="817">
                        <c:v>0.02</c:v>
                      </c:pt>
                      <c:pt idx="818">
                        <c:v>0.02</c:v>
                      </c:pt>
                      <c:pt idx="819">
                        <c:v>0.02</c:v>
                      </c:pt>
                      <c:pt idx="820">
                        <c:v>0.02</c:v>
                      </c:pt>
                      <c:pt idx="821">
                        <c:v>0.02</c:v>
                      </c:pt>
                      <c:pt idx="822">
                        <c:v>0.02</c:v>
                      </c:pt>
                      <c:pt idx="823">
                        <c:v>0.02</c:v>
                      </c:pt>
                      <c:pt idx="824">
                        <c:v>0.02</c:v>
                      </c:pt>
                      <c:pt idx="825">
                        <c:v>0.02</c:v>
                      </c:pt>
                      <c:pt idx="826">
                        <c:v>0.02</c:v>
                      </c:pt>
                      <c:pt idx="827">
                        <c:v>0.02</c:v>
                      </c:pt>
                      <c:pt idx="828">
                        <c:v>0.02</c:v>
                      </c:pt>
                      <c:pt idx="829">
                        <c:v>0.02</c:v>
                      </c:pt>
                      <c:pt idx="830">
                        <c:v>0.02</c:v>
                      </c:pt>
                      <c:pt idx="831">
                        <c:v>0.02</c:v>
                      </c:pt>
                      <c:pt idx="832">
                        <c:v>0.02</c:v>
                      </c:pt>
                      <c:pt idx="833">
                        <c:v>0.02</c:v>
                      </c:pt>
                      <c:pt idx="834">
                        <c:v>0.02</c:v>
                      </c:pt>
                      <c:pt idx="835">
                        <c:v>0.02</c:v>
                      </c:pt>
                      <c:pt idx="836">
                        <c:v>0.02</c:v>
                      </c:pt>
                      <c:pt idx="837">
                        <c:v>0.02</c:v>
                      </c:pt>
                      <c:pt idx="838">
                        <c:v>0.02</c:v>
                      </c:pt>
                      <c:pt idx="839">
                        <c:v>0.02</c:v>
                      </c:pt>
                      <c:pt idx="840">
                        <c:v>0.02</c:v>
                      </c:pt>
                      <c:pt idx="841">
                        <c:v>0.02</c:v>
                      </c:pt>
                      <c:pt idx="842">
                        <c:v>0.02</c:v>
                      </c:pt>
                      <c:pt idx="843">
                        <c:v>0.02</c:v>
                      </c:pt>
                      <c:pt idx="844">
                        <c:v>0.02</c:v>
                      </c:pt>
                      <c:pt idx="845">
                        <c:v>0.02</c:v>
                      </c:pt>
                      <c:pt idx="846">
                        <c:v>0.02</c:v>
                      </c:pt>
                      <c:pt idx="847">
                        <c:v>0.02</c:v>
                      </c:pt>
                      <c:pt idx="848">
                        <c:v>0.02</c:v>
                      </c:pt>
                      <c:pt idx="849">
                        <c:v>0.02</c:v>
                      </c:pt>
                      <c:pt idx="850">
                        <c:v>0.02</c:v>
                      </c:pt>
                      <c:pt idx="851">
                        <c:v>0.02</c:v>
                      </c:pt>
                      <c:pt idx="852">
                        <c:v>0.02</c:v>
                      </c:pt>
                      <c:pt idx="853">
                        <c:v>0.02</c:v>
                      </c:pt>
                      <c:pt idx="854">
                        <c:v>0.02</c:v>
                      </c:pt>
                      <c:pt idx="855">
                        <c:v>0.02</c:v>
                      </c:pt>
                      <c:pt idx="856">
                        <c:v>0.02</c:v>
                      </c:pt>
                      <c:pt idx="857">
                        <c:v>0.02</c:v>
                      </c:pt>
                      <c:pt idx="858">
                        <c:v>0.02</c:v>
                      </c:pt>
                      <c:pt idx="859">
                        <c:v>0.02</c:v>
                      </c:pt>
                      <c:pt idx="860">
                        <c:v>0.02</c:v>
                      </c:pt>
                      <c:pt idx="861">
                        <c:v>0.02</c:v>
                      </c:pt>
                      <c:pt idx="862">
                        <c:v>0.02</c:v>
                      </c:pt>
                      <c:pt idx="863">
                        <c:v>0.02</c:v>
                      </c:pt>
                      <c:pt idx="864">
                        <c:v>0.02</c:v>
                      </c:pt>
                      <c:pt idx="865">
                        <c:v>0.02</c:v>
                      </c:pt>
                      <c:pt idx="866">
                        <c:v>0.02</c:v>
                      </c:pt>
                      <c:pt idx="867">
                        <c:v>0.02</c:v>
                      </c:pt>
                      <c:pt idx="868">
                        <c:v>0.02</c:v>
                      </c:pt>
                      <c:pt idx="869">
                        <c:v>0.02</c:v>
                      </c:pt>
                      <c:pt idx="870">
                        <c:v>0.02</c:v>
                      </c:pt>
                      <c:pt idx="871">
                        <c:v>0.02</c:v>
                      </c:pt>
                      <c:pt idx="872">
                        <c:v>0.02</c:v>
                      </c:pt>
                      <c:pt idx="873">
                        <c:v>0.02</c:v>
                      </c:pt>
                      <c:pt idx="874">
                        <c:v>0.02</c:v>
                      </c:pt>
                      <c:pt idx="875">
                        <c:v>0.02</c:v>
                      </c:pt>
                      <c:pt idx="876">
                        <c:v>0.02</c:v>
                      </c:pt>
                      <c:pt idx="877">
                        <c:v>0.02</c:v>
                      </c:pt>
                      <c:pt idx="878">
                        <c:v>0.02</c:v>
                      </c:pt>
                      <c:pt idx="879">
                        <c:v>0.02</c:v>
                      </c:pt>
                      <c:pt idx="880">
                        <c:v>0.02</c:v>
                      </c:pt>
                      <c:pt idx="881">
                        <c:v>0.02</c:v>
                      </c:pt>
                      <c:pt idx="882">
                        <c:v>0.02</c:v>
                      </c:pt>
                      <c:pt idx="883">
                        <c:v>0.02</c:v>
                      </c:pt>
                      <c:pt idx="884">
                        <c:v>0.02</c:v>
                      </c:pt>
                      <c:pt idx="885">
                        <c:v>0.02</c:v>
                      </c:pt>
                      <c:pt idx="886">
                        <c:v>0.02</c:v>
                      </c:pt>
                      <c:pt idx="887">
                        <c:v>0.02</c:v>
                      </c:pt>
                      <c:pt idx="888">
                        <c:v>0.02</c:v>
                      </c:pt>
                      <c:pt idx="889">
                        <c:v>0.02</c:v>
                      </c:pt>
                      <c:pt idx="890">
                        <c:v>0.02</c:v>
                      </c:pt>
                      <c:pt idx="891">
                        <c:v>0.02</c:v>
                      </c:pt>
                      <c:pt idx="892">
                        <c:v>0.02</c:v>
                      </c:pt>
                      <c:pt idx="893">
                        <c:v>0.02</c:v>
                      </c:pt>
                      <c:pt idx="894">
                        <c:v>0.02</c:v>
                      </c:pt>
                      <c:pt idx="895">
                        <c:v>0.02</c:v>
                      </c:pt>
                      <c:pt idx="896">
                        <c:v>0.02</c:v>
                      </c:pt>
                      <c:pt idx="897">
                        <c:v>0.02</c:v>
                      </c:pt>
                      <c:pt idx="898">
                        <c:v>0.02</c:v>
                      </c:pt>
                      <c:pt idx="899">
                        <c:v>0.02</c:v>
                      </c:pt>
                      <c:pt idx="900">
                        <c:v>0.02</c:v>
                      </c:pt>
                      <c:pt idx="901">
                        <c:v>0.02</c:v>
                      </c:pt>
                      <c:pt idx="902">
                        <c:v>0.02</c:v>
                      </c:pt>
                      <c:pt idx="903">
                        <c:v>0.02</c:v>
                      </c:pt>
                      <c:pt idx="904">
                        <c:v>0.02</c:v>
                      </c:pt>
                      <c:pt idx="905">
                        <c:v>0.02</c:v>
                      </c:pt>
                      <c:pt idx="906">
                        <c:v>0.02</c:v>
                      </c:pt>
                      <c:pt idx="907">
                        <c:v>0.02</c:v>
                      </c:pt>
                      <c:pt idx="908">
                        <c:v>0.02</c:v>
                      </c:pt>
                      <c:pt idx="909">
                        <c:v>0.02</c:v>
                      </c:pt>
                      <c:pt idx="910">
                        <c:v>0.02</c:v>
                      </c:pt>
                      <c:pt idx="911">
                        <c:v>0.02</c:v>
                      </c:pt>
                      <c:pt idx="912">
                        <c:v>0.02</c:v>
                      </c:pt>
                      <c:pt idx="913">
                        <c:v>0.02</c:v>
                      </c:pt>
                      <c:pt idx="914">
                        <c:v>0.02</c:v>
                      </c:pt>
                      <c:pt idx="915">
                        <c:v>0.02</c:v>
                      </c:pt>
                      <c:pt idx="916">
                        <c:v>0.02</c:v>
                      </c:pt>
                      <c:pt idx="917">
                        <c:v>0.02</c:v>
                      </c:pt>
                      <c:pt idx="918">
                        <c:v>0.02</c:v>
                      </c:pt>
                      <c:pt idx="919">
                        <c:v>0.02</c:v>
                      </c:pt>
                      <c:pt idx="920">
                        <c:v>0.02</c:v>
                      </c:pt>
                      <c:pt idx="921">
                        <c:v>0.02</c:v>
                      </c:pt>
                      <c:pt idx="922">
                        <c:v>0.02</c:v>
                      </c:pt>
                      <c:pt idx="923">
                        <c:v>0.02</c:v>
                      </c:pt>
                      <c:pt idx="924">
                        <c:v>0.02</c:v>
                      </c:pt>
                      <c:pt idx="925">
                        <c:v>0.02</c:v>
                      </c:pt>
                      <c:pt idx="926">
                        <c:v>0.02</c:v>
                      </c:pt>
                      <c:pt idx="927">
                        <c:v>0.02</c:v>
                      </c:pt>
                      <c:pt idx="928">
                        <c:v>0.02</c:v>
                      </c:pt>
                      <c:pt idx="929">
                        <c:v>0.02</c:v>
                      </c:pt>
                      <c:pt idx="930">
                        <c:v>0.02</c:v>
                      </c:pt>
                      <c:pt idx="931">
                        <c:v>0.02</c:v>
                      </c:pt>
                      <c:pt idx="932">
                        <c:v>0.02</c:v>
                      </c:pt>
                      <c:pt idx="933">
                        <c:v>0.02</c:v>
                      </c:pt>
                      <c:pt idx="934">
                        <c:v>0.02</c:v>
                      </c:pt>
                      <c:pt idx="935">
                        <c:v>0.02</c:v>
                      </c:pt>
                      <c:pt idx="936">
                        <c:v>0.02</c:v>
                      </c:pt>
                      <c:pt idx="937">
                        <c:v>0.02</c:v>
                      </c:pt>
                      <c:pt idx="938">
                        <c:v>0.02</c:v>
                      </c:pt>
                      <c:pt idx="939">
                        <c:v>0.02</c:v>
                      </c:pt>
                      <c:pt idx="940">
                        <c:v>0.02</c:v>
                      </c:pt>
                      <c:pt idx="941">
                        <c:v>0.02</c:v>
                      </c:pt>
                      <c:pt idx="942">
                        <c:v>0.02</c:v>
                      </c:pt>
                      <c:pt idx="943">
                        <c:v>0.02</c:v>
                      </c:pt>
                      <c:pt idx="944">
                        <c:v>0.02</c:v>
                      </c:pt>
                      <c:pt idx="945">
                        <c:v>0.02</c:v>
                      </c:pt>
                      <c:pt idx="946">
                        <c:v>0.02</c:v>
                      </c:pt>
                      <c:pt idx="947">
                        <c:v>0.02</c:v>
                      </c:pt>
                      <c:pt idx="948">
                        <c:v>0.02</c:v>
                      </c:pt>
                      <c:pt idx="949">
                        <c:v>0.02</c:v>
                      </c:pt>
                      <c:pt idx="950">
                        <c:v>0.02</c:v>
                      </c:pt>
                      <c:pt idx="951">
                        <c:v>0.02</c:v>
                      </c:pt>
                      <c:pt idx="952">
                        <c:v>0.02</c:v>
                      </c:pt>
                      <c:pt idx="953">
                        <c:v>0.02</c:v>
                      </c:pt>
                      <c:pt idx="954">
                        <c:v>0.02</c:v>
                      </c:pt>
                      <c:pt idx="955">
                        <c:v>0.02</c:v>
                      </c:pt>
                      <c:pt idx="956">
                        <c:v>0.02</c:v>
                      </c:pt>
                      <c:pt idx="957">
                        <c:v>0.02</c:v>
                      </c:pt>
                      <c:pt idx="958">
                        <c:v>0.02</c:v>
                      </c:pt>
                      <c:pt idx="959">
                        <c:v>0.02</c:v>
                      </c:pt>
                      <c:pt idx="960">
                        <c:v>0.02</c:v>
                      </c:pt>
                      <c:pt idx="961">
                        <c:v>0.02</c:v>
                      </c:pt>
                      <c:pt idx="962">
                        <c:v>0.02</c:v>
                      </c:pt>
                      <c:pt idx="963">
                        <c:v>0.02</c:v>
                      </c:pt>
                      <c:pt idx="964">
                        <c:v>0.02</c:v>
                      </c:pt>
                      <c:pt idx="965">
                        <c:v>0.02</c:v>
                      </c:pt>
                      <c:pt idx="966">
                        <c:v>0.02</c:v>
                      </c:pt>
                      <c:pt idx="967">
                        <c:v>0.02</c:v>
                      </c:pt>
                      <c:pt idx="968">
                        <c:v>0.02</c:v>
                      </c:pt>
                      <c:pt idx="969">
                        <c:v>0.02</c:v>
                      </c:pt>
                      <c:pt idx="970">
                        <c:v>0.02</c:v>
                      </c:pt>
                      <c:pt idx="971">
                        <c:v>0.02</c:v>
                      </c:pt>
                      <c:pt idx="972">
                        <c:v>0.02</c:v>
                      </c:pt>
                      <c:pt idx="973">
                        <c:v>0.02</c:v>
                      </c:pt>
                      <c:pt idx="974">
                        <c:v>0.02</c:v>
                      </c:pt>
                      <c:pt idx="975">
                        <c:v>0.02</c:v>
                      </c:pt>
                      <c:pt idx="976">
                        <c:v>0.02</c:v>
                      </c:pt>
                      <c:pt idx="977">
                        <c:v>0.02</c:v>
                      </c:pt>
                      <c:pt idx="978">
                        <c:v>0.02</c:v>
                      </c:pt>
                      <c:pt idx="979">
                        <c:v>0.02</c:v>
                      </c:pt>
                      <c:pt idx="980">
                        <c:v>0.02</c:v>
                      </c:pt>
                      <c:pt idx="981">
                        <c:v>0.02</c:v>
                      </c:pt>
                      <c:pt idx="982">
                        <c:v>0.02</c:v>
                      </c:pt>
                      <c:pt idx="983">
                        <c:v>0.02</c:v>
                      </c:pt>
                      <c:pt idx="984">
                        <c:v>0.02</c:v>
                      </c:pt>
                      <c:pt idx="985">
                        <c:v>0.02</c:v>
                      </c:pt>
                      <c:pt idx="986">
                        <c:v>0.02</c:v>
                      </c:pt>
                      <c:pt idx="987">
                        <c:v>0.02</c:v>
                      </c:pt>
                      <c:pt idx="988">
                        <c:v>0.02</c:v>
                      </c:pt>
                      <c:pt idx="989">
                        <c:v>0.02</c:v>
                      </c:pt>
                      <c:pt idx="990">
                        <c:v>0.02</c:v>
                      </c:pt>
                      <c:pt idx="991">
                        <c:v>0.02</c:v>
                      </c:pt>
                      <c:pt idx="992">
                        <c:v>0.02</c:v>
                      </c:pt>
                      <c:pt idx="993">
                        <c:v>0.02</c:v>
                      </c:pt>
                      <c:pt idx="994">
                        <c:v>0.02</c:v>
                      </c:pt>
                      <c:pt idx="995">
                        <c:v>0.02</c:v>
                      </c:pt>
                      <c:pt idx="996">
                        <c:v>0.02</c:v>
                      </c:pt>
                      <c:pt idx="997">
                        <c:v>0.02</c:v>
                      </c:pt>
                      <c:pt idx="998">
                        <c:v>0.02</c:v>
                      </c:pt>
                      <c:pt idx="999">
                        <c:v>0.02</c:v>
                      </c:pt>
                      <c:pt idx="1000">
                        <c:v>0.02</c:v>
                      </c:pt>
                      <c:pt idx="1001">
                        <c:v>0.02</c:v>
                      </c:pt>
                      <c:pt idx="1002">
                        <c:v>0.02</c:v>
                      </c:pt>
                      <c:pt idx="1003">
                        <c:v>0.02</c:v>
                      </c:pt>
                      <c:pt idx="1004">
                        <c:v>0.02</c:v>
                      </c:pt>
                      <c:pt idx="1005">
                        <c:v>0.02</c:v>
                      </c:pt>
                      <c:pt idx="1006">
                        <c:v>0.02</c:v>
                      </c:pt>
                      <c:pt idx="1007">
                        <c:v>0.02</c:v>
                      </c:pt>
                      <c:pt idx="1008">
                        <c:v>0.02</c:v>
                      </c:pt>
                      <c:pt idx="1009">
                        <c:v>0.02</c:v>
                      </c:pt>
                      <c:pt idx="1010">
                        <c:v>0.02</c:v>
                      </c:pt>
                      <c:pt idx="1011">
                        <c:v>0.02</c:v>
                      </c:pt>
                      <c:pt idx="1012">
                        <c:v>0.02</c:v>
                      </c:pt>
                      <c:pt idx="1013">
                        <c:v>0.02</c:v>
                      </c:pt>
                      <c:pt idx="1014">
                        <c:v>0.02</c:v>
                      </c:pt>
                      <c:pt idx="1015">
                        <c:v>0.02</c:v>
                      </c:pt>
                      <c:pt idx="1016">
                        <c:v>0.02</c:v>
                      </c:pt>
                      <c:pt idx="1017">
                        <c:v>0.02</c:v>
                      </c:pt>
                      <c:pt idx="1018">
                        <c:v>0.02</c:v>
                      </c:pt>
                      <c:pt idx="1019">
                        <c:v>0.02</c:v>
                      </c:pt>
                      <c:pt idx="1020">
                        <c:v>0.02</c:v>
                      </c:pt>
                      <c:pt idx="1021">
                        <c:v>0.02</c:v>
                      </c:pt>
                      <c:pt idx="1022">
                        <c:v>0.02</c:v>
                      </c:pt>
                      <c:pt idx="1023">
                        <c:v>0.02</c:v>
                      </c:pt>
                      <c:pt idx="1024">
                        <c:v>0.02</c:v>
                      </c:pt>
                      <c:pt idx="1025">
                        <c:v>0.02</c:v>
                      </c:pt>
                      <c:pt idx="1026">
                        <c:v>0.02</c:v>
                      </c:pt>
                      <c:pt idx="1027">
                        <c:v>0.02</c:v>
                      </c:pt>
                      <c:pt idx="1028">
                        <c:v>0.02</c:v>
                      </c:pt>
                      <c:pt idx="1029">
                        <c:v>0.02</c:v>
                      </c:pt>
                      <c:pt idx="1030">
                        <c:v>0.02</c:v>
                      </c:pt>
                      <c:pt idx="1031">
                        <c:v>0.02</c:v>
                      </c:pt>
                      <c:pt idx="1032">
                        <c:v>0.02</c:v>
                      </c:pt>
                      <c:pt idx="1033">
                        <c:v>0.02</c:v>
                      </c:pt>
                      <c:pt idx="1034">
                        <c:v>0.02</c:v>
                      </c:pt>
                      <c:pt idx="1035">
                        <c:v>0.02</c:v>
                      </c:pt>
                      <c:pt idx="1036">
                        <c:v>0.02</c:v>
                      </c:pt>
                      <c:pt idx="1037">
                        <c:v>0.02</c:v>
                      </c:pt>
                      <c:pt idx="1038">
                        <c:v>0.02</c:v>
                      </c:pt>
                      <c:pt idx="1039">
                        <c:v>0.02</c:v>
                      </c:pt>
                      <c:pt idx="1040">
                        <c:v>0.02</c:v>
                      </c:pt>
                      <c:pt idx="1041">
                        <c:v>0.02</c:v>
                      </c:pt>
                      <c:pt idx="1042">
                        <c:v>0.02</c:v>
                      </c:pt>
                      <c:pt idx="1043">
                        <c:v>0.02</c:v>
                      </c:pt>
                      <c:pt idx="1044">
                        <c:v>0.02</c:v>
                      </c:pt>
                      <c:pt idx="1045">
                        <c:v>0.02</c:v>
                      </c:pt>
                      <c:pt idx="1046">
                        <c:v>0.02</c:v>
                      </c:pt>
                      <c:pt idx="1047">
                        <c:v>0.02</c:v>
                      </c:pt>
                      <c:pt idx="1048">
                        <c:v>0.02</c:v>
                      </c:pt>
                      <c:pt idx="1049">
                        <c:v>0.02</c:v>
                      </c:pt>
                      <c:pt idx="1050">
                        <c:v>0.02</c:v>
                      </c:pt>
                      <c:pt idx="1051">
                        <c:v>0.02</c:v>
                      </c:pt>
                      <c:pt idx="1052">
                        <c:v>0.02</c:v>
                      </c:pt>
                      <c:pt idx="1053">
                        <c:v>0.02</c:v>
                      </c:pt>
                      <c:pt idx="1054">
                        <c:v>0.02</c:v>
                      </c:pt>
                      <c:pt idx="1055">
                        <c:v>0.02</c:v>
                      </c:pt>
                      <c:pt idx="1056">
                        <c:v>0.02</c:v>
                      </c:pt>
                      <c:pt idx="1057">
                        <c:v>0.02</c:v>
                      </c:pt>
                      <c:pt idx="1058">
                        <c:v>0.02</c:v>
                      </c:pt>
                      <c:pt idx="1059">
                        <c:v>0.02</c:v>
                      </c:pt>
                      <c:pt idx="1060">
                        <c:v>0.02</c:v>
                      </c:pt>
                      <c:pt idx="1061">
                        <c:v>0.02</c:v>
                      </c:pt>
                      <c:pt idx="1062">
                        <c:v>0.02</c:v>
                      </c:pt>
                      <c:pt idx="1063">
                        <c:v>0.02</c:v>
                      </c:pt>
                      <c:pt idx="1064">
                        <c:v>0.02</c:v>
                      </c:pt>
                      <c:pt idx="1065">
                        <c:v>0.02</c:v>
                      </c:pt>
                      <c:pt idx="1066">
                        <c:v>0.02</c:v>
                      </c:pt>
                      <c:pt idx="1067">
                        <c:v>0.02</c:v>
                      </c:pt>
                      <c:pt idx="1068">
                        <c:v>0.02</c:v>
                      </c:pt>
                      <c:pt idx="1069">
                        <c:v>0.02</c:v>
                      </c:pt>
                      <c:pt idx="1070">
                        <c:v>0.02</c:v>
                      </c:pt>
                      <c:pt idx="1071">
                        <c:v>0.02</c:v>
                      </c:pt>
                      <c:pt idx="1072">
                        <c:v>0.02</c:v>
                      </c:pt>
                      <c:pt idx="1073">
                        <c:v>0.02</c:v>
                      </c:pt>
                      <c:pt idx="1074">
                        <c:v>0.02</c:v>
                      </c:pt>
                      <c:pt idx="1075">
                        <c:v>0.02</c:v>
                      </c:pt>
                      <c:pt idx="1076">
                        <c:v>0.02</c:v>
                      </c:pt>
                      <c:pt idx="1077">
                        <c:v>0.02</c:v>
                      </c:pt>
                      <c:pt idx="1078">
                        <c:v>0.02</c:v>
                      </c:pt>
                      <c:pt idx="1079">
                        <c:v>0.02</c:v>
                      </c:pt>
                      <c:pt idx="1080">
                        <c:v>0.02</c:v>
                      </c:pt>
                      <c:pt idx="1081">
                        <c:v>0.02</c:v>
                      </c:pt>
                      <c:pt idx="1082">
                        <c:v>0.02</c:v>
                      </c:pt>
                      <c:pt idx="1083">
                        <c:v>0.02</c:v>
                      </c:pt>
                      <c:pt idx="1084">
                        <c:v>0.02</c:v>
                      </c:pt>
                      <c:pt idx="1085">
                        <c:v>0.02</c:v>
                      </c:pt>
                      <c:pt idx="1086">
                        <c:v>0.02</c:v>
                      </c:pt>
                      <c:pt idx="1087">
                        <c:v>0.02</c:v>
                      </c:pt>
                      <c:pt idx="1088">
                        <c:v>0.02</c:v>
                      </c:pt>
                      <c:pt idx="1089">
                        <c:v>0.02</c:v>
                      </c:pt>
                      <c:pt idx="1090">
                        <c:v>0.02</c:v>
                      </c:pt>
                      <c:pt idx="1091">
                        <c:v>0.02</c:v>
                      </c:pt>
                      <c:pt idx="1092">
                        <c:v>0.02</c:v>
                      </c:pt>
                      <c:pt idx="1093">
                        <c:v>0.02</c:v>
                      </c:pt>
                      <c:pt idx="1094">
                        <c:v>0.02</c:v>
                      </c:pt>
                      <c:pt idx="1095">
                        <c:v>0.02</c:v>
                      </c:pt>
                      <c:pt idx="1096">
                        <c:v>0.02</c:v>
                      </c:pt>
                      <c:pt idx="1097">
                        <c:v>0.02</c:v>
                      </c:pt>
                      <c:pt idx="1098">
                        <c:v>0.02</c:v>
                      </c:pt>
                      <c:pt idx="1099">
                        <c:v>0.02</c:v>
                      </c:pt>
                      <c:pt idx="1100">
                        <c:v>0.02</c:v>
                      </c:pt>
                      <c:pt idx="1101">
                        <c:v>0.02</c:v>
                      </c:pt>
                      <c:pt idx="1102">
                        <c:v>0.02</c:v>
                      </c:pt>
                      <c:pt idx="1103">
                        <c:v>0.02</c:v>
                      </c:pt>
                      <c:pt idx="1104">
                        <c:v>0.02</c:v>
                      </c:pt>
                      <c:pt idx="1105">
                        <c:v>0.02</c:v>
                      </c:pt>
                      <c:pt idx="1106">
                        <c:v>0.02</c:v>
                      </c:pt>
                      <c:pt idx="1107">
                        <c:v>0.02</c:v>
                      </c:pt>
                      <c:pt idx="1108">
                        <c:v>0.02</c:v>
                      </c:pt>
                      <c:pt idx="1109">
                        <c:v>0.02</c:v>
                      </c:pt>
                      <c:pt idx="1110">
                        <c:v>0.02</c:v>
                      </c:pt>
                      <c:pt idx="1111">
                        <c:v>0.02</c:v>
                      </c:pt>
                      <c:pt idx="1112">
                        <c:v>0.02</c:v>
                      </c:pt>
                      <c:pt idx="1113">
                        <c:v>0.02</c:v>
                      </c:pt>
                      <c:pt idx="1114">
                        <c:v>0.02</c:v>
                      </c:pt>
                      <c:pt idx="1115">
                        <c:v>0.02</c:v>
                      </c:pt>
                      <c:pt idx="1116">
                        <c:v>0.02</c:v>
                      </c:pt>
                      <c:pt idx="1117">
                        <c:v>0.02</c:v>
                      </c:pt>
                      <c:pt idx="1118">
                        <c:v>0.02</c:v>
                      </c:pt>
                      <c:pt idx="1119">
                        <c:v>0.02</c:v>
                      </c:pt>
                      <c:pt idx="1120">
                        <c:v>0.02</c:v>
                      </c:pt>
                      <c:pt idx="1121">
                        <c:v>0.02</c:v>
                      </c:pt>
                      <c:pt idx="1122">
                        <c:v>0.02</c:v>
                      </c:pt>
                      <c:pt idx="1123">
                        <c:v>0.02</c:v>
                      </c:pt>
                      <c:pt idx="1124">
                        <c:v>0.02</c:v>
                      </c:pt>
                      <c:pt idx="1125">
                        <c:v>0.02</c:v>
                      </c:pt>
                      <c:pt idx="1126">
                        <c:v>0.02</c:v>
                      </c:pt>
                      <c:pt idx="1127">
                        <c:v>0.02</c:v>
                      </c:pt>
                      <c:pt idx="1128">
                        <c:v>0.02</c:v>
                      </c:pt>
                      <c:pt idx="1129">
                        <c:v>0.02</c:v>
                      </c:pt>
                      <c:pt idx="1130">
                        <c:v>0.02</c:v>
                      </c:pt>
                      <c:pt idx="1131">
                        <c:v>0.02</c:v>
                      </c:pt>
                      <c:pt idx="1132">
                        <c:v>0.02</c:v>
                      </c:pt>
                      <c:pt idx="1133">
                        <c:v>0.02</c:v>
                      </c:pt>
                      <c:pt idx="1134">
                        <c:v>0.02</c:v>
                      </c:pt>
                      <c:pt idx="1135">
                        <c:v>0.02</c:v>
                      </c:pt>
                      <c:pt idx="1136">
                        <c:v>0.02</c:v>
                      </c:pt>
                      <c:pt idx="1137">
                        <c:v>0.02</c:v>
                      </c:pt>
                      <c:pt idx="1138">
                        <c:v>0.02</c:v>
                      </c:pt>
                      <c:pt idx="1139">
                        <c:v>0.02</c:v>
                      </c:pt>
                      <c:pt idx="1140">
                        <c:v>0.02</c:v>
                      </c:pt>
                      <c:pt idx="1141">
                        <c:v>0.02</c:v>
                      </c:pt>
                      <c:pt idx="1142">
                        <c:v>0.02</c:v>
                      </c:pt>
                      <c:pt idx="1143">
                        <c:v>0.02</c:v>
                      </c:pt>
                      <c:pt idx="1144">
                        <c:v>0.02</c:v>
                      </c:pt>
                      <c:pt idx="1145">
                        <c:v>0.02</c:v>
                      </c:pt>
                      <c:pt idx="1146">
                        <c:v>0.02</c:v>
                      </c:pt>
                      <c:pt idx="1147">
                        <c:v>0.02</c:v>
                      </c:pt>
                      <c:pt idx="1148">
                        <c:v>0.02</c:v>
                      </c:pt>
                      <c:pt idx="1149">
                        <c:v>0.02</c:v>
                      </c:pt>
                      <c:pt idx="1150">
                        <c:v>0.02</c:v>
                      </c:pt>
                      <c:pt idx="1151">
                        <c:v>0.02</c:v>
                      </c:pt>
                      <c:pt idx="1152">
                        <c:v>0.02</c:v>
                      </c:pt>
                      <c:pt idx="1153">
                        <c:v>0.02</c:v>
                      </c:pt>
                      <c:pt idx="1154">
                        <c:v>0.02</c:v>
                      </c:pt>
                      <c:pt idx="1155">
                        <c:v>0.02</c:v>
                      </c:pt>
                      <c:pt idx="1156">
                        <c:v>0.02</c:v>
                      </c:pt>
                      <c:pt idx="1157">
                        <c:v>0.02</c:v>
                      </c:pt>
                      <c:pt idx="1158">
                        <c:v>0.02</c:v>
                      </c:pt>
                      <c:pt idx="1159">
                        <c:v>0.02</c:v>
                      </c:pt>
                      <c:pt idx="1160">
                        <c:v>0.02</c:v>
                      </c:pt>
                      <c:pt idx="1161">
                        <c:v>0.02</c:v>
                      </c:pt>
                      <c:pt idx="1162">
                        <c:v>0.02</c:v>
                      </c:pt>
                      <c:pt idx="1163">
                        <c:v>0.02</c:v>
                      </c:pt>
                      <c:pt idx="1164">
                        <c:v>0.02</c:v>
                      </c:pt>
                      <c:pt idx="1165">
                        <c:v>0.02</c:v>
                      </c:pt>
                      <c:pt idx="1166">
                        <c:v>0.02</c:v>
                      </c:pt>
                      <c:pt idx="1167">
                        <c:v>0.02</c:v>
                      </c:pt>
                      <c:pt idx="1168">
                        <c:v>0.02</c:v>
                      </c:pt>
                      <c:pt idx="1169">
                        <c:v>0.02</c:v>
                      </c:pt>
                      <c:pt idx="1170">
                        <c:v>0.02</c:v>
                      </c:pt>
                      <c:pt idx="1171">
                        <c:v>0.02</c:v>
                      </c:pt>
                      <c:pt idx="1172">
                        <c:v>0.02</c:v>
                      </c:pt>
                      <c:pt idx="1173">
                        <c:v>0.02</c:v>
                      </c:pt>
                      <c:pt idx="1174">
                        <c:v>0.02</c:v>
                      </c:pt>
                      <c:pt idx="1175">
                        <c:v>0.02</c:v>
                      </c:pt>
                      <c:pt idx="1176">
                        <c:v>0.02</c:v>
                      </c:pt>
                      <c:pt idx="1177">
                        <c:v>0.02</c:v>
                      </c:pt>
                      <c:pt idx="1178">
                        <c:v>0.02</c:v>
                      </c:pt>
                      <c:pt idx="1179">
                        <c:v>0.02</c:v>
                      </c:pt>
                      <c:pt idx="1180">
                        <c:v>0.02</c:v>
                      </c:pt>
                      <c:pt idx="1181">
                        <c:v>0.02</c:v>
                      </c:pt>
                      <c:pt idx="1182">
                        <c:v>0.02</c:v>
                      </c:pt>
                      <c:pt idx="1183">
                        <c:v>0.02</c:v>
                      </c:pt>
                      <c:pt idx="1184">
                        <c:v>0.02</c:v>
                      </c:pt>
                      <c:pt idx="1185">
                        <c:v>0.02</c:v>
                      </c:pt>
                      <c:pt idx="1186">
                        <c:v>0.02</c:v>
                      </c:pt>
                      <c:pt idx="1187">
                        <c:v>0.02</c:v>
                      </c:pt>
                      <c:pt idx="1188">
                        <c:v>0.02</c:v>
                      </c:pt>
                      <c:pt idx="1189">
                        <c:v>0.02</c:v>
                      </c:pt>
                      <c:pt idx="1190">
                        <c:v>0.02</c:v>
                      </c:pt>
                      <c:pt idx="1191">
                        <c:v>0.02</c:v>
                      </c:pt>
                      <c:pt idx="1192">
                        <c:v>0.02</c:v>
                      </c:pt>
                      <c:pt idx="1193">
                        <c:v>0.02</c:v>
                      </c:pt>
                      <c:pt idx="1194">
                        <c:v>0.02</c:v>
                      </c:pt>
                      <c:pt idx="1195">
                        <c:v>0.02</c:v>
                      </c:pt>
                      <c:pt idx="1196">
                        <c:v>0.02</c:v>
                      </c:pt>
                      <c:pt idx="1197">
                        <c:v>0.02</c:v>
                      </c:pt>
                      <c:pt idx="1198">
                        <c:v>0.02</c:v>
                      </c:pt>
                      <c:pt idx="1199">
                        <c:v>0.02</c:v>
                      </c:pt>
                      <c:pt idx="1200">
                        <c:v>0.02</c:v>
                      </c:pt>
                      <c:pt idx="1201">
                        <c:v>0.02</c:v>
                      </c:pt>
                      <c:pt idx="1202">
                        <c:v>0.02</c:v>
                      </c:pt>
                      <c:pt idx="1203">
                        <c:v>0.02</c:v>
                      </c:pt>
                      <c:pt idx="1204">
                        <c:v>0.02</c:v>
                      </c:pt>
                      <c:pt idx="1205">
                        <c:v>0.02</c:v>
                      </c:pt>
                      <c:pt idx="1206">
                        <c:v>0.02</c:v>
                      </c:pt>
                      <c:pt idx="1207">
                        <c:v>0.02</c:v>
                      </c:pt>
                      <c:pt idx="1208">
                        <c:v>0.02</c:v>
                      </c:pt>
                      <c:pt idx="1209">
                        <c:v>0.02</c:v>
                      </c:pt>
                      <c:pt idx="1210">
                        <c:v>0.02</c:v>
                      </c:pt>
                      <c:pt idx="1211">
                        <c:v>0.02</c:v>
                      </c:pt>
                      <c:pt idx="1212">
                        <c:v>0.02</c:v>
                      </c:pt>
                      <c:pt idx="1213">
                        <c:v>0.02</c:v>
                      </c:pt>
                      <c:pt idx="1214">
                        <c:v>0.02</c:v>
                      </c:pt>
                      <c:pt idx="1215">
                        <c:v>0.02</c:v>
                      </c:pt>
                      <c:pt idx="1216">
                        <c:v>0.02</c:v>
                      </c:pt>
                      <c:pt idx="1217">
                        <c:v>0.02</c:v>
                      </c:pt>
                      <c:pt idx="1218">
                        <c:v>0.02</c:v>
                      </c:pt>
                      <c:pt idx="1219">
                        <c:v>0.02</c:v>
                      </c:pt>
                      <c:pt idx="1220">
                        <c:v>0.02</c:v>
                      </c:pt>
                      <c:pt idx="1221">
                        <c:v>0.02</c:v>
                      </c:pt>
                      <c:pt idx="1222">
                        <c:v>0.02</c:v>
                      </c:pt>
                      <c:pt idx="1223">
                        <c:v>0.02</c:v>
                      </c:pt>
                      <c:pt idx="1224">
                        <c:v>0.02</c:v>
                      </c:pt>
                      <c:pt idx="1225">
                        <c:v>0.02</c:v>
                      </c:pt>
                      <c:pt idx="1226">
                        <c:v>0.02</c:v>
                      </c:pt>
                      <c:pt idx="1227">
                        <c:v>0.02</c:v>
                      </c:pt>
                      <c:pt idx="1228">
                        <c:v>0.02</c:v>
                      </c:pt>
                      <c:pt idx="1229">
                        <c:v>0.02</c:v>
                      </c:pt>
                      <c:pt idx="1230">
                        <c:v>0.02</c:v>
                      </c:pt>
                      <c:pt idx="1231">
                        <c:v>0.02</c:v>
                      </c:pt>
                      <c:pt idx="1232">
                        <c:v>0.02</c:v>
                      </c:pt>
                      <c:pt idx="1233">
                        <c:v>0.02</c:v>
                      </c:pt>
                      <c:pt idx="1234">
                        <c:v>0.02</c:v>
                      </c:pt>
                      <c:pt idx="1235">
                        <c:v>0.02</c:v>
                      </c:pt>
                      <c:pt idx="1236">
                        <c:v>0.02</c:v>
                      </c:pt>
                      <c:pt idx="1237">
                        <c:v>0.02</c:v>
                      </c:pt>
                      <c:pt idx="1238">
                        <c:v>0.02</c:v>
                      </c:pt>
                      <c:pt idx="1239">
                        <c:v>0.02</c:v>
                      </c:pt>
                      <c:pt idx="1240">
                        <c:v>0.02</c:v>
                      </c:pt>
                      <c:pt idx="1241">
                        <c:v>0.02</c:v>
                      </c:pt>
                      <c:pt idx="1242">
                        <c:v>0.02</c:v>
                      </c:pt>
                      <c:pt idx="1243">
                        <c:v>0.02</c:v>
                      </c:pt>
                      <c:pt idx="1244">
                        <c:v>0.02</c:v>
                      </c:pt>
                      <c:pt idx="1245">
                        <c:v>0.02</c:v>
                      </c:pt>
                      <c:pt idx="1246">
                        <c:v>0.02</c:v>
                      </c:pt>
                      <c:pt idx="1247">
                        <c:v>0.02</c:v>
                      </c:pt>
                      <c:pt idx="1248">
                        <c:v>0.02</c:v>
                      </c:pt>
                      <c:pt idx="1249">
                        <c:v>0.02</c:v>
                      </c:pt>
                      <c:pt idx="1250">
                        <c:v>0.02</c:v>
                      </c:pt>
                      <c:pt idx="1251">
                        <c:v>0.02</c:v>
                      </c:pt>
                      <c:pt idx="1252">
                        <c:v>0.02</c:v>
                      </c:pt>
                      <c:pt idx="1253">
                        <c:v>0.02</c:v>
                      </c:pt>
                      <c:pt idx="1254">
                        <c:v>0.02</c:v>
                      </c:pt>
                      <c:pt idx="1255">
                        <c:v>0.02</c:v>
                      </c:pt>
                      <c:pt idx="1256">
                        <c:v>0.02</c:v>
                      </c:pt>
                      <c:pt idx="1257">
                        <c:v>0.02</c:v>
                      </c:pt>
                      <c:pt idx="1258">
                        <c:v>0.02</c:v>
                      </c:pt>
                      <c:pt idx="1259">
                        <c:v>0.02</c:v>
                      </c:pt>
                      <c:pt idx="1260">
                        <c:v>0.02</c:v>
                      </c:pt>
                      <c:pt idx="1261">
                        <c:v>0.02</c:v>
                      </c:pt>
                      <c:pt idx="1262">
                        <c:v>0.02</c:v>
                      </c:pt>
                      <c:pt idx="1263">
                        <c:v>0.02</c:v>
                      </c:pt>
                      <c:pt idx="1264">
                        <c:v>0.02</c:v>
                      </c:pt>
                      <c:pt idx="1265">
                        <c:v>0.02</c:v>
                      </c:pt>
                      <c:pt idx="1266">
                        <c:v>0.02</c:v>
                      </c:pt>
                      <c:pt idx="1267">
                        <c:v>0.02</c:v>
                      </c:pt>
                      <c:pt idx="1268">
                        <c:v>0.02</c:v>
                      </c:pt>
                      <c:pt idx="1269">
                        <c:v>0.02</c:v>
                      </c:pt>
                      <c:pt idx="1270">
                        <c:v>0.02</c:v>
                      </c:pt>
                      <c:pt idx="1271">
                        <c:v>0.02</c:v>
                      </c:pt>
                      <c:pt idx="1272">
                        <c:v>0.02</c:v>
                      </c:pt>
                      <c:pt idx="1273">
                        <c:v>0.02</c:v>
                      </c:pt>
                      <c:pt idx="1274">
                        <c:v>0.02</c:v>
                      </c:pt>
                      <c:pt idx="1275">
                        <c:v>0.02</c:v>
                      </c:pt>
                      <c:pt idx="1276">
                        <c:v>0.02</c:v>
                      </c:pt>
                      <c:pt idx="1277">
                        <c:v>0.02</c:v>
                      </c:pt>
                      <c:pt idx="1278">
                        <c:v>0.02</c:v>
                      </c:pt>
                      <c:pt idx="1279">
                        <c:v>0.02</c:v>
                      </c:pt>
                      <c:pt idx="1280">
                        <c:v>0.02</c:v>
                      </c:pt>
                      <c:pt idx="1281">
                        <c:v>0.02</c:v>
                      </c:pt>
                      <c:pt idx="1282">
                        <c:v>0.02</c:v>
                      </c:pt>
                      <c:pt idx="1283">
                        <c:v>0.02</c:v>
                      </c:pt>
                      <c:pt idx="1284">
                        <c:v>0.02</c:v>
                      </c:pt>
                      <c:pt idx="1285">
                        <c:v>0.02</c:v>
                      </c:pt>
                      <c:pt idx="1286">
                        <c:v>0.02</c:v>
                      </c:pt>
                      <c:pt idx="1287">
                        <c:v>0.02</c:v>
                      </c:pt>
                      <c:pt idx="1288">
                        <c:v>0.02</c:v>
                      </c:pt>
                      <c:pt idx="1289">
                        <c:v>0.02</c:v>
                      </c:pt>
                      <c:pt idx="1290">
                        <c:v>0.02</c:v>
                      </c:pt>
                      <c:pt idx="1291">
                        <c:v>0.02</c:v>
                      </c:pt>
                      <c:pt idx="1292">
                        <c:v>0.02</c:v>
                      </c:pt>
                      <c:pt idx="1293">
                        <c:v>0.02</c:v>
                      </c:pt>
                      <c:pt idx="1294">
                        <c:v>0.02</c:v>
                      </c:pt>
                      <c:pt idx="1295">
                        <c:v>0.02</c:v>
                      </c:pt>
                      <c:pt idx="1296">
                        <c:v>0.02</c:v>
                      </c:pt>
                      <c:pt idx="1297">
                        <c:v>0.02</c:v>
                      </c:pt>
                      <c:pt idx="1298">
                        <c:v>0.02</c:v>
                      </c:pt>
                      <c:pt idx="1299">
                        <c:v>0.02</c:v>
                      </c:pt>
                      <c:pt idx="1300">
                        <c:v>0.02</c:v>
                      </c:pt>
                      <c:pt idx="1301">
                        <c:v>0.02</c:v>
                      </c:pt>
                      <c:pt idx="1302">
                        <c:v>0.02</c:v>
                      </c:pt>
                      <c:pt idx="1303">
                        <c:v>0.02</c:v>
                      </c:pt>
                      <c:pt idx="1304">
                        <c:v>0.02</c:v>
                      </c:pt>
                      <c:pt idx="1305">
                        <c:v>0.02</c:v>
                      </c:pt>
                      <c:pt idx="1306">
                        <c:v>0.02</c:v>
                      </c:pt>
                      <c:pt idx="1307">
                        <c:v>0.02</c:v>
                      </c:pt>
                      <c:pt idx="1308">
                        <c:v>0.02</c:v>
                      </c:pt>
                      <c:pt idx="1309">
                        <c:v>0.02</c:v>
                      </c:pt>
                      <c:pt idx="1310">
                        <c:v>0.02</c:v>
                      </c:pt>
                      <c:pt idx="1311">
                        <c:v>0.02</c:v>
                      </c:pt>
                      <c:pt idx="1312">
                        <c:v>0.02</c:v>
                      </c:pt>
                      <c:pt idx="1313">
                        <c:v>0.02</c:v>
                      </c:pt>
                      <c:pt idx="1314">
                        <c:v>0.02</c:v>
                      </c:pt>
                      <c:pt idx="1315">
                        <c:v>0.02</c:v>
                      </c:pt>
                      <c:pt idx="1316">
                        <c:v>0.02</c:v>
                      </c:pt>
                      <c:pt idx="1317">
                        <c:v>0.02</c:v>
                      </c:pt>
                      <c:pt idx="1318">
                        <c:v>0.02</c:v>
                      </c:pt>
                      <c:pt idx="1319">
                        <c:v>0.02</c:v>
                      </c:pt>
                      <c:pt idx="1320">
                        <c:v>0.02</c:v>
                      </c:pt>
                      <c:pt idx="1321">
                        <c:v>0.02</c:v>
                      </c:pt>
                      <c:pt idx="1322">
                        <c:v>0.02</c:v>
                      </c:pt>
                      <c:pt idx="1323">
                        <c:v>0.02</c:v>
                      </c:pt>
                      <c:pt idx="1324">
                        <c:v>0.02</c:v>
                      </c:pt>
                      <c:pt idx="1325">
                        <c:v>0.02</c:v>
                      </c:pt>
                      <c:pt idx="1326">
                        <c:v>0.02</c:v>
                      </c:pt>
                      <c:pt idx="1327">
                        <c:v>0.02</c:v>
                      </c:pt>
                      <c:pt idx="1328">
                        <c:v>0.02</c:v>
                      </c:pt>
                      <c:pt idx="1329">
                        <c:v>0.02</c:v>
                      </c:pt>
                      <c:pt idx="1330">
                        <c:v>0.02</c:v>
                      </c:pt>
                      <c:pt idx="1331">
                        <c:v>0.02</c:v>
                      </c:pt>
                      <c:pt idx="1332">
                        <c:v>0.02</c:v>
                      </c:pt>
                      <c:pt idx="1333">
                        <c:v>0.02</c:v>
                      </c:pt>
                      <c:pt idx="1334">
                        <c:v>0.02</c:v>
                      </c:pt>
                      <c:pt idx="1335">
                        <c:v>0.02</c:v>
                      </c:pt>
                      <c:pt idx="1336">
                        <c:v>0.02</c:v>
                      </c:pt>
                      <c:pt idx="1337">
                        <c:v>0.02</c:v>
                      </c:pt>
                      <c:pt idx="1338">
                        <c:v>0.02</c:v>
                      </c:pt>
                      <c:pt idx="1339">
                        <c:v>0.02</c:v>
                      </c:pt>
                      <c:pt idx="1340">
                        <c:v>0.02</c:v>
                      </c:pt>
                      <c:pt idx="1341">
                        <c:v>0.02</c:v>
                      </c:pt>
                      <c:pt idx="1342">
                        <c:v>0.02</c:v>
                      </c:pt>
                      <c:pt idx="1343">
                        <c:v>0.02</c:v>
                      </c:pt>
                      <c:pt idx="1344">
                        <c:v>0.02</c:v>
                      </c:pt>
                      <c:pt idx="1345">
                        <c:v>0.02</c:v>
                      </c:pt>
                      <c:pt idx="1346">
                        <c:v>0.02</c:v>
                      </c:pt>
                      <c:pt idx="1347">
                        <c:v>0.02</c:v>
                      </c:pt>
                      <c:pt idx="1348">
                        <c:v>0.02</c:v>
                      </c:pt>
                      <c:pt idx="1349">
                        <c:v>0.02</c:v>
                      </c:pt>
                      <c:pt idx="1350">
                        <c:v>0.02</c:v>
                      </c:pt>
                      <c:pt idx="1351">
                        <c:v>0.02</c:v>
                      </c:pt>
                      <c:pt idx="1352">
                        <c:v>0.02</c:v>
                      </c:pt>
                      <c:pt idx="1353">
                        <c:v>0.02</c:v>
                      </c:pt>
                      <c:pt idx="1354">
                        <c:v>0.02</c:v>
                      </c:pt>
                      <c:pt idx="1355">
                        <c:v>0.02</c:v>
                      </c:pt>
                      <c:pt idx="1356">
                        <c:v>0.02</c:v>
                      </c:pt>
                      <c:pt idx="1357">
                        <c:v>0.02</c:v>
                      </c:pt>
                      <c:pt idx="1358">
                        <c:v>0.02</c:v>
                      </c:pt>
                      <c:pt idx="1359">
                        <c:v>0.02</c:v>
                      </c:pt>
                      <c:pt idx="1360">
                        <c:v>0.02</c:v>
                      </c:pt>
                      <c:pt idx="1361">
                        <c:v>0.02</c:v>
                      </c:pt>
                      <c:pt idx="1362">
                        <c:v>0.02</c:v>
                      </c:pt>
                      <c:pt idx="1363">
                        <c:v>0.02</c:v>
                      </c:pt>
                      <c:pt idx="1364">
                        <c:v>0.02</c:v>
                      </c:pt>
                      <c:pt idx="1365">
                        <c:v>0.02</c:v>
                      </c:pt>
                      <c:pt idx="1366">
                        <c:v>0.02</c:v>
                      </c:pt>
                      <c:pt idx="1367">
                        <c:v>0.02</c:v>
                      </c:pt>
                      <c:pt idx="1368">
                        <c:v>0.02</c:v>
                      </c:pt>
                      <c:pt idx="1369">
                        <c:v>0.02</c:v>
                      </c:pt>
                      <c:pt idx="1370">
                        <c:v>0.02</c:v>
                      </c:pt>
                      <c:pt idx="1371">
                        <c:v>0.02</c:v>
                      </c:pt>
                      <c:pt idx="1372">
                        <c:v>0.02</c:v>
                      </c:pt>
                      <c:pt idx="1373">
                        <c:v>0.02</c:v>
                      </c:pt>
                      <c:pt idx="1374">
                        <c:v>0.02</c:v>
                      </c:pt>
                      <c:pt idx="1375">
                        <c:v>0.02</c:v>
                      </c:pt>
                      <c:pt idx="1376">
                        <c:v>0.02</c:v>
                      </c:pt>
                      <c:pt idx="1377">
                        <c:v>0.02</c:v>
                      </c:pt>
                      <c:pt idx="1378">
                        <c:v>0.02</c:v>
                      </c:pt>
                      <c:pt idx="1379">
                        <c:v>0.02</c:v>
                      </c:pt>
                      <c:pt idx="1380">
                        <c:v>0.02</c:v>
                      </c:pt>
                      <c:pt idx="1381">
                        <c:v>0.02</c:v>
                      </c:pt>
                      <c:pt idx="1382">
                        <c:v>0.02</c:v>
                      </c:pt>
                      <c:pt idx="1383">
                        <c:v>0.02</c:v>
                      </c:pt>
                      <c:pt idx="1384">
                        <c:v>0.02</c:v>
                      </c:pt>
                      <c:pt idx="1385">
                        <c:v>0.02</c:v>
                      </c:pt>
                      <c:pt idx="1386">
                        <c:v>0.02</c:v>
                      </c:pt>
                      <c:pt idx="1387">
                        <c:v>0.02</c:v>
                      </c:pt>
                      <c:pt idx="1388">
                        <c:v>0.02</c:v>
                      </c:pt>
                      <c:pt idx="1389">
                        <c:v>0.02</c:v>
                      </c:pt>
                      <c:pt idx="1390">
                        <c:v>0.02</c:v>
                      </c:pt>
                      <c:pt idx="1391">
                        <c:v>0.02</c:v>
                      </c:pt>
                      <c:pt idx="1392">
                        <c:v>0.02</c:v>
                      </c:pt>
                      <c:pt idx="1393">
                        <c:v>0.02</c:v>
                      </c:pt>
                      <c:pt idx="1394">
                        <c:v>0.02</c:v>
                      </c:pt>
                      <c:pt idx="1395">
                        <c:v>0.02</c:v>
                      </c:pt>
                      <c:pt idx="1396">
                        <c:v>0.02</c:v>
                      </c:pt>
                      <c:pt idx="1397">
                        <c:v>0.02</c:v>
                      </c:pt>
                      <c:pt idx="1398">
                        <c:v>0.02</c:v>
                      </c:pt>
                      <c:pt idx="1399">
                        <c:v>0.02</c:v>
                      </c:pt>
                      <c:pt idx="1400">
                        <c:v>0.02</c:v>
                      </c:pt>
                      <c:pt idx="1401">
                        <c:v>0.02</c:v>
                      </c:pt>
                      <c:pt idx="1402">
                        <c:v>0.02</c:v>
                      </c:pt>
                      <c:pt idx="1403">
                        <c:v>0.02</c:v>
                      </c:pt>
                      <c:pt idx="1404">
                        <c:v>0.02</c:v>
                      </c:pt>
                      <c:pt idx="1405">
                        <c:v>0.02</c:v>
                      </c:pt>
                      <c:pt idx="1406">
                        <c:v>0.02</c:v>
                      </c:pt>
                      <c:pt idx="1407">
                        <c:v>0.02</c:v>
                      </c:pt>
                      <c:pt idx="1408">
                        <c:v>0.02</c:v>
                      </c:pt>
                      <c:pt idx="1409">
                        <c:v>0.02</c:v>
                      </c:pt>
                      <c:pt idx="1410">
                        <c:v>0.02</c:v>
                      </c:pt>
                      <c:pt idx="1411">
                        <c:v>0.02</c:v>
                      </c:pt>
                      <c:pt idx="1412">
                        <c:v>0.02</c:v>
                      </c:pt>
                      <c:pt idx="1413">
                        <c:v>0.02</c:v>
                      </c:pt>
                      <c:pt idx="1414">
                        <c:v>0.02</c:v>
                      </c:pt>
                      <c:pt idx="1415">
                        <c:v>0.02</c:v>
                      </c:pt>
                      <c:pt idx="1416">
                        <c:v>0.02</c:v>
                      </c:pt>
                      <c:pt idx="1417">
                        <c:v>0.02</c:v>
                      </c:pt>
                      <c:pt idx="1418">
                        <c:v>0.02</c:v>
                      </c:pt>
                      <c:pt idx="1419">
                        <c:v>0.02</c:v>
                      </c:pt>
                      <c:pt idx="1420">
                        <c:v>0.02</c:v>
                      </c:pt>
                      <c:pt idx="1421">
                        <c:v>0.02</c:v>
                      </c:pt>
                      <c:pt idx="1422">
                        <c:v>0.02</c:v>
                      </c:pt>
                      <c:pt idx="1423">
                        <c:v>0.02</c:v>
                      </c:pt>
                      <c:pt idx="1424">
                        <c:v>0.02</c:v>
                      </c:pt>
                      <c:pt idx="1425">
                        <c:v>0.02</c:v>
                      </c:pt>
                      <c:pt idx="1426">
                        <c:v>0.02</c:v>
                      </c:pt>
                      <c:pt idx="1427">
                        <c:v>0.02</c:v>
                      </c:pt>
                      <c:pt idx="1428">
                        <c:v>0.02</c:v>
                      </c:pt>
                      <c:pt idx="1429">
                        <c:v>0.02</c:v>
                      </c:pt>
                      <c:pt idx="1430">
                        <c:v>0.02</c:v>
                      </c:pt>
                      <c:pt idx="1431">
                        <c:v>0.02</c:v>
                      </c:pt>
                      <c:pt idx="1432">
                        <c:v>0.02</c:v>
                      </c:pt>
                      <c:pt idx="1433">
                        <c:v>0.02</c:v>
                      </c:pt>
                      <c:pt idx="1434">
                        <c:v>0.02</c:v>
                      </c:pt>
                      <c:pt idx="1435">
                        <c:v>0.02</c:v>
                      </c:pt>
                      <c:pt idx="1436">
                        <c:v>0.02</c:v>
                      </c:pt>
                      <c:pt idx="1437">
                        <c:v>0.02</c:v>
                      </c:pt>
                      <c:pt idx="1438">
                        <c:v>0.02</c:v>
                      </c:pt>
                      <c:pt idx="1439">
                        <c:v>0.02</c:v>
                      </c:pt>
                      <c:pt idx="1440">
                        <c:v>0.02</c:v>
                      </c:pt>
                      <c:pt idx="1441">
                        <c:v>0.02</c:v>
                      </c:pt>
                      <c:pt idx="1442">
                        <c:v>0.02</c:v>
                      </c:pt>
                      <c:pt idx="1443">
                        <c:v>0.02</c:v>
                      </c:pt>
                      <c:pt idx="1444">
                        <c:v>0.02</c:v>
                      </c:pt>
                      <c:pt idx="1445">
                        <c:v>0.02</c:v>
                      </c:pt>
                      <c:pt idx="1446">
                        <c:v>0.02</c:v>
                      </c:pt>
                      <c:pt idx="1447">
                        <c:v>0.02</c:v>
                      </c:pt>
                      <c:pt idx="1448">
                        <c:v>0.02</c:v>
                      </c:pt>
                      <c:pt idx="1449">
                        <c:v>0.02</c:v>
                      </c:pt>
                      <c:pt idx="1450">
                        <c:v>0.02</c:v>
                      </c:pt>
                      <c:pt idx="1451">
                        <c:v>0.02</c:v>
                      </c:pt>
                      <c:pt idx="1452">
                        <c:v>0.02</c:v>
                      </c:pt>
                      <c:pt idx="1453">
                        <c:v>0.02</c:v>
                      </c:pt>
                      <c:pt idx="1454">
                        <c:v>0.02</c:v>
                      </c:pt>
                      <c:pt idx="1455">
                        <c:v>0.02</c:v>
                      </c:pt>
                      <c:pt idx="1456">
                        <c:v>0.02</c:v>
                      </c:pt>
                      <c:pt idx="1457">
                        <c:v>0.02</c:v>
                      </c:pt>
                      <c:pt idx="1458">
                        <c:v>0.02</c:v>
                      </c:pt>
                      <c:pt idx="1459">
                        <c:v>0.02</c:v>
                      </c:pt>
                      <c:pt idx="1460">
                        <c:v>0.02</c:v>
                      </c:pt>
                      <c:pt idx="1461">
                        <c:v>0.02</c:v>
                      </c:pt>
                      <c:pt idx="1462">
                        <c:v>0.02</c:v>
                      </c:pt>
                      <c:pt idx="1463">
                        <c:v>0.02</c:v>
                      </c:pt>
                      <c:pt idx="1464">
                        <c:v>0.02</c:v>
                      </c:pt>
                      <c:pt idx="1465">
                        <c:v>0.02</c:v>
                      </c:pt>
                      <c:pt idx="1466">
                        <c:v>0.02</c:v>
                      </c:pt>
                      <c:pt idx="1467">
                        <c:v>0.02</c:v>
                      </c:pt>
                      <c:pt idx="1468">
                        <c:v>0.02</c:v>
                      </c:pt>
                      <c:pt idx="1469">
                        <c:v>0.02</c:v>
                      </c:pt>
                      <c:pt idx="1470">
                        <c:v>0.02</c:v>
                      </c:pt>
                      <c:pt idx="1471">
                        <c:v>0.02</c:v>
                      </c:pt>
                      <c:pt idx="1472">
                        <c:v>0.02</c:v>
                      </c:pt>
                      <c:pt idx="1473">
                        <c:v>0.02</c:v>
                      </c:pt>
                      <c:pt idx="1474">
                        <c:v>0.02</c:v>
                      </c:pt>
                      <c:pt idx="1475">
                        <c:v>0.02</c:v>
                      </c:pt>
                      <c:pt idx="1476">
                        <c:v>0.02</c:v>
                      </c:pt>
                      <c:pt idx="1477">
                        <c:v>0.02</c:v>
                      </c:pt>
                      <c:pt idx="1478">
                        <c:v>0.02</c:v>
                      </c:pt>
                      <c:pt idx="1479">
                        <c:v>0.02</c:v>
                      </c:pt>
                      <c:pt idx="1480">
                        <c:v>0.02</c:v>
                      </c:pt>
                      <c:pt idx="1481">
                        <c:v>0.02</c:v>
                      </c:pt>
                      <c:pt idx="1482">
                        <c:v>0.02</c:v>
                      </c:pt>
                      <c:pt idx="1483">
                        <c:v>0.02</c:v>
                      </c:pt>
                      <c:pt idx="1484">
                        <c:v>0.02</c:v>
                      </c:pt>
                      <c:pt idx="1485">
                        <c:v>0.02</c:v>
                      </c:pt>
                      <c:pt idx="1486">
                        <c:v>0.02</c:v>
                      </c:pt>
                      <c:pt idx="1487">
                        <c:v>0.02</c:v>
                      </c:pt>
                      <c:pt idx="1488">
                        <c:v>0.02</c:v>
                      </c:pt>
                      <c:pt idx="1489">
                        <c:v>0.02</c:v>
                      </c:pt>
                      <c:pt idx="1490">
                        <c:v>0.02</c:v>
                      </c:pt>
                      <c:pt idx="1491">
                        <c:v>0.02</c:v>
                      </c:pt>
                      <c:pt idx="1492">
                        <c:v>0.02</c:v>
                      </c:pt>
                      <c:pt idx="1493">
                        <c:v>0.02</c:v>
                      </c:pt>
                      <c:pt idx="1494">
                        <c:v>0.02</c:v>
                      </c:pt>
                      <c:pt idx="1495">
                        <c:v>0.02</c:v>
                      </c:pt>
                      <c:pt idx="1496">
                        <c:v>0.02</c:v>
                      </c:pt>
                      <c:pt idx="1497">
                        <c:v>0.02</c:v>
                      </c:pt>
                      <c:pt idx="1498">
                        <c:v>0.02</c:v>
                      </c:pt>
                      <c:pt idx="1499">
                        <c:v>0.02</c:v>
                      </c:pt>
                      <c:pt idx="1500">
                        <c:v>0.02</c:v>
                      </c:pt>
                      <c:pt idx="1501">
                        <c:v>0.02</c:v>
                      </c:pt>
                      <c:pt idx="1502">
                        <c:v>0.02</c:v>
                      </c:pt>
                      <c:pt idx="1503">
                        <c:v>0.02</c:v>
                      </c:pt>
                      <c:pt idx="1504">
                        <c:v>0.02</c:v>
                      </c:pt>
                      <c:pt idx="1505">
                        <c:v>0.02</c:v>
                      </c:pt>
                      <c:pt idx="1506">
                        <c:v>0.02</c:v>
                      </c:pt>
                      <c:pt idx="1507">
                        <c:v>0.02</c:v>
                      </c:pt>
                      <c:pt idx="1508">
                        <c:v>0.02</c:v>
                      </c:pt>
                      <c:pt idx="1509">
                        <c:v>0.02</c:v>
                      </c:pt>
                      <c:pt idx="1510">
                        <c:v>0.02</c:v>
                      </c:pt>
                      <c:pt idx="1511">
                        <c:v>0.02</c:v>
                      </c:pt>
                      <c:pt idx="1512">
                        <c:v>0.02</c:v>
                      </c:pt>
                      <c:pt idx="1513">
                        <c:v>0.02</c:v>
                      </c:pt>
                      <c:pt idx="1514">
                        <c:v>0.02</c:v>
                      </c:pt>
                      <c:pt idx="1515">
                        <c:v>0.02</c:v>
                      </c:pt>
                      <c:pt idx="1516">
                        <c:v>0.02</c:v>
                      </c:pt>
                      <c:pt idx="1517">
                        <c:v>0.02</c:v>
                      </c:pt>
                      <c:pt idx="1518">
                        <c:v>0.02</c:v>
                      </c:pt>
                      <c:pt idx="1519">
                        <c:v>0.02</c:v>
                      </c:pt>
                      <c:pt idx="1520">
                        <c:v>0.02</c:v>
                      </c:pt>
                      <c:pt idx="1521">
                        <c:v>0.02</c:v>
                      </c:pt>
                      <c:pt idx="1522">
                        <c:v>0.02</c:v>
                      </c:pt>
                      <c:pt idx="1523">
                        <c:v>0.02</c:v>
                      </c:pt>
                      <c:pt idx="1524">
                        <c:v>0.02</c:v>
                      </c:pt>
                      <c:pt idx="1525">
                        <c:v>0.02</c:v>
                      </c:pt>
                      <c:pt idx="1526">
                        <c:v>0.02</c:v>
                      </c:pt>
                      <c:pt idx="1527">
                        <c:v>0.02</c:v>
                      </c:pt>
                      <c:pt idx="1528">
                        <c:v>0.02</c:v>
                      </c:pt>
                      <c:pt idx="1529">
                        <c:v>0.02</c:v>
                      </c:pt>
                      <c:pt idx="1530">
                        <c:v>0.02</c:v>
                      </c:pt>
                      <c:pt idx="1531">
                        <c:v>0.02</c:v>
                      </c:pt>
                      <c:pt idx="1532">
                        <c:v>0.02</c:v>
                      </c:pt>
                      <c:pt idx="1533">
                        <c:v>0.02</c:v>
                      </c:pt>
                      <c:pt idx="1534">
                        <c:v>0.02</c:v>
                      </c:pt>
                      <c:pt idx="1535">
                        <c:v>0.02</c:v>
                      </c:pt>
                      <c:pt idx="1536">
                        <c:v>0.02</c:v>
                      </c:pt>
                      <c:pt idx="1537">
                        <c:v>0.02</c:v>
                      </c:pt>
                      <c:pt idx="1538">
                        <c:v>0.02</c:v>
                      </c:pt>
                      <c:pt idx="1539">
                        <c:v>0.02</c:v>
                      </c:pt>
                      <c:pt idx="1540">
                        <c:v>0.02</c:v>
                      </c:pt>
                      <c:pt idx="1541">
                        <c:v>0.02</c:v>
                      </c:pt>
                      <c:pt idx="1542">
                        <c:v>0.02</c:v>
                      </c:pt>
                      <c:pt idx="1543">
                        <c:v>0.02</c:v>
                      </c:pt>
                      <c:pt idx="1544">
                        <c:v>0.02</c:v>
                      </c:pt>
                      <c:pt idx="1545">
                        <c:v>0.02</c:v>
                      </c:pt>
                      <c:pt idx="1546">
                        <c:v>0.02</c:v>
                      </c:pt>
                      <c:pt idx="1547">
                        <c:v>0.02</c:v>
                      </c:pt>
                      <c:pt idx="1548">
                        <c:v>0.02</c:v>
                      </c:pt>
                      <c:pt idx="1549">
                        <c:v>0.02</c:v>
                      </c:pt>
                      <c:pt idx="1550">
                        <c:v>0.02</c:v>
                      </c:pt>
                      <c:pt idx="1551">
                        <c:v>0.02</c:v>
                      </c:pt>
                      <c:pt idx="1552">
                        <c:v>0.02</c:v>
                      </c:pt>
                      <c:pt idx="1553">
                        <c:v>0.02</c:v>
                      </c:pt>
                      <c:pt idx="1554">
                        <c:v>0.02</c:v>
                      </c:pt>
                      <c:pt idx="1555">
                        <c:v>0.02</c:v>
                      </c:pt>
                      <c:pt idx="1556">
                        <c:v>0.02</c:v>
                      </c:pt>
                      <c:pt idx="1557">
                        <c:v>0.02</c:v>
                      </c:pt>
                      <c:pt idx="1558">
                        <c:v>0.02</c:v>
                      </c:pt>
                      <c:pt idx="1559">
                        <c:v>0.02</c:v>
                      </c:pt>
                      <c:pt idx="1560">
                        <c:v>0.02</c:v>
                      </c:pt>
                      <c:pt idx="1561">
                        <c:v>0.02</c:v>
                      </c:pt>
                      <c:pt idx="1562">
                        <c:v>0.02</c:v>
                      </c:pt>
                      <c:pt idx="1563">
                        <c:v>0.02</c:v>
                      </c:pt>
                      <c:pt idx="1564">
                        <c:v>0.02</c:v>
                      </c:pt>
                      <c:pt idx="1565">
                        <c:v>0.02</c:v>
                      </c:pt>
                      <c:pt idx="1566">
                        <c:v>0.02</c:v>
                      </c:pt>
                      <c:pt idx="1567">
                        <c:v>0.02</c:v>
                      </c:pt>
                      <c:pt idx="1568">
                        <c:v>0.02</c:v>
                      </c:pt>
                      <c:pt idx="1569">
                        <c:v>0.02</c:v>
                      </c:pt>
                      <c:pt idx="1570">
                        <c:v>0.02</c:v>
                      </c:pt>
                      <c:pt idx="1571">
                        <c:v>0.02</c:v>
                      </c:pt>
                      <c:pt idx="1572">
                        <c:v>0.02</c:v>
                      </c:pt>
                      <c:pt idx="1573">
                        <c:v>0.02</c:v>
                      </c:pt>
                      <c:pt idx="1574">
                        <c:v>0.02</c:v>
                      </c:pt>
                      <c:pt idx="1575">
                        <c:v>0.02</c:v>
                      </c:pt>
                      <c:pt idx="1576">
                        <c:v>0.02</c:v>
                      </c:pt>
                      <c:pt idx="1577">
                        <c:v>0.02</c:v>
                      </c:pt>
                      <c:pt idx="1578">
                        <c:v>0.02</c:v>
                      </c:pt>
                      <c:pt idx="1579">
                        <c:v>0.02</c:v>
                      </c:pt>
                      <c:pt idx="1580">
                        <c:v>0.02</c:v>
                      </c:pt>
                      <c:pt idx="1581">
                        <c:v>0.02</c:v>
                      </c:pt>
                      <c:pt idx="1582">
                        <c:v>0.02</c:v>
                      </c:pt>
                      <c:pt idx="1583">
                        <c:v>0.02</c:v>
                      </c:pt>
                      <c:pt idx="1584">
                        <c:v>0.02</c:v>
                      </c:pt>
                      <c:pt idx="1585">
                        <c:v>0.02</c:v>
                      </c:pt>
                      <c:pt idx="1586">
                        <c:v>0.02</c:v>
                      </c:pt>
                      <c:pt idx="1587">
                        <c:v>0.02</c:v>
                      </c:pt>
                      <c:pt idx="1588">
                        <c:v>0.02</c:v>
                      </c:pt>
                      <c:pt idx="1589">
                        <c:v>0.02</c:v>
                      </c:pt>
                      <c:pt idx="1590">
                        <c:v>0.02</c:v>
                      </c:pt>
                      <c:pt idx="1591">
                        <c:v>0.02</c:v>
                      </c:pt>
                      <c:pt idx="1592">
                        <c:v>0.02</c:v>
                      </c:pt>
                      <c:pt idx="1593">
                        <c:v>0.02</c:v>
                      </c:pt>
                      <c:pt idx="1594">
                        <c:v>0.02</c:v>
                      </c:pt>
                      <c:pt idx="1595">
                        <c:v>0.02</c:v>
                      </c:pt>
                      <c:pt idx="1596">
                        <c:v>0.02</c:v>
                      </c:pt>
                      <c:pt idx="1597">
                        <c:v>0.02</c:v>
                      </c:pt>
                      <c:pt idx="1598">
                        <c:v>0.02</c:v>
                      </c:pt>
                      <c:pt idx="1599">
                        <c:v>0.02</c:v>
                      </c:pt>
                      <c:pt idx="1600">
                        <c:v>0.02</c:v>
                      </c:pt>
                      <c:pt idx="1601">
                        <c:v>0.02</c:v>
                      </c:pt>
                      <c:pt idx="1602">
                        <c:v>0.02</c:v>
                      </c:pt>
                      <c:pt idx="1603">
                        <c:v>0.02</c:v>
                      </c:pt>
                      <c:pt idx="1604">
                        <c:v>0.02</c:v>
                      </c:pt>
                      <c:pt idx="1605">
                        <c:v>0.02</c:v>
                      </c:pt>
                      <c:pt idx="1606">
                        <c:v>0.02</c:v>
                      </c:pt>
                      <c:pt idx="1607">
                        <c:v>0.02</c:v>
                      </c:pt>
                      <c:pt idx="1608">
                        <c:v>0.02</c:v>
                      </c:pt>
                      <c:pt idx="1609">
                        <c:v>0.02</c:v>
                      </c:pt>
                      <c:pt idx="1610">
                        <c:v>0.02</c:v>
                      </c:pt>
                      <c:pt idx="1611">
                        <c:v>0.02</c:v>
                      </c:pt>
                      <c:pt idx="1612">
                        <c:v>0.02</c:v>
                      </c:pt>
                      <c:pt idx="1613">
                        <c:v>0.02</c:v>
                      </c:pt>
                      <c:pt idx="1614">
                        <c:v>0.02</c:v>
                      </c:pt>
                      <c:pt idx="1615">
                        <c:v>0.02</c:v>
                      </c:pt>
                      <c:pt idx="1616">
                        <c:v>0.02</c:v>
                      </c:pt>
                      <c:pt idx="1617">
                        <c:v>0.02</c:v>
                      </c:pt>
                      <c:pt idx="1618">
                        <c:v>0.02</c:v>
                      </c:pt>
                      <c:pt idx="1619">
                        <c:v>0.02</c:v>
                      </c:pt>
                      <c:pt idx="1620">
                        <c:v>0.02</c:v>
                      </c:pt>
                      <c:pt idx="1621">
                        <c:v>0.02</c:v>
                      </c:pt>
                      <c:pt idx="1622">
                        <c:v>0.02</c:v>
                      </c:pt>
                      <c:pt idx="1623">
                        <c:v>0.02</c:v>
                      </c:pt>
                      <c:pt idx="1624">
                        <c:v>0.02</c:v>
                      </c:pt>
                      <c:pt idx="1625">
                        <c:v>0.02</c:v>
                      </c:pt>
                      <c:pt idx="1626">
                        <c:v>0.02</c:v>
                      </c:pt>
                      <c:pt idx="1627">
                        <c:v>0.02</c:v>
                      </c:pt>
                      <c:pt idx="1628">
                        <c:v>0.02</c:v>
                      </c:pt>
                      <c:pt idx="1629">
                        <c:v>0.02</c:v>
                      </c:pt>
                      <c:pt idx="1630">
                        <c:v>0.02</c:v>
                      </c:pt>
                      <c:pt idx="1631">
                        <c:v>0.02</c:v>
                      </c:pt>
                      <c:pt idx="1632">
                        <c:v>0.02</c:v>
                      </c:pt>
                      <c:pt idx="1633">
                        <c:v>0.02</c:v>
                      </c:pt>
                      <c:pt idx="1634">
                        <c:v>0.02</c:v>
                      </c:pt>
                      <c:pt idx="1635">
                        <c:v>0.02</c:v>
                      </c:pt>
                      <c:pt idx="1636">
                        <c:v>0.02</c:v>
                      </c:pt>
                      <c:pt idx="1637">
                        <c:v>0.02</c:v>
                      </c:pt>
                      <c:pt idx="1638">
                        <c:v>0.02</c:v>
                      </c:pt>
                      <c:pt idx="1639">
                        <c:v>0.02</c:v>
                      </c:pt>
                      <c:pt idx="1640">
                        <c:v>0.02</c:v>
                      </c:pt>
                      <c:pt idx="1641">
                        <c:v>0.02</c:v>
                      </c:pt>
                      <c:pt idx="1642">
                        <c:v>0.02</c:v>
                      </c:pt>
                      <c:pt idx="1643">
                        <c:v>0.02</c:v>
                      </c:pt>
                      <c:pt idx="1644">
                        <c:v>0.02</c:v>
                      </c:pt>
                      <c:pt idx="1645">
                        <c:v>0.02</c:v>
                      </c:pt>
                      <c:pt idx="1646">
                        <c:v>0.02</c:v>
                      </c:pt>
                      <c:pt idx="1647">
                        <c:v>0.02</c:v>
                      </c:pt>
                      <c:pt idx="1648">
                        <c:v>0.02</c:v>
                      </c:pt>
                      <c:pt idx="1649">
                        <c:v>0.02</c:v>
                      </c:pt>
                      <c:pt idx="1650">
                        <c:v>0.02</c:v>
                      </c:pt>
                      <c:pt idx="1651">
                        <c:v>0.02</c:v>
                      </c:pt>
                      <c:pt idx="1652">
                        <c:v>0.02</c:v>
                      </c:pt>
                      <c:pt idx="1653">
                        <c:v>0.02</c:v>
                      </c:pt>
                      <c:pt idx="1654">
                        <c:v>0.02</c:v>
                      </c:pt>
                      <c:pt idx="1655">
                        <c:v>0.02</c:v>
                      </c:pt>
                      <c:pt idx="1656">
                        <c:v>0.02</c:v>
                      </c:pt>
                      <c:pt idx="1657">
                        <c:v>0.02</c:v>
                      </c:pt>
                      <c:pt idx="1658">
                        <c:v>0.02</c:v>
                      </c:pt>
                      <c:pt idx="1659">
                        <c:v>0.02</c:v>
                      </c:pt>
                      <c:pt idx="1660">
                        <c:v>0.02</c:v>
                      </c:pt>
                      <c:pt idx="1661">
                        <c:v>0.02</c:v>
                      </c:pt>
                      <c:pt idx="1662">
                        <c:v>0.02</c:v>
                      </c:pt>
                      <c:pt idx="1663">
                        <c:v>0.02</c:v>
                      </c:pt>
                      <c:pt idx="1664">
                        <c:v>0.02</c:v>
                      </c:pt>
                      <c:pt idx="1665">
                        <c:v>0.02</c:v>
                      </c:pt>
                      <c:pt idx="1666">
                        <c:v>0.02</c:v>
                      </c:pt>
                      <c:pt idx="1667">
                        <c:v>0.02</c:v>
                      </c:pt>
                      <c:pt idx="1668">
                        <c:v>0.02</c:v>
                      </c:pt>
                      <c:pt idx="1669">
                        <c:v>0.02</c:v>
                      </c:pt>
                      <c:pt idx="1670">
                        <c:v>0.02</c:v>
                      </c:pt>
                      <c:pt idx="1671">
                        <c:v>0.02</c:v>
                      </c:pt>
                      <c:pt idx="1672">
                        <c:v>0.02</c:v>
                      </c:pt>
                      <c:pt idx="1673">
                        <c:v>0.02</c:v>
                      </c:pt>
                      <c:pt idx="1674">
                        <c:v>0.02</c:v>
                      </c:pt>
                      <c:pt idx="1675">
                        <c:v>0.02</c:v>
                      </c:pt>
                      <c:pt idx="1676">
                        <c:v>0.02</c:v>
                      </c:pt>
                      <c:pt idx="1677">
                        <c:v>0.02</c:v>
                      </c:pt>
                      <c:pt idx="1678">
                        <c:v>0.02</c:v>
                      </c:pt>
                      <c:pt idx="1679">
                        <c:v>0.02</c:v>
                      </c:pt>
                      <c:pt idx="1680">
                        <c:v>0.02</c:v>
                      </c:pt>
                      <c:pt idx="1681">
                        <c:v>0.02</c:v>
                      </c:pt>
                      <c:pt idx="1682">
                        <c:v>0.02</c:v>
                      </c:pt>
                      <c:pt idx="1683">
                        <c:v>0.02</c:v>
                      </c:pt>
                      <c:pt idx="1684">
                        <c:v>0.02</c:v>
                      </c:pt>
                      <c:pt idx="1685">
                        <c:v>0.02</c:v>
                      </c:pt>
                      <c:pt idx="1686">
                        <c:v>0.02</c:v>
                      </c:pt>
                      <c:pt idx="1687">
                        <c:v>0.02</c:v>
                      </c:pt>
                      <c:pt idx="1688">
                        <c:v>0.02</c:v>
                      </c:pt>
                      <c:pt idx="1689">
                        <c:v>0.02</c:v>
                      </c:pt>
                      <c:pt idx="1690">
                        <c:v>0.02</c:v>
                      </c:pt>
                      <c:pt idx="1691">
                        <c:v>0.02</c:v>
                      </c:pt>
                      <c:pt idx="1692">
                        <c:v>0.02</c:v>
                      </c:pt>
                      <c:pt idx="1693">
                        <c:v>0.02</c:v>
                      </c:pt>
                      <c:pt idx="1694">
                        <c:v>0.02</c:v>
                      </c:pt>
                      <c:pt idx="1695">
                        <c:v>0.02</c:v>
                      </c:pt>
                      <c:pt idx="1696">
                        <c:v>0.02</c:v>
                      </c:pt>
                      <c:pt idx="1697">
                        <c:v>0.02</c:v>
                      </c:pt>
                      <c:pt idx="1698">
                        <c:v>0.02</c:v>
                      </c:pt>
                      <c:pt idx="1699">
                        <c:v>0.02</c:v>
                      </c:pt>
                      <c:pt idx="1700">
                        <c:v>0.02</c:v>
                      </c:pt>
                      <c:pt idx="1701">
                        <c:v>0.02</c:v>
                      </c:pt>
                      <c:pt idx="1702">
                        <c:v>0.02</c:v>
                      </c:pt>
                      <c:pt idx="1703">
                        <c:v>0.02</c:v>
                      </c:pt>
                      <c:pt idx="1704">
                        <c:v>0.02</c:v>
                      </c:pt>
                      <c:pt idx="1705">
                        <c:v>0.02</c:v>
                      </c:pt>
                      <c:pt idx="1706">
                        <c:v>0.02</c:v>
                      </c:pt>
                      <c:pt idx="1707">
                        <c:v>0.02</c:v>
                      </c:pt>
                      <c:pt idx="1708">
                        <c:v>0.02</c:v>
                      </c:pt>
                      <c:pt idx="1709">
                        <c:v>0.02</c:v>
                      </c:pt>
                      <c:pt idx="1710">
                        <c:v>0.02</c:v>
                      </c:pt>
                      <c:pt idx="1711">
                        <c:v>0.02</c:v>
                      </c:pt>
                      <c:pt idx="1712">
                        <c:v>0.02</c:v>
                      </c:pt>
                      <c:pt idx="1713">
                        <c:v>0.02</c:v>
                      </c:pt>
                      <c:pt idx="1714">
                        <c:v>0.02</c:v>
                      </c:pt>
                      <c:pt idx="1715">
                        <c:v>0.02</c:v>
                      </c:pt>
                      <c:pt idx="1716">
                        <c:v>0.02</c:v>
                      </c:pt>
                      <c:pt idx="1717">
                        <c:v>0.02</c:v>
                      </c:pt>
                      <c:pt idx="1718">
                        <c:v>0.02</c:v>
                      </c:pt>
                      <c:pt idx="1719">
                        <c:v>0.02</c:v>
                      </c:pt>
                      <c:pt idx="1720">
                        <c:v>0.02</c:v>
                      </c:pt>
                      <c:pt idx="1721">
                        <c:v>0.02</c:v>
                      </c:pt>
                      <c:pt idx="1722">
                        <c:v>0.02</c:v>
                      </c:pt>
                      <c:pt idx="1723">
                        <c:v>0.02</c:v>
                      </c:pt>
                      <c:pt idx="1724">
                        <c:v>0.02</c:v>
                      </c:pt>
                      <c:pt idx="1725">
                        <c:v>0.02</c:v>
                      </c:pt>
                      <c:pt idx="1726">
                        <c:v>0.02</c:v>
                      </c:pt>
                      <c:pt idx="1727">
                        <c:v>0.02</c:v>
                      </c:pt>
                      <c:pt idx="1728">
                        <c:v>0.02</c:v>
                      </c:pt>
                      <c:pt idx="1729">
                        <c:v>0.02</c:v>
                      </c:pt>
                      <c:pt idx="1730">
                        <c:v>0.02</c:v>
                      </c:pt>
                      <c:pt idx="1731">
                        <c:v>0.02</c:v>
                      </c:pt>
                      <c:pt idx="1732">
                        <c:v>0.02</c:v>
                      </c:pt>
                      <c:pt idx="1733">
                        <c:v>0.02</c:v>
                      </c:pt>
                      <c:pt idx="1734">
                        <c:v>0.02</c:v>
                      </c:pt>
                      <c:pt idx="1735">
                        <c:v>0.02</c:v>
                      </c:pt>
                      <c:pt idx="1736">
                        <c:v>0.02</c:v>
                      </c:pt>
                      <c:pt idx="1737">
                        <c:v>0.02</c:v>
                      </c:pt>
                      <c:pt idx="1738">
                        <c:v>0.02</c:v>
                      </c:pt>
                      <c:pt idx="1739">
                        <c:v>0.02</c:v>
                      </c:pt>
                      <c:pt idx="1740">
                        <c:v>0.02</c:v>
                      </c:pt>
                      <c:pt idx="1741">
                        <c:v>0.02</c:v>
                      </c:pt>
                      <c:pt idx="1742">
                        <c:v>0.02</c:v>
                      </c:pt>
                      <c:pt idx="1743">
                        <c:v>0.02</c:v>
                      </c:pt>
                      <c:pt idx="1744">
                        <c:v>0.02</c:v>
                      </c:pt>
                      <c:pt idx="1745">
                        <c:v>0.02</c:v>
                      </c:pt>
                      <c:pt idx="1746">
                        <c:v>0.02</c:v>
                      </c:pt>
                      <c:pt idx="1747">
                        <c:v>0.02</c:v>
                      </c:pt>
                      <c:pt idx="1748">
                        <c:v>0.02</c:v>
                      </c:pt>
                      <c:pt idx="1749">
                        <c:v>0.02</c:v>
                      </c:pt>
                      <c:pt idx="1750">
                        <c:v>0.02</c:v>
                      </c:pt>
                      <c:pt idx="1751">
                        <c:v>0.02</c:v>
                      </c:pt>
                      <c:pt idx="1752">
                        <c:v>0.02</c:v>
                      </c:pt>
                      <c:pt idx="1753">
                        <c:v>0.02</c:v>
                      </c:pt>
                      <c:pt idx="1754">
                        <c:v>0.02</c:v>
                      </c:pt>
                      <c:pt idx="1755">
                        <c:v>0.02</c:v>
                      </c:pt>
                      <c:pt idx="1756">
                        <c:v>0.02</c:v>
                      </c:pt>
                      <c:pt idx="1757">
                        <c:v>0.02</c:v>
                      </c:pt>
                      <c:pt idx="1758">
                        <c:v>0.02</c:v>
                      </c:pt>
                      <c:pt idx="1759">
                        <c:v>0.02</c:v>
                      </c:pt>
                      <c:pt idx="1760">
                        <c:v>0.02</c:v>
                      </c:pt>
                      <c:pt idx="1761">
                        <c:v>0.02</c:v>
                      </c:pt>
                      <c:pt idx="1762">
                        <c:v>0.02</c:v>
                      </c:pt>
                      <c:pt idx="1763">
                        <c:v>0.02</c:v>
                      </c:pt>
                      <c:pt idx="1764">
                        <c:v>0.02</c:v>
                      </c:pt>
                      <c:pt idx="1765">
                        <c:v>0.02</c:v>
                      </c:pt>
                      <c:pt idx="1766">
                        <c:v>0.02</c:v>
                      </c:pt>
                      <c:pt idx="1767">
                        <c:v>0.02</c:v>
                      </c:pt>
                      <c:pt idx="1768">
                        <c:v>0.02</c:v>
                      </c:pt>
                      <c:pt idx="1769">
                        <c:v>0.02</c:v>
                      </c:pt>
                      <c:pt idx="1770">
                        <c:v>0.02</c:v>
                      </c:pt>
                      <c:pt idx="1771">
                        <c:v>0.02</c:v>
                      </c:pt>
                      <c:pt idx="1772">
                        <c:v>0.02</c:v>
                      </c:pt>
                      <c:pt idx="1773">
                        <c:v>0.02</c:v>
                      </c:pt>
                      <c:pt idx="1774">
                        <c:v>0.02</c:v>
                      </c:pt>
                      <c:pt idx="1775">
                        <c:v>0.02</c:v>
                      </c:pt>
                      <c:pt idx="1776">
                        <c:v>0.02</c:v>
                      </c:pt>
                      <c:pt idx="1777">
                        <c:v>0.02</c:v>
                      </c:pt>
                      <c:pt idx="1778">
                        <c:v>0.02</c:v>
                      </c:pt>
                      <c:pt idx="1779">
                        <c:v>0.02</c:v>
                      </c:pt>
                      <c:pt idx="1780">
                        <c:v>0.02</c:v>
                      </c:pt>
                      <c:pt idx="1781">
                        <c:v>0.02</c:v>
                      </c:pt>
                      <c:pt idx="1782">
                        <c:v>0.02</c:v>
                      </c:pt>
                      <c:pt idx="1783">
                        <c:v>0.02</c:v>
                      </c:pt>
                      <c:pt idx="1784">
                        <c:v>0.02</c:v>
                      </c:pt>
                      <c:pt idx="1785">
                        <c:v>0.02</c:v>
                      </c:pt>
                      <c:pt idx="1786">
                        <c:v>0.02</c:v>
                      </c:pt>
                      <c:pt idx="1787">
                        <c:v>0.02</c:v>
                      </c:pt>
                      <c:pt idx="1788">
                        <c:v>0.02</c:v>
                      </c:pt>
                      <c:pt idx="1789">
                        <c:v>0.02</c:v>
                      </c:pt>
                      <c:pt idx="1790">
                        <c:v>0.02</c:v>
                      </c:pt>
                      <c:pt idx="1791">
                        <c:v>0.02</c:v>
                      </c:pt>
                      <c:pt idx="1792">
                        <c:v>0.02</c:v>
                      </c:pt>
                      <c:pt idx="1793">
                        <c:v>0.02</c:v>
                      </c:pt>
                      <c:pt idx="1794">
                        <c:v>0.02</c:v>
                      </c:pt>
                      <c:pt idx="1795">
                        <c:v>0.02</c:v>
                      </c:pt>
                      <c:pt idx="1796">
                        <c:v>0.02</c:v>
                      </c:pt>
                      <c:pt idx="1797">
                        <c:v>0.02</c:v>
                      </c:pt>
                      <c:pt idx="1798">
                        <c:v>0.02</c:v>
                      </c:pt>
                      <c:pt idx="1799">
                        <c:v>0.02</c:v>
                      </c:pt>
                      <c:pt idx="1800">
                        <c:v>0.02</c:v>
                      </c:pt>
                      <c:pt idx="1801">
                        <c:v>0.02</c:v>
                      </c:pt>
                      <c:pt idx="1802">
                        <c:v>0.02</c:v>
                      </c:pt>
                      <c:pt idx="1803">
                        <c:v>0.02</c:v>
                      </c:pt>
                      <c:pt idx="1804">
                        <c:v>0.02</c:v>
                      </c:pt>
                      <c:pt idx="1805">
                        <c:v>0.02</c:v>
                      </c:pt>
                      <c:pt idx="1806">
                        <c:v>0.02</c:v>
                      </c:pt>
                      <c:pt idx="1807">
                        <c:v>0.02</c:v>
                      </c:pt>
                      <c:pt idx="1808">
                        <c:v>0.02</c:v>
                      </c:pt>
                      <c:pt idx="1809">
                        <c:v>0.02</c:v>
                      </c:pt>
                      <c:pt idx="1810">
                        <c:v>0.02</c:v>
                      </c:pt>
                      <c:pt idx="1811">
                        <c:v>0.02</c:v>
                      </c:pt>
                      <c:pt idx="1812">
                        <c:v>0.02</c:v>
                      </c:pt>
                      <c:pt idx="1813">
                        <c:v>0.02</c:v>
                      </c:pt>
                      <c:pt idx="1814">
                        <c:v>0.02</c:v>
                      </c:pt>
                      <c:pt idx="1815">
                        <c:v>0.02</c:v>
                      </c:pt>
                      <c:pt idx="1816">
                        <c:v>0.02</c:v>
                      </c:pt>
                      <c:pt idx="1817">
                        <c:v>0.02</c:v>
                      </c:pt>
                      <c:pt idx="1818">
                        <c:v>0.02</c:v>
                      </c:pt>
                      <c:pt idx="1819">
                        <c:v>0.02</c:v>
                      </c:pt>
                      <c:pt idx="1820">
                        <c:v>0.02</c:v>
                      </c:pt>
                      <c:pt idx="1821">
                        <c:v>0.02</c:v>
                      </c:pt>
                      <c:pt idx="1822">
                        <c:v>0.02</c:v>
                      </c:pt>
                      <c:pt idx="1823">
                        <c:v>0.02</c:v>
                      </c:pt>
                      <c:pt idx="1824">
                        <c:v>0.02</c:v>
                      </c:pt>
                      <c:pt idx="1825">
                        <c:v>0.02</c:v>
                      </c:pt>
                      <c:pt idx="1826">
                        <c:v>0.02</c:v>
                      </c:pt>
                      <c:pt idx="1827">
                        <c:v>0.02</c:v>
                      </c:pt>
                      <c:pt idx="1828">
                        <c:v>0.02</c:v>
                      </c:pt>
                      <c:pt idx="1829">
                        <c:v>0.02</c:v>
                      </c:pt>
                      <c:pt idx="1830">
                        <c:v>0.02</c:v>
                      </c:pt>
                      <c:pt idx="1831">
                        <c:v>0.02</c:v>
                      </c:pt>
                      <c:pt idx="1832">
                        <c:v>0.02</c:v>
                      </c:pt>
                      <c:pt idx="1833">
                        <c:v>0.02</c:v>
                      </c:pt>
                      <c:pt idx="1834">
                        <c:v>0.02</c:v>
                      </c:pt>
                      <c:pt idx="1835">
                        <c:v>0.02</c:v>
                      </c:pt>
                      <c:pt idx="1836">
                        <c:v>0.02</c:v>
                      </c:pt>
                      <c:pt idx="1837">
                        <c:v>0.02</c:v>
                      </c:pt>
                      <c:pt idx="1838">
                        <c:v>0.02</c:v>
                      </c:pt>
                      <c:pt idx="1839">
                        <c:v>0.02</c:v>
                      </c:pt>
                      <c:pt idx="1840">
                        <c:v>0.02</c:v>
                      </c:pt>
                      <c:pt idx="1841">
                        <c:v>0.02</c:v>
                      </c:pt>
                      <c:pt idx="1842">
                        <c:v>0.02</c:v>
                      </c:pt>
                      <c:pt idx="1843">
                        <c:v>0.02</c:v>
                      </c:pt>
                      <c:pt idx="1844">
                        <c:v>0.02</c:v>
                      </c:pt>
                      <c:pt idx="1845">
                        <c:v>0.02</c:v>
                      </c:pt>
                      <c:pt idx="1846">
                        <c:v>0.02</c:v>
                      </c:pt>
                      <c:pt idx="1847">
                        <c:v>0.02</c:v>
                      </c:pt>
                      <c:pt idx="1848">
                        <c:v>0.02</c:v>
                      </c:pt>
                      <c:pt idx="1849">
                        <c:v>0.02</c:v>
                      </c:pt>
                      <c:pt idx="1850">
                        <c:v>0.02</c:v>
                      </c:pt>
                      <c:pt idx="1851">
                        <c:v>0.02</c:v>
                      </c:pt>
                      <c:pt idx="1852">
                        <c:v>0.02</c:v>
                      </c:pt>
                      <c:pt idx="1853">
                        <c:v>0.02</c:v>
                      </c:pt>
                      <c:pt idx="1854">
                        <c:v>0.02</c:v>
                      </c:pt>
                      <c:pt idx="1855">
                        <c:v>0.02</c:v>
                      </c:pt>
                      <c:pt idx="1856">
                        <c:v>0.02</c:v>
                      </c:pt>
                      <c:pt idx="1857">
                        <c:v>0.02</c:v>
                      </c:pt>
                      <c:pt idx="1858">
                        <c:v>0.02</c:v>
                      </c:pt>
                      <c:pt idx="1859">
                        <c:v>0.02</c:v>
                      </c:pt>
                      <c:pt idx="1860">
                        <c:v>0.02</c:v>
                      </c:pt>
                      <c:pt idx="1861">
                        <c:v>0.02</c:v>
                      </c:pt>
                      <c:pt idx="1862">
                        <c:v>0.02</c:v>
                      </c:pt>
                      <c:pt idx="1863">
                        <c:v>0.02</c:v>
                      </c:pt>
                      <c:pt idx="1864">
                        <c:v>0.02</c:v>
                      </c:pt>
                      <c:pt idx="1865">
                        <c:v>0.02</c:v>
                      </c:pt>
                      <c:pt idx="1866">
                        <c:v>0.02</c:v>
                      </c:pt>
                      <c:pt idx="1867">
                        <c:v>0.02</c:v>
                      </c:pt>
                      <c:pt idx="1868">
                        <c:v>0.02</c:v>
                      </c:pt>
                      <c:pt idx="1869">
                        <c:v>0.02</c:v>
                      </c:pt>
                      <c:pt idx="1870">
                        <c:v>0.02</c:v>
                      </c:pt>
                      <c:pt idx="1871">
                        <c:v>0.02</c:v>
                      </c:pt>
                      <c:pt idx="1872">
                        <c:v>0.02</c:v>
                      </c:pt>
                      <c:pt idx="1873">
                        <c:v>0.02</c:v>
                      </c:pt>
                      <c:pt idx="1874">
                        <c:v>0.02</c:v>
                      </c:pt>
                      <c:pt idx="1875">
                        <c:v>0.02</c:v>
                      </c:pt>
                      <c:pt idx="1876">
                        <c:v>0.02</c:v>
                      </c:pt>
                      <c:pt idx="1877">
                        <c:v>0.02</c:v>
                      </c:pt>
                      <c:pt idx="1878">
                        <c:v>0.02</c:v>
                      </c:pt>
                      <c:pt idx="1879">
                        <c:v>0.02</c:v>
                      </c:pt>
                      <c:pt idx="1880">
                        <c:v>0.02</c:v>
                      </c:pt>
                      <c:pt idx="1881">
                        <c:v>0.02</c:v>
                      </c:pt>
                      <c:pt idx="1882">
                        <c:v>0.02</c:v>
                      </c:pt>
                      <c:pt idx="1883">
                        <c:v>0.02</c:v>
                      </c:pt>
                      <c:pt idx="1884">
                        <c:v>0.02</c:v>
                      </c:pt>
                      <c:pt idx="1885">
                        <c:v>0.02</c:v>
                      </c:pt>
                      <c:pt idx="1886">
                        <c:v>0.02</c:v>
                      </c:pt>
                      <c:pt idx="1887">
                        <c:v>0.02</c:v>
                      </c:pt>
                      <c:pt idx="1888">
                        <c:v>0.02</c:v>
                      </c:pt>
                      <c:pt idx="1889">
                        <c:v>0.02</c:v>
                      </c:pt>
                      <c:pt idx="1890">
                        <c:v>0.02</c:v>
                      </c:pt>
                      <c:pt idx="1891">
                        <c:v>0.02</c:v>
                      </c:pt>
                      <c:pt idx="1892">
                        <c:v>0.02</c:v>
                      </c:pt>
                      <c:pt idx="1893">
                        <c:v>0.02</c:v>
                      </c:pt>
                      <c:pt idx="1894">
                        <c:v>0.02</c:v>
                      </c:pt>
                      <c:pt idx="1895">
                        <c:v>0.02</c:v>
                      </c:pt>
                      <c:pt idx="1896">
                        <c:v>0.02</c:v>
                      </c:pt>
                      <c:pt idx="1897">
                        <c:v>0.02</c:v>
                      </c:pt>
                      <c:pt idx="1898">
                        <c:v>0.02</c:v>
                      </c:pt>
                      <c:pt idx="1899">
                        <c:v>0.02</c:v>
                      </c:pt>
                      <c:pt idx="1900">
                        <c:v>0.02</c:v>
                      </c:pt>
                      <c:pt idx="1901">
                        <c:v>0.02</c:v>
                      </c:pt>
                      <c:pt idx="1902">
                        <c:v>0.02</c:v>
                      </c:pt>
                      <c:pt idx="1903">
                        <c:v>0.02</c:v>
                      </c:pt>
                      <c:pt idx="1904">
                        <c:v>0.02</c:v>
                      </c:pt>
                      <c:pt idx="1905">
                        <c:v>0.02</c:v>
                      </c:pt>
                      <c:pt idx="1906">
                        <c:v>0.02</c:v>
                      </c:pt>
                      <c:pt idx="1907">
                        <c:v>0.02</c:v>
                      </c:pt>
                      <c:pt idx="1908">
                        <c:v>0.02</c:v>
                      </c:pt>
                      <c:pt idx="1909">
                        <c:v>0.02</c:v>
                      </c:pt>
                      <c:pt idx="1910">
                        <c:v>0.02</c:v>
                      </c:pt>
                      <c:pt idx="1911">
                        <c:v>0.02</c:v>
                      </c:pt>
                      <c:pt idx="1912">
                        <c:v>0.02</c:v>
                      </c:pt>
                      <c:pt idx="1913">
                        <c:v>0.02</c:v>
                      </c:pt>
                      <c:pt idx="1914">
                        <c:v>0.02</c:v>
                      </c:pt>
                      <c:pt idx="1915">
                        <c:v>0.02</c:v>
                      </c:pt>
                      <c:pt idx="1916">
                        <c:v>0.02</c:v>
                      </c:pt>
                      <c:pt idx="1917">
                        <c:v>0.02</c:v>
                      </c:pt>
                      <c:pt idx="1918">
                        <c:v>0.02</c:v>
                      </c:pt>
                      <c:pt idx="1919">
                        <c:v>0.02</c:v>
                      </c:pt>
                      <c:pt idx="1920">
                        <c:v>0.02</c:v>
                      </c:pt>
                      <c:pt idx="1921">
                        <c:v>0.02</c:v>
                      </c:pt>
                      <c:pt idx="1922">
                        <c:v>0.02</c:v>
                      </c:pt>
                      <c:pt idx="1923">
                        <c:v>0.02</c:v>
                      </c:pt>
                      <c:pt idx="1924">
                        <c:v>0.02</c:v>
                      </c:pt>
                      <c:pt idx="1925">
                        <c:v>0.02</c:v>
                      </c:pt>
                      <c:pt idx="1926">
                        <c:v>0.02</c:v>
                      </c:pt>
                      <c:pt idx="1927">
                        <c:v>0.02</c:v>
                      </c:pt>
                      <c:pt idx="1928">
                        <c:v>0.02</c:v>
                      </c:pt>
                      <c:pt idx="1929">
                        <c:v>0.02</c:v>
                      </c:pt>
                      <c:pt idx="1930">
                        <c:v>0.02</c:v>
                      </c:pt>
                      <c:pt idx="1931">
                        <c:v>0.02</c:v>
                      </c:pt>
                      <c:pt idx="1932">
                        <c:v>0.02</c:v>
                      </c:pt>
                      <c:pt idx="1933">
                        <c:v>0.02</c:v>
                      </c:pt>
                      <c:pt idx="1934">
                        <c:v>0.02</c:v>
                      </c:pt>
                      <c:pt idx="1935">
                        <c:v>0.02</c:v>
                      </c:pt>
                      <c:pt idx="1936">
                        <c:v>0.02</c:v>
                      </c:pt>
                      <c:pt idx="1937">
                        <c:v>0.02</c:v>
                      </c:pt>
                      <c:pt idx="1938">
                        <c:v>0.02</c:v>
                      </c:pt>
                      <c:pt idx="1939">
                        <c:v>0.02</c:v>
                      </c:pt>
                      <c:pt idx="1940">
                        <c:v>0.02</c:v>
                      </c:pt>
                      <c:pt idx="1941">
                        <c:v>0.02</c:v>
                      </c:pt>
                      <c:pt idx="1942">
                        <c:v>0.02</c:v>
                      </c:pt>
                      <c:pt idx="1943">
                        <c:v>0.02</c:v>
                      </c:pt>
                      <c:pt idx="1944">
                        <c:v>0.02</c:v>
                      </c:pt>
                      <c:pt idx="1945">
                        <c:v>0.02</c:v>
                      </c:pt>
                      <c:pt idx="1946">
                        <c:v>0.02</c:v>
                      </c:pt>
                      <c:pt idx="1947">
                        <c:v>0.02</c:v>
                      </c:pt>
                      <c:pt idx="1948">
                        <c:v>0.02</c:v>
                      </c:pt>
                      <c:pt idx="1949">
                        <c:v>0.02</c:v>
                      </c:pt>
                      <c:pt idx="1950">
                        <c:v>0.02</c:v>
                      </c:pt>
                      <c:pt idx="1951">
                        <c:v>0.02</c:v>
                      </c:pt>
                      <c:pt idx="1952">
                        <c:v>0.02</c:v>
                      </c:pt>
                      <c:pt idx="1953">
                        <c:v>0.02</c:v>
                      </c:pt>
                      <c:pt idx="1954">
                        <c:v>0.02</c:v>
                      </c:pt>
                      <c:pt idx="1955">
                        <c:v>0.02</c:v>
                      </c:pt>
                      <c:pt idx="1956">
                        <c:v>0.02</c:v>
                      </c:pt>
                      <c:pt idx="1957">
                        <c:v>0.02</c:v>
                      </c:pt>
                      <c:pt idx="1958">
                        <c:v>0.02</c:v>
                      </c:pt>
                      <c:pt idx="1959">
                        <c:v>0.02</c:v>
                      </c:pt>
                      <c:pt idx="1960">
                        <c:v>0.02</c:v>
                      </c:pt>
                      <c:pt idx="1961">
                        <c:v>0.02</c:v>
                      </c:pt>
                      <c:pt idx="1962">
                        <c:v>0.02</c:v>
                      </c:pt>
                      <c:pt idx="1963">
                        <c:v>0.02</c:v>
                      </c:pt>
                      <c:pt idx="1964">
                        <c:v>0.02</c:v>
                      </c:pt>
                      <c:pt idx="1965">
                        <c:v>0.02</c:v>
                      </c:pt>
                      <c:pt idx="1966">
                        <c:v>0.02</c:v>
                      </c:pt>
                      <c:pt idx="1967">
                        <c:v>0.02</c:v>
                      </c:pt>
                      <c:pt idx="1968">
                        <c:v>0.02</c:v>
                      </c:pt>
                      <c:pt idx="1969">
                        <c:v>0.02</c:v>
                      </c:pt>
                      <c:pt idx="1970">
                        <c:v>0.02</c:v>
                      </c:pt>
                      <c:pt idx="1971">
                        <c:v>0.02</c:v>
                      </c:pt>
                      <c:pt idx="1972">
                        <c:v>0.02</c:v>
                      </c:pt>
                      <c:pt idx="1973">
                        <c:v>0.02</c:v>
                      </c:pt>
                      <c:pt idx="1974">
                        <c:v>0.02</c:v>
                      </c:pt>
                      <c:pt idx="1975">
                        <c:v>0.02</c:v>
                      </c:pt>
                      <c:pt idx="1976">
                        <c:v>0.02</c:v>
                      </c:pt>
                      <c:pt idx="1977">
                        <c:v>0.02</c:v>
                      </c:pt>
                      <c:pt idx="1978">
                        <c:v>0.02</c:v>
                      </c:pt>
                      <c:pt idx="1979">
                        <c:v>0.02</c:v>
                      </c:pt>
                      <c:pt idx="1980">
                        <c:v>0.02</c:v>
                      </c:pt>
                      <c:pt idx="1981">
                        <c:v>0.02</c:v>
                      </c:pt>
                      <c:pt idx="1982">
                        <c:v>0.02</c:v>
                      </c:pt>
                      <c:pt idx="1983">
                        <c:v>0.02</c:v>
                      </c:pt>
                      <c:pt idx="1984">
                        <c:v>0.02</c:v>
                      </c:pt>
                      <c:pt idx="1985">
                        <c:v>0.02</c:v>
                      </c:pt>
                      <c:pt idx="1986">
                        <c:v>0.02</c:v>
                      </c:pt>
                      <c:pt idx="1987">
                        <c:v>0.02</c:v>
                      </c:pt>
                      <c:pt idx="1988">
                        <c:v>0.02</c:v>
                      </c:pt>
                      <c:pt idx="1989">
                        <c:v>0.02</c:v>
                      </c:pt>
                      <c:pt idx="1990">
                        <c:v>0.02</c:v>
                      </c:pt>
                      <c:pt idx="1991">
                        <c:v>0.02</c:v>
                      </c:pt>
                      <c:pt idx="1992">
                        <c:v>0.02</c:v>
                      </c:pt>
                      <c:pt idx="1993">
                        <c:v>0.02</c:v>
                      </c:pt>
                      <c:pt idx="1994">
                        <c:v>0.02</c:v>
                      </c:pt>
                      <c:pt idx="1995">
                        <c:v>0.02</c:v>
                      </c:pt>
                      <c:pt idx="1996">
                        <c:v>0.02</c:v>
                      </c:pt>
                      <c:pt idx="1997">
                        <c:v>0.02</c:v>
                      </c:pt>
                      <c:pt idx="1998">
                        <c:v>0.02</c:v>
                      </c:pt>
                      <c:pt idx="1999">
                        <c:v>0.02</c:v>
                      </c:pt>
                      <c:pt idx="2000">
                        <c:v>0.02</c:v>
                      </c:pt>
                      <c:pt idx="2001">
                        <c:v>0.02</c:v>
                      </c:pt>
                      <c:pt idx="2002">
                        <c:v>0.02</c:v>
                      </c:pt>
                      <c:pt idx="2003">
                        <c:v>0.02</c:v>
                      </c:pt>
                      <c:pt idx="2004">
                        <c:v>0.02</c:v>
                      </c:pt>
                      <c:pt idx="2005">
                        <c:v>0.02</c:v>
                      </c:pt>
                      <c:pt idx="2006">
                        <c:v>0.02</c:v>
                      </c:pt>
                      <c:pt idx="2007">
                        <c:v>0.02</c:v>
                      </c:pt>
                      <c:pt idx="2008">
                        <c:v>0.02</c:v>
                      </c:pt>
                      <c:pt idx="2009">
                        <c:v>0.02</c:v>
                      </c:pt>
                      <c:pt idx="2010">
                        <c:v>0.02</c:v>
                      </c:pt>
                      <c:pt idx="2011">
                        <c:v>0.02</c:v>
                      </c:pt>
                      <c:pt idx="2012">
                        <c:v>0.02</c:v>
                      </c:pt>
                      <c:pt idx="2013">
                        <c:v>0.02</c:v>
                      </c:pt>
                      <c:pt idx="2014">
                        <c:v>0.02</c:v>
                      </c:pt>
                      <c:pt idx="2015">
                        <c:v>0.02</c:v>
                      </c:pt>
                      <c:pt idx="2016">
                        <c:v>0.02</c:v>
                      </c:pt>
                      <c:pt idx="2017">
                        <c:v>0.02</c:v>
                      </c:pt>
                      <c:pt idx="2018">
                        <c:v>0.02</c:v>
                      </c:pt>
                      <c:pt idx="2019">
                        <c:v>0.02</c:v>
                      </c:pt>
                      <c:pt idx="2020">
                        <c:v>0.02</c:v>
                      </c:pt>
                      <c:pt idx="2021">
                        <c:v>0.02</c:v>
                      </c:pt>
                      <c:pt idx="2022">
                        <c:v>0.02</c:v>
                      </c:pt>
                      <c:pt idx="2023">
                        <c:v>0.02</c:v>
                      </c:pt>
                      <c:pt idx="2024">
                        <c:v>0.02</c:v>
                      </c:pt>
                      <c:pt idx="2025">
                        <c:v>0.02</c:v>
                      </c:pt>
                      <c:pt idx="2026">
                        <c:v>0.02</c:v>
                      </c:pt>
                      <c:pt idx="2027">
                        <c:v>0.02</c:v>
                      </c:pt>
                      <c:pt idx="2028">
                        <c:v>0.02</c:v>
                      </c:pt>
                      <c:pt idx="2029">
                        <c:v>0.02</c:v>
                      </c:pt>
                      <c:pt idx="2030">
                        <c:v>0.02</c:v>
                      </c:pt>
                      <c:pt idx="2031">
                        <c:v>0.02</c:v>
                      </c:pt>
                      <c:pt idx="2032">
                        <c:v>0.02</c:v>
                      </c:pt>
                      <c:pt idx="2033">
                        <c:v>0.02</c:v>
                      </c:pt>
                      <c:pt idx="2034">
                        <c:v>0.02</c:v>
                      </c:pt>
                      <c:pt idx="2035">
                        <c:v>0.02</c:v>
                      </c:pt>
                      <c:pt idx="2036">
                        <c:v>0.02</c:v>
                      </c:pt>
                      <c:pt idx="2037">
                        <c:v>0.02</c:v>
                      </c:pt>
                      <c:pt idx="2038">
                        <c:v>0.02</c:v>
                      </c:pt>
                      <c:pt idx="2039">
                        <c:v>0.02</c:v>
                      </c:pt>
                      <c:pt idx="2040">
                        <c:v>0.02</c:v>
                      </c:pt>
                      <c:pt idx="2041">
                        <c:v>0.02</c:v>
                      </c:pt>
                      <c:pt idx="2042">
                        <c:v>0.02</c:v>
                      </c:pt>
                      <c:pt idx="2043">
                        <c:v>0.02</c:v>
                      </c:pt>
                      <c:pt idx="2044">
                        <c:v>0.02</c:v>
                      </c:pt>
                      <c:pt idx="2045">
                        <c:v>0.02</c:v>
                      </c:pt>
                      <c:pt idx="2046">
                        <c:v>0.02</c:v>
                      </c:pt>
                      <c:pt idx="2047">
                        <c:v>0.02</c:v>
                      </c:pt>
                      <c:pt idx="2048">
                        <c:v>0.02</c:v>
                      </c:pt>
                      <c:pt idx="2049">
                        <c:v>0.02</c:v>
                      </c:pt>
                      <c:pt idx="2050">
                        <c:v>0.02</c:v>
                      </c:pt>
                      <c:pt idx="2051">
                        <c:v>0.02</c:v>
                      </c:pt>
                      <c:pt idx="2052">
                        <c:v>0.02</c:v>
                      </c:pt>
                      <c:pt idx="2053">
                        <c:v>0.02</c:v>
                      </c:pt>
                      <c:pt idx="2054">
                        <c:v>0.02</c:v>
                      </c:pt>
                      <c:pt idx="2055">
                        <c:v>0.02</c:v>
                      </c:pt>
                      <c:pt idx="2056">
                        <c:v>0.02</c:v>
                      </c:pt>
                      <c:pt idx="2057">
                        <c:v>0.02</c:v>
                      </c:pt>
                      <c:pt idx="2058">
                        <c:v>0.02</c:v>
                      </c:pt>
                      <c:pt idx="2059">
                        <c:v>0.02</c:v>
                      </c:pt>
                      <c:pt idx="2060">
                        <c:v>0.02</c:v>
                      </c:pt>
                      <c:pt idx="2061">
                        <c:v>0.02</c:v>
                      </c:pt>
                      <c:pt idx="2062">
                        <c:v>0.02</c:v>
                      </c:pt>
                      <c:pt idx="2063">
                        <c:v>0.02</c:v>
                      </c:pt>
                      <c:pt idx="2064">
                        <c:v>0.02</c:v>
                      </c:pt>
                      <c:pt idx="2065">
                        <c:v>0.02</c:v>
                      </c:pt>
                      <c:pt idx="2066">
                        <c:v>0.02</c:v>
                      </c:pt>
                      <c:pt idx="2067">
                        <c:v>0.02</c:v>
                      </c:pt>
                      <c:pt idx="2068">
                        <c:v>0.02</c:v>
                      </c:pt>
                      <c:pt idx="2069">
                        <c:v>0.02</c:v>
                      </c:pt>
                      <c:pt idx="2070">
                        <c:v>0.02</c:v>
                      </c:pt>
                      <c:pt idx="2071">
                        <c:v>0.02</c:v>
                      </c:pt>
                      <c:pt idx="2072">
                        <c:v>0.02</c:v>
                      </c:pt>
                      <c:pt idx="2073">
                        <c:v>0.02</c:v>
                      </c:pt>
                      <c:pt idx="2074">
                        <c:v>0.02</c:v>
                      </c:pt>
                      <c:pt idx="2075">
                        <c:v>0.02</c:v>
                      </c:pt>
                      <c:pt idx="2076">
                        <c:v>0.02</c:v>
                      </c:pt>
                      <c:pt idx="2077">
                        <c:v>0.02</c:v>
                      </c:pt>
                      <c:pt idx="2078">
                        <c:v>0.02</c:v>
                      </c:pt>
                      <c:pt idx="2079">
                        <c:v>0.02</c:v>
                      </c:pt>
                      <c:pt idx="2080">
                        <c:v>0.02</c:v>
                      </c:pt>
                      <c:pt idx="2081">
                        <c:v>0.02</c:v>
                      </c:pt>
                      <c:pt idx="2082">
                        <c:v>0.02</c:v>
                      </c:pt>
                      <c:pt idx="2083">
                        <c:v>0.02</c:v>
                      </c:pt>
                      <c:pt idx="2084">
                        <c:v>0.02</c:v>
                      </c:pt>
                      <c:pt idx="2085">
                        <c:v>0.02</c:v>
                      </c:pt>
                      <c:pt idx="2086">
                        <c:v>0.02</c:v>
                      </c:pt>
                      <c:pt idx="2087">
                        <c:v>0.02</c:v>
                      </c:pt>
                      <c:pt idx="2088">
                        <c:v>0.02</c:v>
                      </c:pt>
                      <c:pt idx="2089">
                        <c:v>0.02</c:v>
                      </c:pt>
                      <c:pt idx="2090">
                        <c:v>0.02</c:v>
                      </c:pt>
                      <c:pt idx="2091">
                        <c:v>0.02</c:v>
                      </c:pt>
                      <c:pt idx="2092">
                        <c:v>0.02</c:v>
                      </c:pt>
                      <c:pt idx="2093">
                        <c:v>0.02</c:v>
                      </c:pt>
                      <c:pt idx="2094">
                        <c:v>0.02</c:v>
                      </c:pt>
                      <c:pt idx="2095">
                        <c:v>0.02</c:v>
                      </c:pt>
                      <c:pt idx="2096">
                        <c:v>0.02</c:v>
                      </c:pt>
                      <c:pt idx="2097">
                        <c:v>0.02</c:v>
                      </c:pt>
                      <c:pt idx="2098">
                        <c:v>0.02</c:v>
                      </c:pt>
                      <c:pt idx="2099">
                        <c:v>0.02</c:v>
                      </c:pt>
                      <c:pt idx="2100">
                        <c:v>0.02</c:v>
                      </c:pt>
                      <c:pt idx="2101">
                        <c:v>0.02</c:v>
                      </c:pt>
                      <c:pt idx="2102">
                        <c:v>0.02</c:v>
                      </c:pt>
                      <c:pt idx="2103">
                        <c:v>0.02</c:v>
                      </c:pt>
                      <c:pt idx="2104">
                        <c:v>0.02</c:v>
                      </c:pt>
                      <c:pt idx="2105">
                        <c:v>0.02</c:v>
                      </c:pt>
                      <c:pt idx="2106">
                        <c:v>0.02</c:v>
                      </c:pt>
                      <c:pt idx="2107">
                        <c:v>0.02</c:v>
                      </c:pt>
                      <c:pt idx="2108">
                        <c:v>0.02</c:v>
                      </c:pt>
                      <c:pt idx="2109">
                        <c:v>0.02</c:v>
                      </c:pt>
                      <c:pt idx="2110">
                        <c:v>0.02</c:v>
                      </c:pt>
                      <c:pt idx="2111">
                        <c:v>0.02</c:v>
                      </c:pt>
                      <c:pt idx="2112">
                        <c:v>0.02</c:v>
                      </c:pt>
                      <c:pt idx="2113">
                        <c:v>0.02</c:v>
                      </c:pt>
                      <c:pt idx="2114">
                        <c:v>0.02</c:v>
                      </c:pt>
                      <c:pt idx="2115">
                        <c:v>0.02</c:v>
                      </c:pt>
                      <c:pt idx="2116">
                        <c:v>0.02</c:v>
                      </c:pt>
                      <c:pt idx="2117">
                        <c:v>0.02</c:v>
                      </c:pt>
                      <c:pt idx="2118">
                        <c:v>0.02</c:v>
                      </c:pt>
                      <c:pt idx="2119">
                        <c:v>0.02</c:v>
                      </c:pt>
                      <c:pt idx="2120">
                        <c:v>0.02</c:v>
                      </c:pt>
                      <c:pt idx="2121">
                        <c:v>0.02</c:v>
                      </c:pt>
                      <c:pt idx="2122">
                        <c:v>0.02</c:v>
                      </c:pt>
                      <c:pt idx="2123">
                        <c:v>0.02</c:v>
                      </c:pt>
                      <c:pt idx="2124">
                        <c:v>0.02</c:v>
                      </c:pt>
                      <c:pt idx="2125">
                        <c:v>0.02</c:v>
                      </c:pt>
                      <c:pt idx="2126">
                        <c:v>0.02</c:v>
                      </c:pt>
                      <c:pt idx="2127">
                        <c:v>0.02</c:v>
                      </c:pt>
                      <c:pt idx="2128">
                        <c:v>0.02</c:v>
                      </c:pt>
                      <c:pt idx="2129">
                        <c:v>0.02</c:v>
                      </c:pt>
                      <c:pt idx="2130">
                        <c:v>0.02</c:v>
                      </c:pt>
                      <c:pt idx="2131">
                        <c:v>0.02</c:v>
                      </c:pt>
                      <c:pt idx="2132">
                        <c:v>0.02</c:v>
                      </c:pt>
                      <c:pt idx="2133">
                        <c:v>0.02</c:v>
                      </c:pt>
                      <c:pt idx="2134">
                        <c:v>0.02</c:v>
                      </c:pt>
                      <c:pt idx="2135">
                        <c:v>0.02</c:v>
                      </c:pt>
                      <c:pt idx="2136">
                        <c:v>0.02</c:v>
                      </c:pt>
                      <c:pt idx="2137">
                        <c:v>0.02</c:v>
                      </c:pt>
                      <c:pt idx="2138">
                        <c:v>0.02</c:v>
                      </c:pt>
                      <c:pt idx="2139">
                        <c:v>0.02</c:v>
                      </c:pt>
                      <c:pt idx="2140">
                        <c:v>0.02</c:v>
                      </c:pt>
                      <c:pt idx="2141">
                        <c:v>0.02</c:v>
                      </c:pt>
                      <c:pt idx="2142">
                        <c:v>0.02</c:v>
                      </c:pt>
                      <c:pt idx="2143">
                        <c:v>0.02</c:v>
                      </c:pt>
                      <c:pt idx="2144">
                        <c:v>0.02</c:v>
                      </c:pt>
                      <c:pt idx="2145">
                        <c:v>0.02</c:v>
                      </c:pt>
                      <c:pt idx="2146">
                        <c:v>0.02</c:v>
                      </c:pt>
                      <c:pt idx="2147">
                        <c:v>0.02</c:v>
                      </c:pt>
                      <c:pt idx="2148">
                        <c:v>0.02</c:v>
                      </c:pt>
                      <c:pt idx="2149">
                        <c:v>0.02</c:v>
                      </c:pt>
                      <c:pt idx="2150">
                        <c:v>0.02</c:v>
                      </c:pt>
                      <c:pt idx="2151">
                        <c:v>0.02</c:v>
                      </c:pt>
                      <c:pt idx="2152">
                        <c:v>0.02</c:v>
                      </c:pt>
                      <c:pt idx="2153">
                        <c:v>0.02</c:v>
                      </c:pt>
                      <c:pt idx="2154">
                        <c:v>0.02</c:v>
                      </c:pt>
                      <c:pt idx="2155">
                        <c:v>0.02</c:v>
                      </c:pt>
                      <c:pt idx="2156">
                        <c:v>0.02</c:v>
                      </c:pt>
                      <c:pt idx="2157">
                        <c:v>0.02</c:v>
                      </c:pt>
                      <c:pt idx="2158">
                        <c:v>0.02</c:v>
                      </c:pt>
                      <c:pt idx="2159">
                        <c:v>0.02</c:v>
                      </c:pt>
                      <c:pt idx="2160">
                        <c:v>0.02</c:v>
                      </c:pt>
                      <c:pt idx="2161">
                        <c:v>0.02</c:v>
                      </c:pt>
                      <c:pt idx="2162">
                        <c:v>0.02</c:v>
                      </c:pt>
                      <c:pt idx="2163">
                        <c:v>0.02</c:v>
                      </c:pt>
                      <c:pt idx="2164">
                        <c:v>0.02</c:v>
                      </c:pt>
                      <c:pt idx="2165">
                        <c:v>0.02</c:v>
                      </c:pt>
                      <c:pt idx="2166">
                        <c:v>0.02</c:v>
                      </c:pt>
                      <c:pt idx="2167">
                        <c:v>0.02</c:v>
                      </c:pt>
                      <c:pt idx="2168">
                        <c:v>0.02</c:v>
                      </c:pt>
                      <c:pt idx="2169">
                        <c:v>0.02</c:v>
                      </c:pt>
                      <c:pt idx="2170">
                        <c:v>0.02</c:v>
                      </c:pt>
                      <c:pt idx="2171">
                        <c:v>0.02</c:v>
                      </c:pt>
                      <c:pt idx="2172">
                        <c:v>0.02</c:v>
                      </c:pt>
                      <c:pt idx="2173">
                        <c:v>0.02</c:v>
                      </c:pt>
                      <c:pt idx="2174">
                        <c:v>0.02</c:v>
                      </c:pt>
                      <c:pt idx="2175">
                        <c:v>0.02</c:v>
                      </c:pt>
                      <c:pt idx="2176">
                        <c:v>0.02</c:v>
                      </c:pt>
                      <c:pt idx="2177">
                        <c:v>0.02</c:v>
                      </c:pt>
                      <c:pt idx="2178">
                        <c:v>0.02</c:v>
                      </c:pt>
                      <c:pt idx="2179">
                        <c:v>0.02</c:v>
                      </c:pt>
                      <c:pt idx="2180">
                        <c:v>0.02</c:v>
                      </c:pt>
                      <c:pt idx="2181">
                        <c:v>0.02</c:v>
                      </c:pt>
                      <c:pt idx="2182">
                        <c:v>0.02</c:v>
                      </c:pt>
                      <c:pt idx="2183">
                        <c:v>0.02</c:v>
                      </c:pt>
                      <c:pt idx="2184">
                        <c:v>0.02</c:v>
                      </c:pt>
                      <c:pt idx="2185">
                        <c:v>0.02</c:v>
                      </c:pt>
                      <c:pt idx="2186">
                        <c:v>0.02</c:v>
                      </c:pt>
                      <c:pt idx="2187">
                        <c:v>0.02</c:v>
                      </c:pt>
                      <c:pt idx="2188">
                        <c:v>0.02</c:v>
                      </c:pt>
                      <c:pt idx="2189">
                        <c:v>0.02</c:v>
                      </c:pt>
                      <c:pt idx="2190">
                        <c:v>0.02</c:v>
                      </c:pt>
                      <c:pt idx="2191">
                        <c:v>0.02</c:v>
                      </c:pt>
                      <c:pt idx="2192">
                        <c:v>0.02</c:v>
                      </c:pt>
                      <c:pt idx="2193">
                        <c:v>0.02</c:v>
                      </c:pt>
                      <c:pt idx="2194">
                        <c:v>0.02</c:v>
                      </c:pt>
                      <c:pt idx="2195">
                        <c:v>0.02</c:v>
                      </c:pt>
                      <c:pt idx="2196">
                        <c:v>0.02</c:v>
                      </c:pt>
                      <c:pt idx="2197">
                        <c:v>0.02</c:v>
                      </c:pt>
                      <c:pt idx="2198">
                        <c:v>0.02</c:v>
                      </c:pt>
                      <c:pt idx="2199">
                        <c:v>0.02</c:v>
                      </c:pt>
                      <c:pt idx="2200">
                        <c:v>0.02</c:v>
                      </c:pt>
                      <c:pt idx="2201">
                        <c:v>0.02</c:v>
                      </c:pt>
                      <c:pt idx="2202">
                        <c:v>0.02</c:v>
                      </c:pt>
                      <c:pt idx="2203">
                        <c:v>0.02</c:v>
                      </c:pt>
                      <c:pt idx="2204">
                        <c:v>0.02</c:v>
                      </c:pt>
                      <c:pt idx="2205">
                        <c:v>0.02</c:v>
                      </c:pt>
                      <c:pt idx="2206">
                        <c:v>0.02</c:v>
                      </c:pt>
                      <c:pt idx="2207">
                        <c:v>0.02</c:v>
                      </c:pt>
                      <c:pt idx="2208">
                        <c:v>0.02</c:v>
                      </c:pt>
                      <c:pt idx="2209">
                        <c:v>0.02</c:v>
                      </c:pt>
                      <c:pt idx="2210">
                        <c:v>0.02</c:v>
                      </c:pt>
                      <c:pt idx="2211">
                        <c:v>0.02</c:v>
                      </c:pt>
                      <c:pt idx="2212">
                        <c:v>0.02</c:v>
                      </c:pt>
                      <c:pt idx="2213">
                        <c:v>0.02</c:v>
                      </c:pt>
                      <c:pt idx="2214">
                        <c:v>0.02</c:v>
                      </c:pt>
                      <c:pt idx="2215">
                        <c:v>0.02</c:v>
                      </c:pt>
                      <c:pt idx="2216">
                        <c:v>0.02</c:v>
                      </c:pt>
                      <c:pt idx="2217">
                        <c:v>0.02</c:v>
                      </c:pt>
                      <c:pt idx="2218">
                        <c:v>0.02</c:v>
                      </c:pt>
                      <c:pt idx="2219">
                        <c:v>0.02</c:v>
                      </c:pt>
                      <c:pt idx="2220">
                        <c:v>0.02</c:v>
                      </c:pt>
                      <c:pt idx="2221">
                        <c:v>0.02</c:v>
                      </c:pt>
                      <c:pt idx="2222">
                        <c:v>0.02</c:v>
                      </c:pt>
                      <c:pt idx="2223">
                        <c:v>0.02</c:v>
                      </c:pt>
                      <c:pt idx="2224">
                        <c:v>0.02</c:v>
                      </c:pt>
                      <c:pt idx="2225">
                        <c:v>0.02</c:v>
                      </c:pt>
                      <c:pt idx="2226">
                        <c:v>0.02</c:v>
                      </c:pt>
                      <c:pt idx="2227">
                        <c:v>0.02</c:v>
                      </c:pt>
                      <c:pt idx="2228">
                        <c:v>0.02</c:v>
                      </c:pt>
                      <c:pt idx="2229">
                        <c:v>0.02</c:v>
                      </c:pt>
                      <c:pt idx="2230">
                        <c:v>0.02</c:v>
                      </c:pt>
                      <c:pt idx="2231">
                        <c:v>0.01984</c:v>
                      </c:pt>
                      <c:pt idx="2232">
                        <c:v>0.02</c:v>
                      </c:pt>
                      <c:pt idx="2233">
                        <c:v>0.01984</c:v>
                      </c:pt>
                      <c:pt idx="2234">
                        <c:v>0.01984</c:v>
                      </c:pt>
                      <c:pt idx="2235">
                        <c:v>0.01984</c:v>
                      </c:pt>
                      <c:pt idx="2236">
                        <c:v>0.01934</c:v>
                      </c:pt>
                      <c:pt idx="2237">
                        <c:v>0.01934</c:v>
                      </c:pt>
                      <c:pt idx="2238">
                        <c:v>0.01984</c:v>
                      </c:pt>
                      <c:pt idx="2239">
                        <c:v>0.01934</c:v>
                      </c:pt>
                      <c:pt idx="2240">
                        <c:v>0.01934</c:v>
                      </c:pt>
                      <c:pt idx="2241">
                        <c:v>0.01934</c:v>
                      </c:pt>
                      <c:pt idx="2242">
                        <c:v>0.01934</c:v>
                      </c:pt>
                      <c:pt idx="2243">
                        <c:v>0.01934</c:v>
                      </c:pt>
                      <c:pt idx="2244">
                        <c:v>0.01885</c:v>
                      </c:pt>
                      <c:pt idx="2245">
                        <c:v>0.01885</c:v>
                      </c:pt>
                      <c:pt idx="2246">
                        <c:v>0.01885</c:v>
                      </c:pt>
                      <c:pt idx="2247">
                        <c:v>0.01885</c:v>
                      </c:pt>
                      <c:pt idx="2248">
                        <c:v>0.01885</c:v>
                      </c:pt>
                      <c:pt idx="2249">
                        <c:v>0.01885</c:v>
                      </c:pt>
                      <c:pt idx="2250">
                        <c:v>0.01885</c:v>
                      </c:pt>
                      <c:pt idx="2251">
                        <c:v>0.01835</c:v>
                      </c:pt>
                      <c:pt idx="2252">
                        <c:v>0.01835</c:v>
                      </c:pt>
                      <c:pt idx="2253">
                        <c:v>0.01835</c:v>
                      </c:pt>
                      <c:pt idx="2254">
                        <c:v>0.01835</c:v>
                      </c:pt>
                      <c:pt idx="2255">
                        <c:v>0.01835</c:v>
                      </c:pt>
                      <c:pt idx="2256">
                        <c:v>0.01835</c:v>
                      </c:pt>
                      <c:pt idx="2257">
                        <c:v>0.01786</c:v>
                      </c:pt>
                      <c:pt idx="2258">
                        <c:v>0.01835</c:v>
                      </c:pt>
                      <c:pt idx="2259">
                        <c:v>0.01786</c:v>
                      </c:pt>
                      <c:pt idx="2260">
                        <c:v>0.01786</c:v>
                      </c:pt>
                      <c:pt idx="2261">
                        <c:v>0.01786</c:v>
                      </c:pt>
                      <c:pt idx="2262">
                        <c:v>0.01736</c:v>
                      </c:pt>
                      <c:pt idx="2263">
                        <c:v>0.01786</c:v>
                      </c:pt>
                      <c:pt idx="2264">
                        <c:v>0.01736</c:v>
                      </c:pt>
                      <c:pt idx="2265">
                        <c:v>0.01736</c:v>
                      </c:pt>
                      <c:pt idx="2266">
                        <c:v>0.01736</c:v>
                      </c:pt>
                      <c:pt idx="2267">
                        <c:v>0.01736</c:v>
                      </c:pt>
                      <c:pt idx="2268">
                        <c:v>0.01736</c:v>
                      </c:pt>
                      <c:pt idx="2269">
                        <c:v>0.01736</c:v>
                      </c:pt>
                      <c:pt idx="2270">
                        <c:v>0.01736</c:v>
                      </c:pt>
                      <c:pt idx="2271">
                        <c:v>0.01686</c:v>
                      </c:pt>
                      <c:pt idx="2272">
                        <c:v>0.01686</c:v>
                      </c:pt>
                      <c:pt idx="2273">
                        <c:v>0.01686</c:v>
                      </c:pt>
                      <c:pt idx="2274">
                        <c:v>0.01686</c:v>
                      </c:pt>
                      <c:pt idx="2275">
                        <c:v>0.01686</c:v>
                      </c:pt>
                      <c:pt idx="2276">
                        <c:v>0.01686</c:v>
                      </c:pt>
                      <c:pt idx="2277">
                        <c:v>0.01686</c:v>
                      </c:pt>
                      <c:pt idx="2278">
                        <c:v>0.01637</c:v>
                      </c:pt>
                      <c:pt idx="2279">
                        <c:v>0.01637</c:v>
                      </c:pt>
                      <c:pt idx="2280">
                        <c:v>0.01637</c:v>
                      </c:pt>
                      <c:pt idx="2281">
                        <c:v>0.01637</c:v>
                      </c:pt>
                      <c:pt idx="2282">
                        <c:v>0.01587</c:v>
                      </c:pt>
                      <c:pt idx="2283">
                        <c:v>0.01587</c:v>
                      </c:pt>
                      <c:pt idx="2284">
                        <c:v>0.01587</c:v>
                      </c:pt>
                      <c:pt idx="2285">
                        <c:v>0.01587</c:v>
                      </c:pt>
                      <c:pt idx="2286">
                        <c:v>0.01587</c:v>
                      </c:pt>
                      <c:pt idx="2287">
                        <c:v>0.01587</c:v>
                      </c:pt>
                      <c:pt idx="2288">
                        <c:v>0.01538</c:v>
                      </c:pt>
                      <c:pt idx="2289">
                        <c:v>0.01538</c:v>
                      </c:pt>
                      <c:pt idx="2290">
                        <c:v>0.01587</c:v>
                      </c:pt>
                      <c:pt idx="2291">
                        <c:v>0.01538</c:v>
                      </c:pt>
                      <c:pt idx="2292">
                        <c:v>0.01538</c:v>
                      </c:pt>
                      <c:pt idx="2293">
                        <c:v>0.01538</c:v>
                      </c:pt>
                      <c:pt idx="2294">
                        <c:v>0.01538</c:v>
                      </c:pt>
                      <c:pt idx="2295">
                        <c:v>0.01538</c:v>
                      </c:pt>
                      <c:pt idx="2296">
                        <c:v>0.01538</c:v>
                      </c:pt>
                      <c:pt idx="2297">
                        <c:v>0.01538</c:v>
                      </c:pt>
                      <c:pt idx="2298">
                        <c:v>0.01488</c:v>
                      </c:pt>
                      <c:pt idx="2299">
                        <c:v>0.01488</c:v>
                      </c:pt>
                      <c:pt idx="2300">
                        <c:v>0.01488</c:v>
                      </c:pt>
                      <c:pt idx="2301">
                        <c:v>0.01488</c:v>
                      </c:pt>
                      <c:pt idx="2302">
                        <c:v>0.01488</c:v>
                      </c:pt>
                      <c:pt idx="2303">
                        <c:v>0.01488</c:v>
                      </c:pt>
                      <c:pt idx="2304">
                        <c:v>0.01438</c:v>
                      </c:pt>
                      <c:pt idx="2305">
                        <c:v>0.01438</c:v>
                      </c:pt>
                      <c:pt idx="2306">
                        <c:v>0.01438</c:v>
                      </c:pt>
                      <c:pt idx="2307">
                        <c:v>0.01438</c:v>
                      </c:pt>
                      <c:pt idx="2308">
                        <c:v>0.01438</c:v>
                      </c:pt>
                      <c:pt idx="2309">
                        <c:v>0.01438</c:v>
                      </c:pt>
                      <c:pt idx="2310">
                        <c:v>0.01438</c:v>
                      </c:pt>
                      <c:pt idx="2311">
                        <c:v>0.01438</c:v>
                      </c:pt>
                      <c:pt idx="2312">
                        <c:v>0.01389</c:v>
                      </c:pt>
                      <c:pt idx="2313">
                        <c:v>0.01389</c:v>
                      </c:pt>
                      <c:pt idx="2314">
                        <c:v>0.01389</c:v>
                      </c:pt>
                      <c:pt idx="2315">
                        <c:v>0.01389</c:v>
                      </c:pt>
                      <c:pt idx="2316">
                        <c:v>0.01339</c:v>
                      </c:pt>
                      <c:pt idx="2317">
                        <c:v>0.01339</c:v>
                      </c:pt>
                      <c:pt idx="2318">
                        <c:v>0.01339</c:v>
                      </c:pt>
                      <c:pt idx="2319">
                        <c:v>0.01339</c:v>
                      </c:pt>
                      <c:pt idx="2320">
                        <c:v>0.01339</c:v>
                      </c:pt>
                      <c:pt idx="2321">
                        <c:v>0.01339</c:v>
                      </c:pt>
                      <c:pt idx="2322">
                        <c:v>0.01339</c:v>
                      </c:pt>
                      <c:pt idx="2323">
                        <c:v>0.0129</c:v>
                      </c:pt>
                      <c:pt idx="2324">
                        <c:v>0.0129</c:v>
                      </c:pt>
                      <c:pt idx="2325">
                        <c:v>0.01339</c:v>
                      </c:pt>
                      <c:pt idx="2326">
                        <c:v>0.0129</c:v>
                      </c:pt>
                      <c:pt idx="2327">
                        <c:v>0.0129</c:v>
                      </c:pt>
                      <c:pt idx="2328">
                        <c:v>0.0129</c:v>
                      </c:pt>
                      <c:pt idx="2329">
                        <c:v>0.0129</c:v>
                      </c:pt>
                      <c:pt idx="2330">
                        <c:v>0.0129</c:v>
                      </c:pt>
                      <c:pt idx="2331">
                        <c:v>0.0124</c:v>
                      </c:pt>
                      <c:pt idx="2332">
                        <c:v>0.0124</c:v>
                      </c:pt>
                      <c:pt idx="2333">
                        <c:v>0.0124</c:v>
                      </c:pt>
                      <c:pt idx="2334">
                        <c:v>0.0124</c:v>
                      </c:pt>
                      <c:pt idx="2335">
                        <c:v>0.0124</c:v>
                      </c:pt>
                      <c:pt idx="2336">
                        <c:v>0.0124</c:v>
                      </c:pt>
                      <c:pt idx="2337">
                        <c:v>0.0124</c:v>
                      </c:pt>
                      <c:pt idx="2338">
                        <c:v>0.0119</c:v>
                      </c:pt>
                      <c:pt idx="2339">
                        <c:v>0.0124</c:v>
                      </c:pt>
                      <c:pt idx="2340">
                        <c:v>0.0119</c:v>
                      </c:pt>
                      <c:pt idx="2341">
                        <c:v>0.0119</c:v>
                      </c:pt>
                      <c:pt idx="2342">
                        <c:v>0.0119</c:v>
                      </c:pt>
                      <c:pt idx="2343">
                        <c:v>0.0119</c:v>
                      </c:pt>
                      <c:pt idx="2344">
                        <c:v>0.0119</c:v>
                      </c:pt>
                      <c:pt idx="2345">
                        <c:v>0.01141</c:v>
                      </c:pt>
                      <c:pt idx="2346">
                        <c:v>0.0119</c:v>
                      </c:pt>
                      <c:pt idx="2347">
                        <c:v>0.01141</c:v>
                      </c:pt>
                      <c:pt idx="2348">
                        <c:v>0.01141</c:v>
                      </c:pt>
                      <c:pt idx="2349">
                        <c:v>0.01141</c:v>
                      </c:pt>
                      <c:pt idx="2350">
                        <c:v>0.01141</c:v>
                      </c:pt>
                      <c:pt idx="2351">
                        <c:v>0.01141</c:v>
                      </c:pt>
                      <c:pt idx="2352">
                        <c:v>0.01091</c:v>
                      </c:pt>
                      <c:pt idx="2353">
                        <c:v>0.01091</c:v>
                      </c:pt>
                      <c:pt idx="2354">
                        <c:v>0.01091</c:v>
                      </c:pt>
                      <c:pt idx="2355">
                        <c:v>0.01091</c:v>
                      </c:pt>
                      <c:pt idx="2356">
                        <c:v>0.01091</c:v>
                      </c:pt>
                      <c:pt idx="2357">
                        <c:v>0.01091</c:v>
                      </c:pt>
                      <c:pt idx="2358">
                        <c:v>0.01091</c:v>
                      </c:pt>
                      <c:pt idx="2359">
                        <c:v>0.01091</c:v>
                      </c:pt>
                      <c:pt idx="2360">
                        <c:v>0.01091</c:v>
                      </c:pt>
                      <c:pt idx="2361">
                        <c:v>0.01042</c:v>
                      </c:pt>
                      <c:pt idx="2362">
                        <c:v>0.01042</c:v>
                      </c:pt>
                      <c:pt idx="2363">
                        <c:v>0.01042</c:v>
                      </c:pt>
                      <c:pt idx="2364">
                        <c:v>0.01042</c:v>
                      </c:pt>
                      <c:pt idx="2365">
                        <c:v>0.01042</c:v>
                      </c:pt>
                      <c:pt idx="2366">
                        <c:v>0.01042</c:v>
                      </c:pt>
                      <c:pt idx="2367">
                        <c:v>0.01042</c:v>
                      </c:pt>
                      <c:pt idx="2368">
                        <c:v>0.00992</c:v>
                      </c:pt>
                      <c:pt idx="2369">
                        <c:v>0.00992</c:v>
                      </c:pt>
                      <c:pt idx="2370">
                        <c:v>0.00992</c:v>
                      </c:pt>
                      <c:pt idx="2371">
                        <c:v>0.00992</c:v>
                      </c:pt>
                      <c:pt idx="2372">
                        <c:v>0.00992</c:v>
                      </c:pt>
                      <c:pt idx="2373">
                        <c:v>0.00992</c:v>
                      </c:pt>
                      <c:pt idx="2374">
                        <c:v>0.00992</c:v>
                      </c:pt>
                      <c:pt idx="2375">
                        <c:v>0.00992</c:v>
                      </c:pt>
                      <c:pt idx="2376">
                        <c:v>0.00992</c:v>
                      </c:pt>
                      <c:pt idx="2377">
                        <c:v>0.00992</c:v>
                      </c:pt>
                      <c:pt idx="2378">
                        <c:v>0.00992</c:v>
                      </c:pt>
                      <c:pt idx="2379">
                        <c:v>0.00942</c:v>
                      </c:pt>
                      <c:pt idx="2380">
                        <c:v>0.00942</c:v>
                      </c:pt>
                      <c:pt idx="2381">
                        <c:v>0.00942</c:v>
                      </c:pt>
                      <c:pt idx="2382">
                        <c:v>0.00942</c:v>
                      </c:pt>
                      <c:pt idx="2383">
                        <c:v>0.00942</c:v>
                      </c:pt>
                      <c:pt idx="2384">
                        <c:v>0.00942</c:v>
                      </c:pt>
                      <c:pt idx="2385">
                        <c:v>0.00942</c:v>
                      </c:pt>
                      <c:pt idx="2386">
                        <c:v>0.00942</c:v>
                      </c:pt>
                      <c:pt idx="2387">
                        <c:v>0.00893</c:v>
                      </c:pt>
                      <c:pt idx="2388">
                        <c:v>0.00942</c:v>
                      </c:pt>
                      <c:pt idx="2389">
                        <c:v>0.00893</c:v>
                      </c:pt>
                      <c:pt idx="2390">
                        <c:v>0.00893</c:v>
                      </c:pt>
                      <c:pt idx="2391">
                        <c:v>0.00893</c:v>
                      </c:pt>
                      <c:pt idx="2392">
                        <c:v>0.00893</c:v>
                      </c:pt>
                      <c:pt idx="2393">
                        <c:v>0.00893</c:v>
                      </c:pt>
                      <c:pt idx="2394">
                        <c:v>0.00893</c:v>
                      </c:pt>
                      <c:pt idx="2395">
                        <c:v>0.00893</c:v>
                      </c:pt>
                      <c:pt idx="2396">
                        <c:v>0.00843</c:v>
                      </c:pt>
                      <c:pt idx="2397">
                        <c:v>0.00843</c:v>
                      </c:pt>
                      <c:pt idx="2398">
                        <c:v>0.00843</c:v>
                      </c:pt>
                      <c:pt idx="2399">
                        <c:v>0.00843</c:v>
                      </c:pt>
                      <c:pt idx="2400">
                        <c:v>0.00843</c:v>
                      </c:pt>
                      <c:pt idx="2401">
                        <c:v>0.00843</c:v>
                      </c:pt>
                      <c:pt idx="2402">
                        <c:v>0.00843</c:v>
                      </c:pt>
                      <c:pt idx="2403">
                        <c:v>0.00843</c:v>
                      </c:pt>
                      <c:pt idx="2404">
                        <c:v>0.00843</c:v>
                      </c:pt>
                      <c:pt idx="2405">
                        <c:v>0.00843</c:v>
                      </c:pt>
                      <c:pt idx="2406">
                        <c:v>0.00843</c:v>
                      </c:pt>
                      <c:pt idx="2407">
                        <c:v>0.00794</c:v>
                      </c:pt>
                      <c:pt idx="2408">
                        <c:v>0.00794</c:v>
                      </c:pt>
                      <c:pt idx="2409">
                        <c:v>0.00794</c:v>
                      </c:pt>
                      <c:pt idx="2410">
                        <c:v>0.00794</c:v>
                      </c:pt>
                      <c:pt idx="2411">
                        <c:v>0.00794</c:v>
                      </c:pt>
                      <c:pt idx="2412">
                        <c:v>0.00794</c:v>
                      </c:pt>
                      <c:pt idx="2413">
                        <c:v>0.00794</c:v>
                      </c:pt>
                      <c:pt idx="2414">
                        <c:v>0.00794</c:v>
                      </c:pt>
                      <c:pt idx="2415">
                        <c:v>0.00794</c:v>
                      </c:pt>
                      <c:pt idx="2416">
                        <c:v>0.00794</c:v>
                      </c:pt>
                      <c:pt idx="2417">
                        <c:v>0.00794</c:v>
                      </c:pt>
                      <c:pt idx="2418">
                        <c:v>0.00744</c:v>
                      </c:pt>
                      <c:pt idx="2419">
                        <c:v>0.00744</c:v>
                      </c:pt>
                      <c:pt idx="2420">
                        <c:v>0.00744</c:v>
                      </c:pt>
                      <c:pt idx="2421">
                        <c:v>0.00744</c:v>
                      </c:pt>
                      <c:pt idx="2422">
                        <c:v>0.00744</c:v>
                      </c:pt>
                      <c:pt idx="2423">
                        <c:v>0.00744</c:v>
                      </c:pt>
                      <c:pt idx="2424">
                        <c:v>0.00744</c:v>
                      </c:pt>
                      <c:pt idx="2425">
                        <c:v>0.00744</c:v>
                      </c:pt>
                      <c:pt idx="2426">
                        <c:v>0.00744</c:v>
                      </c:pt>
                      <c:pt idx="2427">
                        <c:v>0.00744</c:v>
                      </c:pt>
                      <c:pt idx="2428">
                        <c:v>0.00694</c:v>
                      </c:pt>
                      <c:pt idx="2429">
                        <c:v>0.00694</c:v>
                      </c:pt>
                      <c:pt idx="2430">
                        <c:v>0.00694</c:v>
                      </c:pt>
                      <c:pt idx="2431">
                        <c:v>0.00694</c:v>
                      </c:pt>
                      <c:pt idx="2432">
                        <c:v>0.00694</c:v>
                      </c:pt>
                      <c:pt idx="2433">
                        <c:v>0.00694</c:v>
                      </c:pt>
                      <c:pt idx="2434">
                        <c:v>0.00694</c:v>
                      </c:pt>
                      <c:pt idx="2435">
                        <c:v>0.00694</c:v>
                      </c:pt>
                      <c:pt idx="2436">
                        <c:v>0.00645</c:v>
                      </c:pt>
                      <c:pt idx="2437">
                        <c:v>0.00645</c:v>
                      </c:pt>
                      <c:pt idx="2438">
                        <c:v>0.00694</c:v>
                      </c:pt>
                      <c:pt idx="2439">
                        <c:v>0.00694</c:v>
                      </c:pt>
                      <c:pt idx="2440">
                        <c:v>0.00645</c:v>
                      </c:pt>
                      <c:pt idx="2441">
                        <c:v>0.00645</c:v>
                      </c:pt>
                      <c:pt idx="2442">
                        <c:v>0.00645</c:v>
                      </c:pt>
                      <c:pt idx="2443">
                        <c:v>0.00645</c:v>
                      </c:pt>
                      <c:pt idx="2444">
                        <c:v>0.00645</c:v>
                      </c:pt>
                      <c:pt idx="2445">
                        <c:v>0.00645</c:v>
                      </c:pt>
                      <c:pt idx="2446">
                        <c:v>0.00645</c:v>
                      </c:pt>
                      <c:pt idx="2447">
                        <c:v>0.00645</c:v>
                      </c:pt>
                      <c:pt idx="2448">
                        <c:v>0.00595</c:v>
                      </c:pt>
                      <c:pt idx="2449">
                        <c:v>0.00645</c:v>
                      </c:pt>
                      <c:pt idx="2450">
                        <c:v>0.00645</c:v>
                      </c:pt>
                      <c:pt idx="2451">
                        <c:v>0.00645</c:v>
                      </c:pt>
                      <c:pt idx="2452">
                        <c:v>0.00645</c:v>
                      </c:pt>
                      <c:pt idx="2453">
                        <c:v>0.00595</c:v>
                      </c:pt>
                      <c:pt idx="2454">
                        <c:v>0.00595</c:v>
                      </c:pt>
                      <c:pt idx="2455">
                        <c:v>0.00595</c:v>
                      </c:pt>
                      <c:pt idx="2456">
                        <c:v>0.00595</c:v>
                      </c:pt>
                      <c:pt idx="2457">
                        <c:v>0.00595</c:v>
                      </c:pt>
                      <c:pt idx="2458">
                        <c:v>0.00595</c:v>
                      </c:pt>
                      <c:pt idx="2459">
                        <c:v>0.00595</c:v>
                      </c:pt>
                      <c:pt idx="2460">
                        <c:v>0.00546</c:v>
                      </c:pt>
                      <c:pt idx="2461">
                        <c:v>0.00595</c:v>
                      </c:pt>
                      <c:pt idx="2462">
                        <c:v>0.00546</c:v>
                      </c:pt>
                      <c:pt idx="2463">
                        <c:v>0.00595</c:v>
                      </c:pt>
                      <c:pt idx="2464">
                        <c:v>0.00546</c:v>
                      </c:pt>
                      <c:pt idx="2465">
                        <c:v>0.00546</c:v>
                      </c:pt>
                      <c:pt idx="2466">
                        <c:v>0.00546</c:v>
                      </c:pt>
                      <c:pt idx="2467">
                        <c:v>0.00546</c:v>
                      </c:pt>
                      <c:pt idx="2468">
                        <c:v>0.00546</c:v>
                      </c:pt>
                      <c:pt idx="2469">
                        <c:v>0.00546</c:v>
                      </c:pt>
                      <c:pt idx="2470">
                        <c:v>0.00546</c:v>
                      </c:pt>
                      <c:pt idx="2471">
                        <c:v>0.00496</c:v>
                      </c:pt>
                      <c:pt idx="2472">
                        <c:v>0.00496</c:v>
                      </c:pt>
                      <c:pt idx="2473">
                        <c:v>0.00496</c:v>
                      </c:pt>
                      <c:pt idx="2474">
                        <c:v>0.00496</c:v>
                      </c:pt>
                      <c:pt idx="2475">
                        <c:v>0.00496</c:v>
                      </c:pt>
                      <c:pt idx="2476">
                        <c:v>0.00496</c:v>
                      </c:pt>
                      <c:pt idx="2477">
                        <c:v>0.00496</c:v>
                      </c:pt>
                      <c:pt idx="2478">
                        <c:v>0.00496</c:v>
                      </c:pt>
                      <c:pt idx="2479">
                        <c:v>0.00496</c:v>
                      </c:pt>
                      <c:pt idx="2480">
                        <c:v>0.00496</c:v>
                      </c:pt>
                      <c:pt idx="2481">
                        <c:v>0.00496</c:v>
                      </c:pt>
                      <c:pt idx="2482">
                        <c:v>0.00496</c:v>
                      </c:pt>
                      <c:pt idx="2483">
                        <c:v>0.00496</c:v>
                      </c:pt>
                      <c:pt idx="2484">
                        <c:v>0.00496</c:v>
                      </c:pt>
                      <c:pt idx="2485">
                        <c:v>0.00496</c:v>
                      </c:pt>
                      <c:pt idx="2486">
                        <c:v>0.00446</c:v>
                      </c:pt>
                      <c:pt idx="2487">
                        <c:v>0.00496</c:v>
                      </c:pt>
                      <c:pt idx="2488">
                        <c:v>0.00496</c:v>
                      </c:pt>
                      <c:pt idx="2489">
                        <c:v>0.00496</c:v>
                      </c:pt>
                      <c:pt idx="2490">
                        <c:v>0.00446</c:v>
                      </c:pt>
                      <c:pt idx="2491">
                        <c:v>0.00446</c:v>
                      </c:pt>
                      <c:pt idx="2492">
                        <c:v>0.00446</c:v>
                      </c:pt>
                      <c:pt idx="2493">
                        <c:v>0.00446</c:v>
                      </c:pt>
                      <c:pt idx="2494">
                        <c:v>0.00446</c:v>
                      </c:pt>
                      <c:pt idx="2495">
                        <c:v>0.00446</c:v>
                      </c:pt>
                      <c:pt idx="2496">
                        <c:v>0.00446</c:v>
                      </c:pt>
                      <c:pt idx="2497">
                        <c:v>0.00397</c:v>
                      </c:pt>
                      <c:pt idx="2498">
                        <c:v>0.00446</c:v>
                      </c:pt>
                      <c:pt idx="2499">
                        <c:v>0.00397</c:v>
                      </c:pt>
                      <c:pt idx="2500">
                        <c:v>0.00397</c:v>
                      </c:pt>
                      <c:pt idx="2501">
                        <c:v>0.00397</c:v>
                      </c:pt>
                      <c:pt idx="2502">
                        <c:v>0.00397</c:v>
                      </c:pt>
                      <c:pt idx="2503">
                        <c:v>0.00397</c:v>
                      </c:pt>
                      <c:pt idx="2504">
                        <c:v>0.00397</c:v>
                      </c:pt>
                      <c:pt idx="2505">
                        <c:v>0.00397</c:v>
                      </c:pt>
                      <c:pt idx="2506">
                        <c:v>0.00397</c:v>
                      </c:pt>
                      <c:pt idx="2507">
                        <c:v>0.00397</c:v>
                      </c:pt>
                      <c:pt idx="2508">
                        <c:v>0.00397</c:v>
                      </c:pt>
                      <c:pt idx="2509">
                        <c:v>0.00397</c:v>
                      </c:pt>
                      <c:pt idx="2510">
                        <c:v>0.00397</c:v>
                      </c:pt>
                      <c:pt idx="2511">
                        <c:v>0.00397</c:v>
                      </c:pt>
                      <c:pt idx="2512">
                        <c:v>0.00397</c:v>
                      </c:pt>
                      <c:pt idx="2513">
                        <c:v>0.00397</c:v>
                      </c:pt>
                      <c:pt idx="2514">
                        <c:v>0.00397</c:v>
                      </c:pt>
                      <c:pt idx="2515">
                        <c:v>0.00397</c:v>
                      </c:pt>
                      <c:pt idx="2516">
                        <c:v>0.00397</c:v>
                      </c:pt>
                      <c:pt idx="2517">
                        <c:v>0.00347</c:v>
                      </c:pt>
                      <c:pt idx="2518">
                        <c:v>0.00397</c:v>
                      </c:pt>
                      <c:pt idx="2519">
                        <c:v>0.00347</c:v>
                      </c:pt>
                      <c:pt idx="2520">
                        <c:v>0.00347</c:v>
                      </c:pt>
                      <c:pt idx="2521">
                        <c:v>0.00347</c:v>
                      </c:pt>
                      <c:pt idx="2522">
                        <c:v>0.00347</c:v>
                      </c:pt>
                      <c:pt idx="2523">
                        <c:v>0.00347</c:v>
                      </c:pt>
                      <c:pt idx="2524">
                        <c:v>0.00347</c:v>
                      </c:pt>
                      <c:pt idx="2525">
                        <c:v>0.00347</c:v>
                      </c:pt>
                      <c:pt idx="2526">
                        <c:v>0.00347</c:v>
                      </c:pt>
                      <c:pt idx="2527">
                        <c:v>0.00347</c:v>
                      </c:pt>
                      <c:pt idx="2528">
                        <c:v>0.00347</c:v>
                      </c:pt>
                      <c:pt idx="2529">
                        <c:v>0.00298</c:v>
                      </c:pt>
                      <c:pt idx="2530">
                        <c:v>0.00347</c:v>
                      </c:pt>
                      <c:pt idx="2531">
                        <c:v>0.00298</c:v>
                      </c:pt>
                      <c:pt idx="2532">
                        <c:v>0.00298</c:v>
                      </c:pt>
                      <c:pt idx="2533">
                        <c:v>0.00298</c:v>
                      </c:pt>
                      <c:pt idx="2534">
                        <c:v>0.00298</c:v>
                      </c:pt>
                      <c:pt idx="2535">
                        <c:v>0.00298</c:v>
                      </c:pt>
                      <c:pt idx="2536">
                        <c:v>0.00298</c:v>
                      </c:pt>
                      <c:pt idx="2537">
                        <c:v>0.00298</c:v>
                      </c:pt>
                      <c:pt idx="2538">
                        <c:v>0.00298</c:v>
                      </c:pt>
                      <c:pt idx="2539">
                        <c:v>0.00298</c:v>
                      </c:pt>
                      <c:pt idx="2540">
                        <c:v>0.00298</c:v>
                      </c:pt>
                      <c:pt idx="2541">
                        <c:v>0.00298</c:v>
                      </c:pt>
                      <c:pt idx="2542">
                        <c:v>0.00298</c:v>
                      </c:pt>
                      <c:pt idx="2543">
                        <c:v>0.00298</c:v>
                      </c:pt>
                      <c:pt idx="2544">
                        <c:v>0.00298</c:v>
                      </c:pt>
                      <c:pt idx="2545">
                        <c:v>0.00298</c:v>
                      </c:pt>
                      <c:pt idx="2546">
                        <c:v>0.00298</c:v>
                      </c:pt>
                      <c:pt idx="2547">
                        <c:v>0.00298</c:v>
                      </c:pt>
                      <c:pt idx="2548">
                        <c:v>0.00298</c:v>
                      </c:pt>
                      <c:pt idx="2549">
                        <c:v>0.00248</c:v>
                      </c:pt>
                      <c:pt idx="2550">
                        <c:v>0.00298</c:v>
                      </c:pt>
                      <c:pt idx="2551">
                        <c:v>0.00248</c:v>
                      </c:pt>
                      <c:pt idx="2552">
                        <c:v>0.00248</c:v>
                      </c:pt>
                      <c:pt idx="2553">
                        <c:v>0.00248</c:v>
                      </c:pt>
                      <c:pt idx="2554">
                        <c:v>0.00248</c:v>
                      </c:pt>
                      <c:pt idx="2555">
                        <c:v>0.00248</c:v>
                      </c:pt>
                      <c:pt idx="2556">
                        <c:v>0.00248</c:v>
                      </c:pt>
                      <c:pt idx="2557">
                        <c:v>0.00248</c:v>
                      </c:pt>
                      <c:pt idx="2558">
                        <c:v>0.00248</c:v>
                      </c:pt>
                      <c:pt idx="2559">
                        <c:v>0.00248</c:v>
                      </c:pt>
                      <c:pt idx="2560">
                        <c:v>0.00248</c:v>
                      </c:pt>
                      <c:pt idx="2561">
                        <c:v>0.00248</c:v>
                      </c:pt>
                      <c:pt idx="2562">
                        <c:v>0.00248</c:v>
                      </c:pt>
                      <c:pt idx="2563">
                        <c:v>0.00248</c:v>
                      </c:pt>
                      <c:pt idx="2564">
                        <c:v>0.00248</c:v>
                      </c:pt>
                      <c:pt idx="2565">
                        <c:v>0.00198</c:v>
                      </c:pt>
                      <c:pt idx="2566">
                        <c:v>0.00248</c:v>
                      </c:pt>
                      <c:pt idx="2567">
                        <c:v>0.00198</c:v>
                      </c:pt>
                      <c:pt idx="2568">
                        <c:v>0.00198</c:v>
                      </c:pt>
                      <c:pt idx="2569">
                        <c:v>0.00198</c:v>
                      </c:pt>
                      <c:pt idx="2570">
                        <c:v>0.00248</c:v>
                      </c:pt>
                      <c:pt idx="2571">
                        <c:v>0.00198</c:v>
                      </c:pt>
                      <c:pt idx="2572">
                        <c:v>0.00198</c:v>
                      </c:pt>
                      <c:pt idx="2573">
                        <c:v>0.00198</c:v>
                      </c:pt>
                      <c:pt idx="2574">
                        <c:v>0.00198</c:v>
                      </c:pt>
                      <c:pt idx="2575">
                        <c:v>0.00198</c:v>
                      </c:pt>
                      <c:pt idx="2576">
                        <c:v>0.00198</c:v>
                      </c:pt>
                      <c:pt idx="2577">
                        <c:v>0.00198</c:v>
                      </c:pt>
                      <c:pt idx="2578">
                        <c:v>0.00198</c:v>
                      </c:pt>
                      <c:pt idx="2579">
                        <c:v>0.00198</c:v>
                      </c:pt>
                      <c:pt idx="2580">
                        <c:v>0.00198</c:v>
                      </c:pt>
                      <c:pt idx="2581">
                        <c:v>0.00198</c:v>
                      </c:pt>
                      <c:pt idx="2582">
                        <c:v>0.00198</c:v>
                      </c:pt>
                      <c:pt idx="2583">
                        <c:v>0.00198</c:v>
                      </c:pt>
                      <c:pt idx="2584">
                        <c:v>0.00149</c:v>
                      </c:pt>
                      <c:pt idx="2585">
                        <c:v>0.00149</c:v>
                      </c:pt>
                      <c:pt idx="2586">
                        <c:v>0.00149</c:v>
                      </c:pt>
                      <c:pt idx="2587">
                        <c:v>0.00149</c:v>
                      </c:pt>
                      <c:pt idx="2588">
                        <c:v>0.00149</c:v>
                      </c:pt>
                      <c:pt idx="2589">
                        <c:v>0.00149</c:v>
                      </c:pt>
                      <c:pt idx="2590">
                        <c:v>0.00149</c:v>
                      </c:pt>
                      <c:pt idx="2591">
                        <c:v>0.00149</c:v>
                      </c:pt>
                      <c:pt idx="2592">
                        <c:v>0.00149</c:v>
                      </c:pt>
                      <c:pt idx="2593">
                        <c:v>0.00149</c:v>
                      </c:pt>
                      <c:pt idx="2594">
                        <c:v>0.00149</c:v>
                      </c:pt>
                      <c:pt idx="2595">
                        <c:v>0.00149</c:v>
                      </c:pt>
                      <c:pt idx="2596">
                        <c:v>0.00149</c:v>
                      </c:pt>
                      <c:pt idx="2597">
                        <c:v>0.00149</c:v>
                      </c:pt>
                      <c:pt idx="2598">
                        <c:v>0.00149</c:v>
                      </c:pt>
                      <c:pt idx="2599">
                        <c:v>0.00149</c:v>
                      </c:pt>
                      <c:pt idx="2600">
                        <c:v>0.00149</c:v>
                      </c:pt>
                      <c:pt idx="2601">
                        <c:v>0.00149</c:v>
                      </c:pt>
                      <c:pt idx="2602">
                        <c:v>0.00149</c:v>
                      </c:pt>
                      <c:pt idx="2603">
                        <c:v>0.00149</c:v>
                      </c:pt>
                      <c:pt idx="2604">
                        <c:v>0.00149</c:v>
                      </c:pt>
                      <c:pt idx="2605">
                        <c:v>0.00149</c:v>
                      </c:pt>
                      <c:pt idx="2606">
                        <c:v>0.00149</c:v>
                      </c:pt>
                      <c:pt idx="2607">
                        <c:v>0.00149</c:v>
                      </c:pt>
                      <c:pt idx="2608">
                        <c:v>0.00149</c:v>
                      </c:pt>
                      <c:pt idx="2609">
                        <c:v>0.00149</c:v>
                      </c:pt>
                      <c:pt idx="2610">
                        <c:v>0.00149</c:v>
                      </c:pt>
                      <c:pt idx="2611">
                        <c:v>0.00149</c:v>
                      </c:pt>
                      <c:pt idx="2612">
                        <c:v>0.00149</c:v>
                      </c:pt>
                      <c:pt idx="2613">
                        <c:v>0.00149</c:v>
                      </c:pt>
                      <c:pt idx="2614">
                        <c:v>0.00149</c:v>
                      </c:pt>
                      <c:pt idx="2615">
                        <c:v>0.00149</c:v>
                      </c:pt>
                      <c:pt idx="2616">
                        <c:v>0.00149</c:v>
                      </c:pt>
                      <c:pt idx="2617">
                        <c:v>0.00149</c:v>
                      </c:pt>
                      <c:pt idx="2618">
                        <c:v>0.00149</c:v>
                      </c:pt>
                      <c:pt idx="2619">
                        <c:v>0.00149</c:v>
                      </c:pt>
                      <c:pt idx="2620">
                        <c:v>0.00149</c:v>
                      </c:pt>
                      <c:pt idx="2621">
                        <c:v>0.00149</c:v>
                      </c:pt>
                      <c:pt idx="2622">
                        <c:v>0.00149</c:v>
                      </c:pt>
                      <c:pt idx="2623">
                        <c:v>0.00149</c:v>
                      </c:pt>
                      <c:pt idx="2624">
                        <c:v>0.00149</c:v>
                      </c:pt>
                      <c:pt idx="2625">
                        <c:v>0.00149</c:v>
                      </c:pt>
                      <c:pt idx="2626">
                        <c:v>0.00149</c:v>
                      </c:pt>
                      <c:pt idx="2627">
                        <c:v>0.00149</c:v>
                      </c:pt>
                      <c:pt idx="2628">
                        <c:v>0.00149</c:v>
                      </c:pt>
                      <c:pt idx="2629">
                        <c:v>0.00149</c:v>
                      </c:pt>
                      <c:pt idx="2630">
                        <c:v>0.00149</c:v>
                      </c:pt>
                      <c:pt idx="2631">
                        <c:v>0.00149</c:v>
                      </c:pt>
                      <c:pt idx="2632">
                        <c:v>0.00149</c:v>
                      </c:pt>
                      <c:pt idx="2633">
                        <c:v>0.00149</c:v>
                      </c:pt>
                      <c:pt idx="2634">
                        <c:v>0.00149</c:v>
                      </c:pt>
                      <c:pt idx="2635">
                        <c:v>0.00149</c:v>
                      </c:pt>
                      <c:pt idx="2636">
                        <c:v>0.00149</c:v>
                      </c:pt>
                      <c:pt idx="2637">
                        <c:v>0.00149</c:v>
                      </c:pt>
                      <c:pt idx="2638">
                        <c:v>0.00149</c:v>
                      </c:pt>
                      <c:pt idx="2639">
                        <c:v>0.00149</c:v>
                      </c:pt>
                      <c:pt idx="2640">
                        <c:v>0.00149</c:v>
                      </c:pt>
                      <c:pt idx="2641">
                        <c:v>0.00149</c:v>
                      </c:pt>
                      <c:pt idx="2642">
                        <c:v>0.00149</c:v>
                      </c:pt>
                      <c:pt idx="2643">
                        <c:v>0.00149</c:v>
                      </c:pt>
                      <c:pt idx="2644">
                        <c:v>0.00149</c:v>
                      </c:pt>
                      <c:pt idx="2645">
                        <c:v>0.00149</c:v>
                      </c:pt>
                      <c:pt idx="2646">
                        <c:v>0.00149</c:v>
                      </c:pt>
                      <c:pt idx="2647">
                        <c:v>0.00149</c:v>
                      </c:pt>
                      <c:pt idx="2648">
                        <c:v>0.00149</c:v>
                      </c:pt>
                      <c:pt idx="2649">
                        <c:v>0.00149</c:v>
                      </c:pt>
                      <c:pt idx="2650">
                        <c:v>0.00149</c:v>
                      </c:pt>
                      <c:pt idx="2651">
                        <c:v>0.00149</c:v>
                      </c:pt>
                      <c:pt idx="2652">
                        <c:v>0.00149</c:v>
                      </c:pt>
                      <c:pt idx="2653">
                        <c:v>0.00149</c:v>
                      </c:pt>
                      <c:pt idx="2654">
                        <c:v>0.00149</c:v>
                      </c:pt>
                      <c:pt idx="2655">
                        <c:v>0.00149</c:v>
                      </c:pt>
                      <c:pt idx="2656">
                        <c:v>0.00149</c:v>
                      </c:pt>
                      <c:pt idx="2657">
                        <c:v>0.00149</c:v>
                      </c:pt>
                      <c:pt idx="2658">
                        <c:v>0.00149</c:v>
                      </c:pt>
                      <c:pt idx="2659">
                        <c:v>0.00149</c:v>
                      </c:pt>
                      <c:pt idx="2660">
                        <c:v>0.00149</c:v>
                      </c:pt>
                      <c:pt idx="2661">
                        <c:v>0.00149</c:v>
                      </c:pt>
                      <c:pt idx="2662">
                        <c:v>0.00149</c:v>
                      </c:pt>
                      <c:pt idx="2663">
                        <c:v>0.00149</c:v>
                      </c:pt>
                      <c:pt idx="2664">
                        <c:v>0.00149</c:v>
                      </c:pt>
                      <c:pt idx="2665">
                        <c:v>0.00149</c:v>
                      </c:pt>
                      <c:pt idx="2666">
                        <c:v>0.00149</c:v>
                      </c:pt>
                      <c:pt idx="2667">
                        <c:v>0.00149</c:v>
                      </c:pt>
                      <c:pt idx="2668">
                        <c:v>0.00149</c:v>
                      </c:pt>
                      <c:pt idx="2669">
                        <c:v>0.00149</c:v>
                      </c:pt>
                      <c:pt idx="2670">
                        <c:v>0.00149</c:v>
                      </c:pt>
                      <c:pt idx="2671">
                        <c:v>0.00149</c:v>
                      </c:pt>
                      <c:pt idx="2672">
                        <c:v>0.00149</c:v>
                      </c:pt>
                      <c:pt idx="2673">
                        <c:v>0.00149</c:v>
                      </c:pt>
                      <c:pt idx="2674">
                        <c:v>0.00149</c:v>
                      </c:pt>
                      <c:pt idx="2675">
                        <c:v>0.00149</c:v>
                      </c:pt>
                      <c:pt idx="2676">
                        <c:v>0.00149</c:v>
                      </c:pt>
                      <c:pt idx="2677">
                        <c:v>0.00149</c:v>
                      </c:pt>
                      <c:pt idx="2678">
                        <c:v>0.00149</c:v>
                      </c:pt>
                      <c:pt idx="2679">
                        <c:v>0.00149</c:v>
                      </c:pt>
                      <c:pt idx="2680">
                        <c:v>0.00149</c:v>
                      </c:pt>
                      <c:pt idx="2681">
                        <c:v>0.00149</c:v>
                      </c:pt>
                      <c:pt idx="2682">
                        <c:v>0.00149</c:v>
                      </c:pt>
                      <c:pt idx="2683">
                        <c:v>0.00149</c:v>
                      </c:pt>
                      <c:pt idx="2684">
                        <c:v>0.00149</c:v>
                      </c:pt>
                      <c:pt idx="2685">
                        <c:v>0.00149</c:v>
                      </c:pt>
                      <c:pt idx="2686">
                        <c:v>0.00149</c:v>
                      </c:pt>
                      <c:pt idx="2687">
                        <c:v>0.00149</c:v>
                      </c:pt>
                      <c:pt idx="2688">
                        <c:v>0.00149</c:v>
                      </c:pt>
                      <c:pt idx="2689">
                        <c:v>0.00149</c:v>
                      </c:pt>
                      <c:pt idx="2690">
                        <c:v>0.00149</c:v>
                      </c:pt>
                      <c:pt idx="2691">
                        <c:v>0.00149</c:v>
                      </c:pt>
                      <c:pt idx="2692">
                        <c:v>0.00149</c:v>
                      </c:pt>
                      <c:pt idx="2693">
                        <c:v>0.00149</c:v>
                      </c:pt>
                      <c:pt idx="2694">
                        <c:v>0.00149</c:v>
                      </c:pt>
                      <c:pt idx="2695">
                        <c:v>0.00149</c:v>
                      </c:pt>
                      <c:pt idx="2696">
                        <c:v>0.00149</c:v>
                      </c:pt>
                      <c:pt idx="2697">
                        <c:v>0.00149</c:v>
                      </c:pt>
                      <c:pt idx="2698">
                        <c:v>0.00149</c:v>
                      </c:pt>
                      <c:pt idx="2699">
                        <c:v>0.00149</c:v>
                      </c:pt>
                      <c:pt idx="2700">
                        <c:v>0.00149</c:v>
                      </c:pt>
                      <c:pt idx="2701">
                        <c:v>0.00149</c:v>
                      </c:pt>
                      <c:pt idx="2702">
                        <c:v>0.00149</c:v>
                      </c:pt>
                      <c:pt idx="2703">
                        <c:v>0.00149</c:v>
                      </c:pt>
                      <c:pt idx="2704">
                        <c:v>0.00149</c:v>
                      </c:pt>
                      <c:pt idx="2705">
                        <c:v>0.00149</c:v>
                      </c:pt>
                      <c:pt idx="2706">
                        <c:v>0.00149</c:v>
                      </c:pt>
                      <c:pt idx="2707">
                        <c:v>0.00149</c:v>
                      </c:pt>
                      <c:pt idx="2708">
                        <c:v>0.00149</c:v>
                      </c:pt>
                      <c:pt idx="2709">
                        <c:v>0.00149</c:v>
                      </c:pt>
                      <c:pt idx="2710">
                        <c:v>0.00149</c:v>
                      </c:pt>
                      <c:pt idx="2711">
                        <c:v>0.00149</c:v>
                      </c:pt>
                      <c:pt idx="2712">
                        <c:v>0.00149</c:v>
                      </c:pt>
                      <c:pt idx="2713">
                        <c:v>0.00149</c:v>
                      </c:pt>
                      <c:pt idx="2714">
                        <c:v>0.00149</c:v>
                      </c:pt>
                      <c:pt idx="2715">
                        <c:v>0.00149</c:v>
                      </c:pt>
                      <c:pt idx="2716">
                        <c:v>0.00149</c:v>
                      </c:pt>
                      <c:pt idx="2717">
                        <c:v>0.00149</c:v>
                      </c:pt>
                      <c:pt idx="2718">
                        <c:v>0.00149</c:v>
                      </c:pt>
                      <c:pt idx="2719">
                        <c:v>0.00149</c:v>
                      </c:pt>
                      <c:pt idx="2720">
                        <c:v>0.00149</c:v>
                      </c:pt>
                      <c:pt idx="2721">
                        <c:v>0.00149</c:v>
                      </c:pt>
                      <c:pt idx="2722">
                        <c:v>0.00149</c:v>
                      </c:pt>
                      <c:pt idx="2723">
                        <c:v>0.00149</c:v>
                      </c:pt>
                      <c:pt idx="2724">
                        <c:v>0.00149</c:v>
                      </c:pt>
                      <c:pt idx="2725">
                        <c:v>0.00149</c:v>
                      </c:pt>
                      <c:pt idx="2726">
                        <c:v>0.00149</c:v>
                      </c:pt>
                      <c:pt idx="2727">
                        <c:v>0.00149</c:v>
                      </c:pt>
                      <c:pt idx="2728">
                        <c:v>0.00149</c:v>
                      </c:pt>
                      <c:pt idx="2729">
                        <c:v>0.00149</c:v>
                      </c:pt>
                      <c:pt idx="2730">
                        <c:v>0.00149</c:v>
                      </c:pt>
                      <c:pt idx="2731">
                        <c:v>0.00149</c:v>
                      </c:pt>
                      <c:pt idx="2732">
                        <c:v>0.00149</c:v>
                      </c:pt>
                      <c:pt idx="2733">
                        <c:v>0.00149</c:v>
                      </c:pt>
                      <c:pt idx="2734">
                        <c:v>0.00149</c:v>
                      </c:pt>
                      <c:pt idx="2735">
                        <c:v>0.00149</c:v>
                      </c:pt>
                      <c:pt idx="2736">
                        <c:v>0.00149</c:v>
                      </c:pt>
                      <c:pt idx="2737">
                        <c:v>0.00149</c:v>
                      </c:pt>
                      <c:pt idx="2738">
                        <c:v>0.00149</c:v>
                      </c:pt>
                      <c:pt idx="2739">
                        <c:v>0.00149</c:v>
                      </c:pt>
                      <c:pt idx="2740">
                        <c:v>0.00149</c:v>
                      </c:pt>
                      <c:pt idx="2741">
                        <c:v>0.00149</c:v>
                      </c:pt>
                      <c:pt idx="2742">
                        <c:v>0.00149</c:v>
                      </c:pt>
                      <c:pt idx="2743">
                        <c:v>0.00149</c:v>
                      </c:pt>
                      <c:pt idx="2744">
                        <c:v>0.00149</c:v>
                      </c:pt>
                      <c:pt idx="2745">
                        <c:v>0.00149</c:v>
                      </c:pt>
                      <c:pt idx="2746">
                        <c:v>0.00149</c:v>
                      </c:pt>
                      <c:pt idx="2747">
                        <c:v>0.00149</c:v>
                      </c:pt>
                      <c:pt idx="2748">
                        <c:v>0.00149</c:v>
                      </c:pt>
                      <c:pt idx="2749">
                        <c:v>0.00149</c:v>
                      </c:pt>
                      <c:pt idx="2750">
                        <c:v>0.00149</c:v>
                      </c:pt>
                      <c:pt idx="2751">
                        <c:v>0.00149</c:v>
                      </c:pt>
                      <c:pt idx="2752">
                        <c:v>0.00149</c:v>
                      </c:pt>
                      <c:pt idx="2753">
                        <c:v>0.00149</c:v>
                      </c:pt>
                      <c:pt idx="2754">
                        <c:v>0.00149</c:v>
                      </c:pt>
                      <c:pt idx="2755">
                        <c:v>0.00149</c:v>
                      </c:pt>
                      <c:pt idx="2756">
                        <c:v>0.00149</c:v>
                      </c:pt>
                      <c:pt idx="2757">
                        <c:v>0.00149</c:v>
                      </c:pt>
                      <c:pt idx="2758">
                        <c:v>0.00149</c:v>
                      </c:pt>
                      <c:pt idx="2759">
                        <c:v>0.00149</c:v>
                      </c:pt>
                      <c:pt idx="2760">
                        <c:v>0.00149</c:v>
                      </c:pt>
                      <c:pt idx="2761">
                        <c:v>0.00149</c:v>
                      </c:pt>
                      <c:pt idx="2762">
                        <c:v>0.00149</c:v>
                      </c:pt>
                      <c:pt idx="2763">
                        <c:v>0.00149</c:v>
                      </c:pt>
                      <c:pt idx="2764">
                        <c:v>0.00149</c:v>
                      </c:pt>
                      <c:pt idx="2765">
                        <c:v>0.00149</c:v>
                      </c:pt>
                      <c:pt idx="2766">
                        <c:v>0.00149</c:v>
                      </c:pt>
                      <c:pt idx="2767">
                        <c:v>0.00149</c:v>
                      </c:pt>
                      <c:pt idx="2768">
                        <c:v>0.00149</c:v>
                      </c:pt>
                      <c:pt idx="2769">
                        <c:v>0.00149</c:v>
                      </c:pt>
                      <c:pt idx="2770">
                        <c:v>0.00149</c:v>
                      </c:pt>
                      <c:pt idx="2771">
                        <c:v>0.00149</c:v>
                      </c:pt>
                      <c:pt idx="2772">
                        <c:v>0.00149</c:v>
                      </c:pt>
                      <c:pt idx="2773">
                        <c:v>0.00149</c:v>
                      </c:pt>
                      <c:pt idx="2774">
                        <c:v>0.00149</c:v>
                      </c:pt>
                      <c:pt idx="2775">
                        <c:v>0.00149</c:v>
                      </c:pt>
                      <c:pt idx="2776">
                        <c:v>0.00149</c:v>
                      </c:pt>
                      <c:pt idx="2777">
                        <c:v>0.00149</c:v>
                      </c:pt>
                      <c:pt idx="2778">
                        <c:v>0.00149</c:v>
                      </c:pt>
                      <c:pt idx="2779">
                        <c:v>0.00149</c:v>
                      </c:pt>
                      <c:pt idx="2780">
                        <c:v>0.00149</c:v>
                      </c:pt>
                      <c:pt idx="2781">
                        <c:v>0.00149</c:v>
                      </c:pt>
                      <c:pt idx="2782">
                        <c:v>0.00149</c:v>
                      </c:pt>
                      <c:pt idx="2783">
                        <c:v>0.00149</c:v>
                      </c:pt>
                      <c:pt idx="2784">
                        <c:v>0.00149</c:v>
                      </c:pt>
                      <c:pt idx="2785">
                        <c:v>0.00149</c:v>
                      </c:pt>
                      <c:pt idx="2786">
                        <c:v>0.00149</c:v>
                      </c:pt>
                      <c:pt idx="2787">
                        <c:v>0.00149</c:v>
                      </c:pt>
                      <c:pt idx="2788">
                        <c:v>0.00149</c:v>
                      </c:pt>
                      <c:pt idx="2789">
                        <c:v>0.00149</c:v>
                      </c:pt>
                      <c:pt idx="2790">
                        <c:v>0.00149</c:v>
                      </c:pt>
                      <c:pt idx="2791">
                        <c:v>0.00149</c:v>
                      </c:pt>
                      <c:pt idx="2792">
                        <c:v>0.00149</c:v>
                      </c:pt>
                      <c:pt idx="2793">
                        <c:v>0.00149</c:v>
                      </c:pt>
                      <c:pt idx="2794">
                        <c:v>0.00149</c:v>
                      </c:pt>
                      <c:pt idx="2795">
                        <c:v>0.00149</c:v>
                      </c:pt>
                      <c:pt idx="2796">
                        <c:v>0.00149</c:v>
                      </c:pt>
                      <c:pt idx="2797">
                        <c:v>0.00149</c:v>
                      </c:pt>
                      <c:pt idx="2798">
                        <c:v>0.00149</c:v>
                      </c:pt>
                      <c:pt idx="2799">
                        <c:v>0.00149</c:v>
                      </c:pt>
                      <c:pt idx="2800">
                        <c:v>0.00149</c:v>
                      </c:pt>
                      <c:pt idx="2801">
                        <c:v>0.00149</c:v>
                      </c:pt>
                      <c:pt idx="2802">
                        <c:v>0.00149</c:v>
                      </c:pt>
                      <c:pt idx="2803">
                        <c:v>0.00149</c:v>
                      </c:pt>
                      <c:pt idx="2804">
                        <c:v>0.00149</c:v>
                      </c:pt>
                      <c:pt idx="2805">
                        <c:v>0.00149</c:v>
                      </c:pt>
                      <c:pt idx="2806">
                        <c:v>0.00149</c:v>
                      </c:pt>
                      <c:pt idx="2807">
                        <c:v>0.00149</c:v>
                      </c:pt>
                      <c:pt idx="2808">
                        <c:v>0.00149</c:v>
                      </c:pt>
                      <c:pt idx="2809">
                        <c:v>0.00149</c:v>
                      </c:pt>
                      <c:pt idx="2810">
                        <c:v>0.00149</c:v>
                      </c:pt>
                      <c:pt idx="2811">
                        <c:v>0.00149</c:v>
                      </c:pt>
                      <c:pt idx="2812">
                        <c:v>0.00149</c:v>
                      </c:pt>
                      <c:pt idx="2813">
                        <c:v>0.00149</c:v>
                      </c:pt>
                      <c:pt idx="2814">
                        <c:v>0.00149</c:v>
                      </c:pt>
                      <c:pt idx="2815">
                        <c:v>0.00149</c:v>
                      </c:pt>
                      <c:pt idx="2816">
                        <c:v>0.00149</c:v>
                      </c:pt>
                      <c:pt idx="2817">
                        <c:v>0.00149</c:v>
                      </c:pt>
                      <c:pt idx="2818">
                        <c:v>0.00149</c:v>
                      </c:pt>
                      <c:pt idx="2819">
                        <c:v>0.00149</c:v>
                      </c:pt>
                      <c:pt idx="2820">
                        <c:v>0.00149</c:v>
                      </c:pt>
                      <c:pt idx="2821">
                        <c:v>0.00149</c:v>
                      </c:pt>
                      <c:pt idx="2822">
                        <c:v>0.00149</c:v>
                      </c:pt>
                      <c:pt idx="2823">
                        <c:v>0.00149</c:v>
                      </c:pt>
                      <c:pt idx="2824">
                        <c:v>0.00149</c:v>
                      </c:pt>
                      <c:pt idx="2825">
                        <c:v>0.00149</c:v>
                      </c:pt>
                      <c:pt idx="2826">
                        <c:v>0.00149</c:v>
                      </c:pt>
                      <c:pt idx="2827">
                        <c:v>0.00149</c:v>
                      </c:pt>
                      <c:pt idx="2828">
                        <c:v>0.00149</c:v>
                      </c:pt>
                      <c:pt idx="2829">
                        <c:v>0.00149</c:v>
                      </c:pt>
                      <c:pt idx="2830">
                        <c:v>0.00149</c:v>
                      </c:pt>
                      <c:pt idx="2831">
                        <c:v>0.00149</c:v>
                      </c:pt>
                      <c:pt idx="2832">
                        <c:v>0.00149</c:v>
                      </c:pt>
                      <c:pt idx="2833">
                        <c:v>0.00149</c:v>
                      </c:pt>
                      <c:pt idx="2834">
                        <c:v>0.00149</c:v>
                      </c:pt>
                      <c:pt idx="2835">
                        <c:v>0.00149</c:v>
                      </c:pt>
                      <c:pt idx="2836">
                        <c:v>0.00149</c:v>
                      </c:pt>
                      <c:pt idx="2837">
                        <c:v>0.00149</c:v>
                      </c:pt>
                      <c:pt idx="2838">
                        <c:v>0.00149</c:v>
                      </c:pt>
                      <c:pt idx="2839">
                        <c:v>0.00149</c:v>
                      </c:pt>
                      <c:pt idx="2840">
                        <c:v>0.00149</c:v>
                      </c:pt>
                      <c:pt idx="2841">
                        <c:v>0.00149</c:v>
                      </c:pt>
                      <c:pt idx="2842">
                        <c:v>0.00149</c:v>
                      </c:pt>
                      <c:pt idx="2843">
                        <c:v>0.00149</c:v>
                      </c:pt>
                      <c:pt idx="2844">
                        <c:v>0.00149</c:v>
                      </c:pt>
                      <c:pt idx="2845">
                        <c:v>0.00149</c:v>
                      </c:pt>
                      <c:pt idx="2846">
                        <c:v>0.00149</c:v>
                      </c:pt>
                      <c:pt idx="2847">
                        <c:v>0.00149</c:v>
                      </c:pt>
                      <c:pt idx="2848">
                        <c:v>0.00149</c:v>
                      </c:pt>
                      <c:pt idx="2849">
                        <c:v>0.00149</c:v>
                      </c:pt>
                      <c:pt idx="2850">
                        <c:v>0.00149</c:v>
                      </c:pt>
                      <c:pt idx="2851">
                        <c:v>0.00149</c:v>
                      </c:pt>
                      <c:pt idx="2852">
                        <c:v>0.00149</c:v>
                      </c:pt>
                      <c:pt idx="2853">
                        <c:v>0.00149</c:v>
                      </c:pt>
                      <c:pt idx="2854">
                        <c:v>0.00149</c:v>
                      </c:pt>
                      <c:pt idx="2855">
                        <c:v>0.00149</c:v>
                      </c:pt>
                      <c:pt idx="2856">
                        <c:v>0.00149</c:v>
                      </c:pt>
                      <c:pt idx="2857">
                        <c:v>0.00149</c:v>
                      </c:pt>
                      <c:pt idx="2858">
                        <c:v>0.00149</c:v>
                      </c:pt>
                      <c:pt idx="2859">
                        <c:v>0.00149</c:v>
                      </c:pt>
                      <c:pt idx="2860">
                        <c:v>0.00149</c:v>
                      </c:pt>
                      <c:pt idx="2861">
                        <c:v>0.00149</c:v>
                      </c:pt>
                      <c:pt idx="2862">
                        <c:v>0.00149</c:v>
                      </c:pt>
                      <c:pt idx="2863">
                        <c:v>0.00149</c:v>
                      </c:pt>
                      <c:pt idx="2864">
                        <c:v>0.00149</c:v>
                      </c:pt>
                      <c:pt idx="2865">
                        <c:v>0.00149</c:v>
                      </c:pt>
                      <c:pt idx="2866">
                        <c:v>0.00149</c:v>
                      </c:pt>
                      <c:pt idx="2867">
                        <c:v>0.00149</c:v>
                      </c:pt>
                      <c:pt idx="2868">
                        <c:v>0.00149</c:v>
                      </c:pt>
                      <c:pt idx="2869">
                        <c:v>0.00149</c:v>
                      </c:pt>
                      <c:pt idx="2870">
                        <c:v>0.00149</c:v>
                      </c:pt>
                      <c:pt idx="2871">
                        <c:v>0.00149</c:v>
                      </c:pt>
                      <c:pt idx="2872">
                        <c:v>0.00149</c:v>
                      </c:pt>
                      <c:pt idx="2873">
                        <c:v>0.00149</c:v>
                      </c:pt>
                      <c:pt idx="2874">
                        <c:v>0.00149</c:v>
                      </c:pt>
                      <c:pt idx="2875">
                        <c:v>0.00149</c:v>
                      </c:pt>
                      <c:pt idx="2876">
                        <c:v>0.00149</c:v>
                      </c:pt>
                      <c:pt idx="2877">
                        <c:v>0.00149</c:v>
                      </c:pt>
                      <c:pt idx="2878">
                        <c:v>0.00149</c:v>
                      </c:pt>
                      <c:pt idx="2879">
                        <c:v>0.00149</c:v>
                      </c:pt>
                      <c:pt idx="2880">
                        <c:v>0.00149</c:v>
                      </c:pt>
                      <c:pt idx="2881">
                        <c:v>0.00149</c:v>
                      </c:pt>
                      <c:pt idx="2882">
                        <c:v>0.00149</c:v>
                      </c:pt>
                      <c:pt idx="2883">
                        <c:v>0.00149</c:v>
                      </c:pt>
                      <c:pt idx="2884">
                        <c:v>0.00149</c:v>
                      </c:pt>
                      <c:pt idx="2885">
                        <c:v>0.00149</c:v>
                      </c:pt>
                      <c:pt idx="2886">
                        <c:v>0.00149</c:v>
                      </c:pt>
                      <c:pt idx="2887">
                        <c:v>0.00149</c:v>
                      </c:pt>
                      <c:pt idx="2888">
                        <c:v>0.00149</c:v>
                      </c:pt>
                      <c:pt idx="2889">
                        <c:v>0.00149</c:v>
                      </c:pt>
                      <c:pt idx="2890">
                        <c:v>0.00149</c:v>
                      </c:pt>
                      <c:pt idx="2891">
                        <c:v>0.00149</c:v>
                      </c:pt>
                      <c:pt idx="2892">
                        <c:v>0.00149</c:v>
                      </c:pt>
                      <c:pt idx="2893">
                        <c:v>0.00149</c:v>
                      </c:pt>
                      <c:pt idx="2894">
                        <c:v>0.00149</c:v>
                      </c:pt>
                      <c:pt idx="2895">
                        <c:v>0.00149</c:v>
                      </c:pt>
                      <c:pt idx="2896">
                        <c:v>0.00149</c:v>
                      </c:pt>
                      <c:pt idx="2897">
                        <c:v>0.00149</c:v>
                      </c:pt>
                      <c:pt idx="2898">
                        <c:v>0.00149</c:v>
                      </c:pt>
                      <c:pt idx="2899">
                        <c:v>0.00149</c:v>
                      </c:pt>
                      <c:pt idx="2900">
                        <c:v>0.00149</c:v>
                      </c:pt>
                      <c:pt idx="2901">
                        <c:v>0.00149</c:v>
                      </c:pt>
                      <c:pt idx="2902">
                        <c:v>0.00149</c:v>
                      </c:pt>
                      <c:pt idx="2903">
                        <c:v>0.00149</c:v>
                      </c:pt>
                      <c:pt idx="2904">
                        <c:v>0.00149</c:v>
                      </c:pt>
                      <c:pt idx="2905">
                        <c:v>0.00149</c:v>
                      </c:pt>
                      <c:pt idx="2906">
                        <c:v>0.00149</c:v>
                      </c:pt>
                      <c:pt idx="2907">
                        <c:v>0.00149</c:v>
                      </c:pt>
                      <c:pt idx="2908">
                        <c:v>0.00149</c:v>
                      </c:pt>
                      <c:pt idx="2909">
                        <c:v>0.00149</c:v>
                      </c:pt>
                      <c:pt idx="2910">
                        <c:v>0.00149</c:v>
                      </c:pt>
                      <c:pt idx="2911">
                        <c:v>0.00149</c:v>
                      </c:pt>
                      <c:pt idx="2912">
                        <c:v>0.00149</c:v>
                      </c:pt>
                      <c:pt idx="2913">
                        <c:v>0.00149</c:v>
                      </c:pt>
                      <c:pt idx="2914">
                        <c:v>0.00149</c:v>
                      </c:pt>
                      <c:pt idx="2915">
                        <c:v>0.00149</c:v>
                      </c:pt>
                      <c:pt idx="2916">
                        <c:v>0.00149</c:v>
                      </c:pt>
                      <c:pt idx="2917">
                        <c:v>0.00149</c:v>
                      </c:pt>
                      <c:pt idx="2918">
                        <c:v>0.00149</c:v>
                      </c:pt>
                      <c:pt idx="2919">
                        <c:v>0.00149</c:v>
                      </c:pt>
                      <c:pt idx="2920">
                        <c:v>0.00149</c:v>
                      </c:pt>
                      <c:pt idx="2921">
                        <c:v>0.00149</c:v>
                      </c:pt>
                      <c:pt idx="2922">
                        <c:v>0.00149</c:v>
                      </c:pt>
                      <c:pt idx="2923">
                        <c:v>0.00149</c:v>
                      </c:pt>
                      <c:pt idx="2924">
                        <c:v>0.00149</c:v>
                      </c:pt>
                      <c:pt idx="2925">
                        <c:v>0.00149</c:v>
                      </c:pt>
                      <c:pt idx="2926">
                        <c:v>0.00149</c:v>
                      </c:pt>
                      <c:pt idx="2927">
                        <c:v>0.00149</c:v>
                      </c:pt>
                      <c:pt idx="2928">
                        <c:v>0.00149</c:v>
                      </c:pt>
                      <c:pt idx="2929">
                        <c:v>0.00149</c:v>
                      </c:pt>
                      <c:pt idx="2930">
                        <c:v>0.00149</c:v>
                      </c:pt>
                      <c:pt idx="2931">
                        <c:v>0.00149</c:v>
                      </c:pt>
                      <c:pt idx="2932">
                        <c:v>0.00149</c:v>
                      </c:pt>
                      <c:pt idx="2933">
                        <c:v>0.00149</c:v>
                      </c:pt>
                      <c:pt idx="2934">
                        <c:v>0.00149</c:v>
                      </c:pt>
                      <c:pt idx="2935">
                        <c:v>0.00149</c:v>
                      </c:pt>
                      <c:pt idx="2936">
                        <c:v>0.00149</c:v>
                      </c:pt>
                      <c:pt idx="2937">
                        <c:v>0.00149</c:v>
                      </c:pt>
                      <c:pt idx="2938">
                        <c:v>0.00149</c:v>
                      </c:pt>
                      <c:pt idx="2939">
                        <c:v>0.00149</c:v>
                      </c:pt>
                      <c:pt idx="2940">
                        <c:v>0.00149</c:v>
                      </c:pt>
                      <c:pt idx="2941">
                        <c:v>0.00149</c:v>
                      </c:pt>
                      <c:pt idx="2942">
                        <c:v>0.00149</c:v>
                      </c:pt>
                      <c:pt idx="2943">
                        <c:v>0.00149</c:v>
                      </c:pt>
                      <c:pt idx="2944">
                        <c:v>0.00149</c:v>
                      </c:pt>
                      <c:pt idx="2945">
                        <c:v>0.00149</c:v>
                      </c:pt>
                      <c:pt idx="2946">
                        <c:v>0.00149</c:v>
                      </c:pt>
                      <c:pt idx="2947">
                        <c:v>0.00149</c:v>
                      </c:pt>
                      <c:pt idx="2948">
                        <c:v>0.00149</c:v>
                      </c:pt>
                      <c:pt idx="2949">
                        <c:v>0.00149</c:v>
                      </c:pt>
                      <c:pt idx="2950">
                        <c:v>0.00149</c:v>
                      </c:pt>
                      <c:pt idx="2951">
                        <c:v>0.00149</c:v>
                      </c:pt>
                      <c:pt idx="2952">
                        <c:v>0.00149</c:v>
                      </c:pt>
                      <c:pt idx="2953">
                        <c:v>0.00149</c:v>
                      </c:pt>
                      <c:pt idx="2954">
                        <c:v>0.00149</c:v>
                      </c:pt>
                      <c:pt idx="2955">
                        <c:v>0.00149</c:v>
                      </c:pt>
                      <c:pt idx="2956">
                        <c:v>0.00149</c:v>
                      </c:pt>
                      <c:pt idx="2957">
                        <c:v>0.00149</c:v>
                      </c:pt>
                      <c:pt idx="2958">
                        <c:v>0.00149</c:v>
                      </c:pt>
                      <c:pt idx="2959">
                        <c:v>0.00149</c:v>
                      </c:pt>
                      <c:pt idx="2960">
                        <c:v>0.00149</c:v>
                      </c:pt>
                      <c:pt idx="2961">
                        <c:v>0.00149</c:v>
                      </c:pt>
                      <c:pt idx="2962">
                        <c:v>0.00149</c:v>
                      </c:pt>
                      <c:pt idx="2963">
                        <c:v>0.00149</c:v>
                      </c:pt>
                      <c:pt idx="2964">
                        <c:v>0.00149</c:v>
                      </c:pt>
                      <c:pt idx="2965">
                        <c:v>0.00149</c:v>
                      </c:pt>
                      <c:pt idx="2966">
                        <c:v>0.00149</c:v>
                      </c:pt>
                      <c:pt idx="2967">
                        <c:v>0.00149</c:v>
                      </c:pt>
                      <c:pt idx="2968">
                        <c:v>0.00149</c:v>
                      </c:pt>
                      <c:pt idx="2969">
                        <c:v>0.00149</c:v>
                      </c:pt>
                      <c:pt idx="2970">
                        <c:v>0.00149</c:v>
                      </c:pt>
                      <c:pt idx="2971">
                        <c:v>0.00149</c:v>
                      </c:pt>
                      <c:pt idx="2972">
                        <c:v>0.00149</c:v>
                      </c:pt>
                      <c:pt idx="2973">
                        <c:v>0.00149</c:v>
                      </c:pt>
                      <c:pt idx="2974">
                        <c:v>0.00149</c:v>
                      </c:pt>
                      <c:pt idx="2975">
                        <c:v>0.00149</c:v>
                      </c:pt>
                      <c:pt idx="2976">
                        <c:v>0.00149</c:v>
                      </c:pt>
                      <c:pt idx="2977">
                        <c:v>0.00149</c:v>
                      </c:pt>
                      <c:pt idx="2978">
                        <c:v>0.00149</c:v>
                      </c:pt>
                      <c:pt idx="2979">
                        <c:v>0.00149</c:v>
                      </c:pt>
                      <c:pt idx="2980">
                        <c:v>0.00149</c:v>
                      </c:pt>
                      <c:pt idx="2981">
                        <c:v>0.00149</c:v>
                      </c:pt>
                      <c:pt idx="2982">
                        <c:v>0.00149</c:v>
                      </c:pt>
                      <c:pt idx="2983">
                        <c:v>0.00149</c:v>
                      </c:pt>
                      <c:pt idx="2984">
                        <c:v>0.00149</c:v>
                      </c:pt>
                      <c:pt idx="2985">
                        <c:v>0.00149</c:v>
                      </c:pt>
                      <c:pt idx="2986">
                        <c:v>0.00149</c:v>
                      </c:pt>
                      <c:pt idx="2987">
                        <c:v>0.00149</c:v>
                      </c:pt>
                      <c:pt idx="2988">
                        <c:v>0.00149</c:v>
                      </c:pt>
                      <c:pt idx="2989">
                        <c:v>0.00149</c:v>
                      </c:pt>
                      <c:pt idx="2990">
                        <c:v>0.00149</c:v>
                      </c:pt>
                      <c:pt idx="2991">
                        <c:v>0.00149</c:v>
                      </c:pt>
                      <c:pt idx="2992">
                        <c:v>0.00149</c:v>
                      </c:pt>
                      <c:pt idx="2993">
                        <c:v>0.00149</c:v>
                      </c:pt>
                      <c:pt idx="2994">
                        <c:v>0.00149</c:v>
                      </c:pt>
                      <c:pt idx="2995">
                        <c:v>0.00149</c:v>
                      </c:pt>
                      <c:pt idx="2996">
                        <c:v>0.00149</c:v>
                      </c:pt>
                      <c:pt idx="2997">
                        <c:v>0.00149</c:v>
                      </c:pt>
                      <c:pt idx="2998">
                        <c:v>0.00149</c:v>
                      </c:pt>
                      <c:pt idx="2999">
                        <c:v>0.00149</c:v>
                      </c:pt>
                      <c:pt idx="3000">
                        <c:v>0.00149</c:v>
                      </c:pt>
                      <c:pt idx="3001">
                        <c:v>0.00149</c:v>
                      </c:pt>
                      <c:pt idx="3002">
                        <c:v>0.00149</c:v>
                      </c:pt>
                      <c:pt idx="3003">
                        <c:v>0.00149</c:v>
                      </c:pt>
                      <c:pt idx="3004">
                        <c:v>0.00149</c:v>
                      </c:pt>
                      <c:pt idx="3005">
                        <c:v>0.00149</c:v>
                      </c:pt>
                      <c:pt idx="3006">
                        <c:v>0.00149</c:v>
                      </c:pt>
                      <c:pt idx="3007">
                        <c:v>0.00149</c:v>
                      </c:pt>
                      <c:pt idx="3008">
                        <c:v>0.00149</c:v>
                      </c:pt>
                      <c:pt idx="3009">
                        <c:v>0.00149</c:v>
                      </c:pt>
                      <c:pt idx="3010">
                        <c:v>0.00149</c:v>
                      </c:pt>
                      <c:pt idx="3011">
                        <c:v>0.00149</c:v>
                      </c:pt>
                      <c:pt idx="3012">
                        <c:v>0.00149</c:v>
                      </c:pt>
                      <c:pt idx="3013">
                        <c:v>0.00149</c:v>
                      </c:pt>
                      <c:pt idx="3014">
                        <c:v>0.00149</c:v>
                      </c:pt>
                      <c:pt idx="3015">
                        <c:v>0.00149</c:v>
                      </c:pt>
                      <c:pt idx="3016">
                        <c:v>0.00149</c:v>
                      </c:pt>
                      <c:pt idx="3017">
                        <c:v>0.00149</c:v>
                      </c:pt>
                      <c:pt idx="3018">
                        <c:v>0.00149</c:v>
                      </c:pt>
                      <c:pt idx="3019">
                        <c:v>0.00149</c:v>
                      </c:pt>
                      <c:pt idx="3020">
                        <c:v>0.00149</c:v>
                      </c:pt>
                      <c:pt idx="3021">
                        <c:v>0.00149</c:v>
                      </c:pt>
                      <c:pt idx="3022">
                        <c:v>0.00149</c:v>
                      </c:pt>
                      <c:pt idx="3023">
                        <c:v>0.00149</c:v>
                      </c:pt>
                      <c:pt idx="3024">
                        <c:v>0.00149</c:v>
                      </c:pt>
                      <c:pt idx="3025">
                        <c:v>0.00149</c:v>
                      </c:pt>
                      <c:pt idx="3026">
                        <c:v>0.00149</c:v>
                      </c:pt>
                      <c:pt idx="3027">
                        <c:v>0.00149</c:v>
                      </c:pt>
                      <c:pt idx="3028">
                        <c:v>0.00149</c:v>
                      </c:pt>
                      <c:pt idx="3029">
                        <c:v>0.00149</c:v>
                      </c:pt>
                      <c:pt idx="3030">
                        <c:v>0.00149</c:v>
                      </c:pt>
                      <c:pt idx="3031">
                        <c:v>0.00149</c:v>
                      </c:pt>
                      <c:pt idx="3032">
                        <c:v>0.00149</c:v>
                      </c:pt>
                      <c:pt idx="3033">
                        <c:v>0.00149</c:v>
                      </c:pt>
                      <c:pt idx="3034">
                        <c:v>0.00149</c:v>
                      </c:pt>
                      <c:pt idx="3035">
                        <c:v>0.00149</c:v>
                      </c:pt>
                      <c:pt idx="3036">
                        <c:v>0.00149</c:v>
                      </c:pt>
                      <c:pt idx="3037">
                        <c:v>0.00149</c:v>
                      </c:pt>
                      <c:pt idx="3038">
                        <c:v>0.00149</c:v>
                      </c:pt>
                      <c:pt idx="3039">
                        <c:v>0.00149</c:v>
                      </c:pt>
                      <c:pt idx="3040">
                        <c:v>0.00149</c:v>
                      </c:pt>
                      <c:pt idx="3041">
                        <c:v>0.00149</c:v>
                      </c:pt>
                      <c:pt idx="3042">
                        <c:v>0.00149</c:v>
                      </c:pt>
                      <c:pt idx="3043">
                        <c:v>0.00149</c:v>
                      </c:pt>
                      <c:pt idx="3044">
                        <c:v>0.00149</c:v>
                      </c:pt>
                      <c:pt idx="3045">
                        <c:v>0.00149</c:v>
                      </c:pt>
                      <c:pt idx="3046">
                        <c:v>0.00149</c:v>
                      </c:pt>
                      <c:pt idx="3047">
                        <c:v>0.00149</c:v>
                      </c:pt>
                      <c:pt idx="3048">
                        <c:v>0.00149</c:v>
                      </c:pt>
                      <c:pt idx="3049">
                        <c:v>0.00149</c:v>
                      </c:pt>
                      <c:pt idx="3050">
                        <c:v>0.00149</c:v>
                      </c:pt>
                      <c:pt idx="3051">
                        <c:v>0.00149</c:v>
                      </c:pt>
                      <c:pt idx="3052">
                        <c:v>0.00149</c:v>
                      </c:pt>
                      <c:pt idx="3053">
                        <c:v>0.00149</c:v>
                      </c:pt>
                      <c:pt idx="3054">
                        <c:v>0.00149</c:v>
                      </c:pt>
                      <c:pt idx="3055">
                        <c:v>0.00149</c:v>
                      </c:pt>
                      <c:pt idx="3056">
                        <c:v>0.00149</c:v>
                      </c:pt>
                      <c:pt idx="3057">
                        <c:v>0.00149</c:v>
                      </c:pt>
                      <c:pt idx="3058">
                        <c:v>0.00149</c:v>
                      </c:pt>
                      <c:pt idx="3059">
                        <c:v>0.00149</c:v>
                      </c:pt>
                      <c:pt idx="3060">
                        <c:v>0.00149</c:v>
                      </c:pt>
                      <c:pt idx="3061">
                        <c:v>0.00149</c:v>
                      </c:pt>
                      <c:pt idx="3062">
                        <c:v>0.00149</c:v>
                      </c:pt>
                      <c:pt idx="3063">
                        <c:v>0.00149</c:v>
                      </c:pt>
                      <c:pt idx="3064">
                        <c:v>0.00149</c:v>
                      </c:pt>
                      <c:pt idx="3065">
                        <c:v>0.00149</c:v>
                      </c:pt>
                      <c:pt idx="3066">
                        <c:v>0.00149</c:v>
                      </c:pt>
                      <c:pt idx="3067">
                        <c:v>0.00149</c:v>
                      </c:pt>
                      <c:pt idx="3068">
                        <c:v>0.00149</c:v>
                      </c:pt>
                      <c:pt idx="3069">
                        <c:v>0.00149</c:v>
                      </c:pt>
                      <c:pt idx="3070">
                        <c:v>0.00149</c:v>
                      </c:pt>
                      <c:pt idx="3071">
                        <c:v>0.00149</c:v>
                      </c:pt>
                      <c:pt idx="3072">
                        <c:v>0.00149</c:v>
                      </c:pt>
                      <c:pt idx="3073">
                        <c:v>0.00149</c:v>
                      </c:pt>
                      <c:pt idx="3074">
                        <c:v>0.00149</c:v>
                      </c:pt>
                      <c:pt idx="3075">
                        <c:v>0.00149</c:v>
                      </c:pt>
                      <c:pt idx="3076">
                        <c:v>0.00149</c:v>
                      </c:pt>
                      <c:pt idx="3077">
                        <c:v>0.00149</c:v>
                      </c:pt>
                      <c:pt idx="3078">
                        <c:v>0.00149</c:v>
                      </c:pt>
                      <c:pt idx="3079">
                        <c:v>0.00149</c:v>
                      </c:pt>
                      <c:pt idx="3080">
                        <c:v>0.00149</c:v>
                      </c:pt>
                      <c:pt idx="3081">
                        <c:v>0.00149</c:v>
                      </c:pt>
                      <c:pt idx="3082">
                        <c:v>0.00149</c:v>
                      </c:pt>
                      <c:pt idx="3083">
                        <c:v>0.00149</c:v>
                      </c:pt>
                      <c:pt idx="3084">
                        <c:v>0.00149</c:v>
                      </c:pt>
                      <c:pt idx="3085">
                        <c:v>0.00149</c:v>
                      </c:pt>
                      <c:pt idx="3086">
                        <c:v>0.00149</c:v>
                      </c:pt>
                      <c:pt idx="3087">
                        <c:v>0.00149</c:v>
                      </c:pt>
                      <c:pt idx="3088">
                        <c:v>0.00149</c:v>
                      </c:pt>
                      <c:pt idx="3089">
                        <c:v>0.00149</c:v>
                      </c:pt>
                      <c:pt idx="3090">
                        <c:v>0.00149</c:v>
                      </c:pt>
                      <c:pt idx="3091">
                        <c:v>0.00149</c:v>
                      </c:pt>
                      <c:pt idx="3092">
                        <c:v>0.00149</c:v>
                      </c:pt>
                      <c:pt idx="3093">
                        <c:v>0.00149</c:v>
                      </c:pt>
                      <c:pt idx="3094">
                        <c:v>0.00149</c:v>
                      </c:pt>
                      <c:pt idx="3095">
                        <c:v>0.00149</c:v>
                      </c:pt>
                      <c:pt idx="3096">
                        <c:v>0.00149</c:v>
                      </c:pt>
                      <c:pt idx="3097">
                        <c:v>0.00149</c:v>
                      </c:pt>
                      <c:pt idx="3098">
                        <c:v>0.00149</c:v>
                      </c:pt>
                      <c:pt idx="3099">
                        <c:v>0.00149</c:v>
                      </c:pt>
                      <c:pt idx="3100">
                        <c:v>0.00149</c:v>
                      </c:pt>
                      <c:pt idx="3101">
                        <c:v>0.00149</c:v>
                      </c:pt>
                      <c:pt idx="3102">
                        <c:v>0.00149</c:v>
                      </c:pt>
                      <c:pt idx="3103">
                        <c:v>0.00149</c:v>
                      </c:pt>
                      <c:pt idx="3104">
                        <c:v>0.00149</c:v>
                      </c:pt>
                      <c:pt idx="3105">
                        <c:v>0.00149</c:v>
                      </c:pt>
                      <c:pt idx="3106">
                        <c:v>0.00149</c:v>
                      </c:pt>
                      <c:pt idx="3107">
                        <c:v>0.00149</c:v>
                      </c:pt>
                      <c:pt idx="3108">
                        <c:v>0.00149</c:v>
                      </c:pt>
                      <c:pt idx="3109">
                        <c:v>0.00149</c:v>
                      </c:pt>
                      <c:pt idx="3110">
                        <c:v>0.00149</c:v>
                      </c:pt>
                      <c:pt idx="3111">
                        <c:v>0.00149</c:v>
                      </c:pt>
                      <c:pt idx="3112">
                        <c:v>0.00149</c:v>
                      </c:pt>
                      <c:pt idx="3113">
                        <c:v>0.00149</c:v>
                      </c:pt>
                      <c:pt idx="3114">
                        <c:v>0.00149</c:v>
                      </c:pt>
                      <c:pt idx="3115">
                        <c:v>0.00149</c:v>
                      </c:pt>
                      <c:pt idx="3116">
                        <c:v>0.00149</c:v>
                      </c:pt>
                      <c:pt idx="3117">
                        <c:v>0.00149</c:v>
                      </c:pt>
                      <c:pt idx="3118">
                        <c:v>0.00149</c:v>
                      </c:pt>
                      <c:pt idx="3119">
                        <c:v>0.00149</c:v>
                      </c:pt>
                      <c:pt idx="3120">
                        <c:v>0.00149</c:v>
                      </c:pt>
                      <c:pt idx="3121">
                        <c:v>0.00149</c:v>
                      </c:pt>
                      <c:pt idx="3122">
                        <c:v>0.00149</c:v>
                      </c:pt>
                      <c:pt idx="3123">
                        <c:v>0.00149</c:v>
                      </c:pt>
                      <c:pt idx="3124">
                        <c:v>0.00149</c:v>
                      </c:pt>
                      <c:pt idx="3125">
                        <c:v>0.00149</c:v>
                      </c:pt>
                      <c:pt idx="3126">
                        <c:v>0.00149</c:v>
                      </c:pt>
                      <c:pt idx="3127">
                        <c:v>0.00149</c:v>
                      </c:pt>
                      <c:pt idx="3128">
                        <c:v>0.00149</c:v>
                      </c:pt>
                      <c:pt idx="3129">
                        <c:v>0.00149</c:v>
                      </c:pt>
                      <c:pt idx="3130">
                        <c:v>0.00149</c:v>
                      </c:pt>
                      <c:pt idx="3131">
                        <c:v>0.00149</c:v>
                      </c:pt>
                      <c:pt idx="3132">
                        <c:v>0.00149</c:v>
                      </c:pt>
                      <c:pt idx="3133">
                        <c:v>0.00149</c:v>
                      </c:pt>
                      <c:pt idx="3134">
                        <c:v>0.00149</c:v>
                      </c:pt>
                      <c:pt idx="3135">
                        <c:v>0.00149</c:v>
                      </c:pt>
                      <c:pt idx="3136">
                        <c:v>0.00149</c:v>
                      </c:pt>
                      <c:pt idx="3137">
                        <c:v>0.00149</c:v>
                      </c:pt>
                      <c:pt idx="3138">
                        <c:v>0.00149</c:v>
                      </c:pt>
                      <c:pt idx="3139">
                        <c:v>0.00149</c:v>
                      </c:pt>
                      <c:pt idx="3140">
                        <c:v>0.00149</c:v>
                      </c:pt>
                      <c:pt idx="3141">
                        <c:v>0.00149</c:v>
                      </c:pt>
                      <c:pt idx="3142">
                        <c:v>0.00149</c:v>
                      </c:pt>
                      <c:pt idx="3143">
                        <c:v>0.00149</c:v>
                      </c:pt>
                      <c:pt idx="3144">
                        <c:v>0.00149</c:v>
                      </c:pt>
                      <c:pt idx="3145">
                        <c:v>0.00149</c:v>
                      </c:pt>
                      <c:pt idx="3146">
                        <c:v>0.00149</c:v>
                      </c:pt>
                      <c:pt idx="3147">
                        <c:v>0.00149</c:v>
                      </c:pt>
                      <c:pt idx="3148">
                        <c:v>0.00149</c:v>
                      </c:pt>
                      <c:pt idx="3149">
                        <c:v>0.00149</c:v>
                      </c:pt>
                      <c:pt idx="3150">
                        <c:v>0.00149</c:v>
                      </c:pt>
                      <c:pt idx="3151">
                        <c:v>0.00149</c:v>
                      </c:pt>
                      <c:pt idx="3152">
                        <c:v>0.00149</c:v>
                      </c:pt>
                      <c:pt idx="3153">
                        <c:v>0.00149</c:v>
                      </c:pt>
                      <c:pt idx="3154">
                        <c:v>0.00149</c:v>
                      </c:pt>
                      <c:pt idx="3155">
                        <c:v>0.00149</c:v>
                      </c:pt>
                      <c:pt idx="3156">
                        <c:v>0.00149</c:v>
                      </c:pt>
                      <c:pt idx="3157">
                        <c:v>0.00149</c:v>
                      </c:pt>
                      <c:pt idx="3158">
                        <c:v>0.00149</c:v>
                      </c:pt>
                      <c:pt idx="3159">
                        <c:v>0.00149</c:v>
                      </c:pt>
                      <c:pt idx="3160">
                        <c:v>0.00149</c:v>
                      </c:pt>
                      <c:pt idx="3161">
                        <c:v>0.00149</c:v>
                      </c:pt>
                      <c:pt idx="3162">
                        <c:v>0.00149</c:v>
                      </c:pt>
                      <c:pt idx="3163">
                        <c:v>0.00149</c:v>
                      </c:pt>
                      <c:pt idx="3164">
                        <c:v>0.00149</c:v>
                      </c:pt>
                      <c:pt idx="3165">
                        <c:v>0.00149</c:v>
                      </c:pt>
                      <c:pt idx="3166">
                        <c:v>0.00149</c:v>
                      </c:pt>
                      <c:pt idx="3167">
                        <c:v>0.00149</c:v>
                      </c:pt>
                      <c:pt idx="3168">
                        <c:v>0.00149</c:v>
                      </c:pt>
                      <c:pt idx="3169">
                        <c:v>0.00149</c:v>
                      </c:pt>
                      <c:pt idx="3170">
                        <c:v>0.00149</c:v>
                      </c:pt>
                      <c:pt idx="3171">
                        <c:v>0.00149</c:v>
                      </c:pt>
                      <c:pt idx="3172">
                        <c:v>0.00149</c:v>
                      </c:pt>
                      <c:pt idx="3173">
                        <c:v>0.00149</c:v>
                      </c:pt>
                      <c:pt idx="3174">
                        <c:v>0.00149</c:v>
                      </c:pt>
                      <c:pt idx="3175">
                        <c:v>0.00149</c:v>
                      </c:pt>
                      <c:pt idx="3176">
                        <c:v>0.00149</c:v>
                      </c:pt>
                      <c:pt idx="3177">
                        <c:v>0.00149</c:v>
                      </c:pt>
                      <c:pt idx="3178">
                        <c:v>0.00149</c:v>
                      </c:pt>
                      <c:pt idx="3179">
                        <c:v>0.00149</c:v>
                      </c:pt>
                      <c:pt idx="3180">
                        <c:v>0.00149</c:v>
                      </c:pt>
                      <c:pt idx="3181">
                        <c:v>0.00149</c:v>
                      </c:pt>
                      <c:pt idx="3182">
                        <c:v>0.00149</c:v>
                      </c:pt>
                      <c:pt idx="3183">
                        <c:v>0.00149</c:v>
                      </c:pt>
                      <c:pt idx="3184">
                        <c:v>0.00149</c:v>
                      </c:pt>
                      <c:pt idx="3185">
                        <c:v>0.00149</c:v>
                      </c:pt>
                      <c:pt idx="3186">
                        <c:v>0.00149</c:v>
                      </c:pt>
                      <c:pt idx="3187">
                        <c:v>0.00149</c:v>
                      </c:pt>
                      <c:pt idx="3188">
                        <c:v>0.00149</c:v>
                      </c:pt>
                      <c:pt idx="3189">
                        <c:v>0.00149</c:v>
                      </c:pt>
                      <c:pt idx="3190">
                        <c:v>0.00149</c:v>
                      </c:pt>
                      <c:pt idx="3191">
                        <c:v>0.00149</c:v>
                      </c:pt>
                      <c:pt idx="3192">
                        <c:v>0.00149</c:v>
                      </c:pt>
                    </c:strCache>
                  </c:strRef>
                </c:xVal>
                <c:yVal>
                  <c:numRef>
                    <c:extLst>
                      <c:ext uri="{02D57815-91ED-43cb-92C2-25804820EDAC}">
                        <c15:formulaRef>
                          <c15:sqref>control_piston!$A:$A</c15:sqref>
                        </c15:formulaRef>
                      </c:ext>
                    </c:extLst>
                    <c:numCache>
                      <c:formatCode>General</c:formatCode>
                      <c:ptCount val="1048576"/>
                      <c:pt idx="1">
                        <c:v>0</c:v>
                      </c:pt>
                      <c:pt idx="2">
                        <c:v>0.56299999999999994</c:v>
                      </c:pt>
                      <c:pt idx="3">
                        <c:v>0.56799999999999995</c:v>
                      </c:pt>
                      <c:pt idx="4">
                        <c:v>0.57399999999999995</c:v>
                      </c:pt>
                      <c:pt idx="5">
                        <c:v>0.57999999999999996</c:v>
                      </c:pt>
                      <c:pt idx="6">
                        <c:v>0.58499999999999996</c:v>
                      </c:pt>
                      <c:pt idx="7">
                        <c:v>0.59099999999999997</c:v>
                      </c:pt>
                      <c:pt idx="8">
                        <c:v>0.59599999999999997</c:v>
                      </c:pt>
                      <c:pt idx="9">
                        <c:v>0.60299999999999998</c:v>
                      </c:pt>
                      <c:pt idx="10">
                        <c:v>0.60899999999999999</c:v>
                      </c:pt>
                      <c:pt idx="11">
                        <c:v>0.61399999999999999</c:v>
                      </c:pt>
                      <c:pt idx="12">
                        <c:v>0.62</c:v>
                      </c:pt>
                      <c:pt idx="13">
                        <c:v>0.626</c:v>
                      </c:pt>
                      <c:pt idx="14">
                        <c:v>0.63100000000000001</c:v>
                      </c:pt>
                      <c:pt idx="15">
                        <c:v>0.63700000000000001</c:v>
                      </c:pt>
                      <c:pt idx="16">
                        <c:v>0.64300000000000002</c:v>
                      </c:pt>
                      <c:pt idx="17">
                        <c:v>0.64900000000000002</c:v>
                      </c:pt>
                      <c:pt idx="18">
                        <c:v>0.65500000000000003</c:v>
                      </c:pt>
                      <c:pt idx="19">
                        <c:v>0.66</c:v>
                      </c:pt>
                      <c:pt idx="20">
                        <c:v>0.66600000000000004</c:v>
                      </c:pt>
                      <c:pt idx="21">
                        <c:v>0.67100000000000004</c:v>
                      </c:pt>
                      <c:pt idx="22">
                        <c:v>0.67700000000000005</c:v>
                      </c:pt>
                      <c:pt idx="23">
                        <c:v>0.68400000000000005</c:v>
                      </c:pt>
                      <c:pt idx="24">
                        <c:v>0.68899999999999995</c:v>
                      </c:pt>
                      <c:pt idx="25">
                        <c:v>0.69499999999999995</c:v>
                      </c:pt>
                      <c:pt idx="26">
                        <c:v>0.70099999999999996</c:v>
                      </c:pt>
                      <c:pt idx="27">
                        <c:v>0.70599999999999996</c:v>
                      </c:pt>
                      <c:pt idx="28">
                        <c:v>0.71199999999999997</c:v>
                      </c:pt>
                      <c:pt idx="29">
                        <c:v>0.71699999999999997</c:v>
                      </c:pt>
                      <c:pt idx="30">
                        <c:v>0.72299999999999998</c:v>
                      </c:pt>
                      <c:pt idx="31">
                        <c:v>0.73</c:v>
                      </c:pt>
                      <c:pt idx="32">
                        <c:v>0.73499999999999999</c:v>
                      </c:pt>
                      <c:pt idx="33">
                        <c:v>0.74099999999999999</c:v>
                      </c:pt>
                      <c:pt idx="34">
                        <c:v>0.747</c:v>
                      </c:pt>
                      <c:pt idx="35">
                        <c:v>0.752</c:v>
                      </c:pt>
                      <c:pt idx="36">
                        <c:v>0.75800000000000001</c:v>
                      </c:pt>
                      <c:pt idx="37">
                        <c:v>0.76300000000000001</c:v>
                      </c:pt>
                      <c:pt idx="38">
                        <c:v>0.77</c:v>
                      </c:pt>
                      <c:pt idx="39">
                        <c:v>0.77600000000000002</c:v>
                      </c:pt>
                      <c:pt idx="40">
                        <c:v>0.78100000000000003</c:v>
                      </c:pt>
                      <c:pt idx="41">
                        <c:v>0.78700000000000003</c:v>
                      </c:pt>
                      <c:pt idx="42">
                        <c:v>0.79200000000000004</c:v>
                      </c:pt>
                      <c:pt idx="43">
                        <c:v>0.79800000000000004</c:v>
                      </c:pt>
                      <c:pt idx="44">
                        <c:v>0.80400000000000005</c:v>
                      </c:pt>
                      <c:pt idx="45">
                        <c:v>0.80900000000000005</c:v>
                      </c:pt>
                      <c:pt idx="46">
                        <c:v>0.81599999999999995</c:v>
                      </c:pt>
                      <c:pt idx="47">
                        <c:v>0.82099999999999995</c:v>
                      </c:pt>
                      <c:pt idx="48">
                        <c:v>0.82699999999999996</c:v>
                      </c:pt>
                      <c:pt idx="49">
                        <c:v>0.83299999999999996</c:v>
                      </c:pt>
                      <c:pt idx="50">
                        <c:v>0.83799999999999997</c:v>
                      </c:pt>
                      <c:pt idx="51">
                        <c:v>0.84399999999999997</c:v>
                      </c:pt>
                      <c:pt idx="52">
                        <c:v>0.85</c:v>
                      </c:pt>
                      <c:pt idx="53">
                        <c:v>0.85599999999999998</c:v>
                      </c:pt>
                      <c:pt idx="54">
                        <c:v>0.86199999999999999</c:v>
                      </c:pt>
                      <c:pt idx="55">
                        <c:v>0.86699999999999999</c:v>
                      </c:pt>
                      <c:pt idx="56">
                        <c:v>0.873</c:v>
                      </c:pt>
                      <c:pt idx="57">
                        <c:v>0.879</c:v>
                      </c:pt>
                      <c:pt idx="58">
                        <c:v>0.88400000000000001</c:v>
                      </c:pt>
                      <c:pt idx="59">
                        <c:v>0.89</c:v>
                      </c:pt>
                      <c:pt idx="60">
                        <c:v>0.89600000000000002</c:v>
                      </c:pt>
                      <c:pt idx="61">
                        <c:v>0.90200000000000002</c:v>
                      </c:pt>
                      <c:pt idx="62">
                        <c:v>0.90800000000000003</c:v>
                      </c:pt>
                      <c:pt idx="63">
                        <c:v>0.91300000000000003</c:v>
                      </c:pt>
                      <c:pt idx="64">
                        <c:v>0.91900000000000004</c:v>
                      </c:pt>
                      <c:pt idx="65">
                        <c:v>0.92400000000000004</c:v>
                      </c:pt>
                      <c:pt idx="66">
                        <c:v>0.93</c:v>
                      </c:pt>
                      <c:pt idx="67">
                        <c:v>0.93600000000000005</c:v>
                      </c:pt>
                      <c:pt idx="68">
                        <c:v>0.94199999999999995</c:v>
                      </c:pt>
                      <c:pt idx="69">
                        <c:v>0.94799999999999995</c:v>
                      </c:pt>
                      <c:pt idx="70">
                        <c:v>0.95399999999999996</c:v>
                      </c:pt>
                      <c:pt idx="71">
                        <c:v>0.95899999999999996</c:v>
                      </c:pt>
                      <c:pt idx="72">
                        <c:v>0.96499999999999997</c:v>
                      </c:pt>
                      <c:pt idx="73">
                        <c:v>0.97</c:v>
                      </c:pt>
                      <c:pt idx="74">
                        <c:v>0.97599999999999998</c:v>
                      </c:pt>
                      <c:pt idx="75">
                        <c:v>0.98299999999999998</c:v>
                      </c:pt>
                      <c:pt idx="76">
                        <c:v>0.98799999999999999</c:v>
                      </c:pt>
                      <c:pt idx="77">
                        <c:v>0.99399999999999999</c:v>
                      </c:pt>
                      <c:pt idx="78">
                        <c:v>1</c:v>
                      </c:pt>
                      <c:pt idx="79">
                        <c:v>1.0049999999999999</c:v>
                      </c:pt>
                      <c:pt idx="80">
                        <c:v>1.0109999999999999</c:v>
                      </c:pt>
                      <c:pt idx="81">
                        <c:v>1.0169999999999999</c:v>
                      </c:pt>
                      <c:pt idx="82">
                        <c:v>1.022</c:v>
                      </c:pt>
                      <c:pt idx="83">
                        <c:v>1.0289999999999999</c:v>
                      </c:pt>
                      <c:pt idx="84">
                        <c:v>1.034</c:v>
                      </c:pt>
                      <c:pt idx="85">
                        <c:v>1.04</c:v>
                      </c:pt>
                      <c:pt idx="86">
                        <c:v>1.046</c:v>
                      </c:pt>
                      <c:pt idx="87">
                        <c:v>1.0509999999999999</c:v>
                      </c:pt>
                      <c:pt idx="88">
                        <c:v>1.0569999999999999</c:v>
                      </c:pt>
                      <c:pt idx="89">
                        <c:v>1.0629999999999999</c:v>
                      </c:pt>
                      <c:pt idx="90">
                        <c:v>1.069</c:v>
                      </c:pt>
                      <c:pt idx="91">
                        <c:v>1.075</c:v>
                      </c:pt>
                      <c:pt idx="92">
                        <c:v>1.081</c:v>
                      </c:pt>
                      <c:pt idx="93">
                        <c:v>1.087</c:v>
                      </c:pt>
                      <c:pt idx="94">
                        <c:v>1.0920000000000001</c:v>
                      </c:pt>
                      <c:pt idx="95">
                        <c:v>1.0980000000000001</c:v>
                      </c:pt>
                      <c:pt idx="96">
                        <c:v>1.103</c:v>
                      </c:pt>
                      <c:pt idx="97">
                        <c:v>1.1100000000000001</c:v>
                      </c:pt>
                      <c:pt idx="98">
                        <c:v>1.1160000000000001</c:v>
                      </c:pt>
                      <c:pt idx="99">
                        <c:v>1.121</c:v>
                      </c:pt>
                      <c:pt idx="100">
                        <c:v>1.127</c:v>
                      </c:pt>
                      <c:pt idx="101">
                        <c:v>1.133</c:v>
                      </c:pt>
                      <c:pt idx="102">
                        <c:v>1.1379999999999999</c:v>
                      </c:pt>
                      <c:pt idx="103">
                        <c:v>1.1439999999999999</c:v>
                      </c:pt>
                      <c:pt idx="104">
                        <c:v>1.1499999999999999</c:v>
                      </c:pt>
                      <c:pt idx="105">
                        <c:v>1.1559999999999999</c:v>
                      </c:pt>
                      <c:pt idx="106">
                        <c:v>1.1619999999999999</c:v>
                      </c:pt>
                      <c:pt idx="107">
                        <c:v>1.1679999999999999</c:v>
                      </c:pt>
                      <c:pt idx="108">
                        <c:v>1.173</c:v>
                      </c:pt>
                      <c:pt idx="109">
                        <c:v>1.179</c:v>
                      </c:pt>
                      <c:pt idx="110">
                        <c:v>1.1850000000000001</c:v>
                      </c:pt>
                      <c:pt idx="111">
                        <c:v>1.19</c:v>
                      </c:pt>
                      <c:pt idx="112">
                        <c:v>1.1970000000000001</c:v>
                      </c:pt>
                      <c:pt idx="113">
                        <c:v>1.2030000000000001</c:v>
                      </c:pt>
                      <c:pt idx="114">
                        <c:v>1.208</c:v>
                      </c:pt>
                      <c:pt idx="115">
                        <c:v>1.214</c:v>
                      </c:pt>
                      <c:pt idx="116">
                        <c:v>1.22</c:v>
                      </c:pt>
                      <c:pt idx="117">
                        <c:v>1.2250000000000001</c:v>
                      </c:pt>
                      <c:pt idx="118">
                        <c:v>1.2310000000000001</c:v>
                      </c:pt>
                      <c:pt idx="119">
                        <c:v>1.238</c:v>
                      </c:pt>
                      <c:pt idx="120">
                        <c:v>1.2430000000000001</c:v>
                      </c:pt>
                      <c:pt idx="121">
                        <c:v>1.2490000000000001</c:v>
                      </c:pt>
                      <c:pt idx="122">
                        <c:v>1.2549999999999999</c:v>
                      </c:pt>
                      <c:pt idx="123">
                        <c:v>1.26</c:v>
                      </c:pt>
                      <c:pt idx="124">
                        <c:v>1.266</c:v>
                      </c:pt>
                      <c:pt idx="125">
                        <c:v>1.272</c:v>
                      </c:pt>
                      <c:pt idx="126">
                        <c:v>1.2769999999999999</c:v>
                      </c:pt>
                      <c:pt idx="127">
                        <c:v>1.284</c:v>
                      </c:pt>
                      <c:pt idx="128">
                        <c:v>1.29</c:v>
                      </c:pt>
                      <c:pt idx="129">
                        <c:v>1.2949999999999999</c:v>
                      </c:pt>
                      <c:pt idx="130">
                        <c:v>1.3009999999999999</c:v>
                      </c:pt>
                      <c:pt idx="131">
                        <c:v>1.3069999999999999</c:v>
                      </c:pt>
                      <c:pt idx="132">
                        <c:v>1.3120000000000001</c:v>
                      </c:pt>
                      <c:pt idx="133">
                        <c:v>1.3180000000000001</c:v>
                      </c:pt>
                      <c:pt idx="134">
                        <c:v>1.325</c:v>
                      </c:pt>
                      <c:pt idx="135">
                        <c:v>1.33</c:v>
                      </c:pt>
                      <c:pt idx="136">
                        <c:v>1.3360000000000001</c:v>
                      </c:pt>
                      <c:pt idx="137">
                        <c:v>1.3420000000000001</c:v>
                      </c:pt>
                      <c:pt idx="138">
                        <c:v>1.347</c:v>
                      </c:pt>
                      <c:pt idx="139">
                        <c:v>1.353</c:v>
                      </c:pt>
                      <c:pt idx="140">
                        <c:v>1.359</c:v>
                      </c:pt>
                      <c:pt idx="141">
                        <c:v>1.3640000000000001</c:v>
                      </c:pt>
                      <c:pt idx="142">
                        <c:v>1.371</c:v>
                      </c:pt>
                      <c:pt idx="143">
                        <c:v>1.377</c:v>
                      </c:pt>
                      <c:pt idx="144">
                        <c:v>1.3819999999999999</c:v>
                      </c:pt>
                      <c:pt idx="145">
                        <c:v>1.3879999999999999</c:v>
                      </c:pt>
                      <c:pt idx="146">
                        <c:v>1.3939999999999999</c:v>
                      </c:pt>
                      <c:pt idx="147">
                        <c:v>1.399</c:v>
                      </c:pt>
                      <c:pt idx="148">
                        <c:v>1.405</c:v>
                      </c:pt>
                      <c:pt idx="149">
                        <c:v>1.4119999999999999</c:v>
                      </c:pt>
                      <c:pt idx="150">
                        <c:v>1.417</c:v>
                      </c:pt>
                      <c:pt idx="151">
                        <c:v>1.423</c:v>
                      </c:pt>
                      <c:pt idx="152">
                        <c:v>1.429</c:v>
                      </c:pt>
                      <c:pt idx="153">
                        <c:v>1.4339999999999999</c:v>
                      </c:pt>
                      <c:pt idx="154">
                        <c:v>1.44</c:v>
                      </c:pt>
                      <c:pt idx="155">
                        <c:v>1.446</c:v>
                      </c:pt>
                      <c:pt idx="156">
                        <c:v>1.452</c:v>
                      </c:pt>
                      <c:pt idx="157">
                        <c:v>1.458</c:v>
                      </c:pt>
                      <c:pt idx="158">
                        <c:v>1.464</c:v>
                      </c:pt>
                      <c:pt idx="159">
                        <c:v>1.4690000000000001</c:v>
                      </c:pt>
                      <c:pt idx="160">
                        <c:v>1.4750000000000001</c:v>
                      </c:pt>
                      <c:pt idx="161">
                        <c:v>1.4810000000000001</c:v>
                      </c:pt>
                      <c:pt idx="162">
                        <c:v>1.486</c:v>
                      </c:pt>
                      <c:pt idx="163">
                        <c:v>1.492</c:v>
                      </c:pt>
                      <c:pt idx="164">
                        <c:v>1.4990000000000001</c:v>
                      </c:pt>
                      <c:pt idx="165">
                        <c:v>1.504</c:v>
                      </c:pt>
                      <c:pt idx="166">
                        <c:v>1.51</c:v>
                      </c:pt>
                      <c:pt idx="167">
                        <c:v>1.516</c:v>
                      </c:pt>
                      <c:pt idx="168">
                        <c:v>1.5209999999999999</c:v>
                      </c:pt>
                      <c:pt idx="169">
                        <c:v>1.5269999999999999</c:v>
                      </c:pt>
                      <c:pt idx="170">
                        <c:v>1.5329999999999999</c:v>
                      </c:pt>
                      <c:pt idx="171">
                        <c:v>1.5389999999999999</c:v>
                      </c:pt>
                      <c:pt idx="172">
                        <c:v>1.5449999999999999</c:v>
                      </c:pt>
                      <c:pt idx="173">
                        <c:v>1.5509999999999999</c:v>
                      </c:pt>
                      <c:pt idx="174">
                        <c:v>1.556</c:v>
                      </c:pt>
                      <c:pt idx="175">
                        <c:v>1.5620000000000001</c:v>
                      </c:pt>
                      <c:pt idx="176">
                        <c:v>1.5680000000000001</c:v>
                      </c:pt>
                      <c:pt idx="177">
                        <c:v>1.573</c:v>
                      </c:pt>
                      <c:pt idx="178">
                        <c:v>1.58</c:v>
                      </c:pt>
                      <c:pt idx="179">
                        <c:v>1.5860000000000001</c:v>
                      </c:pt>
                      <c:pt idx="180">
                        <c:v>1.591</c:v>
                      </c:pt>
                      <c:pt idx="181">
                        <c:v>1.597</c:v>
                      </c:pt>
                      <c:pt idx="182">
                        <c:v>1.603</c:v>
                      </c:pt>
                      <c:pt idx="183">
                        <c:v>1.6080000000000001</c:v>
                      </c:pt>
                      <c:pt idx="184">
                        <c:v>1.6140000000000001</c:v>
                      </c:pt>
                      <c:pt idx="185">
                        <c:v>1.62</c:v>
                      </c:pt>
                      <c:pt idx="186">
                        <c:v>1.6259999999999999</c:v>
                      </c:pt>
                      <c:pt idx="187">
                        <c:v>1.6319999999999999</c:v>
                      </c:pt>
                      <c:pt idx="188">
                        <c:v>1.6379999999999999</c:v>
                      </c:pt>
                      <c:pt idx="189">
                        <c:v>1.643</c:v>
                      </c:pt>
                      <c:pt idx="190">
                        <c:v>1.649</c:v>
                      </c:pt>
                      <c:pt idx="191">
                        <c:v>1.655</c:v>
                      </c:pt>
                      <c:pt idx="192">
                        <c:v>1.66</c:v>
                      </c:pt>
                      <c:pt idx="193">
                        <c:v>1.667</c:v>
                      </c:pt>
                      <c:pt idx="194">
                        <c:v>1.673</c:v>
                      </c:pt>
                      <c:pt idx="195">
                        <c:v>1.6779999999999999</c:v>
                      </c:pt>
                      <c:pt idx="196">
                        <c:v>1.6839999999999999</c:v>
                      </c:pt>
                      <c:pt idx="197">
                        <c:v>1.69</c:v>
                      </c:pt>
                      <c:pt idx="198">
                        <c:v>1.6950000000000001</c:v>
                      </c:pt>
                      <c:pt idx="199">
                        <c:v>1.7010000000000001</c:v>
                      </c:pt>
                      <c:pt idx="200">
                        <c:v>1.708</c:v>
                      </c:pt>
                      <c:pt idx="201">
                        <c:v>1.7130000000000001</c:v>
                      </c:pt>
                      <c:pt idx="202">
                        <c:v>1.7190000000000001</c:v>
                      </c:pt>
                      <c:pt idx="203">
                        <c:v>1.7250000000000001</c:v>
                      </c:pt>
                      <c:pt idx="204">
                        <c:v>1.73</c:v>
                      </c:pt>
                      <c:pt idx="205">
                        <c:v>1.736</c:v>
                      </c:pt>
                      <c:pt idx="206">
                        <c:v>1.742</c:v>
                      </c:pt>
                      <c:pt idx="207">
                        <c:v>1.7470000000000001</c:v>
                      </c:pt>
                      <c:pt idx="208">
                        <c:v>1.754</c:v>
                      </c:pt>
                      <c:pt idx="209">
                        <c:v>1.76</c:v>
                      </c:pt>
                      <c:pt idx="210">
                        <c:v>1.7649999999999999</c:v>
                      </c:pt>
                      <c:pt idx="211">
                        <c:v>1.7709999999999999</c:v>
                      </c:pt>
                      <c:pt idx="212">
                        <c:v>1.7769999999999999</c:v>
                      </c:pt>
                      <c:pt idx="213">
                        <c:v>1.782</c:v>
                      </c:pt>
                      <c:pt idx="214">
                        <c:v>1.788</c:v>
                      </c:pt>
                      <c:pt idx="215">
                        <c:v>1.7949999999999999</c:v>
                      </c:pt>
                      <c:pt idx="216">
                        <c:v>1.8</c:v>
                      </c:pt>
                      <c:pt idx="217">
                        <c:v>1.806</c:v>
                      </c:pt>
                      <c:pt idx="218">
                        <c:v>1.8120000000000001</c:v>
                      </c:pt>
                      <c:pt idx="219">
                        <c:v>1.8169999999999999</c:v>
                      </c:pt>
                      <c:pt idx="220">
                        <c:v>1.823</c:v>
                      </c:pt>
                      <c:pt idx="221">
                        <c:v>1.829</c:v>
                      </c:pt>
                      <c:pt idx="222">
                        <c:v>1.835</c:v>
                      </c:pt>
                      <c:pt idx="223">
                        <c:v>1.841</c:v>
                      </c:pt>
                      <c:pt idx="224">
                        <c:v>1.847</c:v>
                      </c:pt>
                      <c:pt idx="225">
                        <c:v>1.8520000000000001</c:v>
                      </c:pt>
                      <c:pt idx="226">
                        <c:v>1.8580000000000001</c:v>
                      </c:pt>
                      <c:pt idx="227">
                        <c:v>1.8640000000000001</c:v>
                      </c:pt>
                      <c:pt idx="228">
                        <c:v>1.869</c:v>
                      </c:pt>
                      <c:pt idx="229">
                        <c:v>1.875</c:v>
                      </c:pt>
                      <c:pt idx="230">
                        <c:v>1.8819999999999999</c:v>
                      </c:pt>
                      <c:pt idx="231">
                        <c:v>1.887</c:v>
                      </c:pt>
                      <c:pt idx="232">
                        <c:v>1.893</c:v>
                      </c:pt>
                      <c:pt idx="233">
                        <c:v>1.899</c:v>
                      </c:pt>
                      <c:pt idx="234">
                        <c:v>1.9039999999999999</c:v>
                      </c:pt>
                      <c:pt idx="235">
                        <c:v>1.91</c:v>
                      </c:pt>
                      <c:pt idx="236">
                        <c:v>1.9159999999999999</c:v>
                      </c:pt>
                      <c:pt idx="237">
                        <c:v>1.9219999999999999</c:v>
                      </c:pt>
                      <c:pt idx="238">
                        <c:v>1.9279999999999999</c:v>
                      </c:pt>
                      <c:pt idx="239">
                        <c:v>1.9339999999999999</c:v>
                      </c:pt>
                      <c:pt idx="240">
                        <c:v>1.9390000000000001</c:v>
                      </c:pt>
                      <c:pt idx="241">
                        <c:v>1.9450000000000001</c:v>
                      </c:pt>
                      <c:pt idx="242">
                        <c:v>1.9510000000000001</c:v>
                      </c:pt>
                      <c:pt idx="243">
                        <c:v>1.956</c:v>
                      </c:pt>
                      <c:pt idx="244">
                        <c:v>1.9630000000000001</c:v>
                      </c:pt>
                      <c:pt idx="245">
                        <c:v>1.9690000000000001</c:v>
                      </c:pt>
                      <c:pt idx="246">
                        <c:v>1.974</c:v>
                      </c:pt>
                      <c:pt idx="247">
                        <c:v>1.98</c:v>
                      </c:pt>
                      <c:pt idx="248">
                        <c:v>1.986</c:v>
                      </c:pt>
                      <c:pt idx="249">
                        <c:v>1.9910000000000001</c:v>
                      </c:pt>
                      <c:pt idx="250">
                        <c:v>1.9970000000000001</c:v>
                      </c:pt>
                      <c:pt idx="251">
                        <c:v>2.0030000000000001</c:v>
                      </c:pt>
                      <c:pt idx="252">
                        <c:v>2.0089999999999999</c:v>
                      </c:pt>
                      <c:pt idx="253">
                        <c:v>2.0150000000000001</c:v>
                      </c:pt>
                      <c:pt idx="254">
                        <c:v>2.0209999999999999</c:v>
                      </c:pt>
                      <c:pt idx="255">
                        <c:v>2.0259999999999998</c:v>
                      </c:pt>
                      <c:pt idx="256">
                        <c:v>2.032</c:v>
                      </c:pt>
                      <c:pt idx="257">
                        <c:v>2.0379999999999998</c:v>
                      </c:pt>
                      <c:pt idx="258">
                        <c:v>2.0430000000000001</c:v>
                      </c:pt>
                      <c:pt idx="259">
                        <c:v>2.0499999999999998</c:v>
                      </c:pt>
                      <c:pt idx="260">
                        <c:v>2.056</c:v>
                      </c:pt>
                      <c:pt idx="261">
                        <c:v>2.0609999999999999</c:v>
                      </c:pt>
                      <c:pt idx="262">
                        <c:v>2.0670000000000002</c:v>
                      </c:pt>
                      <c:pt idx="263">
                        <c:v>2.073</c:v>
                      </c:pt>
                      <c:pt idx="264">
                        <c:v>2.0779999999999998</c:v>
                      </c:pt>
                      <c:pt idx="265">
                        <c:v>2.0840000000000001</c:v>
                      </c:pt>
                      <c:pt idx="266">
                        <c:v>2.0910000000000002</c:v>
                      </c:pt>
                      <c:pt idx="267">
                        <c:v>2.0960000000000001</c:v>
                      </c:pt>
                      <c:pt idx="268">
                        <c:v>2.1019999999999999</c:v>
                      </c:pt>
                      <c:pt idx="269">
                        <c:v>2.1070000000000002</c:v>
                      </c:pt>
                      <c:pt idx="270">
                        <c:v>2.113</c:v>
                      </c:pt>
                      <c:pt idx="271">
                        <c:v>2.1190000000000002</c:v>
                      </c:pt>
                      <c:pt idx="272">
                        <c:v>2.1240000000000001</c:v>
                      </c:pt>
                      <c:pt idx="273">
                        <c:v>2.13</c:v>
                      </c:pt>
                      <c:pt idx="274">
                        <c:v>2.137</c:v>
                      </c:pt>
                      <c:pt idx="275">
                        <c:v>2.1419999999999999</c:v>
                      </c:pt>
                      <c:pt idx="276">
                        <c:v>2.1480000000000001</c:v>
                      </c:pt>
                      <c:pt idx="277">
                        <c:v>2.1539999999999999</c:v>
                      </c:pt>
                      <c:pt idx="278">
                        <c:v>2.16</c:v>
                      </c:pt>
                      <c:pt idx="279">
                        <c:v>2.165</c:v>
                      </c:pt>
                      <c:pt idx="280">
                        <c:v>2.1709999999999998</c:v>
                      </c:pt>
                      <c:pt idx="281">
                        <c:v>2.177</c:v>
                      </c:pt>
                      <c:pt idx="282">
                        <c:v>2.1829999999999998</c:v>
                      </c:pt>
                      <c:pt idx="283">
                        <c:v>2.1890000000000001</c:v>
                      </c:pt>
                      <c:pt idx="284">
                        <c:v>2.194</c:v>
                      </c:pt>
                      <c:pt idx="285">
                        <c:v>2.2000000000000002</c:v>
                      </c:pt>
                      <c:pt idx="286">
                        <c:v>2.206</c:v>
                      </c:pt>
                      <c:pt idx="287">
                        <c:v>2.2109999999999999</c:v>
                      </c:pt>
                      <c:pt idx="288">
                        <c:v>2.2170000000000001</c:v>
                      </c:pt>
                      <c:pt idx="289">
                        <c:v>2.2240000000000002</c:v>
                      </c:pt>
                      <c:pt idx="290">
                        <c:v>2.2290000000000001</c:v>
                      </c:pt>
                      <c:pt idx="291">
                        <c:v>2.2349999999999999</c:v>
                      </c:pt>
                      <c:pt idx="292">
                        <c:v>2.2410000000000001</c:v>
                      </c:pt>
                      <c:pt idx="293">
                        <c:v>2.246</c:v>
                      </c:pt>
                      <c:pt idx="294">
                        <c:v>2.2519999999999998</c:v>
                      </c:pt>
                      <c:pt idx="295">
                        <c:v>2.258</c:v>
                      </c:pt>
                      <c:pt idx="296">
                        <c:v>2.2639999999999998</c:v>
                      </c:pt>
                      <c:pt idx="297">
                        <c:v>2.27</c:v>
                      </c:pt>
                      <c:pt idx="298">
                        <c:v>2.2759999999999998</c:v>
                      </c:pt>
                      <c:pt idx="299">
                        <c:v>2.2810000000000001</c:v>
                      </c:pt>
                      <c:pt idx="300">
                        <c:v>2.2869999999999999</c:v>
                      </c:pt>
                      <c:pt idx="301">
                        <c:v>2.2930000000000001</c:v>
                      </c:pt>
                      <c:pt idx="302">
                        <c:v>2.298</c:v>
                      </c:pt>
                      <c:pt idx="303">
                        <c:v>2.3050000000000002</c:v>
                      </c:pt>
                      <c:pt idx="304">
                        <c:v>2.3109999999999999</c:v>
                      </c:pt>
                      <c:pt idx="305">
                        <c:v>2.3159999999999998</c:v>
                      </c:pt>
                      <c:pt idx="306">
                        <c:v>2.3220000000000001</c:v>
                      </c:pt>
                      <c:pt idx="307">
                        <c:v>2.3279999999999998</c:v>
                      </c:pt>
                      <c:pt idx="308">
                        <c:v>2.3330000000000002</c:v>
                      </c:pt>
                      <c:pt idx="309">
                        <c:v>2.339</c:v>
                      </c:pt>
                      <c:pt idx="310">
                        <c:v>2.3450000000000002</c:v>
                      </c:pt>
                      <c:pt idx="311">
                        <c:v>2.351</c:v>
                      </c:pt>
                      <c:pt idx="312">
                        <c:v>2.3570000000000002</c:v>
                      </c:pt>
                      <c:pt idx="313">
                        <c:v>2.363</c:v>
                      </c:pt>
                      <c:pt idx="314">
                        <c:v>2.3679999999999999</c:v>
                      </c:pt>
                      <c:pt idx="315">
                        <c:v>2.3740000000000001</c:v>
                      </c:pt>
                      <c:pt idx="316">
                        <c:v>2.38</c:v>
                      </c:pt>
                      <c:pt idx="317">
                        <c:v>2.3849999999999998</c:v>
                      </c:pt>
                      <c:pt idx="318">
                        <c:v>2.3919999999999999</c:v>
                      </c:pt>
                      <c:pt idx="319">
                        <c:v>2.3980000000000001</c:v>
                      </c:pt>
                      <c:pt idx="320">
                        <c:v>2.403</c:v>
                      </c:pt>
                      <c:pt idx="321">
                        <c:v>2.4089999999999998</c:v>
                      </c:pt>
                      <c:pt idx="322">
                        <c:v>2.415</c:v>
                      </c:pt>
                      <c:pt idx="323">
                        <c:v>2.42</c:v>
                      </c:pt>
                      <c:pt idx="324">
                        <c:v>2.4260000000000002</c:v>
                      </c:pt>
                      <c:pt idx="325">
                        <c:v>2.4329999999999998</c:v>
                      </c:pt>
                      <c:pt idx="326">
                        <c:v>2.4380000000000002</c:v>
                      </c:pt>
                      <c:pt idx="327">
                        <c:v>2.444</c:v>
                      </c:pt>
                      <c:pt idx="328">
                        <c:v>2.4500000000000002</c:v>
                      </c:pt>
                      <c:pt idx="329">
                        <c:v>2.4550000000000001</c:v>
                      </c:pt>
                      <c:pt idx="330">
                        <c:v>2.4609999999999999</c:v>
                      </c:pt>
                      <c:pt idx="331">
                        <c:v>2.4670000000000001</c:v>
                      </c:pt>
                      <c:pt idx="332">
                        <c:v>2.472</c:v>
                      </c:pt>
                      <c:pt idx="333">
                        <c:v>2.4790000000000001</c:v>
                      </c:pt>
                      <c:pt idx="334">
                        <c:v>2.4849999999999999</c:v>
                      </c:pt>
                      <c:pt idx="335">
                        <c:v>2.4900000000000002</c:v>
                      </c:pt>
                      <c:pt idx="336">
                        <c:v>2.496</c:v>
                      </c:pt>
                      <c:pt idx="337">
                        <c:v>2.5019999999999998</c:v>
                      </c:pt>
                      <c:pt idx="338">
                        <c:v>2.5070000000000001</c:v>
                      </c:pt>
                      <c:pt idx="339">
                        <c:v>2.5129999999999999</c:v>
                      </c:pt>
                      <c:pt idx="340">
                        <c:v>2.52</c:v>
                      </c:pt>
                      <c:pt idx="341">
                        <c:v>2.5249999999999999</c:v>
                      </c:pt>
                      <c:pt idx="342">
                        <c:v>2.5310000000000001</c:v>
                      </c:pt>
                      <c:pt idx="343">
                        <c:v>2.5369999999999999</c:v>
                      </c:pt>
                      <c:pt idx="344">
                        <c:v>2.5419999999999998</c:v>
                      </c:pt>
                      <c:pt idx="345">
                        <c:v>2.548</c:v>
                      </c:pt>
                      <c:pt idx="346">
                        <c:v>2.5539999999999998</c:v>
                      </c:pt>
                      <c:pt idx="347">
                        <c:v>2.56</c:v>
                      </c:pt>
                      <c:pt idx="348">
                        <c:v>2.5659999999999998</c:v>
                      </c:pt>
                      <c:pt idx="349">
                        <c:v>2.5720000000000001</c:v>
                      </c:pt>
                      <c:pt idx="350">
                        <c:v>2.577</c:v>
                      </c:pt>
                      <c:pt idx="351">
                        <c:v>2.5830000000000002</c:v>
                      </c:pt>
                      <c:pt idx="352">
                        <c:v>2.589</c:v>
                      </c:pt>
                      <c:pt idx="353">
                        <c:v>2.5939999999999999</c:v>
                      </c:pt>
                      <c:pt idx="354">
                        <c:v>2.6</c:v>
                      </c:pt>
                      <c:pt idx="355">
                        <c:v>2.6070000000000002</c:v>
                      </c:pt>
                      <c:pt idx="356">
                        <c:v>2.6120000000000001</c:v>
                      </c:pt>
                      <c:pt idx="357">
                        <c:v>2.6179999999999999</c:v>
                      </c:pt>
                      <c:pt idx="358">
                        <c:v>2.6240000000000001</c:v>
                      </c:pt>
                      <c:pt idx="359">
                        <c:v>2.629</c:v>
                      </c:pt>
                      <c:pt idx="360">
                        <c:v>2.6349999999999998</c:v>
                      </c:pt>
                      <c:pt idx="361">
                        <c:v>2.641</c:v>
                      </c:pt>
                      <c:pt idx="362">
                        <c:v>2.6469999999999998</c:v>
                      </c:pt>
                      <c:pt idx="363">
                        <c:v>2.653</c:v>
                      </c:pt>
                      <c:pt idx="364">
                        <c:v>2.6589999999999998</c:v>
                      </c:pt>
                      <c:pt idx="365">
                        <c:v>2.6640000000000001</c:v>
                      </c:pt>
                      <c:pt idx="366">
                        <c:v>2.67</c:v>
                      </c:pt>
                      <c:pt idx="367">
                        <c:v>2.6760000000000002</c:v>
                      </c:pt>
                      <c:pt idx="368">
                        <c:v>2.681</c:v>
                      </c:pt>
                      <c:pt idx="369">
                        <c:v>2.6880000000000002</c:v>
                      </c:pt>
                      <c:pt idx="370">
                        <c:v>2.694</c:v>
                      </c:pt>
                      <c:pt idx="371">
                        <c:v>2.6989999999999998</c:v>
                      </c:pt>
                      <c:pt idx="372">
                        <c:v>2.7050000000000001</c:v>
                      </c:pt>
                      <c:pt idx="373">
                        <c:v>2.7109999999999999</c:v>
                      </c:pt>
                      <c:pt idx="374">
                        <c:v>2.7160000000000002</c:v>
                      </c:pt>
                      <c:pt idx="375">
                        <c:v>2.722</c:v>
                      </c:pt>
                      <c:pt idx="376">
                        <c:v>2.7280000000000002</c:v>
                      </c:pt>
                      <c:pt idx="377">
                        <c:v>2.734</c:v>
                      </c:pt>
                      <c:pt idx="378">
                        <c:v>2.74</c:v>
                      </c:pt>
                      <c:pt idx="379">
                        <c:v>2.746</c:v>
                      </c:pt>
                      <c:pt idx="380">
                        <c:v>2.7509999999999999</c:v>
                      </c:pt>
                      <c:pt idx="381">
                        <c:v>2.7570000000000001</c:v>
                      </c:pt>
                      <c:pt idx="382">
                        <c:v>2.7629999999999999</c:v>
                      </c:pt>
                      <c:pt idx="383">
                        <c:v>2.7679999999999998</c:v>
                      </c:pt>
                      <c:pt idx="384">
                        <c:v>2.7749999999999999</c:v>
                      </c:pt>
                      <c:pt idx="385">
                        <c:v>2.7810000000000001</c:v>
                      </c:pt>
                      <c:pt idx="386">
                        <c:v>2.786</c:v>
                      </c:pt>
                      <c:pt idx="387">
                        <c:v>2.7919999999999998</c:v>
                      </c:pt>
                      <c:pt idx="388">
                        <c:v>2.798</c:v>
                      </c:pt>
                      <c:pt idx="389">
                        <c:v>2.8029999999999999</c:v>
                      </c:pt>
                      <c:pt idx="390">
                        <c:v>2.8090000000000002</c:v>
                      </c:pt>
                      <c:pt idx="391">
                        <c:v>2.8159999999999998</c:v>
                      </c:pt>
                      <c:pt idx="392">
                        <c:v>2.8210000000000002</c:v>
                      </c:pt>
                      <c:pt idx="393">
                        <c:v>2.827</c:v>
                      </c:pt>
                      <c:pt idx="394">
                        <c:v>2.8330000000000002</c:v>
                      </c:pt>
                      <c:pt idx="395">
                        <c:v>2.8380000000000001</c:v>
                      </c:pt>
                      <c:pt idx="396">
                        <c:v>2.8439999999999999</c:v>
                      </c:pt>
                      <c:pt idx="397">
                        <c:v>2.85</c:v>
                      </c:pt>
                      <c:pt idx="398">
                        <c:v>2.855</c:v>
                      </c:pt>
                      <c:pt idx="399">
                        <c:v>2.8620000000000001</c:v>
                      </c:pt>
                      <c:pt idx="400">
                        <c:v>2.8679999999999999</c:v>
                      </c:pt>
                      <c:pt idx="401">
                        <c:v>2.8730000000000002</c:v>
                      </c:pt>
                      <c:pt idx="402">
                        <c:v>2.879</c:v>
                      </c:pt>
                      <c:pt idx="403">
                        <c:v>2.8849999999999998</c:v>
                      </c:pt>
                      <c:pt idx="404">
                        <c:v>2.89</c:v>
                      </c:pt>
                      <c:pt idx="405">
                        <c:v>2.8959999999999999</c:v>
                      </c:pt>
                      <c:pt idx="406">
                        <c:v>2.903</c:v>
                      </c:pt>
                      <c:pt idx="407">
                        <c:v>2.9079999999999999</c:v>
                      </c:pt>
                      <c:pt idx="408">
                        <c:v>2.9140000000000001</c:v>
                      </c:pt>
                      <c:pt idx="409">
                        <c:v>2.92</c:v>
                      </c:pt>
                      <c:pt idx="410">
                        <c:v>2.9249999999999998</c:v>
                      </c:pt>
                      <c:pt idx="411">
                        <c:v>2.931</c:v>
                      </c:pt>
                      <c:pt idx="412">
                        <c:v>2.9369999999999998</c:v>
                      </c:pt>
                      <c:pt idx="413">
                        <c:v>2.9420000000000002</c:v>
                      </c:pt>
                      <c:pt idx="414">
                        <c:v>2.9489999999999998</c:v>
                      </c:pt>
                      <c:pt idx="415">
                        <c:v>2.9550000000000001</c:v>
                      </c:pt>
                      <c:pt idx="416">
                        <c:v>2.96</c:v>
                      </c:pt>
                      <c:pt idx="417">
                        <c:v>2.9660000000000002</c:v>
                      </c:pt>
                      <c:pt idx="418">
                        <c:v>2.972</c:v>
                      </c:pt>
                      <c:pt idx="419">
                        <c:v>2.9769999999999999</c:v>
                      </c:pt>
                      <c:pt idx="420">
                        <c:v>2.9830000000000001</c:v>
                      </c:pt>
                      <c:pt idx="421">
                        <c:v>2.99</c:v>
                      </c:pt>
                      <c:pt idx="422">
                        <c:v>2.9950000000000001</c:v>
                      </c:pt>
                      <c:pt idx="423">
                        <c:v>3.0009999999999999</c:v>
                      </c:pt>
                      <c:pt idx="424">
                        <c:v>3.0070000000000001</c:v>
                      </c:pt>
                      <c:pt idx="425">
                        <c:v>3.012</c:v>
                      </c:pt>
                      <c:pt idx="426">
                        <c:v>3.0179999999999998</c:v>
                      </c:pt>
                      <c:pt idx="427">
                        <c:v>3.024</c:v>
                      </c:pt>
                      <c:pt idx="428">
                        <c:v>3.03</c:v>
                      </c:pt>
                      <c:pt idx="429">
                        <c:v>3.036</c:v>
                      </c:pt>
                      <c:pt idx="430">
                        <c:v>3.0419999999999998</c:v>
                      </c:pt>
                      <c:pt idx="431">
                        <c:v>3.0470000000000002</c:v>
                      </c:pt>
                      <c:pt idx="432">
                        <c:v>3.0529999999999999</c:v>
                      </c:pt>
                      <c:pt idx="433">
                        <c:v>3.0590000000000002</c:v>
                      </c:pt>
                      <c:pt idx="434">
                        <c:v>3.0640000000000001</c:v>
                      </c:pt>
                      <c:pt idx="435">
                        <c:v>3.07</c:v>
                      </c:pt>
                      <c:pt idx="436">
                        <c:v>3.077</c:v>
                      </c:pt>
                      <c:pt idx="437">
                        <c:v>3.0819999999999999</c:v>
                      </c:pt>
                      <c:pt idx="438">
                        <c:v>3.0880000000000001</c:v>
                      </c:pt>
                      <c:pt idx="439">
                        <c:v>3.0939999999999999</c:v>
                      </c:pt>
                      <c:pt idx="440">
                        <c:v>3.0990000000000002</c:v>
                      </c:pt>
                      <c:pt idx="441">
                        <c:v>3.105</c:v>
                      </c:pt>
                      <c:pt idx="442">
                        <c:v>3.1110000000000002</c:v>
                      </c:pt>
                      <c:pt idx="443">
                        <c:v>3.117</c:v>
                      </c:pt>
                      <c:pt idx="444">
                        <c:v>3.1230000000000002</c:v>
                      </c:pt>
                      <c:pt idx="445">
                        <c:v>3.129</c:v>
                      </c:pt>
                      <c:pt idx="446">
                        <c:v>3.1339999999999999</c:v>
                      </c:pt>
                      <c:pt idx="447">
                        <c:v>3.14</c:v>
                      </c:pt>
                      <c:pt idx="448">
                        <c:v>3.1459999999999999</c:v>
                      </c:pt>
                      <c:pt idx="449">
                        <c:v>3.1509999999999998</c:v>
                      </c:pt>
                      <c:pt idx="450">
                        <c:v>3.1579999999999999</c:v>
                      </c:pt>
                      <c:pt idx="451">
                        <c:v>3.1640000000000001</c:v>
                      </c:pt>
                      <c:pt idx="452">
                        <c:v>3.169</c:v>
                      </c:pt>
                      <c:pt idx="453">
                        <c:v>3.1749999999999998</c:v>
                      </c:pt>
                      <c:pt idx="454">
                        <c:v>3.181</c:v>
                      </c:pt>
                      <c:pt idx="455">
                        <c:v>3.1859999999999999</c:v>
                      </c:pt>
                      <c:pt idx="456">
                        <c:v>3.1920000000000002</c:v>
                      </c:pt>
                      <c:pt idx="457">
                        <c:v>3.198</c:v>
                      </c:pt>
                      <c:pt idx="458">
                        <c:v>3.2040000000000002</c:v>
                      </c:pt>
                      <c:pt idx="459">
                        <c:v>3.21</c:v>
                      </c:pt>
                      <c:pt idx="460">
                        <c:v>3.2160000000000002</c:v>
                      </c:pt>
                      <c:pt idx="461">
                        <c:v>3.2210000000000001</c:v>
                      </c:pt>
                      <c:pt idx="462">
                        <c:v>3.2269999999999999</c:v>
                      </c:pt>
                      <c:pt idx="463">
                        <c:v>3.2330000000000001</c:v>
                      </c:pt>
                      <c:pt idx="464">
                        <c:v>3.238</c:v>
                      </c:pt>
                      <c:pt idx="465">
                        <c:v>3.2450000000000001</c:v>
                      </c:pt>
                      <c:pt idx="466">
                        <c:v>3.2509999999999999</c:v>
                      </c:pt>
                      <c:pt idx="467">
                        <c:v>3.2559999999999998</c:v>
                      </c:pt>
                      <c:pt idx="468">
                        <c:v>3.262</c:v>
                      </c:pt>
                      <c:pt idx="469">
                        <c:v>3.2679999999999998</c:v>
                      </c:pt>
                      <c:pt idx="470">
                        <c:v>3.2730000000000001</c:v>
                      </c:pt>
                      <c:pt idx="471">
                        <c:v>3.2789999999999999</c:v>
                      </c:pt>
                      <c:pt idx="472">
                        <c:v>3.286</c:v>
                      </c:pt>
                      <c:pt idx="473">
                        <c:v>3.2909999999999999</c:v>
                      </c:pt>
                      <c:pt idx="474">
                        <c:v>3.2970000000000002</c:v>
                      </c:pt>
                      <c:pt idx="475">
                        <c:v>3.3029999999999999</c:v>
                      </c:pt>
                      <c:pt idx="476">
                        <c:v>3.3079999999999998</c:v>
                      </c:pt>
                      <c:pt idx="477">
                        <c:v>3.3140000000000001</c:v>
                      </c:pt>
                      <c:pt idx="478">
                        <c:v>3.32</c:v>
                      </c:pt>
                      <c:pt idx="479">
                        <c:v>3.3250000000000002</c:v>
                      </c:pt>
                      <c:pt idx="480">
                        <c:v>3.3319999999999999</c:v>
                      </c:pt>
                      <c:pt idx="481">
                        <c:v>3.3380000000000001</c:v>
                      </c:pt>
                      <c:pt idx="482">
                        <c:v>3.343</c:v>
                      </c:pt>
                      <c:pt idx="483">
                        <c:v>3.3490000000000002</c:v>
                      </c:pt>
                      <c:pt idx="484">
                        <c:v>3.355</c:v>
                      </c:pt>
                      <c:pt idx="485">
                        <c:v>3.36</c:v>
                      </c:pt>
                      <c:pt idx="486">
                        <c:v>3.3660000000000001</c:v>
                      </c:pt>
                      <c:pt idx="487">
                        <c:v>3.3730000000000002</c:v>
                      </c:pt>
                      <c:pt idx="488">
                        <c:v>3.3780000000000001</c:v>
                      </c:pt>
                      <c:pt idx="489">
                        <c:v>3.3839999999999999</c:v>
                      </c:pt>
                      <c:pt idx="490">
                        <c:v>3.39</c:v>
                      </c:pt>
                      <c:pt idx="491">
                        <c:v>3.395</c:v>
                      </c:pt>
                      <c:pt idx="492">
                        <c:v>3.4009999999999998</c:v>
                      </c:pt>
                      <c:pt idx="493">
                        <c:v>3.407</c:v>
                      </c:pt>
                      <c:pt idx="494">
                        <c:v>3.4119999999999999</c:v>
                      </c:pt>
                      <c:pt idx="495">
                        <c:v>3.419</c:v>
                      </c:pt>
                      <c:pt idx="496">
                        <c:v>3.4249999999999998</c:v>
                      </c:pt>
                      <c:pt idx="497">
                        <c:v>3.43</c:v>
                      </c:pt>
                      <c:pt idx="498">
                        <c:v>3.4359999999999999</c:v>
                      </c:pt>
                      <c:pt idx="499">
                        <c:v>3.4420000000000002</c:v>
                      </c:pt>
                      <c:pt idx="500">
                        <c:v>3.4470000000000001</c:v>
                      </c:pt>
                      <c:pt idx="501">
                        <c:v>3.4529999999999998</c:v>
                      </c:pt>
                      <c:pt idx="502">
                        <c:v>3.46</c:v>
                      </c:pt>
                      <c:pt idx="503">
                        <c:v>3.4649999999999999</c:v>
                      </c:pt>
                      <c:pt idx="504">
                        <c:v>3.4710000000000001</c:v>
                      </c:pt>
                      <c:pt idx="505">
                        <c:v>3.476</c:v>
                      </c:pt>
                      <c:pt idx="506">
                        <c:v>3.4820000000000002</c:v>
                      </c:pt>
                      <c:pt idx="507">
                        <c:v>3.488</c:v>
                      </c:pt>
                      <c:pt idx="508">
                        <c:v>3.4929999999999999</c:v>
                      </c:pt>
                      <c:pt idx="509">
                        <c:v>3.5</c:v>
                      </c:pt>
                      <c:pt idx="510">
                        <c:v>3.5059999999999998</c:v>
                      </c:pt>
                      <c:pt idx="511">
                        <c:v>3.5110000000000001</c:v>
                      </c:pt>
                      <c:pt idx="512">
                        <c:v>3.5169999999999999</c:v>
                      </c:pt>
                      <c:pt idx="513">
                        <c:v>3.5230000000000001</c:v>
                      </c:pt>
                      <c:pt idx="514">
                        <c:v>3.528</c:v>
                      </c:pt>
                      <c:pt idx="515">
                        <c:v>3.5339999999999998</c:v>
                      </c:pt>
                      <c:pt idx="516">
                        <c:v>3.54</c:v>
                      </c:pt>
                      <c:pt idx="517">
                        <c:v>3.5459999999999998</c:v>
                      </c:pt>
                      <c:pt idx="518">
                        <c:v>3.552</c:v>
                      </c:pt>
                      <c:pt idx="519">
                        <c:v>3.5579999999999998</c:v>
                      </c:pt>
                      <c:pt idx="520">
                        <c:v>3.5630000000000002</c:v>
                      </c:pt>
                      <c:pt idx="521">
                        <c:v>3.569</c:v>
                      </c:pt>
                      <c:pt idx="522">
                        <c:v>3.5750000000000002</c:v>
                      </c:pt>
                      <c:pt idx="523">
                        <c:v>3.58</c:v>
                      </c:pt>
                      <c:pt idx="524">
                        <c:v>3.5870000000000002</c:v>
                      </c:pt>
                      <c:pt idx="525">
                        <c:v>3.593</c:v>
                      </c:pt>
                      <c:pt idx="526">
                        <c:v>3.5979999999999999</c:v>
                      </c:pt>
                      <c:pt idx="527">
                        <c:v>3.6040000000000001</c:v>
                      </c:pt>
                      <c:pt idx="528">
                        <c:v>3.61</c:v>
                      </c:pt>
                      <c:pt idx="529">
                        <c:v>3.6150000000000002</c:v>
                      </c:pt>
                      <c:pt idx="530">
                        <c:v>3.621</c:v>
                      </c:pt>
                      <c:pt idx="531">
                        <c:v>3.6280000000000001</c:v>
                      </c:pt>
                      <c:pt idx="532">
                        <c:v>3.633</c:v>
                      </c:pt>
                      <c:pt idx="533">
                        <c:v>3.6389999999999998</c:v>
                      </c:pt>
                      <c:pt idx="534">
                        <c:v>3.645</c:v>
                      </c:pt>
                      <c:pt idx="535">
                        <c:v>3.65</c:v>
                      </c:pt>
                      <c:pt idx="536">
                        <c:v>3.6560000000000001</c:v>
                      </c:pt>
                      <c:pt idx="537">
                        <c:v>3.6619999999999999</c:v>
                      </c:pt>
                      <c:pt idx="538">
                        <c:v>3.6669999999999998</c:v>
                      </c:pt>
                      <c:pt idx="539">
                        <c:v>3.6739999999999999</c:v>
                      </c:pt>
                      <c:pt idx="540">
                        <c:v>3.68</c:v>
                      </c:pt>
                      <c:pt idx="541">
                        <c:v>3.6850000000000001</c:v>
                      </c:pt>
                      <c:pt idx="542">
                        <c:v>3.6909999999999998</c:v>
                      </c:pt>
                      <c:pt idx="543">
                        <c:v>3.6970000000000001</c:v>
                      </c:pt>
                      <c:pt idx="544">
                        <c:v>3.702</c:v>
                      </c:pt>
                      <c:pt idx="545">
                        <c:v>3.7080000000000002</c:v>
                      </c:pt>
                      <c:pt idx="546">
                        <c:v>3.7149999999999999</c:v>
                      </c:pt>
                      <c:pt idx="547">
                        <c:v>3.72</c:v>
                      </c:pt>
                      <c:pt idx="548">
                        <c:v>3.726</c:v>
                      </c:pt>
                      <c:pt idx="549">
                        <c:v>3.7320000000000002</c:v>
                      </c:pt>
                      <c:pt idx="550">
                        <c:v>3.7370000000000001</c:v>
                      </c:pt>
                      <c:pt idx="551">
                        <c:v>3.7429999999999999</c:v>
                      </c:pt>
                      <c:pt idx="552">
                        <c:v>3.7490000000000001</c:v>
                      </c:pt>
                      <c:pt idx="553">
                        <c:v>3.7549999999999999</c:v>
                      </c:pt>
                      <c:pt idx="554">
                        <c:v>3.7610000000000001</c:v>
                      </c:pt>
                      <c:pt idx="555">
                        <c:v>3.7669999999999999</c:v>
                      </c:pt>
                      <c:pt idx="556">
                        <c:v>3.7719999999999998</c:v>
                      </c:pt>
                      <c:pt idx="557">
                        <c:v>3.778</c:v>
                      </c:pt>
                      <c:pt idx="558">
                        <c:v>3.7839999999999998</c:v>
                      </c:pt>
                      <c:pt idx="559">
                        <c:v>3.7890000000000001</c:v>
                      </c:pt>
                      <c:pt idx="560">
                        <c:v>3.7949999999999999</c:v>
                      </c:pt>
                      <c:pt idx="561">
                        <c:v>3.802</c:v>
                      </c:pt>
                      <c:pt idx="562">
                        <c:v>3.8069999999999999</c:v>
                      </c:pt>
                      <c:pt idx="563">
                        <c:v>3.8130000000000002</c:v>
                      </c:pt>
                      <c:pt idx="564">
                        <c:v>3.819</c:v>
                      </c:pt>
                      <c:pt idx="565">
                        <c:v>3.8239999999999998</c:v>
                      </c:pt>
                      <c:pt idx="566">
                        <c:v>3.83</c:v>
                      </c:pt>
                      <c:pt idx="567">
                        <c:v>3.8359999999999999</c:v>
                      </c:pt>
                      <c:pt idx="568">
                        <c:v>3.8420000000000001</c:v>
                      </c:pt>
                      <c:pt idx="569">
                        <c:v>3.8479999999999999</c:v>
                      </c:pt>
                      <c:pt idx="570">
                        <c:v>3.8540000000000001</c:v>
                      </c:pt>
                      <c:pt idx="571">
                        <c:v>3.859</c:v>
                      </c:pt>
                      <c:pt idx="572">
                        <c:v>3.8650000000000002</c:v>
                      </c:pt>
                      <c:pt idx="573">
                        <c:v>3.871</c:v>
                      </c:pt>
                      <c:pt idx="574">
                        <c:v>3.8769999999999998</c:v>
                      </c:pt>
                      <c:pt idx="575">
                        <c:v>3.8839999999999999</c:v>
                      </c:pt>
                      <c:pt idx="576">
                        <c:v>3.89</c:v>
                      </c:pt>
                      <c:pt idx="577">
                        <c:v>3.8959999999999999</c:v>
                      </c:pt>
                      <c:pt idx="578">
                        <c:v>3.9020000000000001</c:v>
                      </c:pt>
                      <c:pt idx="579">
                        <c:v>3.9079999999999999</c:v>
                      </c:pt>
                      <c:pt idx="580">
                        <c:v>3.9129999999999998</c:v>
                      </c:pt>
                      <c:pt idx="581">
                        <c:v>3.919</c:v>
                      </c:pt>
                      <c:pt idx="582">
                        <c:v>3.9260000000000002</c:v>
                      </c:pt>
                      <c:pt idx="583">
                        <c:v>3.9319999999999999</c:v>
                      </c:pt>
                      <c:pt idx="584">
                        <c:v>3.9380000000000002</c:v>
                      </c:pt>
                      <c:pt idx="585">
                        <c:v>3.944</c:v>
                      </c:pt>
                      <c:pt idx="586">
                        <c:v>3.95</c:v>
                      </c:pt>
                      <c:pt idx="587">
                        <c:v>3.956</c:v>
                      </c:pt>
                      <c:pt idx="588">
                        <c:v>3.9620000000000002</c:v>
                      </c:pt>
                      <c:pt idx="589">
                        <c:v>3.9689999999999999</c:v>
                      </c:pt>
                      <c:pt idx="590">
                        <c:v>3.9740000000000002</c:v>
                      </c:pt>
                      <c:pt idx="591">
                        <c:v>3.98</c:v>
                      </c:pt>
                      <c:pt idx="592">
                        <c:v>3.9860000000000002</c:v>
                      </c:pt>
                      <c:pt idx="593">
                        <c:v>3.992</c:v>
                      </c:pt>
                      <c:pt idx="594">
                        <c:v>3.9980000000000002</c:v>
                      </c:pt>
                      <c:pt idx="595">
                        <c:v>4.0039999999999996</c:v>
                      </c:pt>
                      <c:pt idx="596">
                        <c:v>4.0110000000000001</c:v>
                      </c:pt>
                      <c:pt idx="597">
                        <c:v>4.0170000000000003</c:v>
                      </c:pt>
                      <c:pt idx="598">
                        <c:v>4.0229999999999997</c:v>
                      </c:pt>
                      <c:pt idx="599">
                        <c:v>4.0289999999999999</c:v>
                      </c:pt>
                      <c:pt idx="600">
                        <c:v>4.0339999999999998</c:v>
                      </c:pt>
                      <c:pt idx="601">
                        <c:v>4.04</c:v>
                      </c:pt>
                      <c:pt idx="602">
                        <c:v>4.0460000000000003</c:v>
                      </c:pt>
                      <c:pt idx="603">
                        <c:v>4.0519999999999996</c:v>
                      </c:pt>
                      <c:pt idx="604">
                        <c:v>4.0590000000000002</c:v>
                      </c:pt>
                      <c:pt idx="605">
                        <c:v>4.0650000000000004</c:v>
                      </c:pt>
                      <c:pt idx="606">
                        <c:v>4.0709999999999997</c:v>
                      </c:pt>
                      <c:pt idx="607">
                        <c:v>4.077</c:v>
                      </c:pt>
                      <c:pt idx="608">
                        <c:v>4.0830000000000002</c:v>
                      </c:pt>
                      <c:pt idx="609">
                        <c:v>4.0890000000000004</c:v>
                      </c:pt>
                      <c:pt idx="610">
                        <c:v>4.0940000000000003</c:v>
                      </c:pt>
                      <c:pt idx="611">
                        <c:v>4.101</c:v>
                      </c:pt>
                      <c:pt idx="612">
                        <c:v>4.1070000000000002</c:v>
                      </c:pt>
                      <c:pt idx="613">
                        <c:v>4.1130000000000004</c:v>
                      </c:pt>
                      <c:pt idx="614">
                        <c:v>4.1189999999999998</c:v>
                      </c:pt>
                      <c:pt idx="615">
                        <c:v>4.125</c:v>
                      </c:pt>
                      <c:pt idx="616">
                        <c:v>4.1310000000000002</c:v>
                      </c:pt>
                      <c:pt idx="617">
                        <c:v>4.1369999999999996</c:v>
                      </c:pt>
                      <c:pt idx="618">
                        <c:v>4.1440000000000001</c:v>
                      </c:pt>
                      <c:pt idx="619">
                        <c:v>4.1500000000000004</c:v>
                      </c:pt>
                      <c:pt idx="620">
                        <c:v>4.1550000000000002</c:v>
                      </c:pt>
                      <c:pt idx="621">
                        <c:v>4.1609999999999996</c:v>
                      </c:pt>
                      <c:pt idx="622">
                        <c:v>4.1669999999999998</c:v>
                      </c:pt>
                      <c:pt idx="623">
                        <c:v>4.173</c:v>
                      </c:pt>
                      <c:pt idx="624">
                        <c:v>4.1790000000000003</c:v>
                      </c:pt>
                      <c:pt idx="625">
                        <c:v>4.1859999999999999</c:v>
                      </c:pt>
                      <c:pt idx="626">
                        <c:v>4.1920000000000002</c:v>
                      </c:pt>
                      <c:pt idx="627">
                        <c:v>4.1980000000000004</c:v>
                      </c:pt>
                      <c:pt idx="628">
                        <c:v>4.2039999999999997</c:v>
                      </c:pt>
                      <c:pt idx="629">
                        <c:v>4.21</c:v>
                      </c:pt>
                      <c:pt idx="630">
                        <c:v>4.2149999999999999</c:v>
                      </c:pt>
                      <c:pt idx="631">
                        <c:v>4.2210000000000001</c:v>
                      </c:pt>
                      <c:pt idx="632">
                        <c:v>4.2279999999999998</c:v>
                      </c:pt>
                      <c:pt idx="633">
                        <c:v>4.234</c:v>
                      </c:pt>
                      <c:pt idx="634">
                        <c:v>4.24</c:v>
                      </c:pt>
                      <c:pt idx="635">
                        <c:v>4.2460000000000004</c:v>
                      </c:pt>
                      <c:pt idx="636">
                        <c:v>4.2519999999999998</c:v>
                      </c:pt>
                      <c:pt idx="637">
                        <c:v>4.258</c:v>
                      </c:pt>
                      <c:pt idx="638">
                        <c:v>4.2640000000000002</c:v>
                      </c:pt>
                      <c:pt idx="639">
                        <c:v>4.2709999999999999</c:v>
                      </c:pt>
                      <c:pt idx="640">
                        <c:v>4.2759999999999998</c:v>
                      </c:pt>
                      <c:pt idx="641">
                        <c:v>4.282</c:v>
                      </c:pt>
                      <c:pt idx="642">
                        <c:v>4.2880000000000003</c:v>
                      </c:pt>
                      <c:pt idx="643">
                        <c:v>4.2939999999999996</c:v>
                      </c:pt>
                      <c:pt idx="644">
                        <c:v>4.3</c:v>
                      </c:pt>
                      <c:pt idx="645">
                        <c:v>4.306</c:v>
                      </c:pt>
                      <c:pt idx="646">
                        <c:v>4.3129999999999997</c:v>
                      </c:pt>
                      <c:pt idx="647">
                        <c:v>4.319</c:v>
                      </c:pt>
                      <c:pt idx="648">
                        <c:v>4.3250000000000002</c:v>
                      </c:pt>
                      <c:pt idx="649">
                        <c:v>4.33</c:v>
                      </c:pt>
                      <c:pt idx="650">
                        <c:v>4.3360000000000003</c:v>
                      </c:pt>
                      <c:pt idx="651">
                        <c:v>4.3419999999999996</c:v>
                      </c:pt>
                      <c:pt idx="652">
                        <c:v>4.3479999999999999</c:v>
                      </c:pt>
                      <c:pt idx="653">
                        <c:v>4.3550000000000004</c:v>
                      </c:pt>
                      <c:pt idx="654">
                        <c:v>4.3609999999999998</c:v>
                      </c:pt>
                      <c:pt idx="655">
                        <c:v>4.367</c:v>
                      </c:pt>
                      <c:pt idx="656">
                        <c:v>4.3730000000000002</c:v>
                      </c:pt>
                      <c:pt idx="657">
                        <c:v>4.3789999999999996</c:v>
                      </c:pt>
                      <c:pt idx="658">
                        <c:v>4.3849999999999998</c:v>
                      </c:pt>
                      <c:pt idx="659">
                        <c:v>4.391</c:v>
                      </c:pt>
                      <c:pt idx="660">
                        <c:v>4.3970000000000002</c:v>
                      </c:pt>
                      <c:pt idx="661">
                        <c:v>4.4029999999999996</c:v>
                      </c:pt>
                      <c:pt idx="662">
                        <c:v>4.4089999999999998</c:v>
                      </c:pt>
                      <c:pt idx="663">
                        <c:v>4.415</c:v>
                      </c:pt>
                      <c:pt idx="664">
                        <c:v>4.4210000000000003</c:v>
                      </c:pt>
                      <c:pt idx="665">
                        <c:v>4.4269999999999996</c:v>
                      </c:pt>
                      <c:pt idx="666">
                        <c:v>4.4329999999999998</c:v>
                      </c:pt>
                      <c:pt idx="667">
                        <c:v>4.4400000000000004</c:v>
                      </c:pt>
                      <c:pt idx="668">
                        <c:v>4.4459999999999997</c:v>
                      </c:pt>
                      <c:pt idx="669">
                        <c:v>4.4509999999999996</c:v>
                      </c:pt>
                      <c:pt idx="670">
                        <c:v>4.4569999999999999</c:v>
                      </c:pt>
                      <c:pt idx="671">
                        <c:v>4.4630000000000001</c:v>
                      </c:pt>
                      <c:pt idx="672">
                        <c:v>4.4690000000000003</c:v>
                      </c:pt>
                      <c:pt idx="673">
                        <c:v>4.4749999999999996</c:v>
                      </c:pt>
                      <c:pt idx="674">
                        <c:v>4.4820000000000002</c:v>
                      </c:pt>
                      <c:pt idx="675">
                        <c:v>4.4880000000000004</c:v>
                      </c:pt>
                      <c:pt idx="676">
                        <c:v>4.4939999999999998</c:v>
                      </c:pt>
                      <c:pt idx="677">
                        <c:v>4.5</c:v>
                      </c:pt>
                      <c:pt idx="678">
                        <c:v>4.5060000000000002</c:v>
                      </c:pt>
                      <c:pt idx="679">
                        <c:v>4.5110000000000001</c:v>
                      </c:pt>
                      <c:pt idx="680">
                        <c:v>4.5170000000000003</c:v>
                      </c:pt>
                      <c:pt idx="681">
                        <c:v>4.524</c:v>
                      </c:pt>
                      <c:pt idx="682">
                        <c:v>4.53</c:v>
                      </c:pt>
                      <c:pt idx="683">
                        <c:v>4.5359999999999996</c:v>
                      </c:pt>
                      <c:pt idx="684">
                        <c:v>4.5419999999999998</c:v>
                      </c:pt>
                      <c:pt idx="685">
                        <c:v>4.548</c:v>
                      </c:pt>
                      <c:pt idx="686">
                        <c:v>4.5540000000000003</c:v>
                      </c:pt>
                      <c:pt idx="687">
                        <c:v>4.5599999999999996</c:v>
                      </c:pt>
                      <c:pt idx="688">
                        <c:v>4.5670000000000002</c:v>
                      </c:pt>
                      <c:pt idx="689">
                        <c:v>4.5720000000000001</c:v>
                      </c:pt>
                      <c:pt idx="690">
                        <c:v>4.5780000000000003</c:v>
                      </c:pt>
                      <c:pt idx="691">
                        <c:v>4.5839999999999996</c:v>
                      </c:pt>
                      <c:pt idx="692">
                        <c:v>4.59</c:v>
                      </c:pt>
                      <c:pt idx="693">
                        <c:v>4.5960000000000001</c:v>
                      </c:pt>
                      <c:pt idx="694">
                        <c:v>4.6020000000000003</c:v>
                      </c:pt>
                      <c:pt idx="695">
                        <c:v>4.609</c:v>
                      </c:pt>
                      <c:pt idx="696">
                        <c:v>4.6150000000000002</c:v>
                      </c:pt>
                      <c:pt idx="697">
                        <c:v>4.6210000000000004</c:v>
                      </c:pt>
                      <c:pt idx="698">
                        <c:v>4.6269999999999998</c:v>
                      </c:pt>
                      <c:pt idx="699">
                        <c:v>4.6319999999999997</c:v>
                      </c:pt>
                      <c:pt idx="700">
                        <c:v>4.6379999999999999</c:v>
                      </c:pt>
                      <c:pt idx="701">
                        <c:v>4.6440000000000001</c:v>
                      </c:pt>
                      <c:pt idx="702">
                        <c:v>4.6509999999999998</c:v>
                      </c:pt>
                      <c:pt idx="703">
                        <c:v>4.657</c:v>
                      </c:pt>
                      <c:pt idx="704">
                        <c:v>4.6630000000000003</c:v>
                      </c:pt>
                      <c:pt idx="705">
                        <c:v>4.6689999999999996</c:v>
                      </c:pt>
                      <c:pt idx="706">
                        <c:v>4.6749999999999998</c:v>
                      </c:pt>
                      <c:pt idx="707">
                        <c:v>4.681</c:v>
                      </c:pt>
                      <c:pt idx="708">
                        <c:v>4.6870000000000003</c:v>
                      </c:pt>
                      <c:pt idx="709">
                        <c:v>4.694</c:v>
                      </c:pt>
                      <c:pt idx="710">
                        <c:v>4.6989999999999998</c:v>
                      </c:pt>
                      <c:pt idx="711">
                        <c:v>4.7050000000000001</c:v>
                      </c:pt>
                      <c:pt idx="712">
                        <c:v>4.7110000000000003</c:v>
                      </c:pt>
                      <c:pt idx="713">
                        <c:v>4.7169999999999996</c:v>
                      </c:pt>
                      <c:pt idx="714">
                        <c:v>4.7229999999999999</c:v>
                      </c:pt>
                      <c:pt idx="715">
                        <c:v>4.7290000000000001</c:v>
                      </c:pt>
                      <c:pt idx="716">
                        <c:v>4.7359999999999998</c:v>
                      </c:pt>
                      <c:pt idx="717">
                        <c:v>4.742</c:v>
                      </c:pt>
                      <c:pt idx="718">
                        <c:v>4.7480000000000002</c:v>
                      </c:pt>
                      <c:pt idx="719">
                        <c:v>4.7539999999999996</c:v>
                      </c:pt>
                      <c:pt idx="720">
                        <c:v>4.7590000000000003</c:v>
                      </c:pt>
                      <c:pt idx="721">
                        <c:v>4.7649999999999997</c:v>
                      </c:pt>
                      <c:pt idx="722">
                        <c:v>4.7709999999999999</c:v>
                      </c:pt>
                      <c:pt idx="723">
                        <c:v>4.7770000000000001</c:v>
                      </c:pt>
                      <c:pt idx="724">
                        <c:v>4.7839999999999998</c:v>
                      </c:pt>
                      <c:pt idx="725">
                        <c:v>4.79</c:v>
                      </c:pt>
                      <c:pt idx="726">
                        <c:v>4.7960000000000003</c:v>
                      </c:pt>
                      <c:pt idx="727">
                        <c:v>4.8019999999999996</c:v>
                      </c:pt>
                      <c:pt idx="728">
                        <c:v>4.8079999999999998</c:v>
                      </c:pt>
                      <c:pt idx="729">
                        <c:v>4.8140000000000001</c:v>
                      </c:pt>
                      <c:pt idx="730">
                        <c:v>4.819</c:v>
                      </c:pt>
                      <c:pt idx="731">
                        <c:v>4.8259999999999996</c:v>
                      </c:pt>
                      <c:pt idx="732">
                        <c:v>4.8319999999999999</c:v>
                      </c:pt>
                      <c:pt idx="733">
                        <c:v>4.8380000000000001</c:v>
                      </c:pt>
                      <c:pt idx="734">
                        <c:v>4.8440000000000003</c:v>
                      </c:pt>
                      <c:pt idx="735">
                        <c:v>4.8499999999999996</c:v>
                      </c:pt>
                      <c:pt idx="736">
                        <c:v>4.8559999999999999</c:v>
                      </c:pt>
                      <c:pt idx="737">
                        <c:v>4.8620000000000001</c:v>
                      </c:pt>
                      <c:pt idx="738">
                        <c:v>4.8689999999999998</c:v>
                      </c:pt>
                      <c:pt idx="739">
                        <c:v>4.875</c:v>
                      </c:pt>
                      <c:pt idx="740">
                        <c:v>4.88</c:v>
                      </c:pt>
                      <c:pt idx="741">
                        <c:v>4.8860000000000001</c:v>
                      </c:pt>
                      <c:pt idx="742">
                        <c:v>4.8920000000000003</c:v>
                      </c:pt>
                      <c:pt idx="743">
                        <c:v>4.8979999999999997</c:v>
                      </c:pt>
                      <c:pt idx="744">
                        <c:v>4.9039999999999999</c:v>
                      </c:pt>
                      <c:pt idx="745">
                        <c:v>4.9109999999999996</c:v>
                      </c:pt>
                      <c:pt idx="746">
                        <c:v>4.9169999999999998</c:v>
                      </c:pt>
                      <c:pt idx="747">
                        <c:v>4.923</c:v>
                      </c:pt>
                      <c:pt idx="748">
                        <c:v>4.9290000000000003</c:v>
                      </c:pt>
                      <c:pt idx="749">
                        <c:v>4.9349999999999996</c:v>
                      </c:pt>
                      <c:pt idx="750">
                        <c:v>4.9400000000000004</c:v>
                      </c:pt>
                      <c:pt idx="751">
                        <c:v>4.9459999999999997</c:v>
                      </c:pt>
                      <c:pt idx="752">
                        <c:v>4.9530000000000003</c:v>
                      </c:pt>
                      <c:pt idx="753">
                        <c:v>4.9589999999999996</c:v>
                      </c:pt>
                      <c:pt idx="754">
                        <c:v>4.9649999999999999</c:v>
                      </c:pt>
                      <c:pt idx="755">
                        <c:v>4.9710000000000001</c:v>
                      </c:pt>
                      <c:pt idx="756">
                        <c:v>4.9770000000000003</c:v>
                      </c:pt>
                      <c:pt idx="757">
                        <c:v>4.9829999999999997</c:v>
                      </c:pt>
                      <c:pt idx="758">
                        <c:v>4.9889999999999999</c:v>
                      </c:pt>
                      <c:pt idx="759">
                        <c:v>4.9960000000000004</c:v>
                      </c:pt>
                      <c:pt idx="760">
                        <c:v>5.0010000000000003</c:v>
                      </c:pt>
                      <c:pt idx="761">
                        <c:v>5.0069999999999997</c:v>
                      </c:pt>
                      <c:pt idx="762">
                        <c:v>5.0129999999999999</c:v>
                      </c:pt>
                      <c:pt idx="763">
                        <c:v>5.0190000000000001</c:v>
                      </c:pt>
                      <c:pt idx="764">
                        <c:v>5.0250000000000004</c:v>
                      </c:pt>
                      <c:pt idx="765">
                        <c:v>5.0309999999999997</c:v>
                      </c:pt>
                      <c:pt idx="766">
                        <c:v>5.0380000000000003</c:v>
                      </c:pt>
                      <c:pt idx="767">
                        <c:v>5.0439999999999996</c:v>
                      </c:pt>
                      <c:pt idx="768">
                        <c:v>5.05</c:v>
                      </c:pt>
                      <c:pt idx="769">
                        <c:v>5.056</c:v>
                      </c:pt>
                      <c:pt idx="770">
                        <c:v>5.0609999999999999</c:v>
                      </c:pt>
                      <c:pt idx="771">
                        <c:v>5.0670000000000002</c:v>
                      </c:pt>
                      <c:pt idx="772">
                        <c:v>5.0730000000000004</c:v>
                      </c:pt>
                      <c:pt idx="773">
                        <c:v>5.08</c:v>
                      </c:pt>
                      <c:pt idx="774">
                        <c:v>5.0860000000000003</c:v>
                      </c:pt>
                      <c:pt idx="775">
                        <c:v>5.0919999999999996</c:v>
                      </c:pt>
                      <c:pt idx="776">
                        <c:v>5.0979999999999999</c:v>
                      </c:pt>
                      <c:pt idx="777">
                        <c:v>5.1040000000000001</c:v>
                      </c:pt>
                      <c:pt idx="778">
                        <c:v>5.1100000000000003</c:v>
                      </c:pt>
                      <c:pt idx="779">
                        <c:v>5.1159999999999997</c:v>
                      </c:pt>
                      <c:pt idx="780">
                        <c:v>5.1219999999999999</c:v>
                      </c:pt>
                      <c:pt idx="781">
                        <c:v>5.1280000000000001</c:v>
                      </c:pt>
                      <c:pt idx="782">
                        <c:v>5.1340000000000003</c:v>
                      </c:pt>
                      <c:pt idx="783">
                        <c:v>5.14</c:v>
                      </c:pt>
                      <c:pt idx="784">
                        <c:v>5.1459999999999999</c:v>
                      </c:pt>
                      <c:pt idx="785">
                        <c:v>5.1520000000000001</c:v>
                      </c:pt>
                      <c:pt idx="786">
                        <c:v>5.1580000000000004</c:v>
                      </c:pt>
                      <c:pt idx="787">
                        <c:v>5.165</c:v>
                      </c:pt>
                      <c:pt idx="788">
                        <c:v>5.1710000000000003</c:v>
                      </c:pt>
                      <c:pt idx="789">
                        <c:v>5.1769999999999996</c:v>
                      </c:pt>
                      <c:pt idx="790">
                        <c:v>5.1820000000000004</c:v>
                      </c:pt>
                      <c:pt idx="791">
                        <c:v>5.1879999999999997</c:v>
                      </c:pt>
                      <c:pt idx="792">
                        <c:v>5.194</c:v>
                      </c:pt>
                      <c:pt idx="793">
                        <c:v>5.2</c:v>
                      </c:pt>
                      <c:pt idx="794">
                        <c:v>5.2069999999999999</c:v>
                      </c:pt>
                      <c:pt idx="795">
                        <c:v>5.2130000000000001</c:v>
                      </c:pt>
                      <c:pt idx="796">
                        <c:v>5.2190000000000003</c:v>
                      </c:pt>
                      <c:pt idx="797">
                        <c:v>5.2249999999999996</c:v>
                      </c:pt>
                      <c:pt idx="798">
                        <c:v>5.2309999999999999</c:v>
                      </c:pt>
                      <c:pt idx="799">
                        <c:v>5.2359999999999998</c:v>
                      </c:pt>
                      <c:pt idx="800">
                        <c:v>5.242</c:v>
                      </c:pt>
                      <c:pt idx="801">
                        <c:v>5.2489999999999997</c:v>
                      </c:pt>
                      <c:pt idx="802">
                        <c:v>5.2549999999999999</c:v>
                      </c:pt>
                      <c:pt idx="803">
                        <c:v>5.2610000000000001</c:v>
                      </c:pt>
                      <c:pt idx="804">
                        <c:v>5.2670000000000003</c:v>
                      </c:pt>
                      <c:pt idx="805">
                        <c:v>5.2729999999999997</c:v>
                      </c:pt>
                      <c:pt idx="806">
                        <c:v>5.2789999999999999</c:v>
                      </c:pt>
                      <c:pt idx="807">
                        <c:v>5.2850000000000001</c:v>
                      </c:pt>
                      <c:pt idx="808">
                        <c:v>5.2919999999999998</c:v>
                      </c:pt>
                      <c:pt idx="809">
                        <c:v>5.298</c:v>
                      </c:pt>
                      <c:pt idx="810">
                        <c:v>5.3029999999999999</c:v>
                      </c:pt>
                      <c:pt idx="811">
                        <c:v>5.3090000000000002</c:v>
                      </c:pt>
                      <c:pt idx="812">
                        <c:v>5.3150000000000004</c:v>
                      </c:pt>
                      <c:pt idx="813">
                        <c:v>5.3209999999999997</c:v>
                      </c:pt>
                      <c:pt idx="814">
                        <c:v>5.327</c:v>
                      </c:pt>
                      <c:pt idx="815">
                        <c:v>5.3339999999999996</c:v>
                      </c:pt>
                      <c:pt idx="816">
                        <c:v>5.34</c:v>
                      </c:pt>
                      <c:pt idx="817">
                        <c:v>5.3460000000000001</c:v>
                      </c:pt>
                      <c:pt idx="818">
                        <c:v>5.3520000000000003</c:v>
                      </c:pt>
                      <c:pt idx="819">
                        <c:v>5.3570000000000002</c:v>
                      </c:pt>
                      <c:pt idx="820">
                        <c:v>5.3630000000000004</c:v>
                      </c:pt>
                      <c:pt idx="821">
                        <c:v>5.3689999999999998</c:v>
                      </c:pt>
                      <c:pt idx="822">
                        <c:v>5.3760000000000003</c:v>
                      </c:pt>
                      <c:pt idx="823">
                        <c:v>5.3819999999999997</c:v>
                      </c:pt>
                      <c:pt idx="824">
                        <c:v>5.3879999999999999</c:v>
                      </c:pt>
                      <c:pt idx="825">
                        <c:v>5.3940000000000001</c:v>
                      </c:pt>
                      <c:pt idx="826">
                        <c:v>5.4</c:v>
                      </c:pt>
                      <c:pt idx="827">
                        <c:v>5.4059999999999997</c:v>
                      </c:pt>
                      <c:pt idx="828">
                        <c:v>5.4119999999999999</c:v>
                      </c:pt>
                      <c:pt idx="829">
                        <c:v>5.4189999999999996</c:v>
                      </c:pt>
                      <c:pt idx="830">
                        <c:v>5.4240000000000004</c:v>
                      </c:pt>
                      <c:pt idx="831">
                        <c:v>5.43</c:v>
                      </c:pt>
                      <c:pt idx="832">
                        <c:v>5.4359999999999999</c:v>
                      </c:pt>
                      <c:pt idx="833">
                        <c:v>5.4420000000000002</c:v>
                      </c:pt>
                      <c:pt idx="834">
                        <c:v>5.4480000000000004</c:v>
                      </c:pt>
                      <c:pt idx="835">
                        <c:v>5.4539999999999997</c:v>
                      </c:pt>
                      <c:pt idx="836">
                        <c:v>5.46</c:v>
                      </c:pt>
                      <c:pt idx="837">
                        <c:v>5.4669999999999996</c:v>
                      </c:pt>
                      <c:pt idx="838">
                        <c:v>5.4729999999999999</c:v>
                      </c:pt>
                      <c:pt idx="839">
                        <c:v>5.4779999999999998</c:v>
                      </c:pt>
                      <c:pt idx="840">
                        <c:v>5.484</c:v>
                      </c:pt>
                      <c:pt idx="841">
                        <c:v>5.49</c:v>
                      </c:pt>
                      <c:pt idx="842">
                        <c:v>5.4960000000000004</c:v>
                      </c:pt>
                      <c:pt idx="843">
                        <c:v>5.5019999999999998</c:v>
                      </c:pt>
                      <c:pt idx="844">
                        <c:v>5.5090000000000003</c:v>
                      </c:pt>
                      <c:pt idx="845">
                        <c:v>5.5149999999999997</c:v>
                      </c:pt>
                      <c:pt idx="846">
                        <c:v>5.5209999999999999</c:v>
                      </c:pt>
                      <c:pt idx="847">
                        <c:v>5.5270000000000001</c:v>
                      </c:pt>
                      <c:pt idx="848">
                        <c:v>5.5330000000000004</c:v>
                      </c:pt>
                      <c:pt idx="849">
                        <c:v>5.5389999999999997</c:v>
                      </c:pt>
                      <c:pt idx="850">
                        <c:v>5.5439999999999996</c:v>
                      </c:pt>
                      <c:pt idx="851">
                        <c:v>5.5510000000000002</c:v>
                      </c:pt>
                      <c:pt idx="852">
                        <c:v>5.5570000000000004</c:v>
                      </c:pt>
                      <c:pt idx="853">
                        <c:v>5.5629999999999997</c:v>
                      </c:pt>
                      <c:pt idx="854">
                        <c:v>5.569</c:v>
                      </c:pt>
                      <c:pt idx="855">
                        <c:v>5.5750000000000002</c:v>
                      </c:pt>
                      <c:pt idx="856">
                        <c:v>5.5810000000000004</c:v>
                      </c:pt>
                      <c:pt idx="857">
                        <c:v>5.5869999999999997</c:v>
                      </c:pt>
                      <c:pt idx="858">
                        <c:v>5.5940000000000003</c:v>
                      </c:pt>
                      <c:pt idx="859">
                        <c:v>5.5990000000000002</c:v>
                      </c:pt>
                      <c:pt idx="860">
                        <c:v>5.6050000000000004</c:v>
                      </c:pt>
                      <c:pt idx="861">
                        <c:v>5.6109999999999998</c:v>
                      </c:pt>
                      <c:pt idx="862">
                        <c:v>5.617</c:v>
                      </c:pt>
                      <c:pt idx="863">
                        <c:v>5.6230000000000002</c:v>
                      </c:pt>
                      <c:pt idx="864">
                        <c:v>5.6289999999999996</c:v>
                      </c:pt>
                      <c:pt idx="865">
                        <c:v>5.6360000000000001</c:v>
                      </c:pt>
                      <c:pt idx="866">
                        <c:v>5.6420000000000003</c:v>
                      </c:pt>
                      <c:pt idx="867">
                        <c:v>5.6479999999999997</c:v>
                      </c:pt>
                      <c:pt idx="868">
                        <c:v>5.6539999999999999</c:v>
                      </c:pt>
                      <c:pt idx="869">
                        <c:v>5.66</c:v>
                      </c:pt>
                      <c:pt idx="870">
                        <c:v>5.665</c:v>
                      </c:pt>
                      <c:pt idx="871">
                        <c:v>5.6710000000000003</c:v>
                      </c:pt>
                      <c:pt idx="872">
                        <c:v>5.6779999999999999</c:v>
                      </c:pt>
                      <c:pt idx="873">
                        <c:v>5.6840000000000002</c:v>
                      </c:pt>
                      <c:pt idx="874">
                        <c:v>5.69</c:v>
                      </c:pt>
                      <c:pt idx="875">
                        <c:v>5.6959999999999997</c:v>
                      </c:pt>
                      <c:pt idx="876">
                        <c:v>5.702</c:v>
                      </c:pt>
                      <c:pt idx="877">
                        <c:v>5.7080000000000002</c:v>
                      </c:pt>
                      <c:pt idx="878">
                        <c:v>5.7140000000000004</c:v>
                      </c:pt>
                      <c:pt idx="879">
                        <c:v>5.72</c:v>
                      </c:pt>
                      <c:pt idx="880">
                        <c:v>5.726</c:v>
                      </c:pt>
                      <c:pt idx="881">
                        <c:v>5.7320000000000002</c:v>
                      </c:pt>
                      <c:pt idx="882">
                        <c:v>5.7380000000000004</c:v>
                      </c:pt>
                      <c:pt idx="883">
                        <c:v>5.7439999999999998</c:v>
                      </c:pt>
                      <c:pt idx="884">
                        <c:v>5.75</c:v>
                      </c:pt>
                      <c:pt idx="885">
                        <c:v>5.7560000000000002</c:v>
                      </c:pt>
                      <c:pt idx="886">
                        <c:v>5.7629999999999999</c:v>
                      </c:pt>
                      <c:pt idx="887">
                        <c:v>5.7690000000000001</c:v>
                      </c:pt>
                      <c:pt idx="888">
                        <c:v>5.7750000000000004</c:v>
                      </c:pt>
                      <c:pt idx="889">
                        <c:v>5.7809999999999997</c:v>
                      </c:pt>
                      <c:pt idx="890">
                        <c:v>5.7859999999999996</c:v>
                      </c:pt>
                      <c:pt idx="891">
                        <c:v>5.7919999999999998</c:v>
                      </c:pt>
                      <c:pt idx="892">
                        <c:v>5.798</c:v>
                      </c:pt>
                      <c:pt idx="893">
                        <c:v>5.8049999999999997</c:v>
                      </c:pt>
                      <c:pt idx="894">
                        <c:v>5.8109999999999999</c:v>
                      </c:pt>
                      <c:pt idx="895">
                        <c:v>5.8170000000000002</c:v>
                      </c:pt>
                      <c:pt idx="896">
                        <c:v>5.8230000000000004</c:v>
                      </c:pt>
                      <c:pt idx="897">
                        <c:v>5.8289999999999997</c:v>
                      </c:pt>
                      <c:pt idx="898">
                        <c:v>5.835</c:v>
                      </c:pt>
                      <c:pt idx="899">
                        <c:v>5.8410000000000002</c:v>
                      </c:pt>
                      <c:pt idx="900">
                        <c:v>5.8470000000000004</c:v>
                      </c:pt>
                      <c:pt idx="901">
                        <c:v>5.8529999999999998</c:v>
                      </c:pt>
                      <c:pt idx="902">
                        <c:v>5.859</c:v>
                      </c:pt>
                      <c:pt idx="903">
                        <c:v>5.8650000000000002</c:v>
                      </c:pt>
                      <c:pt idx="904">
                        <c:v>5.8710000000000004</c:v>
                      </c:pt>
                      <c:pt idx="905">
                        <c:v>5.8769999999999998</c:v>
                      </c:pt>
                      <c:pt idx="906">
                        <c:v>5.883</c:v>
                      </c:pt>
                      <c:pt idx="907">
                        <c:v>5.89</c:v>
                      </c:pt>
                      <c:pt idx="908">
                        <c:v>5.8959999999999999</c:v>
                      </c:pt>
                      <c:pt idx="909">
                        <c:v>5.9020000000000001</c:v>
                      </c:pt>
                      <c:pt idx="910">
                        <c:v>5.9080000000000004</c:v>
                      </c:pt>
                      <c:pt idx="911">
                        <c:v>5.9130000000000003</c:v>
                      </c:pt>
                      <c:pt idx="912">
                        <c:v>5.9189999999999996</c:v>
                      </c:pt>
                      <c:pt idx="913">
                        <c:v>5.9249999999999998</c:v>
                      </c:pt>
                      <c:pt idx="914">
                        <c:v>5.9320000000000004</c:v>
                      </c:pt>
                      <c:pt idx="915">
                        <c:v>5.9379999999999997</c:v>
                      </c:pt>
                      <c:pt idx="916">
                        <c:v>5.944</c:v>
                      </c:pt>
                      <c:pt idx="917">
                        <c:v>5.95</c:v>
                      </c:pt>
                      <c:pt idx="918">
                        <c:v>5.9560000000000004</c:v>
                      </c:pt>
                      <c:pt idx="919">
                        <c:v>5.9619999999999997</c:v>
                      </c:pt>
                      <c:pt idx="920">
                        <c:v>5.9669999999999996</c:v>
                      </c:pt>
                      <c:pt idx="921">
                        <c:v>5.9740000000000002</c:v>
                      </c:pt>
                      <c:pt idx="922">
                        <c:v>5.98</c:v>
                      </c:pt>
                      <c:pt idx="923">
                        <c:v>5.9859999999999998</c:v>
                      </c:pt>
                      <c:pt idx="924">
                        <c:v>5.992</c:v>
                      </c:pt>
                      <c:pt idx="925">
                        <c:v>5.9980000000000002</c:v>
                      </c:pt>
                      <c:pt idx="926">
                        <c:v>6.0039999999999996</c:v>
                      </c:pt>
                      <c:pt idx="927">
                        <c:v>6.01</c:v>
                      </c:pt>
                      <c:pt idx="928">
                        <c:v>6.0170000000000003</c:v>
                      </c:pt>
                      <c:pt idx="929">
                        <c:v>6.0229999999999997</c:v>
                      </c:pt>
                      <c:pt idx="930">
                        <c:v>6.0289999999999999</c:v>
                      </c:pt>
                      <c:pt idx="931">
                        <c:v>6.0339999999999998</c:v>
                      </c:pt>
                      <c:pt idx="932">
                        <c:v>6.04</c:v>
                      </c:pt>
                      <c:pt idx="933">
                        <c:v>6.0460000000000003</c:v>
                      </c:pt>
                      <c:pt idx="934">
                        <c:v>6.0519999999999996</c:v>
                      </c:pt>
                      <c:pt idx="935">
                        <c:v>6.0590000000000002</c:v>
                      </c:pt>
                      <c:pt idx="936">
                        <c:v>6.0650000000000004</c:v>
                      </c:pt>
                      <c:pt idx="937">
                        <c:v>6.0709999999999997</c:v>
                      </c:pt>
                      <c:pt idx="938">
                        <c:v>6.077</c:v>
                      </c:pt>
                      <c:pt idx="939">
                        <c:v>6.0830000000000002</c:v>
                      </c:pt>
                      <c:pt idx="940">
                        <c:v>6.0880000000000001</c:v>
                      </c:pt>
                      <c:pt idx="941">
                        <c:v>6.0940000000000003</c:v>
                      </c:pt>
                      <c:pt idx="942">
                        <c:v>6.1</c:v>
                      </c:pt>
                      <c:pt idx="943">
                        <c:v>6.1070000000000002</c:v>
                      </c:pt>
                      <c:pt idx="944">
                        <c:v>6.1130000000000004</c:v>
                      </c:pt>
                      <c:pt idx="945">
                        <c:v>6.1189999999999998</c:v>
                      </c:pt>
                      <c:pt idx="946">
                        <c:v>6.125</c:v>
                      </c:pt>
                      <c:pt idx="947">
                        <c:v>6.1310000000000002</c:v>
                      </c:pt>
                      <c:pt idx="948">
                        <c:v>6.1369999999999996</c:v>
                      </c:pt>
                      <c:pt idx="949">
                        <c:v>6.1440000000000001</c:v>
                      </c:pt>
                      <c:pt idx="950">
                        <c:v>6.149</c:v>
                      </c:pt>
                      <c:pt idx="951">
                        <c:v>6.1550000000000002</c:v>
                      </c:pt>
                      <c:pt idx="952">
                        <c:v>6.1609999999999996</c:v>
                      </c:pt>
                      <c:pt idx="953">
                        <c:v>6.1669999999999998</c:v>
                      </c:pt>
                      <c:pt idx="954">
                        <c:v>6.173</c:v>
                      </c:pt>
                      <c:pt idx="955">
                        <c:v>6.1790000000000003</c:v>
                      </c:pt>
                      <c:pt idx="956">
                        <c:v>6.1849999999999996</c:v>
                      </c:pt>
                      <c:pt idx="957">
                        <c:v>6.1920000000000002</c:v>
                      </c:pt>
                      <c:pt idx="958">
                        <c:v>6.1980000000000004</c:v>
                      </c:pt>
                      <c:pt idx="959">
                        <c:v>6.2039999999999997</c:v>
                      </c:pt>
                      <c:pt idx="960">
                        <c:v>6.21</c:v>
                      </c:pt>
                      <c:pt idx="961">
                        <c:v>6.2149999999999999</c:v>
                      </c:pt>
                      <c:pt idx="962">
                        <c:v>6.2210000000000001</c:v>
                      </c:pt>
                      <c:pt idx="963">
                        <c:v>6.2270000000000003</c:v>
                      </c:pt>
                      <c:pt idx="964">
                        <c:v>6.234</c:v>
                      </c:pt>
                      <c:pt idx="965">
                        <c:v>6.24</c:v>
                      </c:pt>
                      <c:pt idx="966">
                        <c:v>6.2460000000000004</c:v>
                      </c:pt>
                      <c:pt idx="967">
                        <c:v>6.2519999999999998</c:v>
                      </c:pt>
                      <c:pt idx="968">
                        <c:v>6.258</c:v>
                      </c:pt>
                      <c:pt idx="969">
                        <c:v>6.2640000000000002</c:v>
                      </c:pt>
                      <c:pt idx="970">
                        <c:v>6.2690000000000001</c:v>
                      </c:pt>
                      <c:pt idx="971">
                        <c:v>6.2759999999999998</c:v>
                      </c:pt>
                      <c:pt idx="972">
                        <c:v>6.282</c:v>
                      </c:pt>
                      <c:pt idx="973">
                        <c:v>6.2880000000000003</c:v>
                      </c:pt>
                      <c:pt idx="974">
                        <c:v>6.2939999999999996</c:v>
                      </c:pt>
                      <c:pt idx="975">
                        <c:v>6.3</c:v>
                      </c:pt>
                      <c:pt idx="976">
                        <c:v>6.306</c:v>
                      </c:pt>
                      <c:pt idx="977">
                        <c:v>6.3120000000000003</c:v>
                      </c:pt>
                      <c:pt idx="978">
                        <c:v>6.319</c:v>
                      </c:pt>
                      <c:pt idx="979">
                        <c:v>6.3250000000000002</c:v>
                      </c:pt>
                      <c:pt idx="980">
                        <c:v>6.3310000000000004</c:v>
                      </c:pt>
                      <c:pt idx="981">
                        <c:v>6.3360000000000003</c:v>
                      </c:pt>
                      <c:pt idx="982">
                        <c:v>6.3419999999999996</c:v>
                      </c:pt>
                      <c:pt idx="983">
                        <c:v>6.3479999999999999</c:v>
                      </c:pt>
                      <c:pt idx="984">
                        <c:v>6.3540000000000001</c:v>
                      </c:pt>
                      <c:pt idx="985">
                        <c:v>6.3609999999999998</c:v>
                      </c:pt>
                      <c:pt idx="986">
                        <c:v>6.367</c:v>
                      </c:pt>
                      <c:pt idx="987">
                        <c:v>6.3730000000000002</c:v>
                      </c:pt>
                      <c:pt idx="988">
                        <c:v>6.3789999999999996</c:v>
                      </c:pt>
                      <c:pt idx="989">
                        <c:v>6.3849999999999998</c:v>
                      </c:pt>
                      <c:pt idx="990">
                        <c:v>6.39</c:v>
                      </c:pt>
                      <c:pt idx="991">
                        <c:v>6.3959999999999999</c:v>
                      </c:pt>
                      <c:pt idx="992">
                        <c:v>6.4029999999999996</c:v>
                      </c:pt>
                      <c:pt idx="993">
                        <c:v>6.4089999999999998</c:v>
                      </c:pt>
                      <c:pt idx="994">
                        <c:v>6.415</c:v>
                      </c:pt>
                      <c:pt idx="995">
                        <c:v>6.4210000000000003</c:v>
                      </c:pt>
                      <c:pt idx="996">
                        <c:v>6.4269999999999996</c:v>
                      </c:pt>
                      <c:pt idx="997">
                        <c:v>6.4329999999999998</c:v>
                      </c:pt>
                      <c:pt idx="998">
                        <c:v>6.4390000000000001</c:v>
                      </c:pt>
                      <c:pt idx="999">
                        <c:v>6.4459999999999997</c:v>
                      </c:pt>
                      <c:pt idx="1000">
                        <c:v>6.452</c:v>
                      </c:pt>
                      <c:pt idx="1001">
                        <c:v>6.4569999999999999</c:v>
                      </c:pt>
                      <c:pt idx="1002">
                        <c:v>6.4630000000000001</c:v>
                      </c:pt>
                      <c:pt idx="1003">
                        <c:v>6.4690000000000003</c:v>
                      </c:pt>
                      <c:pt idx="1004">
                        <c:v>6.4749999999999996</c:v>
                      </c:pt>
                      <c:pt idx="1005">
                        <c:v>6.4809999999999999</c:v>
                      </c:pt>
                      <c:pt idx="1006">
                        <c:v>6.4880000000000004</c:v>
                      </c:pt>
                      <c:pt idx="1007">
                        <c:v>6.4939999999999998</c:v>
                      </c:pt>
                      <c:pt idx="1008">
                        <c:v>6.5</c:v>
                      </c:pt>
                      <c:pt idx="1009">
                        <c:v>6.5060000000000002</c:v>
                      </c:pt>
                      <c:pt idx="1010">
                        <c:v>6.5110000000000001</c:v>
                      </c:pt>
                      <c:pt idx="1011">
                        <c:v>6.5170000000000003</c:v>
                      </c:pt>
                      <c:pt idx="1012">
                        <c:v>6.5229999999999997</c:v>
                      </c:pt>
                      <c:pt idx="1013">
                        <c:v>6.53</c:v>
                      </c:pt>
                      <c:pt idx="1014">
                        <c:v>6.5359999999999996</c:v>
                      </c:pt>
                      <c:pt idx="1015">
                        <c:v>6.5419999999999998</c:v>
                      </c:pt>
                      <c:pt idx="1016">
                        <c:v>6.548</c:v>
                      </c:pt>
                      <c:pt idx="1017">
                        <c:v>6.5540000000000003</c:v>
                      </c:pt>
                      <c:pt idx="1018">
                        <c:v>6.56</c:v>
                      </c:pt>
                      <c:pt idx="1019">
                        <c:v>6.5659999999999998</c:v>
                      </c:pt>
                      <c:pt idx="1020">
                        <c:v>6.5720000000000001</c:v>
                      </c:pt>
                      <c:pt idx="1021">
                        <c:v>6.5780000000000003</c:v>
                      </c:pt>
                      <c:pt idx="1022">
                        <c:v>6.5839999999999996</c:v>
                      </c:pt>
                      <c:pt idx="1023">
                        <c:v>6.59</c:v>
                      </c:pt>
                      <c:pt idx="1024">
                        <c:v>6.5960000000000001</c:v>
                      </c:pt>
                      <c:pt idx="1025">
                        <c:v>6.6020000000000003</c:v>
                      </c:pt>
                      <c:pt idx="1026">
                        <c:v>6.6079999999999997</c:v>
                      </c:pt>
                      <c:pt idx="1027">
                        <c:v>6.6150000000000002</c:v>
                      </c:pt>
                      <c:pt idx="1028">
                        <c:v>6.6210000000000004</c:v>
                      </c:pt>
                      <c:pt idx="1029">
                        <c:v>6.6269999999999998</c:v>
                      </c:pt>
                      <c:pt idx="1030">
                        <c:v>6.6319999999999997</c:v>
                      </c:pt>
                      <c:pt idx="1031">
                        <c:v>6.6379999999999999</c:v>
                      </c:pt>
                      <c:pt idx="1032">
                        <c:v>6.6440000000000001</c:v>
                      </c:pt>
                      <c:pt idx="1033">
                        <c:v>6.65</c:v>
                      </c:pt>
                      <c:pt idx="1034">
                        <c:v>6.657</c:v>
                      </c:pt>
                      <c:pt idx="1035">
                        <c:v>6.6630000000000003</c:v>
                      </c:pt>
                      <c:pt idx="1036">
                        <c:v>6.6689999999999996</c:v>
                      </c:pt>
                      <c:pt idx="1037">
                        <c:v>6.6749999999999998</c:v>
                      </c:pt>
                      <c:pt idx="1038">
                        <c:v>6.681</c:v>
                      </c:pt>
                      <c:pt idx="1039">
                        <c:v>6.6870000000000003</c:v>
                      </c:pt>
                      <c:pt idx="1040">
                        <c:v>6.6920000000000002</c:v>
                      </c:pt>
                      <c:pt idx="1041">
                        <c:v>6.6989999999999998</c:v>
                      </c:pt>
                      <c:pt idx="1042">
                        <c:v>6.7050000000000001</c:v>
                      </c:pt>
                      <c:pt idx="1043">
                        <c:v>6.7110000000000003</c:v>
                      </c:pt>
                      <c:pt idx="1044">
                        <c:v>6.7169999999999996</c:v>
                      </c:pt>
                      <c:pt idx="1045">
                        <c:v>6.7229999999999999</c:v>
                      </c:pt>
                      <c:pt idx="1046">
                        <c:v>6.7290000000000001</c:v>
                      </c:pt>
                      <c:pt idx="1047">
                        <c:v>6.7350000000000003</c:v>
                      </c:pt>
                      <c:pt idx="1048">
                        <c:v>6.742</c:v>
                      </c:pt>
                      <c:pt idx="1049">
                        <c:v>6.7480000000000002</c:v>
                      </c:pt>
                      <c:pt idx="1050">
                        <c:v>6.7530000000000001</c:v>
                      </c:pt>
                      <c:pt idx="1051">
                        <c:v>6.7590000000000003</c:v>
                      </c:pt>
                      <c:pt idx="1052">
                        <c:v>6.7649999999999997</c:v>
                      </c:pt>
                      <c:pt idx="1053">
                        <c:v>6.7709999999999999</c:v>
                      </c:pt>
                      <c:pt idx="1054">
                        <c:v>6.7770000000000001</c:v>
                      </c:pt>
                      <c:pt idx="1055">
                        <c:v>6.7839999999999998</c:v>
                      </c:pt>
                      <c:pt idx="1056">
                        <c:v>6.79</c:v>
                      </c:pt>
                      <c:pt idx="1057">
                        <c:v>6.7960000000000003</c:v>
                      </c:pt>
                      <c:pt idx="1058">
                        <c:v>6.8019999999999996</c:v>
                      </c:pt>
                      <c:pt idx="1059">
                        <c:v>6.8079999999999998</c:v>
                      </c:pt>
                      <c:pt idx="1060">
                        <c:v>6.8140000000000001</c:v>
                      </c:pt>
                      <c:pt idx="1061">
                        <c:v>6.819</c:v>
                      </c:pt>
                      <c:pt idx="1062">
                        <c:v>6.8250000000000002</c:v>
                      </c:pt>
                      <c:pt idx="1063">
                        <c:v>6.8319999999999999</c:v>
                      </c:pt>
                      <c:pt idx="1064">
                        <c:v>6.8380000000000001</c:v>
                      </c:pt>
                      <c:pt idx="1065">
                        <c:v>6.8440000000000003</c:v>
                      </c:pt>
                      <c:pt idx="1066">
                        <c:v>6.85</c:v>
                      </c:pt>
                      <c:pt idx="1067">
                        <c:v>6.8559999999999999</c:v>
                      </c:pt>
                      <c:pt idx="1068">
                        <c:v>6.8620000000000001</c:v>
                      </c:pt>
                      <c:pt idx="1069">
                        <c:v>6.8680000000000003</c:v>
                      </c:pt>
                      <c:pt idx="1070">
                        <c:v>6.875</c:v>
                      </c:pt>
                      <c:pt idx="1071">
                        <c:v>6.88</c:v>
                      </c:pt>
                      <c:pt idx="1072">
                        <c:v>6.8860000000000001</c:v>
                      </c:pt>
                      <c:pt idx="1073">
                        <c:v>6.8920000000000003</c:v>
                      </c:pt>
                      <c:pt idx="1074">
                        <c:v>6.8979999999999997</c:v>
                      </c:pt>
                      <c:pt idx="1075">
                        <c:v>6.9039999999999999</c:v>
                      </c:pt>
                      <c:pt idx="1076">
                        <c:v>6.91</c:v>
                      </c:pt>
                      <c:pt idx="1077">
                        <c:v>6.9169999999999998</c:v>
                      </c:pt>
                      <c:pt idx="1078">
                        <c:v>6.923</c:v>
                      </c:pt>
                      <c:pt idx="1079">
                        <c:v>6.9290000000000003</c:v>
                      </c:pt>
                      <c:pt idx="1080">
                        <c:v>6.9349999999999996</c:v>
                      </c:pt>
                      <c:pt idx="1081">
                        <c:v>6.94</c:v>
                      </c:pt>
                      <c:pt idx="1082">
                        <c:v>6.9459999999999997</c:v>
                      </c:pt>
                      <c:pt idx="1083">
                        <c:v>6.952</c:v>
                      </c:pt>
                      <c:pt idx="1084">
                        <c:v>6.9589999999999996</c:v>
                      </c:pt>
                      <c:pt idx="1085">
                        <c:v>6.9649999999999999</c:v>
                      </c:pt>
                      <c:pt idx="1086">
                        <c:v>6.9710000000000001</c:v>
                      </c:pt>
                      <c:pt idx="1087">
                        <c:v>6.9770000000000003</c:v>
                      </c:pt>
                      <c:pt idx="1088">
                        <c:v>6.9829999999999997</c:v>
                      </c:pt>
                      <c:pt idx="1089">
                        <c:v>6.9889999999999999</c:v>
                      </c:pt>
                      <c:pt idx="1090">
                        <c:v>6.9950000000000001</c:v>
                      </c:pt>
                      <c:pt idx="1091">
                        <c:v>7.0010000000000003</c:v>
                      </c:pt>
                      <c:pt idx="1092">
                        <c:v>7.0069999999999997</c:v>
                      </c:pt>
                      <c:pt idx="1093">
                        <c:v>7.0129999999999999</c:v>
                      </c:pt>
                      <c:pt idx="1094">
                        <c:v>7.0190000000000001</c:v>
                      </c:pt>
                      <c:pt idx="1095">
                        <c:v>7.0250000000000004</c:v>
                      </c:pt>
                      <c:pt idx="1096">
                        <c:v>7.0309999999999997</c:v>
                      </c:pt>
                      <c:pt idx="1097">
                        <c:v>7.0369999999999999</c:v>
                      </c:pt>
                      <c:pt idx="1098">
                        <c:v>7.0439999999999996</c:v>
                      </c:pt>
                      <c:pt idx="1099">
                        <c:v>7.05</c:v>
                      </c:pt>
                      <c:pt idx="1100">
                        <c:v>7.056</c:v>
                      </c:pt>
                      <c:pt idx="1101">
                        <c:v>7.0609999999999999</c:v>
                      </c:pt>
                      <c:pt idx="1102">
                        <c:v>7.0670000000000002</c:v>
                      </c:pt>
                      <c:pt idx="1103">
                        <c:v>7.0730000000000004</c:v>
                      </c:pt>
                      <c:pt idx="1104">
                        <c:v>7.0789999999999997</c:v>
                      </c:pt>
                      <c:pt idx="1105">
                        <c:v>7.0860000000000003</c:v>
                      </c:pt>
                      <c:pt idx="1106">
                        <c:v>7.0919999999999996</c:v>
                      </c:pt>
                      <c:pt idx="1107">
                        <c:v>7.0979999999999999</c:v>
                      </c:pt>
                      <c:pt idx="1108">
                        <c:v>7.1040000000000001</c:v>
                      </c:pt>
                      <c:pt idx="1109">
                        <c:v>7.11</c:v>
                      </c:pt>
                      <c:pt idx="1110">
                        <c:v>7.1159999999999997</c:v>
                      </c:pt>
                      <c:pt idx="1111">
                        <c:v>7.1210000000000004</c:v>
                      </c:pt>
                      <c:pt idx="1112">
                        <c:v>7.1280000000000001</c:v>
                      </c:pt>
                      <c:pt idx="1113">
                        <c:v>7.1340000000000003</c:v>
                      </c:pt>
                      <c:pt idx="1114">
                        <c:v>7.14</c:v>
                      </c:pt>
                      <c:pt idx="1115">
                        <c:v>7.1459999999999999</c:v>
                      </c:pt>
                      <c:pt idx="1116">
                        <c:v>7.1520000000000001</c:v>
                      </c:pt>
                      <c:pt idx="1117">
                        <c:v>7.1580000000000004</c:v>
                      </c:pt>
                      <c:pt idx="1118">
                        <c:v>7.1639999999999997</c:v>
                      </c:pt>
                      <c:pt idx="1119">
                        <c:v>7.1710000000000003</c:v>
                      </c:pt>
                      <c:pt idx="1120">
                        <c:v>7.1769999999999996</c:v>
                      </c:pt>
                      <c:pt idx="1121">
                        <c:v>7.1820000000000004</c:v>
                      </c:pt>
                      <c:pt idx="1122">
                        <c:v>7.1879999999999997</c:v>
                      </c:pt>
                      <c:pt idx="1123">
                        <c:v>7.194</c:v>
                      </c:pt>
                      <c:pt idx="1124">
                        <c:v>7.2</c:v>
                      </c:pt>
                      <c:pt idx="1125">
                        <c:v>7.2060000000000004</c:v>
                      </c:pt>
                      <c:pt idx="1126">
                        <c:v>7.2130000000000001</c:v>
                      </c:pt>
                      <c:pt idx="1127">
                        <c:v>7.2190000000000003</c:v>
                      </c:pt>
                      <c:pt idx="1128">
                        <c:v>7.2249999999999996</c:v>
                      </c:pt>
                      <c:pt idx="1129">
                        <c:v>7.2309999999999999</c:v>
                      </c:pt>
                      <c:pt idx="1130">
                        <c:v>7.2370000000000001</c:v>
                      </c:pt>
                      <c:pt idx="1131">
                        <c:v>7.242</c:v>
                      </c:pt>
                      <c:pt idx="1132">
                        <c:v>7.2480000000000002</c:v>
                      </c:pt>
                      <c:pt idx="1133">
                        <c:v>7.2549999999999999</c:v>
                      </c:pt>
                      <c:pt idx="1134">
                        <c:v>7.2610000000000001</c:v>
                      </c:pt>
                      <c:pt idx="1135">
                        <c:v>7.2670000000000003</c:v>
                      </c:pt>
                      <c:pt idx="1136">
                        <c:v>7.2729999999999997</c:v>
                      </c:pt>
                      <c:pt idx="1137">
                        <c:v>7.2789999999999999</c:v>
                      </c:pt>
                      <c:pt idx="1138">
                        <c:v>7.2850000000000001</c:v>
                      </c:pt>
                      <c:pt idx="1139">
                        <c:v>7.2910000000000004</c:v>
                      </c:pt>
                      <c:pt idx="1140">
                        <c:v>7.298</c:v>
                      </c:pt>
                      <c:pt idx="1141">
                        <c:v>7.3029999999999999</c:v>
                      </c:pt>
                      <c:pt idx="1142">
                        <c:v>7.3090000000000002</c:v>
                      </c:pt>
                      <c:pt idx="1143">
                        <c:v>7.3150000000000004</c:v>
                      </c:pt>
                      <c:pt idx="1144">
                        <c:v>7.3209999999999997</c:v>
                      </c:pt>
                      <c:pt idx="1145">
                        <c:v>7.327</c:v>
                      </c:pt>
                      <c:pt idx="1146">
                        <c:v>7.3330000000000002</c:v>
                      </c:pt>
                      <c:pt idx="1147">
                        <c:v>7.34</c:v>
                      </c:pt>
                      <c:pt idx="1148">
                        <c:v>7.3460000000000001</c:v>
                      </c:pt>
                      <c:pt idx="1149">
                        <c:v>7.3520000000000003</c:v>
                      </c:pt>
                      <c:pt idx="1150">
                        <c:v>7.3579999999999997</c:v>
                      </c:pt>
                      <c:pt idx="1151">
                        <c:v>7.3630000000000004</c:v>
                      </c:pt>
                      <c:pt idx="1152">
                        <c:v>7.3689999999999998</c:v>
                      </c:pt>
                      <c:pt idx="1153">
                        <c:v>7.375</c:v>
                      </c:pt>
                      <c:pt idx="1154">
                        <c:v>7.3819999999999997</c:v>
                      </c:pt>
                      <c:pt idx="1155">
                        <c:v>7.3879999999999999</c:v>
                      </c:pt>
                      <c:pt idx="1156">
                        <c:v>7.3940000000000001</c:v>
                      </c:pt>
                      <c:pt idx="1157">
                        <c:v>7.4</c:v>
                      </c:pt>
                      <c:pt idx="1158">
                        <c:v>7.4059999999999997</c:v>
                      </c:pt>
                      <c:pt idx="1159">
                        <c:v>7.4119999999999999</c:v>
                      </c:pt>
                      <c:pt idx="1160">
                        <c:v>7.4180000000000001</c:v>
                      </c:pt>
                      <c:pt idx="1161">
                        <c:v>7.4249999999999998</c:v>
                      </c:pt>
                      <c:pt idx="1162">
                        <c:v>7.431</c:v>
                      </c:pt>
                      <c:pt idx="1163">
                        <c:v>7.4370000000000003</c:v>
                      </c:pt>
                      <c:pt idx="1164">
                        <c:v>7.4429999999999996</c:v>
                      </c:pt>
                      <c:pt idx="1165">
                        <c:v>7.4480000000000004</c:v>
                      </c:pt>
                      <c:pt idx="1166">
                        <c:v>7.4539999999999997</c:v>
                      </c:pt>
                      <c:pt idx="1167">
                        <c:v>7.46</c:v>
                      </c:pt>
                      <c:pt idx="1168">
                        <c:v>7.4669999999999996</c:v>
                      </c:pt>
                      <c:pt idx="1169">
                        <c:v>7.4729999999999999</c:v>
                      </c:pt>
                      <c:pt idx="1170">
                        <c:v>7.4790000000000001</c:v>
                      </c:pt>
                      <c:pt idx="1171">
                        <c:v>7.4850000000000003</c:v>
                      </c:pt>
                      <c:pt idx="1172">
                        <c:v>7.4909999999999997</c:v>
                      </c:pt>
                      <c:pt idx="1173">
                        <c:v>7.4969999999999999</c:v>
                      </c:pt>
                      <c:pt idx="1174">
                        <c:v>7.5030000000000001</c:v>
                      </c:pt>
                      <c:pt idx="1175">
                        <c:v>7.51</c:v>
                      </c:pt>
                      <c:pt idx="1176">
                        <c:v>7.516</c:v>
                      </c:pt>
                      <c:pt idx="1177">
                        <c:v>7.5220000000000002</c:v>
                      </c:pt>
                      <c:pt idx="1178">
                        <c:v>7.5279999999999996</c:v>
                      </c:pt>
                      <c:pt idx="1179">
                        <c:v>7.5339999999999998</c:v>
                      </c:pt>
                      <c:pt idx="1180">
                        <c:v>7.54</c:v>
                      </c:pt>
                      <c:pt idx="1181">
                        <c:v>7.5460000000000003</c:v>
                      </c:pt>
                      <c:pt idx="1182">
                        <c:v>7.5529999999999999</c:v>
                      </c:pt>
                      <c:pt idx="1183">
                        <c:v>7.5590000000000002</c:v>
                      </c:pt>
                      <c:pt idx="1184">
                        <c:v>7.5650000000000004</c:v>
                      </c:pt>
                      <c:pt idx="1185">
                        <c:v>7.5709999999999997</c:v>
                      </c:pt>
                      <c:pt idx="1186">
                        <c:v>7.5759999999999996</c:v>
                      </c:pt>
                      <c:pt idx="1187">
                        <c:v>7.5819999999999999</c:v>
                      </c:pt>
                      <c:pt idx="1188">
                        <c:v>7.5880000000000001</c:v>
                      </c:pt>
                      <c:pt idx="1189">
                        <c:v>7.5949999999999998</c:v>
                      </c:pt>
                      <c:pt idx="1190">
                        <c:v>7.601</c:v>
                      </c:pt>
                      <c:pt idx="1191">
                        <c:v>7.6070000000000002</c:v>
                      </c:pt>
                      <c:pt idx="1192">
                        <c:v>7.6130000000000004</c:v>
                      </c:pt>
                      <c:pt idx="1193">
                        <c:v>7.6189999999999998</c:v>
                      </c:pt>
                      <c:pt idx="1194">
                        <c:v>7.625</c:v>
                      </c:pt>
                      <c:pt idx="1195">
                        <c:v>7.6310000000000002</c:v>
                      </c:pt>
                      <c:pt idx="1196">
                        <c:v>7.6379999999999999</c:v>
                      </c:pt>
                      <c:pt idx="1197">
                        <c:v>7.6440000000000001</c:v>
                      </c:pt>
                      <c:pt idx="1198">
                        <c:v>7.65</c:v>
                      </c:pt>
                      <c:pt idx="1199">
                        <c:v>7.6559999999999997</c:v>
                      </c:pt>
                      <c:pt idx="1200">
                        <c:v>7.6619999999999999</c:v>
                      </c:pt>
                      <c:pt idx="1201">
                        <c:v>7.6680000000000001</c:v>
                      </c:pt>
                      <c:pt idx="1202">
                        <c:v>7.6740000000000004</c:v>
                      </c:pt>
                      <c:pt idx="1203">
                        <c:v>7.681</c:v>
                      </c:pt>
                      <c:pt idx="1204">
                        <c:v>7.6870000000000003</c:v>
                      </c:pt>
                      <c:pt idx="1205">
                        <c:v>7.6929999999999996</c:v>
                      </c:pt>
                      <c:pt idx="1206">
                        <c:v>7.6989999999999998</c:v>
                      </c:pt>
                      <c:pt idx="1207">
                        <c:v>7.7039999999999997</c:v>
                      </c:pt>
                      <c:pt idx="1208">
                        <c:v>7.71</c:v>
                      </c:pt>
                      <c:pt idx="1209">
                        <c:v>7.7160000000000002</c:v>
                      </c:pt>
                      <c:pt idx="1210">
                        <c:v>7.7229999999999999</c:v>
                      </c:pt>
                      <c:pt idx="1211">
                        <c:v>7.7290000000000001</c:v>
                      </c:pt>
                      <c:pt idx="1212">
                        <c:v>7.7350000000000003</c:v>
                      </c:pt>
                      <c:pt idx="1213">
                        <c:v>7.7409999999999997</c:v>
                      </c:pt>
                      <c:pt idx="1214">
                        <c:v>7.7469999999999999</c:v>
                      </c:pt>
                      <c:pt idx="1215">
                        <c:v>7.7530000000000001</c:v>
                      </c:pt>
                      <c:pt idx="1216">
                        <c:v>7.7590000000000003</c:v>
                      </c:pt>
                      <c:pt idx="1217">
                        <c:v>7.766</c:v>
                      </c:pt>
                      <c:pt idx="1218">
                        <c:v>7.7720000000000002</c:v>
                      </c:pt>
                      <c:pt idx="1219">
                        <c:v>7.7779999999999996</c:v>
                      </c:pt>
                      <c:pt idx="1220">
                        <c:v>7.7839999999999998</c:v>
                      </c:pt>
                      <c:pt idx="1221">
                        <c:v>7.79</c:v>
                      </c:pt>
                      <c:pt idx="1222">
                        <c:v>7.7960000000000003</c:v>
                      </c:pt>
                      <c:pt idx="1223">
                        <c:v>7.8019999999999996</c:v>
                      </c:pt>
                      <c:pt idx="1224">
                        <c:v>7.8090000000000002</c:v>
                      </c:pt>
                      <c:pt idx="1225">
                        <c:v>7.8150000000000004</c:v>
                      </c:pt>
                      <c:pt idx="1226">
                        <c:v>7.8209999999999997</c:v>
                      </c:pt>
                      <c:pt idx="1227">
                        <c:v>7.8259999999999996</c:v>
                      </c:pt>
                      <c:pt idx="1228">
                        <c:v>7.8319999999999999</c:v>
                      </c:pt>
                      <c:pt idx="1229">
                        <c:v>7.8380000000000001</c:v>
                      </c:pt>
                      <c:pt idx="1230">
                        <c:v>7.8440000000000003</c:v>
                      </c:pt>
                      <c:pt idx="1231">
                        <c:v>7.851</c:v>
                      </c:pt>
                      <c:pt idx="1232">
                        <c:v>7.8570000000000002</c:v>
                      </c:pt>
                      <c:pt idx="1233">
                        <c:v>7.8630000000000004</c:v>
                      </c:pt>
                      <c:pt idx="1234">
                        <c:v>7.8689999999999998</c:v>
                      </c:pt>
                      <c:pt idx="1235">
                        <c:v>7.875</c:v>
                      </c:pt>
                      <c:pt idx="1236">
                        <c:v>7.8810000000000002</c:v>
                      </c:pt>
                      <c:pt idx="1237">
                        <c:v>7.8869999999999996</c:v>
                      </c:pt>
                      <c:pt idx="1238">
                        <c:v>7.8940000000000001</c:v>
                      </c:pt>
                      <c:pt idx="1239">
                        <c:v>7.9</c:v>
                      </c:pt>
                      <c:pt idx="1240">
                        <c:v>7.9059999999999997</c:v>
                      </c:pt>
                      <c:pt idx="1241">
                        <c:v>7.9119999999999999</c:v>
                      </c:pt>
                      <c:pt idx="1242">
                        <c:v>7.9180000000000001</c:v>
                      </c:pt>
                      <c:pt idx="1243">
                        <c:v>7.9240000000000004</c:v>
                      </c:pt>
                      <c:pt idx="1244">
                        <c:v>7.93</c:v>
                      </c:pt>
                      <c:pt idx="1245">
                        <c:v>7.9370000000000003</c:v>
                      </c:pt>
                      <c:pt idx="1246">
                        <c:v>7.9429999999999996</c:v>
                      </c:pt>
                      <c:pt idx="1247">
                        <c:v>7.9489999999999998</c:v>
                      </c:pt>
                      <c:pt idx="1248">
                        <c:v>7.9539999999999997</c:v>
                      </c:pt>
                      <c:pt idx="1249">
                        <c:v>7.96</c:v>
                      </c:pt>
                      <c:pt idx="1250">
                        <c:v>7.9660000000000002</c:v>
                      </c:pt>
                      <c:pt idx="1251">
                        <c:v>7.9720000000000004</c:v>
                      </c:pt>
                      <c:pt idx="1252">
                        <c:v>7.9790000000000001</c:v>
                      </c:pt>
                      <c:pt idx="1253">
                        <c:v>7.9850000000000003</c:v>
                      </c:pt>
                      <c:pt idx="1254">
                        <c:v>7.9909999999999997</c:v>
                      </c:pt>
                      <c:pt idx="1255">
                        <c:v>7.9969999999999999</c:v>
                      </c:pt>
                      <c:pt idx="1256">
                        <c:v>8.0030000000000001</c:v>
                      </c:pt>
                      <c:pt idx="1257">
                        <c:v>8.0090000000000003</c:v>
                      </c:pt>
                      <c:pt idx="1258">
                        <c:v>8.0150000000000006</c:v>
                      </c:pt>
                      <c:pt idx="1259">
                        <c:v>8.0220000000000002</c:v>
                      </c:pt>
                      <c:pt idx="1260">
                        <c:v>8.0280000000000005</c:v>
                      </c:pt>
                      <c:pt idx="1261">
                        <c:v>8.0340000000000007</c:v>
                      </c:pt>
                      <c:pt idx="1262">
                        <c:v>8.0399999999999991</c:v>
                      </c:pt>
                      <c:pt idx="1263">
                        <c:v>8.0459999999999994</c:v>
                      </c:pt>
                      <c:pt idx="1264">
                        <c:v>8.0519999999999996</c:v>
                      </c:pt>
                      <c:pt idx="1265">
                        <c:v>8.0579999999999998</c:v>
                      </c:pt>
                      <c:pt idx="1266">
                        <c:v>8.0649999999999995</c:v>
                      </c:pt>
                      <c:pt idx="1267">
                        <c:v>8.0709999999999997</c:v>
                      </c:pt>
                      <c:pt idx="1268">
                        <c:v>8.0760000000000005</c:v>
                      </c:pt>
                      <c:pt idx="1269">
                        <c:v>8.0820000000000007</c:v>
                      </c:pt>
                      <c:pt idx="1270">
                        <c:v>8.0879999999999992</c:v>
                      </c:pt>
                      <c:pt idx="1271">
                        <c:v>8.0939999999999994</c:v>
                      </c:pt>
                      <c:pt idx="1272">
                        <c:v>8.1</c:v>
                      </c:pt>
                      <c:pt idx="1273">
                        <c:v>8.1069999999999993</c:v>
                      </c:pt>
                      <c:pt idx="1274">
                        <c:v>8.1129999999999995</c:v>
                      </c:pt>
                      <c:pt idx="1275">
                        <c:v>8.1189999999999998</c:v>
                      </c:pt>
                      <c:pt idx="1276">
                        <c:v>8.125</c:v>
                      </c:pt>
                      <c:pt idx="1277">
                        <c:v>8.1310000000000002</c:v>
                      </c:pt>
                      <c:pt idx="1278">
                        <c:v>8.1370000000000005</c:v>
                      </c:pt>
                      <c:pt idx="1279">
                        <c:v>8.1430000000000007</c:v>
                      </c:pt>
                      <c:pt idx="1280">
                        <c:v>8.15</c:v>
                      </c:pt>
                      <c:pt idx="1281">
                        <c:v>8.1560000000000006</c:v>
                      </c:pt>
                      <c:pt idx="1282">
                        <c:v>8.1620000000000008</c:v>
                      </c:pt>
                      <c:pt idx="1283">
                        <c:v>8.1679999999999993</c:v>
                      </c:pt>
                      <c:pt idx="1284">
                        <c:v>8.1739999999999995</c:v>
                      </c:pt>
                      <c:pt idx="1285">
                        <c:v>8.18</c:v>
                      </c:pt>
                      <c:pt idx="1286">
                        <c:v>8.1859999999999999</c:v>
                      </c:pt>
                      <c:pt idx="1287">
                        <c:v>8.1929999999999996</c:v>
                      </c:pt>
                      <c:pt idx="1288">
                        <c:v>8.1980000000000004</c:v>
                      </c:pt>
                      <c:pt idx="1289">
                        <c:v>8.2040000000000006</c:v>
                      </c:pt>
                      <c:pt idx="1290">
                        <c:v>8.2100000000000009</c:v>
                      </c:pt>
                      <c:pt idx="1291">
                        <c:v>8.2159999999999993</c:v>
                      </c:pt>
                      <c:pt idx="1292">
                        <c:v>8.2219999999999995</c:v>
                      </c:pt>
                      <c:pt idx="1293">
                        <c:v>8.2279999999999998</c:v>
                      </c:pt>
                      <c:pt idx="1294">
                        <c:v>8.2349999999999994</c:v>
                      </c:pt>
                      <c:pt idx="1295">
                        <c:v>8.2409999999999997</c:v>
                      </c:pt>
                      <c:pt idx="1296">
                        <c:v>8.2469999999999999</c:v>
                      </c:pt>
                      <c:pt idx="1297">
                        <c:v>8.2530000000000001</c:v>
                      </c:pt>
                      <c:pt idx="1298">
                        <c:v>8.2590000000000003</c:v>
                      </c:pt>
                      <c:pt idx="1299">
                        <c:v>8.2650000000000006</c:v>
                      </c:pt>
                      <c:pt idx="1300">
                        <c:v>8.2710000000000008</c:v>
                      </c:pt>
                      <c:pt idx="1301">
                        <c:v>8.2780000000000005</c:v>
                      </c:pt>
                      <c:pt idx="1302">
                        <c:v>8.2840000000000007</c:v>
                      </c:pt>
                      <c:pt idx="1303">
                        <c:v>8.2899999999999991</c:v>
                      </c:pt>
                      <c:pt idx="1304">
                        <c:v>8.2959999999999994</c:v>
                      </c:pt>
                      <c:pt idx="1305">
                        <c:v>8.3019999999999996</c:v>
                      </c:pt>
                      <c:pt idx="1306">
                        <c:v>8.3079999999999998</c:v>
                      </c:pt>
                      <c:pt idx="1307">
                        <c:v>8.3140000000000001</c:v>
                      </c:pt>
                      <c:pt idx="1308">
                        <c:v>8.32</c:v>
                      </c:pt>
                      <c:pt idx="1309">
                        <c:v>8.3260000000000005</c:v>
                      </c:pt>
                      <c:pt idx="1310">
                        <c:v>8.3320000000000007</c:v>
                      </c:pt>
                      <c:pt idx="1311">
                        <c:v>8.3379999999999992</c:v>
                      </c:pt>
                      <c:pt idx="1312">
                        <c:v>8.3439999999999994</c:v>
                      </c:pt>
                      <c:pt idx="1313">
                        <c:v>8.35</c:v>
                      </c:pt>
                      <c:pt idx="1314">
                        <c:v>8.3559999999999999</c:v>
                      </c:pt>
                      <c:pt idx="1315">
                        <c:v>8.3629999999999995</c:v>
                      </c:pt>
                      <c:pt idx="1316">
                        <c:v>8.3689999999999998</c:v>
                      </c:pt>
                      <c:pt idx="1317">
                        <c:v>8.375</c:v>
                      </c:pt>
                      <c:pt idx="1318">
                        <c:v>8.3810000000000002</c:v>
                      </c:pt>
                      <c:pt idx="1319">
                        <c:v>8.3870000000000005</c:v>
                      </c:pt>
                      <c:pt idx="1320">
                        <c:v>8.3930000000000007</c:v>
                      </c:pt>
                      <c:pt idx="1321">
                        <c:v>8.3989999999999991</c:v>
                      </c:pt>
                      <c:pt idx="1322">
                        <c:v>8.4060000000000006</c:v>
                      </c:pt>
                      <c:pt idx="1323">
                        <c:v>8.4120000000000008</c:v>
                      </c:pt>
                      <c:pt idx="1324">
                        <c:v>8.4179999999999993</c:v>
                      </c:pt>
                      <c:pt idx="1325">
                        <c:v>8.4239999999999995</c:v>
                      </c:pt>
                      <c:pt idx="1326">
                        <c:v>8.43</c:v>
                      </c:pt>
                      <c:pt idx="1327">
                        <c:v>8.4359999999999999</c:v>
                      </c:pt>
                      <c:pt idx="1328">
                        <c:v>8.4410000000000007</c:v>
                      </c:pt>
                      <c:pt idx="1329">
                        <c:v>8.4480000000000004</c:v>
                      </c:pt>
                      <c:pt idx="1330">
                        <c:v>8.4540000000000006</c:v>
                      </c:pt>
                      <c:pt idx="1331">
                        <c:v>8.4600000000000009</c:v>
                      </c:pt>
                      <c:pt idx="1332">
                        <c:v>8.4659999999999993</c:v>
                      </c:pt>
                      <c:pt idx="1333">
                        <c:v>8.4719999999999995</c:v>
                      </c:pt>
                      <c:pt idx="1334">
                        <c:v>8.4779999999999998</c:v>
                      </c:pt>
                      <c:pt idx="1335">
                        <c:v>8.484</c:v>
                      </c:pt>
                      <c:pt idx="1336">
                        <c:v>8.4909999999999997</c:v>
                      </c:pt>
                      <c:pt idx="1337">
                        <c:v>8.4969999999999999</c:v>
                      </c:pt>
                      <c:pt idx="1338">
                        <c:v>8.5030000000000001</c:v>
                      </c:pt>
                      <c:pt idx="1339">
                        <c:v>8.5090000000000003</c:v>
                      </c:pt>
                      <c:pt idx="1340">
                        <c:v>8.5150000000000006</c:v>
                      </c:pt>
                      <c:pt idx="1341">
                        <c:v>8.5210000000000008</c:v>
                      </c:pt>
                      <c:pt idx="1342">
                        <c:v>8.5269999999999992</c:v>
                      </c:pt>
                      <c:pt idx="1343">
                        <c:v>8.5340000000000007</c:v>
                      </c:pt>
                      <c:pt idx="1344">
                        <c:v>8.5399999999999991</c:v>
                      </c:pt>
                      <c:pt idx="1345">
                        <c:v>8.5459999999999994</c:v>
                      </c:pt>
                      <c:pt idx="1346">
                        <c:v>8.5519999999999996</c:v>
                      </c:pt>
                      <c:pt idx="1347">
                        <c:v>8.5570000000000004</c:v>
                      </c:pt>
                      <c:pt idx="1348">
                        <c:v>8.5640000000000001</c:v>
                      </c:pt>
                      <c:pt idx="1349">
                        <c:v>8.5690000000000008</c:v>
                      </c:pt>
                      <c:pt idx="1350">
                        <c:v>8.5760000000000005</c:v>
                      </c:pt>
                      <c:pt idx="1351">
                        <c:v>8.5820000000000007</c:v>
                      </c:pt>
                      <c:pt idx="1352">
                        <c:v>8.5879999999999992</c:v>
                      </c:pt>
                      <c:pt idx="1353">
                        <c:v>8.5939999999999994</c:v>
                      </c:pt>
                      <c:pt idx="1354">
                        <c:v>8.6</c:v>
                      </c:pt>
                      <c:pt idx="1355">
                        <c:v>8.6059999999999999</c:v>
                      </c:pt>
                      <c:pt idx="1356">
                        <c:v>8.6120000000000001</c:v>
                      </c:pt>
                      <c:pt idx="1357">
                        <c:v>8.6189999999999998</c:v>
                      </c:pt>
                      <c:pt idx="1358">
                        <c:v>8.625</c:v>
                      </c:pt>
                      <c:pt idx="1359">
                        <c:v>8.6310000000000002</c:v>
                      </c:pt>
                      <c:pt idx="1360">
                        <c:v>8.6370000000000005</c:v>
                      </c:pt>
                      <c:pt idx="1361">
                        <c:v>8.6430000000000007</c:v>
                      </c:pt>
                      <c:pt idx="1362">
                        <c:v>8.6489999999999991</c:v>
                      </c:pt>
                      <c:pt idx="1363">
                        <c:v>8.6549999999999994</c:v>
                      </c:pt>
                      <c:pt idx="1364">
                        <c:v>8.6620000000000008</c:v>
                      </c:pt>
                      <c:pt idx="1365">
                        <c:v>8.6679999999999993</c:v>
                      </c:pt>
                      <c:pt idx="1366">
                        <c:v>8.6739999999999995</c:v>
                      </c:pt>
                      <c:pt idx="1367">
                        <c:v>8.68</c:v>
                      </c:pt>
                      <c:pt idx="1368">
                        <c:v>8.6850000000000005</c:v>
                      </c:pt>
                      <c:pt idx="1369">
                        <c:v>8.6910000000000007</c:v>
                      </c:pt>
                      <c:pt idx="1370">
                        <c:v>8.6969999999999992</c:v>
                      </c:pt>
                      <c:pt idx="1371">
                        <c:v>8.7040000000000006</c:v>
                      </c:pt>
                      <c:pt idx="1372">
                        <c:v>8.7100000000000009</c:v>
                      </c:pt>
                      <c:pt idx="1373">
                        <c:v>8.7159999999999993</c:v>
                      </c:pt>
                      <c:pt idx="1374">
                        <c:v>8.7219999999999995</c:v>
                      </c:pt>
                      <c:pt idx="1375">
                        <c:v>8.7279999999999998</c:v>
                      </c:pt>
                      <c:pt idx="1376">
                        <c:v>8.734</c:v>
                      </c:pt>
                      <c:pt idx="1377">
                        <c:v>8.74</c:v>
                      </c:pt>
                      <c:pt idx="1378">
                        <c:v>8.7469999999999999</c:v>
                      </c:pt>
                      <c:pt idx="1379">
                        <c:v>8.7530000000000001</c:v>
                      </c:pt>
                      <c:pt idx="1380">
                        <c:v>8.7590000000000003</c:v>
                      </c:pt>
                      <c:pt idx="1381">
                        <c:v>8.7650000000000006</c:v>
                      </c:pt>
                      <c:pt idx="1382">
                        <c:v>8.7710000000000008</c:v>
                      </c:pt>
                      <c:pt idx="1383">
                        <c:v>8.7769999999999992</c:v>
                      </c:pt>
                      <c:pt idx="1384">
                        <c:v>8.7829999999999995</c:v>
                      </c:pt>
                      <c:pt idx="1385">
                        <c:v>8.7899999999999991</c:v>
                      </c:pt>
                      <c:pt idx="1386">
                        <c:v>8.7959999999999994</c:v>
                      </c:pt>
                      <c:pt idx="1387">
                        <c:v>8.8019999999999996</c:v>
                      </c:pt>
                      <c:pt idx="1388">
                        <c:v>8.8070000000000004</c:v>
                      </c:pt>
                      <c:pt idx="1389">
                        <c:v>8.8130000000000006</c:v>
                      </c:pt>
                      <c:pt idx="1390">
                        <c:v>8.8190000000000008</c:v>
                      </c:pt>
                      <c:pt idx="1391">
                        <c:v>8.8249999999999993</c:v>
                      </c:pt>
                      <c:pt idx="1392">
                        <c:v>8.8320000000000007</c:v>
                      </c:pt>
                      <c:pt idx="1393">
                        <c:v>8.8379999999999992</c:v>
                      </c:pt>
                      <c:pt idx="1394">
                        <c:v>8.8439999999999994</c:v>
                      </c:pt>
                      <c:pt idx="1395">
                        <c:v>8.85</c:v>
                      </c:pt>
                      <c:pt idx="1396">
                        <c:v>8.8559999999999999</c:v>
                      </c:pt>
                      <c:pt idx="1397">
                        <c:v>8.8620000000000001</c:v>
                      </c:pt>
                      <c:pt idx="1398">
                        <c:v>8.8680000000000003</c:v>
                      </c:pt>
                      <c:pt idx="1399">
                        <c:v>8.875</c:v>
                      </c:pt>
                      <c:pt idx="1400">
                        <c:v>8.8810000000000002</c:v>
                      </c:pt>
                      <c:pt idx="1401">
                        <c:v>8.8870000000000005</c:v>
                      </c:pt>
                      <c:pt idx="1402">
                        <c:v>8.8930000000000007</c:v>
                      </c:pt>
                      <c:pt idx="1403">
                        <c:v>8.8989999999999991</c:v>
                      </c:pt>
                      <c:pt idx="1404">
                        <c:v>8.9049999999999994</c:v>
                      </c:pt>
                      <c:pt idx="1405">
                        <c:v>8.9109999999999996</c:v>
                      </c:pt>
                      <c:pt idx="1406">
                        <c:v>8.9179999999999993</c:v>
                      </c:pt>
                      <c:pt idx="1407">
                        <c:v>8.9239999999999995</c:v>
                      </c:pt>
                      <c:pt idx="1408">
                        <c:v>8.93</c:v>
                      </c:pt>
                      <c:pt idx="1409">
                        <c:v>8.9359999999999999</c:v>
                      </c:pt>
                      <c:pt idx="1410">
                        <c:v>8.9410000000000007</c:v>
                      </c:pt>
                      <c:pt idx="1411">
                        <c:v>8.9469999999999992</c:v>
                      </c:pt>
                      <c:pt idx="1412">
                        <c:v>8.9529999999999994</c:v>
                      </c:pt>
                      <c:pt idx="1413">
                        <c:v>8.9600000000000009</c:v>
                      </c:pt>
                      <c:pt idx="1414">
                        <c:v>8.9659999999999993</c:v>
                      </c:pt>
                      <c:pt idx="1415">
                        <c:v>8.9719999999999995</c:v>
                      </c:pt>
                      <c:pt idx="1416">
                        <c:v>8.9779999999999998</c:v>
                      </c:pt>
                      <c:pt idx="1417">
                        <c:v>8.984</c:v>
                      </c:pt>
                      <c:pt idx="1418">
                        <c:v>8.99</c:v>
                      </c:pt>
                      <c:pt idx="1419">
                        <c:v>8.9960000000000004</c:v>
                      </c:pt>
                      <c:pt idx="1420">
                        <c:v>9.0030000000000001</c:v>
                      </c:pt>
                      <c:pt idx="1421">
                        <c:v>9.0090000000000003</c:v>
                      </c:pt>
                      <c:pt idx="1422">
                        <c:v>9.0150000000000006</c:v>
                      </c:pt>
                      <c:pt idx="1423">
                        <c:v>9.0210000000000008</c:v>
                      </c:pt>
                      <c:pt idx="1424">
                        <c:v>9.0269999999999992</c:v>
                      </c:pt>
                      <c:pt idx="1425">
                        <c:v>9.0329999999999995</c:v>
                      </c:pt>
                      <c:pt idx="1426">
                        <c:v>9.0389999999999997</c:v>
                      </c:pt>
                      <c:pt idx="1427">
                        <c:v>9.0459999999999994</c:v>
                      </c:pt>
                      <c:pt idx="1428">
                        <c:v>9.0519999999999996</c:v>
                      </c:pt>
                      <c:pt idx="1429">
                        <c:v>9.0579999999999998</c:v>
                      </c:pt>
                      <c:pt idx="1430">
                        <c:v>9.0630000000000006</c:v>
                      </c:pt>
                      <c:pt idx="1431">
                        <c:v>9.0690000000000008</c:v>
                      </c:pt>
                      <c:pt idx="1432">
                        <c:v>9.0749999999999993</c:v>
                      </c:pt>
                      <c:pt idx="1433">
                        <c:v>9.0809999999999995</c:v>
                      </c:pt>
                      <c:pt idx="1434">
                        <c:v>9.0879999999999992</c:v>
                      </c:pt>
                      <c:pt idx="1435">
                        <c:v>9.0939999999999994</c:v>
                      </c:pt>
                      <c:pt idx="1436">
                        <c:v>9.1</c:v>
                      </c:pt>
                      <c:pt idx="1437">
                        <c:v>9.1059999999999999</c:v>
                      </c:pt>
                      <c:pt idx="1438">
                        <c:v>9.1120000000000001</c:v>
                      </c:pt>
                      <c:pt idx="1439">
                        <c:v>9.1180000000000003</c:v>
                      </c:pt>
                      <c:pt idx="1440">
                        <c:v>9.1240000000000006</c:v>
                      </c:pt>
                      <c:pt idx="1441">
                        <c:v>9.1310000000000002</c:v>
                      </c:pt>
                      <c:pt idx="1442">
                        <c:v>9.1370000000000005</c:v>
                      </c:pt>
                      <c:pt idx="1443">
                        <c:v>9.1430000000000007</c:v>
                      </c:pt>
                      <c:pt idx="1444">
                        <c:v>9.1489999999999991</c:v>
                      </c:pt>
                      <c:pt idx="1445">
                        <c:v>9.1549999999999994</c:v>
                      </c:pt>
                      <c:pt idx="1446">
                        <c:v>9.1609999999999996</c:v>
                      </c:pt>
                      <c:pt idx="1447">
                        <c:v>9.1669999999999998</c:v>
                      </c:pt>
                      <c:pt idx="1448">
                        <c:v>9.1739999999999995</c:v>
                      </c:pt>
                      <c:pt idx="1449">
                        <c:v>9.1790000000000003</c:v>
                      </c:pt>
                      <c:pt idx="1450">
                        <c:v>9.1850000000000005</c:v>
                      </c:pt>
                      <c:pt idx="1451">
                        <c:v>9.1910000000000007</c:v>
                      </c:pt>
                      <c:pt idx="1452">
                        <c:v>9.1969999999999992</c:v>
                      </c:pt>
                      <c:pt idx="1453">
                        <c:v>9.2029999999999994</c:v>
                      </c:pt>
                      <c:pt idx="1454">
                        <c:v>9.2089999999999996</c:v>
                      </c:pt>
                      <c:pt idx="1455">
                        <c:v>9.2159999999999993</c:v>
                      </c:pt>
                      <c:pt idx="1456">
                        <c:v>9.2219999999999995</c:v>
                      </c:pt>
                      <c:pt idx="1457">
                        <c:v>9.2279999999999998</c:v>
                      </c:pt>
                      <c:pt idx="1458">
                        <c:v>9.234</c:v>
                      </c:pt>
                      <c:pt idx="1459">
                        <c:v>9.24</c:v>
                      </c:pt>
                      <c:pt idx="1460">
                        <c:v>9.2460000000000004</c:v>
                      </c:pt>
                      <c:pt idx="1461">
                        <c:v>9.2520000000000007</c:v>
                      </c:pt>
                      <c:pt idx="1462">
                        <c:v>9.2590000000000003</c:v>
                      </c:pt>
                      <c:pt idx="1463">
                        <c:v>9.2650000000000006</c:v>
                      </c:pt>
                      <c:pt idx="1464">
                        <c:v>9.2710000000000008</c:v>
                      </c:pt>
                      <c:pt idx="1465">
                        <c:v>9.2769999999999992</c:v>
                      </c:pt>
                      <c:pt idx="1466">
                        <c:v>9.2829999999999995</c:v>
                      </c:pt>
                      <c:pt idx="1467">
                        <c:v>9.2889999999999997</c:v>
                      </c:pt>
                      <c:pt idx="1468">
                        <c:v>9.2949999999999999</c:v>
                      </c:pt>
                      <c:pt idx="1469">
                        <c:v>9.3019999999999996</c:v>
                      </c:pt>
                      <c:pt idx="1470">
                        <c:v>9.3070000000000004</c:v>
                      </c:pt>
                      <c:pt idx="1471">
                        <c:v>9.3130000000000006</c:v>
                      </c:pt>
                      <c:pt idx="1472">
                        <c:v>9.3190000000000008</c:v>
                      </c:pt>
                      <c:pt idx="1473">
                        <c:v>9.3249999999999993</c:v>
                      </c:pt>
                      <c:pt idx="1474">
                        <c:v>9.3309999999999995</c:v>
                      </c:pt>
                      <c:pt idx="1475">
                        <c:v>9.3369999999999997</c:v>
                      </c:pt>
                      <c:pt idx="1476">
                        <c:v>9.3439999999999994</c:v>
                      </c:pt>
                      <c:pt idx="1477">
                        <c:v>9.35</c:v>
                      </c:pt>
                      <c:pt idx="1478">
                        <c:v>9.3559999999999999</c:v>
                      </c:pt>
                      <c:pt idx="1479">
                        <c:v>9.3620000000000001</c:v>
                      </c:pt>
                      <c:pt idx="1480">
                        <c:v>9.3680000000000003</c:v>
                      </c:pt>
                      <c:pt idx="1481">
                        <c:v>9.3740000000000006</c:v>
                      </c:pt>
                      <c:pt idx="1482">
                        <c:v>9.3800000000000008</c:v>
                      </c:pt>
                      <c:pt idx="1483">
                        <c:v>9.3870000000000005</c:v>
                      </c:pt>
                      <c:pt idx="1484">
                        <c:v>9.3930000000000007</c:v>
                      </c:pt>
                      <c:pt idx="1485">
                        <c:v>9.3989999999999991</c:v>
                      </c:pt>
                      <c:pt idx="1486">
                        <c:v>9.4049999999999994</c:v>
                      </c:pt>
                      <c:pt idx="1487">
                        <c:v>9.4109999999999996</c:v>
                      </c:pt>
                      <c:pt idx="1488">
                        <c:v>9.4169999999999998</c:v>
                      </c:pt>
                      <c:pt idx="1489">
                        <c:v>9.423</c:v>
                      </c:pt>
                      <c:pt idx="1490">
                        <c:v>9.4280000000000008</c:v>
                      </c:pt>
                      <c:pt idx="1491">
                        <c:v>9.4350000000000005</c:v>
                      </c:pt>
                      <c:pt idx="1492">
                        <c:v>9.4410000000000007</c:v>
                      </c:pt>
                      <c:pt idx="1493">
                        <c:v>9.4469999999999992</c:v>
                      </c:pt>
                      <c:pt idx="1494">
                        <c:v>9.4529999999999994</c:v>
                      </c:pt>
                      <c:pt idx="1495">
                        <c:v>9.4589999999999996</c:v>
                      </c:pt>
                      <c:pt idx="1496">
                        <c:v>9.4649999999999999</c:v>
                      </c:pt>
                      <c:pt idx="1497">
                        <c:v>9.4719999999999995</c:v>
                      </c:pt>
                      <c:pt idx="1498">
                        <c:v>9.4779999999999998</c:v>
                      </c:pt>
                      <c:pt idx="1499">
                        <c:v>9.484</c:v>
                      </c:pt>
                      <c:pt idx="1500">
                        <c:v>9.49</c:v>
                      </c:pt>
                      <c:pt idx="1501">
                        <c:v>9.4960000000000004</c:v>
                      </c:pt>
                      <c:pt idx="1502">
                        <c:v>9.5020000000000007</c:v>
                      </c:pt>
                      <c:pt idx="1503">
                        <c:v>9.5079999999999991</c:v>
                      </c:pt>
                      <c:pt idx="1504">
                        <c:v>9.5150000000000006</c:v>
                      </c:pt>
                      <c:pt idx="1505">
                        <c:v>9.5210000000000008</c:v>
                      </c:pt>
                      <c:pt idx="1506">
                        <c:v>9.5269999999999992</c:v>
                      </c:pt>
                      <c:pt idx="1507">
                        <c:v>9.5329999999999995</c:v>
                      </c:pt>
                      <c:pt idx="1508">
                        <c:v>9.5389999999999997</c:v>
                      </c:pt>
                      <c:pt idx="1509">
                        <c:v>9.5449999999999999</c:v>
                      </c:pt>
                      <c:pt idx="1510">
                        <c:v>9.5500000000000007</c:v>
                      </c:pt>
                      <c:pt idx="1511">
                        <c:v>9.5559999999999992</c:v>
                      </c:pt>
                      <c:pt idx="1512">
                        <c:v>9.5630000000000006</c:v>
                      </c:pt>
                      <c:pt idx="1513">
                        <c:v>9.5690000000000008</c:v>
                      </c:pt>
                      <c:pt idx="1514">
                        <c:v>9.5749999999999993</c:v>
                      </c:pt>
                      <c:pt idx="1515">
                        <c:v>9.5809999999999995</c:v>
                      </c:pt>
                      <c:pt idx="1516">
                        <c:v>9.5869999999999997</c:v>
                      </c:pt>
                      <c:pt idx="1517">
                        <c:v>9.593</c:v>
                      </c:pt>
                      <c:pt idx="1518">
                        <c:v>9.6</c:v>
                      </c:pt>
                      <c:pt idx="1519">
                        <c:v>9.6059999999999999</c:v>
                      </c:pt>
                      <c:pt idx="1520">
                        <c:v>9.6120000000000001</c:v>
                      </c:pt>
                      <c:pt idx="1521">
                        <c:v>9.6180000000000003</c:v>
                      </c:pt>
                      <c:pt idx="1522">
                        <c:v>9.6240000000000006</c:v>
                      </c:pt>
                      <c:pt idx="1523">
                        <c:v>9.6300000000000008</c:v>
                      </c:pt>
                      <c:pt idx="1524">
                        <c:v>9.6359999999999992</c:v>
                      </c:pt>
                      <c:pt idx="1525">
                        <c:v>9.6430000000000007</c:v>
                      </c:pt>
                      <c:pt idx="1526">
                        <c:v>9.6489999999999991</c:v>
                      </c:pt>
                      <c:pt idx="1527">
                        <c:v>9.6549999999999994</c:v>
                      </c:pt>
                      <c:pt idx="1528">
                        <c:v>9.6609999999999996</c:v>
                      </c:pt>
                      <c:pt idx="1529">
                        <c:v>9.6669999999999998</c:v>
                      </c:pt>
                      <c:pt idx="1530">
                        <c:v>9.6720000000000006</c:v>
                      </c:pt>
                      <c:pt idx="1531">
                        <c:v>9.6780000000000008</c:v>
                      </c:pt>
                      <c:pt idx="1532">
                        <c:v>9.6839999999999993</c:v>
                      </c:pt>
                      <c:pt idx="1533">
                        <c:v>9.6910000000000007</c:v>
                      </c:pt>
                      <c:pt idx="1534">
                        <c:v>9.6969999999999992</c:v>
                      </c:pt>
                      <c:pt idx="1535">
                        <c:v>9.7029999999999994</c:v>
                      </c:pt>
                      <c:pt idx="1536">
                        <c:v>9.7089999999999996</c:v>
                      </c:pt>
                      <c:pt idx="1537">
                        <c:v>9.7149999999999999</c:v>
                      </c:pt>
                      <c:pt idx="1538">
                        <c:v>9.7210000000000001</c:v>
                      </c:pt>
                      <c:pt idx="1539">
                        <c:v>9.7279999999999998</c:v>
                      </c:pt>
                      <c:pt idx="1540">
                        <c:v>9.734</c:v>
                      </c:pt>
                      <c:pt idx="1541">
                        <c:v>9.74</c:v>
                      </c:pt>
                      <c:pt idx="1542">
                        <c:v>9.7460000000000004</c:v>
                      </c:pt>
                      <c:pt idx="1543">
                        <c:v>9.7520000000000007</c:v>
                      </c:pt>
                      <c:pt idx="1544">
                        <c:v>9.7579999999999991</c:v>
                      </c:pt>
                      <c:pt idx="1545">
                        <c:v>9.7639999999999993</c:v>
                      </c:pt>
                      <c:pt idx="1546">
                        <c:v>9.7710000000000008</c:v>
                      </c:pt>
                      <c:pt idx="1547">
                        <c:v>9.7769999999999992</c:v>
                      </c:pt>
                      <c:pt idx="1548">
                        <c:v>9.7829999999999995</c:v>
                      </c:pt>
                      <c:pt idx="1549">
                        <c:v>9.7889999999999997</c:v>
                      </c:pt>
                      <c:pt idx="1550">
                        <c:v>9.7940000000000005</c:v>
                      </c:pt>
                      <c:pt idx="1551">
                        <c:v>9.8000000000000007</c:v>
                      </c:pt>
                      <c:pt idx="1552">
                        <c:v>9.8059999999999992</c:v>
                      </c:pt>
                      <c:pt idx="1553">
                        <c:v>9.8119999999999994</c:v>
                      </c:pt>
                      <c:pt idx="1554">
                        <c:v>9.8190000000000008</c:v>
                      </c:pt>
                      <c:pt idx="1555">
                        <c:v>9.8249999999999993</c:v>
                      </c:pt>
                      <c:pt idx="1556">
                        <c:v>9.8309999999999995</c:v>
                      </c:pt>
                      <c:pt idx="1557">
                        <c:v>9.8369999999999997</c:v>
                      </c:pt>
                      <c:pt idx="1558">
                        <c:v>9.843</c:v>
                      </c:pt>
                      <c:pt idx="1559">
                        <c:v>9.8490000000000002</c:v>
                      </c:pt>
                      <c:pt idx="1560">
                        <c:v>9.8559999999999999</c:v>
                      </c:pt>
                      <c:pt idx="1561">
                        <c:v>9.8620000000000001</c:v>
                      </c:pt>
                      <c:pt idx="1562">
                        <c:v>9.8680000000000003</c:v>
                      </c:pt>
                      <c:pt idx="1563">
                        <c:v>9.8740000000000006</c:v>
                      </c:pt>
                      <c:pt idx="1564">
                        <c:v>9.8800000000000008</c:v>
                      </c:pt>
                      <c:pt idx="1565">
                        <c:v>9.8859999999999992</c:v>
                      </c:pt>
                      <c:pt idx="1566">
                        <c:v>9.8919999999999995</c:v>
                      </c:pt>
                      <c:pt idx="1567">
                        <c:v>9.8989999999999991</c:v>
                      </c:pt>
                      <c:pt idx="1568">
                        <c:v>9.9049999999999994</c:v>
                      </c:pt>
                      <c:pt idx="1569">
                        <c:v>9.9109999999999996</c:v>
                      </c:pt>
                      <c:pt idx="1570">
                        <c:v>9.9160000000000004</c:v>
                      </c:pt>
                      <c:pt idx="1571">
                        <c:v>9.9220000000000006</c:v>
                      </c:pt>
                      <c:pt idx="1572">
                        <c:v>9.9280000000000008</c:v>
                      </c:pt>
                      <c:pt idx="1573">
                        <c:v>9.9339999999999993</c:v>
                      </c:pt>
                      <c:pt idx="1574">
                        <c:v>9.94</c:v>
                      </c:pt>
                      <c:pt idx="1575">
                        <c:v>9.9469999999999992</c:v>
                      </c:pt>
                      <c:pt idx="1576">
                        <c:v>9.9529999999999994</c:v>
                      </c:pt>
                      <c:pt idx="1577">
                        <c:v>9.9589999999999996</c:v>
                      </c:pt>
                      <c:pt idx="1578">
                        <c:v>9.9649999999999999</c:v>
                      </c:pt>
                      <c:pt idx="1579">
                        <c:v>9.9710000000000001</c:v>
                      </c:pt>
                      <c:pt idx="1580">
                        <c:v>9.9770000000000003</c:v>
                      </c:pt>
                      <c:pt idx="1581">
                        <c:v>9.984</c:v>
                      </c:pt>
                      <c:pt idx="1582">
                        <c:v>9.99</c:v>
                      </c:pt>
                      <c:pt idx="1583">
                        <c:v>9.9960000000000004</c:v>
                      </c:pt>
                      <c:pt idx="1584">
                        <c:v>10.002000000000001</c:v>
                      </c:pt>
                      <c:pt idx="1585">
                        <c:v>10.007999999999999</c:v>
                      </c:pt>
                      <c:pt idx="1586">
                        <c:v>10.013999999999999</c:v>
                      </c:pt>
                      <c:pt idx="1587">
                        <c:v>10.02</c:v>
                      </c:pt>
                      <c:pt idx="1588">
                        <c:v>10.026999999999999</c:v>
                      </c:pt>
                      <c:pt idx="1589">
                        <c:v>10.032999999999999</c:v>
                      </c:pt>
                      <c:pt idx="1590">
                        <c:v>10.039</c:v>
                      </c:pt>
                      <c:pt idx="1591">
                        <c:v>10.045</c:v>
                      </c:pt>
                      <c:pt idx="1592">
                        <c:v>10.051</c:v>
                      </c:pt>
                      <c:pt idx="1593">
                        <c:v>10.057</c:v>
                      </c:pt>
                      <c:pt idx="1594">
                        <c:v>10.063000000000001</c:v>
                      </c:pt>
                      <c:pt idx="1595">
                        <c:v>10.07</c:v>
                      </c:pt>
                      <c:pt idx="1596">
                        <c:v>10.076000000000001</c:v>
                      </c:pt>
                      <c:pt idx="1597">
                        <c:v>10.082000000000001</c:v>
                      </c:pt>
                      <c:pt idx="1598">
                        <c:v>10.087999999999999</c:v>
                      </c:pt>
                      <c:pt idx="1599">
                        <c:v>10.093999999999999</c:v>
                      </c:pt>
                      <c:pt idx="1600">
                        <c:v>10.1</c:v>
                      </c:pt>
                      <c:pt idx="1601">
                        <c:v>10.106</c:v>
                      </c:pt>
                      <c:pt idx="1602">
                        <c:v>10.113</c:v>
                      </c:pt>
                      <c:pt idx="1603">
                        <c:v>10.119</c:v>
                      </c:pt>
                      <c:pt idx="1604">
                        <c:v>10.125</c:v>
                      </c:pt>
                      <c:pt idx="1605">
                        <c:v>10.131</c:v>
                      </c:pt>
                      <c:pt idx="1606">
                        <c:v>10.137</c:v>
                      </c:pt>
                      <c:pt idx="1607">
                        <c:v>10.143000000000001</c:v>
                      </c:pt>
                      <c:pt idx="1608">
                        <c:v>10.148999999999999</c:v>
                      </c:pt>
                      <c:pt idx="1609">
                        <c:v>10.156000000000001</c:v>
                      </c:pt>
                      <c:pt idx="1610">
                        <c:v>10.162000000000001</c:v>
                      </c:pt>
                      <c:pt idx="1611">
                        <c:v>10.167999999999999</c:v>
                      </c:pt>
                      <c:pt idx="1612">
                        <c:v>10.173999999999999</c:v>
                      </c:pt>
                      <c:pt idx="1613">
                        <c:v>10.18</c:v>
                      </c:pt>
                      <c:pt idx="1614">
                        <c:v>10.186</c:v>
                      </c:pt>
                      <c:pt idx="1615">
                        <c:v>10.192</c:v>
                      </c:pt>
                      <c:pt idx="1616">
                        <c:v>10.199</c:v>
                      </c:pt>
                      <c:pt idx="1617">
                        <c:v>10.205</c:v>
                      </c:pt>
                      <c:pt idx="1618">
                        <c:v>10.211</c:v>
                      </c:pt>
                      <c:pt idx="1619">
                        <c:v>10.217000000000001</c:v>
                      </c:pt>
                      <c:pt idx="1620">
                        <c:v>10.223000000000001</c:v>
                      </c:pt>
                      <c:pt idx="1621">
                        <c:v>10.228999999999999</c:v>
                      </c:pt>
                      <c:pt idx="1622">
                        <c:v>10.234999999999999</c:v>
                      </c:pt>
                      <c:pt idx="1623">
                        <c:v>10.242000000000001</c:v>
                      </c:pt>
                      <c:pt idx="1624">
                        <c:v>10.247999999999999</c:v>
                      </c:pt>
                      <c:pt idx="1625">
                        <c:v>10.254</c:v>
                      </c:pt>
                      <c:pt idx="1626">
                        <c:v>10.26</c:v>
                      </c:pt>
                      <c:pt idx="1627">
                        <c:v>10.266</c:v>
                      </c:pt>
                      <c:pt idx="1628">
                        <c:v>10.272</c:v>
                      </c:pt>
                      <c:pt idx="1629">
                        <c:v>10.278</c:v>
                      </c:pt>
                      <c:pt idx="1630">
                        <c:v>10.285</c:v>
                      </c:pt>
                      <c:pt idx="1631">
                        <c:v>10.291</c:v>
                      </c:pt>
                      <c:pt idx="1632">
                        <c:v>10.297000000000001</c:v>
                      </c:pt>
                      <c:pt idx="1633">
                        <c:v>10.303000000000001</c:v>
                      </c:pt>
                      <c:pt idx="1634">
                        <c:v>10.308999999999999</c:v>
                      </c:pt>
                      <c:pt idx="1635">
                        <c:v>10.315</c:v>
                      </c:pt>
                      <c:pt idx="1636">
                        <c:v>10.321</c:v>
                      </c:pt>
                      <c:pt idx="1637">
                        <c:v>10.327999999999999</c:v>
                      </c:pt>
                      <c:pt idx="1638">
                        <c:v>10.334</c:v>
                      </c:pt>
                      <c:pt idx="1639">
                        <c:v>10.34</c:v>
                      </c:pt>
                      <c:pt idx="1640">
                        <c:v>10.346</c:v>
                      </c:pt>
                      <c:pt idx="1641">
                        <c:v>10.352</c:v>
                      </c:pt>
                      <c:pt idx="1642">
                        <c:v>10.358000000000001</c:v>
                      </c:pt>
                      <c:pt idx="1643">
                        <c:v>10.364000000000001</c:v>
                      </c:pt>
                      <c:pt idx="1644">
                        <c:v>10.371</c:v>
                      </c:pt>
                      <c:pt idx="1645">
                        <c:v>10.377000000000001</c:v>
                      </c:pt>
                      <c:pt idx="1646">
                        <c:v>10.382999999999999</c:v>
                      </c:pt>
                      <c:pt idx="1647">
                        <c:v>10.388999999999999</c:v>
                      </c:pt>
                      <c:pt idx="1648">
                        <c:v>10.395</c:v>
                      </c:pt>
                      <c:pt idx="1649">
                        <c:v>10.401</c:v>
                      </c:pt>
                      <c:pt idx="1650">
                        <c:v>10.407</c:v>
                      </c:pt>
                      <c:pt idx="1651">
                        <c:v>10.414</c:v>
                      </c:pt>
                      <c:pt idx="1652">
                        <c:v>10.42</c:v>
                      </c:pt>
                      <c:pt idx="1653">
                        <c:v>10.426</c:v>
                      </c:pt>
                      <c:pt idx="1654">
                        <c:v>10.432</c:v>
                      </c:pt>
                      <c:pt idx="1655">
                        <c:v>10.438000000000001</c:v>
                      </c:pt>
                      <c:pt idx="1656">
                        <c:v>10.444000000000001</c:v>
                      </c:pt>
                      <c:pt idx="1657">
                        <c:v>10.45</c:v>
                      </c:pt>
                      <c:pt idx="1658">
                        <c:v>10.457000000000001</c:v>
                      </c:pt>
                      <c:pt idx="1659">
                        <c:v>10.462999999999999</c:v>
                      </c:pt>
                      <c:pt idx="1660">
                        <c:v>10.468999999999999</c:v>
                      </c:pt>
                      <c:pt idx="1661">
                        <c:v>10.475</c:v>
                      </c:pt>
                      <c:pt idx="1662">
                        <c:v>10.481</c:v>
                      </c:pt>
                      <c:pt idx="1663">
                        <c:v>10.487</c:v>
                      </c:pt>
                      <c:pt idx="1664">
                        <c:v>10.493</c:v>
                      </c:pt>
                      <c:pt idx="1665">
                        <c:v>10.499000000000001</c:v>
                      </c:pt>
                      <c:pt idx="1666">
                        <c:v>10.505000000000001</c:v>
                      </c:pt>
                      <c:pt idx="1667">
                        <c:v>10.510999999999999</c:v>
                      </c:pt>
                      <c:pt idx="1668">
                        <c:v>10.516999999999999</c:v>
                      </c:pt>
                      <c:pt idx="1669">
                        <c:v>10.523</c:v>
                      </c:pt>
                      <c:pt idx="1670">
                        <c:v>10.529</c:v>
                      </c:pt>
                      <c:pt idx="1671">
                        <c:v>10.535</c:v>
                      </c:pt>
                      <c:pt idx="1672">
                        <c:v>10.542</c:v>
                      </c:pt>
                      <c:pt idx="1673">
                        <c:v>10.548</c:v>
                      </c:pt>
                      <c:pt idx="1674">
                        <c:v>10.555</c:v>
                      </c:pt>
                      <c:pt idx="1675">
                        <c:v>10.561</c:v>
                      </c:pt>
                      <c:pt idx="1676">
                        <c:v>10.567</c:v>
                      </c:pt>
                      <c:pt idx="1677">
                        <c:v>10.573</c:v>
                      </c:pt>
                      <c:pt idx="1678">
                        <c:v>10.579000000000001</c:v>
                      </c:pt>
                      <c:pt idx="1679">
                        <c:v>10.586</c:v>
                      </c:pt>
                      <c:pt idx="1680">
                        <c:v>10.592000000000001</c:v>
                      </c:pt>
                      <c:pt idx="1681">
                        <c:v>10.598000000000001</c:v>
                      </c:pt>
                      <c:pt idx="1682">
                        <c:v>10.603999999999999</c:v>
                      </c:pt>
                      <c:pt idx="1683">
                        <c:v>10.61</c:v>
                      </c:pt>
                      <c:pt idx="1684">
                        <c:v>10.616</c:v>
                      </c:pt>
                      <c:pt idx="1685">
                        <c:v>10.622</c:v>
                      </c:pt>
                      <c:pt idx="1686">
                        <c:v>10.629</c:v>
                      </c:pt>
                      <c:pt idx="1687">
                        <c:v>10.635</c:v>
                      </c:pt>
                      <c:pt idx="1688">
                        <c:v>10.641</c:v>
                      </c:pt>
                      <c:pt idx="1689">
                        <c:v>10.647</c:v>
                      </c:pt>
                      <c:pt idx="1690">
                        <c:v>10.653</c:v>
                      </c:pt>
                      <c:pt idx="1691">
                        <c:v>10.659000000000001</c:v>
                      </c:pt>
                      <c:pt idx="1692">
                        <c:v>10.664999999999999</c:v>
                      </c:pt>
                      <c:pt idx="1693">
                        <c:v>10.672000000000001</c:v>
                      </c:pt>
                      <c:pt idx="1694">
                        <c:v>10.678000000000001</c:v>
                      </c:pt>
                      <c:pt idx="1695">
                        <c:v>10.683999999999999</c:v>
                      </c:pt>
                      <c:pt idx="1696">
                        <c:v>10.69</c:v>
                      </c:pt>
                      <c:pt idx="1697">
                        <c:v>10.696</c:v>
                      </c:pt>
                      <c:pt idx="1698">
                        <c:v>10.702</c:v>
                      </c:pt>
                      <c:pt idx="1699">
                        <c:v>10.708</c:v>
                      </c:pt>
                      <c:pt idx="1700">
                        <c:v>10.715</c:v>
                      </c:pt>
                      <c:pt idx="1701">
                        <c:v>10.721</c:v>
                      </c:pt>
                      <c:pt idx="1702">
                        <c:v>10.727</c:v>
                      </c:pt>
                      <c:pt idx="1703">
                        <c:v>10.733000000000001</c:v>
                      </c:pt>
                      <c:pt idx="1704">
                        <c:v>10.739000000000001</c:v>
                      </c:pt>
                      <c:pt idx="1705">
                        <c:v>10.744999999999999</c:v>
                      </c:pt>
                      <c:pt idx="1706">
                        <c:v>10.752000000000001</c:v>
                      </c:pt>
                      <c:pt idx="1707">
                        <c:v>10.757999999999999</c:v>
                      </c:pt>
                      <c:pt idx="1708">
                        <c:v>10.763999999999999</c:v>
                      </c:pt>
                      <c:pt idx="1709">
                        <c:v>10.77</c:v>
                      </c:pt>
                      <c:pt idx="1710">
                        <c:v>10.776</c:v>
                      </c:pt>
                      <c:pt idx="1711">
                        <c:v>10.782</c:v>
                      </c:pt>
                      <c:pt idx="1712">
                        <c:v>10.788</c:v>
                      </c:pt>
                      <c:pt idx="1713">
                        <c:v>10.795</c:v>
                      </c:pt>
                      <c:pt idx="1714">
                        <c:v>10.801</c:v>
                      </c:pt>
                      <c:pt idx="1715">
                        <c:v>10.807</c:v>
                      </c:pt>
                      <c:pt idx="1716">
                        <c:v>10.813000000000001</c:v>
                      </c:pt>
                      <c:pt idx="1717">
                        <c:v>10.819000000000001</c:v>
                      </c:pt>
                      <c:pt idx="1718">
                        <c:v>10.824999999999999</c:v>
                      </c:pt>
                      <c:pt idx="1719">
                        <c:v>10.831</c:v>
                      </c:pt>
                      <c:pt idx="1720">
                        <c:v>10.837999999999999</c:v>
                      </c:pt>
                      <c:pt idx="1721">
                        <c:v>10.843999999999999</c:v>
                      </c:pt>
                      <c:pt idx="1722">
                        <c:v>10.85</c:v>
                      </c:pt>
                      <c:pt idx="1723">
                        <c:v>10.856</c:v>
                      </c:pt>
                      <c:pt idx="1724">
                        <c:v>10.862</c:v>
                      </c:pt>
                      <c:pt idx="1725">
                        <c:v>10.868</c:v>
                      </c:pt>
                      <c:pt idx="1726">
                        <c:v>10.874000000000001</c:v>
                      </c:pt>
                      <c:pt idx="1727">
                        <c:v>10.881</c:v>
                      </c:pt>
                      <c:pt idx="1728">
                        <c:v>10.887</c:v>
                      </c:pt>
                      <c:pt idx="1729">
                        <c:v>10.893000000000001</c:v>
                      </c:pt>
                      <c:pt idx="1730">
                        <c:v>10.898999999999999</c:v>
                      </c:pt>
                      <c:pt idx="1731">
                        <c:v>10.904999999999999</c:v>
                      </c:pt>
                      <c:pt idx="1732">
                        <c:v>10.911</c:v>
                      </c:pt>
                      <c:pt idx="1733">
                        <c:v>10.917</c:v>
                      </c:pt>
                      <c:pt idx="1734">
                        <c:v>10.923999999999999</c:v>
                      </c:pt>
                      <c:pt idx="1735">
                        <c:v>10.93</c:v>
                      </c:pt>
                      <c:pt idx="1736">
                        <c:v>10.936</c:v>
                      </c:pt>
                      <c:pt idx="1737">
                        <c:v>10.942</c:v>
                      </c:pt>
                      <c:pt idx="1738">
                        <c:v>10.948</c:v>
                      </c:pt>
                      <c:pt idx="1739">
                        <c:v>10.954000000000001</c:v>
                      </c:pt>
                      <c:pt idx="1740">
                        <c:v>10.96</c:v>
                      </c:pt>
                      <c:pt idx="1741">
                        <c:v>10.967000000000001</c:v>
                      </c:pt>
                      <c:pt idx="1742">
                        <c:v>10.973000000000001</c:v>
                      </c:pt>
                      <c:pt idx="1743">
                        <c:v>10.978999999999999</c:v>
                      </c:pt>
                      <c:pt idx="1744">
                        <c:v>10.984999999999999</c:v>
                      </c:pt>
                      <c:pt idx="1745">
                        <c:v>10.991</c:v>
                      </c:pt>
                      <c:pt idx="1746">
                        <c:v>10.997</c:v>
                      </c:pt>
                      <c:pt idx="1747">
                        <c:v>11.003</c:v>
                      </c:pt>
                      <c:pt idx="1748">
                        <c:v>11.01</c:v>
                      </c:pt>
                      <c:pt idx="1749">
                        <c:v>11.016</c:v>
                      </c:pt>
                      <c:pt idx="1750">
                        <c:v>11.022</c:v>
                      </c:pt>
                      <c:pt idx="1751">
                        <c:v>11.028</c:v>
                      </c:pt>
                      <c:pt idx="1752">
                        <c:v>11.034000000000001</c:v>
                      </c:pt>
                      <c:pt idx="1753">
                        <c:v>11.04</c:v>
                      </c:pt>
                      <c:pt idx="1754">
                        <c:v>11.045999999999999</c:v>
                      </c:pt>
                      <c:pt idx="1755">
                        <c:v>11.053000000000001</c:v>
                      </c:pt>
                      <c:pt idx="1756">
                        <c:v>11.058999999999999</c:v>
                      </c:pt>
                      <c:pt idx="1757">
                        <c:v>11.065</c:v>
                      </c:pt>
                      <c:pt idx="1758">
                        <c:v>11.071</c:v>
                      </c:pt>
                      <c:pt idx="1759">
                        <c:v>11.077</c:v>
                      </c:pt>
                      <c:pt idx="1760">
                        <c:v>11.083</c:v>
                      </c:pt>
                      <c:pt idx="1761">
                        <c:v>11.089</c:v>
                      </c:pt>
                      <c:pt idx="1762">
                        <c:v>11.096</c:v>
                      </c:pt>
                      <c:pt idx="1763">
                        <c:v>11.102</c:v>
                      </c:pt>
                      <c:pt idx="1764">
                        <c:v>11.108000000000001</c:v>
                      </c:pt>
                      <c:pt idx="1765">
                        <c:v>11.114000000000001</c:v>
                      </c:pt>
                      <c:pt idx="1766">
                        <c:v>11.12</c:v>
                      </c:pt>
                      <c:pt idx="1767">
                        <c:v>11.125999999999999</c:v>
                      </c:pt>
                      <c:pt idx="1768">
                        <c:v>11.132</c:v>
                      </c:pt>
                      <c:pt idx="1769">
                        <c:v>11.138999999999999</c:v>
                      </c:pt>
                      <c:pt idx="1770">
                        <c:v>11.145</c:v>
                      </c:pt>
                      <c:pt idx="1771">
                        <c:v>11.151</c:v>
                      </c:pt>
                      <c:pt idx="1772">
                        <c:v>11.157</c:v>
                      </c:pt>
                      <c:pt idx="1773">
                        <c:v>11.163</c:v>
                      </c:pt>
                      <c:pt idx="1774">
                        <c:v>11.169</c:v>
                      </c:pt>
                      <c:pt idx="1775">
                        <c:v>11.175000000000001</c:v>
                      </c:pt>
                      <c:pt idx="1776">
                        <c:v>11.182</c:v>
                      </c:pt>
                      <c:pt idx="1777">
                        <c:v>11.188000000000001</c:v>
                      </c:pt>
                      <c:pt idx="1778">
                        <c:v>11.194000000000001</c:v>
                      </c:pt>
                      <c:pt idx="1779">
                        <c:v>11.2</c:v>
                      </c:pt>
                      <c:pt idx="1780">
                        <c:v>11.206</c:v>
                      </c:pt>
                      <c:pt idx="1781">
                        <c:v>11.212</c:v>
                      </c:pt>
                      <c:pt idx="1782">
                        <c:v>11.218</c:v>
                      </c:pt>
                      <c:pt idx="1783">
                        <c:v>11.225</c:v>
                      </c:pt>
                      <c:pt idx="1784">
                        <c:v>11.231</c:v>
                      </c:pt>
                      <c:pt idx="1785">
                        <c:v>11.237</c:v>
                      </c:pt>
                      <c:pt idx="1786">
                        <c:v>11.243</c:v>
                      </c:pt>
                      <c:pt idx="1787">
                        <c:v>11.249000000000001</c:v>
                      </c:pt>
                      <c:pt idx="1788">
                        <c:v>11.255000000000001</c:v>
                      </c:pt>
                      <c:pt idx="1789">
                        <c:v>11.260999999999999</c:v>
                      </c:pt>
                      <c:pt idx="1790">
                        <c:v>11.268000000000001</c:v>
                      </c:pt>
                      <c:pt idx="1791">
                        <c:v>11.273999999999999</c:v>
                      </c:pt>
                      <c:pt idx="1792">
                        <c:v>11.28</c:v>
                      </c:pt>
                      <c:pt idx="1793">
                        <c:v>11.286</c:v>
                      </c:pt>
                      <c:pt idx="1794">
                        <c:v>11.292</c:v>
                      </c:pt>
                      <c:pt idx="1795">
                        <c:v>11.298</c:v>
                      </c:pt>
                      <c:pt idx="1796">
                        <c:v>11.304</c:v>
                      </c:pt>
                      <c:pt idx="1797">
                        <c:v>11.311</c:v>
                      </c:pt>
                      <c:pt idx="1798">
                        <c:v>11.317</c:v>
                      </c:pt>
                      <c:pt idx="1799">
                        <c:v>11.323</c:v>
                      </c:pt>
                      <c:pt idx="1800">
                        <c:v>11.329000000000001</c:v>
                      </c:pt>
                      <c:pt idx="1801">
                        <c:v>11.335000000000001</c:v>
                      </c:pt>
                      <c:pt idx="1802">
                        <c:v>11.340999999999999</c:v>
                      </c:pt>
                      <c:pt idx="1803">
                        <c:v>11.347</c:v>
                      </c:pt>
                      <c:pt idx="1804">
                        <c:v>11.353999999999999</c:v>
                      </c:pt>
                      <c:pt idx="1805">
                        <c:v>11.36</c:v>
                      </c:pt>
                      <c:pt idx="1806">
                        <c:v>11.366</c:v>
                      </c:pt>
                      <c:pt idx="1807">
                        <c:v>11.372</c:v>
                      </c:pt>
                      <c:pt idx="1808">
                        <c:v>11.378</c:v>
                      </c:pt>
                      <c:pt idx="1809">
                        <c:v>11.384</c:v>
                      </c:pt>
                      <c:pt idx="1810">
                        <c:v>11.39</c:v>
                      </c:pt>
                      <c:pt idx="1811">
                        <c:v>11.397</c:v>
                      </c:pt>
                      <c:pt idx="1812">
                        <c:v>11.403</c:v>
                      </c:pt>
                      <c:pt idx="1813">
                        <c:v>11.409000000000001</c:v>
                      </c:pt>
                      <c:pt idx="1814">
                        <c:v>11.414999999999999</c:v>
                      </c:pt>
                      <c:pt idx="1815">
                        <c:v>11.420999999999999</c:v>
                      </c:pt>
                      <c:pt idx="1816">
                        <c:v>11.427</c:v>
                      </c:pt>
                      <c:pt idx="1817">
                        <c:v>11.433</c:v>
                      </c:pt>
                      <c:pt idx="1818">
                        <c:v>11.44</c:v>
                      </c:pt>
                      <c:pt idx="1819">
                        <c:v>11.446</c:v>
                      </c:pt>
                      <c:pt idx="1820">
                        <c:v>11.452</c:v>
                      </c:pt>
                      <c:pt idx="1821">
                        <c:v>11.458</c:v>
                      </c:pt>
                      <c:pt idx="1822">
                        <c:v>11.464</c:v>
                      </c:pt>
                      <c:pt idx="1823">
                        <c:v>11.47</c:v>
                      </c:pt>
                      <c:pt idx="1824">
                        <c:v>11.476000000000001</c:v>
                      </c:pt>
                      <c:pt idx="1825">
                        <c:v>11.483000000000001</c:v>
                      </c:pt>
                      <c:pt idx="1826">
                        <c:v>11.489000000000001</c:v>
                      </c:pt>
                      <c:pt idx="1827">
                        <c:v>11.494999999999999</c:v>
                      </c:pt>
                      <c:pt idx="1828">
                        <c:v>11.500999999999999</c:v>
                      </c:pt>
                      <c:pt idx="1829">
                        <c:v>11.507</c:v>
                      </c:pt>
                      <c:pt idx="1830">
                        <c:v>11.513</c:v>
                      </c:pt>
                      <c:pt idx="1831">
                        <c:v>11.52</c:v>
                      </c:pt>
                      <c:pt idx="1832">
                        <c:v>11.526</c:v>
                      </c:pt>
                      <c:pt idx="1833">
                        <c:v>11.532</c:v>
                      </c:pt>
                      <c:pt idx="1834">
                        <c:v>11.538</c:v>
                      </c:pt>
                      <c:pt idx="1835">
                        <c:v>11.544</c:v>
                      </c:pt>
                      <c:pt idx="1836">
                        <c:v>11.55</c:v>
                      </c:pt>
                      <c:pt idx="1837">
                        <c:v>11.555999999999999</c:v>
                      </c:pt>
                      <c:pt idx="1838">
                        <c:v>11.563000000000001</c:v>
                      </c:pt>
                      <c:pt idx="1839">
                        <c:v>11.569000000000001</c:v>
                      </c:pt>
                      <c:pt idx="1840">
                        <c:v>11.574999999999999</c:v>
                      </c:pt>
                      <c:pt idx="1841">
                        <c:v>11.581</c:v>
                      </c:pt>
                      <c:pt idx="1842">
                        <c:v>11.587</c:v>
                      </c:pt>
                      <c:pt idx="1843">
                        <c:v>11.593</c:v>
                      </c:pt>
                      <c:pt idx="1844">
                        <c:v>11.599</c:v>
                      </c:pt>
                      <c:pt idx="1845">
                        <c:v>11.606</c:v>
                      </c:pt>
                      <c:pt idx="1846">
                        <c:v>11.612</c:v>
                      </c:pt>
                      <c:pt idx="1847">
                        <c:v>11.618</c:v>
                      </c:pt>
                      <c:pt idx="1848">
                        <c:v>11.624000000000001</c:v>
                      </c:pt>
                      <c:pt idx="1849">
                        <c:v>11.63</c:v>
                      </c:pt>
                      <c:pt idx="1850">
                        <c:v>11.635999999999999</c:v>
                      </c:pt>
                      <c:pt idx="1851">
                        <c:v>11.641999999999999</c:v>
                      </c:pt>
                      <c:pt idx="1852">
                        <c:v>11.648999999999999</c:v>
                      </c:pt>
                      <c:pt idx="1853">
                        <c:v>11.654999999999999</c:v>
                      </c:pt>
                      <c:pt idx="1854">
                        <c:v>11.661</c:v>
                      </c:pt>
                      <c:pt idx="1855">
                        <c:v>11.667</c:v>
                      </c:pt>
                      <c:pt idx="1856">
                        <c:v>11.673</c:v>
                      </c:pt>
                      <c:pt idx="1857">
                        <c:v>11.679</c:v>
                      </c:pt>
                      <c:pt idx="1858">
                        <c:v>11.685</c:v>
                      </c:pt>
                      <c:pt idx="1859">
                        <c:v>11.692</c:v>
                      </c:pt>
                      <c:pt idx="1860">
                        <c:v>11.698</c:v>
                      </c:pt>
                      <c:pt idx="1861">
                        <c:v>11.704000000000001</c:v>
                      </c:pt>
                      <c:pt idx="1862">
                        <c:v>11.71</c:v>
                      </c:pt>
                      <c:pt idx="1863">
                        <c:v>11.715999999999999</c:v>
                      </c:pt>
                      <c:pt idx="1864">
                        <c:v>11.722</c:v>
                      </c:pt>
                      <c:pt idx="1865">
                        <c:v>11.728</c:v>
                      </c:pt>
                      <c:pt idx="1866">
                        <c:v>11.734999999999999</c:v>
                      </c:pt>
                      <c:pt idx="1867">
                        <c:v>11.741</c:v>
                      </c:pt>
                      <c:pt idx="1868">
                        <c:v>11.747</c:v>
                      </c:pt>
                      <c:pt idx="1869">
                        <c:v>11.753</c:v>
                      </c:pt>
                      <c:pt idx="1870">
                        <c:v>11.759</c:v>
                      </c:pt>
                      <c:pt idx="1871">
                        <c:v>11.765000000000001</c:v>
                      </c:pt>
                      <c:pt idx="1872">
                        <c:v>11.771000000000001</c:v>
                      </c:pt>
                      <c:pt idx="1873">
                        <c:v>11.778</c:v>
                      </c:pt>
                      <c:pt idx="1874">
                        <c:v>11.784000000000001</c:v>
                      </c:pt>
                      <c:pt idx="1875">
                        <c:v>11.79</c:v>
                      </c:pt>
                      <c:pt idx="1876">
                        <c:v>11.795999999999999</c:v>
                      </c:pt>
                      <c:pt idx="1877">
                        <c:v>11.802</c:v>
                      </c:pt>
                      <c:pt idx="1878">
                        <c:v>11.808</c:v>
                      </c:pt>
                      <c:pt idx="1879">
                        <c:v>11.814</c:v>
                      </c:pt>
                      <c:pt idx="1880">
                        <c:v>11.821</c:v>
                      </c:pt>
                      <c:pt idx="1881">
                        <c:v>11.827</c:v>
                      </c:pt>
                      <c:pt idx="1882">
                        <c:v>11.833</c:v>
                      </c:pt>
                      <c:pt idx="1883">
                        <c:v>11.839</c:v>
                      </c:pt>
                      <c:pt idx="1884">
                        <c:v>11.845000000000001</c:v>
                      </c:pt>
                      <c:pt idx="1885">
                        <c:v>11.851000000000001</c:v>
                      </c:pt>
                      <c:pt idx="1886">
                        <c:v>11.856999999999999</c:v>
                      </c:pt>
                      <c:pt idx="1887">
                        <c:v>11.864000000000001</c:v>
                      </c:pt>
                      <c:pt idx="1888">
                        <c:v>11.87</c:v>
                      </c:pt>
                      <c:pt idx="1889">
                        <c:v>11.875999999999999</c:v>
                      </c:pt>
                      <c:pt idx="1890">
                        <c:v>11.882</c:v>
                      </c:pt>
                      <c:pt idx="1891">
                        <c:v>11.888</c:v>
                      </c:pt>
                      <c:pt idx="1892">
                        <c:v>11.894</c:v>
                      </c:pt>
                      <c:pt idx="1893">
                        <c:v>11.9</c:v>
                      </c:pt>
                      <c:pt idx="1894">
                        <c:v>11.907</c:v>
                      </c:pt>
                      <c:pt idx="1895">
                        <c:v>11.913</c:v>
                      </c:pt>
                      <c:pt idx="1896">
                        <c:v>11.919</c:v>
                      </c:pt>
                      <c:pt idx="1897">
                        <c:v>11.925000000000001</c:v>
                      </c:pt>
                      <c:pt idx="1898">
                        <c:v>11.930999999999999</c:v>
                      </c:pt>
                      <c:pt idx="1899">
                        <c:v>11.936999999999999</c:v>
                      </c:pt>
                      <c:pt idx="1900">
                        <c:v>11.943</c:v>
                      </c:pt>
                      <c:pt idx="1901">
                        <c:v>11.95</c:v>
                      </c:pt>
                      <c:pt idx="1902">
                        <c:v>11.956</c:v>
                      </c:pt>
                      <c:pt idx="1903">
                        <c:v>11.962</c:v>
                      </c:pt>
                      <c:pt idx="1904">
                        <c:v>11.968</c:v>
                      </c:pt>
                      <c:pt idx="1905">
                        <c:v>11.974</c:v>
                      </c:pt>
                      <c:pt idx="1906">
                        <c:v>11.98</c:v>
                      </c:pt>
                      <c:pt idx="1907">
                        <c:v>11.986000000000001</c:v>
                      </c:pt>
                      <c:pt idx="1908">
                        <c:v>11.993</c:v>
                      </c:pt>
                      <c:pt idx="1909">
                        <c:v>11.999000000000001</c:v>
                      </c:pt>
                      <c:pt idx="1910">
                        <c:v>12.005000000000001</c:v>
                      </c:pt>
                      <c:pt idx="1911">
                        <c:v>12.010999999999999</c:v>
                      </c:pt>
                      <c:pt idx="1912">
                        <c:v>12.016999999999999</c:v>
                      </c:pt>
                      <c:pt idx="1913">
                        <c:v>12.023</c:v>
                      </c:pt>
                      <c:pt idx="1914">
                        <c:v>12.029</c:v>
                      </c:pt>
                      <c:pt idx="1915">
                        <c:v>12.036</c:v>
                      </c:pt>
                      <c:pt idx="1916">
                        <c:v>12.042</c:v>
                      </c:pt>
                      <c:pt idx="1917">
                        <c:v>12.048</c:v>
                      </c:pt>
                      <c:pt idx="1918">
                        <c:v>12.054</c:v>
                      </c:pt>
                      <c:pt idx="1919">
                        <c:v>12.06</c:v>
                      </c:pt>
                      <c:pt idx="1920">
                        <c:v>12.066000000000001</c:v>
                      </c:pt>
                      <c:pt idx="1921">
                        <c:v>12.071999999999999</c:v>
                      </c:pt>
                      <c:pt idx="1922">
                        <c:v>12.079000000000001</c:v>
                      </c:pt>
                      <c:pt idx="1923">
                        <c:v>12.085000000000001</c:v>
                      </c:pt>
                      <c:pt idx="1924">
                        <c:v>12.090999999999999</c:v>
                      </c:pt>
                      <c:pt idx="1925">
                        <c:v>12.097</c:v>
                      </c:pt>
                      <c:pt idx="1926">
                        <c:v>12.103</c:v>
                      </c:pt>
                      <c:pt idx="1927">
                        <c:v>12.109</c:v>
                      </c:pt>
                      <c:pt idx="1928">
                        <c:v>12.115</c:v>
                      </c:pt>
                      <c:pt idx="1929">
                        <c:v>12.122</c:v>
                      </c:pt>
                      <c:pt idx="1930">
                        <c:v>12.128</c:v>
                      </c:pt>
                      <c:pt idx="1931">
                        <c:v>12.134</c:v>
                      </c:pt>
                      <c:pt idx="1932">
                        <c:v>12.14</c:v>
                      </c:pt>
                      <c:pt idx="1933">
                        <c:v>12.146000000000001</c:v>
                      </c:pt>
                      <c:pt idx="1934">
                        <c:v>12.151999999999999</c:v>
                      </c:pt>
                      <c:pt idx="1935">
                        <c:v>12.157999999999999</c:v>
                      </c:pt>
                      <c:pt idx="1936">
                        <c:v>12.164999999999999</c:v>
                      </c:pt>
                      <c:pt idx="1937">
                        <c:v>12.170999999999999</c:v>
                      </c:pt>
                      <c:pt idx="1938">
                        <c:v>12.177</c:v>
                      </c:pt>
                      <c:pt idx="1939">
                        <c:v>12.183</c:v>
                      </c:pt>
                      <c:pt idx="1940">
                        <c:v>12.189</c:v>
                      </c:pt>
                      <c:pt idx="1941">
                        <c:v>12.195</c:v>
                      </c:pt>
                      <c:pt idx="1942">
                        <c:v>12.201000000000001</c:v>
                      </c:pt>
                      <c:pt idx="1943">
                        <c:v>12.208</c:v>
                      </c:pt>
                      <c:pt idx="1944">
                        <c:v>12.214</c:v>
                      </c:pt>
                      <c:pt idx="1945">
                        <c:v>12.22</c:v>
                      </c:pt>
                      <c:pt idx="1946">
                        <c:v>12.226000000000001</c:v>
                      </c:pt>
                      <c:pt idx="1947">
                        <c:v>12.231999999999999</c:v>
                      </c:pt>
                      <c:pt idx="1948">
                        <c:v>12.238</c:v>
                      </c:pt>
                      <c:pt idx="1949">
                        <c:v>12.244</c:v>
                      </c:pt>
                      <c:pt idx="1950">
                        <c:v>12.250999999999999</c:v>
                      </c:pt>
                      <c:pt idx="1951">
                        <c:v>12.257</c:v>
                      </c:pt>
                      <c:pt idx="1952">
                        <c:v>12.263</c:v>
                      </c:pt>
                      <c:pt idx="1953">
                        <c:v>12.269</c:v>
                      </c:pt>
                      <c:pt idx="1954">
                        <c:v>12.275</c:v>
                      </c:pt>
                      <c:pt idx="1955">
                        <c:v>12.281000000000001</c:v>
                      </c:pt>
                      <c:pt idx="1956">
                        <c:v>12.288</c:v>
                      </c:pt>
                      <c:pt idx="1957">
                        <c:v>12.294</c:v>
                      </c:pt>
                      <c:pt idx="1958">
                        <c:v>12.3</c:v>
                      </c:pt>
                      <c:pt idx="1959">
                        <c:v>12.305999999999999</c:v>
                      </c:pt>
                      <c:pt idx="1960">
                        <c:v>12.311999999999999</c:v>
                      </c:pt>
                      <c:pt idx="1961">
                        <c:v>12.318</c:v>
                      </c:pt>
                      <c:pt idx="1962">
                        <c:v>12.324</c:v>
                      </c:pt>
                      <c:pt idx="1963">
                        <c:v>12.331</c:v>
                      </c:pt>
                      <c:pt idx="1964">
                        <c:v>12.337</c:v>
                      </c:pt>
                      <c:pt idx="1965">
                        <c:v>12.343</c:v>
                      </c:pt>
                      <c:pt idx="1966">
                        <c:v>12.349</c:v>
                      </c:pt>
                      <c:pt idx="1967">
                        <c:v>12.355</c:v>
                      </c:pt>
                      <c:pt idx="1968">
                        <c:v>12.361000000000001</c:v>
                      </c:pt>
                      <c:pt idx="1969">
                        <c:v>12.367000000000001</c:v>
                      </c:pt>
                      <c:pt idx="1970">
                        <c:v>12.374000000000001</c:v>
                      </c:pt>
                      <c:pt idx="1971">
                        <c:v>12.38</c:v>
                      </c:pt>
                      <c:pt idx="1972">
                        <c:v>12.385999999999999</c:v>
                      </c:pt>
                      <c:pt idx="1973">
                        <c:v>12.391999999999999</c:v>
                      </c:pt>
                      <c:pt idx="1974">
                        <c:v>12.398</c:v>
                      </c:pt>
                      <c:pt idx="1975">
                        <c:v>12.404</c:v>
                      </c:pt>
                      <c:pt idx="1976">
                        <c:v>12.41</c:v>
                      </c:pt>
                      <c:pt idx="1977">
                        <c:v>12.417</c:v>
                      </c:pt>
                      <c:pt idx="1978">
                        <c:v>12.423</c:v>
                      </c:pt>
                      <c:pt idx="1979">
                        <c:v>12.429</c:v>
                      </c:pt>
                      <c:pt idx="1980">
                        <c:v>12.435</c:v>
                      </c:pt>
                      <c:pt idx="1981">
                        <c:v>12.441000000000001</c:v>
                      </c:pt>
                      <c:pt idx="1982">
                        <c:v>12.446999999999999</c:v>
                      </c:pt>
                      <c:pt idx="1983">
                        <c:v>12.452999999999999</c:v>
                      </c:pt>
                      <c:pt idx="1984">
                        <c:v>12.46</c:v>
                      </c:pt>
                      <c:pt idx="1985">
                        <c:v>12.465999999999999</c:v>
                      </c:pt>
                      <c:pt idx="1986">
                        <c:v>12.472</c:v>
                      </c:pt>
                      <c:pt idx="1987">
                        <c:v>12.478</c:v>
                      </c:pt>
                      <c:pt idx="1988">
                        <c:v>12.484</c:v>
                      </c:pt>
                      <c:pt idx="1989">
                        <c:v>12.49</c:v>
                      </c:pt>
                      <c:pt idx="1990">
                        <c:v>12.496</c:v>
                      </c:pt>
                      <c:pt idx="1991">
                        <c:v>12.503</c:v>
                      </c:pt>
                      <c:pt idx="1992">
                        <c:v>12.509</c:v>
                      </c:pt>
                      <c:pt idx="1993">
                        <c:v>12.515000000000001</c:v>
                      </c:pt>
                      <c:pt idx="1994">
                        <c:v>12.521000000000001</c:v>
                      </c:pt>
                      <c:pt idx="1995">
                        <c:v>12.526999999999999</c:v>
                      </c:pt>
                      <c:pt idx="1996">
                        <c:v>12.532999999999999</c:v>
                      </c:pt>
                      <c:pt idx="1997">
                        <c:v>12.539</c:v>
                      </c:pt>
                      <c:pt idx="1998">
                        <c:v>12.545999999999999</c:v>
                      </c:pt>
                      <c:pt idx="1999">
                        <c:v>12.552</c:v>
                      </c:pt>
                      <c:pt idx="2000">
                        <c:v>12.558</c:v>
                      </c:pt>
                      <c:pt idx="2001">
                        <c:v>12.564</c:v>
                      </c:pt>
                      <c:pt idx="2002">
                        <c:v>12.57</c:v>
                      </c:pt>
                      <c:pt idx="2003">
                        <c:v>12.576000000000001</c:v>
                      </c:pt>
                      <c:pt idx="2004">
                        <c:v>12.582000000000001</c:v>
                      </c:pt>
                      <c:pt idx="2005">
                        <c:v>12.589</c:v>
                      </c:pt>
                      <c:pt idx="2006">
                        <c:v>12.595000000000001</c:v>
                      </c:pt>
                      <c:pt idx="2007">
                        <c:v>12.601000000000001</c:v>
                      </c:pt>
                      <c:pt idx="2008">
                        <c:v>12.606999999999999</c:v>
                      </c:pt>
                      <c:pt idx="2009">
                        <c:v>12.613</c:v>
                      </c:pt>
                      <c:pt idx="2010">
                        <c:v>12.619</c:v>
                      </c:pt>
                      <c:pt idx="2011">
                        <c:v>12.625</c:v>
                      </c:pt>
                      <c:pt idx="2012">
                        <c:v>12.632</c:v>
                      </c:pt>
                      <c:pt idx="2013">
                        <c:v>12.638</c:v>
                      </c:pt>
                      <c:pt idx="2014">
                        <c:v>12.644</c:v>
                      </c:pt>
                      <c:pt idx="2015">
                        <c:v>12.65</c:v>
                      </c:pt>
                      <c:pt idx="2016">
                        <c:v>12.656000000000001</c:v>
                      </c:pt>
                      <c:pt idx="2017">
                        <c:v>12.662000000000001</c:v>
                      </c:pt>
                      <c:pt idx="2018">
                        <c:v>12.667999999999999</c:v>
                      </c:pt>
                      <c:pt idx="2019">
                        <c:v>12.675000000000001</c:v>
                      </c:pt>
                      <c:pt idx="2020">
                        <c:v>12.680999999999999</c:v>
                      </c:pt>
                      <c:pt idx="2021">
                        <c:v>12.686999999999999</c:v>
                      </c:pt>
                      <c:pt idx="2022">
                        <c:v>12.693</c:v>
                      </c:pt>
                      <c:pt idx="2023">
                        <c:v>12.699</c:v>
                      </c:pt>
                      <c:pt idx="2024">
                        <c:v>12.705</c:v>
                      </c:pt>
                      <c:pt idx="2025">
                        <c:v>12.711</c:v>
                      </c:pt>
                      <c:pt idx="2026">
                        <c:v>12.718</c:v>
                      </c:pt>
                      <c:pt idx="2027">
                        <c:v>12.724</c:v>
                      </c:pt>
                      <c:pt idx="2028">
                        <c:v>12.73</c:v>
                      </c:pt>
                      <c:pt idx="2029">
                        <c:v>12.736000000000001</c:v>
                      </c:pt>
                      <c:pt idx="2030">
                        <c:v>12.742000000000001</c:v>
                      </c:pt>
                      <c:pt idx="2031">
                        <c:v>12.747999999999999</c:v>
                      </c:pt>
                      <c:pt idx="2032">
                        <c:v>12.754</c:v>
                      </c:pt>
                      <c:pt idx="2033">
                        <c:v>12.760999999999999</c:v>
                      </c:pt>
                      <c:pt idx="2034">
                        <c:v>12.766999999999999</c:v>
                      </c:pt>
                      <c:pt idx="2035">
                        <c:v>12.773</c:v>
                      </c:pt>
                      <c:pt idx="2036">
                        <c:v>12.779</c:v>
                      </c:pt>
                      <c:pt idx="2037">
                        <c:v>12.785</c:v>
                      </c:pt>
                      <c:pt idx="2038">
                        <c:v>12.791</c:v>
                      </c:pt>
                      <c:pt idx="2039">
                        <c:v>12.797000000000001</c:v>
                      </c:pt>
                      <c:pt idx="2040">
                        <c:v>12.804</c:v>
                      </c:pt>
                      <c:pt idx="2041">
                        <c:v>12.81</c:v>
                      </c:pt>
                      <c:pt idx="2042">
                        <c:v>12.816000000000001</c:v>
                      </c:pt>
                      <c:pt idx="2043">
                        <c:v>12.821999999999999</c:v>
                      </c:pt>
                      <c:pt idx="2044">
                        <c:v>12.827999999999999</c:v>
                      </c:pt>
                      <c:pt idx="2045">
                        <c:v>12.834</c:v>
                      </c:pt>
                      <c:pt idx="2046">
                        <c:v>12.84</c:v>
                      </c:pt>
                      <c:pt idx="2047">
                        <c:v>12.847</c:v>
                      </c:pt>
                      <c:pt idx="2048">
                        <c:v>12.853</c:v>
                      </c:pt>
                      <c:pt idx="2049">
                        <c:v>12.859</c:v>
                      </c:pt>
                      <c:pt idx="2050">
                        <c:v>12.865</c:v>
                      </c:pt>
                      <c:pt idx="2051">
                        <c:v>12.871</c:v>
                      </c:pt>
                      <c:pt idx="2052">
                        <c:v>12.877000000000001</c:v>
                      </c:pt>
                      <c:pt idx="2053">
                        <c:v>12.882999999999999</c:v>
                      </c:pt>
                      <c:pt idx="2054">
                        <c:v>12.89</c:v>
                      </c:pt>
                      <c:pt idx="2055">
                        <c:v>12.896000000000001</c:v>
                      </c:pt>
                      <c:pt idx="2056">
                        <c:v>12.901999999999999</c:v>
                      </c:pt>
                      <c:pt idx="2057">
                        <c:v>12.907999999999999</c:v>
                      </c:pt>
                      <c:pt idx="2058">
                        <c:v>12.914</c:v>
                      </c:pt>
                      <c:pt idx="2059">
                        <c:v>12.92</c:v>
                      </c:pt>
                      <c:pt idx="2060">
                        <c:v>12.926</c:v>
                      </c:pt>
                      <c:pt idx="2061">
                        <c:v>12.933</c:v>
                      </c:pt>
                      <c:pt idx="2062">
                        <c:v>12.939</c:v>
                      </c:pt>
                      <c:pt idx="2063">
                        <c:v>12.945</c:v>
                      </c:pt>
                      <c:pt idx="2064">
                        <c:v>12.951000000000001</c:v>
                      </c:pt>
                      <c:pt idx="2065">
                        <c:v>12.957000000000001</c:v>
                      </c:pt>
                      <c:pt idx="2066">
                        <c:v>12.962999999999999</c:v>
                      </c:pt>
                      <c:pt idx="2067">
                        <c:v>12.968999999999999</c:v>
                      </c:pt>
                      <c:pt idx="2068">
                        <c:v>12.976000000000001</c:v>
                      </c:pt>
                      <c:pt idx="2069">
                        <c:v>12.981999999999999</c:v>
                      </c:pt>
                      <c:pt idx="2070">
                        <c:v>12.988</c:v>
                      </c:pt>
                      <c:pt idx="2071">
                        <c:v>12.994</c:v>
                      </c:pt>
                      <c:pt idx="2072">
                        <c:v>13</c:v>
                      </c:pt>
                      <c:pt idx="2073">
                        <c:v>13.006</c:v>
                      </c:pt>
                      <c:pt idx="2074">
                        <c:v>13.012</c:v>
                      </c:pt>
                      <c:pt idx="2075">
                        <c:v>13.019</c:v>
                      </c:pt>
                      <c:pt idx="2076">
                        <c:v>13.025</c:v>
                      </c:pt>
                      <c:pt idx="2077">
                        <c:v>13.031000000000001</c:v>
                      </c:pt>
                      <c:pt idx="2078">
                        <c:v>13.037000000000001</c:v>
                      </c:pt>
                      <c:pt idx="2079">
                        <c:v>13.042999999999999</c:v>
                      </c:pt>
                      <c:pt idx="2080">
                        <c:v>13.048999999999999</c:v>
                      </c:pt>
                      <c:pt idx="2081">
                        <c:v>13.055999999999999</c:v>
                      </c:pt>
                      <c:pt idx="2082">
                        <c:v>13.061999999999999</c:v>
                      </c:pt>
                      <c:pt idx="2083">
                        <c:v>13.068</c:v>
                      </c:pt>
                      <c:pt idx="2084">
                        <c:v>13.074</c:v>
                      </c:pt>
                      <c:pt idx="2085">
                        <c:v>13.08</c:v>
                      </c:pt>
                      <c:pt idx="2086">
                        <c:v>13.086</c:v>
                      </c:pt>
                      <c:pt idx="2087">
                        <c:v>13.092000000000001</c:v>
                      </c:pt>
                      <c:pt idx="2088">
                        <c:v>13.099</c:v>
                      </c:pt>
                      <c:pt idx="2089">
                        <c:v>13.105</c:v>
                      </c:pt>
                      <c:pt idx="2090">
                        <c:v>13.111000000000001</c:v>
                      </c:pt>
                      <c:pt idx="2091">
                        <c:v>13.117000000000001</c:v>
                      </c:pt>
                      <c:pt idx="2092">
                        <c:v>13.122999999999999</c:v>
                      </c:pt>
                      <c:pt idx="2093">
                        <c:v>13.129</c:v>
                      </c:pt>
                      <c:pt idx="2094">
                        <c:v>13.135</c:v>
                      </c:pt>
                      <c:pt idx="2095">
                        <c:v>13.141999999999999</c:v>
                      </c:pt>
                      <c:pt idx="2096">
                        <c:v>13.148</c:v>
                      </c:pt>
                      <c:pt idx="2097">
                        <c:v>13.154</c:v>
                      </c:pt>
                      <c:pt idx="2098">
                        <c:v>13.16</c:v>
                      </c:pt>
                      <c:pt idx="2099">
                        <c:v>13.166</c:v>
                      </c:pt>
                      <c:pt idx="2100">
                        <c:v>13.172000000000001</c:v>
                      </c:pt>
                      <c:pt idx="2101">
                        <c:v>13.178000000000001</c:v>
                      </c:pt>
                      <c:pt idx="2102">
                        <c:v>13.185</c:v>
                      </c:pt>
                      <c:pt idx="2103">
                        <c:v>13.191000000000001</c:v>
                      </c:pt>
                      <c:pt idx="2104">
                        <c:v>13.196999999999999</c:v>
                      </c:pt>
                      <c:pt idx="2105">
                        <c:v>13.202999999999999</c:v>
                      </c:pt>
                      <c:pt idx="2106">
                        <c:v>13.209</c:v>
                      </c:pt>
                      <c:pt idx="2107">
                        <c:v>13.215</c:v>
                      </c:pt>
                      <c:pt idx="2108">
                        <c:v>13.221</c:v>
                      </c:pt>
                      <c:pt idx="2109">
                        <c:v>13.228</c:v>
                      </c:pt>
                      <c:pt idx="2110">
                        <c:v>13.234</c:v>
                      </c:pt>
                      <c:pt idx="2111">
                        <c:v>13.24</c:v>
                      </c:pt>
                      <c:pt idx="2112">
                        <c:v>13.246</c:v>
                      </c:pt>
                      <c:pt idx="2113">
                        <c:v>13.252000000000001</c:v>
                      </c:pt>
                      <c:pt idx="2114">
                        <c:v>13.257999999999999</c:v>
                      </c:pt>
                      <c:pt idx="2115">
                        <c:v>13.263999999999999</c:v>
                      </c:pt>
                      <c:pt idx="2116">
                        <c:v>13.271000000000001</c:v>
                      </c:pt>
                      <c:pt idx="2117">
                        <c:v>13.276999999999999</c:v>
                      </c:pt>
                      <c:pt idx="2118">
                        <c:v>13.282999999999999</c:v>
                      </c:pt>
                      <c:pt idx="2119">
                        <c:v>13.289</c:v>
                      </c:pt>
                      <c:pt idx="2120">
                        <c:v>13.295</c:v>
                      </c:pt>
                      <c:pt idx="2121">
                        <c:v>13.301</c:v>
                      </c:pt>
                      <c:pt idx="2122">
                        <c:v>13.307</c:v>
                      </c:pt>
                      <c:pt idx="2123">
                        <c:v>13.314</c:v>
                      </c:pt>
                      <c:pt idx="2124">
                        <c:v>13.32</c:v>
                      </c:pt>
                      <c:pt idx="2125">
                        <c:v>13.326000000000001</c:v>
                      </c:pt>
                      <c:pt idx="2126">
                        <c:v>13.332000000000001</c:v>
                      </c:pt>
                      <c:pt idx="2127">
                        <c:v>13.337999999999999</c:v>
                      </c:pt>
                      <c:pt idx="2128">
                        <c:v>13.343999999999999</c:v>
                      </c:pt>
                      <c:pt idx="2129">
                        <c:v>13.35</c:v>
                      </c:pt>
                      <c:pt idx="2130">
                        <c:v>13.356999999999999</c:v>
                      </c:pt>
                      <c:pt idx="2131">
                        <c:v>13.363</c:v>
                      </c:pt>
                      <c:pt idx="2132">
                        <c:v>13.369</c:v>
                      </c:pt>
                      <c:pt idx="2133">
                        <c:v>13.375</c:v>
                      </c:pt>
                      <c:pt idx="2134">
                        <c:v>13.381</c:v>
                      </c:pt>
                      <c:pt idx="2135">
                        <c:v>13.387</c:v>
                      </c:pt>
                      <c:pt idx="2136">
                        <c:v>13.393000000000001</c:v>
                      </c:pt>
                      <c:pt idx="2137">
                        <c:v>13.4</c:v>
                      </c:pt>
                      <c:pt idx="2138">
                        <c:v>13.406000000000001</c:v>
                      </c:pt>
                      <c:pt idx="2139">
                        <c:v>13.412000000000001</c:v>
                      </c:pt>
                      <c:pt idx="2140">
                        <c:v>13.417999999999999</c:v>
                      </c:pt>
                      <c:pt idx="2141">
                        <c:v>13.423999999999999</c:v>
                      </c:pt>
                      <c:pt idx="2142">
                        <c:v>13.43</c:v>
                      </c:pt>
                      <c:pt idx="2143">
                        <c:v>13.436</c:v>
                      </c:pt>
                      <c:pt idx="2144">
                        <c:v>13.443</c:v>
                      </c:pt>
                      <c:pt idx="2145">
                        <c:v>13.449</c:v>
                      </c:pt>
                      <c:pt idx="2146">
                        <c:v>13.455</c:v>
                      </c:pt>
                      <c:pt idx="2147">
                        <c:v>13.461</c:v>
                      </c:pt>
                      <c:pt idx="2148">
                        <c:v>13.467000000000001</c:v>
                      </c:pt>
                      <c:pt idx="2149">
                        <c:v>13.473000000000001</c:v>
                      </c:pt>
                      <c:pt idx="2150">
                        <c:v>13.478999999999999</c:v>
                      </c:pt>
                      <c:pt idx="2151">
                        <c:v>13.486000000000001</c:v>
                      </c:pt>
                      <c:pt idx="2152">
                        <c:v>13.492000000000001</c:v>
                      </c:pt>
                      <c:pt idx="2153">
                        <c:v>13.497999999999999</c:v>
                      </c:pt>
                      <c:pt idx="2154">
                        <c:v>13.504</c:v>
                      </c:pt>
                      <c:pt idx="2155">
                        <c:v>13.51</c:v>
                      </c:pt>
                      <c:pt idx="2156">
                        <c:v>13.516</c:v>
                      </c:pt>
                      <c:pt idx="2157">
                        <c:v>13.522</c:v>
                      </c:pt>
                      <c:pt idx="2158">
                        <c:v>13.529</c:v>
                      </c:pt>
                      <c:pt idx="2159">
                        <c:v>13.535</c:v>
                      </c:pt>
                      <c:pt idx="2160">
                        <c:v>13.541</c:v>
                      </c:pt>
                      <c:pt idx="2161">
                        <c:v>13.547000000000001</c:v>
                      </c:pt>
                      <c:pt idx="2162">
                        <c:v>13.553000000000001</c:v>
                      </c:pt>
                      <c:pt idx="2163">
                        <c:v>13.558999999999999</c:v>
                      </c:pt>
                      <c:pt idx="2164">
                        <c:v>13.565</c:v>
                      </c:pt>
                      <c:pt idx="2165">
                        <c:v>13.571999999999999</c:v>
                      </c:pt>
                      <c:pt idx="2166">
                        <c:v>13.577999999999999</c:v>
                      </c:pt>
                      <c:pt idx="2167">
                        <c:v>13.584</c:v>
                      </c:pt>
                      <c:pt idx="2168">
                        <c:v>13.59</c:v>
                      </c:pt>
                      <c:pt idx="2169">
                        <c:v>13.596</c:v>
                      </c:pt>
                      <c:pt idx="2170">
                        <c:v>13.602</c:v>
                      </c:pt>
                      <c:pt idx="2171">
                        <c:v>13.608000000000001</c:v>
                      </c:pt>
                      <c:pt idx="2172">
                        <c:v>13.615</c:v>
                      </c:pt>
                      <c:pt idx="2173">
                        <c:v>13.621</c:v>
                      </c:pt>
                      <c:pt idx="2174">
                        <c:v>13.627000000000001</c:v>
                      </c:pt>
                      <c:pt idx="2175">
                        <c:v>13.632999999999999</c:v>
                      </c:pt>
                      <c:pt idx="2176">
                        <c:v>13.638999999999999</c:v>
                      </c:pt>
                      <c:pt idx="2177">
                        <c:v>13.645</c:v>
                      </c:pt>
                      <c:pt idx="2178">
                        <c:v>13.651</c:v>
                      </c:pt>
                      <c:pt idx="2179">
                        <c:v>13.657999999999999</c:v>
                      </c:pt>
                      <c:pt idx="2180">
                        <c:v>13.664</c:v>
                      </c:pt>
                      <c:pt idx="2181">
                        <c:v>13.67</c:v>
                      </c:pt>
                      <c:pt idx="2182">
                        <c:v>13.676</c:v>
                      </c:pt>
                      <c:pt idx="2183">
                        <c:v>13.682</c:v>
                      </c:pt>
                      <c:pt idx="2184">
                        <c:v>13.688000000000001</c:v>
                      </c:pt>
                      <c:pt idx="2185">
                        <c:v>13.694000000000001</c:v>
                      </c:pt>
                      <c:pt idx="2186">
                        <c:v>13.701000000000001</c:v>
                      </c:pt>
                      <c:pt idx="2187">
                        <c:v>13.707000000000001</c:v>
                      </c:pt>
                      <c:pt idx="2188">
                        <c:v>13.712999999999999</c:v>
                      </c:pt>
                      <c:pt idx="2189">
                        <c:v>13.718999999999999</c:v>
                      </c:pt>
                      <c:pt idx="2190">
                        <c:v>13.725</c:v>
                      </c:pt>
                      <c:pt idx="2191">
                        <c:v>13.731</c:v>
                      </c:pt>
                      <c:pt idx="2192">
                        <c:v>13.737</c:v>
                      </c:pt>
                      <c:pt idx="2193">
                        <c:v>13.744</c:v>
                      </c:pt>
                      <c:pt idx="2194">
                        <c:v>13.75</c:v>
                      </c:pt>
                      <c:pt idx="2195">
                        <c:v>13.756</c:v>
                      </c:pt>
                      <c:pt idx="2196">
                        <c:v>13.762</c:v>
                      </c:pt>
                      <c:pt idx="2197">
                        <c:v>13.768000000000001</c:v>
                      </c:pt>
                      <c:pt idx="2198">
                        <c:v>13.773999999999999</c:v>
                      </c:pt>
                      <c:pt idx="2199">
                        <c:v>13.78</c:v>
                      </c:pt>
                      <c:pt idx="2200">
                        <c:v>13.787000000000001</c:v>
                      </c:pt>
                      <c:pt idx="2201">
                        <c:v>13.792999999999999</c:v>
                      </c:pt>
                      <c:pt idx="2202">
                        <c:v>13.798999999999999</c:v>
                      </c:pt>
                      <c:pt idx="2203">
                        <c:v>13.805</c:v>
                      </c:pt>
                      <c:pt idx="2204">
                        <c:v>13.811</c:v>
                      </c:pt>
                      <c:pt idx="2205">
                        <c:v>13.817</c:v>
                      </c:pt>
                      <c:pt idx="2206">
                        <c:v>13.824</c:v>
                      </c:pt>
                      <c:pt idx="2207">
                        <c:v>13.83</c:v>
                      </c:pt>
                      <c:pt idx="2208">
                        <c:v>13.836</c:v>
                      </c:pt>
                      <c:pt idx="2209">
                        <c:v>13.842000000000001</c:v>
                      </c:pt>
                      <c:pt idx="2210">
                        <c:v>13.848000000000001</c:v>
                      </c:pt>
                      <c:pt idx="2211">
                        <c:v>13.853999999999999</c:v>
                      </c:pt>
                      <c:pt idx="2212">
                        <c:v>13.86</c:v>
                      </c:pt>
                      <c:pt idx="2213">
                        <c:v>13.867000000000001</c:v>
                      </c:pt>
                      <c:pt idx="2214">
                        <c:v>13.872999999999999</c:v>
                      </c:pt>
                      <c:pt idx="2215">
                        <c:v>13.879</c:v>
                      </c:pt>
                      <c:pt idx="2216">
                        <c:v>13.885</c:v>
                      </c:pt>
                      <c:pt idx="2217">
                        <c:v>13.891</c:v>
                      </c:pt>
                      <c:pt idx="2218">
                        <c:v>13.897</c:v>
                      </c:pt>
                      <c:pt idx="2219">
                        <c:v>13.903</c:v>
                      </c:pt>
                      <c:pt idx="2220">
                        <c:v>13.91</c:v>
                      </c:pt>
                      <c:pt idx="2221">
                        <c:v>13.916</c:v>
                      </c:pt>
                      <c:pt idx="2222">
                        <c:v>13.922000000000001</c:v>
                      </c:pt>
                      <c:pt idx="2223">
                        <c:v>13.928000000000001</c:v>
                      </c:pt>
                      <c:pt idx="2224">
                        <c:v>13.933999999999999</c:v>
                      </c:pt>
                      <c:pt idx="2225">
                        <c:v>13.94</c:v>
                      </c:pt>
                      <c:pt idx="2226">
                        <c:v>13.946</c:v>
                      </c:pt>
                      <c:pt idx="2227">
                        <c:v>13.952999999999999</c:v>
                      </c:pt>
                      <c:pt idx="2228">
                        <c:v>13.959</c:v>
                      </c:pt>
                      <c:pt idx="2229">
                        <c:v>13.965</c:v>
                      </c:pt>
                      <c:pt idx="2230">
                        <c:v>13.971</c:v>
                      </c:pt>
                      <c:pt idx="2231">
                        <c:v>13.977</c:v>
                      </c:pt>
                      <c:pt idx="2232">
                        <c:v>13.983000000000001</c:v>
                      </c:pt>
                      <c:pt idx="2233">
                        <c:v>13.989000000000001</c:v>
                      </c:pt>
                      <c:pt idx="2234">
                        <c:v>13.996</c:v>
                      </c:pt>
                      <c:pt idx="2235">
                        <c:v>14.002000000000001</c:v>
                      </c:pt>
                      <c:pt idx="2236">
                        <c:v>14.007999999999999</c:v>
                      </c:pt>
                      <c:pt idx="2237">
                        <c:v>14.013999999999999</c:v>
                      </c:pt>
                      <c:pt idx="2238">
                        <c:v>14.02</c:v>
                      </c:pt>
                      <c:pt idx="2239">
                        <c:v>14.026</c:v>
                      </c:pt>
                      <c:pt idx="2240">
                        <c:v>14.032</c:v>
                      </c:pt>
                      <c:pt idx="2241">
                        <c:v>14.039</c:v>
                      </c:pt>
                      <c:pt idx="2242">
                        <c:v>14.045</c:v>
                      </c:pt>
                      <c:pt idx="2243">
                        <c:v>14.051</c:v>
                      </c:pt>
                      <c:pt idx="2244">
                        <c:v>14.057</c:v>
                      </c:pt>
                      <c:pt idx="2245">
                        <c:v>14.063000000000001</c:v>
                      </c:pt>
                      <c:pt idx="2246">
                        <c:v>14.069000000000001</c:v>
                      </c:pt>
                      <c:pt idx="2247">
                        <c:v>14.074999999999999</c:v>
                      </c:pt>
                      <c:pt idx="2248">
                        <c:v>14.082000000000001</c:v>
                      </c:pt>
                      <c:pt idx="2249">
                        <c:v>14.087999999999999</c:v>
                      </c:pt>
                      <c:pt idx="2250">
                        <c:v>14.093999999999999</c:v>
                      </c:pt>
                      <c:pt idx="2251">
                        <c:v>14.1</c:v>
                      </c:pt>
                      <c:pt idx="2252">
                        <c:v>14.106</c:v>
                      </c:pt>
                      <c:pt idx="2253">
                        <c:v>14.112</c:v>
                      </c:pt>
                      <c:pt idx="2254">
                        <c:v>14.118</c:v>
                      </c:pt>
                      <c:pt idx="2255">
                        <c:v>14.125</c:v>
                      </c:pt>
                      <c:pt idx="2256">
                        <c:v>14.131</c:v>
                      </c:pt>
                      <c:pt idx="2257">
                        <c:v>14.137</c:v>
                      </c:pt>
                      <c:pt idx="2258">
                        <c:v>14.143000000000001</c:v>
                      </c:pt>
                      <c:pt idx="2259">
                        <c:v>14.148999999999999</c:v>
                      </c:pt>
                      <c:pt idx="2260">
                        <c:v>14.154999999999999</c:v>
                      </c:pt>
                      <c:pt idx="2261">
                        <c:v>14.161</c:v>
                      </c:pt>
                      <c:pt idx="2262">
                        <c:v>14.167999999999999</c:v>
                      </c:pt>
                      <c:pt idx="2263">
                        <c:v>14.173999999999999</c:v>
                      </c:pt>
                      <c:pt idx="2264">
                        <c:v>14.18</c:v>
                      </c:pt>
                      <c:pt idx="2265">
                        <c:v>14.186</c:v>
                      </c:pt>
                      <c:pt idx="2266">
                        <c:v>14.192</c:v>
                      </c:pt>
                      <c:pt idx="2267">
                        <c:v>14.198</c:v>
                      </c:pt>
                      <c:pt idx="2268">
                        <c:v>14.204000000000001</c:v>
                      </c:pt>
                      <c:pt idx="2269">
                        <c:v>14.211</c:v>
                      </c:pt>
                      <c:pt idx="2270">
                        <c:v>14.217000000000001</c:v>
                      </c:pt>
                      <c:pt idx="2271">
                        <c:v>14.223000000000001</c:v>
                      </c:pt>
                      <c:pt idx="2272">
                        <c:v>14.228999999999999</c:v>
                      </c:pt>
                      <c:pt idx="2273">
                        <c:v>14.234999999999999</c:v>
                      </c:pt>
                      <c:pt idx="2274">
                        <c:v>14.241</c:v>
                      </c:pt>
                      <c:pt idx="2275">
                        <c:v>14.247</c:v>
                      </c:pt>
                      <c:pt idx="2276">
                        <c:v>14.254</c:v>
                      </c:pt>
                      <c:pt idx="2277">
                        <c:v>14.26</c:v>
                      </c:pt>
                      <c:pt idx="2278">
                        <c:v>14.266999999999999</c:v>
                      </c:pt>
                      <c:pt idx="2279">
                        <c:v>14.273</c:v>
                      </c:pt>
                      <c:pt idx="2280">
                        <c:v>14.279</c:v>
                      </c:pt>
                      <c:pt idx="2281">
                        <c:v>14.285</c:v>
                      </c:pt>
                      <c:pt idx="2282">
                        <c:v>14.291</c:v>
                      </c:pt>
                      <c:pt idx="2283">
                        <c:v>14.298</c:v>
                      </c:pt>
                      <c:pt idx="2284">
                        <c:v>14.304</c:v>
                      </c:pt>
                      <c:pt idx="2285">
                        <c:v>14.31</c:v>
                      </c:pt>
                      <c:pt idx="2286">
                        <c:v>14.316000000000001</c:v>
                      </c:pt>
                      <c:pt idx="2287">
                        <c:v>14.321999999999999</c:v>
                      </c:pt>
                      <c:pt idx="2288">
                        <c:v>14.327999999999999</c:v>
                      </c:pt>
                      <c:pt idx="2289">
                        <c:v>14.334</c:v>
                      </c:pt>
                      <c:pt idx="2290">
                        <c:v>14.340999999999999</c:v>
                      </c:pt>
                      <c:pt idx="2291">
                        <c:v>14.347</c:v>
                      </c:pt>
                      <c:pt idx="2292">
                        <c:v>14.353</c:v>
                      </c:pt>
                      <c:pt idx="2293">
                        <c:v>14.359</c:v>
                      </c:pt>
                      <c:pt idx="2294">
                        <c:v>14.365</c:v>
                      </c:pt>
                      <c:pt idx="2295">
                        <c:v>14.371</c:v>
                      </c:pt>
                      <c:pt idx="2296">
                        <c:v>14.377000000000001</c:v>
                      </c:pt>
                      <c:pt idx="2297">
                        <c:v>14.384</c:v>
                      </c:pt>
                      <c:pt idx="2298">
                        <c:v>14.39</c:v>
                      </c:pt>
                      <c:pt idx="2299">
                        <c:v>14.396000000000001</c:v>
                      </c:pt>
                      <c:pt idx="2300">
                        <c:v>14.401999999999999</c:v>
                      </c:pt>
                      <c:pt idx="2301">
                        <c:v>14.407999999999999</c:v>
                      </c:pt>
                      <c:pt idx="2302">
                        <c:v>14.414</c:v>
                      </c:pt>
                      <c:pt idx="2303">
                        <c:v>14.42</c:v>
                      </c:pt>
                      <c:pt idx="2304">
                        <c:v>14.427</c:v>
                      </c:pt>
                      <c:pt idx="2305">
                        <c:v>14.433</c:v>
                      </c:pt>
                      <c:pt idx="2306">
                        <c:v>14.439</c:v>
                      </c:pt>
                      <c:pt idx="2307">
                        <c:v>14.445</c:v>
                      </c:pt>
                      <c:pt idx="2308">
                        <c:v>14.451000000000001</c:v>
                      </c:pt>
                      <c:pt idx="2309">
                        <c:v>14.457000000000001</c:v>
                      </c:pt>
                      <c:pt idx="2310">
                        <c:v>14.464</c:v>
                      </c:pt>
                      <c:pt idx="2311">
                        <c:v>14.47</c:v>
                      </c:pt>
                      <c:pt idx="2312">
                        <c:v>14.476000000000001</c:v>
                      </c:pt>
                      <c:pt idx="2313">
                        <c:v>14.481999999999999</c:v>
                      </c:pt>
                      <c:pt idx="2314">
                        <c:v>14.488</c:v>
                      </c:pt>
                      <c:pt idx="2315">
                        <c:v>14.494</c:v>
                      </c:pt>
                      <c:pt idx="2316">
                        <c:v>14.5</c:v>
                      </c:pt>
                      <c:pt idx="2317">
                        <c:v>14.507</c:v>
                      </c:pt>
                      <c:pt idx="2318">
                        <c:v>14.513</c:v>
                      </c:pt>
                      <c:pt idx="2319">
                        <c:v>14.519</c:v>
                      </c:pt>
                      <c:pt idx="2320">
                        <c:v>14.526</c:v>
                      </c:pt>
                      <c:pt idx="2321">
                        <c:v>14.532</c:v>
                      </c:pt>
                      <c:pt idx="2322">
                        <c:v>14.538</c:v>
                      </c:pt>
                      <c:pt idx="2323">
                        <c:v>14.544</c:v>
                      </c:pt>
                      <c:pt idx="2324">
                        <c:v>14.551</c:v>
                      </c:pt>
                      <c:pt idx="2325">
                        <c:v>14.557</c:v>
                      </c:pt>
                      <c:pt idx="2326">
                        <c:v>14.563000000000001</c:v>
                      </c:pt>
                      <c:pt idx="2327">
                        <c:v>14.569000000000001</c:v>
                      </c:pt>
                      <c:pt idx="2328">
                        <c:v>14.574999999999999</c:v>
                      </c:pt>
                      <c:pt idx="2329">
                        <c:v>14.581</c:v>
                      </c:pt>
                      <c:pt idx="2330">
                        <c:v>14.587</c:v>
                      </c:pt>
                      <c:pt idx="2331">
                        <c:v>14.593999999999999</c:v>
                      </c:pt>
                      <c:pt idx="2332">
                        <c:v>14.6</c:v>
                      </c:pt>
                      <c:pt idx="2333">
                        <c:v>14.606</c:v>
                      </c:pt>
                      <c:pt idx="2334">
                        <c:v>14.612</c:v>
                      </c:pt>
                      <c:pt idx="2335">
                        <c:v>14.618</c:v>
                      </c:pt>
                      <c:pt idx="2336">
                        <c:v>14.624000000000001</c:v>
                      </c:pt>
                      <c:pt idx="2337">
                        <c:v>14.63</c:v>
                      </c:pt>
                      <c:pt idx="2338">
                        <c:v>14.637</c:v>
                      </c:pt>
                      <c:pt idx="2339">
                        <c:v>14.643000000000001</c:v>
                      </c:pt>
                      <c:pt idx="2340">
                        <c:v>14.648999999999999</c:v>
                      </c:pt>
                      <c:pt idx="2341">
                        <c:v>14.654999999999999</c:v>
                      </c:pt>
                      <c:pt idx="2342">
                        <c:v>14.661</c:v>
                      </c:pt>
                      <c:pt idx="2343">
                        <c:v>14.667</c:v>
                      </c:pt>
                      <c:pt idx="2344">
                        <c:v>14.673</c:v>
                      </c:pt>
                      <c:pt idx="2345">
                        <c:v>14.68</c:v>
                      </c:pt>
                      <c:pt idx="2346">
                        <c:v>14.686</c:v>
                      </c:pt>
                      <c:pt idx="2347">
                        <c:v>14.692</c:v>
                      </c:pt>
                      <c:pt idx="2348">
                        <c:v>14.698</c:v>
                      </c:pt>
                      <c:pt idx="2349">
                        <c:v>14.704000000000001</c:v>
                      </c:pt>
                      <c:pt idx="2350">
                        <c:v>14.71</c:v>
                      </c:pt>
                      <c:pt idx="2351">
                        <c:v>14.715999999999999</c:v>
                      </c:pt>
                      <c:pt idx="2352">
                        <c:v>14.723000000000001</c:v>
                      </c:pt>
                      <c:pt idx="2353">
                        <c:v>14.728999999999999</c:v>
                      </c:pt>
                      <c:pt idx="2354">
                        <c:v>14.734999999999999</c:v>
                      </c:pt>
                      <c:pt idx="2355">
                        <c:v>14.741</c:v>
                      </c:pt>
                      <c:pt idx="2356">
                        <c:v>14.747</c:v>
                      </c:pt>
                      <c:pt idx="2357">
                        <c:v>14.753</c:v>
                      </c:pt>
                      <c:pt idx="2358">
                        <c:v>14.759</c:v>
                      </c:pt>
                      <c:pt idx="2359">
                        <c:v>14.766</c:v>
                      </c:pt>
                      <c:pt idx="2360">
                        <c:v>14.772</c:v>
                      </c:pt>
                      <c:pt idx="2361">
                        <c:v>14.778</c:v>
                      </c:pt>
                      <c:pt idx="2362">
                        <c:v>14.784000000000001</c:v>
                      </c:pt>
                      <c:pt idx="2363">
                        <c:v>14.79</c:v>
                      </c:pt>
                      <c:pt idx="2364">
                        <c:v>14.795999999999999</c:v>
                      </c:pt>
                      <c:pt idx="2365">
                        <c:v>14.802</c:v>
                      </c:pt>
                      <c:pt idx="2366">
                        <c:v>14.808999999999999</c:v>
                      </c:pt>
                      <c:pt idx="2367">
                        <c:v>14.816000000000001</c:v>
                      </c:pt>
                      <c:pt idx="2368">
                        <c:v>14.821</c:v>
                      </c:pt>
                      <c:pt idx="2369">
                        <c:v>14.827</c:v>
                      </c:pt>
                      <c:pt idx="2370">
                        <c:v>14.833</c:v>
                      </c:pt>
                      <c:pt idx="2371">
                        <c:v>14.839</c:v>
                      </c:pt>
                      <c:pt idx="2372">
                        <c:v>14.845000000000001</c:v>
                      </c:pt>
                      <c:pt idx="2373">
                        <c:v>14.852</c:v>
                      </c:pt>
                      <c:pt idx="2374">
                        <c:v>14.858000000000001</c:v>
                      </c:pt>
                      <c:pt idx="2375">
                        <c:v>14.864000000000001</c:v>
                      </c:pt>
                      <c:pt idx="2376">
                        <c:v>14.87</c:v>
                      </c:pt>
                      <c:pt idx="2377">
                        <c:v>14.875999999999999</c:v>
                      </c:pt>
                      <c:pt idx="2378">
                        <c:v>14.882</c:v>
                      </c:pt>
                      <c:pt idx="2379">
                        <c:v>14.888</c:v>
                      </c:pt>
                      <c:pt idx="2380">
                        <c:v>14.895</c:v>
                      </c:pt>
                      <c:pt idx="2381">
                        <c:v>14.901</c:v>
                      </c:pt>
                      <c:pt idx="2382">
                        <c:v>14.907</c:v>
                      </c:pt>
                      <c:pt idx="2383">
                        <c:v>14.913</c:v>
                      </c:pt>
                      <c:pt idx="2384">
                        <c:v>14.919</c:v>
                      </c:pt>
                      <c:pt idx="2385">
                        <c:v>14.925000000000001</c:v>
                      </c:pt>
                      <c:pt idx="2386">
                        <c:v>14.930999999999999</c:v>
                      </c:pt>
                      <c:pt idx="2387">
                        <c:v>14.938000000000001</c:v>
                      </c:pt>
                      <c:pt idx="2388">
                        <c:v>14.944000000000001</c:v>
                      </c:pt>
                      <c:pt idx="2389">
                        <c:v>14.95</c:v>
                      </c:pt>
                      <c:pt idx="2390">
                        <c:v>14.956</c:v>
                      </c:pt>
                      <c:pt idx="2391">
                        <c:v>14.962</c:v>
                      </c:pt>
                      <c:pt idx="2392">
                        <c:v>14.968</c:v>
                      </c:pt>
                      <c:pt idx="2393">
                        <c:v>14.974</c:v>
                      </c:pt>
                      <c:pt idx="2394">
                        <c:v>14.981</c:v>
                      </c:pt>
                      <c:pt idx="2395">
                        <c:v>14.987</c:v>
                      </c:pt>
                      <c:pt idx="2396">
                        <c:v>14.993</c:v>
                      </c:pt>
                      <c:pt idx="2397">
                        <c:v>14.999000000000001</c:v>
                      </c:pt>
                      <c:pt idx="2398">
                        <c:v>15.005000000000001</c:v>
                      </c:pt>
                      <c:pt idx="2399">
                        <c:v>15.010999999999999</c:v>
                      </c:pt>
                      <c:pt idx="2400">
                        <c:v>15.016999999999999</c:v>
                      </c:pt>
                      <c:pt idx="2401">
                        <c:v>15.023999999999999</c:v>
                      </c:pt>
                      <c:pt idx="2402">
                        <c:v>15.03</c:v>
                      </c:pt>
                      <c:pt idx="2403">
                        <c:v>15.036</c:v>
                      </c:pt>
                      <c:pt idx="2404">
                        <c:v>15.042</c:v>
                      </c:pt>
                      <c:pt idx="2405">
                        <c:v>15.047000000000001</c:v>
                      </c:pt>
                      <c:pt idx="2406">
                        <c:v>15.053000000000001</c:v>
                      </c:pt>
                      <c:pt idx="2407">
                        <c:v>15.058999999999999</c:v>
                      </c:pt>
                      <c:pt idx="2408">
                        <c:v>15.066000000000001</c:v>
                      </c:pt>
                      <c:pt idx="2409">
                        <c:v>15.071999999999999</c:v>
                      </c:pt>
                      <c:pt idx="2410">
                        <c:v>15.077999999999999</c:v>
                      </c:pt>
                      <c:pt idx="2411">
                        <c:v>15.084</c:v>
                      </c:pt>
                      <c:pt idx="2412">
                        <c:v>15.09</c:v>
                      </c:pt>
                      <c:pt idx="2413">
                        <c:v>15.096</c:v>
                      </c:pt>
                      <c:pt idx="2414">
                        <c:v>15.102</c:v>
                      </c:pt>
                      <c:pt idx="2415">
                        <c:v>15.109</c:v>
                      </c:pt>
                      <c:pt idx="2416">
                        <c:v>15.115</c:v>
                      </c:pt>
                      <c:pt idx="2417">
                        <c:v>15.121</c:v>
                      </c:pt>
                      <c:pt idx="2418">
                        <c:v>15.127000000000001</c:v>
                      </c:pt>
                      <c:pt idx="2419">
                        <c:v>15.132999999999999</c:v>
                      </c:pt>
                      <c:pt idx="2420">
                        <c:v>15.138999999999999</c:v>
                      </c:pt>
                      <c:pt idx="2421">
                        <c:v>15.145</c:v>
                      </c:pt>
                      <c:pt idx="2422">
                        <c:v>15.151999999999999</c:v>
                      </c:pt>
                      <c:pt idx="2423">
                        <c:v>15.157999999999999</c:v>
                      </c:pt>
                      <c:pt idx="2424">
                        <c:v>15.164</c:v>
                      </c:pt>
                      <c:pt idx="2425">
                        <c:v>15.17</c:v>
                      </c:pt>
                      <c:pt idx="2426">
                        <c:v>15.176</c:v>
                      </c:pt>
                      <c:pt idx="2427">
                        <c:v>15.182</c:v>
                      </c:pt>
                      <c:pt idx="2428">
                        <c:v>15.188000000000001</c:v>
                      </c:pt>
                      <c:pt idx="2429">
                        <c:v>15.195</c:v>
                      </c:pt>
                      <c:pt idx="2430">
                        <c:v>15.201000000000001</c:v>
                      </c:pt>
                      <c:pt idx="2431">
                        <c:v>15.207000000000001</c:v>
                      </c:pt>
                      <c:pt idx="2432">
                        <c:v>15.212999999999999</c:v>
                      </c:pt>
                      <c:pt idx="2433">
                        <c:v>15.218999999999999</c:v>
                      </c:pt>
                      <c:pt idx="2434">
                        <c:v>15.225</c:v>
                      </c:pt>
                      <c:pt idx="2435">
                        <c:v>15.231999999999999</c:v>
                      </c:pt>
                      <c:pt idx="2436">
                        <c:v>15.238</c:v>
                      </c:pt>
                      <c:pt idx="2437">
                        <c:v>15.244</c:v>
                      </c:pt>
                      <c:pt idx="2438">
                        <c:v>15.25</c:v>
                      </c:pt>
                      <c:pt idx="2439">
                        <c:v>15.256</c:v>
                      </c:pt>
                      <c:pt idx="2440">
                        <c:v>15.262</c:v>
                      </c:pt>
                      <c:pt idx="2441">
                        <c:v>15.268000000000001</c:v>
                      </c:pt>
                      <c:pt idx="2442">
                        <c:v>15.275</c:v>
                      </c:pt>
                      <c:pt idx="2443">
                        <c:v>15.28</c:v>
                      </c:pt>
                      <c:pt idx="2444">
                        <c:v>15.286</c:v>
                      </c:pt>
                      <c:pt idx="2445">
                        <c:v>15.292</c:v>
                      </c:pt>
                      <c:pt idx="2446">
                        <c:v>15.298</c:v>
                      </c:pt>
                      <c:pt idx="2447">
                        <c:v>15.304</c:v>
                      </c:pt>
                      <c:pt idx="2448">
                        <c:v>15.31</c:v>
                      </c:pt>
                      <c:pt idx="2449">
                        <c:v>15.316000000000001</c:v>
                      </c:pt>
                      <c:pt idx="2450">
                        <c:v>15.323</c:v>
                      </c:pt>
                      <c:pt idx="2451">
                        <c:v>15.329000000000001</c:v>
                      </c:pt>
                      <c:pt idx="2452">
                        <c:v>15.335000000000001</c:v>
                      </c:pt>
                      <c:pt idx="2453">
                        <c:v>15.340999999999999</c:v>
                      </c:pt>
                      <c:pt idx="2454">
                        <c:v>15.347</c:v>
                      </c:pt>
                      <c:pt idx="2455">
                        <c:v>15.353</c:v>
                      </c:pt>
                      <c:pt idx="2456">
                        <c:v>15.36</c:v>
                      </c:pt>
                      <c:pt idx="2457">
                        <c:v>15.366</c:v>
                      </c:pt>
                      <c:pt idx="2458">
                        <c:v>15.372</c:v>
                      </c:pt>
                      <c:pt idx="2459">
                        <c:v>15.378</c:v>
                      </c:pt>
                      <c:pt idx="2460">
                        <c:v>15.384</c:v>
                      </c:pt>
                      <c:pt idx="2461">
                        <c:v>15.39</c:v>
                      </c:pt>
                      <c:pt idx="2462">
                        <c:v>15.396000000000001</c:v>
                      </c:pt>
                      <c:pt idx="2463">
                        <c:v>15.403</c:v>
                      </c:pt>
                      <c:pt idx="2464">
                        <c:v>15.409000000000001</c:v>
                      </c:pt>
                      <c:pt idx="2465">
                        <c:v>15.414999999999999</c:v>
                      </c:pt>
                      <c:pt idx="2466">
                        <c:v>15.420999999999999</c:v>
                      </c:pt>
                      <c:pt idx="2467">
                        <c:v>15.427</c:v>
                      </c:pt>
                      <c:pt idx="2468">
                        <c:v>15.433</c:v>
                      </c:pt>
                      <c:pt idx="2469">
                        <c:v>15.439</c:v>
                      </c:pt>
                      <c:pt idx="2470">
                        <c:v>15.446</c:v>
                      </c:pt>
                      <c:pt idx="2471">
                        <c:v>15.452</c:v>
                      </c:pt>
                      <c:pt idx="2472">
                        <c:v>15.458</c:v>
                      </c:pt>
                      <c:pt idx="2473">
                        <c:v>15.464</c:v>
                      </c:pt>
                      <c:pt idx="2474">
                        <c:v>15.47</c:v>
                      </c:pt>
                      <c:pt idx="2475">
                        <c:v>15.476000000000001</c:v>
                      </c:pt>
                      <c:pt idx="2476">
                        <c:v>15.481999999999999</c:v>
                      </c:pt>
                      <c:pt idx="2477">
                        <c:v>15.489000000000001</c:v>
                      </c:pt>
                      <c:pt idx="2478">
                        <c:v>15.494999999999999</c:v>
                      </c:pt>
                      <c:pt idx="2479">
                        <c:v>15.500999999999999</c:v>
                      </c:pt>
                      <c:pt idx="2480">
                        <c:v>15.507</c:v>
                      </c:pt>
                      <c:pt idx="2481">
                        <c:v>15.513</c:v>
                      </c:pt>
                      <c:pt idx="2482">
                        <c:v>15.519</c:v>
                      </c:pt>
                      <c:pt idx="2483">
                        <c:v>15.525</c:v>
                      </c:pt>
                      <c:pt idx="2484">
                        <c:v>15.531000000000001</c:v>
                      </c:pt>
                      <c:pt idx="2485">
                        <c:v>15.537000000000001</c:v>
                      </c:pt>
                      <c:pt idx="2486">
                        <c:v>15.542999999999999</c:v>
                      </c:pt>
                      <c:pt idx="2487">
                        <c:v>15.548999999999999</c:v>
                      </c:pt>
                      <c:pt idx="2488">
                        <c:v>15.555</c:v>
                      </c:pt>
                      <c:pt idx="2489">
                        <c:v>15.561</c:v>
                      </c:pt>
                      <c:pt idx="2490">
                        <c:v>15.567</c:v>
                      </c:pt>
                      <c:pt idx="2491">
                        <c:v>15.574</c:v>
                      </c:pt>
                      <c:pt idx="2492">
                        <c:v>15.58</c:v>
                      </c:pt>
                      <c:pt idx="2493">
                        <c:v>15.586</c:v>
                      </c:pt>
                      <c:pt idx="2494">
                        <c:v>15.592000000000001</c:v>
                      </c:pt>
                      <c:pt idx="2495">
                        <c:v>15.598000000000001</c:v>
                      </c:pt>
                      <c:pt idx="2496">
                        <c:v>15.603999999999999</c:v>
                      </c:pt>
                      <c:pt idx="2497">
                        <c:v>15.61</c:v>
                      </c:pt>
                      <c:pt idx="2498">
                        <c:v>15.617000000000001</c:v>
                      </c:pt>
                      <c:pt idx="2499">
                        <c:v>15.622999999999999</c:v>
                      </c:pt>
                      <c:pt idx="2500">
                        <c:v>15.629</c:v>
                      </c:pt>
                      <c:pt idx="2501">
                        <c:v>15.635</c:v>
                      </c:pt>
                      <c:pt idx="2502">
                        <c:v>15.641</c:v>
                      </c:pt>
                      <c:pt idx="2503">
                        <c:v>15.647</c:v>
                      </c:pt>
                      <c:pt idx="2504">
                        <c:v>15.653</c:v>
                      </c:pt>
                      <c:pt idx="2505">
                        <c:v>15.66</c:v>
                      </c:pt>
                      <c:pt idx="2506">
                        <c:v>15.666</c:v>
                      </c:pt>
                      <c:pt idx="2507">
                        <c:v>15.672000000000001</c:v>
                      </c:pt>
                      <c:pt idx="2508">
                        <c:v>15.678000000000001</c:v>
                      </c:pt>
                      <c:pt idx="2509">
                        <c:v>15.683999999999999</c:v>
                      </c:pt>
                      <c:pt idx="2510">
                        <c:v>15.69</c:v>
                      </c:pt>
                      <c:pt idx="2511">
                        <c:v>15.696</c:v>
                      </c:pt>
                      <c:pt idx="2512">
                        <c:v>15.702999999999999</c:v>
                      </c:pt>
                      <c:pt idx="2513">
                        <c:v>15.709</c:v>
                      </c:pt>
                      <c:pt idx="2514">
                        <c:v>15.715</c:v>
                      </c:pt>
                      <c:pt idx="2515">
                        <c:v>15.721</c:v>
                      </c:pt>
                      <c:pt idx="2516">
                        <c:v>15.727</c:v>
                      </c:pt>
                      <c:pt idx="2517">
                        <c:v>15.733000000000001</c:v>
                      </c:pt>
                      <c:pt idx="2518">
                        <c:v>15.739000000000001</c:v>
                      </c:pt>
                      <c:pt idx="2519">
                        <c:v>15.746</c:v>
                      </c:pt>
                      <c:pt idx="2520">
                        <c:v>15.752000000000001</c:v>
                      </c:pt>
                      <c:pt idx="2521">
                        <c:v>15.757999999999999</c:v>
                      </c:pt>
                      <c:pt idx="2522">
                        <c:v>15.763999999999999</c:v>
                      </c:pt>
                      <c:pt idx="2523">
                        <c:v>15.769</c:v>
                      </c:pt>
                      <c:pt idx="2524">
                        <c:v>15.775</c:v>
                      </c:pt>
                      <c:pt idx="2525">
                        <c:v>15.781000000000001</c:v>
                      </c:pt>
                      <c:pt idx="2526">
                        <c:v>15.788</c:v>
                      </c:pt>
                      <c:pt idx="2527">
                        <c:v>15.794</c:v>
                      </c:pt>
                      <c:pt idx="2528">
                        <c:v>15.8</c:v>
                      </c:pt>
                      <c:pt idx="2529">
                        <c:v>15.805999999999999</c:v>
                      </c:pt>
                      <c:pt idx="2530">
                        <c:v>15.811999999999999</c:v>
                      </c:pt>
                      <c:pt idx="2531">
                        <c:v>15.818</c:v>
                      </c:pt>
                      <c:pt idx="2532">
                        <c:v>15.824</c:v>
                      </c:pt>
                      <c:pt idx="2533">
                        <c:v>15.831</c:v>
                      </c:pt>
                      <c:pt idx="2534">
                        <c:v>15.837</c:v>
                      </c:pt>
                      <c:pt idx="2535">
                        <c:v>15.843</c:v>
                      </c:pt>
                      <c:pt idx="2536">
                        <c:v>15.849</c:v>
                      </c:pt>
                      <c:pt idx="2537">
                        <c:v>15.855</c:v>
                      </c:pt>
                      <c:pt idx="2538">
                        <c:v>15.861000000000001</c:v>
                      </c:pt>
                      <c:pt idx="2539">
                        <c:v>15.867000000000001</c:v>
                      </c:pt>
                      <c:pt idx="2540">
                        <c:v>15.874000000000001</c:v>
                      </c:pt>
                      <c:pt idx="2541">
                        <c:v>15.88</c:v>
                      </c:pt>
                      <c:pt idx="2542">
                        <c:v>15.885999999999999</c:v>
                      </c:pt>
                      <c:pt idx="2543">
                        <c:v>15.891999999999999</c:v>
                      </c:pt>
                      <c:pt idx="2544">
                        <c:v>15.898</c:v>
                      </c:pt>
                      <c:pt idx="2545">
                        <c:v>15.904</c:v>
                      </c:pt>
                      <c:pt idx="2546">
                        <c:v>15.91</c:v>
                      </c:pt>
                      <c:pt idx="2547">
                        <c:v>15.917</c:v>
                      </c:pt>
                      <c:pt idx="2548">
                        <c:v>15.923</c:v>
                      </c:pt>
                      <c:pt idx="2549">
                        <c:v>15.929</c:v>
                      </c:pt>
                      <c:pt idx="2550">
                        <c:v>15.935</c:v>
                      </c:pt>
                      <c:pt idx="2551">
                        <c:v>15.941000000000001</c:v>
                      </c:pt>
                      <c:pt idx="2552">
                        <c:v>15.946999999999999</c:v>
                      </c:pt>
                      <c:pt idx="2553">
                        <c:v>15.952999999999999</c:v>
                      </c:pt>
                      <c:pt idx="2554">
                        <c:v>15.96</c:v>
                      </c:pt>
                      <c:pt idx="2555">
                        <c:v>15.965999999999999</c:v>
                      </c:pt>
                      <c:pt idx="2556">
                        <c:v>15.972</c:v>
                      </c:pt>
                      <c:pt idx="2557">
                        <c:v>15.978</c:v>
                      </c:pt>
                      <c:pt idx="2558">
                        <c:v>15.984</c:v>
                      </c:pt>
                      <c:pt idx="2559">
                        <c:v>15.99</c:v>
                      </c:pt>
                      <c:pt idx="2560">
                        <c:v>15.996</c:v>
                      </c:pt>
                      <c:pt idx="2561">
                        <c:v>16.001999999999999</c:v>
                      </c:pt>
                      <c:pt idx="2562">
                        <c:v>16.007999999999999</c:v>
                      </c:pt>
                      <c:pt idx="2563">
                        <c:v>16.013999999999999</c:v>
                      </c:pt>
                      <c:pt idx="2564">
                        <c:v>16.02</c:v>
                      </c:pt>
                      <c:pt idx="2565">
                        <c:v>16.026</c:v>
                      </c:pt>
                      <c:pt idx="2566">
                        <c:v>16.032</c:v>
                      </c:pt>
                      <c:pt idx="2567">
                        <c:v>16.038</c:v>
                      </c:pt>
                      <c:pt idx="2568">
                        <c:v>16.045000000000002</c:v>
                      </c:pt>
                      <c:pt idx="2569">
                        <c:v>16.050999999999998</c:v>
                      </c:pt>
                      <c:pt idx="2570">
                        <c:v>16.056999999999999</c:v>
                      </c:pt>
                      <c:pt idx="2571">
                        <c:v>16.062999999999999</c:v>
                      </c:pt>
                      <c:pt idx="2572">
                        <c:v>16.068999999999999</c:v>
                      </c:pt>
                      <c:pt idx="2573">
                        <c:v>16.074999999999999</c:v>
                      </c:pt>
                      <c:pt idx="2574">
                        <c:v>16.081</c:v>
                      </c:pt>
                      <c:pt idx="2575">
                        <c:v>16.088000000000001</c:v>
                      </c:pt>
                      <c:pt idx="2576">
                        <c:v>16.094000000000001</c:v>
                      </c:pt>
                      <c:pt idx="2577">
                        <c:v>16.100000000000001</c:v>
                      </c:pt>
                      <c:pt idx="2578">
                        <c:v>16.106000000000002</c:v>
                      </c:pt>
                      <c:pt idx="2579">
                        <c:v>16.111999999999998</c:v>
                      </c:pt>
                      <c:pt idx="2580">
                        <c:v>16.117999999999999</c:v>
                      </c:pt>
                      <c:pt idx="2581">
                        <c:v>16.123999999999999</c:v>
                      </c:pt>
                      <c:pt idx="2582">
                        <c:v>16.131</c:v>
                      </c:pt>
                      <c:pt idx="2583">
                        <c:v>16.137</c:v>
                      </c:pt>
                      <c:pt idx="2584">
                        <c:v>16.143000000000001</c:v>
                      </c:pt>
                      <c:pt idx="2585">
                        <c:v>16.149000000000001</c:v>
                      </c:pt>
                      <c:pt idx="2586">
                        <c:v>16.155000000000001</c:v>
                      </c:pt>
                      <c:pt idx="2587">
                        <c:v>16.161000000000001</c:v>
                      </c:pt>
                      <c:pt idx="2588">
                        <c:v>16.167000000000002</c:v>
                      </c:pt>
                      <c:pt idx="2589">
                        <c:v>16.173999999999999</c:v>
                      </c:pt>
                      <c:pt idx="2590">
                        <c:v>16.18</c:v>
                      </c:pt>
                      <c:pt idx="2591">
                        <c:v>16.186</c:v>
                      </c:pt>
                      <c:pt idx="2592">
                        <c:v>16.192</c:v>
                      </c:pt>
                      <c:pt idx="2593">
                        <c:v>16.198</c:v>
                      </c:pt>
                      <c:pt idx="2594">
                        <c:v>16.204000000000001</c:v>
                      </c:pt>
                      <c:pt idx="2595">
                        <c:v>16.21</c:v>
                      </c:pt>
                      <c:pt idx="2596">
                        <c:v>16.216999999999999</c:v>
                      </c:pt>
                      <c:pt idx="2597">
                        <c:v>16.222999999999999</c:v>
                      </c:pt>
                      <c:pt idx="2598">
                        <c:v>16.228999999999999</c:v>
                      </c:pt>
                      <c:pt idx="2599">
                        <c:v>16.234999999999999</c:v>
                      </c:pt>
                      <c:pt idx="2600">
                        <c:v>16.241</c:v>
                      </c:pt>
                      <c:pt idx="2601">
                        <c:v>16.245999999999999</c:v>
                      </c:pt>
                      <c:pt idx="2602">
                        <c:v>16.251999999999999</c:v>
                      </c:pt>
                      <c:pt idx="2603">
                        <c:v>16.259</c:v>
                      </c:pt>
                      <c:pt idx="2604">
                        <c:v>16.265000000000001</c:v>
                      </c:pt>
                      <c:pt idx="2605">
                        <c:v>16.271000000000001</c:v>
                      </c:pt>
                      <c:pt idx="2606">
                        <c:v>16.277000000000001</c:v>
                      </c:pt>
                      <c:pt idx="2607">
                        <c:v>16.283000000000001</c:v>
                      </c:pt>
                      <c:pt idx="2608">
                        <c:v>16.289000000000001</c:v>
                      </c:pt>
                      <c:pt idx="2609">
                        <c:v>16.295000000000002</c:v>
                      </c:pt>
                      <c:pt idx="2610">
                        <c:v>16.302</c:v>
                      </c:pt>
                      <c:pt idx="2611">
                        <c:v>16.308</c:v>
                      </c:pt>
                      <c:pt idx="2612">
                        <c:v>16.314</c:v>
                      </c:pt>
                      <c:pt idx="2613">
                        <c:v>16.32</c:v>
                      </c:pt>
                      <c:pt idx="2614">
                        <c:v>16.324999999999999</c:v>
                      </c:pt>
                      <c:pt idx="2615">
                        <c:v>16.331</c:v>
                      </c:pt>
                      <c:pt idx="2616">
                        <c:v>16.337</c:v>
                      </c:pt>
                      <c:pt idx="2617">
                        <c:v>16.344000000000001</c:v>
                      </c:pt>
                      <c:pt idx="2618">
                        <c:v>16.350000000000001</c:v>
                      </c:pt>
                      <c:pt idx="2619">
                        <c:v>16.356000000000002</c:v>
                      </c:pt>
                      <c:pt idx="2620">
                        <c:v>16.361999999999998</c:v>
                      </c:pt>
                      <c:pt idx="2621">
                        <c:v>16.367999999999999</c:v>
                      </c:pt>
                      <c:pt idx="2622">
                        <c:v>16.373999999999999</c:v>
                      </c:pt>
                      <c:pt idx="2623">
                        <c:v>16.38</c:v>
                      </c:pt>
                      <c:pt idx="2624">
                        <c:v>16.387</c:v>
                      </c:pt>
                      <c:pt idx="2625">
                        <c:v>16.393000000000001</c:v>
                      </c:pt>
                      <c:pt idx="2626">
                        <c:v>16.398</c:v>
                      </c:pt>
                      <c:pt idx="2627">
                        <c:v>16.404</c:v>
                      </c:pt>
                      <c:pt idx="2628">
                        <c:v>16.41</c:v>
                      </c:pt>
                      <c:pt idx="2629">
                        <c:v>16.416</c:v>
                      </c:pt>
                      <c:pt idx="2630">
                        <c:v>16.422000000000001</c:v>
                      </c:pt>
                      <c:pt idx="2631">
                        <c:v>16.428999999999998</c:v>
                      </c:pt>
                      <c:pt idx="2632">
                        <c:v>16.434999999999999</c:v>
                      </c:pt>
                      <c:pt idx="2633">
                        <c:v>16.440999999999999</c:v>
                      </c:pt>
                      <c:pt idx="2634">
                        <c:v>16.446000000000002</c:v>
                      </c:pt>
                      <c:pt idx="2635">
                        <c:v>16.452000000000002</c:v>
                      </c:pt>
                      <c:pt idx="2636">
                        <c:v>16.457999999999998</c:v>
                      </c:pt>
                      <c:pt idx="2637">
                        <c:v>16.463999999999999</c:v>
                      </c:pt>
                      <c:pt idx="2638">
                        <c:v>16.471</c:v>
                      </c:pt>
                      <c:pt idx="2639">
                        <c:v>16.475999999999999</c:v>
                      </c:pt>
                      <c:pt idx="2640">
                        <c:v>16.481999999999999</c:v>
                      </c:pt>
                      <c:pt idx="2641">
                        <c:v>16.488</c:v>
                      </c:pt>
                      <c:pt idx="2642">
                        <c:v>16.494</c:v>
                      </c:pt>
                      <c:pt idx="2643">
                        <c:v>16.5</c:v>
                      </c:pt>
                      <c:pt idx="2644">
                        <c:v>16.506</c:v>
                      </c:pt>
                      <c:pt idx="2645">
                        <c:v>16.512</c:v>
                      </c:pt>
                      <c:pt idx="2646">
                        <c:v>16.518000000000001</c:v>
                      </c:pt>
                      <c:pt idx="2647">
                        <c:v>16.524000000000001</c:v>
                      </c:pt>
                      <c:pt idx="2648">
                        <c:v>16.53</c:v>
                      </c:pt>
                      <c:pt idx="2649">
                        <c:v>16.536000000000001</c:v>
                      </c:pt>
                      <c:pt idx="2650">
                        <c:v>16.542000000000002</c:v>
                      </c:pt>
                      <c:pt idx="2651">
                        <c:v>16.547999999999998</c:v>
                      </c:pt>
                      <c:pt idx="2652">
                        <c:v>16.555</c:v>
                      </c:pt>
                      <c:pt idx="2653">
                        <c:v>16.561</c:v>
                      </c:pt>
                      <c:pt idx="2654">
                        <c:v>16.567</c:v>
                      </c:pt>
                      <c:pt idx="2655">
                        <c:v>16.573</c:v>
                      </c:pt>
                      <c:pt idx="2656">
                        <c:v>16.579000000000001</c:v>
                      </c:pt>
                      <c:pt idx="2657">
                        <c:v>16.584</c:v>
                      </c:pt>
                      <c:pt idx="2658">
                        <c:v>16.59</c:v>
                      </c:pt>
                      <c:pt idx="2659">
                        <c:v>16.596</c:v>
                      </c:pt>
                      <c:pt idx="2660">
                        <c:v>16.603000000000002</c:v>
                      </c:pt>
                      <c:pt idx="2661">
                        <c:v>16.609000000000002</c:v>
                      </c:pt>
                      <c:pt idx="2662">
                        <c:v>16.614000000000001</c:v>
                      </c:pt>
                      <c:pt idx="2663">
                        <c:v>16.62</c:v>
                      </c:pt>
                      <c:pt idx="2664">
                        <c:v>16.626000000000001</c:v>
                      </c:pt>
                      <c:pt idx="2665">
                        <c:v>16.632000000000001</c:v>
                      </c:pt>
                      <c:pt idx="2666">
                        <c:v>16.638000000000002</c:v>
                      </c:pt>
                      <c:pt idx="2667">
                        <c:v>16.645</c:v>
                      </c:pt>
                      <c:pt idx="2668">
                        <c:v>16.651</c:v>
                      </c:pt>
                      <c:pt idx="2669">
                        <c:v>16.655999999999999</c:v>
                      </c:pt>
                      <c:pt idx="2670">
                        <c:v>16.661999999999999</c:v>
                      </c:pt>
                      <c:pt idx="2671">
                        <c:v>16.667999999999999</c:v>
                      </c:pt>
                      <c:pt idx="2672">
                        <c:v>16.673999999999999</c:v>
                      </c:pt>
                      <c:pt idx="2673">
                        <c:v>16.68</c:v>
                      </c:pt>
                      <c:pt idx="2674">
                        <c:v>16.687000000000001</c:v>
                      </c:pt>
                      <c:pt idx="2675">
                        <c:v>16.692</c:v>
                      </c:pt>
                      <c:pt idx="2676">
                        <c:v>16.698</c:v>
                      </c:pt>
                      <c:pt idx="2677">
                        <c:v>16.704000000000001</c:v>
                      </c:pt>
                      <c:pt idx="2678">
                        <c:v>16.71</c:v>
                      </c:pt>
                      <c:pt idx="2679">
                        <c:v>16.716000000000001</c:v>
                      </c:pt>
                      <c:pt idx="2680">
                        <c:v>16.722000000000001</c:v>
                      </c:pt>
                      <c:pt idx="2681">
                        <c:v>16.728999999999999</c:v>
                      </c:pt>
                      <c:pt idx="2682">
                        <c:v>16.734999999999999</c:v>
                      </c:pt>
                      <c:pt idx="2683">
                        <c:v>16.739999999999998</c:v>
                      </c:pt>
                      <c:pt idx="2684">
                        <c:v>16.745999999999999</c:v>
                      </c:pt>
                      <c:pt idx="2685">
                        <c:v>16.751999999999999</c:v>
                      </c:pt>
                      <c:pt idx="2686">
                        <c:v>16.757999999999999</c:v>
                      </c:pt>
                      <c:pt idx="2687">
                        <c:v>16.763999999999999</c:v>
                      </c:pt>
                      <c:pt idx="2688">
                        <c:v>16.771000000000001</c:v>
                      </c:pt>
                      <c:pt idx="2689">
                        <c:v>16.777000000000001</c:v>
                      </c:pt>
                      <c:pt idx="2690">
                        <c:v>16.782</c:v>
                      </c:pt>
                      <c:pt idx="2691">
                        <c:v>16.788</c:v>
                      </c:pt>
                      <c:pt idx="2692">
                        <c:v>16.794</c:v>
                      </c:pt>
                      <c:pt idx="2693">
                        <c:v>16.8</c:v>
                      </c:pt>
                      <c:pt idx="2694">
                        <c:v>16.806000000000001</c:v>
                      </c:pt>
                      <c:pt idx="2695">
                        <c:v>16.812999999999999</c:v>
                      </c:pt>
                      <c:pt idx="2696">
                        <c:v>16.818999999999999</c:v>
                      </c:pt>
                      <c:pt idx="2697">
                        <c:v>16.824999999999999</c:v>
                      </c:pt>
                      <c:pt idx="2698">
                        <c:v>16.831</c:v>
                      </c:pt>
                      <c:pt idx="2699">
                        <c:v>16.837</c:v>
                      </c:pt>
                      <c:pt idx="2700">
                        <c:v>16.843</c:v>
                      </c:pt>
                      <c:pt idx="2701">
                        <c:v>16.849</c:v>
                      </c:pt>
                      <c:pt idx="2702">
                        <c:v>16.855</c:v>
                      </c:pt>
                      <c:pt idx="2703">
                        <c:v>16.861000000000001</c:v>
                      </c:pt>
                      <c:pt idx="2704">
                        <c:v>16.867000000000001</c:v>
                      </c:pt>
                      <c:pt idx="2705">
                        <c:v>16.873000000000001</c:v>
                      </c:pt>
                      <c:pt idx="2706">
                        <c:v>16.879000000000001</c:v>
                      </c:pt>
                      <c:pt idx="2707">
                        <c:v>16.885000000000002</c:v>
                      </c:pt>
                      <c:pt idx="2708">
                        <c:v>16.890999999999998</c:v>
                      </c:pt>
                      <c:pt idx="2709">
                        <c:v>16.898</c:v>
                      </c:pt>
                      <c:pt idx="2710">
                        <c:v>16.904</c:v>
                      </c:pt>
                      <c:pt idx="2711">
                        <c:v>16.91</c:v>
                      </c:pt>
                      <c:pt idx="2712">
                        <c:v>16.916</c:v>
                      </c:pt>
                      <c:pt idx="2713">
                        <c:v>16.922000000000001</c:v>
                      </c:pt>
                      <c:pt idx="2714">
                        <c:v>16.927</c:v>
                      </c:pt>
                      <c:pt idx="2715">
                        <c:v>16.933</c:v>
                      </c:pt>
                      <c:pt idx="2716">
                        <c:v>16.940000000000001</c:v>
                      </c:pt>
                      <c:pt idx="2717">
                        <c:v>16.946000000000002</c:v>
                      </c:pt>
                      <c:pt idx="2718">
                        <c:v>16.952000000000002</c:v>
                      </c:pt>
                      <c:pt idx="2719">
                        <c:v>16.957999999999998</c:v>
                      </c:pt>
                      <c:pt idx="2720">
                        <c:v>16.963999999999999</c:v>
                      </c:pt>
                      <c:pt idx="2721">
                        <c:v>16.97</c:v>
                      </c:pt>
                      <c:pt idx="2722">
                        <c:v>16.975999999999999</c:v>
                      </c:pt>
                      <c:pt idx="2723">
                        <c:v>16.983000000000001</c:v>
                      </c:pt>
                      <c:pt idx="2724">
                        <c:v>16.989000000000001</c:v>
                      </c:pt>
                      <c:pt idx="2725">
                        <c:v>16.995000000000001</c:v>
                      </c:pt>
                      <c:pt idx="2726">
                        <c:v>17</c:v>
                      </c:pt>
                      <c:pt idx="2727">
                        <c:v>17.006</c:v>
                      </c:pt>
                      <c:pt idx="2728">
                        <c:v>17.012</c:v>
                      </c:pt>
                      <c:pt idx="2729">
                        <c:v>17.018000000000001</c:v>
                      </c:pt>
                      <c:pt idx="2730">
                        <c:v>17.024999999999999</c:v>
                      </c:pt>
                      <c:pt idx="2731">
                        <c:v>17.030999999999999</c:v>
                      </c:pt>
                      <c:pt idx="2732">
                        <c:v>17.036999999999999</c:v>
                      </c:pt>
                      <c:pt idx="2733">
                        <c:v>17.042999999999999</c:v>
                      </c:pt>
                      <c:pt idx="2734">
                        <c:v>17.048999999999999</c:v>
                      </c:pt>
                      <c:pt idx="2735">
                        <c:v>17.053999999999998</c:v>
                      </c:pt>
                      <c:pt idx="2736">
                        <c:v>17.059999999999999</c:v>
                      </c:pt>
                      <c:pt idx="2737">
                        <c:v>17.067</c:v>
                      </c:pt>
                      <c:pt idx="2738">
                        <c:v>17.073</c:v>
                      </c:pt>
                      <c:pt idx="2739">
                        <c:v>17.079000000000001</c:v>
                      </c:pt>
                      <c:pt idx="2740">
                        <c:v>17.085000000000001</c:v>
                      </c:pt>
                      <c:pt idx="2741">
                        <c:v>17.09</c:v>
                      </c:pt>
                      <c:pt idx="2742">
                        <c:v>17.096</c:v>
                      </c:pt>
                      <c:pt idx="2743">
                        <c:v>17.102</c:v>
                      </c:pt>
                      <c:pt idx="2744">
                        <c:v>17.108000000000001</c:v>
                      </c:pt>
                      <c:pt idx="2745">
                        <c:v>17.114999999999998</c:v>
                      </c:pt>
                      <c:pt idx="2746">
                        <c:v>17.120999999999999</c:v>
                      </c:pt>
                      <c:pt idx="2747">
                        <c:v>17.126999999999999</c:v>
                      </c:pt>
                      <c:pt idx="2748">
                        <c:v>17.132999999999999</c:v>
                      </c:pt>
                      <c:pt idx="2749">
                        <c:v>17.138999999999999</c:v>
                      </c:pt>
                      <c:pt idx="2750">
                        <c:v>17.145</c:v>
                      </c:pt>
                      <c:pt idx="2751">
                        <c:v>17.149999999999999</c:v>
                      </c:pt>
                      <c:pt idx="2752">
                        <c:v>17.157</c:v>
                      </c:pt>
                      <c:pt idx="2753">
                        <c:v>17.163</c:v>
                      </c:pt>
                      <c:pt idx="2754">
                        <c:v>17.169</c:v>
                      </c:pt>
                      <c:pt idx="2755">
                        <c:v>17.175000000000001</c:v>
                      </c:pt>
                      <c:pt idx="2756">
                        <c:v>17.181000000000001</c:v>
                      </c:pt>
                      <c:pt idx="2757">
                        <c:v>17.187000000000001</c:v>
                      </c:pt>
                      <c:pt idx="2758">
                        <c:v>17.193000000000001</c:v>
                      </c:pt>
                      <c:pt idx="2759">
                        <c:v>17.199000000000002</c:v>
                      </c:pt>
                      <c:pt idx="2760">
                        <c:v>17.204999999999998</c:v>
                      </c:pt>
                      <c:pt idx="2761">
                        <c:v>17.210999999999999</c:v>
                      </c:pt>
                      <c:pt idx="2762">
                        <c:v>17.216999999999999</c:v>
                      </c:pt>
                      <c:pt idx="2763">
                        <c:v>17.222999999999999</c:v>
                      </c:pt>
                      <c:pt idx="2764">
                        <c:v>17.228999999999999</c:v>
                      </c:pt>
                      <c:pt idx="2765">
                        <c:v>17.234999999999999</c:v>
                      </c:pt>
                      <c:pt idx="2766">
                        <c:v>17.242000000000001</c:v>
                      </c:pt>
                      <c:pt idx="2767">
                        <c:v>17.247</c:v>
                      </c:pt>
                      <c:pt idx="2768">
                        <c:v>17.253</c:v>
                      </c:pt>
                      <c:pt idx="2769">
                        <c:v>17.259</c:v>
                      </c:pt>
                      <c:pt idx="2770">
                        <c:v>17.265000000000001</c:v>
                      </c:pt>
                      <c:pt idx="2771">
                        <c:v>17.271000000000001</c:v>
                      </c:pt>
                      <c:pt idx="2772">
                        <c:v>17.277000000000001</c:v>
                      </c:pt>
                      <c:pt idx="2773">
                        <c:v>17.283999999999999</c:v>
                      </c:pt>
                      <c:pt idx="2774">
                        <c:v>17.29</c:v>
                      </c:pt>
                      <c:pt idx="2775">
                        <c:v>17.295999999999999</c:v>
                      </c:pt>
                      <c:pt idx="2776">
                        <c:v>17.302</c:v>
                      </c:pt>
                      <c:pt idx="2777">
                        <c:v>17.308</c:v>
                      </c:pt>
                      <c:pt idx="2778">
                        <c:v>17.312999999999999</c:v>
                      </c:pt>
                      <c:pt idx="2779">
                        <c:v>17.318999999999999</c:v>
                      </c:pt>
                      <c:pt idx="2780">
                        <c:v>17.326000000000001</c:v>
                      </c:pt>
                      <c:pt idx="2781">
                        <c:v>17.332000000000001</c:v>
                      </c:pt>
                      <c:pt idx="2782">
                        <c:v>17.338000000000001</c:v>
                      </c:pt>
                      <c:pt idx="2783">
                        <c:v>17.344000000000001</c:v>
                      </c:pt>
                      <c:pt idx="2784">
                        <c:v>17.350000000000001</c:v>
                      </c:pt>
                      <c:pt idx="2785">
                        <c:v>17.356000000000002</c:v>
                      </c:pt>
                      <c:pt idx="2786">
                        <c:v>17.361999999999998</c:v>
                      </c:pt>
                      <c:pt idx="2787">
                        <c:v>17.369</c:v>
                      </c:pt>
                      <c:pt idx="2788">
                        <c:v>17.375</c:v>
                      </c:pt>
                      <c:pt idx="2789">
                        <c:v>17.381</c:v>
                      </c:pt>
                      <c:pt idx="2790">
                        <c:v>17.385999999999999</c:v>
                      </c:pt>
                      <c:pt idx="2791">
                        <c:v>17.391999999999999</c:v>
                      </c:pt>
                      <c:pt idx="2792">
                        <c:v>17.398</c:v>
                      </c:pt>
                      <c:pt idx="2793">
                        <c:v>17.404</c:v>
                      </c:pt>
                      <c:pt idx="2794">
                        <c:v>17.411000000000001</c:v>
                      </c:pt>
                      <c:pt idx="2795">
                        <c:v>17.417000000000002</c:v>
                      </c:pt>
                      <c:pt idx="2796">
                        <c:v>17.422999999999998</c:v>
                      </c:pt>
                      <c:pt idx="2797">
                        <c:v>17.428999999999998</c:v>
                      </c:pt>
                      <c:pt idx="2798">
                        <c:v>17.434999999999999</c:v>
                      </c:pt>
                      <c:pt idx="2799">
                        <c:v>17.440999999999999</c:v>
                      </c:pt>
                      <c:pt idx="2800">
                        <c:v>17.446999999999999</c:v>
                      </c:pt>
                      <c:pt idx="2801">
                        <c:v>17.454000000000001</c:v>
                      </c:pt>
                      <c:pt idx="2802">
                        <c:v>17.46</c:v>
                      </c:pt>
                      <c:pt idx="2803">
                        <c:v>17.466000000000001</c:v>
                      </c:pt>
                      <c:pt idx="2804">
                        <c:v>17.471</c:v>
                      </c:pt>
                      <c:pt idx="2805">
                        <c:v>17.477</c:v>
                      </c:pt>
                      <c:pt idx="2806">
                        <c:v>17.483000000000001</c:v>
                      </c:pt>
                      <c:pt idx="2807">
                        <c:v>17.489000000000001</c:v>
                      </c:pt>
                      <c:pt idx="2808">
                        <c:v>17.495999999999999</c:v>
                      </c:pt>
                      <c:pt idx="2809">
                        <c:v>17.501999999999999</c:v>
                      </c:pt>
                      <c:pt idx="2810">
                        <c:v>17.507999999999999</c:v>
                      </c:pt>
                      <c:pt idx="2811">
                        <c:v>17.513000000000002</c:v>
                      </c:pt>
                      <c:pt idx="2812">
                        <c:v>17.518999999999998</c:v>
                      </c:pt>
                      <c:pt idx="2813">
                        <c:v>17.524999999999999</c:v>
                      </c:pt>
                      <c:pt idx="2814">
                        <c:v>17.530999999999999</c:v>
                      </c:pt>
                      <c:pt idx="2815">
                        <c:v>17.538</c:v>
                      </c:pt>
                      <c:pt idx="2816">
                        <c:v>17.544</c:v>
                      </c:pt>
                      <c:pt idx="2817">
                        <c:v>17.55</c:v>
                      </c:pt>
                      <c:pt idx="2818">
                        <c:v>17.556000000000001</c:v>
                      </c:pt>
                      <c:pt idx="2819">
                        <c:v>17.561</c:v>
                      </c:pt>
                      <c:pt idx="2820">
                        <c:v>17.567</c:v>
                      </c:pt>
                      <c:pt idx="2821">
                        <c:v>17.573</c:v>
                      </c:pt>
                      <c:pt idx="2822">
                        <c:v>17.579999999999998</c:v>
                      </c:pt>
                      <c:pt idx="2823">
                        <c:v>17.585999999999999</c:v>
                      </c:pt>
                      <c:pt idx="2824">
                        <c:v>17.591999999999999</c:v>
                      </c:pt>
                      <c:pt idx="2825">
                        <c:v>17.597999999999999</c:v>
                      </c:pt>
                      <c:pt idx="2826">
                        <c:v>17.603999999999999</c:v>
                      </c:pt>
                      <c:pt idx="2827">
                        <c:v>17.61</c:v>
                      </c:pt>
                      <c:pt idx="2828">
                        <c:v>17.614999999999998</c:v>
                      </c:pt>
                      <c:pt idx="2829">
                        <c:v>17.622</c:v>
                      </c:pt>
                      <c:pt idx="2830">
                        <c:v>17.628</c:v>
                      </c:pt>
                      <c:pt idx="2831">
                        <c:v>17.634</c:v>
                      </c:pt>
                      <c:pt idx="2832">
                        <c:v>17.64</c:v>
                      </c:pt>
                      <c:pt idx="2833">
                        <c:v>17.646000000000001</c:v>
                      </c:pt>
                      <c:pt idx="2834">
                        <c:v>17.652000000000001</c:v>
                      </c:pt>
                      <c:pt idx="2835">
                        <c:v>17.658000000000001</c:v>
                      </c:pt>
                      <c:pt idx="2836">
                        <c:v>17.664999999999999</c:v>
                      </c:pt>
                      <c:pt idx="2837">
                        <c:v>17.670000000000002</c:v>
                      </c:pt>
                      <c:pt idx="2838">
                        <c:v>17.675999999999998</c:v>
                      </c:pt>
                      <c:pt idx="2839">
                        <c:v>17.681999999999999</c:v>
                      </c:pt>
                      <c:pt idx="2840">
                        <c:v>17.687999999999999</c:v>
                      </c:pt>
                      <c:pt idx="2841">
                        <c:v>17.693999999999999</c:v>
                      </c:pt>
                      <c:pt idx="2842">
                        <c:v>17.7</c:v>
                      </c:pt>
                      <c:pt idx="2843">
                        <c:v>17.707000000000001</c:v>
                      </c:pt>
                      <c:pt idx="2844">
                        <c:v>17.713000000000001</c:v>
                      </c:pt>
                      <c:pt idx="2845">
                        <c:v>17.719000000000001</c:v>
                      </c:pt>
                      <c:pt idx="2846">
                        <c:v>17.725000000000001</c:v>
                      </c:pt>
                      <c:pt idx="2847">
                        <c:v>17.731000000000002</c:v>
                      </c:pt>
                      <c:pt idx="2848">
                        <c:v>17.736999999999998</c:v>
                      </c:pt>
                      <c:pt idx="2849">
                        <c:v>17.742000000000001</c:v>
                      </c:pt>
                      <c:pt idx="2850">
                        <c:v>17.748000000000001</c:v>
                      </c:pt>
                      <c:pt idx="2851">
                        <c:v>17.754999999999999</c:v>
                      </c:pt>
                      <c:pt idx="2852">
                        <c:v>17.760999999999999</c:v>
                      </c:pt>
                      <c:pt idx="2853">
                        <c:v>17.766999999999999</c:v>
                      </c:pt>
                      <c:pt idx="2854">
                        <c:v>17.773</c:v>
                      </c:pt>
                      <c:pt idx="2855">
                        <c:v>17.779</c:v>
                      </c:pt>
                      <c:pt idx="2856">
                        <c:v>17.785</c:v>
                      </c:pt>
                      <c:pt idx="2857">
                        <c:v>17.792000000000002</c:v>
                      </c:pt>
                      <c:pt idx="2858">
                        <c:v>17.797999999999998</c:v>
                      </c:pt>
                      <c:pt idx="2859">
                        <c:v>17.803999999999998</c:v>
                      </c:pt>
                      <c:pt idx="2860">
                        <c:v>17.809999999999999</c:v>
                      </c:pt>
                      <c:pt idx="2861">
                        <c:v>17.815999999999999</c:v>
                      </c:pt>
                      <c:pt idx="2862">
                        <c:v>17.821000000000002</c:v>
                      </c:pt>
                      <c:pt idx="2863">
                        <c:v>17.827000000000002</c:v>
                      </c:pt>
                      <c:pt idx="2864">
                        <c:v>17.832999999999998</c:v>
                      </c:pt>
                      <c:pt idx="2865">
                        <c:v>17.84</c:v>
                      </c:pt>
                      <c:pt idx="2866">
                        <c:v>17.846</c:v>
                      </c:pt>
                      <c:pt idx="2867">
                        <c:v>17.852</c:v>
                      </c:pt>
                      <c:pt idx="2868">
                        <c:v>17.856999999999999</c:v>
                      </c:pt>
                      <c:pt idx="2869">
                        <c:v>17.863</c:v>
                      </c:pt>
                      <c:pt idx="2870">
                        <c:v>17.869</c:v>
                      </c:pt>
                      <c:pt idx="2871">
                        <c:v>17.875</c:v>
                      </c:pt>
                      <c:pt idx="2872">
                        <c:v>17.882000000000001</c:v>
                      </c:pt>
                      <c:pt idx="2873">
                        <c:v>17.888000000000002</c:v>
                      </c:pt>
                      <c:pt idx="2874">
                        <c:v>17.893999999999998</c:v>
                      </c:pt>
                      <c:pt idx="2875">
                        <c:v>17.899999999999999</c:v>
                      </c:pt>
                      <c:pt idx="2876">
                        <c:v>17.905999999999999</c:v>
                      </c:pt>
                      <c:pt idx="2877">
                        <c:v>17.911000000000001</c:v>
                      </c:pt>
                      <c:pt idx="2878">
                        <c:v>17.917000000000002</c:v>
                      </c:pt>
                      <c:pt idx="2879">
                        <c:v>17.923999999999999</c:v>
                      </c:pt>
                      <c:pt idx="2880">
                        <c:v>17.93</c:v>
                      </c:pt>
                      <c:pt idx="2881">
                        <c:v>17.936</c:v>
                      </c:pt>
                      <c:pt idx="2882">
                        <c:v>17.942</c:v>
                      </c:pt>
                      <c:pt idx="2883">
                        <c:v>17.946999999999999</c:v>
                      </c:pt>
                      <c:pt idx="2884">
                        <c:v>17.952999999999999</c:v>
                      </c:pt>
                      <c:pt idx="2885">
                        <c:v>17.959</c:v>
                      </c:pt>
                      <c:pt idx="2886">
                        <c:v>17.966000000000001</c:v>
                      </c:pt>
                      <c:pt idx="2887">
                        <c:v>17.972000000000001</c:v>
                      </c:pt>
                      <c:pt idx="2888">
                        <c:v>17.978000000000002</c:v>
                      </c:pt>
                      <c:pt idx="2889">
                        <c:v>17.984000000000002</c:v>
                      </c:pt>
                      <c:pt idx="2890">
                        <c:v>17.989999999999998</c:v>
                      </c:pt>
                      <c:pt idx="2891">
                        <c:v>17.995000000000001</c:v>
                      </c:pt>
                      <c:pt idx="2892">
                        <c:v>18.001000000000001</c:v>
                      </c:pt>
                      <c:pt idx="2893">
                        <c:v>18.007999999999999</c:v>
                      </c:pt>
                      <c:pt idx="2894">
                        <c:v>18.013999999999999</c:v>
                      </c:pt>
                      <c:pt idx="2895">
                        <c:v>18.02</c:v>
                      </c:pt>
                      <c:pt idx="2896">
                        <c:v>18.026</c:v>
                      </c:pt>
                      <c:pt idx="2897">
                        <c:v>18.032</c:v>
                      </c:pt>
                      <c:pt idx="2898">
                        <c:v>18.038</c:v>
                      </c:pt>
                      <c:pt idx="2899">
                        <c:v>18.044</c:v>
                      </c:pt>
                      <c:pt idx="2900">
                        <c:v>18.05</c:v>
                      </c:pt>
                      <c:pt idx="2901">
                        <c:v>18.056000000000001</c:v>
                      </c:pt>
                      <c:pt idx="2902">
                        <c:v>18.062000000000001</c:v>
                      </c:pt>
                      <c:pt idx="2903">
                        <c:v>18.068000000000001</c:v>
                      </c:pt>
                      <c:pt idx="2904">
                        <c:v>18.074000000000002</c:v>
                      </c:pt>
                      <c:pt idx="2905">
                        <c:v>18.079999999999998</c:v>
                      </c:pt>
                      <c:pt idx="2906">
                        <c:v>18.085999999999999</c:v>
                      </c:pt>
                      <c:pt idx="2907">
                        <c:v>18.093</c:v>
                      </c:pt>
                      <c:pt idx="2908">
                        <c:v>18.099</c:v>
                      </c:pt>
                      <c:pt idx="2909">
                        <c:v>18.105</c:v>
                      </c:pt>
                      <c:pt idx="2910">
                        <c:v>18.111000000000001</c:v>
                      </c:pt>
                      <c:pt idx="2911">
                        <c:v>18.117000000000001</c:v>
                      </c:pt>
                      <c:pt idx="2912">
                        <c:v>18.122</c:v>
                      </c:pt>
                      <c:pt idx="2913">
                        <c:v>18.128</c:v>
                      </c:pt>
                      <c:pt idx="2914">
                        <c:v>18.135000000000002</c:v>
                      </c:pt>
                      <c:pt idx="2915">
                        <c:v>18.140999999999998</c:v>
                      </c:pt>
                      <c:pt idx="2916">
                        <c:v>18.146999999999998</c:v>
                      </c:pt>
                      <c:pt idx="2917">
                        <c:v>18.152999999999999</c:v>
                      </c:pt>
                      <c:pt idx="2918">
                        <c:v>18.158999999999999</c:v>
                      </c:pt>
                      <c:pt idx="2919">
                        <c:v>18.164999999999999</c:v>
                      </c:pt>
                      <c:pt idx="2920">
                        <c:v>18.170999999999999</c:v>
                      </c:pt>
                      <c:pt idx="2921">
                        <c:v>18.178000000000001</c:v>
                      </c:pt>
                      <c:pt idx="2922">
                        <c:v>18.183</c:v>
                      </c:pt>
                      <c:pt idx="2923">
                        <c:v>18.189</c:v>
                      </c:pt>
                      <c:pt idx="2924">
                        <c:v>18.195</c:v>
                      </c:pt>
                      <c:pt idx="2925">
                        <c:v>18.201000000000001</c:v>
                      </c:pt>
                      <c:pt idx="2926">
                        <c:v>18.207000000000001</c:v>
                      </c:pt>
                      <c:pt idx="2927">
                        <c:v>18.213000000000001</c:v>
                      </c:pt>
                      <c:pt idx="2928">
                        <c:v>18.22</c:v>
                      </c:pt>
                      <c:pt idx="2929">
                        <c:v>18.225999999999999</c:v>
                      </c:pt>
                      <c:pt idx="2930">
                        <c:v>18.231000000000002</c:v>
                      </c:pt>
                      <c:pt idx="2931">
                        <c:v>18.236999999999998</c:v>
                      </c:pt>
                      <c:pt idx="2932">
                        <c:v>18.242999999999999</c:v>
                      </c:pt>
                      <c:pt idx="2933">
                        <c:v>18.248999999999999</c:v>
                      </c:pt>
                      <c:pt idx="2934">
                        <c:v>18.254999999999999</c:v>
                      </c:pt>
                      <c:pt idx="2935">
                        <c:v>18.262</c:v>
                      </c:pt>
                      <c:pt idx="2936">
                        <c:v>18.268000000000001</c:v>
                      </c:pt>
                      <c:pt idx="2937">
                        <c:v>18.274000000000001</c:v>
                      </c:pt>
                      <c:pt idx="2938">
                        <c:v>18.279</c:v>
                      </c:pt>
                      <c:pt idx="2939">
                        <c:v>18.285</c:v>
                      </c:pt>
                      <c:pt idx="2940">
                        <c:v>18.291</c:v>
                      </c:pt>
                      <c:pt idx="2941">
                        <c:v>18.297000000000001</c:v>
                      </c:pt>
                      <c:pt idx="2942">
                        <c:v>18.303999999999998</c:v>
                      </c:pt>
                      <c:pt idx="2943">
                        <c:v>18.309999999999999</c:v>
                      </c:pt>
                      <c:pt idx="2944">
                        <c:v>18.315999999999999</c:v>
                      </c:pt>
                      <c:pt idx="2945">
                        <c:v>18.321999999999999</c:v>
                      </c:pt>
                      <c:pt idx="2946">
                        <c:v>18.327999999999999</c:v>
                      </c:pt>
                      <c:pt idx="2947">
                        <c:v>18.332999999999998</c:v>
                      </c:pt>
                      <c:pt idx="2948">
                        <c:v>18.338999999999999</c:v>
                      </c:pt>
                      <c:pt idx="2949">
                        <c:v>18.344999999999999</c:v>
                      </c:pt>
                      <c:pt idx="2950">
                        <c:v>18.352</c:v>
                      </c:pt>
                      <c:pt idx="2951">
                        <c:v>18.358000000000001</c:v>
                      </c:pt>
                      <c:pt idx="2952">
                        <c:v>18.364000000000001</c:v>
                      </c:pt>
                      <c:pt idx="2953">
                        <c:v>18.37</c:v>
                      </c:pt>
                      <c:pt idx="2954">
                        <c:v>18.376000000000001</c:v>
                      </c:pt>
                      <c:pt idx="2955">
                        <c:v>18.381</c:v>
                      </c:pt>
                      <c:pt idx="2956">
                        <c:v>18.387</c:v>
                      </c:pt>
                      <c:pt idx="2957">
                        <c:v>18.393999999999998</c:v>
                      </c:pt>
                      <c:pt idx="2958">
                        <c:v>18.399999999999999</c:v>
                      </c:pt>
                      <c:pt idx="2959">
                        <c:v>18.405999999999999</c:v>
                      </c:pt>
                      <c:pt idx="2960">
                        <c:v>18.411999999999999</c:v>
                      </c:pt>
                      <c:pt idx="2961">
                        <c:v>18.417999999999999</c:v>
                      </c:pt>
                      <c:pt idx="2962">
                        <c:v>18.423999999999999</c:v>
                      </c:pt>
                      <c:pt idx="2963">
                        <c:v>18.428999999999998</c:v>
                      </c:pt>
                      <c:pt idx="2964">
                        <c:v>18.436</c:v>
                      </c:pt>
                      <c:pt idx="2965">
                        <c:v>18.442</c:v>
                      </c:pt>
                      <c:pt idx="2966">
                        <c:v>18.448</c:v>
                      </c:pt>
                      <c:pt idx="2967">
                        <c:v>18.454000000000001</c:v>
                      </c:pt>
                      <c:pt idx="2968">
                        <c:v>18.46</c:v>
                      </c:pt>
                      <c:pt idx="2969">
                        <c:v>18.466000000000001</c:v>
                      </c:pt>
                      <c:pt idx="2970">
                        <c:v>18.472000000000001</c:v>
                      </c:pt>
                      <c:pt idx="2971">
                        <c:v>18.478999999999999</c:v>
                      </c:pt>
                      <c:pt idx="2972">
                        <c:v>18.484000000000002</c:v>
                      </c:pt>
                      <c:pt idx="2973">
                        <c:v>18.489999999999998</c:v>
                      </c:pt>
                      <c:pt idx="2974">
                        <c:v>18.495999999999999</c:v>
                      </c:pt>
                      <c:pt idx="2975">
                        <c:v>18.501999999999999</c:v>
                      </c:pt>
                      <c:pt idx="2976">
                        <c:v>18.507999999999999</c:v>
                      </c:pt>
                      <c:pt idx="2977">
                        <c:v>18.513999999999999</c:v>
                      </c:pt>
                      <c:pt idx="2978">
                        <c:v>18.521000000000001</c:v>
                      </c:pt>
                      <c:pt idx="2979">
                        <c:v>18.527000000000001</c:v>
                      </c:pt>
                      <c:pt idx="2980">
                        <c:v>18.532</c:v>
                      </c:pt>
                      <c:pt idx="2981">
                        <c:v>18.538</c:v>
                      </c:pt>
                      <c:pt idx="2982">
                        <c:v>18.544</c:v>
                      </c:pt>
                      <c:pt idx="2983">
                        <c:v>18.55</c:v>
                      </c:pt>
                      <c:pt idx="2984">
                        <c:v>18.556000000000001</c:v>
                      </c:pt>
                      <c:pt idx="2985">
                        <c:v>18.562999999999999</c:v>
                      </c:pt>
                      <c:pt idx="2986">
                        <c:v>18.568999999999999</c:v>
                      </c:pt>
                      <c:pt idx="2987">
                        <c:v>18.574999999999999</c:v>
                      </c:pt>
                      <c:pt idx="2988">
                        <c:v>18.579999999999998</c:v>
                      </c:pt>
                      <c:pt idx="2989">
                        <c:v>18.585999999999999</c:v>
                      </c:pt>
                      <c:pt idx="2990">
                        <c:v>18.591999999999999</c:v>
                      </c:pt>
                      <c:pt idx="2991">
                        <c:v>18.597999999999999</c:v>
                      </c:pt>
                      <c:pt idx="2992">
                        <c:v>18.605</c:v>
                      </c:pt>
                      <c:pt idx="2993">
                        <c:v>18.611000000000001</c:v>
                      </c:pt>
                      <c:pt idx="2994">
                        <c:v>18.617000000000001</c:v>
                      </c:pt>
                      <c:pt idx="2995">
                        <c:v>18.623000000000001</c:v>
                      </c:pt>
                      <c:pt idx="2996">
                        <c:v>18.628</c:v>
                      </c:pt>
                      <c:pt idx="2997">
                        <c:v>18.634</c:v>
                      </c:pt>
                      <c:pt idx="2998">
                        <c:v>18.64</c:v>
                      </c:pt>
                      <c:pt idx="2999">
                        <c:v>18.646999999999998</c:v>
                      </c:pt>
                      <c:pt idx="3000">
                        <c:v>18.652999999999999</c:v>
                      </c:pt>
                      <c:pt idx="3001">
                        <c:v>18.658999999999999</c:v>
                      </c:pt>
                      <c:pt idx="3002">
                        <c:v>18.664999999999999</c:v>
                      </c:pt>
                      <c:pt idx="3003">
                        <c:v>18.670999999999999</c:v>
                      </c:pt>
                      <c:pt idx="3004">
                        <c:v>18.675999999999998</c:v>
                      </c:pt>
                      <c:pt idx="3005">
                        <c:v>18.681999999999999</c:v>
                      </c:pt>
                      <c:pt idx="3006">
                        <c:v>18.689</c:v>
                      </c:pt>
                      <c:pt idx="3007">
                        <c:v>18.695</c:v>
                      </c:pt>
                      <c:pt idx="3008">
                        <c:v>18.701000000000001</c:v>
                      </c:pt>
                      <c:pt idx="3009">
                        <c:v>18.707000000000001</c:v>
                      </c:pt>
                      <c:pt idx="3010">
                        <c:v>18.713000000000001</c:v>
                      </c:pt>
                      <c:pt idx="3011">
                        <c:v>18.719000000000001</c:v>
                      </c:pt>
                      <c:pt idx="3012">
                        <c:v>18.724</c:v>
                      </c:pt>
                      <c:pt idx="3013">
                        <c:v>18.731000000000002</c:v>
                      </c:pt>
                      <c:pt idx="3014">
                        <c:v>18.736999999999998</c:v>
                      </c:pt>
                      <c:pt idx="3015">
                        <c:v>18.742999999999999</c:v>
                      </c:pt>
                      <c:pt idx="3016">
                        <c:v>18.748999999999999</c:v>
                      </c:pt>
                      <c:pt idx="3017">
                        <c:v>18.754999999999999</c:v>
                      </c:pt>
                      <c:pt idx="3018">
                        <c:v>18.760999999999999</c:v>
                      </c:pt>
                      <c:pt idx="3019">
                        <c:v>18.766999999999999</c:v>
                      </c:pt>
                      <c:pt idx="3020">
                        <c:v>18.774000000000001</c:v>
                      </c:pt>
                      <c:pt idx="3021">
                        <c:v>18.779</c:v>
                      </c:pt>
                      <c:pt idx="3022">
                        <c:v>18.785</c:v>
                      </c:pt>
                      <c:pt idx="3023">
                        <c:v>18.791</c:v>
                      </c:pt>
                      <c:pt idx="3024">
                        <c:v>18.797000000000001</c:v>
                      </c:pt>
                      <c:pt idx="3025">
                        <c:v>18.803000000000001</c:v>
                      </c:pt>
                      <c:pt idx="3026">
                        <c:v>18.809000000000001</c:v>
                      </c:pt>
                      <c:pt idx="3027">
                        <c:v>18.815999999999999</c:v>
                      </c:pt>
                      <c:pt idx="3028">
                        <c:v>18.821000000000002</c:v>
                      </c:pt>
                      <c:pt idx="3029">
                        <c:v>18.827000000000002</c:v>
                      </c:pt>
                      <c:pt idx="3030">
                        <c:v>18.832999999999998</c:v>
                      </c:pt>
                      <c:pt idx="3031">
                        <c:v>18.838999999999999</c:v>
                      </c:pt>
                      <c:pt idx="3032">
                        <c:v>18.844999999999999</c:v>
                      </c:pt>
                      <c:pt idx="3033">
                        <c:v>18.850999999999999</c:v>
                      </c:pt>
                      <c:pt idx="3034">
                        <c:v>18.856999999999999</c:v>
                      </c:pt>
                      <c:pt idx="3035">
                        <c:v>18.864000000000001</c:v>
                      </c:pt>
                      <c:pt idx="3036">
                        <c:v>18.869</c:v>
                      </c:pt>
                      <c:pt idx="3037">
                        <c:v>18.875</c:v>
                      </c:pt>
                      <c:pt idx="3038">
                        <c:v>18.881</c:v>
                      </c:pt>
                      <c:pt idx="3039">
                        <c:v>18.887</c:v>
                      </c:pt>
                      <c:pt idx="3040">
                        <c:v>18.893000000000001</c:v>
                      </c:pt>
                      <c:pt idx="3041">
                        <c:v>18.899000000000001</c:v>
                      </c:pt>
                      <c:pt idx="3042">
                        <c:v>18.905999999999999</c:v>
                      </c:pt>
                      <c:pt idx="3043">
                        <c:v>18.911999999999999</c:v>
                      </c:pt>
                      <c:pt idx="3044">
                        <c:v>18.917999999999999</c:v>
                      </c:pt>
                      <c:pt idx="3045">
                        <c:v>18.922999999999998</c:v>
                      </c:pt>
                      <c:pt idx="3046">
                        <c:v>18.928999999999998</c:v>
                      </c:pt>
                      <c:pt idx="3047">
                        <c:v>18.934999999999999</c:v>
                      </c:pt>
                      <c:pt idx="3048">
                        <c:v>18.940999999999999</c:v>
                      </c:pt>
                      <c:pt idx="3049">
                        <c:v>18.948</c:v>
                      </c:pt>
                      <c:pt idx="3050">
                        <c:v>18.954000000000001</c:v>
                      </c:pt>
                      <c:pt idx="3051">
                        <c:v>18.96</c:v>
                      </c:pt>
                      <c:pt idx="3052">
                        <c:v>18.966000000000001</c:v>
                      </c:pt>
                      <c:pt idx="3053">
                        <c:v>18.972000000000001</c:v>
                      </c:pt>
                      <c:pt idx="3054">
                        <c:v>18.977</c:v>
                      </c:pt>
                      <c:pt idx="3055">
                        <c:v>18.983000000000001</c:v>
                      </c:pt>
                      <c:pt idx="3056">
                        <c:v>18.989999999999998</c:v>
                      </c:pt>
                      <c:pt idx="3057">
                        <c:v>18.995999999999999</c:v>
                      </c:pt>
                      <c:pt idx="3058">
                        <c:v>19.001999999999999</c:v>
                      </c:pt>
                      <c:pt idx="3059">
                        <c:v>19.007999999999999</c:v>
                      </c:pt>
                      <c:pt idx="3060">
                        <c:v>19.013999999999999</c:v>
                      </c:pt>
                      <c:pt idx="3061">
                        <c:v>19.02</c:v>
                      </c:pt>
                      <c:pt idx="3062">
                        <c:v>19.026</c:v>
                      </c:pt>
                      <c:pt idx="3063">
                        <c:v>19.032</c:v>
                      </c:pt>
                      <c:pt idx="3064">
                        <c:v>19.038</c:v>
                      </c:pt>
                      <c:pt idx="3065">
                        <c:v>19.044</c:v>
                      </c:pt>
                      <c:pt idx="3066">
                        <c:v>19.05</c:v>
                      </c:pt>
                      <c:pt idx="3067">
                        <c:v>19.056000000000001</c:v>
                      </c:pt>
                      <c:pt idx="3068">
                        <c:v>19.062000000000001</c:v>
                      </c:pt>
                      <c:pt idx="3069">
                        <c:v>19.068000000000001</c:v>
                      </c:pt>
                      <c:pt idx="3070">
                        <c:v>19.074999999999999</c:v>
                      </c:pt>
                      <c:pt idx="3071">
                        <c:v>19.079999999999998</c:v>
                      </c:pt>
                      <c:pt idx="3072">
                        <c:v>19.085999999999999</c:v>
                      </c:pt>
                      <c:pt idx="3073">
                        <c:v>19.091999999999999</c:v>
                      </c:pt>
                      <c:pt idx="3074">
                        <c:v>19.097999999999999</c:v>
                      </c:pt>
                      <c:pt idx="3075">
                        <c:v>19.103999999999999</c:v>
                      </c:pt>
                      <c:pt idx="3076">
                        <c:v>19.11</c:v>
                      </c:pt>
                      <c:pt idx="3077">
                        <c:v>19.117000000000001</c:v>
                      </c:pt>
                      <c:pt idx="3078">
                        <c:v>19.123000000000001</c:v>
                      </c:pt>
                      <c:pt idx="3079">
                        <c:v>19.128</c:v>
                      </c:pt>
                      <c:pt idx="3080">
                        <c:v>19.134</c:v>
                      </c:pt>
                      <c:pt idx="3081">
                        <c:v>19.14</c:v>
                      </c:pt>
                      <c:pt idx="3082">
                        <c:v>19.146000000000001</c:v>
                      </c:pt>
                      <c:pt idx="3083">
                        <c:v>19.152000000000001</c:v>
                      </c:pt>
                      <c:pt idx="3084">
                        <c:v>19.158999999999999</c:v>
                      </c:pt>
                      <c:pt idx="3085">
                        <c:v>19.164999999999999</c:v>
                      </c:pt>
                      <c:pt idx="3086">
                        <c:v>19.170999999999999</c:v>
                      </c:pt>
                      <c:pt idx="3087">
                        <c:v>19.177</c:v>
                      </c:pt>
                      <c:pt idx="3088">
                        <c:v>19.183</c:v>
                      </c:pt>
                      <c:pt idx="3089">
                        <c:v>19.189</c:v>
                      </c:pt>
                      <c:pt idx="3090">
                        <c:v>19.193999999999999</c:v>
                      </c:pt>
                      <c:pt idx="3091">
                        <c:v>19.201000000000001</c:v>
                      </c:pt>
                      <c:pt idx="3092">
                        <c:v>19.207000000000001</c:v>
                      </c:pt>
                      <c:pt idx="3093">
                        <c:v>19.213000000000001</c:v>
                      </c:pt>
                      <c:pt idx="3094">
                        <c:v>19.219000000000001</c:v>
                      </c:pt>
                      <c:pt idx="3095">
                        <c:v>19.225000000000001</c:v>
                      </c:pt>
                      <c:pt idx="3096">
                        <c:v>19.231000000000002</c:v>
                      </c:pt>
                      <c:pt idx="3097">
                        <c:v>19.236999999999998</c:v>
                      </c:pt>
                      <c:pt idx="3098">
                        <c:v>19.242999999999999</c:v>
                      </c:pt>
                      <c:pt idx="3099">
                        <c:v>19.248999999999999</c:v>
                      </c:pt>
                      <c:pt idx="3100">
                        <c:v>19.254999999999999</c:v>
                      </c:pt>
                      <c:pt idx="3101">
                        <c:v>19.260999999999999</c:v>
                      </c:pt>
                      <c:pt idx="3102">
                        <c:v>19.266999999999999</c:v>
                      </c:pt>
                      <c:pt idx="3103">
                        <c:v>19.273</c:v>
                      </c:pt>
                      <c:pt idx="3104">
                        <c:v>19.279</c:v>
                      </c:pt>
                      <c:pt idx="3105">
                        <c:v>19.286000000000001</c:v>
                      </c:pt>
                      <c:pt idx="3106">
                        <c:v>19.292000000000002</c:v>
                      </c:pt>
                      <c:pt idx="3107">
                        <c:v>19.297000000000001</c:v>
                      </c:pt>
                      <c:pt idx="3108">
                        <c:v>19.303000000000001</c:v>
                      </c:pt>
                      <c:pt idx="3109">
                        <c:v>19.309000000000001</c:v>
                      </c:pt>
                      <c:pt idx="3110">
                        <c:v>19.315000000000001</c:v>
                      </c:pt>
                      <c:pt idx="3111">
                        <c:v>19.321000000000002</c:v>
                      </c:pt>
                      <c:pt idx="3112">
                        <c:v>19.327999999999999</c:v>
                      </c:pt>
                      <c:pt idx="3113">
                        <c:v>19.334</c:v>
                      </c:pt>
                      <c:pt idx="3114">
                        <c:v>19.34</c:v>
                      </c:pt>
                      <c:pt idx="3115">
                        <c:v>19.346</c:v>
                      </c:pt>
                      <c:pt idx="3116">
                        <c:v>19.352</c:v>
                      </c:pt>
                      <c:pt idx="3117">
                        <c:v>19.356999999999999</c:v>
                      </c:pt>
                      <c:pt idx="3118">
                        <c:v>19.363</c:v>
                      </c:pt>
                      <c:pt idx="3119">
                        <c:v>19.369</c:v>
                      </c:pt>
                      <c:pt idx="3120">
                        <c:v>19.376000000000001</c:v>
                      </c:pt>
                      <c:pt idx="3121">
                        <c:v>19.382000000000001</c:v>
                      </c:pt>
                      <c:pt idx="3122">
                        <c:v>19.388000000000002</c:v>
                      </c:pt>
                      <c:pt idx="3123">
                        <c:v>19.393999999999998</c:v>
                      </c:pt>
                      <c:pt idx="3124">
                        <c:v>19.399000000000001</c:v>
                      </c:pt>
                      <c:pt idx="3125">
                        <c:v>19.405000000000001</c:v>
                      </c:pt>
                      <c:pt idx="3126">
                        <c:v>19.411000000000001</c:v>
                      </c:pt>
                      <c:pt idx="3127">
                        <c:v>19.417999999999999</c:v>
                      </c:pt>
                      <c:pt idx="3128">
                        <c:v>19.423999999999999</c:v>
                      </c:pt>
                      <c:pt idx="3129">
                        <c:v>19.43</c:v>
                      </c:pt>
                      <c:pt idx="3130">
                        <c:v>19.436</c:v>
                      </c:pt>
                      <c:pt idx="3131">
                        <c:v>19.442</c:v>
                      </c:pt>
                      <c:pt idx="3132">
                        <c:v>19.448</c:v>
                      </c:pt>
                      <c:pt idx="3133">
                        <c:v>19.454000000000001</c:v>
                      </c:pt>
                      <c:pt idx="3134">
                        <c:v>19.460999999999999</c:v>
                      </c:pt>
                      <c:pt idx="3135">
                        <c:v>19.466999999999999</c:v>
                      </c:pt>
                      <c:pt idx="3136">
                        <c:v>19.472000000000001</c:v>
                      </c:pt>
                      <c:pt idx="3137">
                        <c:v>19.478000000000002</c:v>
                      </c:pt>
                      <c:pt idx="3138">
                        <c:v>19.484000000000002</c:v>
                      </c:pt>
                      <c:pt idx="3139">
                        <c:v>19.489999999999998</c:v>
                      </c:pt>
                      <c:pt idx="3140">
                        <c:v>19.495999999999999</c:v>
                      </c:pt>
                      <c:pt idx="3141">
                        <c:v>19.503</c:v>
                      </c:pt>
                      <c:pt idx="3142">
                        <c:v>19.509</c:v>
                      </c:pt>
                      <c:pt idx="3143">
                        <c:v>19.515000000000001</c:v>
                      </c:pt>
                      <c:pt idx="3144">
                        <c:v>19.521000000000001</c:v>
                      </c:pt>
                      <c:pt idx="3145">
                        <c:v>19.526</c:v>
                      </c:pt>
                      <c:pt idx="3146">
                        <c:v>19.532</c:v>
                      </c:pt>
                      <c:pt idx="3147">
                        <c:v>19.538</c:v>
                      </c:pt>
                      <c:pt idx="3148">
                        <c:v>19.545000000000002</c:v>
                      </c:pt>
                      <c:pt idx="3149">
                        <c:v>19.550999999999998</c:v>
                      </c:pt>
                      <c:pt idx="3150">
                        <c:v>19.556999999999999</c:v>
                      </c:pt>
                      <c:pt idx="3151">
                        <c:v>19.562999999999999</c:v>
                      </c:pt>
                      <c:pt idx="3152">
                        <c:v>19.568999999999999</c:v>
                      </c:pt>
                      <c:pt idx="3153">
                        <c:v>19.574999999999999</c:v>
                      </c:pt>
                      <c:pt idx="3154">
                        <c:v>19.581</c:v>
                      </c:pt>
                      <c:pt idx="3155">
                        <c:v>19.587</c:v>
                      </c:pt>
                      <c:pt idx="3156">
                        <c:v>19.593</c:v>
                      </c:pt>
                      <c:pt idx="3157">
                        <c:v>19.599</c:v>
                      </c:pt>
                      <c:pt idx="3158">
                        <c:v>19.605</c:v>
                      </c:pt>
                      <c:pt idx="3159">
                        <c:v>19.611000000000001</c:v>
                      </c:pt>
                      <c:pt idx="3160">
                        <c:v>19.617000000000001</c:v>
                      </c:pt>
                      <c:pt idx="3161">
                        <c:v>19.623000000000001</c:v>
                      </c:pt>
                      <c:pt idx="3162">
                        <c:v>19.63</c:v>
                      </c:pt>
                      <c:pt idx="3163">
                        <c:v>19.635000000000002</c:v>
                      </c:pt>
                      <c:pt idx="3164">
                        <c:v>19.640999999999998</c:v>
                      </c:pt>
                      <c:pt idx="3165">
                        <c:v>19.646999999999998</c:v>
                      </c:pt>
                      <c:pt idx="3166">
                        <c:v>19.652999999999999</c:v>
                      </c:pt>
                      <c:pt idx="3167">
                        <c:v>19.658999999999999</c:v>
                      </c:pt>
                      <c:pt idx="3168">
                        <c:v>19.664999999999999</c:v>
                      </c:pt>
                      <c:pt idx="3169">
                        <c:v>19.672000000000001</c:v>
                      </c:pt>
                      <c:pt idx="3170">
                        <c:v>19.678000000000001</c:v>
                      </c:pt>
                      <c:pt idx="3171">
                        <c:v>19.684000000000001</c:v>
                      </c:pt>
                      <c:pt idx="3172">
                        <c:v>19.690000000000001</c:v>
                      </c:pt>
                      <c:pt idx="3173">
                        <c:v>19.696000000000002</c:v>
                      </c:pt>
                      <c:pt idx="3174">
                        <c:v>19.701000000000001</c:v>
                      </c:pt>
                      <c:pt idx="3175">
                        <c:v>19.707000000000001</c:v>
                      </c:pt>
                      <c:pt idx="3176">
                        <c:v>19.713999999999999</c:v>
                      </c:pt>
                      <c:pt idx="3177">
                        <c:v>19.72</c:v>
                      </c:pt>
                      <c:pt idx="3178">
                        <c:v>19.725999999999999</c:v>
                      </c:pt>
                      <c:pt idx="3179">
                        <c:v>19.731999999999999</c:v>
                      </c:pt>
                      <c:pt idx="3180">
                        <c:v>19.738</c:v>
                      </c:pt>
                      <c:pt idx="3181">
                        <c:v>19.744</c:v>
                      </c:pt>
                      <c:pt idx="3182">
                        <c:v>19.75</c:v>
                      </c:pt>
                      <c:pt idx="3183">
                        <c:v>19.756</c:v>
                      </c:pt>
                      <c:pt idx="3184">
                        <c:v>19.762</c:v>
                      </c:pt>
                      <c:pt idx="3185">
                        <c:v>19.768000000000001</c:v>
                      </c:pt>
                      <c:pt idx="3186">
                        <c:v>19.774000000000001</c:v>
                      </c:pt>
                      <c:pt idx="3187">
                        <c:v>19.78</c:v>
                      </c:pt>
                      <c:pt idx="3188">
                        <c:v>19.786000000000001</c:v>
                      </c:pt>
                      <c:pt idx="3189">
                        <c:v>19.792000000000002</c:v>
                      </c:pt>
                      <c:pt idx="3190">
                        <c:v>19.798999999999999</c:v>
                      </c:pt>
                      <c:pt idx="3191">
                        <c:v>19.805</c:v>
                      </c:pt>
                      <c:pt idx="3192">
                        <c:v>19.809999999999999</c:v>
                      </c:pt>
                    </c:numCache>
                  </c:numRef>
                </c:yVal>
                <c:smooth val="0"/>
                <c:extLst>
                  <c:ext xmlns:c16="http://schemas.microsoft.com/office/drawing/2014/chart" uri="{C3380CC4-5D6E-409C-BE32-E72D297353CC}">
                    <c16:uniqueId val="{00000002-9342-45EC-8D93-1D80F9B6C47A}"/>
                  </c:ext>
                </c:extLst>
              </c15:ser>
            </c15:filteredScatterSeries>
          </c:ext>
        </c:extLst>
      </c:scatterChart>
      <c:valAx>
        <c:axId val="1164940688"/>
        <c:scaling>
          <c:orientation val="minMax"/>
          <c:max val="3000"/>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Tiempo (ms)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9098592"/>
        <c:crosses val="autoZero"/>
        <c:crossBetween val="midCat"/>
      </c:valAx>
      <c:valAx>
        <c:axId val="1579098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Distancia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940688"/>
        <c:crosses val="autoZero"/>
        <c:crossBetween val="midCat"/>
      </c:valAx>
      <c:spPr>
        <a:noFill/>
        <a:ln>
          <a:noFill/>
        </a:ln>
        <a:effectLst/>
      </c:spPr>
    </c:plotArea>
    <c:legend>
      <c:legendPos val="b"/>
      <c:layout>
        <c:manualLayout>
          <c:xMode val="edge"/>
          <c:yMode val="edge"/>
          <c:x val="0.15186035575526766"/>
          <c:y val="0.86789394111529616"/>
          <c:w val="0.19828619143904117"/>
          <c:h val="9.416041498749662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0" i="0" baseline="0">
                <a:effectLst/>
              </a:rPr>
              <a:t>Controlador de carrera de bajada de un pistón</a:t>
            </a:r>
            <a:endParaRPr lang="en-US">
              <a:effectLst/>
            </a:endParaRPr>
          </a:p>
        </c:rich>
      </c:tx>
      <c:layout>
        <c:manualLayout>
          <c:xMode val="edge"/>
          <c:yMode val="edge"/>
          <c:x val="0.22467820428696408"/>
          <c:y val="2.3272548789466385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scatterChart>
        <c:scatterStyle val="smoothMarker"/>
        <c:varyColors val="0"/>
        <c:ser>
          <c:idx val="0"/>
          <c:order val="0"/>
          <c:tx>
            <c:strRef>
              <c:f>[curvas_piston.xlsx]Sheet1!$C$1</c:f>
              <c:strCache>
                <c:ptCount val="1"/>
                <c:pt idx="0">
                  <c:v>Distancia</c:v>
                </c:pt>
              </c:strCache>
            </c:strRef>
          </c:tx>
          <c:spPr>
            <a:ln w="19050" cap="rnd">
              <a:solidFill>
                <a:srgbClr val="FF0000"/>
              </a:solidFill>
              <a:round/>
            </a:ln>
            <a:effectLst/>
          </c:spPr>
          <c:marker>
            <c:symbol val="none"/>
          </c:marker>
          <c:xVal>
            <c:numRef>
              <c:f>[curvas_piston.xlsx]Sheet1!$A$2:$A$3057</c:f>
              <c:numCache>
                <c:formatCode>General</c:formatCode>
                <c:ptCount val="3056"/>
                <c:pt idx="0">
                  <c:v>569</c:v>
                </c:pt>
                <c:pt idx="1">
                  <c:v>575</c:v>
                </c:pt>
                <c:pt idx="2">
                  <c:v>580</c:v>
                </c:pt>
                <c:pt idx="3">
                  <c:v>586</c:v>
                </c:pt>
                <c:pt idx="4">
                  <c:v>592</c:v>
                </c:pt>
                <c:pt idx="5">
                  <c:v>599</c:v>
                </c:pt>
                <c:pt idx="6">
                  <c:v>604</c:v>
                </c:pt>
                <c:pt idx="7">
                  <c:v>610</c:v>
                </c:pt>
                <c:pt idx="8">
                  <c:v>616</c:v>
                </c:pt>
                <c:pt idx="9">
                  <c:v>622</c:v>
                </c:pt>
                <c:pt idx="10">
                  <c:v>628</c:v>
                </c:pt>
                <c:pt idx="11">
                  <c:v>633</c:v>
                </c:pt>
                <c:pt idx="12">
                  <c:v>640</c:v>
                </c:pt>
                <c:pt idx="13">
                  <c:v>646</c:v>
                </c:pt>
                <c:pt idx="14">
                  <c:v>652</c:v>
                </c:pt>
                <c:pt idx="15">
                  <c:v>657</c:v>
                </c:pt>
                <c:pt idx="16">
                  <c:v>663</c:v>
                </c:pt>
                <c:pt idx="17">
                  <c:v>669</c:v>
                </c:pt>
                <c:pt idx="18">
                  <c:v>675</c:v>
                </c:pt>
                <c:pt idx="19">
                  <c:v>681</c:v>
                </c:pt>
                <c:pt idx="20">
                  <c:v>688</c:v>
                </c:pt>
                <c:pt idx="21">
                  <c:v>693</c:v>
                </c:pt>
                <c:pt idx="22">
                  <c:v>699</c:v>
                </c:pt>
                <c:pt idx="23">
                  <c:v>705</c:v>
                </c:pt>
                <c:pt idx="24">
                  <c:v>711</c:v>
                </c:pt>
                <c:pt idx="25">
                  <c:v>717</c:v>
                </c:pt>
                <c:pt idx="26">
                  <c:v>723</c:v>
                </c:pt>
                <c:pt idx="27">
                  <c:v>729</c:v>
                </c:pt>
                <c:pt idx="28">
                  <c:v>735</c:v>
                </c:pt>
                <c:pt idx="29">
                  <c:v>741</c:v>
                </c:pt>
                <c:pt idx="30">
                  <c:v>747</c:v>
                </c:pt>
                <c:pt idx="31">
                  <c:v>753</c:v>
                </c:pt>
                <c:pt idx="32">
                  <c:v>759</c:v>
                </c:pt>
                <c:pt idx="33">
                  <c:v>765</c:v>
                </c:pt>
                <c:pt idx="34">
                  <c:v>772</c:v>
                </c:pt>
                <c:pt idx="35">
                  <c:v>777</c:v>
                </c:pt>
                <c:pt idx="36">
                  <c:v>783</c:v>
                </c:pt>
                <c:pt idx="37">
                  <c:v>789</c:v>
                </c:pt>
                <c:pt idx="38">
                  <c:v>795</c:v>
                </c:pt>
                <c:pt idx="39">
                  <c:v>801</c:v>
                </c:pt>
                <c:pt idx="40">
                  <c:v>807</c:v>
                </c:pt>
                <c:pt idx="41">
                  <c:v>813</c:v>
                </c:pt>
                <c:pt idx="42">
                  <c:v>819</c:v>
                </c:pt>
                <c:pt idx="43">
                  <c:v>825</c:v>
                </c:pt>
                <c:pt idx="44">
                  <c:v>831</c:v>
                </c:pt>
                <c:pt idx="45">
                  <c:v>837</c:v>
                </c:pt>
                <c:pt idx="46">
                  <c:v>843</c:v>
                </c:pt>
                <c:pt idx="47">
                  <c:v>849</c:v>
                </c:pt>
                <c:pt idx="48">
                  <c:v>856</c:v>
                </c:pt>
                <c:pt idx="49">
                  <c:v>861</c:v>
                </c:pt>
                <c:pt idx="50">
                  <c:v>867</c:v>
                </c:pt>
                <c:pt idx="51">
                  <c:v>873</c:v>
                </c:pt>
                <c:pt idx="52">
                  <c:v>879</c:v>
                </c:pt>
                <c:pt idx="53">
                  <c:v>884</c:v>
                </c:pt>
                <c:pt idx="54">
                  <c:v>890</c:v>
                </c:pt>
                <c:pt idx="55">
                  <c:v>897</c:v>
                </c:pt>
                <c:pt idx="56">
                  <c:v>903</c:v>
                </c:pt>
                <c:pt idx="57">
                  <c:v>908</c:v>
                </c:pt>
                <c:pt idx="58">
                  <c:v>914</c:v>
                </c:pt>
                <c:pt idx="59">
                  <c:v>920</c:v>
                </c:pt>
                <c:pt idx="60">
                  <c:v>926</c:v>
                </c:pt>
                <c:pt idx="61">
                  <c:v>932</c:v>
                </c:pt>
                <c:pt idx="62">
                  <c:v>937</c:v>
                </c:pt>
                <c:pt idx="63">
                  <c:v>944</c:v>
                </c:pt>
                <c:pt idx="64">
                  <c:v>950</c:v>
                </c:pt>
                <c:pt idx="65">
                  <c:v>956</c:v>
                </c:pt>
                <c:pt idx="66">
                  <c:v>961</c:v>
                </c:pt>
                <c:pt idx="67">
                  <c:v>967</c:v>
                </c:pt>
                <c:pt idx="68">
                  <c:v>973</c:v>
                </c:pt>
                <c:pt idx="69">
                  <c:v>979</c:v>
                </c:pt>
                <c:pt idx="70">
                  <c:v>985</c:v>
                </c:pt>
                <c:pt idx="71">
                  <c:v>991</c:v>
                </c:pt>
                <c:pt idx="72">
                  <c:v>997</c:v>
                </c:pt>
                <c:pt idx="73">
                  <c:v>1003</c:v>
                </c:pt>
                <c:pt idx="74">
                  <c:v>1008</c:v>
                </c:pt>
                <c:pt idx="75">
                  <c:v>1014</c:v>
                </c:pt>
                <c:pt idx="76">
                  <c:v>1020</c:v>
                </c:pt>
                <c:pt idx="77">
                  <c:v>1027</c:v>
                </c:pt>
                <c:pt idx="78">
                  <c:v>1033</c:v>
                </c:pt>
                <c:pt idx="79">
                  <c:v>1039</c:v>
                </c:pt>
                <c:pt idx="80">
                  <c:v>1044</c:v>
                </c:pt>
                <c:pt idx="81">
                  <c:v>1050</c:v>
                </c:pt>
                <c:pt idx="82">
                  <c:v>1056</c:v>
                </c:pt>
                <c:pt idx="83">
                  <c:v>1062</c:v>
                </c:pt>
                <c:pt idx="84">
                  <c:v>1069</c:v>
                </c:pt>
                <c:pt idx="85">
                  <c:v>1075</c:v>
                </c:pt>
                <c:pt idx="86">
                  <c:v>1080</c:v>
                </c:pt>
                <c:pt idx="87">
                  <c:v>1086</c:v>
                </c:pt>
                <c:pt idx="88">
                  <c:v>1092</c:v>
                </c:pt>
                <c:pt idx="89">
                  <c:v>1098</c:v>
                </c:pt>
                <c:pt idx="90">
                  <c:v>1104</c:v>
                </c:pt>
                <c:pt idx="91">
                  <c:v>1110</c:v>
                </c:pt>
                <c:pt idx="92">
                  <c:v>1116</c:v>
                </c:pt>
                <c:pt idx="93">
                  <c:v>1122</c:v>
                </c:pt>
                <c:pt idx="94">
                  <c:v>1128</c:v>
                </c:pt>
                <c:pt idx="95">
                  <c:v>1134</c:v>
                </c:pt>
                <c:pt idx="96">
                  <c:v>1140</c:v>
                </c:pt>
                <c:pt idx="97">
                  <c:v>1146</c:v>
                </c:pt>
                <c:pt idx="98">
                  <c:v>1152</c:v>
                </c:pt>
                <c:pt idx="99">
                  <c:v>1158</c:v>
                </c:pt>
                <c:pt idx="100">
                  <c:v>1164</c:v>
                </c:pt>
                <c:pt idx="101">
                  <c:v>1170</c:v>
                </c:pt>
                <c:pt idx="102">
                  <c:v>1176</c:v>
                </c:pt>
                <c:pt idx="103">
                  <c:v>1181</c:v>
                </c:pt>
                <c:pt idx="104">
                  <c:v>1187</c:v>
                </c:pt>
                <c:pt idx="105">
                  <c:v>1193</c:v>
                </c:pt>
                <c:pt idx="106">
                  <c:v>1200</c:v>
                </c:pt>
                <c:pt idx="107">
                  <c:v>1206</c:v>
                </c:pt>
                <c:pt idx="108">
                  <c:v>1212</c:v>
                </c:pt>
                <c:pt idx="109">
                  <c:v>1218</c:v>
                </c:pt>
                <c:pt idx="110">
                  <c:v>1223</c:v>
                </c:pt>
                <c:pt idx="111">
                  <c:v>1229</c:v>
                </c:pt>
                <c:pt idx="112">
                  <c:v>1235</c:v>
                </c:pt>
                <c:pt idx="113">
                  <c:v>1242</c:v>
                </c:pt>
                <c:pt idx="114">
                  <c:v>1247</c:v>
                </c:pt>
                <c:pt idx="115">
                  <c:v>1253</c:v>
                </c:pt>
                <c:pt idx="116">
                  <c:v>1259</c:v>
                </c:pt>
                <c:pt idx="117">
                  <c:v>1265</c:v>
                </c:pt>
                <c:pt idx="118">
                  <c:v>1271</c:v>
                </c:pt>
                <c:pt idx="119">
                  <c:v>1277</c:v>
                </c:pt>
                <c:pt idx="120">
                  <c:v>1284</c:v>
                </c:pt>
                <c:pt idx="121">
                  <c:v>1290</c:v>
                </c:pt>
                <c:pt idx="122">
                  <c:v>1295</c:v>
                </c:pt>
                <c:pt idx="123">
                  <c:v>1301</c:v>
                </c:pt>
                <c:pt idx="124">
                  <c:v>1307</c:v>
                </c:pt>
                <c:pt idx="125">
                  <c:v>1313</c:v>
                </c:pt>
                <c:pt idx="126">
                  <c:v>1319</c:v>
                </c:pt>
                <c:pt idx="127">
                  <c:v>1326</c:v>
                </c:pt>
                <c:pt idx="128">
                  <c:v>1332</c:v>
                </c:pt>
                <c:pt idx="129">
                  <c:v>1338</c:v>
                </c:pt>
                <c:pt idx="130">
                  <c:v>1344</c:v>
                </c:pt>
                <c:pt idx="131">
                  <c:v>1349</c:v>
                </c:pt>
                <c:pt idx="132">
                  <c:v>1355</c:v>
                </c:pt>
                <c:pt idx="133">
                  <c:v>1361</c:v>
                </c:pt>
                <c:pt idx="134">
                  <c:v>1368</c:v>
                </c:pt>
                <c:pt idx="135">
                  <c:v>1374</c:v>
                </c:pt>
                <c:pt idx="136">
                  <c:v>1380</c:v>
                </c:pt>
                <c:pt idx="137">
                  <c:v>1386</c:v>
                </c:pt>
                <c:pt idx="138">
                  <c:v>1391</c:v>
                </c:pt>
                <c:pt idx="139">
                  <c:v>1397</c:v>
                </c:pt>
                <c:pt idx="140">
                  <c:v>1403</c:v>
                </c:pt>
                <c:pt idx="141">
                  <c:v>1410</c:v>
                </c:pt>
                <c:pt idx="142">
                  <c:v>1416</c:v>
                </c:pt>
                <c:pt idx="143">
                  <c:v>1421</c:v>
                </c:pt>
                <c:pt idx="144">
                  <c:v>1427</c:v>
                </c:pt>
                <c:pt idx="145">
                  <c:v>1433</c:v>
                </c:pt>
                <c:pt idx="146">
                  <c:v>1439</c:v>
                </c:pt>
                <c:pt idx="147">
                  <c:v>1445</c:v>
                </c:pt>
                <c:pt idx="148">
                  <c:v>1452</c:v>
                </c:pt>
                <c:pt idx="149">
                  <c:v>1458</c:v>
                </c:pt>
                <c:pt idx="150">
                  <c:v>1463</c:v>
                </c:pt>
                <c:pt idx="151">
                  <c:v>1469</c:v>
                </c:pt>
                <c:pt idx="152">
                  <c:v>1475</c:v>
                </c:pt>
                <c:pt idx="153">
                  <c:v>1481</c:v>
                </c:pt>
                <c:pt idx="154">
                  <c:v>1487</c:v>
                </c:pt>
                <c:pt idx="155">
                  <c:v>1492</c:v>
                </c:pt>
                <c:pt idx="156">
                  <c:v>1499</c:v>
                </c:pt>
                <c:pt idx="157">
                  <c:v>1505</c:v>
                </c:pt>
                <c:pt idx="158">
                  <c:v>1511</c:v>
                </c:pt>
                <c:pt idx="159">
                  <c:v>1516</c:v>
                </c:pt>
                <c:pt idx="160">
                  <c:v>1522</c:v>
                </c:pt>
                <c:pt idx="161">
                  <c:v>1528</c:v>
                </c:pt>
                <c:pt idx="162">
                  <c:v>1534</c:v>
                </c:pt>
                <c:pt idx="163">
                  <c:v>1541</c:v>
                </c:pt>
                <c:pt idx="164">
                  <c:v>1547</c:v>
                </c:pt>
                <c:pt idx="165">
                  <c:v>1552</c:v>
                </c:pt>
                <c:pt idx="166">
                  <c:v>1558</c:v>
                </c:pt>
                <c:pt idx="167">
                  <c:v>1564</c:v>
                </c:pt>
                <c:pt idx="168">
                  <c:v>1570</c:v>
                </c:pt>
                <c:pt idx="169">
                  <c:v>1576</c:v>
                </c:pt>
                <c:pt idx="170">
                  <c:v>1583</c:v>
                </c:pt>
                <c:pt idx="171">
                  <c:v>1589</c:v>
                </c:pt>
                <c:pt idx="172">
                  <c:v>1595</c:v>
                </c:pt>
                <c:pt idx="173">
                  <c:v>1600</c:v>
                </c:pt>
                <c:pt idx="174">
                  <c:v>1606</c:v>
                </c:pt>
                <c:pt idx="175">
                  <c:v>1612</c:v>
                </c:pt>
                <c:pt idx="176">
                  <c:v>1618</c:v>
                </c:pt>
                <c:pt idx="177">
                  <c:v>1625</c:v>
                </c:pt>
                <c:pt idx="178">
                  <c:v>1631</c:v>
                </c:pt>
                <c:pt idx="179">
                  <c:v>1637</c:v>
                </c:pt>
                <c:pt idx="180">
                  <c:v>1643</c:v>
                </c:pt>
                <c:pt idx="181">
                  <c:v>1648</c:v>
                </c:pt>
                <c:pt idx="182">
                  <c:v>1654</c:v>
                </c:pt>
                <c:pt idx="183">
                  <c:v>1660</c:v>
                </c:pt>
                <c:pt idx="184">
                  <c:v>1667</c:v>
                </c:pt>
                <c:pt idx="185">
                  <c:v>1673</c:v>
                </c:pt>
                <c:pt idx="186">
                  <c:v>1679</c:v>
                </c:pt>
                <c:pt idx="187">
                  <c:v>1685</c:v>
                </c:pt>
                <c:pt idx="188">
                  <c:v>1690</c:v>
                </c:pt>
                <c:pt idx="189">
                  <c:v>1696</c:v>
                </c:pt>
                <c:pt idx="190">
                  <c:v>1702</c:v>
                </c:pt>
                <c:pt idx="191">
                  <c:v>1709</c:v>
                </c:pt>
                <c:pt idx="192">
                  <c:v>1715</c:v>
                </c:pt>
                <c:pt idx="193">
                  <c:v>1721</c:v>
                </c:pt>
                <c:pt idx="194">
                  <c:v>1726</c:v>
                </c:pt>
                <c:pt idx="195">
                  <c:v>1732</c:v>
                </c:pt>
                <c:pt idx="196">
                  <c:v>1738</c:v>
                </c:pt>
                <c:pt idx="197">
                  <c:v>1744</c:v>
                </c:pt>
                <c:pt idx="198">
                  <c:v>1751</c:v>
                </c:pt>
                <c:pt idx="199">
                  <c:v>1757</c:v>
                </c:pt>
                <c:pt idx="200">
                  <c:v>1763</c:v>
                </c:pt>
                <c:pt idx="201">
                  <c:v>1769</c:v>
                </c:pt>
                <c:pt idx="202">
                  <c:v>1774</c:v>
                </c:pt>
                <c:pt idx="203">
                  <c:v>1780</c:v>
                </c:pt>
                <c:pt idx="204">
                  <c:v>1786</c:v>
                </c:pt>
                <c:pt idx="205">
                  <c:v>1793</c:v>
                </c:pt>
                <c:pt idx="206">
                  <c:v>1798</c:v>
                </c:pt>
                <c:pt idx="207">
                  <c:v>1804</c:v>
                </c:pt>
                <c:pt idx="208">
                  <c:v>1810</c:v>
                </c:pt>
                <c:pt idx="209">
                  <c:v>1816</c:v>
                </c:pt>
                <c:pt idx="210">
                  <c:v>1822</c:v>
                </c:pt>
                <c:pt idx="211">
                  <c:v>1828</c:v>
                </c:pt>
                <c:pt idx="212">
                  <c:v>1835</c:v>
                </c:pt>
                <c:pt idx="213">
                  <c:v>1841</c:v>
                </c:pt>
                <c:pt idx="214">
                  <c:v>1847</c:v>
                </c:pt>
                <c:pt idx="215">
                  <c:v>1852</c:v>
                </c:pt>
                <c:pt idx="216">
                  <c:v>1858</c:v>
                </c:pt>
                <c:pt idx="217">
                  <c:v>1864</c:v>
                </c:pt>
                <c:pt idx="218">
                  <c:v>1870</c:v>
                </c:pt>
                <c:pt idx="219">
                  <c:v>1876</c:v>
                </c:pt>
                <c:pt idx="220">
                  <c:v>1883</c:v>
                </c:pt>
                <c:pt idx="221">
                  <c:v>1889</c:v>
                </c:pt>
                <c:pt idx="222">
                  <c:v>1894</c:v>
                </c:pt>
                <c:pt idx="223">
                  <c:v>1900</c:v>
                </c:pt>
                <c:pt idx="224">
                  <c:v>1906</c:v>
                </c:pt>
                <c:pt idx="225">
                  <c:v>1912</c:v>
                </c:pt>
                <c:pt idx="226">
                  <c:v>1918</c:v>
                </c:pt>
                <c:pt idx="227">
                  <c:v>1925</c:v>
                </c:pt>
                <c:pt idx="228">
                  <c:v>1930</c:v>
                </c:pt>
                <c:pt idx="229">
                  <c:v>1936</c:v>
                </c:pt>
                <c:pt idx="230">
                  <c:v>1942</c:v>
                </c:pt>
                <c:pt idx="231">
                  <c:v>1948</c:v>
                </c:pt>
                <c:pt idx="232">
                  <c:v>1954</c:v>
                </c:pt>
                <c:pt idx="233">
                  <c:v>1960</c:v>
                </c:pt>
                <c:pt idx="234">
                  <c:v>1967</c:v>
                </c:pt>
                <c:pt idx="235">
                  <c:v>1973</c:v>
                </c:pt>
                <c:pt idx="236">
                  <c:v>1979</c:v>
                </c:pt>
                <c:pt idx="237">
                  <c:v>1984</c:v>
                </c:pt>
                <c:pt idx="238">
                  <c:v>1990</c:v>
                </c:pt>
                <c:pt idx="239">
                  <c:v>1996</c:v>
                </c:pt>
                <c:pt idx="240">
                  <c:v>2002</c:v>
                </c:pt>
                <c:pt idx="241">
                  <c:v>2009</c:v>
                </c:pt>
                <c:pt idx="242">
                  <c:v>2015</c:v>
                </c:pt>
                <c:pt idx="243">
                  <c:v>2021</c:v>
                </c:pt>
                <c:pt idx="244">
                  <c:v>2026</c:v>
                </c:pt>
                <c:pt idx="245">
                  <c:v>2032</c:v>
                </c:pt>
                <c:pt idx="246">
                  <c:v>2038</c:v>
                </c:pt>
                <c:pt idx="247">
                  <c:v>2044</c:v>
                </c:pt>
                <c:pt idx="248">
                  <c:v>2051</c:v>
                </c:pt>
                <c:pt idx="249">
                  <c:v>2057</c:v>
                </c:pt>
                <c:pt idx="250">
                  <c:v>2063</c:v>
                </c:pt>
                <c:pt idx="251">
                  <c:v>2068</c:v>
                </c:pt>
                <c:pt idx="252">
                  <c:v>2074</c:v>
                </c:pt>
                <c:pt idx="253">
                  <c:v>2080</c:v>
                </c:pt>
                <c:pt idx="254">
                  <c:v>2086</c:v>
                </c:pt>
                <c:pt idx="255">
                  <c:v>2093</c:v>
                </c:pt>
                <c:pt idx="256">
                  <c:v>2098</c:v>
                </c:pt>
                <c:pt idx="257">
                  <c:v>2104</c:v>
                </c:pt>
                <c:pt idx="258">
                  <c:v>2110</c:v>
                </c:pt>
                <c:pt idx="259">
                  <c:v>2116</c:v>
                </c:pt>
                <c:pt idx="260">
                  <c:v>2122</c:v>
                </c:pt>
                <c:pt idx="261">
                  <c:v>2128</c:v>
                </c:pt>
                <c:pt idx="262">
                  <c:v>2135</c:v>
                </c:pt>
                <c:pt idx="263">
                  <c:v>2140</c:v>
                </c:pt>
                <c:pt idx="264">
                  <c:v>2146</c:v>
                </c:pt>
                <c:pt idx="265">
                  <c:v>2152</c:v>
                </c:pt>
                <c:pt idx="266">
                  <c:v>2158</c:v>
                </c:pt>
                <c:pt idx="267">
                  <c:v>2164</c:v>
                </c:pt>
                <c:pt idx="268">
                  <c:v>2169</c:v>
                </c:pt>
                <c:pt idx="269">
                  <c:v>2176</c:v>
                </c:pt>
                <c:pt idx="270">
                  <c:v>2182</c:v>
                </c:pt>
                <c:pt idx="271">
                  <c:v>2188</c:v>
                </c:pt>
                <c:pt idx="272">
                  <c:v>2194</c:v>
                </c:pt>
                <c:pt idx="273">
                  <c:v>2199</c:v>
                </c:pt>
                <c:pt idx="274">
                  <c:v>2205</c:v>
                </c:pt>
                <c:pt idx="275">
                  <c:v>2211</c:v>
                </c:pt>
                <c:pt idx="276">
                  <c:v>2217</c:v>
                </c:pt>
                <c:pt idx="277">
                  <c:v>2224</c:v>
                </c:pt>
                <c:pt idx="278">
                  <c:v>2229</c:v>
                </c:pt>
                <c:pt idx="279">
                  <c:v>2235</c:v>
                </c:pt>
                <c:pt idx="280">
                  <c:v>2241</c:v>
                </c:pt>
                <c:pt idx="281">
                  <c:v>2247</c:v>
                </c:pt>
                <c:pt idx="282">
                  <c:v>2252</c:v>
                </c:pt>
                <c:pt idx="283">
                  <c:v>2258</c:v>
                </c:pt>
                <c:pt idx="284">
                  <c:v>2265</c:v>
                </c:pt>
                <c:pt idx="285">
                  <c:v>2271</c:v>
                </c:pt>
                <c:pt idx="286">
                  <c:v>2277</c:v>
                </c:pt>
                <c:pt idx="287">
                  <c:v>2282</c:v>
                </c:pt>
                <c:pt idx="288">
                  <c:v>2288</c:v>
                </c:pt>
                <c:pt idx="289">
                  <c:v>2294</c:v>
                </c:pt>
                <c:pt idx="290">
                  <c:v>2300</c:v>
                </c:pt>
                <c:pt idx="291">
                  <c:v>2307</c:v>
                </c:pt>
                <c:pt idx="292">
                  <c:v>2312</c:v>
                </c:pt>
                <c:pt idx="293">
                  <c:v>2318</c:v>
                </c:pt>
                <c:pt idx="294">
                  <c:v>2324</c:v>
                </c:pt>
                <c:pt idx="295">
                  <c:v>2330</c:v>
                </c:pt>
                <c:pt idx="296">
                  <c:v>2336</c:v>
                </c:pt>
                <c:pt idx="297">
                  <c:v>2342</c:v>
                </c:pt>
                <c:pt idx="298">
                  <c:v>2349</c:v>
                </c:pt>
                <c:pt idx="299">
                  <c:v>2355</c:v>
                </c:pt>
                <c:pt idx="300">
                  <c:v>2361</c:v>
                </c:pt>
                <c:pt idx="301">
                  <c:v>2366</c:v>
                </c:pt>
                <c:pt idx="302">
                  <c:v>2372</c:v>
                </c:pt>
                <c:pt idx="303">
                  <c:v>2378</c:v>
                </c:pt>
                <c:pt idx="304">
                  <c:v>2384</c:v>
                </c:pt>
                <c:pt idx="305">
                  <c:v>2390</c:v>
                </c:pt>
                <c:pt idx="306">
                  <c:v>2396</c:v>
                </c:pt>
                <c:pt idx="307">
                  <c:v>2402</c:v>
                </c:pt>
                <c:pt idx="308">
                  <c:v>2408</c:v>
                </c:pt>
                <c:pt idx="309">
                  <c:v>2414</c:v>
                </c:pt>
                <c:pt idx="310">
                  <c:v>2419</c:v>
                </c:pt>
                <c:pt idx="311">
                  <c:v>2425</c:v>
                </c:pt>
                <c:pt idx="312">
                  <c:v>2432</c:v>
                </c:pt>
                <c:pt idx="313">
                  <c:v>2438</c:v>
                </c:pt>
                <c:pt idx="314">
                  <c:v>2444</c:v>
                </c:pt>
                <c:pt idx="315">
                  <c:v>2449</c:v>
                </c:pt>
                <c:pt idx="316">
                  <c:v>2455</c:v>
                </c:pt>
                <c:pt idx="317">
                  <c:v>2461</c:v>
                </c:pt>
                <c:pt idx="318">
                  <c:v>2467</c:v>
                </c:pt>
                <c:pt idx="319">
                  <c:v>2473</c:v>
                </c:pt>
                <c:pt idx="320">
                  <c:v>2479</c:v>
                </c:pt>
                <c:pt idx="321">
                  <c:v>2485</c:v>
                </c:pt>
                <c:pt idx="322">
                  <c:v>2491</c:v>
                </c:pt>
                <c:pt idx="323">
                  <c:v>2497</c:v>
                </c:pt>
                <c:pt idx="324">
                  <c:v>2502</c:v>
                </c:pt>
                <c:pt idx="325">
                  <c:v>2508</c:v>
                </c:pt>
                <c:pt idx="326">
                  <c:v>2514</c:v>
                </c:pt>
                <c:pt idx="327">
                  <c:v>2521</c:v>
                </c:pt>
                <c:pt idx="328">
                  <c:v>2527</c:v>
                </c:pt>
                <c:pt idx="329">
                  <c:v>2533</c:v>
                </c:pt>
                <c:pt idx="330">
                  <c:v>2539</c:v>
                </c:pt>
                <c:pt idx="331">
                  <c:v>2544</c:v>
                </c:pt>
                <c:pt idx="332">
                  <c:v>2550</c:v>
                </c:pt>
                <c:pt idx="333">
                  <c:v>2556</c:v>
                </c:pt>
                <c:pt idx="334">
                  <c:v>2563</c:v>
                </c:pt>
                <c:pt idx="335">
                  <c:v>2569</c:v>
                </c:pt>
                <c:pt idx="336">
                  <c:v>2575</c:v>
                </c:pt>
                <c:pt idx="337">
                  <c:v>2581</c:v>
                </c:pt>
                <c:pt idx="338">
                  <c:v>2587</c:v>
                </c:pt>
                <c:pt idx="339">
                  <c:v>2593</c:v>
                </c:pt>
                <c:pt idx="340">
                  <c:v>2599</c:v>
                </c:pt>
                <c:pt idx="341">
                  <c:v>2605</c:v>
                </c:pt>
                <c:pt idx="342">
                  <c:v>2611</c:v>
                </c:pt>
                <c:pt idx="343">
                  <c:v>2617</c:v>
                </c:pt>
                <c:pt idx="344">
                  <c:v>2623</c:v>
                </c:pt>
                <c:pt idx="345">
                  <c:v>2629</c:v>
                </c:pt>
                <c:pt idx="346">
                  <c:v>2635</c:v>
                </c:pt>
                <c:pt idx="347">
                  <c:v>2641</c:v>
                </c:pt>
                <c:pt idx="348">
                  <c:v>2648</c:v>
                </c:pt>
                <c:pt idx="349">
                  <c:v>2654</c:v>
                </c:pt>
                <c:pt idx="350">
                  <c:v>2660</c:v>
                </c:pt>
                <c:pt idx="351">
                  <c:v>2665</c:v>
                </c:pt>
                <c:pt idx="352">
                  <c:v>2671</c:v>
                </c:pt>
                <c:pt idx="353">
                  <c:v>2677</c:v>
                </c:pt>
                <c:pt idx="354">
                  <c:v>2683</c:v>
                </c:pt>
                <c:pt idx="355">
                  <c:v>2690</c:v>
                </c:pt>
                <c:pt idx="356">
                  <c:v>2696</c:v>
                </c:pt>
                <c:pt idx="357">
                  <c:v>2702</c:v>
                </c:pt>
                <c:pt idx="358">
                  <c:v>2708</c:v>
                </c:pt>
                <c:pt idx="359">
                  <c:v>2714</c:v>
                </c:pt>
                <c:pt idx="360">
                  <c:v>2720</c:v>
                </c:pt>
                <c:pt idx="361">
                  <c:v>2726</c:v>
                </c:pt>
                <c:pt idx="362">
                  <c:v>2733</c:v>
                </c:pt>
                <c:pt idx="363">
                  <c:v>2739</c:v>
                </c:pt>
                <c:pt idx="364">
                  <c:v>2745</c:v>
                </c:pt>
                <c:pt idx="365">
                  <c:v>2751</c:v>
                </c:pt>
                <c:pt idx="366">
                  <c:v>2757</c:v>
                </c:pt>
                <c:pt idx="367">
                  <c:v>2763</c:v>
                </c:pt>
                <c:pt idx="368">
                  <c:v>2768</c:v>
                </c:pt>
                <c:pt idx="369">
                  <c:v>2775</c:v>
                </c:pt>
                <c:pt idx="370">
                  <c:v>2781</c:v>
                </c:pt>
                <c:pt idx="371">
                  <c:v>2787</c:v>
                </c:pt>
                <c:pt idx="372">
                  <c:v>2793</c:v>
                </c:pt>
                <c:pt idx="373">
                  <c:v>2799</c:v>
                </c:pt>
                <c:pt idx="374">
                  <c:v>2805</c:v>
                </c:pt>
                <c:pt idx="375">
                  <c:v>2811</c:v>
                </c:pt>
                <c:pt idx="376">
                  <c:v>2818</c:v>
                </c:pt>
                <c:pt idx="377">
                  <c:v>2824</c:v>
                </c:pt>
                <c:pt idx="378">
                  <c:v>2830</c:v>
                </c:pt>
                <c:pt idx="379">
                  <c:v>2835</c:v>
                </c:pt>
                <c:pt idx="380">
                  <c:v>2841</c:v>
                </c:pt>
                <c:pt idx="381">
                  <c:v>2847</c:v>
                </c:pt>
                <c:pt idx="382">
                  <c:v>2853</c:v>
                </c:pt>
                <c:pt idx="383">
                  <c:v>2859</c:v>
                </c:pt>
                <c:pt idx="384">
                  <c:v>2865</c:v>
                </c:pt>
                <c:pt idx="385">
                  <c:v>2871</c:v>
                </c:pt>
                <c:pt idx="386">
                  <c:v>2877</c:v>
                </c:pt>
                <c:pt idx="387">
                  <c:v>2883</c:v>
                </c:pt>
                <c:pt idx="388">
                  <c:v>2888</c:v>
                </c:pt>
                <c:pt idx="389">
                  <c:v>2894</c:v>
                </c:pt>
                <c:pt idx="390">
                  <c:v>2900</c:v>
                </c:pt>
                <c:pt idx="391">
                  <c:v>2907</c:v>
                </c:pt>
                <c:pt idx="392">
                  <c:v>2913</c:v>
                </c:pt>
                <c:pt idx="393">
                  <c:v>2919</c:v>
                </c:pt>
                <c:pt idx="394">
                  <c:v>2925</c:v>
                </c:pt>
                <c:pt idx="395">
                  <c:v>2931</c:v>
                </c:pt>
                <c:pt idx="396">
                  <c:v>2936</c:v>
                </c:pt>
                <c:pt idx="397">
                  <c:v>2942</c:v>
                </c:pt>
                <c:pt idx="398">
                  <c:v>2949</c:v>
                </c:pt>
                <c:pt idx="399">
                  <c:v>2955</c:v>
                </c:pt>
                <c:pt idx="400">
                  <c:v>2961</c:v>
                </c:pt>
                <c:pt idx="401">
                  <c:v>2967</c:v>
                </c:pt>
                <c:pt idx="402">
                  <c:v>2973</c:v>
                </c:pt>
                <c:pt idx="403">
                  <c:v>2979</c:v>
                </c:pt>
                <c:pt idx="404">
                  <c:v>2985</c:v>
                </c:pt>
                <c:pt idx="405">
                  <c:v>2992</c:v>
                </c:pt>
                <c:pt idx="406">
                  <c:v>2998</c:v>
                </c:pt>
                <c:pt idx="407">
                  <c:v>3004</c:v>
                </c:pt>
                <c:pt idx="408">
                  <c:v>3010</c:v>
                </c:pt>
                <c:pt idx="409">
                  <c:v>3016</c:v>
                </c:pt>
                <c:pt idx="410">
                  <c:v>3022</c:v>
                </c:pt>
                <c:pt idx="411">
                  <c:v>3028</c:v>
                </c:pt>
                <c:pt idx="412">
                  <c:v>3035</c:v>
                </c:pt>
                <c:pt idx="413">
                  <c:v>3040</c:v>
                </c:pt>
                <c:pt idx="414">
                  <c:v>3046</c:v>
                </c:pt>
                <c:pt idx="415">
                  <c:v>3052</c:v>
                </c:pt>
                <c:pt idx="416">
                  <c:v>3058</c:v>
                </c:pt>
                <c:pt idx="417">
                  <c:v>3064</c:v>
                </c:pt>
                <c:pt idx="418">
                  <c:v>3070</c:v>
                </c:pt>
                <c:pt idx="419">
                  <c:v>3077</c:v>
                </c:pt>
                <c:pt idx="420">
                  <c:v>3083</c:v>
                </c:pt>
                <c:pt idx="421">
                  <c:v>3089</c:v>
                </c:pt>
                <c:pt idx="422">
                  <c:v>3095</c:v>
                </c:pt>
                <c:pt idx="423">
                  <c:v>3101</c:v>
                </c:pt>
                <c:pt idx="424">
                  <c:v>3107</c:v>
                </c:pt>
                <c:pt idx="425">
                  <c:v>3113</c:v>
                </c:pt>
                <c:pt idx="426">
                  <c:v>3120</c:v>
                </c:pt>
                <c:pt idx="427">
                  <c:v>3126</c:v>
                </c:pt>
                <c:pt idx="428">
                  <c:v>3132</c:v>
                </c:pt>
                <c:pt idx="429">
                  <c:v>3138</c:v>
                </c:pt>
                <c:pt idx="430">
                  <c:v>3143</c:v>
                </c:pt>
                <c:pt idx="431">
                  <c:v>3149</c:v>
                </c:pt>
                <c:pt idx="432">
                  <c:v>3155</c:v>
                </c:pt>
                <c:pt idx="433">
                  <c:v>3162</c:v>
                </c:pt>
                <c:pt idx="434">
                  <c:v>3168</c:v>
                </c:pt>
                <c:pt idx="435">
                  <c:v>3174</c:v>
                </c:pt>
                <c:pt idx="436">
                  <c:v>3180</c:v>
                </c:pt>
                <c:pt idx="437">
                  <c:v>3186</c:v>
                </c:pt>
                <c:pt idx="438">
                  <c:v>3192</c:v>
                </c:pt>
                <c:pt idx="439">
                  <c:v>3198</c:v>
                </c:pt>
                <c:pt idx="440">
                  <c:v>3205</c:v>
                </c:pt>
                <c:pt idx="441">
                  <c:v>3210</c:v>
                </c:pt>
                <c:pt idx="442">
                  <c:v>3216</c:v>
                </c:pt>
                <c:pt idx="443">
                  <c:v>3222</c:v>
                </c:pt>
                <c:pt idx="444">
                  <c:v>3228</c:v>
                </c:pt>
                <c:pt idx="445">
                  <c:v>3234</c:v>
                </c:pt>
                <c:pt idx="446">
                  <c:v>3240</c:v>
                </c:pt>
                <c:pt idx="447">
                  <c:v>3247</c:v>
                </c:pt>
                <c:pt idx="448">
                  <c:v>3253</c:v>
                </c:pt>
                <c:pt idx="449">
                  <c:v>3259</c:v>
                </c:pt>
                <c:pt idx="450">
                  <c:v>3264</c:v>
                </c:pt>
                <c:pt idx="451">
                  <c:v>3270</c:v>
                </c:pt>
                <c:pt idx="452">
                  <c:v>3276</c:v>
                </c:pt>
                <c:pt idx="453">
                  <c:v>3282</c:v>
                </c:pt>
                <c:pt idx="454">
                  <c:v>3289</c:v>
                </c:pt>
                <c:pt idx="455">
                  <c:v>3295</c:v>
                </c:pt>
                <c:pt idx="456">
                  <c:v>3301</c:v>
                </c:pt>
                <c:pt idx="457">
                  <c:v>3307</c:v>
                </c:pt>
                <c:pt idx="458">
                  <c:v>3313</c:v>
                </c:pt>
                <c:pt idx="459">
                  <c:v>3318</c:v>
                </c:pt>
                <c:pt idx="460">
                  <c:v>3324</c:v>
                </c:pt>
                <c:pt idx="461">
                  <c:v>3331</c:v>
                </c:pt>
                <c:pt idx="462">
                  <c:v>3337</c:v>
                </c:pt>
                <c:pt idx="463">
                  <c:v>3343</c:v>
                </c:pt>
                <c:pt idx="464">
                  <c:v>3349</c:v>
                </c:pt>
                <c:pt idx="465">
                  <c:v>3355</c:v>
                </c:pt>
                <c:pt idx="466">
                  <c:v>3361</c:v>
                </c:pt>
                <c:pt idx="467">
                  <c:v>3367</c:v>
                </c:pt>
                <c:pt idx="468">
                  <c:v>3374</c:v>
                </c:pt>
                <c:pt idx="469">
                  <c:v>3379</c:v>
                </c:pt>
                <c:pt idx="470">
                  <c:v>3385</c:v>
                </c:pt>
                <c:pt idx="471">
                  <c:v>3391</c:v>
                </c:pt>
                <c:pt idx="472">
                  <c:v>3397</c:v>
                </c:pt>
                <c:pt idx="473">
                  <c:v>3403</c:v>
                </c:pt>
                <c:pt idx="474">
                  <c:v>3409</c:v>
                </c:pt>
                <c:pt idx="475">
                  <c:v>3416</c:v>
                </c:pt>
                <c:pt idx="476">
                  <c:v>3422</c:v>
                </c:pt>
                <c:pt idx="477">
                  <c:v>3428</c:v>
                </c:pt>
                <c:pt idx="478">
                  <c:v>3434</c:v>
                </c:pt>
                <c:pt idx="479">
                  <c:v>3439</c:v>
                </c:pt>
                <c:pt idx="480">
                  <c:v>3445</c:v>
                </c:pt>
                <c:pt idx="481">
                  <c:v>3451</c:v>
                </c:pt>
                <c:pt idx="482">
                  <c:v>3458</c:v>
                </c:pt>
                <c:pt idx="483">
                  <c:v>3464</c:v>
                </c:pt>
                <c:pt idx="484">
                  <c:v>3470</c:v>
                </c:pt>
                <c:pt idx="485">
                  <c:v>3476</c:v>
                </c:pt>
                <c:pt idx="486">
                  <c:v>3482</c:v>
                </c:pt>
                <c:pt idx="487">
                  <c:v>3488</c:v>
                </c:pt>
                <c:pt idx="488">
                  <c:v>3494</c:v>
                </c:pt>
                <c:pt idx="489">
                  <c:v>3500</c:v>
                </c:pt>
                <c:pt idx="490">
                  <c:v>3506</c:v>
                </c:pt>
                <c:pt idx="491">
                  <c:v>3512</c:v>
                </c:pt>
                <c:pt idx="492">
                  <c:v>3518</c:v>
                </c:pt>
                <c:pt idx="493">
                  <c:v>3524</c:v>
                </c:pt>
                <c:pt idx="494">
                  <c:v>3530</c:v>
                </c:pt>
                <c:pt idx="495">
                  <c:v>3536</c:v>
                </c:pt>
                <c:pt idx="496">
                  <c:v>3543</c:v>
                </c:pt>
                <c:pt idx="497">
                  <c:v>3549</c:v>
                </c:pt>
                <c:pt idx="498">
                  <c:v>3554</c:v>
                </c:pt>
                <c:pt idx="499">
                  <c:v>3560</c:v>
                </c:pt>
                <c:pt idx="500">
                  <c:v>3566</c:v>
                </c:pt>
                <c:pt idx="501">
                  <c:v>3572</c:v>
                </c:pt>
                <c:pt idx="502">
                  <c:v>3578</c:v>
                </c:pt>
                <c:pt idx="503">
                  <c:v>3585</c:v>
                </c:pt>
                <c:pt idx="504">
                  <c:v>3591</c:v>
                </c:pt>
                <c:pt idx="505">
                  <c:v>3597</c:v>
                </c:pt>
                <c:pt idx="506">
                  <c:v>3603</c:v>
                </c:pt>
                <c:pt idx="507">
                  <c:v>3609</c:v>
                </c:pt>
                <c:pt idx="508">
                  <c:v>3614</c:v>
                </c:pt>
                <c:pt idx="509">
                  <c:v>3620</c:v>
                </c:pt>
                <c:pt idx="510">
                  <c:v>3627</c:v>
                </c:pt>
                <c:pt idx="511">
                  <c:v>3633</c:v>
                </c:pt>
                <c:pt idx="512">
                  <c:v>3639</c:v>
                </c:pt>
                <c:pt idx="513">
                  <c:v>3645</c:v>
                </c:pt>
                <c:pt idx="514">
                  <c:v>3651</c:v>
                </c:pt>
                <c:pt idx="515">
                  <c:v>3657</c:v>
                </c:pt>
                <c:pt idx="516">
                  <c:v>3663</c:v>
                </c:pt>
                <c:pt idx="517">
                  <c:v>3670</c:v>
                </c:pt>
                <c:pt idx="518">
                  <c:v>3675</c:v>
                </c:pt>
                <c:pt idx="519">
                  <c:v>3681</c:v>
                </c:pt>
                <c:pt idx="520">
                  <c:v>3687</c:v>
                </c:pt>
                <c:pt idx="521">
                  <c:v>3693</c:v>
                </c:pt>
                <c:pt idx="522">
                  <c:v>3699</c:v>
                </c:pt>
                <c:pt idx="523">
                  <c:v>3705</c:v>
                </c:pt>
                <c:pt idx="524">
                  <c:v>3712</c:v>
                </c:pt>
                <c:pt idx="525">
                  <c:v>3718</c:v>
                </c:pt>
                <c:pt idx="526">
                  <c:v>3724</c:v>
                </c:pt>
                <c:pt idx="527">
                  <c:v>3729</c:v>
                </c:pt>
                <c:pt idx="528">
                  <c:v>3735</c:v>
                </c:pt>
                <c:pt idx="529">
                  <c:v>3741</c:v>
                </c:pt>
                <c:pt idx="530">
                  <c:v>3747</c:v>
                </c:pt>
                <c:pt idx="531">
                  <c:v>3753</c:v>
                </c:pt>
                <c:pt idx="532">
                  <c:v>3760</c:v>
                </c:pt>
                <c:pt idx="533">
                  <c:v>3766</c:v>
                </c:pt>
                <c:pt idx="534">
                  <c:v>3772</c:v>
                </c:pt>
                <c:pt idx="535">
                  <c:v>3778</c:v>
                </c:pt>
                <c:pt idx="536">
                  <c:v>3784</c:v>
                </c:pt>
                <c:pt idx="537">
                  <c:v>3789</c:v>
                </c:pt>
                <c:pt idx="538">
                  <c:v>3795</c:v>
                </c:pt>
                <c:pt idx="539">
                  <c:v>3802</c:v>
                </c:pt>
                <c:pt idx="540">
                  <c:v>3808</c:v>
                </c:pt>
                <c:pt idx="541">
                  <c:v>3814</c:v>
                </c:pt>
                <c:pt idx="542">
                  <c:v>3820</c:v>
                </c:pt>
                <c:pt idx="543">
                  <c:v>3826</c:v>
                </c:pt>
                <c:pt idx="544">
                  <c:v>3832</c:v>
                </c:pt>
                <c:pt idx="545">
                  <c:v>3838</c:v>
                </c:pt>
                <c:pt idx="546">
                  <c:v>3845</c:v>
                </c:pt>
                <c:pt idx="547">
                  <c:v>3850</c:v>
                </c:pt>
                <c:pt idx="548">
                  <c:v>3856</c:v>
                </c:pt>
                <c:pt idx="549">
                  <c:v>3862</c:v>
                </c:pt>
                <c:pt idx="550">
                  <c:v>3868</c:v>
                </c:pt>
                <c:pt idx="551">
                  <c:v>3874</c:v>
                </c:pt>
                <c:pt idx="552">
                  <c:v>3880</c:v>
                </c:pt>
                <c:pt idx="553">
                  <c:v>3887</c:v>
                </c:pt>
                <c:pt idx="554">
                  <c:v>3893</c:v>
                </c:pt>
                <c:pt idx="555">
                  <c:v>3899</c:v>
                </c:pt>
                <c:pt idx="556">
                  <c:v>3904</c:v>
                </c:pt>
                <c:pt idx="557">
                  <c:v>3910</c:v>
                </c:pt>
                <c:pt idx="558">
                  <c:v>3916</c:v>
                </c:pt>
                <c:pt idx="559">
                  <c:v>3922</c:v>
                </c:pt>
                <c:pt idx="560">
                  <c:v>3929</c:v>
                </c:pt>
                <c:pt idx="561">
                  <c:v>3935</c:v>
                </c:pt>
                <c:pt idx="562">
                  <c:v>3941</c:v>
                </c:pt>
                <c:pt idx="563">
                  <c:v>3947</c:v>
                </c:pt>
                <c:pt idx="564">
                  <c:v>3953</c:v>
                </c:pt>
                <c:pt idx="565">
                  <c:v>3959</c:v>
                </c:pt>
                <c:pt idx="566">
                  <c:v>3964</c:v>
                </c:pt>
                <c:pt idx="567">
                  <c:v>3971</c:v>
                </c:pt>
                <c:pt idx="568">
                  <c:v>3977</c:v>
                </c:pt>
                <c:pt idx="569">
                  <c:v>3983</c:v>
                </c:pt>
                <c:pt idx="570">
                  <c:v>3989</c:v>
                </c:pt>
                <c:pt idx="571">
                  <c:v>3995</c:v>
                </c:pt>
                <c:pt idx="572">
                  <c:v>4001</c:v>
                </c:pt>
                <c:pt idx="573">
                  <c:v>4007</c:v>
                </c:pt>
                <c:pt idx="574">
                  <c:v>4014</c:v>
                </c:pt>
                <c:pt idx="575">
                  <c:v>4019</c:v>
                </c:pt>
                <c:pt idx="576">
                  <c:v>4025</c:v>
                </c:pt>
                <c:pt idx="577">
                  <c:v>4031</c:v>
                </c:pt>
                <c:pt idx="578">
                  <c:v>4037</c:v>
                </c:pt>
                <c:pt idx="579">
                  <c:v>4043</c:v>
                </c:pt>
                <c:pt idx="580">
                  <c:v>4049</c:v>
                </c:pt>
                <c:pt idx="581">
                  <c:v>4056</c:v>
                </c:pt>
                <c:pt idx="582">
                  <c:v>4062</c:v>
                </c:pt>
                <c:pt idx="583">
                  <c:v>4068</c:v>
                </c:pt>
                <c:pt idx="584">
                  <c:v>4074</c:v>
                </c:pt>
                <c:pt idx="585">
                  <c:v>4079</c:v>
                </c:pt>
                <c:pt idx="586">
                  <c:v>4085</c:v>
                </c:pt>
                <c:pt idx="587">
                  <c:v>4091</c:v>
                </c:pt>
                <c:pt idx="588">
                  <c:v>4098</c:v>
                </c:pt>
                <c:pt idx="589">
                  <c:v>4104</c:v>
                </c:pt>
                <c:pt idx="590">
                  <c:v>4110</c:v>
                </c:pt>
                <c:pt idx="591">
                  <c:v>4116</c:v>
                </c:pt>
                <c:pt idx="592">
                  <c:v>4122</c:v>
                </c:pt>
                <c:pt idx="593">
                  <c:v>4128</c:v>
                </c:pt>
                <c:pt idx="594">
                  <c:v>4134</c:v>
                </c:pt>
                <c:pt idx="595">
                  <c:v>4140</c:v>
                </c:pt>
                <c:pt idx="596">
                  <c:v>4146</c:v>
                </c:pt>
                <c:pt idx="597">
                  <c:v>4152</c:v>
                </c:pt>
                <c:pt idx="598">
                  <c:v>4158</c:v>
                </c:pt>
                <c:pt idx="599">
                  <c:v>4164</c:v>
                </c:pt>
                <c:pt idx="600">
                  <c:v>4170</c:v>
                </c:pt>
                <c:pt idx="601">
                  <c:v>4176</c:v>
                </c:pt>
                <c:pt idx="602">
                  <c:v>4183</c:v>
                </c:pt>
                <c:pt idx="603">
                  <c:v>4189</c:v>
                </c:pt>
                <c:pt idx="604">
                  <c:v>4194</c:v>
                </c:pt>
                <c:pt idx="605">
                  <c:v>4200</c:v>
                </c:pt>
                <c:pt idx="606">
                  <c:v>4206</c:v>
                </c:pt>
                <c:pt idx="607">
                  <c:v>4212</c:v>
                </c:pt>
                <c:pt idx="608">
                  <c:v>4218</c:v>
                </c:pt>
                <c:pt idx="609">
                  <c:v>4225</c:v>
                </c:pt>
                <c:pt idx="610">
                  <c:v>4231</c:v>
                </c:pt>
                <c:pt idx="611">
                  <c:v>4237</c:v>
                </c:pt>
                <c:pt idx="612">
                  <c:v>4243</c:v>
                </c:pt>
                <c:pt idx="613">
                  <c:v>4249</c:v>
                </c:pt>
                <c:pt idx="614">
                  <c:v>4254</c:v>
                </c:pt>
                <c:pt idx="615">
                  <c:v>4260</c:v>
                </c:pt>
                <c:pt idx="616">
                  <c:v>4267</c:v>
                </c:pt>
                <c:pt idx="617">
                  <c:v>4273</c:v>
                </c:pt>
                <c:pt idx="618">
                  <c:v>4279</c:v>
                </c:pt>
                <c:pt idx="619">
                  <c:v>4285</c:v>
                </c:pt>
                <c:pt idx="620">
                  <c:v>4291</c:v>
                </c:pt>
                <c:pt idx="621">
                  <c:v>4297</c:v>
                </c:pt>
                <c:pt idx="622">
                  <c:v>4303</c:v>
                </c:pt>
                <c:pt idx="623">
                  <c:v>4310</c:v>
                </c:pt>
                <c:pt idx="624">
                  <c:v>4315</c:v>
                </c:pt>
                <c:pt idx="625">
                  <c:v>4321</c:v>
                </c:pt>
                <c:pt idx="626">
                  <c:v>4327</c:v>
                </c:pt>
                <c:pt idx="627">
                  <c:v>4333</c:v>
                </c:pt>
                <c:pt idx="628">
                  <c:v>4339</c:v>
                </c:pt>
                <c:pt idx="629">
                  <c:v>4345</c:v>
                </c:pt>
                <c:pt idx="630">
                  <c:v>4352</c:v>
                </c:pt>
                <c:pt idx="631">
                  <c:v>4358</c:v>
                </c:pt>
                <c:pt idx="632">
                  <c:v>4364</c:v>
                </c:pt>
                <c:pt idx="633">
                  <c:v>4370</c:v>
                </c:pt>
                <c:pt idx="634">
                  <c:v>4375</c:v>
                </c:pt>
                <c:pt idx="635">
                  <c:v>4381</c:v>
                </c:pt>
                <c:pt idx="636">
                  <c:v>4387</c:v>
                </c:pt>
                <c:pt idx="637">
                  <c:v>4393</c:v>
                </c:pt>
                <c:pt idx="638">
                  <c:v>4400</c:v>
                </c:pt>
                <c:pt idx="639">
                  <c:v>4406</c:v>
                </c:pt>
                <c:pt idx="640">
                  <c:v>4412</c:v>
                </c:pt>
                <c:pt idx="641">
                  <c:v>4418</c:v>
                </c:pt>
                <c:pt idx="642">
                  <c:v>4424</c:v>
                </c:pt>
                <c:pt idx="643">
                  <c:v>4429</c:v>
                </c:pt>
                <c:pt idx="644">
                  <c:v>4435</c:v>
                </c:pt>
                <c:pt idx="645">
                  <c:v>4442</c:v>
                </c:pt>
                <c:pt idx="646">
                  <c:v>4448</c:v>
                </c:pt>
                <c:pt idx="647">
                  <c:v>4454</c:v>
                </c:pt>
                <c:pt idx="648">
                  <c:v>4460</c:v>
                </c:pt>
                <c:pt idx="649">
                  <c:v>4466</c:v>
                </c:pt>
                <c:pt idx="650">
                  <c:v>4472</c:v>
                </c:pt>
                <c:pt idx="651">
                  <c:v>4478</c:v>
                </c:pt>
                <c:pt idx="652">
                  <c:v>4484</c:v>
                </c:pt>
                <c:pt idx="653">
                  <c:v>4490</c:v>
                </c:pt>
                <c:pt idx="654">
                  <c:v>4496</c:v>
                </c:pt>
                <c:pt idx="655">
                  <c:v>4502</c:v>
                </c:pt>
                <c:pt idx="656">
                  <c:v>4508</c:v>
                </c:pt>
                <c:pt idx="657">
                  <c:v>4514</c:v>
                </c:pt>
                <c:pt idx="658">
                  <c:v>4520</c:v>
                </c:pt>
                <c:pt idx="659">
                  <c:v>4527</c:v>
                </c:pt>
                <c:pt idx="660">
                  <c:v>4533</c:v>
                </c:pt>
                <c:pt idx="661">
                  <c:v>4539</c:v>
                </c:pt>
                <c:pt idx="662">
                  <c:v>4544</c:v>
                </c:pt>
                <c:pt idx="663">
                  <c:v>4550</c:v>
                </c:pt>
                <c:pt idx="664">
                  <c:v>4556</c:v>
                </c:pt>
                <c:pt idx="665">
                  <c:v>4562</c:v>
                </c:pt>
                <c:pt idx="666">
                  <c:v>4569</c:v>
                </c:pt>
                <c:pt idx="667">
                  <c:v>4575</c:v>
                </c:pt>
                <c:pt idx="668">
                  <c:v>4581</c:v>
                </c:pt>
                <c:pt idx="669">
                  <c:v>4587</c:v>
                </c:pt>
                <c:pt idx="670">
                  <c:v>4593</c:v>
                </c:pt>
                <c:pt idx="671">
                  <c:v>4599</c:v>
                </c:pt>
                <c:pt idx="672">
                  <c:v>4604</c:v>
                </c:pt>
                <c:pt idx="673">
                  <c:v>4611</c:v>
                </c:pt>
                <c:pt idx="674">
                  <c:v>4617</c:v>
                </c:pt>
                <c:pt idx="675">
                  <c:v>4623</c:v>
                </c:pt>
                <c:pt idx="676">
                  <c:v>4629</c:v>
                </c:pt>
                <c:pt idx="677">
                  <c:v>4635</c:v>
                </c:pt>
                <c:pt idx="678">
                  <c:v>4641</c:v>
                </c:pt>
                <c:pt idx="679">
                  <c:v>4647</c:v>
                </c:pt>
                <c:pt idx="680">
                  <c:v>4654</c:v>
                </c:pt>
                <c:pt idx="681">
                  <c:v>4659</c:v>
                </c:pt>
                <c:pt idx="682">
                  <c:v>4665</c:v>
                </c:pt>
                <c:pt idx="683">
                  <c:v>4671</c:v>
                </c:pt>
                <c:pt idx="684">
                  <c:v>4677</c:v>
                </c:pt>
                <c:pt idx="685">
                  <c:v>4683</c:v>
                </c:pt>
                <c:pt idx="686">
                  <c:v>4689</c:v>
                </c:pt>
                <c:pt idx="687">
                  <c:v>4696</c:v>
                </c:pt>
                <c:pt idx="688">
                  <c:v>4702</c:v>
                </c:pt>
                <c:pt idx="689">
                  <c:v>4708</c:v>
                </c:pt>
                <c:pt idx="690">
                  <c:v>4714</c:v>
                </c:pt>
                <c:pt idx="691">
                  <c:v>4719</c:v>
                </c:pt>
                <c:pt idx="692">
                  <c:v>4725</c:v>
                </c:pt>
                <c:pt idx="693">
                  <c:v>4731</c:v>
                </c:pt>
                <c:pt idx="694">
                  <c:v>4738</c:v>
                </c:pt>
                <c:pt idx="695">
                  <c:v>4744</c:v>
                </c:pt>
                <c:pt idx="696">
                  <c:v>4750</c:v>
                </c:pt>
                <c:pt idx="697">
                  <c:v>4756</c:v>
                </c:pt>
                <c:pt idx="698">
                  <c:v>4762</c:v>
                </c:pt>
                <c:pt idx="699">
                  <c:v>4768</c:v>
                </c:pt>
                <c:pt idx="700">
                  <c:v>4773</c:v>
                </c:pt>
                <c:pt idx="701">
                  <c:v>4780</c:v>
                </c:pt>
                <c:pt idx="702">
                  <c:v>4786</c:v>
                </c:pt>
                <c:pt idx="703">
                  <c:v>4792</c:v>
                </c:pt>
                <c:pt idx="704">
                  <c:v>4798</c:v>
                </c:pt>
                <c:pt idx="705">
                  <c:v>4804</c:v>
                </c:pt>
                <c:pt idx="706">
                  <c:v>4810</c:v>
                </c:pt>
                <c:pt idx="707">
                  <c:v>4816</c:v>
                </c:pt>
                <c:pt idx="708">
                  <c:v>4823</c:v>
                </c:pt>
                <c:pt idx="709">
                  <c:v>4829</c:v>
                </c:pt>
                <c:pt idx="710">
                  <c:v>4834</c:v>
                </c:pt>
                <c:pt idx="711">
                  <c:v>4840</c:v>
                </c:pt>
                <c:pt idx="712">
                  <c:v>4846</c:v>
                </c:pt>
                <c:pt idx="713">
                  <c:v>4852</c:v>
                </c:pt>
                <c:pt idx="714">
                  <c:v>4858</c:v>
                </c:pt>
                <c:pt idx="715">
                  <c:v>4865</c:v>
                </c:pt>
                <c:pt idx="716">
                  <c:v>4871</c:v>
                </c:pt>
                <c:pt idx="717">
                  <c:v>4877</c:v>
                </c:pt>
                <c:pt idx="718">
                  <c:v>4883</c:v>
                </c:pt>
                <c:pt idx="719">
                  <c:v>4888</c:v>
                </c:pt>
                <c:pt idx="720">
                  <c:v>4894</c:v>
                </c:pt>
                <c:pt idx="721">
                  <c:v>4900</c:v>
                </c:pt>
                <c:pt idx="722">
                  <c:v>4907</c:v>
                </c:pt>
                <c:pt idx="723">
                  <c:v>4913</c:v>
                </c:pt>
                <c:pt idx="724">
                  <c:v>4919</c:v>
                </c:pt>
                <c:pt idx="725">
                  <c:v>4925</c:v>
                </c:pt>
                <c:pt idx="726">
                  <c:v>4931</c:v>
                </c:pt>
                <c:pt idx="727">
                  <c:v>4937</c:v>
                </c:pt>
                <c:pt idx="728">
                  <c:v>4942</c:v>
                </c:pt>
                <c:pt idx="729">
                  <c:v>4948</c:v>
                </c:pt>
                <c:pt idx="730">
                  <c:v>4955</c:v>
                </c:pt>
                <c:pt idx="731">
                  <c:v>4961</c:v>
                </c:pt>
                <c:pt idx="732">
                  <c:v>4967</c:v>
                </c:pt>
                <c:pt idx="733">
                  <c:v>4973</c:v>
                </c:pt>
                <c:pt idx="734">
                  <c:v>4979</c:v>
                </c:pt>
                <c:pt idx="735">
                  <c:v>4985</c:v>
                </c:pt>
                <c:pt idx="736">
                  <c:v>4992</c:v>
                </c:pt>
                <c:pt idx="737">
                  <c:v>4998</c:v>
                </c:pt>
                <c:pt idx="738">
                  <c:v>5004</c:v>
                </c:pt>
                <c:pt idx="739">
                  <c:v>5009</c:v>
                </c:pt>
                <c:pt idx="740">
                  <c:v>5015</c:v>
                </c:pt>
                <c:pt idx="741">
                  <c:v>5021</c:v>
                </c:pt>
                <c:pt idx="742">
                  <c:v>5027</c:v>
                </c:pt>
                <c:pt idx="743">
                  <c:v>5033</c:v>
                </c:pt>
                <c:pt idx="744">
                  <c:v>5040</c:v>
                </c:pt>
                <c:pt idx="745">
                  <c:v>5046</c:v>
                </c:pt>
                <c:pt idx="746">
                  <c:v>5052</c:v>
                </c:pt>
                <c:pt idx="747">
                  <c:v>5058</c:v>
                </c:pt>
                <c:pt idx="748">
                  <c:v>5063</c:v>
                </c:pt>
                <c:pt idx="749">
                  <c:v>5069</c:v>
                </c:pt>
                <c:pt idx="750">
                  <c:v>5075</c:v>
                </c:pt>
                <c:pt idx="751">
                  <c:v>5082</c:v>
                </c:pt>
                <c:pt idx="752">
                  <c:v>5088</c:v>
                </c:pt>
                <c:pt idx="753">
                  <c:v>5094</c:v>
                </c:pt>
                <c:pt idx="754">
                  <c:v>5100</c:v>
                </c:pt>
                <c:pt idx="755">
                  <c:v>5106</c:v>
                </c:pt>
                <c:pt idx="756">
                  <c:v>5112</c:v>
                </c:pt>
                <c:pt idx="757">
                  <c:v>5118</c:v>
                </c:pt>
                <c:pt idx="758">
                  <c:v>5124</c:v>
                </c:pt>
                <c:pt idx="759">
                  <c:v>5130</c:v>
                </c:pt>
                <c:pt idx="760">
                  <c:v>5136</c:v>
                </c:pt>
                <c:pt idx="761">
                  <c:v>5142</c:v>
                </c:pt>
                <c:pt idx="762">
                  <c:v>5148</c:v>
                </c:pt>
                <c:pt idx="763">
                  <c:v>5154</c:v>
                </c:pt>
                <c:pt idx="764">
                  <c:v>5160</c:v>
                </c:pt>
                <c:pt idx="765">
                  <c:v>5167</c:v>
                </c:pt>
                <c:pt idx="766">
                  <c:v>5173</c:v>
                </c:pt>
                <c:pt idx="767">
                  <c:v>5178</c:v>
                </c:pt>
                <c:pt idx="768">
                  <c:v>5184</c:v>
                </c:pt>
                <c:pt idx="769">
                  <c:v>5190</c:v>
                </c:pt>
                <c:pt idx="770">
                  <c:v>5196</c:v>
                </c:pt>
                <c:pt idx="771">
                  <c:v>5202</c:v>
                </c:pt>
                <c:pt idx="772">
                  <c:v>5209</c:v>
                </c:pt>
                <c:pt idx="773">
                  <c:v>5215</c:v>
                </c:pt>
                <c:pt idx="774">
                  <c:v>5221</c:v>
                </c:pt>
                <c:pt idx="775">
                  <c:v>5227</c:v>
                </c:pt>
                <c:pt idx="776">
                  <c:v>5232</c:v>
                </c:pt>
                <c:pt idx="777">
                  <c:v>5238</c:v>
                </c:pt>
                <c:pt idx="778">
                  <c:v>5244</c:v>
                </c:pt>
                <c:pt idx="779">
                  <c:v>5251</c:v>
                </c:pt>
                <c:pt idx="780">
                  <c:v>5257</c:v>
                </c:pt>
                <c:pt idx="781">
                  <c:v>5263</c:v>
                </c:pt>
                <c:pt idx="782">
                  <c:v>5269</c:v>
                </c:pt>
                <c:pt idx="783">
                  <c:v>5275</c:v>
                </c:pt>
                <c:pt idx="784">
                  <c:v>5281</c:v>
                </c:pt>
                <c:pt idx="785">
                  <c:v>5287</c:v>
                </c:pt>
                <c:pt idx="786">
                  <c:v>5293</c:v>
                </c:pt>
                <c:pt idx="787">
                  <c:v>5299</c:v>
                </c:pt>
                <c:pt idx="788">
                  <c:v>5305</c:v>
                </c:pt>
                <c:pt idx="789">
                  <c:v>5311</c:v>
                </c:pt>
                <c:pt idx="790">
                  <c:v>5317</c:v>
                </c:pt>
                <c:pt idx="791">
                  <c:v>5323</c:v>
                </c:pt>
                <c:pt idx="792">
                  <c:v>5329</c:v>
                </c:pt>
                <c:pt idx="793">
                  <c:v>5336</c:v>
                </c:pt>
                <c:pt idx="794">
                  <c:v>5342</c:v>
                </c:pt>
                <c:pt idx="795">
                  <c:v>5348</c:v>
                </c:pt>
                <c:pt idx="796">
                  <c:v>5353</c:v>
                </c:pt>
                <c:pt idx="797">
                  <c:v>5359</c:v>
                </c:pt>
                <c:pt idx="798">
                  <c:v>5365</c:v>
                </c:pt>
                <c:pt idx="799">
                  <c:v>5371</c:v>
                </c:pt>
                <c:pt idx="800">
                  <c:v>5378</c:v>
                </c:pt>
                <c:pt idx="801">
                  <c:v>5384</c:v>
                </c:pt>
                <c:pt idx="802">
                  <c:v>5390</c:v>
                </c:pt>
                <c:pt idx="803">
                  <c:v>5396</c:v>
                </c:pt>
                <c:pt idx="804">
                  <c:v>5402</c:v>
                </c:pt>
                <c:pt idx="805">
                  <c:v>5408</c:v>
                </c:pt>
                <c:pt idx="806">
                  <c:v>5413</c:v>
                </c:pt>
                <c:pt idx="807">
                  <c:v>5420</c:v>
                </c:pt>
                <c:pt idx="808">
                  <c:v>5426</c:v>
                </c:pt>
                <c:pt idx="809">
                  <c:v>5432</c:v>
                </c:pt>
                <c:pt idx="810">
                  <c:v>5438</c:v>
                </c:pt>
                <c:pt idx="811">
                  <c:v>5444</c:v>
                </c:pt>
                <c:pt idx="812">
                  <c:v>5450</c:v>
                </c:pt>
                <c:pt idx="813">
                  <c:v>5456</c:v>
                </c:pt>
                <c:pt idx="814">
                  <c:v>5463</c:v>
                </c:pt>
                <c:pt idx="815">
                  <c:v>5468</c:v>
                </c:pt>
                <c:pt idx="816">
                  <c:v>5474</c:v>
                </c:pt>
                <c:pt idx="817">
                  <c:v>5480</c:v>
                </c:pt>
                <c:pt idx="818">
                  <c:v>5486</c:v>
                </c:pt>
                <c:pt idx="819">
                  <c:v>5492</c:v>
                </c:pt>
                <c:pt idx="820">
                  <c:v>5498</c:v>
                </c:pt>
                <c:pt idx="821">
                  <c:v>5505</c:v>
                </c:pt>
                <c:pt idx="822">
                  <c:v>5511</c:v>
                </c:pt>
                <c:pt idx="823">
                  <c:v>5517</c:v>
                </c:pt>
                <c:pt idx="824">
                  <c:v>5523</c:v>
                </c:pt>
                <c:pt idx="825">
                  <c:v>5528</c:v>
                </c:pt>
                <c:pt idx="826">
                  <c:v>5534</c:v>
                </c:pt>
                <c:pt idx="827">
                  <c:v>5540</c:v>
                </c:pt>
                <c:pt idx="828">
                  <c:v>5547</c:v>
                </c:pt>
                <c:pt idx="829">
                  <c:v>5553</c:v>
                </c:pt>
                <c:pt idx="830">
                  <c:v>5559</c:v>
                </c:pt>
                <c:pt idx="831">
                  <c:v>5565</c:v>
                </c:pt>
                <c:pt idx="832">
                  <c:v>5571</c:v>
                </c:pt>
                <c:pt idx="833">
                  <c:v>5577</c:v>
                </c:pt>
                <c:pt idx="834">
                  <c:v>5582</c:v>
                </c:pt>
                <c:pt idx="835">
                  <c:v>5588</c:v>
                </c:pt>
                <c:pt idx="836">
                  <c:v>5595</c:v>
                </c:pt>
                <c:pt idx="837">
                  <c:v>5601</c:v>
                </c:pt>
                <c:pt idx="838">
                  <c:v>5607</c:v>
                </c:pt>
                <c:pt idx="839">
                  <c:v>5613</c:v>
                </c:pt>
                <c:pt idx="840">
                  <c:v>5619</c:v>
                </c:pt>
                <c:pt idx="841">
                  <c:v>5625</c:v>
                </c:pt>
                <c:pt idx="842">
                  <c:v>5632</c:v>
                </c:pt>
                <c:pt idx="843">
                  <c:v>5637</c:v>
                </c:pt>
                <c:pt idx="844">
                  <c:v>5643</c:v>
                </c:pt>
                <c:pt idx="845">
                  <c:v>5649</c:v>
                </c:pt>
                <c:pt idx="846">
                  <c:v>5655</c:v>
                </c:pt>
                <c:pt idx="847">
                  <c:v>5661</c:v>
                </c:pt>
                <c:pt idx="848">
                  <c:v>5667</c:v>
                </c:pt>
                <c:pt idx="849">
                  <c:v>5673</c:v>
                </c:pt>
                <c:pt idx="850">
                  <c:v>5680</c:v>
                </c:pt>
                <c:pt idx="851">
                  <c:v>5686</c:v>
                </c:pt>
                <c:pt idx="852">
                  <c:v>5692</c:v>
                </c:pt>
                <c:pt idx="853">
                  <c:v>5697</c:v>
                </c:pt>
                <c:pt idx="854">
                  <c:v>5703</c:v>
                </c:pt>
                <c:pt idx="855">
                  <c:v>5709</c:v>
                </c:pt>
                <c:pt idx="856">
                  <c:v>5715</c:v>
                </c:pt>
                <c:pt idx="857">
                  <c:v>5722</c:v>
                </c:pt>
                <c:pt idx="858">
                  <c:v>5728</c:v>
                </c:pt>
                <c:pt idx="859">
                  <c:v>5734</c:v>
                </c:pt>
                <c:pt idx="860">
                  <c:v>5740</c:v>
                </c:pt>
                <c:pt idx="861">
                  <c:v>5745</c:v>
                </c:pt>
                <c:pt idx="862">
                  <c:v>5751</c:v>
                </c:pt>
                <c:pt idx="863">
                  <c:v>5757</c:v>
                </c:pt>
                <c:pt idx="864">
                  <c:v>5764</c:v>
                </c:pt>
                <c:pt idx="865">
                  <c:v>5770</c:v>
                </c:pt>
                <c:pt idx="866">
                  <c:v>5776</c:v>
                </c:pt>
                <c:pt idx="867">
                  <c:v>5782</c:v>
                </c:pt>
                <c:pt idx="868">
                  <c:v>5788</c:v>
                </c:pt>
                <c:pt idx="869">
                  <c:v>5794</c:v>
                </c:pt>
                <c:pt idx="870">
                  <c:v>5800</c:v>
                </c:pt>
                <c:pt idx="871">
                  <c:v>5806</c:v>
                </c:pt>
                <c:pt idx="872">
                  <c:v>5812</c:v>
                </c:pt>
                <c:pt idx="873">
                  <c:v>5818</c:v>
                </c:pt>
                <c:pt idx="874">
                  <c:v>5824</c:v>
                </c:pt>
                <c:pt idx="875">
                  <c:v>5830</c:v>
                </c:pt>
                <c:pt idx="876">
                  <c:v>5836</c:v>
                </c:pt>
                <c:pt idx="877">
                  <c:v>5842</c:v>
                </c:pt>
                <c:pt idx="878">
                  <c:v>5849</c:v>
                </c:pt>
                <c:pt idx="879">
                  <c:v>5854</c:v>
                </c:pt>
                <c:pt idx="880">
                  <c:v>5860</c:v>
                </c:pt>
                <c:pt idx="881">
                  <c:v>5866</c:v>
                </c:pt>
                <c:pt idx="882">
                  <c:v>5872</c:v>
                </c:pt>
                <c:pt idx="883">
                  <c:v>5878</c:v>
                </c:pt>
                <c:pt idx="884">
                  <c:v>5884</c:v>
                </c:pt>
                <c:pt idx="885">
                  <c:v>5891</c:v>
                </c:pt>
                <c:pt idx="886">
                  <c:v>5897</c:v>
                </c:pt>
                <c:pt idx="887">
                  <c:v>5903</c:v>
                </c:pt>
                <c:pt idx="888">
                  <c:v>5908</c:v>
                </c:pt>
                <c:pt idx="889">
                  <c:v>5914</c:v>
                </c:pt>
                <c:pt idx="890">
                  <c:v>5920</c:v>
                </c:pt>
                <c:pt idx="891">
                  <c:v>5926</c:v>
                </c:pt>
                <c:pt idx="892">
                  <c:v>5933</c:v>
                </c:pt>
                <c:pt idx="893">
                  <c:v>5939</c:v>
                </c:pt>
                <c:pt idx="894">
                  <c:v>5945</c:v>
                </c:pt>
                <c:pt idx="895">
                  <c:v>5951</c:v>
                </c:pt>
                <c:pt idx="896">
                  <c:v>5957</c:v>
                </c:pt>
                <c:pt idx="897">
                  <c:v>5962</c:v>
                </c:pt>
                <c:pt idx="898">
                  <c:v>5968</c:v>
                </c:pt>
                <c:pt idx="899">
                  <c:v>5975</c:v>
                </c:pt>
                <c:pt idx="900">
                  <c:v>5981</c:v>
                </c:pt>
                <c:pt idx="901">
                  <c:v>5987</c:v>
                </c:pt>
                <c:pt idx="902">
                  <c:v>5993</c:v>
                </c:pt>
                <c:pt idx="903">
                  <c:v>5999</c:v>
                </c:pt>
                <c:pt idx="904">
                  <c:v>6005</c:v>
                </c:pt>
                <c:pt idx="905">
                  <c:v>6010</c:v>
                </c:pt>
                <c:pt idx="906">
                  <c:v>6017</c:v>
                </c:pt>
                <c:pt idx="907">
                  <c:v>6023</c:v>
                </c:pt>
                <c:pt idx="908">
                  <c:v>6029</c:v>
                </c:pt>
                <c:pt idx="909">
                  <c:v>6035</c:v>
                </c:pt>
                <c:pt idx="910">
                  <c:v>6041</c:v>
                </c:pt>
                <c:pt idx="911">
                  <c:v>6047</c:v>
                </c:pt>
                <c:pt idx="912">
                  <c:v>6053</c:v>
                </c:pt>
                <c:pt idx="913">
                  <c:v>6060</c:v>
                </c:pt>
                <c:pt idx="914">
                  <c:v>6065</c:v>
                </c:pt>
                <c:pt idx="915">
                  <c:v>6071</c:v>
                </c:pt>
                <c:pt idx="916">
                  <c:v>6077</c:v>
                </c:pt>
                <c:pt idx="917">
                  <c:v>6083</c:v>
                </c:pt>
                <c:pt idx="918">
                  <c:v>6089</c:v>
                </c:pt>
                <c:pt idx="919">
                  <c:v>6095</c:v>
                </c:pt>
                <c:pt idx="920">
                  <c:v>6102</c:v>
                </c:pt>
                <c:pt idx="921">
                  <c:v>6108</c:v>
                </c:pt>
                <c:pt idx="922">
                  <c:v>6114</c:v>
                </c:pt>
                <c:pt idx="923">
                  <c:v>6119</c:v>
                </c:pt>
                <c:pt idx="924">
                  <c:v>6125</c:v>
                </c:pt>
                <c:pt idx="925">
                  <c:v>6131</c:v>
                </c:pt>
                <c:pt idx="926">
                  <c:v>6137</c:v>
                </c:pt>
                <c:pt idx="927">
                  <c:v>6144</c:v>
                </c:pt>
                <c:pt idx="928">
                  <c:v>6150</c:v>
                </c:pt>
                <c:pt idx="929">
                  <c:v>6156</c:v>
                </c:pt>
                <c:pt idx="930">
                  <c:v>6162</c:v>
                </c:pt>
                <c:pt idx="931">
                  <c:v>6168</c:v>
                </c:pt>
                <c:pt idx="932">
                  <c:v>6173</c:v>
                </c:pt>
                <c:pt idx="933">
                  <c:v>6179</c:v>
                </c:pt>
                <c:pt idx="934">
                  <c:v>6185</c:v>
                </c:pt>
                <c:pt idx="935">
                  <c:v>6192</c:v>
                </c:pt>
                <c:pt idx="936">
                  <c:v>6198</c:v>
                </c:pt>
                <c:pt idx="937">
                  <c:v>6204</c:v>
                </c:pt>
                <c:pt idx="938">
                  <c:v>6210</c:v>
                </c:pt>
                <c:pt idx="939">
                  <c:v>6216</c:v>
                </c:pt>
                <c:pt idx="940">
                  <c:v>6221</c:v>
                </c:pt>
                <c:pt idx="941">
                  <c:v>6227</c:v>
                </c:pt>
                <c:pt idx="942">
                  <c:v>6234</c:v>
                </c:pt>
                <c:pt idx="943">
                  <c:v>6240</c:v>
                </c:pt>
                <c:pt idx="944">
                  <c:v>6246</c:v>
                </c:pt>
                <c:pt idx="945">
                  <c:v>6252</c:v>
                </c:pt>
                <c:pt idx="946">
                  <c:v>6258</c:v>
                </c:pt>
                <c:pt idx="947">
                  <c:v>6264</c:v>
                </c:pt>
                <c:pt idx="948">
                  <c:v>6270</c:v>
                </c:pt>
                <c:pt idx="949">
                  <c:v>6276</c:v>
                </c:pt>
                <c:pt idx="950">
                  <c:v>6282</c:v>
                </c:pt>
                <c:pt idx="951">
                  <c:v>6288</c:v>
                </c:pt>
                <c:pt idx="952">
                  <c:v>6294</c:v>
                </c:pt>
                <c:pt idx="953">
                  <c:v>6300</c:v>
                </c:pt>
                <c:pt idx="954">
                  <c:v>6306</c:v>
                </c:pt>
                <c:pt idx="955">
                  <c:v>6312</c:v>
                </c:pt>
                <c:pt idx="956">
                  <c:v>6319</c:v>
                </c:pt>
                <c:pt idx="957">
                  <c:v>6325</c:v>
                </c:pt>
                <c:pt idx="958">
                  <c:v>6330</c:v>
                </c:pt>
                <c:pt idx="959">
                  <c:v>6336</c:v>
                </c:pt>
                <c:pt idx="960">
                  <c:v>6342</c:v>
                </c:pt>
                <c:pt idx="961">
                  <c:v>6348</c:v>
                </c:pt>
                <c:pt idx="962">
                  <c:v>6354</c:v>
                </c:pt>
                <c:pt idx="963">
                  <c:v>6361</c:v>
                </c:pt>
                <c:pt idx="964">
                  <c:v>6367</c:v>
                </c:pt>
                <c:pt idx="965">
                  <c:v>6373</c:v>
                </c:pt>
                <c:pt idx="966">
                  <c:v>6379</c:v>
                </c:pt>
                <c:pt idx="967">
                  <c:v>6384</c:v>
                </c:pt>
                <c:pt idx="968">
                  <c:v>6390</c:v>
                </c:pt>
                <c:pt idx="969">
                  <c:v>6396</c:v>
                </c:pt>
                <c:pt idx="970">
                  <c:v>6403</c:v>
                </c:pt>
                <c:pt idx="971">
                  <c:v>6409</c:v>
                </c:pt>
                <c:pt idx="972">
                  <c:v>6415</c:v>
                </c:pt>
                <c:pt idx="973">
                  <c:v>6421</c:v>
                </c:pt>
                <c:pt idx="974">
                  <c:v>6427</c:v>
                </c:pt>
                <c:pt idx="975">
                  <c:v>6433</c:v>
                </c:pt>
                <c:pt idx="976">
                  <c:v>6438</c:v>
                </c:pt>
                <c:pt idx="977">
                  <c:v>6445</c:v>
                </c:pt>
                <c:pt idx="978">
                  <c:v>6451</c:v>
                </c:pt>
                <c:pt idx="979">
                  <c:v>6457</c:v>
                </c:pt>
                <c:pt idx="980">
                  <c:v>6463</c:v>
                </c:pt>
                <c:pt idx="981">
                  <c:v>6469</c:v>
                </c:pt>
                <c:pt idx="982">
                  <c:v>6475</c:v>
                </c:pt>
                <c:pt idx="983">
                  <c:v>6481</c:v>
                </c:pt>
                <c:pt idx="984">
                  <c:v>6488</c:v>
                </c:pt>
                <c:pt idx="985">
                  <c:v>6493</c:v>
                </c:pt>
                <c:pt idx="986">
                  <c:v>6499</c:v>
                </c:pt>
                <c:pt idx="987">
                  <c:v>6505</c:v>
                </c:pt>
                <c:pt idx="988">
                  <c:v>6511</c:v>
                </c:pt>
                <c:pt idx="989">
                  <c:v>6517</c:v>
                </c:pt>
                <c:pt idx="990">
                  <c:v>6523</c:v>
                </c:pt>
                <c:pt idx="991">
                  <c:v>6530</c:v>
                </c:pt>
                <c:pt idx="992">
                  <c:v>6536</c:v>
                </c:pt>
                <c:pt idx="993">
                  <c:v>6542</c:v>
                </c:pt>
                <c:pt idx="994">
                  <c:v>6547</c:v>
                </c:pt>
                <c:pt idx="995">
                  <c:v>6553</c:v>
                </c:pt>
                <c:pt idx="996">
                  <c:v>6559</c:v>
                </c:pt>
                <c:pt idx="997">
                  <c:v>6565</c:v>
                </c:pt>
                <c:pt idx="998">
                  <c:v>6572</c:v>
                </c:pt>
                <c:pt idx="999">
                  <c:v>6578</c:v>
                </c:pt>
                <c:pt idx="1000">
                  <c:v>6584</c:v>
                </c:pt>
                <c:pt idx="1001">
                  <c:v>6590</c:v>
                </c:pt>
                <c:pt idx="1002">
                  <c:v>6596</c:v>
                </c:pt>
                <c:pt idx="1003">
                  <c:v>6601</c:v>
                </c:pt>
                <c:pt idx="1004">
                  <c:v>6607</c:v>
                </c:pt>
                <c:pt idx="1005">
                  <c:v>6614</c:v>
                </c:pt>
                <c:pt idx="1006">
                  <c:v>6620</c:v>
                </c:pt>
                <c:pt idx="1007">
                  <c:v>6626</c:v>
                </c:pt>
                <c:pt idx="1008">
                  <c:v>6632</c:v>
                </c:pt>
                <c:pt idx="1009">
                  <c:v>6638</c:v>
                </c:pt>
                <c:pt idx="1010">
                  <c:v>6644</c:v>
                </c:pt>
                <c:pt idx="1011">
                  <c:v>6649</c:v>
                </c:pt>
                <c:pt idx="1012">
                  <c:v>6656</c:v>
                </c:pt>
                <c:pt idx="1013">
                  <c:v>6662</c:v>
                </c:pt>
                <c:pt idx="1014">
                  <c:v>6668</c:v>
                </c:pt>
                <c:pt idx="1015">
                  <c:v>6674</c:v>
                </c:pt>
                <c:pt idx="1016">
                  <c:v>6680</c:v>
                </c:pt>
                <c:pt idx="1017">
                  <c:v>6686</c:v>
                </c:pt>
                <c:pt idx="1018">
                  <c:v>6692</c:v>
                </c:pt>
                <c:pt idx="1019">
                  <c:v>6699</c:v>
                </c:pt>
                <c:pt idx="1020">
                  <c:v>6705</c:v>
                </c:pt>
                <c:pt idx="1021">
                  <c:v>6710</c:v>
                </c:pt>
                <c:pt idx="1022">
                  <c:v>6716</c:v>
                </c:pt>
                <c:pt idx="1023">
                  <c:v>6722</c:v>
                </c:pt>
                <c:pt idx="1024">
                  <c:v>6728</c:v>
                </c:pt>
                <c:pt idx="1025">
                  <c:v>6734</c:v>
                </c:pt>
                <c:pt idx="1026">
                  <c:v>6740</c:v>
                </c:pt>
                <c:pt idx="1027">
                  <c:v>6747</c:v>
                </c:pt>
                <c:pt idx="1028">
                  <c:v>6753</c:v>
                </c:pt>
                <c:pt idx="1029">
                  <c:v>6758</c:v>
                </c:pt>
                <c:pt idx="1030">
                  <c:v>6764</c:v>
                </c:pt>
                <c:pt idx="1031">
                  <c:v>6770</c:v>
                </c:pt>
                <c:pt idx="1032">
                  <c:v>6776</c:v>
                </c:pt>
                <c:pt idx="1033">
                  <c:v>6782</c:v>
                </c:pt>
                <c:pt idx="1034">
                  <c:v>6789</c:v>
                </c:pt>
                <c:pt idx="1035">
                  <c:v>6795</c:v>
                </c:pt>
                <c:pt idx="1036">
                  <c:v>6801</c:v>
                </c:pt>
                <c:pt idx="1037">
                  <c:v>6807</c:v>
                </c:pt>
                <c:pt idx="1038">
                  <c:v>6812</c:v>
                </c:pt>
                <c:pt idx="1039">
                  <c:v>6818</c:v>
                </c:pt>
                <c:pt idx="1040">
                  <c:v>6824</c:v>
                </c:pt>
                <c:pt idx="1041">
                  <c:v>6831</c:v>
                </c:pt>
                <c:pt idx="1042">
                  <c:v>6837</c:v>
                </c:pt>
                <c:pt idx="1043">
                  <c:v>6843</c:v>
                </c:pt>
                <c:pt idx="1044">
                  <c:v>6849</c:v>
                </c:pt>
                <c:pt idx="1045">
                  <c:v>6855</c:v>
                </c:pt>
                <c:pt idx="1046">
                  <c:v>6861</c:v>
                </c:pt>
                <c:pt idx="1047">
                  <c:v>6866</c:v>
                </c:pt>
                <c:pt idx="1048">
                  <c:v>6873</c:v>
                </c:pt>
                <c:pt idx="1049">
                  <c:v>6879</c:v>
                </c:pt>
                <c:pt idx="1050">
                  <c:v>6885</c:v>
                </c:pt>
                <c:pt idx="1051">
                  <c:v>6891</c:v>
                </c:pt>
                <c:pt idx="1052">
                  <c:v>6897</c:v>
                </c:pt>
                <c:pt idx="1053">
                  <c:v>6903</c:v>
                </c:pt>
                <c:pt idx="1054">
                  <c:v>6909</c:v>
                </c:pt>
                <c:pt idx="1055">
                  <c:v>6916</c:v>
                </c:pt>
                <c:pt idx="1056">
                  <c:v>6921</c:v>
                </c:pt>
                <c:pt idx="1057">
                  <c:v>6927</c:v>
                </c:pt>
                <c:pt idx="1058">
                  <c:v>6933</c:v>
                </c:pt>
                <c:pt idx="1059">
                  <c:v>6939</c:v>
                </c:pt>
                <c:pt idx="1060">
                  <c:v>6945</c:v>
                </c:pt>
                <c:pt idx="1061">
                  <c:v>6951</c:v>
                </c:pt>
                <c:pt idx="1062">
                  <c:v>6958</c:v>
                </c:pt>
                <c:pt idx="1063">
                  <c:v>6964</c:v>
                </c:pt>
                <c:pt idx="1064">
                  <c:v>6970</c:v>
                </c:pt>
                <c:pt idx="1065">
                  <c:v>6975</c:v>
                </c:pt>
                <c:pt idx="1066">
                  <c:v>6981</c:v>
                </c:pt>
                <c:pt idx="1067">
                  <c:v>6987</c:v>
                </c:pt>
                <c:pt idx="1068">
                  <c:v>6993</c:v>
                </c:pt>
                <c:pt idx="1069">
                  <c:v>7000</c:v>
                </c:pt>
                <c:pt idx="1070">
                  <c:v>7006</c:v>
                </c:pt>
                <c:pt idx="1071">
                  <c:v>7012</c:v>
                </c:pt>
                <c:pt idx="1072">
                  <c:v>7018</c:v>
                </c:pt>
                <c:pt idx="1073">
                  <c:v>7023</c:v>
                </c:pt>
                <c:pt idx="1074">
                  <c:v>7029</c:v>
                </c:pt>
                <c:pt idx="1075">
                  <c:v>7035</c:v>
                </c:pt>
                <c:pt idx="1076">
                  <c:v>7042</c:v>
                </c:pt>
                <c:pt idx="1077">
                  <c:v>7048</c:v>
                </c:pt>
                <c:pt idx="1078">
                  <c:v>7054</c:v>
                </c:pt>
                <c:pt idx="1079">
                  <c:v>7060</c:v>
                </c:pt>
                <c:pt idx="1080">
                  <c:v>7066</c:v>
                </c:pt>
                <c:pt idx="1081">
                  <c:v>7072</c:v>
                </c:pt>
                <c:pt idx="1082">
                  <c:v>7077</c:v>
                </c:pt>
                <c:pt idx="1083">
                  <c:v>7084</c:v>
                </c:pt>
                <c:pt idx="1084">
                  <c:v>7090</c:v>
                </c:pt>
                <c:pt idx="1085">
                  <c:v>7096</c:v>
                </c:pt>
                <c:pt idx="1086">
                  <c:v>7102</c:v>
                </c:pt>
                <c:pt idx="1087">
                  <c:v>7108</c:v>
                </c:pt>
                <c:pt idx="1088">
                  <c:v>7114</c:v>
                </c:pt>
                <c:pt idx="1089">
                  <c:v>7120</c:v>
                </c:pt>
                <c:pt idx="1090">
                  <c:v>7127</c:v>
                </c:pt>
                <c:pt idx="1091">
                  <c:v>7132</c:v>
                </c:pt>
                <c:pt idx="1092">
                  <c:v>7138</c:v>
                </c:pt>
                <c:pt idx="1093">
                  <c:v>7144</c:v>
                </c:pt>
                <c:pt idx="1094">
                  <c:v>7150</c:v>
                </c:pt>
                <c:pt idx="1095">
                  <c:v>7156</c:v>
                </c:pt>
                <c:pt idx="1096">
                  <c:v>7162</c:v>
                </c:pt>
                <c:pt idx="1097">
                  <c:v>7169</c:v>
                </c:pt>
                <c:pt idx="1098">
                  <c:v>7175</c:v>
                </c:pt>
                <c:pt idx="1099">
                  <c:v>7181</c:v>
                </c:pt>
                <c:pt idx="1100">
                  <c:v>7186</c:v>
                </c:pt>
                <c:pt idx="1101">
                  <c:v>7192</c:v>
                </c:pt>
                <c:pt idx="1102">
                  <c:v>7198</c:v>
                </c:pt>
                <c:pt idx="1103">
                  <c:v>7204</c:v>
                </c:pt>
                <c:pt idx="1104">
                  <c:v>7211</c:v>
                </c:pt>
                <c:pt idx="1105">
                  <c:v>7217</c:v>
                </c:pt>
                <c:pt idx="1106">
                  <c:v>7223</c:v>
                </c:pt>
                <c:pt idx="1107">
                  <c:v>7229</c:v>
                </c:pt>
                <c:pt idx="1108">
                  <c:v>7234</c:v>
                </c:pt>
                <c:pt idx="1109">
                  <c:v>7240</c:v>
                </c:pt>
                <c:pt idx="1110">
                  <c:v>7246</c:v>
                </c:pt>
                <c:pt idx="1111">
                  <c:v>7252</c:v>
                </c:pt>
                <c:pt idx="1112">
                  <c:v>7259</c:v>
                </c:pt>
                <c:pt idx="1113">
                  <c:v>7265</c:v>
                </c:pt>
                <c:pt idx="1114">
                  <c:v>7271</c:v>
                </c:pt>
                <c:pt idx="1115">
                  <c:v>7277</c:v>
                </c:pt>
                <c:pt idx="1116">
                  <c:v>7283</c:v>
                </c:pt>
                <c:pt idx="1117">
                  <c:v>7288</c:v>
                </c:pt>
                <c:pt idx="1118">
                  <c:v>7294</c:v>
                </c:pt>
                <c:pt idx="1119">
                  <c:v>7301</c:v>
                </c:pt>
                <c:pt idx="1120">
                  <c:v>7307</c:v>
                </c:pt>
                <c:pt idx="1121">
                  <c:v>7313</c:v>
                </c:pt>
                <c:pt idx="1122">
                  <c:v>7319</c:v>
                </c:pt>
                <c:pt idx="1123">
                  <c:v>7325</c:v>
                </c:pt>
                <c:pt idx="1124">
                  <c:v>7331</c:v>
                </c:pt>
                <c:pt idx="1125">
                  <c:v>7337</c:v>
                </c:pt>
                <c:pt idx="1126">
                  <c:v>7343</c:v>
                </c:pt>
                <c:pt idx="1127">
                  <c:v>7349</c:v>
                </c:pt>
                <c:pt idx="1128">
                  <c:v>7355</c:v>
                </c:pt>
                <c:pt idx="1129">
                  <c:v>7361</c:v>
                </c:pt>
                <c:pt idx="1130">
                  <c:v>7367</c:v>
                </c:pt>
                <c:pt idx="1131">
                  <c:v>7373</c:v>
                </c:pt>
                <c:pt idx="1132">
                  <c:v>7379</c:v>
                </c:pt>
                <c:pt idx="1133">
                  <c:v>7386</c:v>
                </c:pt>
                <c:pt idx="1134">
                  <c:v>7391</c:v>
                </c:pt>
                <c:pt idx="1135">
                  <c:v>7397</c:v>
                </c:pt>
                <c:pt idx="1136">
                  <c:v>7403</c:v>
                </c:pt>
                <c:pt idx="1137">
                  <c:v>7409</c:v>
                </c:pt>
                <c:pt idx="1138">
                  <c:v>7415</c:v>
                </c:pt>
                <c:pt idx="1139">
                  <c:v>7421</c:v>
                </c:pt>
                <c:pt idx="1140">
                  <c:v>7428</c:v>
                </c:pt>
                <c:pt idx="1141">
                  <c:v>7434</c:v>
                </c:pt>
                <c:pt idx="1142">
                  <c:v>7440</c:v>
                </c:pt>
                <c:pt idx="1143">
                  <c:v>7446</c:v>
                </c:pt>
                <c:pt idx="1144">
                  <c:v>7451</c:v>
                </c:pt>
                <c:pt idx="1145">
                  <c:v>7457</c:v>
                </c:pt>
                <c:pt idx="1146">
                  <c:v>7463</c:v>
                </c:pt>
                <c:pt idx="1147">
                  <c:v>7470</c:v>
                </c:pt>
                <c:pt idx="1148">
                  <c:v>7476</c:v>
                </c:pt>
                <c:pt idx="1149">
                  <c:v>7482</c:v>
                </c:pt>
                <c:pt idx="1150">
                  <c:v>7488</c:v>
                </c:pt>
                <c:pt idx="1151">
                  <c:v>7494</c:v>
                </c:pt>
                <c:pt idx="1152">
                  <c:v>7499</c:v>
                </c:pt>
                <c:pt idx="1153">
                  <c:v>7505</c:v>
                </c:pt>
                <c:pt idx="1154">
                  <c:v>7512</c:v>
                </c:pt>
                <c:pt idx="1155">
                  <c:v>7518</c:v>
                </c:pt>
                <c:pt idx="1156">
                  <c:v>7524</c:v>
                </c:pt>
                <c:pt idx="1157">
                  <c:v>7530</c:v>
                </c:pt>
                <c:pt idx="1158">
                  <c:v>7536</c:v>
                </c:pt>
                <c:pt idx="1159">
                  <c:v>7542</c:v>
                </c:pt>
                <c:pt idx="1160">
                  <c:v>7548</c:v>
                </c:pt>
                <c:pt idx="1161">
                  <c:v>7554</c:v>
                </c:pt>
                <c:pt idx="1162">
                  <c:v>7560</c:v>
                </c:pt>
                <c:pt idx="1163">
                  <c:v>7566</c:v>
                </c:pt>
                <c:pt idx="1164">
                  <c:v>7572</c:v>
                </c:pt>
                <c:pt idx="1165">
                  <c:v>7578</c:v>
                </c:pt>
                <c:pt idx="1166">
                  <c:v>7584</c:v>
                </c:pt>
                <c:pt idx="1167">
                  <c:v>7590</c:v>
                </c:pt>
                <c:pt idx="1168">
                  <c:v>7597</c:v>
                </c:pt>
                <c:pt idx="1169">
                  <c:v>7603</c:v>
                </c:pt>
                <c:pt idx="1170">
                  <c:v>7608</c:v>
                </c:pt>
                <c:pt idx="1171">
                  <c:v>7614</c:v>
                </c:pt>
                <c:pt idx="1172">
                  <c:v>7620</c:v>
                </c:pt>
                <c:pt idx="1173">
                  <c:v>7626</c:v>
                </c:pt>
                <c:pt idx="1174">
                  <c:v>7632</c:v>
                </c:pt>
                <c:pt idx="1175">
                  <c:v>7639</c:v>
                </c:pt>
                <c:pt idx="1176">
                  <c:v>7645</c:v>
                </c:pt>
                <c:pt idx="1177">
                  <c:v>7651</c:v>
                </c:pt>
                <c:pt idx="1178">
                  <c:v>7657</c:v>
                </c:pt>
                <c:pt idx="1179">
                  <c:v>7662</c:v>
                </c:pt>
                <c:pt idx="1180">
                  <c:v>7668</c:v>
                </c:pt>
                <c:pt idx="1181">
                  <c:v>7674</c:v>
                </c:pt>
                <c:pt idx="1182">
                  <c:v>7681</c:v>
                </c:pt>
                <c:pt idx="1183">
                  <c:v>7687</c:v>
                </c:pt>
                <c:pt idx="1184">
                  <c:v>7693</c:v>
                </c:pt>
                <c:pt idx="1185">
                  <c:v>7699</c:v>
                </c:pt>
                <c:pt idx="1186">
                  <c:v>7705</c:v>
                </c:pt>
                <c:pt idx="1187">
                  <c:v>7711</c:v>
                </c:pt>
                <c:pt idx="1188">
                  <c:v>7716</c:v>
                </c:pt>
                <c:pt idx="1189">
                  <c:v>7723</c:v>
                </c:pt>
                <c:pt idx="1190">
                  <c:v>7729</c:v>
                </c:pt>
                <c:pt idx="1191">
                  <c:v>7735</c:v>
                </c:pt>
                <c:pt idx="1192">
                  <c:v>7741</c:v>
                </c:pt>
                <c:pt idx="1193">
                  <c:v>7747</c:v>
                </c:pt>
                <c:pt idx="1194">
                  <c:v>7753</c:v>
                </c:pt>
                <c:pt idx="1195">
                  <c:v>7759</c:v>
                </c:pt>
                <c:pt idx="1196">
                  <c:v>7764</c:v>
                </c:pt>
                <c:pt idx="1197">
                  <c:v>7771</c:v>
                </c:pt>
                <c:pt idx="1198">
                  <c:v>7777</c:v>
                </c:pt>
                <c:pt idx="1199">
                  <c:v>7783</c:v>
                </c:pt>
                <c:pt idx="1200">
                  <c:v>7789</c:v>
                </c:pt>
                <c:pt idx="1201">
                  <c:v>7795</c:v>
                </c:pt>
                <c:pt idx="1202">
                  <c:v>7801</c:v>
                </c:pt>
                <c:pt idx="1203">
                  <c:v>7808</c:v>
                </c:pt>
                <c:pt idx="1204">
                  <c:v>7814</c:v>
                </c:pt>
                <c:pt idx="1205">
                  <c:v>7819</c:v>
                </c:pt>
                <c:pt idx="1206">
                  <c:v>7825</c:v>
                </c:pt>
                <c:pt idx="1207">
                  <c:v>7831</c:v>
                </c:pt>
                <c:pt idx="1208">
                  <c:v>7837</c:v>
                </c:pt>
                <c:pt idx="1209">
                  <c:v>7843</c:v>
                </c:pt>
                <c:pt idx="1210">
                  <c:v>7849</c:v>
                </c:pt>
                <c:pt idx="1211">
                  <c:v>7856</c:v>
                </c:pt>
                <c:pt idx="1212">
                  <c:v>7862</c:v>
                </c:pt>
                <c:pt idx="1213">
                  <c:v>7868</c:v>
                </c:pt>
                <c:pt idx="1214">
                  <c:v>7873</c:v>
                </c:pt>
                <c:pt idx="1215">
                  <c:v>7879</c:v>
                </c:pt>
                <c:pt idx="1216">
                  <c:v>7885</c:v>
                </c:pt>
                <c:pt idx="1217">
                  <c:v>7891</c:v>
                </c:pt>
                <c:pt idx="1218">
                  <c:v>7898</c:v>
                </c:pt>
                <c:pt idx="1219">
                  <c:v>7904</c:v>
                </c:pt>
                <c:pt idx="1220">
                  <c:v>7910</c:v>
                </c:pt>
                <c:pt idx="1221">
                  <c:v>7916</c:v>
                </c:pt>
                <c:pt idx="1222">
                  <c:v>7922</c:v>
                </c:pt>
                <c:pt idx="1223">
                  <c:v>7927</c:v>
                </c:pt>
                <c:pt idx="1224">
                  <c:v>7933</c:v>
                </c:pt>
                <c:pt idx="1225">
                  <c:v>7940</c:v>
                </c:pt>
                <c:pt idx="1226">
                  <c:v>7946</c:v>
                </c:pt>
                <c:pt idx="1227">
                  <c:v>7952</c:v>
                </c:pt>
                <c:pt idx="1228">
                  <c:v>7958</c:v>
                </c:pt>
                <c:pt idx="1229">
                  <c:v>7964</c:v>
                </c:pt>
                <c:pt idx="1230">
                  <c:v>7970</c:v>
                </c:pt>
                <c:pt idx="1231">
                  <c:v>7976</c:v>
                </c:pt>
                <c:pt idx="1232">
                  <c:v>7982</c:v>
                </c:pt>
                <c:pt idx="1233">
                  <c:v>7988</c:v>
                </c:pt>
                <c:pt idx="1234">
                  <c:v>7994</c:v>
                </c:pt>
                <c:pt idx="1235">
                  <c:v>8000</c:v>
                </c:pt>
                <c:pt idx="1236">
                  <c:v>8006</c:v>
                </c:pt>
                <c:pt idx="1237">
                  <c:v>8012</c:v>
                </c:pt>
                <c:pt idx="1238">
                  <c:v>8018</c:v>
                </c:pt>
                <c:pt idx="1239">
                  <c:v>8025</c:v>
                </c:pt>
                <c:pt idx="1240">
                  <c:v>8030</c:v>
                </c:pt>
                <c:pt idx="1241">
                  <c:v>8036</c:v>
                </c:pt>
                <c:pt idx="1242">
                  <c:v>8042</c:v>
                </c:pt>
                <c:pt idx="1243">
                  <c:v>8048</c:v>
                </c:pt>
                <c:pt idx="1244">
                  <c:v>8054</c:v>
                </c:pt>
                <c:pt idx="1245">
                  <c:v>8060</c:v>
                </c:pt>
                <c:pt idx="1246">
                  <c:v>8067</c:v>
                </c:pt>
                <c:pt idx="1247">
                  <c:v>8073</c:v>
                </c:pt>
                <c:pt idx="1248">
                  <c:v>8079</c:v>
                </c:pt>
                <c:pt idx="1249">
                  <c:v>8084</c:v>
                </c:pt>
                <c:pt idx="1250">
                  <c:v>8090</c:v>
                </c:pt>
                <c:pt idx="1251">
                  <c:v>8096</c:v>
                </c:pt>
                <c:pt idx="1252">
                  <c:v>8102</c:v>
                </c:pt>
                <c:pt idx="1253">
                  <c:v>8109</c:v>
                </c:pt>
                <c:pt idx="1254">
                  <c:v>8115</c:v>
                </c:pt>
                <c:pt idx="1255">
                  <c:v>8121</c:v>
                </c:pt>
                <c:pt idx="1256">
                  <c:v>8127</c:v>
                </c:pt>
                <c:pt idx="1257">
                  <c:v>8133</c:v>
                </c:pt>
                <c:pt idx="1258">
                  <c:v>8138</c:v>
                </c:pt>
                <c:pt idx="1259">
                  <c:v>8144</c:v>
                </c:pt>
                <c:pt idx="1260">
                  <c:v>8151</c:v>
                </c:pt>
                <c:pt idx="1261">
                  <c:v>8157</c:v>
                </c:pt>
                <c:pt idx="1262">
                  <c:v>8163</c:v>
                </c:pt>
                <c:pt idx="1263">
                  <c:v>8169</c:v>
                </c:pt>
                <c:pt idx="1264">
                  <c:v>8175</c:v>
                </c:pt>
                <c:pt idx="1265">
                  <c:v>8181</c:v>
                </c:pt>
                <c:pt idx="1266">
                  <c:v>8187</c:v>
                </c:pt>
                <c:pt idx="1267">
                  <c:v>8193</c:v>
                </c:pt>
                <c:pt idx="1268">
                  <c:v>8199</c:v>
                </c:pt>
                <c:pt idx="1269">
                  <c:v>8205</c:v>
                </c:pt>
                <c:pt idx="1270">
                  <c:v>8211</c:v>
                </c:pt>
                <c:pt idx="1271">
                  <c:v>8217</c:v>
                </c:pt>
                <c:pt idx="1272">
                  <c:v>8223</c:v>
                </c:pt>
                <c:pt idx="1273">
                  <c:v>8229</c:v>
                </c:pt>
                <c:pt idx="1274">
                  <c:v>8236</c:v>
                </c:pt>
                <c:pt idx="1275">
                  <c:v>8241</c:v>
                </c:pt>
                <c:pt idx="1276">
                  <c:v>8247</c:v>
                </c:pt>
                <c:pt idx="1277">
                  <c:v>8253</c:v>
                </c:pt>
                <c:pt idx="1278">
                  <c:v>8259</c:v>
                </c:pt>
                <c:pt idx="1279">
                  <c:v>8265</c:v>
                </c:pt>
                <c:pt idx="1280">
                  <c:v>8271</c:v>
                </c:pt>
                <c:pt idx="1281">
                  <c:v>8278</c:v>
                </c:pt>
                <c:pt idx="1282">
                  <c:v>8284</c:v>
                </c:pt>
                <c:pt idx="1283">
                  <c:v>8290</c:v>
                </c:pt>
                <c:pt idx="1284">
                  <c:v>8296</c:v>
                </c:pt>
                <c:pt idx="1285">
                  <c:v>8301</c:v>
                </c:pt>
                <c:pt idx="1286">
                  <c:v>8307</c:v>
                </c:pt>
                <c:pt idx="1287">
                  <c:v>8313</c:v>
                </c:pt>
                <c:pt idx="1288">
                  <c:v>8320</c:v>
                </c:pt>
                <c:pt idx="1289">
                  <c:v>8326</c:v>
                </c:pt>
                <c:pt idx="1290">
                  <c:v>8332</c:v>
                </c:pt>
                <c:pt idx="1291">
                  <c:v>8338</c:v>
                </c:pt>
                <c:pt idx="1292">
                  <c:v>8344</c:v>
                </c:pt>
                <c:pt idx="1293">
                  <c:v>8349</c:v>
                </c:pt>
                <c:pt idx="1294">
                  <c:v>8355</c:v>
                </c:pt>
                <c:pt idx="1295">
                  <c:v>8361</c:v>
                </c:pt>
                <c:pt idx="1296">
                  <c:v>8368</c:v>
                </c:pt>
                <c:pt idx="1297">
                  <c:v>8374</c:v>
                </c:pt>
                <c:pt idx="1298">
                  <c:v>8380</c:v>
                </c:pt>
                <c:pt idx="1299">
                  <c:v>8386</c:v>
                </c:pt>
                <c:pt idx="1300">
                  <c:v>8392</c:v>
                </c:pt>
                <c:pt idx="1301">
                  <c:v>8398</c:v>
                </c:pt>
                <c:pt idx="1302">
                  <c:v>8403</c:v>
                </c:pt>
                <c:pt idx="1303">
                  <c:v>8410</c:v>
                </c:pt>
                <c:pt idx="1304">
                  <c:v>8416</c:v>
                </c:pt>
                <c:pt idx="1305">
                  <c:v>8422</c:v>
                </c:pt>
                <c:pt idx="1306">
                  <c:v>8428</c:v>
                </c:pt>
                <c:pt idx="1307">
                  <c:v>8434</c:v>
                </c:pt>
                <c:pt idx="1308">
                  <c:v>8440</c:v>
                </c:pt>
                <c:pt idx="1309">
                  <c:v>8446</c:v>
                </c:pt>
                <c:pt idx="1310">
                  <c:v>8453</c:v>
                </c:pt>
                <c:pt idx="1311">
                  <c:v>8458</c:v>
                </c:pt>
                <c:pt idx="1312">
                  <c:v>8464</c:v>
                </c:pt>
                <c:pt idx="1313">
                  <c:v>8470</c:v>
                </c:pt>
                <c:pt idx="1314">
                  <c:v>8476</c:v>
                </c:pt>
                <c:pt idx="1315">
                  <c:v>8482</c:v>
                </c:pt>
                <c:pt idx="1316">
                  <c:v>8488</c:v>
                </c:pt>
                <c:pt idx="1317">
                  <c:v>8495</c:v>
                </c:pt>
                <c:pt idx="1318">
                  <c:v>8501</c:v>
                </c:pt>
                <c:pt idx="1319">
                  <c:v>8507</c:v>
                </c:pt>
                <c:pt idx="1320">
                  <c:v>8512</c:v>
                </c:pt>
                <c:pt idx="1321">
                  <c:v>8518</c:v>
                </c:pt>
                <c:pt idx="1322">
                  <c:v>8524</c:v>
                </c:pt>
                <c:pt idx="1323">
                  <c:v>8530</c:v>
                </c:pt>
                <c:pt idx="1324">
                  <c:v>8537</c:v>
                </c:pt>
                <c:pt idx="1325">
                  <c:v>8543</c:v>
                </c:pt>
                <c:pt idx="1326">
                  <c:v>8549</c:v>
                </c:pt>
                <c:pt idx="1327">
                  <c:v>8555</c:v>
                </c:pt>
                <c:pt idx="1328">
                  <c:v>8561</c:v>
                </c:pt>
                <c:pt idx="1329">
                  <c:v>8566</c:v>
                </c:pt>
                <c:pt idx="1330">
                  <c:v>8572</c:v>
                </c:pt>
                <c:pt idx="1331">
                  <c:v>8579</c:v>
                </c:pt>
                <c:pt idx="1332">
                  <c:v>8585</c:v>
                </c:pt>
                <c:pt idx="1333">
                  <c:v>8591</c:v>
                </c:pt>
                <c:pt idx="1334">
                  <c:v>8597</c:v>
                </c:pt>
                <c:pt idx="1335">
                  <c:v>8603</c:v>
                </c:pt>
                <c:pt idx="1336">
                  <c:v>8609</c:v>
                </c:pt>
                <c:pt idx="1337">
                  <c:v>8614</c:v>
                </c:pt>
                <c:pt idx="1338">
                  <c:v>8621</c:v>
                </c:pt>
                <c:pt idx="1339">
                  <c:v>8627</c:v>
                </c:pt>
                <c:pt idx="1340">
                  <c:v>8633</c:v>
                </c:pt>
                <c:pt idx="1341">
                  <c:v>8639</c:v>
                </c:pt>
                <c:pt idx="1342">
                  <c:v>8645</c:v>
                </c:pt>
                <c:pt idx="1343">
                  <c:v>8651</c:v>
                </c:pt>
                <c:pt idx="1344">
                  <c:v>8657</c:v>
                </c:pt>
                <c:pt idx="1345">
                  <c:v>8664</c:v>
                </c:pt>
                <c:pt idx="1346">
                  <c:v>8669</c:v>
                </c:pt>
                <c:pt idx="1347">
                  <c:v>8675</c:v>
                </c:pt>
                <c:pt idx="1348">
                  <c:v>8681</c:v>
                </c:pt>
                <c:pt idx="1349">
                  <c:v>8687</c:v>
                </c:pt>
                <c:pt idx="1350">
                  <c:v>8693</c:v>
                </c:pt>
                <c:pt idx="1351">
                  <c:v>8699</c:v>
                </c:pt>
                <c:pt idx="1352">
                  <c:v>8706</c:v>
                </c:pt>
                <c:pt idx="1353">
                  <c:v>8712</c:v>
                </c:pt>
                <c:pt idx="1354">
                  <c:v>8718</c:v>
                </c:pt>
                <c:pt idx="1355">
                  <c:v>8723</c:v>
                </c:pt>
                <c:pt idx="1356">
                  <c:v>8729</c:v>
                </c:pt>
                <c:pt idx="1357">
                  <c:v>8735</c:v>
                </c:pt>
                <c:pt idx="1358">
                  <c:v>8741</c:v>
                </c:pt>
                <c:pt idx="1359">
                  <c:v>8748</c:v>
                </c:pt>
                <c:pt idx="1360">
                  <c:v>8754</c:v>
                </c:pt>
                <c:pt idx="1361">
                  <c:v>8760</c:v>
                </c:pt>
                <c:pt idx="1362">
                  <c:v>8766</c:v>
                </c:pt>
                <c:pt idx="1363">
                  <c:v>8772</c:v>
                </c:pt>
                <c:pt idx="1364">
                  <c:v>8777</c:v>
                </c:pt>
                <c:pt idx="1365">
                  <c:v>8783</c:v>
                </c:pt>
                <c:pt idx="1366">
                  <c:v>8790</c:v>
                </c:pt>
                <c:pt idx="1367">
                  <c:v>8796</c:v>
                </c:pt>
                <c:pt idx="1368">
                  <c:v>8802</c:v>
                </c:pt>
                <c:pt idx="1369">
                  <c:v>8808</c:v>
                </c:pt>
                <c:pt idx="1370">
                  <c:v>8814</c:v>
                </c:pt>
                <c:pt idx="1371">
                  <c:v>8820</c:v>
                </c:pt>
                <c:pt idx="1372">
                  <c:v>8826</c:v>
                </c:pt>
                <c:pt idx="1373">
                  <c:v>8833</c:v>
                </c:pt>
                <c:pt idx="1374">
                  <c:v>8838</c:v>
                </c:pt>
                <c:pt idx="1375">
                  <c:v>8844</c:v>
                </c:pt>
                <c:pt idx="1376">
                  <c:v>8850</c:v>
                </c:pt>
                <c:pt idx="1377">
                  <c:v>8856</c:v>
                </c:pt>
                <c:pt idx="1378">
                  <c:v>8862</c:v>
                </c:pt>
                <c:pt idx="1379">
                  <c:v>8868</c:v>
                </c:pt>
                <c:pt idx="1380">
                  <c:v>8875</c:v>
                </c:pt>
                <c:pt idx="1381">
                  <c:v>8881</c:v>
                </c:pt>
                <c:pt idx="1382">
                  <c:v>8886</c:v>
                </c:pt>
                <c:pt idx="1383">
                  <c:v>8892</c:v>
                </c:pt>
                <c:pt idx="1384">
                  <c:v>8898</c:v>
                </c:pt>
                <c:pt idx="1385">
                  <c:v>8904</c:v>
                </c:pt>
                <c:pt idx="1386">
                  <c:v>8910</c:v>
                </c:pt>
                <c:pt idx="1387">
                  <c:v>8916</c:v>
                </c:pt>
                <c:pt idx="1388">
                  <c:v>8923</c:v>
                </c:pt>
                <c:pt idx="1389">
                  <c:v>8929</c:v>
                </c:pt>
                <c:pt idx="1390">
                  <c:v>8935</c:v>
                </c:pt>
                <c:pt idx="1391">
                  <c:v>8940</c:v>
                </c:pt>
                <c:pt idx="1392">
                  <c:v>8946</c:v>
                </c:pt>
                <c:pt idx="1393">
                  <c:v>8952</c:v>
                </c:pt>
                <c:pt idx="1394">
                  <c:v>8958</c:v>
                </c:pt>
                <c:pt idx="1395">
                  <c:v>8965</c:v>
                </c:pt>
                <c:pt idx="1396">
                  <c:v>8971</c:v>
                </c:pt>
                <c:pt idx="1397">
                  <c:v>8977</c:v>
                </c:pt>
                <c:pt idx="1398">
                  <c:v>8983</c:v>
                </c:pt>
                <c:pt idx="1399">
                  <c:v>8989</c:v>
                </c:pt>
                <c:pt idx="1400">
                  <c:v>8994</c:v>
                </c:pt>
                <c:pt idx="1401">
                  <c:v>9000</c:v>
                </c:pt>
                <c:pt idx="1402">
                  <c:v>9007</c:v>
                </c:pt>
                <c:pt idx="1403">
                  <c:v>9013</c:v>
                </c:pt>
                <c:pt idx="1404">
                  <c:v>9019</c:v>
                </c:pt>
                <c:pt idx="1405">
                  <c:v>9025</c:v>
                </c:pt>
                <c:pt idx="1406">
                  <c:v>9031</c:v>
                </c:pt>
                <c:pt idx="1407">
                  <c:v>9037</c:v>
                </c:pt>
                <c:pt idx="1408">
                  <c:v>9043</c:v>
                </c:pt>
                <c:pt idx="1409">
                  <c:v>9049</c:v>
                </c:pt>
                <c:pt idx="1410">
                  <c:v>9055</c:v>
                </c:pt>
                <c:pt idx="1411">
                  <c:v>9061</c:v>
                </c:pt>
                <c:pt idx="1412">
                  <c:v>9067</c:v>
                </c:pt>
                <c:pt idx="1413">
                  <c:v>9073</c:v>
                </c:pt>
                <c:pt idx="1414">
                  <c:v>9079</c:v>
                </c:pt>
                <c:pt idx="1415">
                  <c:v>9085</c:v>
                </c:pt>
                <c:pt idx="1416">
                  <c:v>9092</c:v>
                </c:pt>
                <c:pt idx="1417">
                  <c:v>9097</c:v>
                </c:pt>
                <c:pt idx="1418">
                  <c:v>9103</c:v>
                </c:pt>
                <c:pt idx="1419">
                  <c:v>9109</c:v>
                </c:pt>
                <c:pt idx="1420">
                  <c:v>9115</c:v>
                </c:pt>
                <c:pt idx="1421">
                  <c:v>9121</c:v>
                </c:pt>
                <c:pt idx="1422">
                  <c:v>9127</c:v>
                </c:pt>
                <c:pt idx="1423">
                  <c:v>9134</c:v>
                </c:pt>
                <c:pt idx="1424">
                  <c:v>9140</c:v>
                </c:pt>
                <c:pt idx="1425">
                  <c:v>9146</c:v>
                </c:pt>
                <c:pt idx="1426">
                  <c:v>9151</c:v>
                </c:pt>
                <c:pt idx="1427">
                  <c:v>9157</c:v>
                </c:pt>
                <c:pt idx="1428">
                  <c:v>9163</c:v>
                </c:pt>
                <c:pt idx="1429">
                  <c:v>9169</c:v>
                </c:pt>
                <c:pt idx="1430">
                  <c:v>9176</c:v>
                </c:pt>
                <c:pt idx="1431">
                  <c:v>9182</c:v>
                </c:pt>
                <c:pt idx="1432">
                  <c:v>9188</c:v>
                </c:pt>
                <c:pt idx="1433">
                  <c:v>9194</c:v>
                </c:pt>
                <c:pt idx="1434">
                  <c:v>9200</c:v>
                </c:pt>
                <c:pt idx="1435">
                  <c:v>9205</c:v>
                </c:pt>
                <c:pt idx="1436">
                  <c:v>9211</c:v>
                </c:pt>
                <c:pt idx="1437">
                  <c:v>9218</c:v>
                </c:pt>
                <c:pt idx="1438">
                  <c:v>9224</c:v>
                </c:pt>
                <c:pt idx="1439">
                  <c:v>9230</c:v>
                </c:pt>
                <c:pt idx="1440">
                  <c:v>9236</c:v>
                </c:pt>
                <c:pt idx="1441">
                  <c:v>9242</c:v>
                </c:pt>
                <c:pt idx="1442">
                  <c:v>9248</c:v>
                </c:pt>
                <c:pt idx="1443">
                  <c:v>9254</c:v>
                </c:pt>
                <c:pt idx="1444">
                  <c:v>9260</c:v>
                </c:pt>
                <c:pt idx="1445">
                  <c:v>9266</c:v>
                </c:pt>
                <c:pt idx="1446">
                  <c:v>9272</c:v>
                </c:pt>
                <c:pt idx="1447">
                  <c:v>9278</c:v>
                </c:pt>
                <c:pt idx="1448">
                  <c:v>9284</c:v>
                </c:pt>
                <c:pt idx="1449">
                  <c:v>9290</c:v>
                </c:pt>
                <c:pt idx="1450">
                  <c:v>9296</c:v>
                </c:pt>
                <c:pt idx="1451">
                  <c:v>9303</c:v>
                </c:pt>
                <c:pt idx="1452">
                  <c:v>9309</c:v>
                </c:pt>
                <c:pt idx="1453">
                  <c:v>9314</c:v>
                </c:pt>
                <c:pt idx="1454">
                  <c:v>9320</c:v>
                </c:pt>
                <c:pt idx="1455">
                  <c:v>9326</c:v>
                </c:pt>
                <c:pt idx="1456">
                  <c:v>9332</c:v>
                </c:pt>
                <c:pt idx="1457">
                  <c:v>9338</c:v>
                </c:pt>
                <c:pt idx="1458">
                  <c:v>9345</c:v>
                </c:pt>
                <c:pt idx="1459">
                  <c:v>9351</c:v>
                </c:pt>
                <c:pt idx="1460">
                  <c:v>9357</c:v>
                </c:pt>
                <c:pt idx="1461">
                  <c:v>9363</c:v>
                </c:pt>
                <c:pt idx="1462">
                  <c:v>9368</c:v>
                </c:pt>
                <c:pt idx="1463">
                  <c:v>9374</c:v>
                </c:pt>
                <c:pt idx="1464">
                  <c:v>9380</c:v>
                </c:pt>
                <c:pt idx="1465">
                  <c:v>9387</c:v>
                </c:pt>
                <c:pt idx="1466">
                  <c:v>9393</c:v>
                </c:pt>
                <c:pt idx="1467">
                  <c:v>9399</c:v>
                </c:pt>
                <c:pt idx="1468">
                  <c:v>9405</c:v>
                </c:pt>
                <c:pt idx="1469">
                  <c:v>9411</c:v>
                </c:pt>
                <c:pt idx="1470">
                  <c:v>9417</c:v>
                </c:pt>
                <c:pt idx="1471">
                  <c:v>9422</c:v>
                </c:pt>
                <c:pt idx="1472">
                  <c:v>9428</c:v>
                </c:pt>
                <c:pt idx="1473">
                  <c:v>9435</c:v>
                </c:pt>
                <c:pt idx="1474">
                  <c:v>9441</c:v>
                </c:pt>
                <c:pt idx="1475">
                  <c:v>9447</c:v>
                </c:pt>
                <c:pt idx="1476">
                  <c:v>9453</c:v>
                </c:pt>
                <c:pt idx="1477">
                  <c:v>9459</c:v>
                </c:pt>
                <c:pt idx="1478">
                  <c:v>9465</c:v>
                </c:pt>
                <c:pt idx="1479">
                  <c:v>9472</c:v>
                </c:pt>
                <c:pt idx="1480">
                  <c:v>9477</c:v>
                </c:pt>
                <c:pt idx="1481">
                  <c:v>9483</c:v>
                </c:pt>
                <c:pt idx="1482">
                  <c:v>9489</c:v>
                </c:pt>
                <c:pt idx="1483">
                  <c:v>9495</c:v>
                </c:pt>
                <c:pt idx="1484">
                  <c:v>9501</c:v>
                </c:pt>
                <c:pt idx="1485">
                  <c:v>9507</c:v>
                </c:pt>
                <c:pt idx="1486">
                  <c:v>9513</c:v>
                </c:pt>
                <c:pt idx="1487">
                  <c:v>9520</c:v>
                </c:pt>
                <c:pt idx="1488">
                  <c:v>9525</c:v>
                </c:pt>
                <c:pt idx="1489">
                  <c:v>9531</c:v>
                </c:pt>
                <c:pt idx="1490">
                  <c:v>9537</c:v>
                </c:pt>
                <c:pt idx="1491">
                  <c:v>9543</c:v>
                </c:pt>
                <c:pt idx="1492">
                  <c:v>9549</c:v>
                </c:pt>
                <c:pt idx="1493">
                  <c:v>9555</c:v>
                </c:pt>
                <c:pt idx="1494">
                  <c:v>9562</c:v>
                </c:pt>
                <c:pt idx="1495">
                  <c:v>9568</c:v>
                </c:pt>
                <c:pt idx="1496">
                  <c:v>9574</c:v>
                </c:pt>
                <c:pt idx="1497">
                  <c:v>9580</c:v>
                </c:pt>
                <c:pt idx="1498">
                  <c:v>9585</c:v>
                </c:pt>
                <c:pt idx="1499">
                  <c:v>9591</c:v>
                </c:pt>
                <c:pt idx="1500">
                  <c:v>9597</c:v>
                </c:pt>
                <c:pt idx="1501">
                  <c:v>9604</c:v>
                </c:pt>
                <c:pt idx="1502">
                  <c:v>9610</c:v>
                </c:pt>
                <c:pt idx="1503">
                  <c:v>9616</c:v>
                </c:pt>
                <c:pt idx="1504">
                  <c:v>9622</c:v>
                </c:pt>
                <c:pt idx="1505">
                  <c:v>9628</c:v>
                </c:pt>
                <c:pt idx="1506">
                  <c:v>9633</c:v>
                </c:pt>
                <c:pt idx="1507">
                  <c:v>9639</c:v>
                </c:pt>
                <c:pt idx="1508">
                  <c:v>9646</c:v>
                </c:pt>
                <c:pt idx="1509">
                  <c:v>9652</c:v>
                </c:pt>
                <c:pt idx="1510">
                  <c:v>9658</c:v>
                </c:pt>
                <c:pt idx="1511">
                  <c:v>9664</c:v>
                </c:pt>
                <c:pt idx="1512">
                  <c:v>9670</c:v>
                </c:pt>
                <c:pt idx="1513">
                  <c:v>9676</c:v>
                </c:pt>
                <c:pt idx="1514">
                  <c:v>9682</c:v>
                </c:pt>
                <c:pt idx="1515">
                  <c:v>9688</c:v>
                </c:pt>
                <c:pt idx="1516">
                  <c:v>9694</c:v>
                </c:pt>
                <c:pt idx="1517">
                  <c:v>9700</c:v>
                </c:pt>
                <c:pt idx="1518">
                  <c:v>9706</c:v>
                </c:pt>
                <c:pt idx="1519">
                  <c:v>9712</c:v>
                </c:pt>
                <c:pt idx="1520">
                  <c:v>9718</c:v>
                </c:pt>
                <c:pt idx="1521">
                  <c:v>9724</c:v>
                </c:pt>
                <c:pt idx="1522">
                  <c:v>9731</c:v>
                </c:pt>
                <c:pt idx="1523">
                  <c:v>9737</c:v>
                </c:pt>
                <c:pt idx="1524">
                  <c:v>9742</c:v>
                </c:pt>
                <c:pt idx="1525">
                  <c:v>9748</c:v>
                </c:pt>
                <c:pt idx="1526">
                  <c:v>9754</c:v>
                </c:pt>
                <c:pt idx="1527">
                  <c:v>9760</c:v>
                </c:pt>
                <c:pt idx="1528">
                  <c:v>9766</c:v>
                </c:pt>
                <c:pt idx="1529">
                  <c:v>9773</c:v>
                </c:pt>
                <c:pt idx="1530">
                  <c:v>9779</c:v>
                </c:pt>
                <c:pt idx="1531">
                  <c:v>9785</c:v>
                </c:pt>
                <c:pt idx="1532">
                  <c:v>9791</c:v>
                </c:pt>
                <c:pt idx="1533">
                  <c:v>9796</c:v>
                </c:pt>
                <c:pt idx="1534">
                  <c:v>9802</c:v>
                </c:pt>
                <c:pt idx="1535">
                  <c:v>9808</c:v>
                </c:pt>
                <c:pt idx="1536">
                  <c:v>9815</c:v>
                </c:pt>
                <c:pt idx="1537">
                  <c:v>9821</c:v>
                </c:pt>
                <c:pt idx="1538">
                  <c:v>9827</c:v>
                </c:pt>
                <c:pt idx="1539">
                  <c:v>9833</c:v>
                </c:pt>
                <c:pt idx="1540">
                  <c:v>9839</c:v>
                </c:pt>
                <c:pt idx="1541">
                  <c:v>9845</c:v>
                </c:pt>
                <c:pt idx="1542">
                  <c:v>9850</c:v>
                </c:pt>
                <c:pt idx="1543">
                  <c:v>9857</c:v>
                </c:pt>
                <c:pt idx="1544">
                  <c:v>9863</c:v>
                </c:pt>
                <c:pt idx="1545">
                  <c:v>9869</c:v>
                </c:pt>
                <c:pt idx="1546">
                  <c:v>9875</c:v>
                </c:pt>
                <c:pt idx="1547">
                  <c:v>9881</c:v>
                </c:pt>
                <c:pt idx="1548">
                  <c:v>9887</c:v>
                </c:pt>
                <c:pt idx="1549">
                  <c:v>9893</c:v>
                </c:pt>
                <c:pt idx="1550">
                  <c:v>9900</c:v>
                </c:pt>
                <c:pt idx="1551">
                  <c:v>9905</c:v>
                </c:pt>
                <c:pt idx="1552">
                  <c:v>9911</c:v>
                </c:pt>
                <c:pt idx="1553">
                  <c:v>9917</c:v>
                </c:pt>
                <c:pt idx="1554">
                  <c:v>9923</c:v>
                </c:pt>
                <c:pt idx="1555">
                  <c:v>9929</c:v>
                </c:pt>
                <c:pt idx="1556">
                  <c:v>9935</c:v>
                </c:pt>
                <c:pt idx="1557">
                  <c:v>9942</c:v>
                </c:pt>
                <c:pt idx="1558">
                  <c:v>9948</c:v>
                </c:pt>
                <c:pt idx="1559">
                  <c:v>9954</c:v>
                </c:pt>
                <c:pt idx="1560">
                  <c:v>9960</c:v>
                </c:pt>
                <c:pt idx="1561">
                  <c:v>9965</c:v>
                </c:pt>
                <c:pt idx="1562">
                  <c:v>9971</c:v>
                </c:pt>
                <c:pt idx="1563">
                  <c:v>9977</c:v>
                </c:pt>
                <c:pt idx="1564">
                  <c:v>9984</c:v>
                </c:pt>
                <c:pt idx="1565">
                  <c:v>9990</c:v>
                </c:pt>
                <c:pt idx="1566">
                  <c:v>9996</c:v>
                </c:pt>
                <c:pt idx="1567">
                  <c:v>10002</c:v>
                </c:pt>
                <c:pt idx="1568">
                  <c:v>10008</c:v>
                </c:pt>
                <c:pt idx="1569">
                  <c:v>10014</c:v>
                </c:pt>
                <c:pt idx="1570">
                  <c:v>10019</c:v>
                </c:pt>
                <c:pt idx="1571">
                  <c:v>10025</c:v>
                </c:pt>
                <c:pt idx="1572">
                  <c:v>10032</c:v>
                </c:pt>
                <c:pt idx="1573">
                  <c:v>10038</c:v>
                </c:pt>
                <c:pt idx="1574">
                  <c:v>10044</c:v>
                </c:pt>
                <c:pt idx="1575">
                  <c:v>10050</c:v>
                </c:pt>
                <c:pt idx="1576">
                  <c:v>10056</c:v>
                </c:pt>
                <c:pt idx="1577">
                  <c:v>10062</c:v>
                </c:pt>
                <c:pt idx="1578">
                  <c:v>10068</c:v>
                </c:pt>
                <c:pt idx="1579">
                  <c:v>10075</c:v>
                </c:pt>
                <c:pt idx="1580">
                  <c:v>10081</c:v>
                </c:pt>
                <c:pt idx="1581">
                  <c:v>10087</c:v>
                </c:pt>
                <c:pt idx="1582">
                  <c:v>10093</c:v>
                </c:pt>
                <c:pt idx="1583">
                  <c:v>10099</c:v>
                </c:pt>
                <c:pt idx="1584">
                  <c:v>10105</c:v>
                </c:pt>
                <c:pt idx="1585">
                  <c:v>10112</c:v>
                </c:pt>
                <c:pt idx="1586">
                  <c:v>10117</c:v>
                </c:pt>
                <c:pt idx="1587">
                  <c:v>10123</c:v>
                </c:pt>
                <c:pt idx="1588">
                  <c:v>10129</c:v>
                </c:pt>
                <c:pt idx="1589">
                  <c:v>10135</c:v>
                </c:pt>
                <c:pt idx="1590">
                  <c:v>10141</c:v>
                </c:pt>
                <c:pt idx="1591">
                  <c:v>10147</c:v>
                </c:pt>
                <c:pt idx="1592">
                  <c:v>10153</c:v>
                </c:pt>
                <c:pt idx="1593">
                  <c:v>10160</c:v>
                </c:pt>
                <c:pt idx="1594">
                  <c:v>10166</c:v>
                </c:pt>
                <c:pt idx="1595">
                  <c:v>10172</c:v>
                </c:pt>
                <c:pt idx="1596">
                  <c:v>10178</c:v>
                </c:pt>
                <c:pt idx="1597">
                  <c:v>10184</c:v>
                </c:pt>
                <c:pt idx="1598">
                  <c:v>10190</c:v>
                </c:pt>
                <c:pt idx="1599">
                  <c:v>10196</c:v>
                </c:pt>
                <c:pt idx="1600">
                  <c:v>10202</c:v>
                </c:pt>
                <c:pt idx="1601">
                  <c:v>10208</c:v>
                </c:pt>
                <c:pt idx="1602">
                  <c:v>10214</c:v>
                </c:pt>
                <c:pt idx="1603">
                  <c:v>10220</c:v>
                </c:pt>
                <c:pt idx="1604">
                  <c:v>10226</c:v>
                </c:pt>
                <c:pt idx="1605">
                  <c:v>10232</c:v>
                </c:pt>
                <c:pt idx="1606">
                  <c:v>10238</c:v>
                </c:pt>
                <c:pt idx="1607">
                  <c:v>10245</c:v>
                </c:pt>
                <c:pt idx="1608">
                  <c:v>10251</c:v>
                </c:pt>
                <c:pt idx="1609">
                  <c:v>10257</c:v>
                </c:pt>
                <c:pt idx="1610">
                  <c:v>10263</c:v>
                </c:pt>
                <c:pt idx="1611">
                  <c:v>10269</c:v>
                </c:pt>
                <c:pt idx="1612">
                  <c:v>10275</c:v>
                </c:pt>
                <c:pt idx="1613">
                  <c:v>10281</c:v>
                </c:pt>
                <c:pt idx="1614">
                  <c:v>10288</c:v>
                </c:pt>
                <c:pt idx="1615">
                  <c:v>10293</c:v>
                </c:pt>
                <c:pt idx="1616">
                  <c:v>10299</c:v>
                </c:pt>
                <c:pt idx="1617">
                  <c:v>10305</c:v>
                </c:pt>
                <c:pt idx="1618">
                  <c:v>10311</c:v>
                </c:pt>
                <c:pt idx="1619">
                  <c:v>10317</c:v>
                </c:pt>
                <c:pt idx="1620">
                  <c:v>10323</c:v>
                </c:pt>
                <c:pt idx="1621">
                  <c:v>10330</c:v>
                </c:pt>
                <c:pt idx="1622">
                  <c:v>10336</c:v>
                </c:pt>
                <c:pt idx="1623">
                  <c:v>10342</c:v>
                </c:pt>
                <c:pt idx="1624">
                  <c:v>10348</c:v>
                </c:pt>
                <c:pt idx="1625">
                  <c:v>10354</c:v>
                </c:pt>
                <c:pt idx="1626">
                  <c:v>10360</c:v>
                </c:pt>
                <c:pt idx="1627">
                  <c:v>10366</c:v>
                </c:pt>
                <c:pt idx="1628">
                  <c:v>10373</c:v>
                </c:pt>
                <c:pt idx="1629">
                  <c:v>10378</c:v>
                </c:pt>
                <c:pt idx="1630">
                  <c:v>10384</c:v>
                </c:pt>
                <c:pt idx="1631">
                  <c:v>10390</c:v>
                </c:pt>
                <c:pt idx="1632">
                  <c:v>10396</c:v>
                </c:pt>
                <c:pt idx="1633">
                  <c:v>10402</c:v>
                </c:pt>
                <c:pt idx="1634">
                  <c:v>10408</c:v>
                </c:pt>
                <c:pt idx="1635">
                  <c:v>10415</c:v>
                </c:pt>
                <c:pt idx="1636">
                  <c:v>10421</c:v>
                </c:pt>
                <c:pt idx="1637">
                  <c:v>10427</c:v>
                </c:pt>
                <c:pt idx="1638">
                  <c:v>10433</c:v>
                </c:pt>
                <c:pt idx="1639">
                  <c:v>10439</c:v>
                </c:pt>
                <c:pt idx="1640">
                  <c:v>10445</c:v>
                </c:pt>
                <c:pt idx="1641">
                  <c:v>10451</c:v>
                </c:pt>
                <c:pt idx="1642">
                  <c:v>10458</c:v>
                </c:pt>
                <c:pt idx="1643">
                  <c:v>10464</c:v>
                </c:pt>
                <c:pt idx="1644">
                  <c:v>10469</c:v>
                </c:pt>
                <c:pt idx="1645">
                  <c:v>10475</c:v>
                </c:pt>
                <c:pt idx="1646">
                  <c:v>10481</c:v>
                </c:pt>
                <c:pt idx="1647">
                  <c:v>10487</c:v>
                </c:pt>
                <c:pt idx="1648">
                  <c:v>10493</c:v>
                </c:pt>
                <c:pt idx="1649">
                  <c:v>10500</c:v>
                </c:pt>
                <c:pt idx="1650">
                  <c:v>10506</c:v>
                </c:pt>
                <c:pt idx="1651">
                  <c:v>10512</c:v>
                </c:pt>
                <c:pt idx="1652">
                  <c:v>10518</c:v>
                </c:pt>
                <c:pt idx="1653">
                  <c:v>10524</c:v>
                </c:pt>
                <c:pt idx="1654">
                  <c:v>10530</c:v>
                </c:pt>
                <c:pt idx="1655">
                  <c:v>10536</c:v>
                </c:pt>
                <c:pt idx="1656">
                  <c:v>10543</c:v>
                </c:pt>
                <c:pt idx="1657">
                  <c:v>10549</c:v>
                </c:pt>
                <c:pt idx="1658">
                  <c:v>10554</c:v>
                </c:pt>
                <c:pt idx="1659">
                  <c:v>10560</c:v>
                </c:pt>
                <c:pt idx="1660">
                  <c:v>10566</c:v>
                </c:pt>
                <c:pt idx="1661">
                  <c:v>10572</c:v>
                </c:pt>
                <c:pt idx="1662">
                  <c:v>10578</c:v>
                </c:pt>
                <c:pt idx="1663">
                  <c:v>10585</c:v>
                </c:pt>
                <c:pt idx="1664">
                  <c:v>10591</c:v>
                </c:pt>
                <c:pt idx="1665">
                  <c:v>10597</c:v>
                </c:pt>
                <c:pt idx="1666">
                  <c:v>10603</c:v>
                </c:pt>
                <c:pt idx="1667">
                  <c:v>10609</c:v>
                </c:pt>
                <c:pt idx="1668">
                  <c:v>10615</c:v>
                </c:pt>
                <c:pt idx="1669">
                  <c:v>10621</c:v>
                </c:pt>
                <c:pt idx="1670">
                  <c:v>10628</c:v>
                </c:pt>
                <c:pt idx="1671">
                  <c:v>10634</c:v>
                </c:pt>
                <c:pt idx="1672">
                  <c:v>10639</c:v>
                </c:pt>
                <c:pt idx="1673">
                  <c:v>10645</c:v>
                </c:pt>
                <c:pt idx="1674">
                  <c:v>10651</c:v>
                </c:pt>
                <c:pt idx="1675">
                  <c:v>10657</c:v>
                </c:pt>
                <c:pt idx="1676">
                  <c:v>10663</c:v>
                </c:pt>
                <c:pt idx="1677">
                  <c:v>10670</c:v>
                </c:pt>
                <c:pt idx="1678">
                  <c:v>10676</c:v>
                </c:pt>
                <c:pt idx="1679">
                  <c:v>10682</c:v>
                </c:pt>
                <c:pt idx="1680">
                  <c:v>10688</c:v>
                </c:pt>
                <c:pt idx="1681">
                  <c:v>10694</c:v>
                </c:pt>
                <c:pt idx="1682">
                  <c:v>10700</c:v>
                </c:pt>
                <c:pt idx="1683">
                  <c:v>10706</c:v>
                </c:pt>
                <c:pt idx="1684">
                  <c:v>10713</c:v>
                </c:pt>
                <c:pt idx="1685">
                  <c:v>10719</c:v>
                </c:pt>
                <c:pt idx="1686">
                  <c:v>10725</c:v>
                </c:pt>
                <c:pt idx="1687">
                  <c:v>10730</c:v>
                </c:pt>
                <c:pt idx="1688">
                  <c:v>10736</c:v>
                </c:pt>
                <c:pt idx="1689">
                  <c:v>10742</c:v>
                </c:pt>
                <c:pt idx="1690">
                  <c:v>10748</c:v>
                </c:pt>
                <c:pt idx="1691">
                  <c:v>10755</c:v>
                </c:pt>
                <c:pt idx="1692">
                  <c:v>10761</c:v>
                </c:pt>
                <c:pt idx="1693">
                  <c:v>10767</c:v>
                </c:pt>
                <c:pt idx="1694">
                  <c:v>10773</c:v>
                </c:pt>
                <c:pt idx="1695">
                  <c:v>10779</c:v>
                </c:pt>
                <c:pt idx="1696">
                  <c:v>10785</c:v>
                </c:pt>
                <c:pt idx="1697">
                  <c:v>10791</c:v>
                </c:pt>
                <c:pt idx="1698">
                  <c:v>10798</c:v>
                </c:pt>
                <c:pt idx="1699">
                  <c:v>10804</c:v>
                </c:pt>
                <c:pt idx="1700">
                  <c:v>10810</c:v>
                </c:pt>
                <c:pt idx="1701">
                  <c:v>10815</c:v>
                </c:pt>
                <c:pt idx="1702">
                  <c:v>10821</c:v>
                </c:pt>
                <c:pt idx="1703">
                  <c:v>10827</c:v>
                </c:pt>
                <c:pt idx="1704">
                  <c:v>10833</c:v>
                </c:pt>
                <c:pt idx="1705">
                  <c:v>10840</c:v>
                </c:pt>
                <c:pt idx="1706">
                  <c:v>10846</c:v>
                </c:pt>
                <c:pt idx="1707">
                  <c:v>10852</c:v>
                </c:pt>
                <c:pt idx="1708">
                  <c:v>10858</c:v>
                </c:pt>
                <c:pt idx="1709">
                  <c:v>10864</c:v>
                </c:pt>
                <c:pt idx="1710">
                  <c:v>10870</c:v>
                </c:pt>
                <c:pt idx="1711">
                  <c:v>10876</c:v>
                </c:pt>
                <c:pt idx="1712">
                  <c:v>10883</c:v>
                </c:pt>
                <c:pt idx="1713">
                  <c:v>10889</c:v>
                </c:pt>
                <c:pt idx="1714">
                  <c:v>10895</c:v>
                </c:pt>
                <c:pt idx="1715">
                  <c:v>10900</c:v>
                </c:pt>
                <c:pt idx="1716">
                  <c:v>10906</c:v>
                </c:pt>
                <c:pt idx="1717">
                  <c:v>10912</c:v>
                </c:pt>
                <c:pt idx="1718">
                  <c:v>10918</c:v>
                </c:pt>
                <c:pt idx="1719">
                  <c:v>10925</c:v>
                </c:pt>
                <c:pt idx="1720">
                  <c:v>10931</c:v>
                </c:pt>
                <c:pt idx="1721">
                  <c:v>10937</c:v>
                </c:pt>
                <c:pt idx="1722">
                  <c:v>10943</c:v>
                </c:pt>
                <c:pt idx="1723">
                  <c:v>10949</c:v>
                </c:pt>
                <c:pt idx="1724">
                  <c:v>10955</c:v>
                </c:pt>
                <c:pt idx="1725">
                  <c:v>10961</c:v>
                </c:pt>
                <c:pt idx="1726">
                  <c:v>10968</c:v>
                </c:pt>
                <c:pt idx="1727">
                  <c:v>10974</c:v>
                </c:pt>
                <c:pt idx="1728">
                  <c:v>10980</c:v>
                </c:pt>
                <c:pt idx="1729">
                  <c:v>10985</c:v>
                </c:pt>
                <c:pt idx="1730">
                  <c:v>10991</c:v>
                </c:pt>
                <c:pt idx="1731">
                  <c:v>10997</c:v>
                </c:pt>
                <c:pt idx="1732">
                  <c:v>11003</c:v>
                </c:pt>
                <c:pt idx="1733">
                  <c:v>11010</c:v>
                </c:pt>
                <c:pt idx="1734">
                  <c:v>11016</c:v>
                </c:pt>
                <c:pt idx="1735">
                  <c:v>11022</c:v>
                </c:pt>
                <c:pt idx="1736">
                  <c:v>11028</c:v>
                </c:pt>
                <c:pt idx="1737">
                  <c:v>11034</c:v>
                </c:pt>
                <c:pt idx="1738">
                  <c:v>11040</c:v>
                </c:pt>
                <c:pt idx="1739">
                  <c:v>11046</c:v>
                </c:pt>
                <c:pt idx="1740">
                  <c:v>11053</c:v>
                </c:pt>
                <c:pt idx="1741">
                  <c:v>11059</c:v>
                </c:pt>
                <c:pt idx="1742">
                  <c:v>11065</c:v>
                </c:pt>
                <c:pt idx="1743">
                  <c:v>11071</c:v>
                </c:pt>
                <c:pt idx="1744">
                  <c:v>11076</c:v>
                </c:pt>
                <c:pt idx="1745">
                  <c:v>11082</c:v>
                </c:pt>
                <c:pt idx="1746">
                  <c:v>11088</c:v>
                </c:pt>
                <c:pt idx="1747">
                  <c:v>11095</c:v>
                </c:pt>
                <c:pt idx="1748">
                  <c:v>11101</c:v>
                </c:pt>
                <c:pt idx="1749">
                  <c:v>11107</c:v>
                </c:pt>
                <c:pt idx="1750">
                  <c:v>11113</c:v>
                </c:pt>
                <c:pt idx="1751">
                  <c:v>11119</c:v>
                </c:pt>
                <c:pt idx="1752">
                  <c:v>11125</c:v>
                </c:pt>
                <c:pt idx="1753">
                  <c:v>11131</c:v>
                </c:pt>
                <c:pt idx="1754">
                  <c:v>11138</c:v>
                </c:pt>
                <c:pt idx="1755">
                  <c:v>11144</c:v>
                </c:pt>
                <c:pt idx="1756">
                  <c:v>11150</c:v>
                </c:pt>
                <c:pt idx="1757">
                  <c:v>11156</c:v>
                </c:pt>
                <c:pt idx="1758">
                  <c:v>11162</c:v>
                </c:pt>
                <c:pt idx="1759">
                  <c:v>11168</c:v>
                </c:pt>
                <c:pt idx="1760">
                  <c:v>11173</c:v>
                </c:pt>
                <c:pt idx="1761">
                  <c:v>11180</c:v>
                </c:pt>
                <c:pt idx="1762">
                  <c:v>11186</c:v>
                </c:pt>
                <c:pt idx="1763">
                  <c:v>11192</c:v>
                </c:pt>
                <c:pt idx="1764">
                  <c:v>11198</c:v>
                </c:pt>
                <c:pt idx="1765">
                  <c:v>11204</c:v>
                </c:pt>
                <c:pt idx="1766">
                  <c:v>11210</c:v>
                </c:pt>
                <c:pt idx="1767">
                  <c:v>11216</c:v>
                </c:pt>
                <c:pt idx="1768">
                  <c:v>11223</c:v>
                </c:pt>
                <c:pt idx="1769">
                  <c:v>11229</c:v>
                </c:pt>
                <c:pt idx="1770">
                  <c:v>11235</c:v>
                </c:pt>
                <c:pt idx="1771">
                  <c:v>11241</c:v>
                </c:pt>
                <c:pt idx="1772">
                  <c:v>11247</c:v>
                </c:pt>
                <c:pt idx="1773">
                  <c:v>11253</c:v>
                </c:pt>
                <c:pt idx="1774">
                  <c:v>11258</c:v>
                </c:pt>
                <c:pt idx="1775">
                  <c:v>11265</c:v>
                </c:pt>
                <c:pt idx="1776">
                  <c:v>11271</c:v>
                </c:pt>
                <c:pt idx="1777">
                  <c:v>11277</c:v>
                </c:pt>
                <c:pt idx="1778">
                  <c:v>11283</c:v>
                </c:pt>
                <c:pt idx="1779">
                  <c:v>11289</c:v>
                </c:pt>
                <c:pt idx="1780">
                  <c:v>11295</c:v>
                </c:pt>
                <c:pt idx="1781">
                  <c:v>11301</c:v>
                </c:pt>
                <c:pt idx="1782">
                  <c:v>11308</c:v>
                </c:pt>
                <c:pt idx="1783">
                  <c:v>11314</c:v>
                </c:pt>
                <c:pt idx="1784">
                  <c:v>11320</c:v>
                </c:pt>
                <c:pt idx="1785">
                  <c:v>11326</c:v>
                </c:pt>
                <c:pt idx="1786">
                  <c:v>11332</c:v>
                </c:pt>
                <c:pt idx="1787">
                  <c:v>11338</c:v>
                </c:pt>
                <c:pt idx="1788">
                  <c:v>11344</c:v>
                </c:pt>
                <c:pt idx="1789">
                  <c:v>11350</c:v>
                </c:pt>
                <c:pt idx="1790">
                  <c:v>11356</c:v>
                </c:pt>
                <c:pt idx="1791">
                  <c:v>11362</c:v>
                </c:pt>
                <c:pt idx="1792">
                  <c:v>11368</c:v>
                </c:pt>
                <c:pt idx="1793">
                  <c:v>11374</c:v>
                </c:pt>
                <c:pt idx="1794">
                  <c:v>11380</c:v>
                </c:pt>
                <c:pt idx="1795">
                  <c:v>11386</c:v>
                </c:pt>
                <c:pt idx="1796">
                  <c:v>11393</c:v>
                </c:pt>
                <c:pt idx="1797">
                  <c:v>11399</c:v>
                </c:pt>
                <c:pt idx="1798">
                  <c:v>11405</c:v>
                </c:pt>
                <c:pt idx="1799">
                  <c:v>11411</c:v>
                </c:pt>
                <c:pt idx="1800">
                  <c:v>11417</c:v>
                </c:pt>
                <c:pt idx="1801">
                  <c:v>11423</c:v>
                </c:pt>
                <c:pt idx="1802">
                  <c:v>11429</c:v>
                </c:pt>
                <c:pt idx="1803">
                  <c:v>11436</c:v>
                </c:pt>
                <c:pt idx="1804">
                  <c:v>11441</c:v>
                </c:pt>
                <c:pt idx="1805">
                  <c:v>11447</c:v>
                </c:pt>
                <c:pt idx="1806">
                  <c:v>11453</c:v>
                </c:pt>
                <c:pt idx="1807">
                  <c:v>11459</c:v>
                </c:pt>
                <c:pt idx="1808">
                  <c:v>11465</c:v>
                </c:pt>
                <c:pt idx="1809">
                  <c:v>11471</c:v>
                </c:pt>
                <c:pt idx="1810">
                  <c:v>11478</c:v>
                </c:pt>
                <c:pt idx="1811">
                  <c:v>11484</c:v>
                </c:pt>
                <c:pt idx="1812">
                  <c:v>11490</c:v>
                </c:pt>
                <c:pt idx="1813">
                  <c:v>11496</c:v>
                </c:pt>
                <c:pt idx="1814">
                  <c:v>11502</c:v>
                </c:pt>
                <c:pt idx="1815">
                  <c:v>11508</c:v>
                </c:pt>
                <c:pt idx="1816">
                  <c:v>11514</c:v>
                </c:pt>
                <c:pt idx="1817">
                  <c:v>11521</c:v>
                </c:pt>
                <c:pt idx="1818">
                  <c:v>11526</c:v>
                </c:pt>
                <c:pt idx="1819">
                  <c:v>11532</c:v>
                </c:pt>
                <c:pt idx="1820">
                  <c:v>11538</c:v>
                </c:pt>
                <c:pt idx="1821">
                  <c:v>11544</c:v>
                </c:pt>
                <c:pt idx="1822">
                  <c:v>11550</c:v>
                </c:pt>
                <c:pt idx="1823">
                  <c:v>11556</c:v>
                </c:pt>
                <c:pt idx="1824">
                  <c:v>11563</c:v>
                </c:pt>
                <c:pt idx="1825">
                  <c:v>11569</c:v>
                </c:pt>
                <c:pt idx="1826">
                  <c:v>11575</c:v>
                </c:pt>
                <c:pt idx="1827">
                  <c:v>11581</c:v>
                </c:pt>
                <c:pt idx="1828">
                  <c:v>11587</c:v>
                </c:pt>
                <c:pt idx="1829">
                  <c:v>11593</c:v>
                </c:pt>
                <c:pt idx="1830">
                  <c:v>11599</c:v>
                </c:pt>
                <c:pt idx="1831">
                  <c:v>11606</c:v>
                </c:pt>
                <c:pt idx="1832">
                  <c:v>11611</c:v>
                </c:pt>
                <c:pt idx="1833">
                  <c:v>11617</c:v>
                </c:pt>
                <c:pt idx="1834">
                  <c:v>11623</c:v>
                </c:pt>
                <c:pt idx="1835">
                  <c:v>11629</c:v>
                </c:pt>
                <c:pt idx="1836">
                  <c:v>11635</c:v>
                </c:pt>
                <c:pt idx="1837">
                  <c:v>11641</c:v>
                </c:pt>
                <c:pt idx="1838">
                  <c:v>11648</c:v>
                </c:pt>
                <c:pt idx="1839">
                  <c:v>11654</c:v>
                </c:pt>
                <c:pt idx="1840">
                  <c:v>11660</c:v>
                </c:pt>
                <c:pt idx="1841">
                  <c:v>11666</c:v>
                </c:pt>
                <c:pt idx="1842">
                  <c:v>11672</c:v>
                </c:pt>
                <c:pt idx="1843">
                  <c:v>11678</c:v>
                </c:pt>
                <c:pt idx="1844">
                  <c:v>11684</c:v>
                </c:pt>
                <c:pt idx="1845">
                  <c:v>11691</c:v>
                </c:pt>
                <c:pt idx="1846">
                  <c:v>11696</c:v>
                </c:pt>
                <c:pt idx="1847">
                  <c:v>11702</c:v>
                </c:pt>
                <c:pt idx="1848">
                  <c:v>11708</c:v>
                </c:pt>
                <c:pt idx="1849">
                  <c:v>11714</c:v>
                </c:pt>
                <c:pt idx="1850">
                  <c:v>11720</c:v>
                </c:pt>
                <c:pt idx="1851">
                  <c:v>11726</c:v>
                </c:pt>
                <c:pt idx="1852">
                  <c:v>11732</c:v>
                </c:pt>
                <c:pt idx="1853">
                  <c:v>11739</c:v>
                </c:pt>
                <c:pt idx="1854">
                  <c:v>11745</c:v>
                </c:pt>
                <c:pt idx="1855">
                  <c:v>11751</c:v>
                </c:pt>
                <c:pt idx="1856">
                  <c:v>11757</c:v>
                </c:pt>
                <c:pt idx="1857">
                  <c:v>11763</c:v>
                </c:pt>
                <c:pt idx="1858">
                  <c:v>11769</c:v>
                </c:pt>
                <c:pt idx="1859">
                  <c:v>11776</c:v>
                </c:pt>
                <c:pt idx="1860">
                  <c:v>11782</c:v>
                </c:pt>
                <c:pt idx="1861">
                  <c:v>11787</c:v>
                </c:pt>
                <c:pt idx="1862">
                  <c:v>11793</c:v>
                </c:pt>
                <c:pt idx="1863">
                  <c:v>11799</c:v>
                </c:pt>
                <c:pt idx="1864">
                  <c:v>11805</c:v>
                </c:pt>
                <c:pt idx="1865">
                  <c:v>11811</c:v>
                </c:pt>
                <c:pt idx="1866">
                  <c:v>11817</c:v>
                </c:pt>
                <c:pt idx="1867">
                  <c:v>11824</c:v>
                </c:pt>
                <c:pt idx="1868">
                  <c:v>11830</c:v>
                </c:pt>
                <c:pt idx="1869">
                  <c:v>11836</c:v>
                </c:pt>
                <c:pt idx="1870">
                  <c:v>11842</c:v>
                </c:pt>
                <c:pt idx="1871">
                  <c:v>11848</c:v>
                </c:pt>
                <c:pt idx="1872">
                  <c:v>11854</c:v>
                </c:pt>
                <c:pt idx="1873">
                  <c:v>11860</c:v>
                </c:pt>
                <c:pt idx="1874">
                  <c:v>11867</c:v>
                </c:pt>
                <c:pt idx="1875">
                  <c:v>11873</c:v>
                </c:pt>
                <c:pt idx="1876">
                  <c:v>11878</c:v>
                </c:pt>
                <c:pt idx="1877">
                  <c:v>11884</c:v>
                </c:pt>
                <c:pt idx="1878">
                  <c:v>11890</c:v>
                </c:pt>
                <c:pt idx="1879">
                  <c:v>11896</c:v>
                </c:pt>
                <c:pt idx="1880">
                  <c:v>11902</c:v>
                </c:pt>
                <c:pt idx="1881">
                  <c:v>11909</c:v>
                </c:pt>
                <c:pt idx="1882">
                  <c:v>11915</c:v>
                </c:pt>
                <c:pt idx="1883">
                  <c:v>11921</c:v>
                </c:pt>
                <c:pt idx="1884">
                  <c:v>11927</c:v>
                </c:pt>
                <c:pt idx="1885">
                  <c:v>11932</c:v>
                </c:pt>
                <c:pt idx="1886">
                  <c:v>11938</c:v>
                </c:pt>
                <c:pt idx="1887">
                  <c:v>11944</c:v>
                </c:pt>
                <c:pt idx="1888">
                  <c:v>11951</c:v>
                </c:pt>
                <c:pt idx="1889">
                  <c:v>11957</c:v>
                </c:pt>
                <c:pt idx="1890">
                  <c:v>11963</c:v>
                </c:pt>
                <c:pt idx="1891">
                  <c:v>11969</c:v>
                </c:pt>
                <c:pt idx="1892">
                  <c:v>11975</c:v>
                </c:pt>
                <c:pt idx="1893">
                  <c:v>11981</c:v>
                </c:pt>
                <c:pt idx="1894">
                  <c:v>11986</c:v>
                </c:pt>
                <c:pt idx="1895">
                  <c:v>11993</c:v>
                </c:pt>
                <c:pt idx="1896">
                  <c:v>11999</c:v>
                </c:pt>
                <c:pt idx="1897">
                  <c:v>12005</c:v>
                </c:pt>
                <c:pt idx="1898">
                  <c:v>12011</c:v>
                </c:pt>
                <c:pt idx="1899">
                  <c:v>12017</c:v>
                </c:pt>
                <c:pt idx="1900">
                  <c:v>12023</c:v>
                </c:pt>
                <c:pt idx="1901">
                  <c:v>12029</c:v>
                </c:pt>
                <c:pt idx="1902">
                  <c:v>12036</c:v>
                </c:pt>
                <c:pt idx="1903">
                  <c:v>12042</c:v>
                </c:pt>
                <c:pt idx="1904">
                  <c:v>12047</c:v>
                </c:pt>
                <c:pt idx="1905">
                  <c:v>12053</c:v>
                </c:pt>
                <c:pt idx="1906">
                  <c:v>12059</c:v>
                </c:pt>
                <c:pt idx="1907">
                  <c:v>12065</c:v>
                </c:pt>
                <c:pt idx="1908">
                  <c:v>12071</c:v>
                </c:pt>
                <c:pt idx="1909">
                  <c:v>12078</c:v>
                </c:pt>
                <c:pt idx="1910">
                  <c:v>12084</c:v>
                </c:pt>
                <c:pt idx="1911">
                  <c:v>12090</c:v>
                </c:pt>
                <c:pt idx="1912">
                  <c:v>12096</c:v>
                </c:pt>
                <c:pt idx="1913">
                  <c:v>12101</c:v>
                </c:pt>
                <c:pt idx="1914">
                  <c:v>12107</c:v>
                </c:pt>
                <c:pt idx="1915">
                  <c:v>12113</c:v>
                </c:pt>
                <c:pt idx="1916">
                  <c:v>12120</c:v>
                </c:pt>
                <c:pt idx="1917">
                  <c:v>12126</c:v>
                </c:pt>
                <c:pt idx="1918">
                  <c:v>12132</c:v>
                </c:pt>
                <c:pt idx="1919">
                  <c:v>12138</c:v>
                </c:pt>
                <c:pt idx="1920">
                  <c:v>12144</c:v>
                </c:pt>
                <c:pt idx="1921">
                  <c:v>12150</c:v>
                </c:pt>
                <c:pt idx="1922">
                  <c:v>12156</c:v>
                </c:pt>
                <c:pt idx="1923">
                  <c:v>12162</c:v>
                </c:pt>
                <c:pt idx="1924">
                  <c:v>12168</c:v>
                </c:pt>
                <c:pt idx="1925">
                  <c:v>12174</c:v>
                </c:pt>
                <c:pt idx="1926">
                  <c:v>12180</c:v>
                </c:pt>
                <c:pt idx="1927">
                  <c:v>12186</c:v>
                </c:pt>
                <c:pt idx="1928">
                  <c:v>12192</c:v>
                </c:pt>
                <c:pt idx="1929">
                  <c:v>12198</c:v>
                </c:pt>
                <c:pt idx="1930">
                  <c:v>12205</c:v>
                </c:pt>
                <c:pt idx="1931">
                  <c:v>12211</c:v>
                </c:pt>
                <c:pt idx="1932">
                  <c:v>12217</c:v>
                </c:pt>
                <c:pt idx="1933">
                  <c:v>12222</c:v>
                </c:pt>
                <c:pt idx="1934">
                  <c:v>12228</c:v>
                </c:pt>
                <c:pt idx="1935">
                  <c:v>12234</c:v>
                </c:pt>
                <c:pt idx="1936">
                  <c:v>12240</c:v>
                </c:pt>
                <c:pt idx="1937">
                  <c:v>12247</c:v>
                </c:pt>
                <c:pt idx="1938">
                  <c:v>12253</c:v>
                </c:pt>
                <c:pt idx="1939">
                  <c:v>12259</c:v>
                </c:pt>
                <c:pt idx="1940">
                  <c:v>12265</c:v>
                </c:pt>
                <c:pt idx="1941">
                  <c:v>12271</c:v>
                </c:pt>
                <c:pt idx="1942">
                  <c:v>12277</c:v>
                </c:pt>
                <c:pt idx="1943">
                  <c:v>12282</c:v>
                </c:pt>
                <c:pt idx="1944">
                  <c:v>12289</c:v>
                </c:pt>
                <c:pt idx="1945">
                  <c:v>12295</c:v>
                </c:pt>
                <c:pt idx="1946">
                  <c:v>12301</c:v>
                </c:pt>
                <c:pt idx="1947">
                  <c:v>12307</c:v>
                </c:pt>
                <c:pt idx="1948">
                  <c:v>12313</c:v>
                </c:pt>
                <c:pt idx="1949">
                  <c:v>12319</c:v>
                </c:pt>
                <c:pt idx="1950">
                  <c:v>12325</c:v>
                </c:pt>
                <c:pt idx="1951">
                  <c:v>12332</c:v>
                </c:pt>
                <c:pt idx="1952">
                  <c:v>12338</c:v>
                </c:pt>
                <c:pt idx="1953">
                  <c:v>12343</c:v>
                </c:pt>
                <c:pt idx="1954">
                  <c:v>12349</c:v>
                </c:pt>
                <c:pt idx="1955">
                  <c:v>12355</c:v>
                </c:pt>
                <c:pt idx="1956">
                  <c:v>12361</c:v>
                </c:pt>
                <c:pt idx="1957">
                  <c:v>12367</c:v>
                </c:pt>
                <c:pt idx="1958">
                  <c:v>12374</c:v>
                </c:pt>
                <c:pt idx="1959">
                  <c:v>12380</c:v>
                </c:pt>
                <c:pt idx="1960">
                  <c:v>12386</c:v>
                </c:pt>
                <c:pt idx="1961">
                  <c:v>12392</c:v>
                </c:pt>
                <c:pt idx="1962">
                  <c:v>12397</c:v>
                </c:pt>
                <c:pt idx="1963">
                  <c:v>12403</c:v>
                </c:pt>
                <c:pt idx="1964">
                  <c:v>12409</c:v>
                </c:pt>
                <c:pt idx="1965">
                  <c:v>12416</c:v>
                </c:pt>
                <c:pt idx="1966">
                  <c:v>12422</c:v>
                </c:pt>
                <c:pt idx="1967">
                  <c:v>12428</c:v>
                </c:pt>
                <c:pt idx="1968">
                  <c:v>12434</c:v>
                </c:pt>
                <c:pt idx="1969">
                  <c:v>12440</c:v>
                </c:pt>
                <c:pt idx="1970">
                  <c:v>12446</c:v>
                </c:pt>
                <c:pt idx="1971">
                  <c:v>12452</c:v>
                </c:pt>
                <c:pt idx="1972">
                  <c:v>12457</c:v>
                </c:pt>
                <c:pt idx="1973">
                  <c:v>12464</c:v>
                </c:pt>
                <c:pt idx="1974">
                  <c:v>12470</c:v>
                </c:pt>
                <c:pt idx="1975">
                  <c:v>12476</c:v>
                </c:pt>
                <c:pt idx="1976">
                  <c:v>12482</c:v>
                </c:pt>
                <c:pt idx="1977">
                  <c:v>12488</c:v>
                </c:pt>
                <c:pt idx="1978">
                  <c:v>12494</c:v>
                </c:pt>
                <c:pt idx="1979">
                  <c:v>12500</c:v>
                </c:pt>
                <c:pt idx="1980">
                  <c:v>12507</c:v>
                </c:pt>
                <c:pt idx="1981">
                  <c:v>12512</c:v>
                </c:pt>
                <c:pt idx="1982">
                  <c:v>12518</c:v>
                </c:pt>
                <c:pt idx="1983">
                  <c:v>12524</c:v>
                </c:pt>
                <c:pt idx="1984">
                  <c:v>12530</c:v>
                </c:pt>
                <c:pt idx="1985">
                  <c:v>12536</c:v>
                </c:pt>
                <c:pt idx="1986">
                  <c:v>12542</c:v>
                </c:pt>
                <c:pt idx="1987">
                  <c:v>12549</c:v>
                </c:pt>
                <c:pt idx="1988">
                  <c:v>12555</c:v>
                </c:pt>
                <c:pt idx="1989">
                  <c:v>12561</c:v>
                </c:pt>
                <c:pt idx="1990">
                  <c:v>12567</c:v>
                </c:pt>
                <c:pt idx="1991">
                  <c:v>12572</c:v>
                </c:pt>
                <c:pt idx="1992">
                  <c:v>12578</c:v>
                </c:pt>
                <c:pt idx="1993">
                  <c:v>12584</c:v>
                </c:pt>
                <c:pt idx="1994">
                  <c:v>12591</c:v>
                </c:pt>
                <c:pt idx="1995">
                  <c:v>12597</c:v>
                </c:pt>
                <c:pt idx="1996">
                  <c:v>12603</c:v>
                </c:pt>
                <c:pt idx="1997">
                  <c:v>12609</c:v>
                </c:pt>
                <c:pt idx="1998">
                  <c:v>12615</c:v>
                </c:pt>
                <c:pt idx="1999">
                  <c:v>12621</c:v>
                </c:pt>
                <c:pt idx="2000">
                  <c:v>12626</c:v>
                </c:pt>
                <c:pt idx="2001">
                  <c:v>12633</c:v>
                </c:pt>
                <c:pt idx="2002">
                  <c:v>12639</c:v>
                </c:pt>
                <c:pt idx="2003">
                  <c:v>12645</c:v>
                </c:pt>
                <c:pt idx="2004">
                  <c:v>12651</c:v>
                </c:pt>
                <c:pt idx="2005">
                  <c:v>12657</c:v>
                </c:pt>
                <c:pt idx="2006">
                  <c:v>12663</c:v>
                </c:pt>
                <c:pt idx="2007">
                  <c:v>12669</c:v>
                </c:pt>
                <c:pt idx="2008">
                  <c:v>12676</c:v>
                </c:pt>
                <c:pt idx="2009">
                  <c:v>12682</c:v>
                </c:pt>
                <c:pt idx="2010">
                  <c:v>12687</c:v>
                </c:pt>
                <c:pt idx="2011">
                  <c:v>12693</c:v>
                </c:pt>
                <c:pt idx="2012">
                  <c:v>12699</c:v>
                </c:pt>
                <c:pt idx="2013">
                  <c:v>12705</c:v>
                </c:pt>
                <c:pt idx="2014">
                  <c:v>12711</c:v>
                </c:pt>
                <c:pt idx="2015">
                  <c:v>12718</c:v>
                </c:pt>
                <c:pt idx="2016">
                  <c:v>12724</c:v>
                </c:pt>
                <c:pt idx="2017">
                  <c:v>12730</c:v>
                </c:pt>
                <c:pt idx="2018">
                  <c:v>12736</c:v>
                </c:pt>
                <c:pt idx="2019">
                  <c:v>12742</c:v>
                </c:pt>
                <c:pt idx="2020">
                  <c:v>12747</c:v>
                </c:pt>
                <c:pt idx="2021">
                  <c:v>12753</c:v>
                </c:pt>
                <c:pt idx="2022">
                  <c:v>12760</c:v>
                </c:pt>
                <c:pt idx="2023">
                  <c:v>12766</c:v>
                </c:pt>
                <c:pt idx="2024">
                  <c:v>12772</c:v>
                </c:pt>
                <c:pt idx="2025">
                  <c:v>12778</c:v>
                </c:pt>
                <c:pt idx="2026">
                  <c:v>12784</c:v>
                </c:pt>
                <c:pt idx="2027">
                  <c:v>12790</c:v>
                </c:pt>
                <c:pt idx="2028">
                  <c:v>12796</c:v>
                </c:pt>
                <c:pt idx="2029">
                  <c:v>12802</c:v>
                </c:pt>
                <c:pt idx="2030">
                  <c:v>12808</c:v>
                </c:pt>
                <c:pt idx="2031">
                  <c:v>12814</c:v>
                </c:pt>
                <c:pt idx="2032">
                  <c:v>12820</c:v>
                </c:pt>
                <c:pt idx="2033">
                  <c:v>12826</c:v>
                </c:pt>
                <c:pt idx="2034">
                  <c:v>12832</c:v>
                </c:pt>
                <c:pt idx="2035">
                  <c:v>12838</c:v>
                </c:pt>
                <c:pt idx="2036">
                  <c:v>12845</c:v>
                </c:pt>
                <c:pt idx="2037">
                  <c:v>12851</c:v>
                </c:pt>
                <c:pt idx="2038">
                  <c:v>12857</c:v>
                </c:pt>
                <c:pt idx="2039">
                  <c:v>12862</c:v>
                </c:pt>
                <c:pt idx="2040">
                  <c:v>12868</c:v>
                </c:pt>
                <c:pt idx="2041">
                  <c:v>12874</c:v>
                </c:pt>
                <c:pt idx="2042">
                  <c:v>12880</c:v>
                </c:pt>
                <c:pt idx="2043">
                  <c:v>12887</c:v>
                </c:pt>
                <c:pt idx="2044">
                  <c:v>12893</c:v>
                </c:pt>
                <c:pt idx="2045">
                  <c:v>12899</c:v>
                </c:pt>
                <c:pt idx="2046">
                  <c:v>12905</c:v>
                </c:pt>
                <c:pt idx="2047">
                  <c:v>12911</c:v>
                </c:pt>
                <c:pt idx="2048">
                  <c:v>12917</c:v>
                </c:pt>
                <c:pt idx="2049">
                  <c:v>12922</c:v>
                </c:pt>
                <c:pt idx="2050">
                  <c:v>12929</c:v>
                </c:pt>
                <c:pt idx="2051">
                  <c:v>12935</c:v>
                </c:pt>
                <c:pt idx="2052">
                  <c:v>12941</c:v>
                </c:pt>
                <c:pt idx="2053">
                  <c:v>12947</c:v>
                </c:pt>
                <c:pt idx="2054">
                  <c:v>12953</c:v>
                </c:pt>
                <c:pt idx="2055">
                  <c:v>12959</c:v>
                </c:pt>
                <c:pt idx="2056">
                  <c:v>12965</c:v>
                </c:pt>
                <c:pt idx="2057">
                  <c:v>12972</c:v>
                </c:pt>
                <c:pt idx="2058">
                  <c:v>12977</c:v>
                </c:pt>
                <c:pt idx="2059">
                  <c:v>12983</c:v>
                </c:pt>
                <c:pt idx="2060">
                  <c:v>12989</c:v>
                </c:pt>
                <c:pt idx="2061">
                  <c:v>12995</c:v>
                </c:pt>
                <c:pt idx="2062">
                  <c:v>13001</c:v>
                </c:pt>
                <c:pt idx="2063">
                  <c:v>13007</c:v>
                </c:pt>
                <c:pt idx="2064">
                  <c:v>13014</c:v>
                </c:pt>
                <c:pt idx="2065">
                  <c:v>13020</c:v>
                </c:pt>
                <c:pt idx="2066">
                  <c:v>13026</c:v>
                </c:pt>
                <c:pt idx="2067">
                  <c:v>13032</c:v>
                </c:pt>
                <c:pt idx="2068">
                  <c:v>13037</c:v>
                </c:pt>
                <c:pt idx="2069">
                  <c:v>13043</c:v>
                </c:pt>
                <c:pt idx="2070">
                  <c:v>13049</c:v>
                </c:pt>
                <c:pt idx="2071">
                  <c:v>13056</c:v>
                </c:pt>
                <c:pt idx="2072">
                  <c:v>13062</c:v>
                </c:pt>
                <c:pt idx="2073">
                  <c:v>13068</c:v>
                </c:pt>
                <c:pt idx="2074">
                  <c:v>13074</c:v>
                </c:pt>
                <c:pt idx="2075">
                  <c:v>13080</c:v>
                </c:pt>
                <c:pt idx="2076">
                  <c:v>13086</c:v>
                </c:pt>
                <c:pt idx="2077">
                  <c:v>13091</c:v>
                </c:pt>
                <c:pt idx="2078">
                  <c:v>13097</c:v>
                </c:pt>
                <c:pt idx="2079">
                  <c:v>13104</c:v>
                </c:pt>
                <c:pt idx="2080">
                  <c:v>13110</c:v>
                </c:pt>
                <c:pt idx="2081">
                  <c:v>13116</c:v>
                </c:pt>
                <c:pt idx="2082">
                  <c:v>13122</c:v>
                </c:pt>
                <c:pt idx="2083">
                  <c:v>13128</c:v>
                </c:pt>
                <c:pt idx="2084">
                  <c:v>13134</c:v>
                </c:pt>
                <c:pt idx="2085">
                  <c:v>13140</c:v>
                </c:pt>
                <c:pt idx="2086">
                  <c:v>13147</c:v>
                </c:pt>
                <c:pt idx="2087">
                  <c:v>13152</c:v>
                </c:pt>
                <c:pt idx="2088">
                  <c:v>13158</c:v>
                </c:pt>
                <c:pt idx="2089">
                  <c:v>13164</c:v>
                </c:pt>
                <c:pt idx="2090">
                  <c:v>13170</c:v>
                </c:pt>
                <c:pt idx="2091">
                  <c:v>13176</c:v>
                </c:pt>
                <c:pt idx="2092">
                  <c:v>13182</c:v>
                </c:pt>
                <c:pt idx="2093">
                  <c:v>13189</c:v>
                </c:pt>
                <c:pt idx="2094">
                  <c:v>13195</c:v>
                </c:pt>
                <c:pt idx="2095">
                  <c:v>13201</c:v>
                </c:pt>
                <c:pt idx="2096">
                  <c:v>13207</c:v>
                </c:pt>
                <c:pt idx="2097">
                  <c:v>13212</c:v>
                </c:pt>
                <c:pt idx="2098">
                  <c:v>13218</c:v>
                </c:pt>
                <c:pt idx="2099">
                  <c:v>13224</c:v>
                </c:pt>
                <c:pt idx="2100">
                  <c:v>13231</c:v>
                </c:pt>
                <c:pt idx="2101">
                  <c:v>13237</c:v>
                </c:pt>
                <c:pt idx="2102">
                  <c:v>13243</c:v>
                </c:pt>
                <c:pt idx="2103">
                  <c:v>13249</c:v>
                </c:pt>
                <c:pt idx="2104">
                  <c:v>13255</c:v>
                </c:pt>
                <c:pt idx="2105">
                  <c:v>13261</c:v>
                </c:pt>
                <c:pt idx="2106">
                  <c:v>13267</c:v>
                </c:pt>
                <c:pt idx="2107">
                  <c:v>13274</c:v>
                </c:pt>
                <c:pt idx="2108">
                  <c:v>13279</c:v>
                </c:pt>
                <c:pt idx="2109">
                  <c:v>13285</c:v>
                </c:pt>
                <c:pt idx="2110">
                  <c:v>13291</c:v>
                </c:pt>
                <c:pt idx="2111">
                  <c:v>13297</c:v>
                </c:pt>
                <c:pt idx="2112">
                  <c:v>13303</c:v>
                </c:pt>
                <c:pt idx="2113">
                  <c:v>13309</c:v>
                </c:pt>
                <c:pt idx="2114">
                  <c:v>13316</c:v>
                </c:pt>
                <c:pt idx="2115">
                  <c:v>13322</c:v>
                </c:pt>
                <c:pt idx="2116">
                  <c:v>13328</c:v>
                </c:pt>
                <c:pt idx="2117">
                  <c:v>13334</c:v>
                </c:pt>
                <c:pt idx="2118">
                  <c:v>13340</c:v>
                </c:pt>
                <c:pt idx="2119">
                  <c:v>13345</c:v>
                </c:pt>
                <c:pt idx="2120">
                  <c:v>13351</c:v>
                </c:pt>
                <c:pt idx="2121">
                  <c:v>13358</c:v>
                </c:pt>
                <c:pt idx="2122">
                  <c:v>13364</c:v>
                </c:pt>
                <c:pt idx="2123">
                  <c:v>13370</c:v>
                </c:pt>
                <c:pt idx="2124">
                  <c:v>13376</c:v>
                </c:pt>
                <c:pt idx="2125">
                  <c:v>13382</c:v>
                </c:pt>
                <c:pt idx="2126">
                  <c:v>13388</c:v>
                </c:pt>
                <c:pt idx="2127">
                  <c:v>13394</c:v>
                </c:pt>
                <c:pt idx="2128">
                  <c:v>13400</c:v>
                </c:pt>
                <c:pt idx="2129">
                  <c:v>13406</c:v>
                </c:pt>
                <c:pt idx="2130">
                  <c:v>13412</c:v>
                </c:pt>
                <c:pt idx="2131">
                  <c:v>13418</c:v>
                </c:pt>
                <c:pt idx="2132">
                  <c:v>13424</c:v>
                </c:pt>
                <c:pt idx="2133">
                  <c:v>13430</c:v>
                </c:pt>
                <c:pt idx="2134">
                  <c:v>13436</c:v>
                </c:pt>
                <c:pt idx="2135">
                  <c:v>13443</c:v>
                </c:pt>
                <c:pt idx="2136">
                  <c:v>13449</c:v>
                </c:pt>
                <c:pt idx="2137">
                  <c:v>13455</c:v>
                </c:pt>
                <c:pt idx="2138">
                  <c:v>13461</c:v>
                </c:pt>
                <c:pt idx="2139">
                  <c:v>13467</c:v>
                </c:pt>
                <c:pt idx="2140">
                  <c:v>13472</c:v>
                </c:pt>
                <c:pt idx="2141">
                  <c:v>13478</c:v>
                </c:pt>
                <c:pt idx="2142">
                  <c:v>13485</c:v>
                </c:pt>
                <c:pt idx="2143">
                  <c:v>13491</c:v>
                </c:pt>
                <c:pt idx="2144">
                  <c:v>13497</c:v>
                </c:pt>
                <c:pt idx="2145">
                  <c:v>13503</c:v>
                </c:pt>
                <c:pt idx="2146">
                  <c:v>13509</c:v>
                </c:pt>
                <c:pt idx="2147">
                  <c:v>13515</c:v>
                </c:pt>
                <c:pt idx="2148">
                  <c:v>13521</c:v>
                </c:pt>
                <c:pt idx="2149">
                  <c:v>13528</c:v>
                </c:pt>
                <c:pt idx="2150">
                  <c:v>13533</c:v>
                </c:pt>
                <c:pt idx="2151">
                  <c:v>13539</c:v>
                </c:pt>
                <c:pt idx="2152">
                  <c:v>13545</c:v>
                </c:pt>
                <c:pt idx="2153">
                  <c:v>13551</c:v>
                </c:pt>
                <c:pt idx="2154">
                  <c:v>13557</c:v>
                </c:pt>
                <c:pt idx="2155">
                  <c:v>13563</c:v>
                </c:pt>
                <c:pt idx="2156">
                  <c:v>13570</c:v>
                </c:pt>
                <c:pt idx="2157">
                  <c:v>13576</c:v>
                </c:pt>
                <c:pt idx="2158">
                  <c:v>13582</c:v>
                </c:pt>
                <c:pt idx="2159">
                  <c:v>13588</c:v>
                </c:pt>
                <c:pt idx="2160">
                  <c:v>13594</c:v>
                </c:pt>
                <c:pt idx="2161">
                  <c:v>13599</c:v>
                </c:pt>
                <c:pt idx="2162">
                  <c:v>13605</c:v>
                </c:pt>
                <c:pt idx="2163">
                  <c:v>13612</c:v>
                </c:pt>
                <c:pt idx="2164">
                  <c:v>13618</c:v>
                </c:pt>
                <c:pt idx="2165">
                  <c:v>13624</c:v>
                </c:pt>
                <c:pt idx="2166">
                  <c:v>13630</c:v>
                </c:pt>
                <c:pt idx="2167">
                  <c:v>13636</c:v>
                </c:pt>
                <c:pt idx="2168">
                  <c:v>13642</c:v>
                </c:pt>
                <c:pt idx="2169">
                  <c:v>13648</c:v>
                </c:pt>
                <c:pt idx="2170">
                  <c:v>13655</c:v>
                </c:pt>
                <c:pt idx="2171">
                  <c:v>13660</c:v>
                </c:pt>
                <c:pt idx="2172">
                  <c:v>13666</c:v>
                </c:pt>
                <c:pt idx="2173">
                  <c:v>13672</c:v>
                </c:pt>
                <c:pt idx="2174">
                  <c:v>13678</c:v>
                </c:pt>
                <c:pt idx="2175">
                  <c:v>13684</c:v>
                </c:pt>
                <c:pt idx="2176">
                  <c:v>13690</c:v>
                </c:pt>
                <c:pt idx="2177">
                  <c:v>13697</c:v>
                </c:pt>
                <c:pt idx="2178">
                  <c:v>13703</c:v>
                </c:pt>
                <c:pt idx="2179">
                  <c:v>13709</c:v>
                </c:pt>
                <c:pt idx="2180">
                  <c:v>13715</c:v>
                </c:pt>
                <c:pt idx="2181">
                  <c:v>13720</c:v>
                </c:pt>
                <c:pt idx="2182">
                  <c:v>13726</c:v>
                </c:pt>
                <c:pt idx="2183">
                  <c:v>13732</c:v>
                </c:pt>
                <c:pt idx="2184">
                  <c:v>13739</c:v>
                </c:pt>
                <c:pt idx="2185">
                  <c:v>13745</c:v>
                </c:pt>
                <c:pt idx="2186">
                  <c:v>13751</c:v>
                </c:pt>
                <c:pt idx="2187">
                  <c:v>13757</c:v>
                </c:pt>
                <c:pt idx="2188">
                  <c:v>13763</c:v>
                </c:pt>
                <c:pt idx="2189">
                  <c:v>13769</c:v>
                </c:pt>
                <c:pt idx="2190">
                  <c:v>13775</c:v>
                </c:pt>
                <c:pt idx="2191">
                  <c:v>13782</c:v>
                </c:pt>
                <c:pt idx="2192">
                  <c:v>13787</c:v>
                </c:pt>
                <c:pt idx="2193">
                  <c:v>13793</c:v>
                </c:pt>
                <c:pt idx="2194">
                  <c:v>13799</c:v>
                </c:pt>
                <c:pt idx="2195">
                  <c:v>13805</c:v>
                </c:pt>
                <c:pt idx="2196">
                  <c:v>13811</c:v>
                </c:pt>
                <c:pt idx="2197">
                  <c:v>13817</c:v>
                </c:pt>
                <c:pt idx="2198">
                  <c:v>13824</c:v>
                </c:pt>
                <c:pt idx="2199">
                  <c:v>13830</c:v>
                </c:pt>
                <c:pt idx="2200">
                  <c:v>13836</c:v>
                </c:pt>
                <c:pt idx="2201">
                  <c:v>13842</c:v>
                </c:pt>
                <c:pt idx="2202">
                  <c:v>13847</c:v>
                </c:pt>
                <c:pt idx="2203">
                  <c:v>13853</c:v>
                </c:pt>
                <c:pt idx="2204">
                  <c:v>13859</c:v>
                </c:pt>
                <c:pt idx="2205">
                  <c:v>13865</c:v>
                </c:pt>
                <c:pt idx="2206">
                  <c:v>13872</c:v>
                </c:pt>
                <c:pt idx="2207">
                  <c:v>13878</c:v>
                </c:pt>
                <c:pt idx="2208">
                  <c:v>13884</c:v>
                </c:pt>
                <c:pt idx="2209">
                  <c:v>13890</c:v>
                </c:pt>
                <c:pt idx="2210">
                  <c:v>13896</c:v>
                </c:pt>
                <c:pt idx="2211">
                  <c:v>13902</c:v>
                </c:pt>
                <c:pt idx="2212">
                  <c:v>13908</c:v>
                </c:pt>
                <c:pt idx="2213">
                  <c:v>13914</c:v>
                </c:pt>
                <c:pt idx="2214">
                  <c:v>13920</c:v>
                </c:pt>
                <c:pt idx="2215">
                  <c:v>13926</c:v>
                </c:pt>
                <c:pt idx="2216">
                  <c:v>13932</c:v>
                </c:pt>
                <c:pt idx="2217">
                  <c:v>13938</c:v>
                </c:pt>
                <c:pt idx="2218">
                  <c:v>13944</c:v>
                </c:pt>
                <c:pt idx="2219">
                  <c:v>13950</c:v>
                </c:pt>
                <c:pt idx="2220">
                  <c:v>13957</c:v>
                </c:pt>
                <c:pt idx="2221">
                  <c:v>13963</c:v>
                </c:pt>
                <c:pt idx="2222">
                  <c:v>13969</c:v>
                </c:pt>
                <c:pt idx="2223">
                  <c:v>13975</c:v>
                </c:pt>
                <c:pt idx="2224">
                  <c:v>13980</c:v>
                </c:pt>
                <c:pt idx="2225">
                  <c:v>13986</c:v>
                </c:pt>
                <c:pt idx="2226">
                  <c:v>13992</c:v>
                </c:pt>
                <c:pt idx="2227">
                  <c:v>13999</c:v>
                </c:pt>
                <c:pt idx="2228">
                  <c:v>14005</c:v>
                </c:pt>
                <c:pt idx="2229">
                  <c:v>14011</c:v>
                </c:pt>
                <c:pt idx="2230">
                  <c:v>14017</c:v>
                </c:pt>
                <c:pt idx="2231">
                  <c:v>14023</c:v>
                </c:pt>
                <c:pt idx="2232">
                  <c:v>14029</c:v>
                </c:pt>
                <c:pt idx="2233">
                  <c:v>14035</c:v>
                </c:pt>
                <c:pt idx="2234">
                  <c:v>14041</c:v>
                </c:pt>
                <c:pt idx="2235">
                  <c:v>14047</c:v>
                </c:pt>
                <c:pt idx="2236">
                  <c:v>14053</c:v>
                </c:pt>
                <c:pt idx="2237">
                  <c:v>14059</c:v>
                </c:pt>
                <c:pt idx="2238">
                  <c:v>14065</c:v>
                </c:pt>
                <c:pt idx="2239">
                  <c:v>14071</c:v>
                </c:pt>
                <c:pt idx="2240">
                  <c:v>14077</c:v>
                </c:pt>
                <c:pt idx="2241">
                  <c:v>14084</c:v>
                </c:pt>
                <c:pt idx="2242">
                  <c:v>14090</c:v>
                </c:pt>
                <c:pt idx="2243">
                  <c:v>14096</c:v>
                </c:pt>
                <c:pt idx="2244">
                  <c:v>14102</c:v>
                </c:pt>
                <c:pt idx="2245">
                  <c:v>14107</c:v>
                </c:pt>
                <c:pt idx="2246">
                  <c:v>14113</c:v>
                </c:pt>
                <c:pt idx="2247">
                  <c:v>14119</c:v>
                </c:pt>
                <c:pt idx="2248">
                  <c:v>14126</c:v>
                </c:pt>
                <c:pt idx="2249">
                  <c:v>14132</c:v>
                </c:pt>
                <c:pt idx="2250">
                  <c:v>14138</c:v>
                </c:pt>
                <c:pt idx="2251">
                  <c:v>14144</c:v>
                </c:pt>
                <c:pt idx="2252">
                  <c:v>14150</c:v>
                </c:pt>
                <c:pt idx="2253">
                  <c:v>14156</c:v>
                </c:pt>
                <c:pt idx="2254">
                  <c:v>14162</c:v>
                </c:pt>
                <c:pt idx="2255">
                  <c:v>14168</c:v>
                </c:pt>
                <c:pt idx="2256">
                  <c:v>14174</c:v>
                </c:pt>
                <c:pt idx="2257">
                  <c:v>14180</c:v>
                </c:pt>
                <c:pt idx="2258">
                  <c:v>14186</c:v>
                </c:pt>
                <c:pt idx="2259">
                  <c:v>14192</c:v>
                </c:pt>
                <c:pt idx="2260">
                  <c:v>14198</c:v>
                </c:pt>
                <c:pt idx="2261">
                  <c:v>14204</c:v>
                </c:pt>
                <c:pt idx="2262">
                  <c:v>14211</c:v>
                </c:pt>
                <c:pt idx="2263">
                  <c:v>14217</c:v>
                </c:pt>
                <c:pt idx="2264">
                  <c:v>14223</c:v>
                </c:pt>
                <c:pt idx="2265">
                  <c:v>14229</c:v>
                </c:pt>
                <c:pt idx="2266">
                  <c:v>14235</c:v>
                </c:pt>
                <c:pt idx="2267">
                  <c:v>14240</c:v>
                </c:pt>
                <c:pt idx="2268">
                  <c:v>14246</c:v>
                </c:pt>
                <c:pt idx="2269">
                  <c:v>14253</c:v>
                </c:pt>
                <c:pt idx="2270">
                  <c:v>14259</c:v>
                </c:pt>
                <c:pt idx="2271">
                  <c:v>14265</c:v>
                </c:pt>
                <c:pt idx="2272">
                  <c:v>14271</c:v>
                </c:pt>
                <c:pt idx="2273">
                  <c:v>14277</c:v>
                </c:pt>
                <c:pt idx="2274">
                  <c:v>14283</c:v>
                </c:pt>
                <c:pt idx="2275">
                  <c:v>14289</c:v>
                </c:pt>
                <c:pt idx="2276">
                  <c:v>14296</c:v>
                </c:pt>
                <c:pt idx="2277">
                  <c:v>14301</c:v>
                </c:pt>
                <c:pt idx="2278">
                  <c:v>14307</c:v>
                </c:pt>
                <c:pt idx="2279">
                  <c:v>14313</c:v>
                </c:pt>
                <c:pt idx="2280">
                  <c:v>14319</c:v>
                </c:pt>
                <c:pt idx="2281">
                  <c:v>14325</c:v>
                </c:pt>
                <c:pt idx="2282">
                  <c:v>14331</c:v>
                </c:pt>
                <c:pt idx="2283">
                  <c:v>14338</c:v>
                </c:pt>
                <c:pt idx="2284">
                  <c:v>14344</c:v>
                </c:pt>
                <c:pt idx="2285">
                  <c:v>14350</c:v>
                </c:pt>
                <c:pt idx="2286">
                  <c:v>14356</c:v>
                </c:pt>
                <c:pt idx="2287">
                  <c:v>14362</c:v>
                </c:pt>
                <c:pt idx="2288">
                  <c:v>14367</c:v>
                </c:pt>
                <c:pt idx="2289">
                  <c:v>14373</c:v>
                </c:pt>
                <c:pt idx="2290">
                  <c:v>14380</c:v>
                </c:pt>
                <c:pt idx="2291">
                  <c:v>14386</c:v>
                </c:pt>
                <c:pt idx="2292">
                  <c:v>14392</c:v>
                </c:pt>
                <c:pt idx="2293">
                  <c:v>14398</c:v>
                </c:pt>
                <c:pt idx="2294">
                  <c:v>14404</c:v>
                </c:pt>
                <c:pt idx="2295">
                  <c:v>14410</c:v>
                </c:pt>
                <c:pt idx="2296">
                  <c:v>14416</c:v>
                </c:pt>
                <c:pt idx="2297">
                  <c:v>14423</c:v>
                </c:pt>
                <c:pt idx="2298">
                  <c:v>14428</c:v>
                </c:pt>
                <c:pt idx="2299">
                  <c:v>14434</c:v>
                </c:pt>
                <c:pt idx="2300">
                  <c:v>14440</c:v>
                </c:pt>
                <c:pt idx="2301">
                  <c:v>14446</c:v>
                </c:pt>
                <c:pt idx="2302">
                  <c:v>14452</c:v>
                </c:pt>
                <c:pt idx="2303">
                  <c:v>14458</c:v>
                </c:pt>
                <c:pt idx="2304">
                  <c:v>14465</c:v>
                </c:pt>
                <c:pt idx="2305">
                  <c:v>14471</c:v>
                </c:pt>
                <c:pt idx="2306">
                  <c:v>14477</c:v>
                </c:pt>
                <c:pt idx="2307">
                  <c:v>14483</c:v>
                </c:pt>
                <c:pt idx="2308">
                  <c:v>14488</c:v>
                </c:pt>
                <c:pt idx="2309">
                  <c:v>14494</c:v>
                </c:pt>
                <c:pt idx="2310">
                  <c:v>14500</c:v>
                </c:pt>
                <c:pt idx="2311">
                  <c:v>14507</c:v>
                </c:pt>
                <c:pt idx="2312">
                  <c:v>14513</c:v>
                </c:pt>
                <c:pt idx="2313">
                  <c:v>14519</c:v>
                </c:pt>
                <c:pt idx="2314">
                  <c:v>14525</c:v>
                </c:pt>
                <c:pt idx="2315">
                  <c:v>14531</c:v>
                </c:pt>
                <c:pt idx="2316">
                  <c:v>14536</c:v>
                </c:pt>
                <c:pt idx="2317">
                  <c:v>14542</c:v>
                </c:pt>
                <c:pt idx="2318">
                  <c:v>14548</c:v>
                </c:pt>
                <c:pt idx="2319">
                  <c:v>14555</c:v>
                </c:pt>
                <c:pt idx="2320">
                  <c:v>14561</c:v>
                </c:pt>
                <c:pt idx="2321">
                  <c:v>14567</c:v>
                </c:pt>
                <c:pt idx="2322">
                  <c:v>14573</c:v>
                </c:pt>
                <c:pt idx="2323">
                  <c:v>14578</c:v>
                </c:pt>
                <c:pt idx="2324">
                  <c:v>14584</c:v>
                </c:pt>
                <c:pt idx="2325">
                  <c:v>14590</c:v>
                </c:pt>
                <c:pt idx="2326">
                  <c:v>14597</c:v>
                </c:pt>
                <c:pt idx="2327">
                  <c:v>14603</c:v>
                </c:pt>
                <c:pt idx="2328">
                  <c:v>14609</c:v>
                </c:pt>
                <c:pt idx="2329">
                  <c:v>14615</c:v>
                </c:pt>
                <c:pt idx="2330">
                  <c:v>14620</c:v>
                </c:pt>
                <c:pt idx="2331">
                  <c:v>14626</c:v>
                </c:pt>
                <c:pt idx="2332">
                  <c:v>14632</c:v>
                </c:pt>
                <c:pt idx="2333">
                  <c:v>14639</c:v>
                </c:pt>
                <c:pt idx="2334">
                  <c:v>14645</c:v>
                </c:pt>
                <c:pt idx="2335">
                  <c:v>14651</c:v>
                </c:pt>
                <c:pt idx="2336">
                  <c:v>14657</c:v>
                </c:pt>
                <c:pt idx="2337">
                  <c:v>14662</c:v>
                </c:pt>
                <c:pt idx="2338">
                  <c:v>14668</c:v>
                </c:pt>
                <c:pt idx="2339">
                  <c:v>14674</c:v>
                </c:pt>
                <c:pt idx="2340">
                  <c:v>14681</c:v>
                </c:pt>
                <c:pt idx="2341">
                  <c:v>14687</c:v>
                </c:pt>
                <c:pt idx="2342">
                  <c:v>14693</c:v>
                </c:pt>
                <c:pt idx="2343">
                  <c:v>14698</c:v>
                </c:pt>
                <c:pt idx="2344">
                  <c:v>14704</c:v>
                </c:pt>
                <c:pt idx="2345">
                  <c:v>14710</c:v>
                </c:pt>
                <c:pt idx="2346">
                  <c:v>14716</c:v>
                </c:pt>
                <c:pt idx="2347">
                  <c:v>14723</c:v>
                </c:pt>
                <c:pt idx="2348">
                  <c:v>14729</c:v>
                </c:pt>
                <c:pt idx="2349">
                  <c:v>14735</c:v>
                </c:pt>
                <c:pt idx="2350">
                  <c:v>14741</c:v>
                </c:pt>
                <c:pt idx="2351">
                  <c:v>14746</c:v>
                </c:pt>
                <c:pt idx="2352">
                  <c:v>14752</c:v>
                </c:pt>
                <c:pt idx="2353">
                  <c:v>14758</c:v>
                </c:pt>
                <c:pt idx="2354">
                  <c:v>14765</c:v>
                </c:pt>
                <c:pt idx="2355">
                  <c:v>14771</c:v>
                </c:pt>
                <c:pt idx="2356">
                  <c:v>14777</c:v>
                </c:pt>
                <c:pt idx="2357">
                  <c:v>14782</c:v>
                </c:pt>
                <c:pt idx="2358">
                  <c:v>14788</c:v>
                </c:pt>
                <c:pt idx="2359">
                  <c:v>14794</c:v>
                </c:pt>
                <c:pt idx="2360">
                  <c:v>14800</c:v>
                </c:pt>
                <c:pt idx="2361">
                  <c:v>14807</c:v>
                </c:pt>
                <c:pt idx="2362">
                  <c:v>14813</c:v>
                </c:pt>
                <c:pt idx="2363">
                  <c:v>14819</c:v>
                </c:pt>
                <c:pt idx="2364">
                  <c:v>14824</c:v>
                </c:pt>
                <c:pt idx="2365">
                  <c:v>14830</c:v>
                </c:pt>
                <c:pt idx="2366">
                  <c:v>14836</c:v>
                </c:pt>
                <c:pt idx="2367">
                  <c:v>14842</c:v>
                </c:pt>
                <c:pt idx="2368">
                  <c:v>14849</c:v>
                </c:pt>
                <c:pt idx="2369">
                  <c:v>14855</c:v>
                </c:pt>
                <c:pt idx="2370">
                  <c:v>14861</c:v>
                </c:pt>
                <c:pt idx="2371">
                  <c:v>14866</c:v>
                </c:pt>
                <c:pt idx="2372">
                  <c:v>14872</c:v>
                </c:pt>
                <c:pt idx="2373">
                  <c:v>14878</c:v>
                </c:pt>
                <c:pt idx="2374">
                  <c:v>14884</c:v>
                </c:pt>
                <c:pt idx="2375">
                  <c:v>14891</c:v>
                </c:pt>
                <c:pt idx="2376">
                  <c:v>14897</c:v>
                </c:pt>
                <c:pt idx="2377">
                  <c:v>14903</c:v>
                </c:pt>
                <c:pt idx="2378">
                  <c:v>14908</c:v>
                </c:pt>
                <c:pt idx="2379">
                  <c:v>14914</c:v>
                </c:pt>
                <c:pt idx="2380">
                  <c:v>14920</c:v>
                </c:pt>
                <c:pt idx="2381">
                  <c:v>14926</c:v>
                </c:pt>
                <c:pt idx="2382">
                  <c:v>14932</c:v>
                </c:pt>
                <c:pt idx="2383">
                  <c:v>14939</c:v>
                </c:pt>
                <c:pt idx="2384">
                  <c:v>14945</c:v>
                </c:pt>
                <c:pt idx="2385">
                  <c:v>14950</c:v>
                </c:pt>
                <c:pt idx="2386">
                  <c:v>14956</c:v>
                </c:pt>
                <c:pt idx="2387">
                  <c:v>14962</c:v>
                </c:pt>
                <c:pt idx="2388">
                  <c:v>14968</c:v>
                </c:pt>
                <c:pt idx="2389">
                  <c:v>14974</c:v>
                </c:pt>
                <c:pt idx="2390">
                  <c:v>14981</c:v>
                </c:pt>
                <c:pt idx="2391">
                  <c:v>14987</c:v>
                </c:pt>
                <c:pt idx="2392">
                  <c:v>14992</c:v>
                </c:pt>
                <c:pt idx="2393">
                  <c:v>14998</c:v>
                </c:pt>
                <c:pt idx="2394">
                  <c:v>15004</c:v>
                </c:pt>
                <c:pt idx="2395">
                  <c:v>15010</c:v>
                </c:pt>
                <c:pt idx="2396">
                  <c:v>15016</c:v>
                </c:pt>
                <c:pt idx="2397">
                  <c:v>15023</c:v>
                </c:pt>
                <c:pt idx="2398">
                  <c:v>15029</c:v>
                </c:pt>
                <c:pt idx="2399">
                  <c:v>15034</c:v>
                </c:pt>
                <c:pt idx="2400">
                  <c:v>15040</c:v>
                </c:pt>
                <c:pt idx="2401">
                  <c:v>15046</c:v>
                </c:pt>
                <c:pt idx="2402">
                  <c:v>15052</c:v>
                </c:pt>
                <c:pt idx="2403">
                  <c:v>15058</c:v>
                </c:pt>
                <c:pt idx="2404">
                  <c:v>15065</c:v>
                </c:pt>
                <c:pt idx="2405">
                  <c:v>15071</c:v>
                </c:pt>
                <c:pt idx="2406">
                  <c:v>15076</c:v>
                </c:pt>
                <c:pt idx="2407">
                  <c:v>15082</c:v>
                </c:pt>
                <c:pt idx="2408">
                  <c:v>15088</c:v>
                </c:pt>
                <c:pt idx="2409">
                  <c:v>15094</c:v>
                </c:pt>
                <c:pt idx="2410">
                  <c:v>15100</c:v>
                </c:pt>
                <c:pt idx="2411">
                  <c:v>15107</c:v>
                </c:pt>
                <c:pt idx="2412">
                  <c:v>15113</c:v>
                </c:pt>
                <c:pt idx="2413">
                  <c:v>15118</c:v>
                </c:pt>
                <c:pt idx="2414">
                  <c:v>15124</c:v>
                </c:pt>
                <c:pt idx="2415">
                  <c:v>15130</c:v>
                </c:pt>
                <c:pt idx="2416">
                  <c:v>15136</c:v>
                </c:pt>
                <c:pt idx="2417">
                  <c:v>15142</c:v>
                </c:pt>
                <c:pt idx="2418">
                  <c:v>15149</c:v>
                </c:pt>
                <c:pt idx="2419">
                  <c:v>15155</c:v>
                </c:pt>
                <c:pt idx="2420">
                  <c:v>15160</c:v>
                </c:pt>
                <c:pt idx="2421">
                  <c:v>15166</c:v>
                </c:pt>
                <c:pt idx="2422">
                  <c:v>15172</c:v>
                </c:pt>
                <c:pt idx="2423">
                  <c:v>15178</c:v>
                </c:pt>
                <c:pt idx="2424">
                  <c:v>15184</c:v>
                </c:pt>
                <c:pt idx="2425">
                  <c:v>15191</c:v>
                </c:pt>
                <c:pt idx="2426">
                  <c:v>15197</c:v>
                </c:pt>
                <c:pt idx="2427">
                  <c:v>15202</c:v>
                </c:pt>
                <c:pt idx="2428">
                  <c:v>15208</c:v>
                </c:pt>
                <c:pt idx="2429">
                  <c:v>15214</c:v>
                </c:pt>
                <c:pt idx="2430">
                  <c:v>15220</c:v>
                </c:pt>
                <c:pt idx="2431">
                  <c:v>15226</c:v>
                </c:pt>
                <c:pt idx="2432">
                  <c:v>15233</c:v>
                </c:pt>
                <c:pt idx="2433">
                  <c:v>15239</c:v>
                </c:pt>
                <c:pt idx="2434">
                  <c:v>15244</c:v>
                </c:pt>
                <c:pt idx="2435">
                  <c:v>15250</c:v>
                </c:pt>
                <c:pt idx="2436">
                  <c:v>15256</c:v>
                </c:pt>
                <c:pt idx="2437">
                  <c:v>15262</c:v>
                </c:pt>
                <c:pt idx="2438">
                  <c:v>15268</c:v>
                </c:pt>
                <c:pt idx="2439">
                  <c:v>15275</c:v>
                </c:pt>
                <c:pt idx="2440">
                  <c:v>15281</c:v>
                </c:pt>
                <c:pt idx="2441">
                  <c:v>15286</c:v>
                </c:pt>
                <c:pt idx="2442">
                  <c:v>15292</c:v>
                </c:pt>
                <c:pt idx="2443">
                  <c:v>15298</c:v>
                </c:pt>
                <c:pt idx="2444">
                  <c:v>15304</c:v>
                </c:pt>
                <c:pt idx="2445">
                  <c:v>15310</c:v>
                </c:pt>
                <c:pt idx="2446">
                  <c:v>15316</c:v>
                </c:pt>
                <c:pt idx="2447">
                  <c:v>15323</c:v>
                </c:pt>
                <c:pt idx="2448">
                  <c:v>15328</c:v>
                </c:pt>
                <c:pt idx="2449">
                  <c:v>15334</c:v>
                </c:pt>
                <c:pt idx="2450">
                  <c:v>15340</c:v>
                </c:pt>
                <c:pt idx="2451">
                  <c:v>15346</c:v>
                </c:pt>
                <c:pt idx="2452">
                  <c:v>15352</c:v>
                </c:pt>
                <c:pt idx="2453">
                  <c:v>15358</c:v>
                </c:pt>
                <c:pt idx="2454">
                  <c:v>15365</c:v>
                </c:pt>
                <c:pt idx="2455">
                  <c:v>15370</c:v>
                </c:pt>
                <c:pt idx="2456">
                  <c:v>15376</c:v>
                </c:pt>
                <c:pt idx="2457">
                  <c:v>15382</c:v>
                </c:pt>
                <c:pt idx="2458">
                  <c:v>15388</c:v>
                </c:pt>
                <c:pt idx="2459">
                  <c:v>15394</c:v>
                </c:pt>
                <c:pt idx="2460">
                  <c:v>15400</c:v>
                </c:pt>
                <c:pt idx="2461">
                  <c:v>15407</c:v>
                </c:pt>
                <c:pt idx="2462">
                  <c:v>15412</c:v>
                </c:pt>
                <c:pt idx="2463">
                  <c:v>15418</c:v>
                </c:pt>
                <c:pt idx="2464">
                  <c:v>15424</c:v>
                </c:pt>
                <c:pt idx="2465">
                  <c:v>15430</c:v>
                </c:pt>
                <c:pt idx="2466">
                  <c:v>15436</c:v>
                </c:pt>
                <c:pt idx="2467">
                  <c:v>15442</c:v>
                </c:pt>
                <c:pt idx="2468">
                  <c:v>15449</c:v>
                </c:pt>
                <c:pt idx="2469">
                  <c:v>15454</c:v>
                </c:pt>
                <c:pt idx="2470">
                  <c:v>15460</c:v>
                </c:pt>
                <c:pt idx="2471">
                  <c:v>15466</c:v>
                </c:pt>
                <c:pt idx="2472">
                  <c:v>15472</c:v>
                </c:pt>
                <c:pt idx="2473">
                  <c:v>15478</c:v>
                </c:pt>
                <c:pt idx="2474">
                  <c:v>15484</c:v>
                </c:pt>
                <c:pt idx="2475">
                  <c:v>15491</c:v>
                </c:pt>
                <c:pt idx="2476">
                  <c:v>15496</c:v>
                </c:pt>
                <c:pt idx="2477">
                  <c:v>15502</c:v>
                </c:pt>
                <c:pt idx="2478">
                  <c:v>15508</c:v>
                </c:pt>
                <c:pt idx="2479">
                  <c:v>15514</c:v>
                </c:pt>
                <c:pt idx="2480">
                  <c:v>15520</c:v>
                </c:pt>
                <c:pt idx="2481">
                  <c:v>15526</c:v>
                </c:pt>
                <c:pt idx="2482">
                  <c:v>15533</c:v>
                </c:pt>
                <c:pt idx="2483">
                  <c:v>15538</c:v>
                </c:pt>
                <c:pt idx="2484">
                  <c:v>15544</c:v>
                </c:pt>
                <c:pt idx="2485">
                  <c:v>15550</c:v>
                </c:pt>
                <c:pt idx="2486">
                  <c:v>15556</c:v>
                </c:pt>
                <c:pt idx="2487">
                  <c:v>15562</c:v>
                </c:pt>
                <c:pt idx="2488">
                  <c:v>15568</c:v>
                </c:pt>
                <c:pt idx="2489">
                  <c:v>15575</c:v>
                </c:pt>
                <c:pt idx="2490">
                  <c:v>15580</c:v>
                </c:pt>
                <c:pt idx="2491">
                  <c:v>15586</c:v>
                </c:pt>
                <c:pt idx="2492">
                  <c:v>15592</c:v>
                </c:pt>
                <c:pt idx="2493">
                  <c:v>15598</c:v>
                </c:pt>
                <c:pt idx="2494">
                  <c:v>15604</c:v>
                </c:pt>
                <c:pt idx="2495">
                  <c:v>15610</c:v>
                </c:pt>
                <c:pt idx="2496">
                  <c:v>15617</c:v>
                </c:pt>
                <c:pt idx="2497">
                  <c:v>15622</c:v>
                </c:pt>
                <c:pt idx="2498">
                  <c:v>15628</c:v>
                </c:pt>
                <c:pt idx="2499">
                  <c:v>15634</c:v>
                </c:pt>
                <c:pt idx="2500">
                  <c:v>15640</c:v>
                </c:pt>
                <c:pt idx="2501">
                  <c:v>15646</c:v>
                </c:pt>
                <c:pt idx="2502">
                  <c:v>15652</c:v>
                </c:pt>
                <c:pt idx="2503">
                  <c:v>15659</c:v>
                </c:pt>
                <c:pt idx="2504">
                  <c:v>15664</c:v>
                </c:pt>
                <c:pt idx="2505">
                  <c:v>15670</c:v>
                </c:pt>
                <c:pt idx="2506">
                  <c:v>15676</c:v>
                </c:pt>
                <c:pt idx="2507">
                  <c:v>15682</c:v>
                </c:pt>
                <c:pt idx="2508">
                  <c:v>15688</c:v>
                </c:pt>
                <c:pt idx="2509">
                  <c:v>15694</c:v>
                </c:pt>
                <c:pt idx="2510">
                  <c:v>15700</c:v>
                </c:pt>
                <c:pt idx="2511">
                  <c:v>15706</c:v>
                </c:pt>
                <c:pt idx="2512">
                  <c:v>15712</c:v>
                </c:pt>
                <c:pt idx="2513">
                  <c:v>15718</c:v>
                </c:pt>
                <c:pt idx="2514">
                  <c:v>15724</c:v>
                </c:pt>
                <c:pt idx="2515">
                  <c:v>15730</c:v>
                </c:pt>
                <c:pt idx="2516">
                  <c:v>15736</c:v>
                </c:pt>
                <c:pt idx="2517">
                  <c:v>15742</c:v>
                </c:pt>
                <c:pt idx="2518">
                  <c:v>15749</c:v>
                </c:pt>
                <c:pt idx="2519">
                  <c:v>15754</c:v>
                </c:pt>
                <c:pt idx="2520">
                  <c:v>15760</c:v>
                </c:pt>
                <c:pt idx="2521">
                  <c:v>15766</c:v>
                </c:pt>
                <c:pt idx="2522">
                  <c:v>15772</c:v>
                </c:pt>
                <c:pt idx="2523">
                  <c:v>15778</c:v>
                </c:pt>
                <c:pt idx="2524">
                  <c:v>15784</c:v>
                </c:pt>
                <c:pt idx="2525">
                  <c:v>15790</c:v>
                </c:pt>
                <c:pt idx="2526">
                  <c:v>15796</c:v>
                </c:pt>
                <c:pt idx="2527">
                  <c:v>15802</c:v>
                </c:pt>
                <c:pt idx="2528">
                  <c:v>15808</c:v>
                </c:pt>
                <c:pt idx="2529">
                  <c:v>15814</c:v>
                </c:pt>
                <c:pt idx="2530">
                  <c:v>15820</c:v>
                </c:pt>
                <c:pt idx="2531">
                  <c:v>15826</c:v>
                </c:pt>
                <c:pt idx="2532">
                  <c:v>15832</c:v>
                </c:pt>
                <c:pt idx="2533">
                  <c:v>15838</c:v>
                </c:pt>
                <c:pt idx="2534">
                  <c:v>15844</c:v>
                </c:pt>
                <c:pt idx="2535">
                  <c:v>15850</c:v>
                </c:pt>
                <c:pt idx="2536">
                  <c:v>15856</c:v>
                </c:pt>
                <c:pt idx="2537">
                  <c:v>15862</c:v>
                </c:pt>
                <c:pt idx="2538">
                  <c:v>15868</c:v>
                </c:pt>
                <c:pt idx="2539">
                  <c:v>15874</c:v>
                </c:pt>
                <c:pt idx="2540">
                  <c:v>15880</c:v>
                </c:pt>
                <c:pt idx="2541">
                  <c:v>15886</c:v>
                </c:pt>
                <c:pt idx="2542">
                  <c:v>15892</c:v>
                </c:pt>
                <c:pt idx="2543">
                  <c:v>15898</c:v>
                </c:pt>
                <c:pt idx="2544">
                  <c:v>15904</c:v>
                </c:pt>
                <c:pt idx="2545">
                  <c:v>15910</c:v>
                </c:pt>
                <c:pt idx="2546">
                  <c:v>15916</c:v>
                </c:pt>
                <c:pt idx="2547">
                  <c:v>15922</c:v>
                </c:pt>
                <c:pt idx="2548">
                  <c:v>15928</c:v>
                </c:pt>
                <c:pt idx="2549">
                  <c:v>15934</c:v>
                </c:pt>
                <c:pt idx="2550">
                  <c:v>15940</c:v>
                </c:pt>
                <c:pt idx="2551">
                  <c:v>15946</c:v>
                </c:pt>
                <c:pt idx="2552">
                  <c:v>15952</c:v>
                </c:pt>
                <c:pt idx="2553">
                  <c:v>15958</c:v>
                </c:pt>
                <c:pt idx="2554">
                  <c:v>15964</c:v>
                </c:pt>
                <c:pt idx="2555">
                  <c:v>15970</c:v>
                </c:pt>
                <c:pt idx="2556">
                  <c:v>15976</c:v>
                </c:pt>
                <c:pt idx="2557">
                  <c:v>15982</c:v>
                </c:pt>
                <c:pt idx="2558">
                  <c:v>15988</c:v>
                </c:pt>
                <c:pt idx="2559">
                  <c:v>15993</c:v>
                </c:pt>
                <c:pt idx="2560">
                  <c:v>16000</c:v>
                </c:pt>
                <c:pt idx="2561">
                  <c:v>16006</c:v>
                </c:pt>
                <c:pt idx="2562">
                  <c:v>16012</c:v>
                </c:pt>
                <c:pt idx="2563">
                  <c:v>16018</c:v>
                </c:pt>
                <c:pt idx="2564">
                  <c:v>16024</c:v>
                </c:pt>
                <c:pt idx="2565">
                  <c:v>16030</c:v>
                </c:pt>
                <c:pt idx="2566">
                  <c:v>16036</c:v>
                </c:pt>
                <c:pt idx="2567">
                  <c:v>16041</c:v>
                </c:pt>
                <c:pt idx="2568">
                  <c:v>16048</c:v>
                </c:pt>
                <c:pt idx="2569">
                  <c:v>16054</c:v>
                </c:pt>
                <c:pt idx="2570">
                  <c:v>16060</c:v>
                </c:pt>
                <c:pt idx="2571">
                  <c:v>16066</c:v>
                </c:pt>
                <c:pt idx="2572">
                  <c:v>16072</c:v>
                </c:pt>
                <c:pt idx="2573">
                  <c:v>16077</c:v>
                </c:pt>
                <c:pt idx="2574">
                  <c:v>16083</c:v>
                </c:pt>
                <c:pt idx="2575">
                  <c:v>16090</c:v>
                </c:pt>
                <c:pt idx="2576">
                  <c:v>16096</c:v>
                </c:pt>
                <c:pt idx="2577">
                  <c:v>16102</c:v>
                </c:pt>
                <c:pt idx="2578">
                  <c:v>16108</c:v>
                </c:pt>
                <c:pt idx="2579">
                  <c:v>16114</c:v>
                </c:pt>
                <c:pt idx="2580">
                  <c:v>16119</c:v>
                </c:pt>
                <c:pt idx="2581">
                  <c:v>16125</c:v>
                </c:pt>
                <c:pt idx="2582">
                  <c:v>16132</c:v>
                </c:pt>
                <c:pt idx="2583">
                  <c:v>16138</c:v>
                </c:pt>
                <c:pt idx="2584">
                  <c:v>16144</c:v>
                </c:pt>
                <c:pt idx="2585">
                  <c:v>16150</c:v>
                </c:pt>
                <c:pt idx="2586">
                  <c:v>16156</c:v>
                </c:pt>
                <c:pt idx="2587">
                  <c:v>16161</c:v>
                </c:pt>
                <c:pt idx="2588">
                  <c:v>16167</c:v>
                </c:pt>
                <c:pt idx="2589">
                  <c:v>16174</c:v>
                </c:pt>
                <c:pt idx="2590">
                  <c:v>16180</c:v>
                </c:pt>
                <c:pt idx="2591">
                  <c:v>16186</c:v>
                </c:pt>
                <c:pt idx="2592">
                  <c:v>16192</c:v>
                </c:pt>
                <c:pt idx="2593">
                  <c:v>16198</c:v>
                </c:pt>
                <c:pt idx="2594">
                  <c:v>16203</c:v>
                </c:pt>
                <c:pt idx="2595">
                  <c:v>16209</c:v>
                </c:pt>
                <c:pt idx="2596">
                  <c:v>16216</c:v>
                </c:pt>
                <c:pt idx="2597">
                  <c:v>16222</c:v>
                </c:pt>
                <c:pt idx="2598">
                  <c:v>16228</c:v>
                </c:pt>
                <c:pt idx="2599">
                  <c:v>16234</c:v>
                </c:pt>
                <c:pt idx="2600">
                  <c:v>16240</c:v>
                </c:pt>
                <c:pt idx="2601">
                  <c:v>16245</c:v>
                </c:pt>
                <c:pt idx="2602">
                  <c:v>16251</c:v>
                </c:pt>
                <c:pt idx="2603">
                  <c:v>16258</c:v>
                </c:pt>
                <c:pt idx="2604">
                  <c:v>16264</c:v>
                </c:pt>
                <c:pt idx="2605">
                  <c:v>16270</c:v>
                </c:pt>
                <c:pt idx="2606">
                  <c:v>16276</c:v>
                </c:pt>
                <c:pt idx="2607">
                  <c:v>16282</c:v>
                </c:pt>
                <c:pt idx="2608">
                  <c:v>16287</c:v>
                </c:pt>
                <c:pt idx="2609">
                  <c:v>16293</c:v>
                </c:pt>
                <c:pt idx="2610">
                  <c:v>16300</c:v>
                </c:pt>
                <c:pt idx="2611">
                  <c:v>16306</c:v>
                </c:pt>
                <c:pt idx="2612">
                  <c:v>16312</c:v>
                </c:pt>
                <c:pt idx="2613">
                  <c:v>16318</c:v>
                </c:pt>
                <c:pt idx="2614">
                  <c:v>16324</c:v>
                </c:pt>
                <c:pt idx="2615">
                  <c:v>16329</c:v>
                </c:pt>
                <c:pt idx="2616">
                  <c:v>16335</c:v>
                </c:pt>
                <c:pt idx="2617">
                  <c:v>16342</c:v>
                </c:pt>
                <c:pt idx="2618">
                  <c:v>16348</c:v>
                </c:pt>
                <c:pt idx="2619">
                  <c:v>16354</c:v>
                </c:pt>
                <c:pt idx="2620">
                  <c:v>16360</c:v>
                </c:pt>
                <c:pt idx="2621">
                  <c:v>16366</c:v>
                </c:pt>
                <c:pt idx="2622">
                  <c:v>16371</c:v>
                </c:pt>
                <c:pt idx="2623">
                  <c:v>16377</c:v>
                </c:pt>
                <c:pt idx="2624">
                  <c:v>16384</c:v>
                </c:pt>
                <c:pt idx="2625">
                  <c:v>16390</c:v>
                </c:pt>
                <c:pt idx="2626">
                  <c:v>16396</c:v>
                </c:pt>
                <c:pt idx="2627">
                  <c:v>16402</c:v>
                </c:pt>
                <c:pt idx="2628">
                  <c:v>16408</c:v>
                </c:pt>
                <c:pt idx="2629">
                  <c:v>16413</c:v>
                </c:pt>
                <c:pt idx="2630">
                  <c:v>16419</c:v>
                </c:pt>
                <c:pt idx="2631">
                  <c:v>16425</c:v>
                </c:pt>
                <c:pt idx="2632">
                  <c:v>16432</c:v>
                </c:pt>
                <c:pt idx="2633">
                  <c:v>16438</c:v>
                </c:pt>
                <c:pt idx="2634">
                  <c:v>16444</c:v>
                </c:pt>
                <c:pt idx="2635">
                  <c:v>16450</c:v>
                </c:pt>
                <c:pt idx="2636">
                  <c:v>16455</c:v>
                </c:pt>
                <c:pt idx="2637">
                  <c:v>16461</c:v>
                </c:pt>
                <c:pt idx="2638">
                  <c:v>16467</c:v>
                </c:pt>
                <c:pt idx="2639">
                  <c:v>16474</c:v>
                </c:pt>
                <c:pt idx="2640">
                  <c:v>16480</c:v>
                </c:pt>
                <c:pt idx="2641">
                  <c:v>16486</c:v>
                </c:pt>
                <c:pt idx="2642">
                  <c:v>16492</c:v>
                </c:pt>
                <c:pt idx="2643">
                  <c:v>16497</c:v>
                </c:pt>
                <c:pt idx="2644">
                  <c:v>16503</c:v>
                </c:pt>
                <c:pt idx="2645">
                  <c:v>16509</c:v>
                </c:pt>
                <c:pt idx="2646">
                  <c:v>16516</c:v>
                </c:pt>
                <c:pt idx="2647">
                  <c:v>16522</c:v>
                </c:pt>
                <c:pt idx="2648">
                  <c:v>16528</c:v>
                </c:pt>
                <c:pt idx="2649">
                  <c:v>16534</c:v>
                </c:pt>
                <c:pt idx="2650">
                  <c:v>16539</c:v>
                </c:pt>
                <c:pt idx="2651">
                  <c:v>16545</c:v>
                </c:pt>
                <c:pt idx="2652">
                  <c:v>16551</c:v>
                </c:pt>
                <c:pt idx="2653">
                  <c:v>16558</c:v>
                </c:pt>
                <c:pt idx="2654">
                  <c:v>16564</c:v>
                </c:pt>
                <c:pt idx="2655">
                  <c:v>16570</c:v>
                </c:pt>
                <c:pt idx="2656">
                  <c:v>16576</c:v>
                </c:pt>
                <c:pt idx="2657">
                  <c:v>16581</c:v>
                </c:pt>
                <c:pt idx="2658">
                  <c:v>16587</c:v>
                </c:pt>
                <c:pt idx="2659">
                  <c:v>16593</c:v>
                </c:pt>
                <c:pt idx="2660">
                  <c:v>16600</c:v>
                </c:pt>
                <c:pt idx="2661">
                  <c:v>16606</c:v>
                </c:pt>
                <c:pt idx="2662">
                  <c:v>16612</c:v>
                </c:pt>
                <c:pt idx="2663">
                  <c:v>16618</c:v>
                </c:pt>
                <c:pt idx="2664">
                  <c:v>16624</c:v>
                </c:pt>
                <c:pt idx="2665">
                  <c:v>16629</c:v>
                </c:pt>
                <c:pt idx="2666">
                  <c:v>16635</c:v>
                </c:pt>
                <c:pt idx="2667">
                  <c:v>16642</c:v>
                </c:pt>
                <c:pt idx="2668">
                  <c:v>16648</c:v>
                </c:pt>
                <c:pt idx="2669">
                  <c:v>16654</c:v>
                </c:pt>
                <c:pt idx="2670">
                  <c:v>16660</c:v>
                </c:pt>
                <c:pt idx="2671">
                  <c:v>16666</c:v>
                </c:pt>
                <c:pt idx="2672">
                  <c:v>16671</c:v>
                </c:pt>
                <c:pt idx="2673">
                  <c:v>16677</c:v>
                </c:pt>
                <c:pt idx="2674">
                  <c:v>16684</c:v>
                </c:pt>
                <c:pt idx="2675">
                  <c:v>16690</c:v>
                </c:pt>
                <c:pt idx="2676">
                  <c:v>16696</c:v>
                </c:pt>
                <c:pt idx="2677">
                  <c:v>16702</c:v>
                </c:pt>
                <c:pt idx="2678">
                  <c:v>16707</c:v>
                </c:pt>
                <c:pt idx="2679">
                  <c:v>16713</c:v>
                </c:pt>
                <c:pt idx="2680">
                  <c:v>16719</c:v>
                </c:pt>
                <c:pt idx="2681">
                  <c:v>16726</c:v>
                </c:pt>
                <c:pt idx="2682">
                  <c:v>16732</c:v>
                </c:pt>
                <c:pt idx="2683">
                  <c:v>16738</c:v>
                </c:pt>
                <c:pt idx="2684">
                  <c:v>16744</c:v>
                </c:pt>
                <c:pt idx="2685">
                  <c:v>16749</c:v>
                </c:pt>
                <c:pt idx="2686">
                  <c:v>16755</c:v>
                </c:pt>
                <c:pt idx="2687">
                  <c:v>16761</c:v>
                </c:pt>
                <c:pt idx="2688">
                  <c:v>16768</c:v>
                </c:pt>
                <c:pt idx="2689">
                  <c:v>16774</c:v>
                </c:pt>
                <c:pt idx="2690">
                  <c:v>16780</c:v>
                </c:pt>
                <c:pt idx="2691">
                  <c:v>16786</c:v>
                </c:pt>
                <c:pt idx="2692">
                  <c:v>16791</c:v>
                </c:pt>
                <c:pt idx="2693">
                  <c:v>16797</c:v>
                </c:pt>
                <c:pt idx="2694">
                  <c:v>16803</c:v>
                </c:pt>
                <c:pt idx="2695">
                  <c:v>16809</c:v>
                </c:pt>
                <c:pt idx="2696">
                  <c:v>16816</c:v>
                </c:pt>
                <c:pt idx="2697">
                  <c:v>16822</c:v>
                </c:pt>
                <c:pt idx="2698">
                  <c:v>16828</c:v>
                </c:pt>
                <c:pt idx="2699">
                  <c:v>16833</c:v>
                </c:pt>
                <c:pt idx="2700">
                  <c:v>16839</c:v>
                </c:pt>
                <c:pt idx="2701">
                  <c:v>16845</c:v>
                </c:pt>
                <c:pt idx="2702">
                  <c:v>16851</c:v>
                </c:pt>
                <c:pt idx="2703">
                  <c:v>16858</c:v>
                </c:pt>
                <c:pt idx="2704">
                  <c:v>16864</c:v>
                </c:pt>
                <c:pt idx="2705">
                  <c:v>16870</c:v>
                </c:pt>
                <c:pt idx="2706">
                  <c:v>16876</c:v>
                </c:pt>
                <c:pt idx="2707">
                  <c:v>16881</c:v>
                </c:pt>
                <c:pt idx="2708">
                  <c:v>16887</c:v>
                </c:pt>
                <c:pt idx="2709">
                  <c:v>16893</c:v>
                </c:pt>
                <c:pt idx="2710">
                  <c:v>16900</c:v>
                </c:pt>
                <c:pt idx="2711">
                  <c:v>16906</c:v>
                </c:pt>
                <c:pt idx="2712">
                  <c:v>16912</c:v>
                </c:pt>
                <c:pt idx="2713">
                  <c:v>16917</c:v>
                </c:pt>
                <c:pt idx="2714">
                  <c:v>16923</c:v>
                </c:pt>
                <c:pt idx="2715">
                  <c:v>16929</c:v>
                </c:pt>
                <c:pt idx="2716">
                  <c:v>16935</c:v>
                </c:pt>
                <c:pt idx="2717">
                  <c:v>16942</c:v>
                </c:pt>
                <c:pt idx="2718">
                  <c:v>16948</c:v>
                </c:pt>
                <c:pt idx="2719">
                  <c:v>16954</c:v>
                </c:pt>
                <c:pt idx="2720">
                  <c:v>16959</c:v>
                </c:pt>
                <c:pt idx="2721">
                  <c:v>16965</c:v>
                </c:pt>
                <c:pt idx="2722">
                  <c:v>16971</c:v>
                </c:pt>
                <c:pt idx="2723">
                  <c:v>16977</c:v>
                </c:pt>
                <c:pt idx="2724">
                  <c:v>16984</c:v>
                </c:pt>
                <c:pt idx="2725">
                  <c:v>16990</c:v>
                </c:pt>
                <c:pt idx="2726">
                  <c:v>16996</c:v>
                </c:pt>
                <c:pt idx="2727">
                  <c:v>17001</c:v>
                </c:pt>
                <c:pt idx="2728">
                  <c:v>17007</c:v>
                </c:pt>
                <c:pt idx="2729">
                  <c:v>17013</c:v>
                </c:pt>
                <c:pt idx="2730">
                  <c:v>17019</c:v>
                </c:pt>
                <c:pt idx="2731">
                  <c:v>17026</c:v>
                </c:pt>
                <c:pt idx="2732">
                  <c:v>17032</c:v>
                </c:pt>
                <c:pt idx="2733">
                  <c:v>17038</c:v>
                </c:pt>
                <c:pt idx="2734">
                  <c:v>17043</c:v>
                </c:pt>
                <c:pt idx="2735">
                  <c:v>17049</c:v>
                </c:pt>
                <c:pt idx="2736">
                  <c:v>17055</c:v>
                </c:pt>
                <c:pt idx="2737">
                  <c:v>17061</c:v>
                </c:pt>
                <c:pt idx="2738">
                  <c:v>17068</c:v>
                </c:pt>
                <c:pt idx="2739">
                  <c:v>17074</c:v>
                </c:pt>
                <c:pt idx="2740">
                  <c:v>17079</c:v>
                </c:pt>
                <c:pt idx="2741">
                  <c:v>17085</c:v>
                </c:pt>
                <c:pt idx="2742">
                  <c:v>17091</c:v>
                </c:pt>
                <c:pt idx="2743">
                  <c:v>17097</c:v>
                </c:pt>
                <c:pt idx="2744">
                  <c:v>17102</c:v>
                </c:pt>
                <c:pt idx="2745">
                  <c:v>17108</c:v>
                </c:pt>
                <c:pt idx="2746">
                  <c:v>17115</c:v>
                </c:pt>
                <c:pt idx="2747">
                  <c:v>17121</c:v>
                </c:pt>
                <c:pt idx="2748">
                  <c:v>17127</c:v>
                </c:pt>
                <c:pt idx="2749">
                  <c:v>17133</c:v>
                </c:pt>
                <c:pt idx="2750">
                  <c:v>17138</c:v>
                </c:pt>
                <c:pt idx="2751">
                  <c:v>17144</c:v>
                </c:pt>
                <c:pt idx="2752">
                  <c:v>17150</c:v>
                </c:pt>
                <c:pt idx="2753">
                  <c:v>17157</c:v>
                </c:pt>
                <c:pt idx="2754">
                  <c:v>17163</c:v>
                </c:pt>
                <c:pt idx="2755">
                  <c:v>17169</c:v>
                </c:pt>
                <c:pt idx="2756">
                  <c:v>17174</c:v>
                </c:pt>
                <c:pt idx="2757">
                  <c:v>17180</c:v>
                </c:pt>
                <c:pt idx="2758">
                  <c:v>17186</c:v>
                </c:pt>
                <c:pt idx="2759">
                  <c:v>17192</c:v>
                </c:pt>
                <c:pt idx="2760">
                  <c:v>17199</c:v>
                </c:pt>
                <c:pt idx="2761">
                  <c:v>17204</c:v>
                </c:pt>
                <c:pt idx="2762">
                  <c:v>17210</c:v>
                </c:pt>
                <c:pt idx="2763">
                  <c:v>17216</c:v>
                </c:pt>
                <c:pt idx="2764">
                  <c:v>17222</c:v>
                </c:pt>
                <c:pt idx="2765">
                  <c:v>17228</c:v>
                </c:pt>
                <c:pt idx="2766">
                  <c:v>17234</c:v>
                </c:pt>
                <c:pt idx="2767">
                  <c:v>17240</c:v>
                </c:pt>
                <c:pt idx="2768">
                  <c:v>17246</c:v>
                </c:pt>
                <c:pt idx="2769">
                  <c:v>17252</c:v>
                </c:pt>
                <c:pt idx="2770">
                  <c:v>17258</c:v>
                </c:pt>
                <c:pt idx="2771">
                  <c:v>17264</c:v>
                </c:pt>
                <c:pt idx="2772">
                  <c:v>17269</c:v>
                </c:pt>
                <c:pt idx="2773">
                  <c:v>17275</c:v>
                </c:pt>
                <c:pt idx="2774">
                  <c:v>17282</c:v>
                </c:pt>
                <c:pt idx="2775">
                  <c:v>17288</c:v>
                </c:pt>
                <c:pt idx="2776">
                  <c:v>17293</c:v>
                </c:pt>
                <c:pt idx="2777">
                  <c:v>17299</c:v>
                </c:pt>
                <c:pt idx="2778">
                  <c:v>17305</c:v>
                </c:pt>
                <c:pt idx="2779">
                  <c:v>17311</c:v>
                </c:pt>
                <c:pt idx="2780">
                  <c:v>17317</c:v>
                </c:pt>
                <c:pt idx="2781">
                  <c:v>17324</c:v>
                </c:pt>
                <c:pt idx="2782">
                  <c:v>17329</c:v>
                </c:pt>
                <c:pt idx="2783">
                  <c:v>17335</c:v>
                </c:pt>
                <c:pt idx="2784">
                  <c:v>17341</c:v>
                </c:pt>
                <c:pt idx="2785">
                  <c:v>17347</c:v>
                </c:pt>
                <c:pt idx="2786">
                  <c:v>17353</c:v>
                </c:pt>
                <c:pt idx="2787">
                  <c:v>17359</c:v>
                </c:pt>
                <c:pt idx="2788">
                  <c:v>17364</c:v>
                </c:pt>
                <c:pt idx="2789">
                  <c:v>17371</c:v>
                </c:pt>
                <c:pt idx="2790">
                  <c:v>17377</c:v>
                </c:pt>
                <c:pt idx="2791">
                  <c:v>17383</c:v>
                </c:pt>
                <c:pt idx="2792">
                  <c:v>17389</c:v>
                </c:pt>
                <c:pt idx="2793">
                  <c:v>17394</c:v>
                </c:pt>
                <c:pt idx="2794">
                  <c:v>17400</c:v>
                </c:pt>
                <c:pt idx="2795">
                  <c:v>17406</c:v>
                </c:pt>
                <c:pt idx="2796">
                  <c:v>17413</c:v>
                </c:pt>
                <c:pt idx="2797">
                  <c:v>17419</c:v>
                </c:pt>
                <c:pt idx="2798">
                  <c:v>17425</c:v>
                </c:pt>
                <c:pt idx="2799">
                  <c:v>17430</c:v>
                </c:pt>
                <c:pt idx="2800">
                  <c:v>17436</c:v>
                </c:pt>
                <c:pt idx="2801">
                  <c:v>17442</c:v>
                </c:pt>
                <c:pt idx="2802">
                  <c:v>17448</c:v>
                </c:pt>
                <c:pt idx="2803">
                  <c:v>17455</c:v>
                </c:pt>
                <c:pt idx="2804">
                  <c:v>17461</c:v>
                </c:pt>
                <c:pt idx="2805">
                  <c:v>17466</c:v>
                </c:pt>
                <c:pt idx="2806">
                  <c:v>17472</c:v>
                </c:pt>
                <c:pt idx="2807">
                  <c:v>17478</c:v>
                </c:pt>
                <c:pt idx="2808">
                  <c:v>17484</c:v>
                </c:pt>
                <c:pt idx="2809">
                  <c:v>17490</c:v>
                </c:pt>
                <c:pt idx="2810">
                  <c:v>17496</c:v>
                </c:pt>
                <c:pt idx="2811">
                  <c:v>17502</c:v>
                </c:pt>
                <c:pt idx="2812">
                  <c:v>17508</c:v>
                </c:pt>
                <c:pt idx="2813">
                  <c:v>17514</c:v>
                </c:pt>
                <c:pt idx="2814">
                  <c:v>17520</c:v>
                </c:pt>
                <c:pt idx="2815">
                  <c:v>17526</c:v>
                </c:pt>
                <c:pt idx="2816">
                  <c:v>17531</c:v>
                </c:pt>
                <c:pt idx="2817">
                  <c:v>17538</c:v>
                </c:pt>
                <c:pt idx="2818">
                  <c:v>17544</c:v>
                </c:pt>
                <c:pt idx="2819">
                  <c:v>17550</c:v>
                </c:pt>
                <c:pt idx="2820">
                  <c:v>17556</c:v>
                </c:pt>
                <c:pt idx="2821">
                  <c:v>17561</c:v>
                </c:pt>
                <c:pt idx="2822">
                  <c:v>17567</c:v>
                </c:pt>
                <c:pt idx="2823">
                  <c:v>17573</c:v>
                </c:pt>
                <c:pt idx="2824">
                  <c:v>17580</c:v>
                </c:pt>
                <c:pt idx="2825">
                  <c:v>17585</c:v>
                </c:pt>
                <c:pt idx="2826">
                  <c:v>17591</c:v>
                </c:pt>
                <c:pt idx="2827">
                  <c:v>17597</c:v>
                </c:pt>
                <c:pt idx="2828">
                  <c:v>17603</c:v>
                </c:pt>
                <c:pt idx="2829">
                  <c:v>17608</c:v>
                </c:pt>
                <c:pt idx="2830">
                  <c:v>17614</c:v>
                </c:pt>
                <c:pt idx="2831">
                  <c:v>17620</c:v>
                </c:pt>
                <c:pt idx="2832">
                  <c:v>17627</c:v>
                </c:pt>
                <c:pt idx="2833">
                  <c:v>17633</c:v>
                </c:pt>
                <c:pt idx="2834">
                  <c:v>17638</c:v>
                </c:pt>
                <c:pt idx="2835">
                  <c:v>17644</c:v>
                </c:pt>
                <c:pt idx="2836">
                  <c:v>17650</c:v>
                </c:pt>
                <c:pt idx="2837">
                  <c:v>17656</c:v>
                </c:pt>
                <c:pt idx="2838">
                  <c:v>17661</c:v>
                </c:pt>
                <c:pt idx="2839">
                  <c:v>17668</c:v>
                </c:pt>
                <c:pt idx="2840">
                  <c:v>17674</c:v>
                </c:pt>
                <c:pt idx="2841">
                  <c:v>17680</c:v>
                </c:pt>
                <c:pt idx="2842">
                  <c:v>17685</c:v>
                </c:pt>
                <c:pt idx="2843">
                  <c:v>17691</c:v>
                </c:pt>
                <c:pt idx="2844">
                  <c:v>17697</c:v>
                </c:pt>
                <c:pt idx="2845">
                  <c:v>17703</c:v>
                </c:pt>
                <c:pt idx="2846">
                  <c:v>17709</c:v>
                </c:pt>
                <c:pt idx="2847">
                  <c:v>17715</c:v>
                </c:pt>
                <c:pt idx="2848">
                  <c:v>17721</c:v>
                </c:pt>
                <c:pt idx="2849">
                  <c:v>17727</c:v>
                </c:pt>
                <c:pt idx="2850">
                  <c:v>17732</c:v>
                </c:pt>
                <c:pt idx="2851">
                  <c:v>17738</c:v>
                </c:pt>
                <c:pt idx="2852">
                  <c:v>17744</c:v>
                </c:pt>
                <c:pt idx="2853">
                  <c:v>17751</c:v>
                </c:pt>
                <c:pt idx="2854">
                  <c:v>17757</c:v>
                </c:pt>
                <c:pt idx="2855">
                  <c:v>17762</c:v>
                </c:pt>
                <c:pt idx="2856">
                  <c:v>17768</c:v>
                </c:pt>
                <c:pt idx="2857">
                  <c:v>17774</c:v>
                </c:pt>
                <c:pt idx="2858">
                  <c:v>17780</c:v>
                </c:pt>
                <c:pt idx="2859">
                  <c:v>17785</c:v>
                </c:pt>
                <c:pt idx="2860">
                  <c:v>17792</c:v>
                </c:pt>
                <c:pt idx="2861">
                  <c:v>17798</c:v>
                </c:pt>
                <c:pt idx="2862">
                  <c:v>17804</c:v>
                </c:pt>
                <c:pt idx="2863">
                  <c:v>17809</c:v>
                </c:pt>
                <c:pt idx="2864">
                  <c:v>17815</c:v>
                </c:pt>
                <c:pt idx="2865">
                  <c:v>17821</c:v>
                </c:pt>
                <c:pt idx="2866">
                  <c:v>17826</c:v>
                </c:pt>
                <c:pt idx="2867">
                  <c:v>17832</c:v>
                </c:pt>
                <c:pt idx="2868">
                  <c:v>17839</c:v>
                </c:pt>
                <c:pt idx="2869">
                  <c:v>17845</c:v>
                </c:pt>
                <c:pt idx="2870">
                  <c:v>17850</c:v>
                </c:pt>
                <c:pt idx="2871">
                  <c:v>17856</c:v>
                </c:pt>
                <c:pt idx="2872">
                  <c:v>17862</c:v>
                </c:pt>
                <c:pt idx="2873">
                  <c:v>17868</c:v>
                </c:pt>
                <c:pt idx="2874">
                  <c:v>17874</c:v>
                </c:pt>
                <c:pt idx="2875">
                  <c:v>17880</c:v>
                </c:pt>
                <c:pt idx="2876">
                  <c:v>17886</c:v>
                </c:pt>
                <c:pt idx="2877">
                  <c:v>17892</c:v>
                </c:pt>
                <c:pt idx="2878">
                  <c:v>17898</c:v>
                </c:pt>
                <c:pt idx="2879">
                  <c:v>17903</c:v>
                </c:pt>
                <c:pt idx="2880">
                  <c:v>17909</c:v>
                </c:pt>
                <c:pt idx="2881">
                  <c:v>17915</c:v>
                </c:pt>
                <c:pt idx="2882">
                  <c:v>17921</c:v>
                </c:pt>
                <c:pt idx="2883">
                  <c:v>17927</c:v>
                </c:pt>
                <c:pt idx="2884">
                  <c:v>17933</c:v>
                </c:pt>
                <c:pt idx="2885">
                  <c:v>17938</c:v>
                </c:pt>
                <c:pt idx="2886">
                  <c:v>17944</c:v>
                </c:pt>
                <c:pt idx="2887">
                  <c:v>17950</c:v>
                </c:pt>
                <c:pt idx="2888">
                  <c:v>17956</c:v>
                </c:pt>
                <c:pt idx="2889">
                  <c:v>17961</c:v>
                </c:pt>
                <c:pt idx="2890">
                  <c:v>17968</c:v>
                </c:pt>
                <c:pt idx="2891">
                  <c:v>17974</c:v>
                </c:pt>
                <c:pt idx="2892">
                  <c:v>17980</c:v>
                </c:pt>
                <c:pt idx="2893">
                  <c:v>17985</c:v>
                </c:pt>
                <c:pt idx="2894">
                  <c:v>17991</c:v>
                </c:pt>
                <c:pt idx="2895">
                  <c:v>17997</c:v>
                </c:pt>
                <c:pt idx="2896">
                  <c:v>18003</c:v>
                </c:pt>
                <c:pt idx="2897">
                  <c:v>18010</c:v>
                </c:pt>
                <c:pt idx="2898">
                  <c:v>18015</c:v>
                </c:pt>
                <c:pt idx="2899">
                  <c:v>18021</c:v>
                </c:pt>
                <c:pt idx="2900">
                  <c:v>18027</c:v>
                </c:pt>
                <c:pt idx="2901">
                  <c:v>18033</c:v>
                </c:pt>
                <c:pt idx="2902">
                  <c:v>18038</c:v>
                </c:pt>
                <c:pt idx="2903">
                  <c:v>18044</c:v>
                </c:pt>
                <c:pt idx="2904">
                  <c:v>18051</c:v>
                </c:pt>
                <c:pt idx="2905">
                  <c:v>18057</c:v>
                </c:pt>
                <c:pt idx="2906">
                  <c:v>18063</c:v>
                </c:pt>
                <c:pt idx="2907">
                  <c:v>18068</c:v>
                </c:pt>
                <c:pt idx="2908">
                  <c:v>18074</c:v>
                </c:pt>
                <c:pt idx="2909">
                  <c:v>18080</c:v>
                </c:pt>
                <c:pt idx="2910">
                  <c:v>18086</c:v>
                </c:pt>
                <c:pt idx="2911">
                  <c:v>18092</c:v>
                </c:pt>
                <c:pt idx="2912">
                  <c:v>18098</c:v>
                </c:pt>
                <c:pt idx="2913">
                  <c:v>18104</c:v>
                </c:pt>
                <c:pt idx="2914">
                  <c:v>18110</c:v>
                </c:pt>
                <c:pt idx="2915">
                  <c:v>18115</c:v>
                </c:pt>
                <c:pt idx="2916">
                  <c:v>18121</c:v>
                </c:pt>
                <c:pt idx="2917">
                  <c:v>18127</c:v>
                </c:pt>
                <c:pt idx="2918">
                  <c:v>18134</c:v>
                </c:pt>
                <c:pt idx="2919">
                  <c:v>18140</c:v>
                </c:pt>
                <c:pt idx="2920">
                  <c:v>18145</c:v>
                </c:pt>
                <c:pt idx="2921">
                  <c:v>18151</c:v>
                </c:pt>
                <c:pt idx="2922">
                  <c:v>18157</c:v>
                </c:pt>
                <c:pt idx="2923">
                  <c:v>18163</c:v>
                </c:pt>
                <c:pt idx="2924">
                  <c:v>18169</c:v>
                </c:pt>
                <c:pt idx="2925">
                  <c:v>18174</c:v>
                </c:pt>
                <c:pt idx="2926">
                  <c:v>18181</c:v>
                </c:pt>
                <c:pt idx="2927">
                  <c:v>18187</c:v>
                </c:pt>
                <c:pt idx="2928">
                  <c:v>18193</c:v>
                </c:pt>
                <c:pt idx="2929">
                  <c:v>18199</c:v>
                </c:pt>
                <c:pt idx="2930">
                  <c:v>18205</c:v>
                </c:pt>
                <c:pt idx="2931">
                  <c:v>18210</c:v>
                </c:pt>
                <c:pt idx="2932">
                  <c:v>18216</c:v>
                </c:pt>
                <c:pt idx="2933">
                  <c:v>18223</c:v>
                </c:pt>
                <c:pt idx="2934">
                  <c:v>18228</c:v>
                </c:pt>
                <c:pt idx="2935">
                  <c:v>18234</c:v>
                </c:pt>
                <c:pt idx="2936">
                  <c:v>18240</c:v>
                </c:pt>
                <c:pt idx="2937">
                  <c:v>18246</c:v>
                </c:pt>
                <c:pt idx="2938">
                  <c:v>18251</c:v>
                </c:pt>
                <c:pt idx="2939">
                  <c:v>18257</c:v>
                </c:pt>
                <c:pt idx="2940">
                  <c:v>18264</c:v>
                </c:pt>
                <c:pt idx="2941">
                  <c:v>18270</c:v>
                </c:pt>
                <c:pt idx="2942">
                  <c:v>18276</c:v>
                </c:pt>
                <c:pt idx="2943">
                  <c:v>18281</c:v>
                </c:pt>
                <c:pt idx="2944">
                  <c:v>18287</c:v>
                </c:pt>
                <c:pt idx="2945">
                  <c:v>18293</c:v>
                </c:pt>
                <c:pt idx="2946">
                  <c:v>18299</c:v>
                </c:pt>
                <c:pt idx="2947">
                  <c:v>18306</c:v>
                </c:pt>
                <c:pt idx="2948">
                  <c:v>18312</c:v>
                </c:pt>
                <c:pt idx="2949">
                  <c:v>18317</c:v>
                </c:pt>
                <c:pt idx="2950">
                  <c:v>18323</c:v>
                </c:pt>
                <c:pt idx="2951">
                  <c:v>18329</c:v>
                </c:pt>
                <c:pt idx="2952">
                  <c:v>18335</c:v>
                </c:pt>
                <c:pt idx="2953">
                  <c:v>18340</c:v>
                </c:pt>
                <c:pt idx="2954">
                  <c:v>18347</c:v>
                </c:pt>
                <c:pt idx="2955">
                  <c:v>18353</c:v>
                </c:pt>
                <c:pt idx="2956">
                  <c:v>18358</c:v>
                </c:pt>
                <c:pt idx="2957">
                  <c:v>18364</c:v>
                </c:pt>
                <c:pt idx="2958">
                  <c:v>18370</c:v>
                </c:pt>
                <c:pt idx="2959">
                  <c:v>18376</c:v>
                </c:pt>
                <c:pt idx="2960">
                  <c:v>18381</c:v>
                </c:pt>
                <c:pt idx="2961">
                  <c:v>18387</c:v>
                </c:pt>
                <c:pt idx="2962">
                  <c:v>18394</c:v>
                </c:pt>
                <c:pt idx="2963">
                  <c:v>18399</c:v>
                </c:pt>
                <c:pt idx="2964">
                  <c:v>18405</c:v>
                </c:pt>
                <c:pt idx="2965">
                  <c:v>18411</c:v>
                </c:pt>
                <c:pt idx="2966">
                  <c:v>18417</c:v>
                </c:pt>
                <c:pt idx="2967">
                  <c:v>18423</c:v>
                </c:pt>
                <c:pt idx="2968">
                  <c:v>18428</c:v>
                </c:pt>
                <c:pt idx="2969">
                  <c:v>18435</c:v>
                </c:pt>
                <c:pt idx="2970">
                  <c:v>18441</c:v>
                </c:pt>
                <c:pt idx="2971">
                  <c:v>18446</c:v>
                </c:pt>
                <c:pt idx="2972">
                  <c:v>18452</c:v>
                </c:pt>
                <c:pt idx="2973">
                  <c:v>18458</c:v>
                </c:pt>
                <c:pt idx="2974">
                  <c:v>18464</c:v>
                </c:pt>
                <c:pt idx="2975">
                  <c:v>18470</c:v>
                </c:pt>
                <c:pt idx="2976">
                  <c:v>18476</c:v>
                </c:pt>
                <c:pt idx="2977">
                  <c:v>18482</c:v>
                </c:pt>
                <c:pt idx="2978">
                  <c:v>18488</c:v>
                </c:pt>
                <c:pt idx="2979">
                  <c:v>18494</c:v>
                </c:pt>
                <c:pt idx="2980">
                  <c:v>18499</c:v>
                </c:pt>
                <c:pt idx="2981">
                  <c:v>18505</c:v>
                </c:pt>
                <c:pt idx="2982">
                  <c:v>18511</c:v>
                </c:pt>
                <c:pt idx="2983">
                  <c:v>18516</c:v>
                </c:pt>
                <c:pt idx="2984">
                  <c:v>18523</c:v>
                </c:pt>
                <c:pt idx="2985">
                  <c:v>18529</c:v>
                </c:pt>
                <c:pt idx="2986">
                  <c:v>18535</c:v>
                </c:pt>
                <c:pt idx="2987">
                  <c:v>18540</c:v>
                </c:pt>
                <c:pt idx="2988">
                  <c:v>18546</c:v>
                </c:pt>
                <c:pt idx="2989">
                  <c:v>18552</c:v>
                </c:pt>
                <c:pt idx="2990">
                  <c:v>18558</c:v>
                </c:pt>
                <c:pt idx="2991">
                  <c:v>18565</c:v>
                </c:pt>
                <c:pt idx="2992">
                  <c:v>18570</c:v>
                </c:pt>
                <c:pt idx="2993">
                  <c:v>18576</c:v>
                </c:pt>
                <c:pt idx="2994">
                  <c:v>18582</c:v>
                </c:pt>
                <c:pt idx="2995">
                  <c:v>18588</c:v>
                </c:pt>
                <c:pt idx="2996">
                  <c:v>18594</c:v>
                </c:pt>
                <c:pt idx="2997">
                  <c:v>18599</c:v>
                </c:pt>
                <c:pt idx="2998">
                  <c:v>18606</c:v>
                </c:pt>
                <c:pt idx="2999">
                  <c:v>18612</c:v>
                </c:pt>
                <c:pt idx="3000">
                  <c:v>18617</c:v>
                </c:pt>
                <c:pt idx="3001">
                  <c:v>18623</c:v>
                </c:pt>
                <c:pt idx="3002">
                  <c:v>18629</c:v>
                </c:pt>
                <c:pt idx="3003">
                  <c:v>18635</c:v>
                </c:pt>
                <c:pt idx="3004">
                  <c:v>18641</c:v>
                </c:pt>
                <c:pt idx="3005">
                  <c:v>18647</c:v>
                </c:pt>
                <c:pt idx="3006">
                  <c:v>18653</c:v>
                </c:pt>
                <c:pt idx="3007">
                  <c:v>18659</c:v>
                </c:pt>
                <c:pt idx="3008">
                  <c:v>18665</c:v>
                </c:pt>
                <c:pt idx="3009">
                  <c:v>18671</c:v>
                </c:pt>
                <c:pt idx="3010">
                  <c:v>18676</c:v>
                </c:pt>
                <c:pt idx="3011">
                  <c:v>18682</c:v>
                </c:pt>
                <c:pt idx="3012">
                  <c:v>18689</c:v>
                </c:pt>
                <c:pt idx="3013">
                  <c:v>18695</c:v>
                </c:pt>
                <c:pt idx="3014">
                  <c:v>18700</c:v>
                </c:pt>
                <c:pt idx="3015">
                  <c:v>18706</c:v>
                </c:pt>
                <c:pt idx="3016">
                  <c:v>18712</c:v>
                </c:pt>
                <c:pt idx="3017">
                  <c:v>18718</c:v>
                </c:pt>
                <c:pt idx="3018">
                  <c:v>18724</c:v>
                </c:pt>
                <c:pt idx="3019">
                  <c:v>18731</c:v>
                </c:pt>
                <c:pt idx="3020">
                  <c:v>18736</c:v>
                </c:pt>
                <c:pt idx="3021">
                  <c:v>18742</c:v>
                </c:pt>
                <c:pt idx="3022">
                  <c:v>18748</c:v>
                </c:pt>
                <c:pt idx="3023">
                  <c:v>18754</c:v>
                </c:pt>
                <c:pt idx="3024">
                  <c:v>18759</c:v>
                </c:pt>
                <c:pt idx="3025">
                  <c:v>18765</c:v>
                </c:pt>
                <c:pt idx="3026">
                  <c:v>18771</c:v>
                </c:pt>
                <c:pt idx="3027">
                  <c:v>18778</c:v>
                </c:pt>
                <c:pt idx="3028">
                  <c:v>18783</c:v>
                </c:pt>
                <c:pt idx="3029">
                  <c:v>18789</c:v>
                </c:pt>
                <c:pt idx="3030">
                  <c:v>18795</c:v>
                </c:pt>
                <c:pt idx="3031">
                  <c:v>18801</c:v>
                </c:pt>
                <c:pt idx="3032">
                  <c:v>18807</c:v>
                </c:pt>
                <c:pt idx="3033">
                  <c:v>18812</c:v>
                </c:pt>
                <c:pt idx="3034">
                  <c:v>18819</c:v>
                </c:pt>
                <c:pt idx="3035">
                  <c:v>18825</c:v>
                </c:pt>
                <c:pt idx="3036">
                  <c:v>18831</c:v>
                </c:pt>
                <c:pt idx="3037">
                  <c:v>18836</c:v>
                </c:pt>
                <c:pt idx="3038">
                  <c:v>18842</c:v>
                </c:pt>
                <c:pt idx="3039">
                  <c:v>18848</c:v>
                </c:pt>
                <c:pt idx="3040">
                  <c:v>18854</c:v>
                </c:pt>
                <c:pt idx="3041">
                  <c:v>18860</c:v>
                </c:pt>
                <c:pt idx="3042">
                  <c:v>18866</c:v>
                </c:pt>
                <c:pt idx="3043">
                  <c:v>18872</c:v>
                </c:pt>
                <c:pt idx="3044">
                  <c:v>18878</c:v>
                </c:pt>
                <c:pt idx="3045">
                  <c:v>18883</c:v>
                </c:pt>
                <c:pt idx="3046">
                  <c:v>18889</c:v>
                </c:pt>
                <c:pt idx="3047">
                  <c:v>18895</c:v>
                </c:pt>
                <c:pt idx="3048">
                  <c:v>18900</c:v>
                </c:pt>
                <c:pt idx="3049">
                  <c:v>18907</c:v>
                </c:pt>
                <c:pt idx="3050">
                  <c:v>18913</c:v>
                </c:pt>
                <c:pt idx="3051">
                  <c:v>18919</c:v>
                </c:pt>
                <c:pt idx="3052">
                  <c:v>18925</c:v>
                </c:pt>
                <c:pt idx="3053">
                  <c:v>18930</c:v>
                </c:pt>
                <c:pt idx="3054">
                  <c:v>18936</c:v>
                </c:pt>
              </c:numCache>
            </c:numRef>
          </c:xVal>
          <c:yVal>
            <c:numRef>
              <c:f>[curvas_piston.xlsx]Sheet1!$D$2:$D$3057</c:f>
              <c:numCache>
                <c:formatCode>General</c:formatCode>
                <c:ptCount val="3056"/>
                <c:pt idx="0">
                  <c:v>0.29716520039100686</c:v>
                </c:pt>
                <c:pt idx="1">
                  <c:v>0.30498533724340177</c:v>
                </c:pt>
                <c:pt idx="2">
                  <c:v>0.29912023460410558</c:v>
                </c:pt>
                <c:pt idx="3">
                  <c:v>0.29912023460410597</c:v>
                </c:pt>
                <c:pt idx="4">
                  <c:v>0.2990116215922668</c:v>
                </c:pt>
                <c:pt idx="5">
                  <c:v>0.2990116215922668</c:v>
                </c:pt>
                <c:pt idx="6">
                  <c:v>0.29944607363962206</c:v>
                </c:pt>
                <c:pt idx="7">
                  <c:v>0.29944607363962206</c:v>
                </c:pt>
                <c:pt idx="8">
                  <c:v>0.29933746062778321</c:v>
                </c:pt>
                <c:pt idx="9">
                  <c:v>0.29933746062778321</c:v>
                </c:pt>
                <c:pt idx="10">
                  <c:v>0.29933746062778321</c:v>
                </c:pt>
                <c:pt idx="11">
                  <c:v>0.29933746062778321</c:v>
                </c:pt>
                <c:pt idx="12">
                  <c:v>0.29933746062778321</c:v>
                </c:pt>
                <c:pt idx="13">
                  <c:v>0.29922884761594443</c:v>
                </c:pt>
                <c:pt idx="14">
                  <c:v>0.29998913869881616</c:v>
                </c:pt>
                <c:pt idx="15">
                  <c:v>0.29868578255675032</c:v>
                </c:pt>
                <c:pt idx="16">
                  <c:v>0.29966329966329969</c:v>
                </c:pt>
                <c:pt idx="17">
                  <c:v>0.29977191267513853</c:v>
                </c:pt>
                <c:pt idx="18">
                  <c:v>0.29933746062778321</c:v>
                </c:pt>
                <c:pt idx="19">
                  <c:v>0.30031497773433258</c:v>
                </c:pt>
                <c:pt idx="20">
                  <c:v>0.30031497773433258</c:v>
                </c:pt>
                <c:pt idx="21">
                  <c:v>0.29988052568697732</c:v>
                </c:pt>
                <c:pt idx="22">
                  <c:v>0.30096665580536552</c:v>
                </c:pt>
                <c:pt idx="23">
                  <c:v>0.30042359074617142</c:v>
                </c:pt>
                <c:pt idx="24">
                  <c:v>0.30009775171065495</c:v>
                </c:pt>
                <c:pt idx="25">
                  <c:v>0.29966329966329969</c:v>
                </c:pt>
                <c:pt idx="26">
                  <c:v>0.2995546866514609</c:v>
                </c:pt>
                <c:pt idx="27">
                  <c:v>0.29944607363962206</c:v>
                </c:pt>
                <c:pt idx="28">
                  <c:v>0.29912023460410558</c:v>
                </c:pt>
                <c:pt idx="29">
                  <c:v>0.2990116215922668</c:v>
                </c:pt>
                <c:pt idx="30">
                  <c:v>0.30042359074617142</c:v>
                </c:pt>
                <c:pt idx="31">
                  <c:v>0.29944607363962206</c:v>
                </c:pt>
                <c:pt idx="32">
                  <c:v>0.29879439556858917</c:v>
                </c:pt>
                <c:pt idx="33">
                  <c:v>0.30009775171065495</c:v>
                </c:pt>
                <c:pt idx="34">
                  <c:v>0.29933746062778321</c:v>
                </c:pt>
                <c:pt idx="35">
                  <c:v>0.30042359074617142</c:v>
                </c:pt>
                <c:pt idx="36">
                  <c:v>0.30096665580536552</c:v>
                </c:pt>
                <c:pt idx="37">
                  <c:v>0.29977191267513853</c:v>
                </c:pt>
                <c:pt idx="38">
                  <c:v>0.30085804279352668</c:v>
                </c:pt>
                <c:pt idx="39">
                  <c:v>0.29977191267513853</c:v>
                </c:pt>
                <c:pt idx="40">
                  <c:v>0.30096665580536552</c:v>
                </c:pt>
                <c:pt idx="41">
                  <c:v>0.30161833387639841</c:v>
                </c:pt>
                <c:pt idx="42">
                  <c:v>0.30020636472249379</c:v>
                </c:pt>
                <c:pt idx="43">
                  <c:v>0.30096665580536552</c:v>
                </c:pt>
                <c:pt idx="44">
                  <c:v>0.29988052568697732</c:v>
                </c:pt>
                <c:pt idx="45">
                  <c:v>0.29933746062778321</c:v>
                </c:pt>
                <c:pt idx="46">
                  <c:v>0.30053220375801026</c:v>
                </c:pt>
                <c:pt idx="47">
                  <c:v>0.29988052568697732</c:v>
                </c:pt>
                <c:pt idx="48">
                  <c:v>0.30009775171065495</c:v>
                </c:pt>
                <c:pt idx="49">
                  <c:v>0.2990116215922668</c:v>
                </c:pt>
                <c:pt idx="50">
                  <c:v>0.2990116215922668</c:v>
                </c:pt>
                <c:pt idx="51">
                  <c:v>0.2995546866514609</c:v>
                </c:pt>
                <c:pt idx="52">
                  <c:v>0.29890300858042795</c:v>
                </c:pt>
                <c:pt idx="53">
                  <c:v>0.29890300858042795</c:v>
                </c:pt>
                <c:pt idx="54">
                  <c:v>0.29944607363962206</c:v>
                </c:pt>
                <c:pt idx="55">
                  <c:v>0.29868578255675032</c:v>
                </c:pt>
                <c:pt idx="56">
                  <c:v>0.29912023460410558</c:v>
                </c:pt>
                <c:pt idx="57">
                  <c:v>0.29944607363962206</c:v>
                </c:pt>
                <c:pt idx="58">
                  <c:v>0.29966329966329969</c:v>
                </c:pt>
                <c:pt idx="59">
                  <c:v>0.29977191267513853</c:v>
                </c:pt>
                <c:pt idx="60">
                  <c:v>0.29988052568697732</c:v>
                </c:pt>
                <c:pt idx="61">
                  <c:v>0.29988052568697732</c:v>
                </c:pt>
                <c:pt idx="62">
                  <c:v>0.29988052568697732</c:v>
                </c:pt>
                <c:pt idx="63">
                  <c:v>0.29988052568697732</c:v>
                </c:pt>
                <c:pt idx="64">
                  <c:v>0.29998913869881616</c:v>
                </c:pt>
                <c:pt idx="65">
                  <c:v>0.29922884761594443</c:v>
                </c:pt>
                <c:pt idx="66">
                  <c:v>0.29879439556858917</c:v>
                </c:pt>
                <c:pt idx="67">
                  <c:v>0.29835994352123385</c:v>
                </c:pt>
                <c:pt idx="68">
                  <c:v>0.29814271749755622</c:v>
                </c:pt>
                <c:pt idx="69">
                  <c:v>0.29803410448571743</c:v>
                </c:pt>
                <c:pt idx="70">
                  <c:v>0.29803410448571743</c:v>
                </c:pt>
                <c:pt idx="71">
                  <c:v>0.29803410448571743</c:v>
                </c:pt>
                <c:pt idx="72">
                  <c:v>0.29803410448571743</c:v>
                </c:pt>
                <c:pt idx="73">
                  <c:v>0.29803410448571743</c:v>
                </c:pt>
                <c:pt idx="74">
                  <c:v>0.29792549147387859</c:v>
                </c:pt>
                <c:pt idx="75">
                  <c:v>0.29890300858042795</c:v>
                </c:pt>
                <c:pt idx="76">
                  <c:v>0.29912023460410558</c:v>
                </c:pt>
                <c:pt idx="77">
                  <c:v>0.29868578255675032</c:v>
                </c:pt>
                <c:pt idx="78">
                  <c:v>0.29977191267513853</c:v>
                </c:pt>
                <c:pt idx="79">
                  <c:v>0.30042359074617142</c:v>
                </c:pt>
                <c:pt idx="80">
                  <c:v>0.30085804279352668</c:v>
                </c:pt>
                <c:pt idx="81">
                  <c:v>0.30107526881720431</c:v>
                </c:pt>
                <c:pt idx="82">
                  <c:v>0.30118388182904315</c:v>
                </c:pt>
                <c:pt idx="83">
                  <c:v>0.30140110785272078</c:v>
                </c:pt>
                <c:pt idx="84">
                  <c:v>0.30042359074617142</c:v>
                </c:pt>
                <c:pt idx="85">
                  <c:v>0.30031497773433258</c:v>
                </c:pt>
                <c:pt idx="86">
                  <c:v>0.30074942978168789</c:v>
                </c:pt>
                <c:pt idx="87">
                  <c:v>0.29966329966329969</c:v>
                </c:pt>
                <c:pt idx="88">
                  <c:v>0.29890300858042795</c:v>
                </c:pt>
                <c:pt idx="89">
                  <c:v>0.29933746062778321</c:v>
                </c:pt>
                <c:pt idx="90">
                  <c:v>0.29977191267513853</c:v>
                </c:pt>
                <c:pt idx="91">
                  <c:v>0.30009775171065495</c:v>
                </c:pt>
                <c:pt idx="92">
                  <c:v>0.30020636472249379</c:v>
                </c:pt>
                <c:pt idx="93">
                  <c:v>0.30031497773433258</c:v>
                </c:pt>
                <c:pt idx="94">
                  <c:v>0.30031497773433258</c:v>
                </c:pt>
                <c:pt idx="95">
                  <c:v>0.30031497773433258</c:v>
                </c:pt>
                <c:pt idx="96">
                  <c:v>0.30031497773433258</c:v>
                </c:pt>
                <c:pt idx="97">
                  <c:v>0.30042359074617142</c:v>
                </c:pt>
                <c:pt idx="98">
                  <c:v>0.2995546866514609</c:v>
                </c:pt>
                <c:pt idx="99">
                  <c:v>0.29890300858042795</c:v>
                </c:pt>
                <c:pt idx="100">
                  <c:v>0.29835994352123385</c:v>
                </c:pt>
                <c:pt idx="101">
                  <c:v>0.29879439556858917</c:v>
                </c:pt>
                <c:pt idx="102">
                  <c:v>0.29922884761594443</c:v>
                </c:pt>
                <c:pt idx="103">
                  <c:v>0.2995546866514609</c:v>
                </c:pt>
                <c:pt idx="104">
                  <c:v>0.29977191267513853</c:v>
                </c:pt>
                <c:pt idx="105">
                  <c:v>0.29988052568697732</c:v>
                </c:pt>
                <c:pt idx="106">
                  <c:v>0.29988052568697732</c:v>
                </c:pt>
                <c:pt idx="107">
                  <c:v>0.29988052568697732</c:v>
                </c:pt>
                <c:pt idx="108">
                  <c:v>0.29988052568697732</c:v>
                </c:pt>
                <c:pt idx="109">
                  <c:v>0.29998913869881616</c:v>
                </c:pt>
                <c:pt idx="110">
                  <c:v>0.29933746062778321</c:v>
                </c:pt>
                <c:pt idx="111">
                  <c:v>0.29879439556858917</c:v>
                </c:pt>
                <c:pt idx="112">
                  <c:v>0.29846855653307269</c:v>
                </c:pt>
                <c:pt idx="113">
                  <c:v>0.29814271749755622</c:v>
                </c:pt>
                <c:pt idx="114">
                  <c:v>0.29868578255675032</c:v>
                </c:pt>
                <c:pt idx="115">
                  <c:v>0.29879439556858917</c:v>
                </c:pt>
                <c:pt idx="116">
                  <c:v>0.29846855653307269</c:v>
                </c:pt>
                <c:pt idx="117">
                  <c:v>0.29944607363962206</c:v>
                </c:pt>
                <c:pt idx="118">
                  <c:v>0.29966329966329969</c:v>
                </c:pt>
                <c:pt idx="119">
                  <c:v>0.29933746062778321</c:v>
                </c:pt>
                <c:pt idx="120">
                  <c:v>0.30064081676984905</c:v>
                </c:pt>
                <c:pt idx="121">
                  <c:v>0.30096665580536552</c:v>
                </c:pt>
                <c:pt idx="122">
                  <c:v>0.30074942978168789</c:v>
                </c:pt>
                <c:pt idx="123">
                  <c:v>0.30129249484088194</c:v>
                </c:pt>
                <c:pt idx="124">
                  <c:v>0.30150972086455963</c:v>
                </c:pt>
                <c:pt idx="125">
                  <c:v>0.30161833387639841</c:v>
                </c:pt>
                <c:pt idx="126">
                  <c:v>0.30194417291191489</c:v>
                </c:pt>
                <c:pt idx="127">
                  <c:v>0.30205278592375367</c:v>
                </c:pt>
                <c:pt idx="128">
                  <c:v>0.30216139893559252</c:v>
                </c:pt>
                <c:pt idx="129">
                  <c:v>0.30216139893559252</c:v>
                </c:pt>
                <c:pt idx="130">
                  <c:v>0.30205278592375367</c:v>
                </c:pt>
                <c:pt idx="131">
                  <c:v>0.30205278592375367</c:v>
                </c:pt>
                <c:pt idx="132">
                  <c:v>0.30172694688823726</c:v>
                </c:pt>
                <c:pt idx="133">
                  <c:v>0.30172694688823726</c:v>
                </c:pt>
                <c:pt idx="134">
                  <c:v>0.30205278592375367</c:v>
                </c:pt>
                <c:pt idx="135">
                  <c:v>0.30074942978168789</c:v>
                </c:pt>
                <c:pt idx="136">
                  <c:v>0.30042359074617142</c:v>
                </c:pt>
                <c:pt idx="137">
                  <c:v>0.30064081676984905</c:v>
                </c:pt>
                <c:pt idx="138">
                  <c:v>0.29933746062778321</c:v>
                </c:pt>
                <c:pt idx="139">
                  <c:v>0.29912023460410558</c:v>
                </c:pt>
                <c:pt idx="140">
                  <c:v>0.29944607363962206</c:v>
                </c:pt>
                <c:pt idx="141">
                  <c:v>0.29846855653307269</c:v>
                </c:pt>
                <c:pt idx="142">
                  <c:v>0.2995546866514609</c:v>
                </c:pt>
                <c:pt idx="143">
                  <c:v>0.30020636472249379</c:v>
                </c:pt>
                <c:pt idx="144">
                  <c:v>0.30074942978168789</c:v>
                </c:pt>
                <c:pt idx="145">
                  <c:v>0.30107526881720431</c:v>
                </c:pt>
                <c:pt idx="146">
                  <c:v>0.30129249484088194</c:v>
                </c:pt>
                <c:pt idx="147">
                  <c:v>0.30140110785272078</c:v>
                </c:pt>
                <c:pt idx="148">
                  <c:v>0.30150972086455963</c:v>
                </c:pt>
                <c:pt idx="149">
                  <c:v>0.30150972086455963</c:v>
                </c:pt>
                <c:pt idx="150">
                  <c:v>0.30161833387639841</c:v>
                </c:pt>
                <c:pt idx="151">
                  <c:v>0.30020636472249379</c:v>
                </c:pt>
                <c:pt idx="152">
                  <c:v>0.29944607363962206</c:v>
                </c:pt>
                <c:pt idx="153">
                  <c:v>0.29890300858042795</c:v>
                </c:pt>
                <c:pt idx="154">
                  <c:v>0.29857716954491154</c:v>
                </c:pt>
                <c:pt idx="155">
                  <c:v>0.29835994352123385</c:v>
                </c:pt>
                <c:pt idx="156">
                  <c:v>0.29825133050939506</c:v>
                </c:pt>
                <c:pt idx="157">
                  <c:v>0.29814271749755622</c:v>
                </c:pt>
                <c:pt idx="158">
                  <c:v>0.29814271749755622</c:v>
                </c:pt>
                <c:pt idx="159">
                  <c:v>0.29803410448571743</c:v>
                </c:pt>
                <c:pt idx="160">
                  <c:v>0.29879439556858917</c:v>
                </c:pt>
                <c:pt idx="161">
                  <c:v>0.2990116215922668</c:v>
                </c:pt>
                <c:pt idx="162">
                  <c:v>0.2990116215922668</c:v>
                </c:pt>
                <c:pt idx="163">
                  <c:v>0.29868578255675032</c:v>
                </c:pt>
                <c:pt idx="164">
                  <c:v>0.30009775171065495</c:v>
                </c:pt>
                <c:pt idx="165">
                  <c:v>0.30074942978168789</c:v>
                </c:pt>
                <c:pt idx="166">
                  <c:v>0.30074942978168789</c:v>
                </c:pt>
                <c:pt idx="167">
                  <c:v>0.30042359074617142</c:v>
                </c:pt>
                <c:pt idx="168">
                  <c:v>0.30183555990007604</c:v>
                </c:pt>
                <c:pt idx="169">
                  <c:v>0.30150972086455963</c:v>
                </c:pt>
                <c:pt idx="170">
                  <c:v>0.30129249484088194</c:v>
                </c:pt>
                <c:pt idx="171">
                  <c:v>0.30096665580536552</c:v>
                </c:pt>
                <c:pt idx="172">
                  <c:v>0.30259585098294778</c:v>
                </c:pt>
                <c:pt idx="173">
                  <c:v>0.30172694688823726</c:v>
                </c:pt>
                <c:pt idx="174">
                  <c:v>0.30118388182904315</c:v>
                </c:pt>
                <c:pt idx="175">
                  <c:v>0.30107526881720431</c:v>
                </c:pt>
                <c:pt idx="176">
                  <c:v>0.30237862495927015</c:v>
                </c:pt>
                <c:pt idx="177">
                  <c:v>0.30150972086455963</c:v>
                </c:pt>
                <c:pt idx="178">
                  <c:v>0.30118388182904315</c:v>
                </c:pt>
                <c:pt idx="179">
                  <c:v>0.30096665580536552</c:v>
                </c:pt>
                <c:pt idx="180">
                  <c:v>0.30248723797110899</c:v>
                </c:pt>
                <c:pt idx="181">
                  <c:v>0.30172694688823726</c:v>
                </c:pt>
                <c:pt idx="182">
                  <c:v>0.30129249484088194</c:v>
                </c:pt>
                <c:pt idx="183">
                  <c:v>0.30118388182904315</c:v>
                </c:pt>
                <c:pt idx="184">
                  <c:v>0.30118388182904315</c:v>
                </c:pt>
                <c:pt idx="185">
                  <c:v>0.30161833387639841</c:v>
                </c:pt>
                <c:pt idx="186">
                  <c:v>0.30183555990007604</c:v>
                </c:pt>
                <c:pt idx="187">
                  <c:v>0.30194417291191489</c:v>
                </c:pt>
                <c:pt idx="188">
                  <c:v>0.30227001194743131</c:v>
                </c:pt>
                <c:pt idx="189">
                  <c:v>0.30107526881720431</c:v>
                </c:pt>
                <c:pt idx="190">
                  <c:v>0.30053220375801026</c:v>
                </c:pt>
                <c:pt idx="191">
                  <c:v>0.30031497773433258</c:v>
                </c:pt>
                <c:pt idx="192">
                  <c:v>0.30150972086455963</c:v>
                </c:pt>
                <c:pt idx="193">
                  <c:v>0.30227001194743131</c:v>
                </c:pt>
                <c:pt idx="194">
                  <c:v>0.30118388182904315</c:v>
                </c:pt>
                <c:pt idx="195">
                  <c:v>0.30085804279352668</c:v>
                </c:pt>
                <c:pt idx="196">
                  <c:v>0.30074942978168789</c:v>
                </c:pt>
                <c:pt idx="197">
                  <c:v>0.30074942978168789</c:v>
                </c:pt>
                <c:pt idx="198">
                  <c:v>0.30074942978168789</c:v>
                </c:pt>
                <c:pt idx="199">
                  <c:v>0.30074942978168789</c:v>
                </c:pt>
                <c:pt idx="200">
                  <c:v>0.30085804279352668</c:v>
                </c:pt>
                <c:pt idx="201">
                  <c:v>0.29966329966329969</c:v>
                </c:pt>
                <c:pt idx="202">
                  <c:v>0.2990116215922668</c:v>
                </c:pt>
                <c:pt idx="203">
                  <c:v>0.29857716954491154</c:v>
                </c:pt>
                <c:pt idx="204">
                  <c:v>0.29998913869881616</c:v>
                </c:pt>
                <c:pt idx="205">
                  <c:v>0.30064081676984905</c:v>
                </c:pt>
                <c:pt idx="206">
                  <c:v>0.30074942978168789</c:v>
                </c:pt>
                <c:pt idx="207">
                  <c:v>0.30064081676984905</c:v>
                </c:pt>
                <c:pt idx="208">
                  <c:v>0.30172694688823726</c:v>
                </c:pt>
                <c:pt idx="209">
                  <c:v>0.30237862495927015</c:v>
                </c:pt>
                <c:pt idx="210">
                  <c:v>0.30270446399478662</c:v>
                </c:pt>
                <c:pt idx="211">
                  <c:v>0.30281307700662541</c:v>
                </c:pt>
                <c:pt idx="212">
                  <c:v>0.30292169001846425</c:v>
                </c:pt>
                <c:pt idx="213">
                  <c:v>0.30118388182904315</c:v>
                </c:pt>
                <c:pt idx="214">
                  <c:v>0.30042359074617142</c:v>
                </c:pt>
                <c:pt idx="215">
                  <c:v>0.30009775171065495</c:v>
                </c:pt>
                <c:pt idx="216">
                  <c:v>0.30205278592375367</c:v>
                </c:pt>
                <c:pt idx="217">
                  <c:v>0.30194417291191489</c:v>
                </c:pt>
                <c:pt idx="218">
                  <c:v>0.30172694688823726</c:v>
                </c:pt>
                <c:pt idx="219">
                  <c:v>0.30161833387639841</c:v>
                </c:pt>
                <c:pt idx="220">
                  <c:v>0.30150972086455963</c:v>
                </c:pt>
                <c:pt idx="221">
                  <c:v>0.30140110785272078</c:v>
                </c:pt>
                <c:pt idx="222">
                  <c:v>0.30270446399478662</c:v>
                </c:pt>
                <c:pt idx="223">
                  <c:v>0.30313891604214188</c:v>
                </c:pt>
                <c:pt idx="224">
                  <c:v>0.30324752905398067</c:v>
                </c:pt>
                <c:pt idx="225">
                  <c:v>0.30129249484088194</c:v>
                </c:pt>
                <c:pt idx="226">
                  <c:v>0.30129249484088194</c:v>
                </c:pt>
                <c:pt idx="227">
                  <c:v>0.30150972086455963</c:v>
                </c:pt>
                <c:pt idx="228">
                  <c:v>0.30161833387639841</c:v>
                </c:pt>
                <c:pt idx="229">
                  <c:v>0.30172694688823726</c:v>
                </c:pt>
                <c:pt idx="230">
                  <c:v>0.30172694688823726</c:v>
                </c:pt>
                <c:pt idx="231">
                  <c:v>0.30194417291191489</c:v>
                </c:pt>
                <c:pt idx="232">
                  <c:v>0.30227001194743131</c:v>
                </c:pt>
                <c:pt idx="233">
                  <c:v>0.30259585098294778</c:v>
                </c:pt>
                <c:pt idx="234">
                  <c:v>0.30270446399478662</c:v>
                </c:pt>
                <c:pt idx="235">
                  <c:v>0.30172694688823726</c:v>
                </c:pt>
                <c:pt idx="236">
                  <c:v>0.30085804279352668</c:v>
                </c:pt>
                <c:pt idx="237">
                  <c:v>0.30216139893559252</c:v>
                </c:pt>
                <c:pt idx="238">
                  <c:v>0.30281307700662541</c:v>
                </c:pt>
                <c:pt idx="239">
                  <c:v>0.30335614206581951</c:v>
                </c:pt>
                <c:pt idx="240">
                  <c:v>0.30205278592375367</c:v>
                </c:pt>
                <c:pt idx="241">
                  <c:v>0.30129249484088194</c:v>
                </c:pt>
                <c:pt idx="242">
                  <c:v>0.30074942978168789</c:v>
                </c:pt>
                <c:pt idx="243">
                  <c:v>0.30205278592375367</c:v>
                </c:pt>
                <c:pt idx="244">
                  <c:v>0.30270446399478662</c:v>
                </c:pt>
                <c:pt idx="245">
                  <c:v>0.30324752905398067</c:v>
                </c:pt>
                <c:pt idx="246">
                  <c:v>0.30172694688823726</c:v>
                </c:pt>
                <c:pt idx="247">
                  <c:v>0.30096665580536552</c:v>
                </c:pt>
                <c:pt idx="248">
                  <c:v>0.30064081676984905</c:v>
                </c:pt>
                <c:pt idx="249">
                  <c:v>0.30042359074617142</c:v>
                </c:pt>
                <c:pt idx="250">
                  <c:v>0.30042359074617142</c:v>
                </c:pt>
                <c:pt idx="251">
                  <c:v>0.30064081676984905</c:v>
                </c:pt>
                <c:pt idx="252">
                  <c:v>0.29933746062778321</c:v>
                </c:pt>
                <c:pt idx="253">
                  <c:v>0.29857716954491154</c:v>
                </c:pt>
                <c:pt idx="254">
                  <c:v>0.30042359074617142</c:v>
                </c:pt>
                <c:pt idx="255">
                  <c:v>0.30140110785272078</c:v>
                </c:pt>
                <c:pt idx="256">
                  <c:v>0.30205278592375367</c:v>
                </c:pt>
                <c:pt idx="257">
                  <c:v>0.30227001194743131</c:v>
                </c:pt>
                <c:pt idx="258">
                  <c:v>0.30248723797110899</c:v>
                </c:pt>
                <c:pt idx="259">
                  <c:v>0.30270446399478662</c:v>
                </c:pt>
                <c:pt idx="260">
                  <c:v>0.30270446399478662</c:v>
                </c:pt>
                <c:pt idx="261">
                  <c:v>0.30270446399478662</c:v>
                </c:pt>
                <c:pt idx="262">
                  <c:v>0.30292169001846425</c:v>
                </c:pt>
                <c:pt idx="263">
                  <c:v>0.30085804279352668</c:v>
                </c:pt>
                <c:pt idx="264">
                  <c:v>0.29988052568697732</c:v>
                </c:pt>
                <c:pt idx="265">
                  <c:v>0.29944607363962206</c:v>
                </c:pt>
                <c:pt idx="266">
                  <c:v>0.29933746062778321</c:v>
                </c:pt>
                <c:pt idx="267">
                  <c:v>0.29933746062778321</c:v>
                </c:pt>
                <c:pt idx="268">
                  <c:v>0.29933746062778321</c:v>
                </c:pt>
                <c:pt idx="269">
                  <c:v>0.29966329966329969</c:v>
                </c:pt>
                <c:pt idx="270">
                  <c:v>0.29998913869881616</c:v>
                </c:pt>
                <c:pt idx="271">
                  <c:v>0.30020636472249379</c:v>
                </c:pt>
                <c:pt idx="272">
                  <c:v>0.30053220375801026</c:v>
                </c:pt>
                <c:pt idx="273">
                  <c:v>0.30074942978168789</c:v>
                </c:pt>
                <c:pt idx="274">
                  <c:v>0.30074942978168789</c:v>
                </c:pt>
                <c:pt idx="275">
                  <c:v>0.30064081676984905</c:v>
                </c:pt>
                <c:pt idx="276">
                  <c:v>0.30053220375801026</c:v>
                </c:pt>
                <c:pt idx="277">
                  <c:v>0.30031497773433258</c:v>
                </c:pt>
                <c:pt idx="278">
                  <c:v>0.29998913869881616</c:v>
                </c:pt>
                <c:pt idx="279">
                  <c:v>0.29977191267513853</c:v>
                </c:pt>
                <c:pt idx="280">
                  <c:v>0.2995546866514609</c:v>
                </c:pt>
                <c:pt idx="281">
                  <c:v>0.29922884761594443</c:v>
                </c:pt>
                <c:pt idx="282">
                  <c:v>0.2990116215922668</c:v>
                </c:pt>
                <c:pt idx="283">
                  <c:v>0.29890300858042795</c:v>
                </c:pt>
                <c:pt idx="284">
                  <c:v>0.29890300858042795</c:v>
                </c:pt>
                <c:pt idx="285">
                  <c:v>0.29890300858042795</c:v>
                </c:pt>
                <c:pt idx="286">
                  <c:v>0.29890300858042795</c:v>
                </c:pt>
                <c:pt idx="287">
                  <c:v>0.29890300858042795</c:v>
                </c:pt>
                <c:pt idx="288">
                  <c:v>0.29879439556858917</c:v>
                </c:pt>
                <c:pt idx="289">
                  <c:v>0.29857716954491154</c:v>
                </c:pt>
                <c:pt idx="290">
                  <c:v>0.29998913869881616</c:v>
                </c:pt>
                <c:pt idx="291">
                  <c:v>0.30064081676984905</c:v>
                </c:pt>
                <c:pt idx="292">
                  <c:v>0.30085804279352668</c:v>
                </c:pt>
                <c:pt idx="293">
                  <c:v>0.30074942978168789</c:v>
                </c:pt>
                <c:pt idx="294">
                  <c:v>0.30053220375801026</c:v>
                </c:pt>
                <c:pt idx="295">
                  <c:v>0.30161833387639841</c:v>
                </c:pt>
                <c:pt idx="296">
                  <c:v>0.30227001194743131</c:v>
                </c:pt>
                <c:pt idx="297">
                  <c:v>0.30259585098294778</c:v>
                </c:pt>
                <c:pt idx="298">
                  <c:v>0.30292169001846425</c:v>
                </c:pt>
                <c:pt idx="299">
                  <c:v>0.30150972086455963</c:v>
                </c:pt>
                <c:pt idx="300">
                  <c:v>0.30096665580536552</c:v>
                </c:pt>
                <c:pt idx="301">
                  <c:v>0.30096665580536552</c:v>
                </c:pt>
                <c:pt idx="302">
                  <c:v>0.30118388182904315</c:v>
                </c:pt>
                <c:pt idx="303">
                  <c:v>0.30150972086455963</c:v>
                </c:pt>
                <c:pt idx="304">
                  <c:v>0.30074942978168789</c:v>
                </c:pt>
                <c:pt idx="305">
                  <c:v>0.30031497773433258</c:v>
                </c:pt>
                <c:pt idx="306">
                  <c:v>0.30031497773433258</c:v>
                </c:pt>
                <c:pt idx="307">
                  <c:v>0.30042359074617142</c:v>
                </c:pt>
                <c:pt idx="308">
                  <c:v>0.30064081676984905</c:v>
                </c:pt>
                <c:pt idx="309">
                  <c:v>0.30064081676984905</c:v>
                </c:pt>
                <c:pt idx="310">
                  <c:v>0.30053220375801026</c:v>
                </c:pt>
                <c:pt idx="311">
                  <c:v>0.30064081676984905</c:v>
                </c:pt>
                <c:pt idx="312">
                  <c:v>0.30074942978168789</c:v>
                </c:pt>
                <c:pt idx="313">
                  <c:v>0.30085804279352668</c:v>
                </c:pt>
                <c:pt idx="314">
                  <c:v>0.30096665580536552</c:v>
                </c:pt>
                <c:pt idx="315">
                  <c:v>0.30107526881720431</c:v>
                </c:pt>
                <c:pt idx="316">
                  <c:v>0.30118388182904315</c:v>
                </c:pt>
                <c:pt idx="317">
                  <c:v>0.30118388182904315</c:v>
                </c:pt>
                <c:pt idx="318">
                  <c:v>0.30129249484088194</c:v>
                </c:pt>
                <c:pt idx="319">
                  <c:v>0.30140110785272078</c:v>
                </c:pt>
                <c:pt idx="320">
                  <c:v>0.30140110785272078</c:v>
                </c:pt>
                <c:pt idx="321">
                  <c:v>0.30140110785272078</c:v>
                </c:pt>
                <c:pt idx="322">
                  <c:v>0.30140110785272078</c:v>
                </c:pt>
                <c:pt idx="323">
                  <c:v>0.30161833387639841</c:v>
                </c:pt>
                <c:pt idx="324">
                  <c:v>0.30183555990007604</c:v>
                </c:pt>
                <c:pt idx="325">
                  <c:v>0.30194417291191489</c:v>
                </c:pt>
                <c:pt idx="326">
                  <c:v>0.30205278592375367</c:v>
                </c:pt>
                <c:pt idx="327">
                  <c:v>0.30216139893559252</c:v>
                </c:pt>
                <c:pt idx="328">
                  <c:v>0.30227001194743131</c:v>
                </c:pt>
                <c:pt idx="329">
                  <c:v>0.30237862495927015</c:v>
                </c:pt>
                <c:pt idx="330">
                  <c:v>0.30259585098294778</c:v>
                </c:pt>
                <c:pt idx="331">
                  <c:v>0.30281307700662541</c:v>
                </c:pt>
                <c:pt idx="332">
                  <c:v>0.30292169001846425</c:v>
                </c:pt>
                <c:pt idx="333">
                  <c:v>0.30292169001846425</c:v>
                </c:pt>
                <c:pt idx="334">
                  <c:v>0.30313891604214188</c:v>
                </c:pt>
                <c:pt idx="335">
                  <c:v>0.30346475507765835</c:v>
                </c:pt>
                <c:pt idx="336">
                  <c:v>0.30379059411317477</c:v>
                </c:pt>
                <c:pt idx="337">
                  <c:v>0.30411643314869125</c:v>
                </c:pt>
                <c:pt idx="338">
                  <c:v>0.30444227218420772</c:v>
                </c:pt>
                <c:pt idx="339">
                  <c:v>0.30465949820788535</c:v>
                </c:pt>
                <c:pt idx="340">
                  <c:v>0.30476811121972414</c:v>
                </c:pt>
                <c:pt idx="341">
                  <c:v>0.30476811121972414</c:v>
                </c:pt>
                <c:pt idx="342">
                  <c:v>0.30465949820788535</c:v>
                </c:pt>
                <c:pt idx="343">
                  <c:v>0.30444227218420772</c:v>
                </c:pt>
                <c:pt idx="344">
                  <c:v>0.30411643314869125</c:v>
                </c:pt>
                <c:pt idx="345">
                  <c:v>0.30379059411317477</c:v>
                </c:pt>
                <c:pt idx="346">
                  <c:v>0.30357336808949714</c:v>
                </c:pt>
                <c:pt idx="347">
                  <c:v>0.30335614206581951</c:v>
                </c:pt>
                <c:pt idx="348">
                  <c:v>0.30324752905398067</c:v>
                </c:pt>
                <c:pt idx="349">
                  <c:v>0.30313891604214188</c:v>
                </c:pt>
                <c:pt idx="350">
                  <c:v>0.30313891604214188</c:v>
                </c:pt>
                <c:pt idx="351">
                  <c:v>0.30324752905398067</c:v>
                </c:pt>
                <c:pt idx="352">
                  <c:v>0.30335614206581951</c:v>
                </c:pt>
                <c:pt idx="353">
                  <c:v>0.30357336808949714</c:v>
                </c:pt>
                <c:pt idx="354">
                  <c:v>0.30379059411317477</c:v>
                </c:pt>
                <c:pt idx="355">
                  <c:v>0.30389920712501362</c:v>
                </c:pt>
                <c:pt idx="356">
                  <c:v>0.3040078201368524</c:v>
                </c:pt>
                <c:pt idx="357">
                  <c:v>0.3040078201368524</c:v>
                </c:pt>
                <c:pt idx="358">
                  <c:v>0.3040078201368524</c:v>
                </c:pt>
                <c:pt idx="359">
                  <c:v>0.3040078201368524</c:v>
                </c:pt>
                <c:pt idx="360">
                  <c:v>0.3040078201368524</c:v>
                </c:pt>
                <c:pt idx="361">
                  <c:v>0.3040078201368524</c:v>
                </c:pt>
                <c:pt idx="362">
                  <c:v>0.3040078201368524</c:v>
                </c:pt>
                <c:pt idx="363">
                  <c:v>0.3040078201368524</c:v>
                </c:pt>
                <c:pt idx="364">
                  <c:v>0.3040078201368524</c:v>
                </c:pt>
                <c:pt idx="365">
                  <c:v>0.30411643314869125</c:v>
                </c:pt>
                <c:pt idx="366">
                  <c:v>0.30411643314869125</c:v>
                </c:pt>
                <c:pt idx="367">
                  <c:v>0.30422504616053003</c:v>
                </c:pt>
                <c:pt idx="368">
                  <c:v>0.30433365917236888</c:v>
                </c:pt>
                <c:pt idx="369">
                  <c:v>0.30433365917236888</c:v>
                </c:pt>
                <c:pt idx="370">
                  <c:v>0.30433365917236888</c:v>
                </c:pt>
                <c:pt idx="371">
                  <c:v>0.30433365917236888</c:v>
                </c:pt>
                <c:pt idx="372">
                  <c:v>0.30422504616053003</c:v>
                </c:pt>
                <c:pt idx="373">
                  <c:v>0.3040078201368524</c:v>
                </c:pt>
                <c:pt idx="374">
                  <c:v>0.30368198110133598</c:v>
                </c:pt>
                <c:pt idx="375">
                  <c:v>0.30335614206581951</c:v>
                </c:pt>
                <c:pt idx="376">
                  <c:v>0.30292169001846425</c:v>
                </c:pt>
                <c:pt idx="377">
                  <c:v>0.30248723797110899</c:v>
                </c:pt>
                <c:pt idx="378">
                  <c:v>0.30216139893559252</c:v>
                </c:pt>
                <c:pt idx="379">
                  <c:v>0.30183555990007604</c:v>
                </c:pt>
                <c:pt idx="380">
                  <c:v>0.30150972086455963</c:v>
                </c:pt>
                <c:pt idx="381">
                  <c:v>0.30140110785272078</c:v>
                </c:pt>
                <c:pt idx="382">
                  <c:v>0.30129249484088194</c:v>
                </c:pt>
                <c:pt idx="383">
                  <c:v>0.30129249484088194</c:v>
                </c:pt>
                <c:pt idx="384">
                  <c:v>0.30140110785272078</c:v>
                </c:pt>
                <c:pt idx="385">
                  <c:v>0.30150972086455963</c:v>
                </c:pt>
                <c:pt idx="386">
                  <c:v>0.30161833387639841</c:v>
                </c:pt>
                <c:pt idx="387">
                  <c:v>0.30183555990007604</c:v>
                </c:pt>
                <c:pt idx="388">
                  <c:v>0.30205278592375367</c:v>
                </c:pt>
                <c:pt idx="389">
                  <c:v>0.30237862495927015</c:v>
                </c:pt>
                <c:pt idx="390">
                  <c:v>0.30259585098294778</c:v>
                </c:pt>
                <c:pt idx="391">
                  <c:v>0.30292169001846425</c:v>
                </c:pt>
                <c:pt idx="392">
                  <c:v>0.30313891604214188</c:v>
                </c:pt>
                <c:pt idx="393">
                  <c:v>0.30335614206581951</c:v>
                </c:pt>
                <c:pt idx="394">
                  <c:v>0.30368198110133598</c:v>
                </c:pt>
                <c:pt idx="395">
                  <c:v>0.3040078201368524</c:v>
                </c:pt>
                <c:pt idx="396">
                  <c:v>0.30411643314869125</c:v>
                </c:pt>
                <c:pt idx="397">
                  <c:v>0.30433365917236888</c:v>
                </c:pt>
                <c:pt idx="398">
                  <c:v>0.30433365917236888</c:v>
                </c:pt>
                <c:pt idx="399">
                  <c:v>0.30433365917236888</c:v>
                </c:pt>
                <c:pt idx="400">
                  <c:v>0.30433365917236888</c:v>
                </c:pt>
                <c:pt idx="401">
                  <c:v>0.30433365917236888</c:v>
                </c:pt>
                <c:pt idx="402">
                  <c:v>0.30433365917236888</c:v>
                </c:pt>
                <c:pt idx="403">
                  <c:v>0.30422504616053003</c:v>
                </c:pt>
                <c:pt idx="404">
                  <c:v>0.30411643314869125</c:v>
                </c:pt>
                <c:pt idx="405">
                  <c:v>0.3040078201368524</c:v>
                </c:pt>
                <c:pt idx="406">
                  <c:v>0.30379059411317477</c:v>
                </c:pt>
                <c:pt idx="407">
                  <c:v>0.30368198110133598</c:v>
                </c:pt>
                <c:pt idx="408">
                  <c:v>0.30357336808949714</c:v>
                </c:pt>
                <c:pt idx="409">
                  <c:v>0.30346475507765835</c:v>
                </c:pt>
                <c:pt idx="410">
                  <c:v>0.30335614206581951</c:v>
                </c:pt>
                <c:pt idx="411">
                  <c:v>0.30324752905398067</c:v>
                </c:pt>
                <c:pt idx="412">
                  <c:v>0.30313891604214188</c:v>
                </c:pt>
                <c:pt idx="413">
                  <c:v>0.30313891604214188</c:v>
                </c:pt>
                <c:pt idx="414">
                  <c:v>0.30324752905398067</c:v>
                </c:pt>
                <c:pt idx="415">
                  <c:v>0.30335614206581951</c:v>
                </c:pt>
                <c:pt idx="416">
                  <c:v>0.30346475507765835</c:v>
                </c:pt>
                <c:pt idx="417">
                  <c:v>0.30357336808949714</c:v>
                </c:pt>
                <c:pt idx="418">
                  <c:v>0.30368198110133598</c:v>
                </c:pt>
                <c:pt idx="419">
                  <c:v>0.30379059411317477</c:v>
                </c:pt>
                <c:pt idx="420">
                  <c:v>0.30389920712501362</c:v>
                </c:pt>
                <c:pt idx="421">
                  <c:v>0.3040078201368524</c:v>
                </c:pt>
                <c:pt idx="422">
                  <c:v>0.3040078201368524</c:v>
                </c:pt>
                <c:pt idx="423">
                  <c:v>0.30411643314869125</c:v>
                </c:pt>
                <c:pt idx="424">
                  <c:v>0.30422504616053003</c:v>
                </c:pt>
                <c:pt idx="425">
                  <c:v>0.30422504616053003</c:v>
                </c:pt>
                <c:pt idx="426">
                  <c:v>0.30422504616053003</c:v>
                </c:pt>
                <c:pt idx="427">
                  <c:v>0.30422504616053003</c:v>
                </c:pt>
                <c:pt idx="428">
                  <c:v>0.30411643314869125</c:v>
                </c:pt>
                <c:pt idx="429">
                  <c:v>0.3040078201368524</c:v>
                </c:pt>
                <c:pt idx="430">
                  <c:v>0.3040078201368524</c:v>
                </c:pt>
                <c:pt idx="431">
                  <c:v>0.3040078201368524</c:v>
                </c:pt>
                <c:pt idx="432">
                  <c:v>0.30389920712501362</c:v>
                </c:pt>
                <c:pt idx="433">
                  <c:v>0.30379059411317477</c:v>
                </c:pt>
                <c:pt idx="434">
                  <c:v>0.30379059411317477</c:v>
                </c:pt>
                <c:pt idx="435">
                  <c:v>0.30368198110133598</c:v>
                </c:pt>
                <c:pt idx="436">
                  <c:v>0.30368198110133598</c:v>
                </c:pt>
                <c:pt idx="437">
                  <c:v>0.30379059411317477</c:v>
                </c:pt>
                <c:pt idx="438">
                  <c:v>0.30379059411317477</c:v>
                </c:pt>
                <c:pt idx="439">
                  <c:v>0.30368198110133598</c:v>
                </c:pt>
                <c:pt idx="440">
                  <c:v>0.30357336808949714</c:v>
                </c:pt>
                <c:pt idx="441">
                  <c:v>0.30346475507765835</c:v>
                </c:pt>
                <c:pt idx="442">
                  <c:v>0.30335614206581951</c:v>
                </c:pt>
                <c:pt idx="443">
                  <c:v>0.30324752905398067</c:v>
                </c:pt>
                <c:pt idx="444">
                  <c:v>0.30324752905398067</c:v>
                </c:pt>
                <c:pt idx="445">
                  <c:v>0.30313891604214188</c:v>
                </c:pt>
                <c:pt idx="446">
                  <c:v>0.30303030303030304</c:v>
                </c:pt>
                <c:pt idx="447">
                  <c:v>0.30303030303030304</c:v>
                </c:pt>
                <c:pt idx="448">
                  <c:v>0.30303030303030304</c:v>
                </c:pt>
                <c:pt idx="449">
                  <c:v>0.30303030303030304</c:v>
                </c:pt>
                <c:pt idx="450">
                  <c:v>0.30303030303030304</c:v>
                </c:pt>
                <c:pt idx="451">
                  <c:v>0.30303030303030304</c:v>
                </c:pt>
                <c:pt idx="452">
                  <c:v>0.30303030303030304</c:v>
                </c:pt>
                <c:pt idx="453">
                  <c:v>0.30303030303030304</c:v>
                </c:pt>
                <c:pt idx="454">
                  <c:v>0.30292169001846425</c:v>
                </c:pt>
                <c:pt idx="455">
                  <c:v>0.30281307700662541</c:v>
                </c:pt>
                <c:pt idx="456">
                  <c:v>0.30281307700662541</c:v>
                </c:pt>
                <c:pt idx="457">
                  <c:v>0.30281307700662541</c:v>
                </c:pt>
                <c:pt idx="458">
                  <c:v>0.30270446399478662</c:v>
                </c:pt>
                <c:pt idx="459">
                  <c:v>0.30259585098294778</c:v>
                </c:pt>
                <c:pt idx="460">
                  <c:v>0.30248723797110899</c:v>
                </c:pt>
                <c:pt idx="461">
                  <c:v>0.30237862495927015</c:v>
                </c:pt>
                <c:pt idx="462">
                  <c:v>0.30227001194743131</c:v>
                </c:pt>
                <c:pt idx="463">
                  <c:v>0.30216139893559252</c:v>
                </c:pt>
                <c:pt idx="464">
                  <c:v>0.30216139893559252</c:v>
                </c:pt>
                <c:pt idx="465">
                  <c:v>0.30194417291191489</c:v>
                </c:pt>
                <c:pt idx="466">
                  <c:v>0.30183555990007604</c:v>
                </c:pt>
                <c:pt idx="467">
                  <c:v>0.30183555990007604</c:v>
                </c:pt>
                <c:pt idx="468">
                  <c:v>0.30183555990007604</c:v>
                </c:pt>
                <c:pt idx="469">
                  <c:v>0.30183555990007604</c:v>
                </c:pt>
                <c:pt idx="470">
                  <c:v>0.30183555990007604</c:v>
                </c:pt>
                <c:pt idx="471">
                  <c:v>0.30172694688823726</c:v>
                </c:pt>
                <c:pt idx="472">
                  <c:v>0.30172694688823726</c:v>
                </c:pt>
                <c:pt idx="473">
                  <c:v>0.30161833387639841</c:v>
                </c:pt>
                <c:pt idx="474">
                  <c:v>0.30161833387639841</c:v>
                </c:pt>
                <c:pt idx="475">
                  <c:v>0.30150972086455963</c:v>
                </c:pt>
                <c:pt idx="476">
                  <c:v>0.30129249484088194</c:v>
                </c:pt>
                <c:pt idx="477">
                  <c:v>0.30118388182904315</c:v>
                </c:pt>
                <c:pt idx="478">
                  <c:v>0.30107526881720431</c:v>
                </c:pt>
                <c:pt idx="479">
                  <c:v>0.30096665580536552</c:v>
                </c:pt>
                <c:pt idx="480">
                  <c:v>0.30096665580536552</c:v>
                </c:pt>
                <c:pt idx="481">
                  <c:v>0.30096665580536552</c:v>
                </c:pt>
                <c:pt idx="482">
                  <c:v>0.30096665580536552</c:v>
                </c:pt>
                <c:pt idx="483">
                  <c:v>0.30085804279352668</c:v>
                </c:pt>
                <c:pt idx="484">
                  <c:v>0.30074942978168789</c:v>
                </c:pt>
                <c:pt idx="485">
                  <c:v>0.30074942978168789</c:v>
                </c:pt>
                <c:pt idx="486">
                  <c:v>0.30064081676984905</c:v>
                </c:pt>
                <c:pt idx="487">
                  <c:v>0.30042359074617142</c:v>
                </c:pt>
                <c:pt idx="488">
                  <c:v>0.30031497773433258</c:v>
                </c:pt>
                <c:pt idx="489">
                  <c:v>0.30020636472249379</c:v>
                </c:pt>
                <c:pt idx="490">
                  <c:v>0.29998913869881616</c:v>
                </c:pt>
                <c:pt idx="491">
                  <c:v>0.29977191267513853</c:v>
                </c:pt>
                <c:pt idx="492">
                  <c:v>0.29977191267513853</c:v>
                </c:pt>
                <c:pt idx="493">
                  <c:v>0.29977191267513853</c:v>
                </c:pt>
                <c:pt idx="494">
                  <c:v>0.29966329966329969</c:v>
                </c:pt>
                <c:pt idx="495">
                  <c:v>0.2995546866514609</c:v>
                </c:pt>
                <c:pt idx="496">
                  <c:v>0.29966329966329969</c:v>
                </c:pt>
                <c:pt idx="497">
                  <c:v>0.29966329966329969</c:v>
                </c:pt>
                <c:pt idx="498">
                  <c:v>0.29966329966329969</c:v>
                </c:pt>
                <c:pt idx="499">
                  <c:v>0.29977191267513853</c:v>
                </c:pt>
                <c:pt idx="500">
                  <c:v>0.30020636472249379</c:v>
                </c:pt>
                <c:pt idx="501">
                  <c:v>0.30064081676984905</c:v>
                </c:pt>
                <c:pt idx="502">
                  <c:v>0.30107526881720431</c:v>
                </c:pt>
                <c:pt idx="503">
                  <c:v>0.30140110785272078</c:v>
                </c:pt>
                <c:pt idx="504">
                  <c:v>0.30150972086455963</c:v>
                </c:pt>
                <c:pt idx="505">
                  <c:v>0.30140110785272078</c:v>
                </c:pt>
                <c:pt idx="506">
                  <c:v>0.30118388182904315</c:v>
                </c:pt>
                <c:pt idx="507">
                  <c:v>0.30096665580536552</c:v>
                </c:pt>
                <c:pt idx="508">
                  <c:v>0.30064081676984905</c:v>
                </c:pt>
                <c:pt idx="509">
                  <c:v>0.29998913869881616</c:v>
                </c:pt>
                <c:pt idx="510">
                  <c:v>0.29922884761594443</c:v>
                </c:pt>
                <c:pt idx="511">
                  <c:v>0.29835994352123385</c:v>
                </c:pt>
                <c:pt idx="512">
                  <c:v>0.29770826545020096</c:v>
                </c:pt>
                <c:pt idx="513">
                  <c:v>0.2972738134028457</c:v>
                </c:pt>
                <c:pt idx="514">
                  <c:v>0.29683936135549044</c:v>
                </c:pt>
                <c:pt idx="515">
                  <c:v>0.29640490930813512</c:v>
                </c:pt>
                <c:pt idx="516">
                  <c:v>0.29597045726077986</c:v>
                </c:pt>
                <c:pt idx="517">
                  <c:v>0.29564461822526344</c:v>
                </c:pt>
                <c:pt idx="518">
                  <c:v>0.29542739220158576</c:v>
                </c:pt>
                <c:pt idx="519">
                  <c:v>0.29510155316606934</c:v>
                </c:pt>
                <c:pt idx="520">
                  <c:v>0.29488432714239171</c:v>
                </c:pt>
                <c:pt idx="521">
                  <c:v>0.29466710111871408</c:v>
                </c:pt>
                <c:pt idx="522">
                  <c:v>0.2944498750950364</c:v>
                </c:pt>
                <c:pt idx="523">
                  <c:v>0.29434126208319761</c:v>
                </c:pt>
                <c:pt idx="524">
                  <c:v>0.29423264907135877</c:v>
                </c:pt>
                <c:pt idx="525">
                  <c:v>0.29423264907135877</c:v>
                </c:pt>
                <c:pt idx="526">
                  <c:v>0.29412403605951998</c:v>
                </c:pt>
                <c:pt idx="527">
                  <c:v>0.29401542304768113</c:v>
                </c:pt>
                <c:pt idx="528">
                  <c:v>0.29401542304768113</c:v>
                </c:pt>
                <c:pt idx="529">
                  <c:v>0.29401542304768113</c:v>
                </c:pt>
                <c:pt idx="530">
                  <c:v>0.29401542304768113</c:v>
                </c:pt>
                <c:pt idx="531">
                  <c:v>0.29412403605951998</c:v>
                </c:pt>
                <c:pt idx="532">
                  <c:v>0.29412403605951998</c:v>
                </c:pt>
                <c:pt idx="533">
                  <c:v>0.29423264907135877</c:v>
                </c:pt>
                <c:pt idx="534">
                  <c:v>0.29423264907135877</c:v>
                </c:pt>
                <c:pt idx="535">
                  <c:v>0.29423264907135877</c:v>
                </c:pt>
                <c:pt idx="536">
                  <c:v>0.29423264907135877</c:v>
                </c:pt>
                <c:pt idx="537">
                  <c:v>0.29412403605951998</c:v>
                </c:pt>
                <c:pt idx="538">
                  <c:v>0.29412403605951998</c:v>
                </c:pt>
                <c:pt idx="539">
                  <c:v>0.29412403605951998</c:v>
                </c:pt>
                <c:pt idx="540">
                  <c:v>0.29390681003584235</c:v>
                </c:pt>
                <c:pt idx="541">
                  <c:v>0.2937981970240035</c:v>
                </c:pt>
                <c:pt idx="542">
                  <c:v>0.29368958401216472</c:v>
                </c:pt>
                <c:pt idx="543">
                  <c:v>0.29358097100032587</c:v>
                </c:pt>
                <c:pt idx="544">
                  <c:v>0.29368958401216472</c:v>
                </c:pt>
                <c:pt idx="545">
                  <c:v>0.29368958401216472</c:v>
                </c:pt>
                <c:pt idx="546">
                  <c:v>0.2937981970240035</c:v>
                </c:pt>
                <c:pt idx="547">
                  <c:v>0.2937981970240035</c:v>
                </c:pt>
                <c:pt idx="548">
                  <c:v>0.2937981970240035</c:v>
                </c:pt>
                <c:pt idx="549">
                  <c:v>0.2937981970240035</c:v>
                </c:pt>
                <c:pt idx="550">
                  <c:v>0.29390681003584235</c:v>
                </c:pt>
                <c:pt idx="551">
                  <c:v>0.29390681003584235</c:v>
                </c:pt>
                <c:pt idx="552">
                  <c:v>0.29390681003584235</c:v>
                </c:pt>
                <c:pt idx="553">
                  <c:v>0.2937981970240035</c:v>
                </c:pt>
                <c:pt idx="554">
                  <c:v>0.29358097100032587</c:v>
                </c:pt>
                <c:pt idx="555">
                  <c:v>0.29336374497664824</c:v>
                </c:pt>
                <c:pt idx="556">
                  <c:v>0.29314651895297061</c:v>
                </c:pt>
                <c:pt idx="557">
                  <c:v>0.29292929292929298</c:v>
                </c:pt>
                <c:pt idx="558">
                  <c:v>0.29282067991745414</c:v>
                </c:pt>
                <c:pt idx="559">
                  <c:v>0.29249484088193767</c:v>
                </c:pt>
                <c:pt idx="560">
                  <c:v>0.29227761485826004</c:v>
                </c:pt>
                <c:pt idx="561">
                  <c:v>0.29206038883458241</c:v>
                </c:pt>
                <c:pt idx="562">
                  <c:v>0.29195177582274362</c:v>
                </c:pt>
                <c:pt idx="563">
                  <c:v>0.29195177582274362</c:v>
                </c:pt>
                <c:pt idx="564">
                  <c:v>0.29195177582274362</c:v>
                </c:pt>
                <c:pt idx="565">
                  <c:v>0.29195177582274362</c:v>
                </c:pt>
                <c:pt idx="566">
                  <c:v>0.29195177582274362</c:v>
                </c:pt>
                <c:pt idx="567">
                  <c:v>0.29184316281090478</c:v>
                </c:pt>
                <c:pt idx="568">
                  <c:v>0.29184316281090478</c:v>
                </c:pt>
                <c:pt idx="569">
                  <c:v>0.29184316281090478</c:v>
                </c:pt>
                <c:pt idx="570">
                  <c:v>0.29184316281090478</c:v>
                </c:pt>
                <c:pt idx="571">
                  <c:v>0.29173454979906599</c:v>
                </c:pt>
                <c:pt idx="572">
                  <c:v>0.2915173237753883</c:v>
                </c:pt>
                <c:pt idx="573">
                  <c:v>0.29130009775171067</c:v>
                </c:pt>
                <c:pt idx="574">
                  <c:v>0.29119148473987189</c:v>
                </c:pt>
                <c:pt idx="575">
                  <c:v>0.29108287172803304</c:v>
                </c:pt>
                <c:pt idx="576">
                  <c:v>0.29097425871619426</c:v>
                </c:pt>
                <c:pt idx="577">
                  <c:v>0.29086564570435541</c:v>
                </c:pt>
                <c:pt idx="578">
                  <c:v>0.29075703269251663</c:v>
                </c:pt>
                <c:pt idx="579">
                  <c:v>0.29064841968067778</c:v>
                </c:pt>
                <c:pt idx="580">
                  <c:v>0.29053980666883894</c:v>
                </c:pt>
                <c:pt idx="581">
                  <c:v>0.29053980666883894</c:v>
                </c:pt>
                <c:pt idx="582">
                  <c:v>0.29053980666883894</c:v>
                </c:pt>
                <c:pt idx="583">
                  <c:v>0.29043119365700015</c:v>
                </c:pt>
                <c:pt idx="584">
                  <c:v>0.29032258064516131</c:v>
                </c:pt>
                <c:pt idx="585">
                  <c:v>0.29032258064516131</c:v>
                </c:pt>
                <c:pt idx="586">
                  <c:v>0.29032258064516131</c:v>
                </c:pt>
                <c:pt idx="587">
                  <c:v>0.29032258064516131</c:v>
                </c:pt>
                <c:pt idx="588">
                  <c:v>0.29032258064516131</c:v>
                </c:pt>
                <c:pt idx="589">
                  <c:v>0.29021396763332252</c:v>
                </c:pt>
                <c:pt idx="590">
                  <c:v>0.29010535462148368</c:v>
                </c:pt>
                <c:pt idx="591">
                  <c:v>0.28988812859780605</c:v>
                </c:pt>
                <c:pt idx="592">
                  <c:v>0.28977951558596726</c:v>
                </c:pt>
                <c:pt idx="593">
                  <c:v>0.28967090257412842</c:v>
                </c:pt>
                <c:pt idx="594">
                  <c:v>0.28945367655045079</c:v>
                </c:pt>
                <c:pt idx="595">
                  <c:v>0.28923645052677316</c:v>
                </c:pt>
                <c:pt idx="596">
                  <c:v>0.28901922450309553</c:v>
                </c:pt>
                <c:pt idx="597">
                  <c:v>0.2888019984794179</c:v>
                </c:pt>
                <c:pt idx="598">
                  <c:v>0.28869338546757906</c:v>
                </c:pt>
                <c:pt idx="599">
                  <c:v>0.28858477245574021</c:v>
                </c:pt>
                <c:pt idx="600">
                  <c:v>0.28858477245574021</c:v>
                </c:pt>
                <c:pt idx="601">
                  <c:v>0.28836754643206258</c:v>
                </c:pt>
                <c:pt idx="602">
                  <c:v>0.28815032040838495</c:v>
                </c:pt>
                <c:pt idx="603">
                  <c:v>0.28804170739654616</c:v>
                </c:pt>
                <c:pt idx="604">
                  <c:v>0.28793309438470732</c:v>
                </c:pt>
                <c:pt idx="605">
                  <c:v>0.28782448137286853</c:v>
                </c:pt>
                <c:pt idx="606">
                  <c:v>0.28771586836102969</c:v>
                </c:pt>
                <c:pt idx="607">
                  <c:v>0.28760725534919085</c:v>
                </c:pt>
                <c:pt idx="608">
                  <c:v>0.28749864233735206</c:v>
                </c:pt>
                <c:pt idx="609">
                  <c:v>0.28739002932551322</c:v>
                </c:pt>
                <c:pt idx="610">
                  <c:v>0.28739002932551322</c:v>
                </c:pt>
                <c:pt idx="611">
                  <c:v>0.28717280330183559</c:v>
                </c:pt>
                <c:pt idx="612">
                  <c:v>0.2865211252308027</c:v>
                </c:pt>
                <c:pt idx="613">
                  <c:v>0.28619528619528622</c:v>
                </c:pt>
                <c:pt idx="614">
                  <c:v>0.28586944715976981</c:v>
                </c:pt>
                <c:pt idx="615">
                  <c:v>0.28565222113609212</c:v>
                </c:pt>
                <c:pt idx="616">
                  <c:v>0.2853263821005757</c:v>
                </c:pt>
                <c:pt idx="617">
                  <c:v>0.28510915607689807</c:v>
                </c:pt>
                <c:pt idx="618">
                  <c:v>0.28489193005322044</c:v>
                </c:pt>
                <c:pt idx="619">
                  <c:v>0.28456609101770397</c:v>
                </c:pt>
                <c:pt idx="620">
                  <c:v>0.28445747800586513</c:v>
                </c:pt>
                <c:pt idx="621">
                  <c:v>0.2847833170413816</c:v>
                </c:pt>
                <c:pt idx="622">
                  <c:v>0.2847833170413816</c:v>
                </c:pt>
                <c:pt idx="623">
                  <c:v>0.28467470402954276</c:v>
                </c:pt>
                <c:pt idx="624">
                  <c:v>0.28445747800586513</c:v>
                </c:pt>
                <c:pt idx="625">
                  <c:v>0.28434886499402634</c:v>
                </c:pt>
                <c:pt idx="626">
                  <c:v>0.28413163897034871</c:v>
                </c:pt>
                <c:pt idx="627">
                  <c:v>0.28391441294667108</c:v>
                </c:pt>
                <c:pt idx="628">
                  <c:v>0.28380579993483224</c:v>
                </c:pt>
                <c:pt idx="629">
                  <c:v>0.28358857391115461</c:v>
                </c:pt>
                <c:pt idx="630">
                  <c:v>0.28337134788747698</c:v>
                </c:pt>
                <c:pt idx="631">
                  <c:v>0.2830455088519605</c:v>
                </c:pt>
                <c:pt idx="632">
                  <c:v>0.28282828282828287</c:v>
                </c:pt>
                <c:pt idx="633">
                  <c:v>0.28261105680460524</c:v>
                </c:pt>
                <c:pt idx="634">
                  <c:v>0.28239383078092761</c:v>
                </c:pt>
                <c:pt idx="635">
                  <c:v>0.28206799174541114</c:v>
                </c:pt>
                <c:pt idx="636">
                  <c:v>0.28185076572173345</c:v>
                </c:pt>
                <c:pt idx="637">
                  <c:v>0.28163353969805588</c:v>
                </c:pt>
                <c:pt idx="638">
                  <c:v>0.28141631367437825</c:v>
                </c:pt>
                <c:pt idx="639">
                  <c:v>0.28119908765070051</c:v>
                </c:pt>
                <c:pt idx="640">
                  <c:v>0.28109047463886166</c:v>
                </c:pt>
                <c:pt idx="641">
                  <c:v>0.28098186162702288</c:v>
                </c:pt>
                <c:pt idx="642">
                  <c:v>0.28087324861518403</c:v>
                </c:pt>
                <c:pt idx="643">
                  <c:v>0.28076463560334525</c:v>
                </c:pt>
                <c:pt idx="644">
                  <c:v>0.28076463560334525</c:v>
                </c:pt>
                <c:pt idx="645">
                  <c:v>0.2806560225915064</c:v>
                </c:pt>
                <c:pt idx="646">
                  <c:v>0.28043879656782877</c:v>
                </c:pt>
                <c:pt idx="647">
                  <c:v>0.28043879656782877</c:v>
                </c:pt>
                <c:pt idx="648">
                  <c:v>0.28033018355598993</c:v>
                </c:pt>
                <c:pt idx="649">
                  <c:v>0.28022157054415114</c:v>
                </c:pt>
                <c:pt idx="650">
                  <c:v>0.2801129575323123</c:v>
                </c:pt>
                <c:pt idx="651">
                  <c:v>0.28000434452047351</c:v>
                </c:pt>
                <c:pt idx="652">
                  <c:v>0.27989573150863467</c:v>
                </c:pt>
                <c:pt idx="653">
                  <c:v>0.27989573150863467</c:v>
                </c:pt>
                <c:pt idx="654">
                  <c:v>0.27989573150863467</c:v>
                </c:pt>
                <c:pt idx="655">
                  <c:v>0.28000434452047351</c:v>
                </c:pt>
                <c:pt idx="656">
                  <c:v>0.27989573150863467</c:v>
                </c:pt>
                <c:pt idx="657">
                  <c:v>0.28000434452047351</c:v>
                </c:pt>
                <c:pt idx="658">
                  <c:v>0.2801129575323123</c:v>
                </c:pt>
                <c:pt idx="659">
                  <c:v>0.2801129575323123</c:v>
                </c:pt>
                <c:pt idx="660">
                  <c:v>0.28022157054415114</c:v>
                </c:pt>
                <c:pt idx="661">
                  <c:v>0.28022157054415114</c:v>
                </c:pt>
                <c:pt idx="662">
                  <c:v>0.2801129575323123</c:v>
                </c:pt>
                <c:pt idx="663">
                  <c:v>0.28000434452047351</c:v>
                </c:pt>
                <c:pt idx="664">
                  <c:v>0.27978711849679588</c:v>
                </c:pt>
                <c:pt idx="665">
                  <c:v>0.27967850548495704</c:v>
                </c:pt>
                <c:pt idx="666">
                  <c:v>0.27946127946127941</c:v>
                </c:pt>
                <c:pt idx="667">
                  <c:v>0.27924405343760178</c:v>
                </c:pt>
                <c:pt idx="668">
                  <c:v>0.27913544042576294</c:v>
                </c:pt>
                <c:pt idx="669">
                  <c:v>0.27880960139024652</c:v>
                </c:pt>
                <c:pt idx="670">
                  <c:v>0.27859237536656889</c:v>
                </c:pt>
                <c:pt idx="671">
                  <c:v>0.2783751493428912</c:v>
                </c:pt>
                <c:pt idx="672">
                  <c:v>0.27815792331921357</c:v>
                </c:pt>
                <c:pt idx="673">
                  <c:v>0.27794069729553594</c:v>
                </c:pt>
                <c:pt idx="674">
                  <c:v>0.27772347127185831</c:v>
                </c:pt>
                <c:pt idx="675">
                  <c:v>0.27750624524818068</c:v>
                </c:pt>
                <c:pt idx="676">
                  <c:v>0.27728901922450305</c:v>
                </c:pt>
                <c:pt idx="677">
                  <c:v>0.27707179320082542</c:v>
                </c:pt>
                <c:pt idx="678">
                  <c:v>0.27696318018898658</c:v>
                </c:pt>
                <c:pt idx="679">
                  <c:v>0.27674595416530895</c:v>
                </c:pt>
                <c:pt idx="680">
                  <c:v>0.27652872814163132</c:v>
                </c:pt>
                <c:pt idx="681">
                  <c:v>0.27631150211795369</c:v>
                </c:pt>
                <c:pt idx="682">
                  <c:v>0.27620288910611485</c:v>
                </c:pt>
                <c:pt idx="683">
                  <c:v>0.27598566308243722</c:v>
                </c:pt>
                <c:pt idx="684">
                  <c:v>0.27576843705875959</c:v>
                </c:pt>
                <c:pt idx="685">
                  <c:v>0.27555121103508196</c:v>
                </c:pt>
                <c:pt idx="686">
                  <c:v>0.27533398501140433</c:v>
                </c:pt>
                <c:pt idx="687">
                  <c:v>0.2751167589877267</c:v>
                </c:pt>
                <c:pt idx="688">
                  <c:v>0.27500814597588785</c:v>
                </c:pt>
                <c:pt idx="689">
                  <c:v>0.27479091995221022</c:v>
                </c:pt>
                <c:pt idx="690">
                  <c:v>0.27457369392853259</c:v>
                </c:pt>
                <c:pt idx="691">
                  <c:v>0.27435646790485496</c:v>
                </c:pt>
                <c:pt idx="692">
                  <c:v>0.27424785489301612</c:v>
                </c:pt>
                <c:pt idx="693">
                  <c:v>0.27413924188117733</c:v>
                </c:pt>
                <c:pt idx="694">
                  <c:v>0.27403062886933849</c:v>
                </c:pt>
                <c:pt idx="695">
                  <c:v>0.27381340284566086</c:v>
                </c:pt>
                <c:pt idx="696">
                  <c:v>0.27359617682198323</c:v>
                </c:pt>
                <c:pt idx="697">
                  <c:v>0.2733789507983056</c:v>
                </c:pt>
                <c:pt idx="698">
                  <c:v>0.27327033778646675</c:v>
                </c:pt>
                <c:pt idx="699">
                  <c:v>0.27305311176278912</c:v>
                </c:pt>
                <c:pt idx="700">
                  <c:v>0.27283588573911149</c:v>
                </c:pt>
                <c:pt idx="701">
                  <c:v>0.27272727272727271</c:v>
                </c:pt>
                <c:pt idx="702">
                  <c:v>0.27251004670359502</c:v>
                </c:pt>
                <c:pt idx="703">
                  <c:v>0.27229282067991739</c:v>
                </c:pt>
                <c:pt idx="704">
                  <c:v>0.2721842076680786</c:v>
                </c:pt>
                <c:pt idx="705">
                  <c:v>0.27207559465623976</c:v>
                </c:pt>
                <c:pt idx="706">
                  <c:v>0.27196698164440097</c:v>
                </c:pt>
                <c:pt idx="707">
                  <c:v>0.27185836863256213</c:v>
                </c:pt>
                <c:pt idx="708">
                  <c:v>0.27185836863256213</c:v>
                </c:pt>
                <c:pt idx="709">
                  <c:v>0.27185836863256213</c:v>
                </c:pt>
                <c:pt idx="710">
                  <c:v>0.27174975562072334</c:v>
                </c:pt>
                <c:pt idx="711">
                  <c:v>0.2716411426088845</c:v>
                </c:pt>
                <c:pt idx="712">
                  <c:v>0.27142391658520687</c:v>
                </c:pt>
                <c:pt idx="713">
                  <c:v>0.27088085152601277</c:v>
                </c:pt>
                <c:pt idx="714">
                  <c:v>0.27044639947865751</c:v>
                </c:pt>
                <c:pt idx="715">
                  <c:v>0.27022917345497988</c:v>
                </c:pt>
                <c:pt idx="716">
                  <c:v>0.27001194743130225</c:v>
                </c:pt>
                <c:pt idx="717">
                  <c:v>0.26979472140762462</c:v>
                </c:pt>
                <c:pt idx="718">
                  <c:v>0.26946888237210814</c:v>
                </c:pt>
                <c:pt idx="719">
                  <c:v>0.26925165634843051</c:v>
                </c:pt>
                <c:pt idx="720">
                  <c:v>0.26914304333659167</c:v>
                </c:pt>
                <c:pt idx="721">
                  <c:v>0.26914304333659167</c:v>
                </c:pt>
                <c:pt idx="722">
                  <c:v>0.26946888237210814</c:v>
                </c:pt>
                <c:pt idx="723">
                  <c:v>0.26968610839578577</c:v>
                </c:pt>
                <c:pt idx="724">
                  <c:v>0.26968610839578577</c:v>
                </c:pt>
                <c:pt idx="725">
                  <c:v>0.26957749538394693</c:v>
                </c:pt>
                <c:pt idx="726">
                  <c:v>0.26925165634843051</c:v>
                </c:pt>
                <c:pt idx="727">
                  <c:v>0.26914304333659167</c:v>
                </c:pt>
                <c:pt idx="728">
                  <c:v>0.26881720430107525</c:v>
                </c:pt>
                <c:pt idx="729">
                  <c:v>0.26849136526555878</c:v>
                </c:pt>
                <c:pt idx="730">
                  <c:v>0.26816552623004231</c:v>
                </c:pt>
                <c:pt idx="731">
                  <c:v>0.26783968719452589</c:v>
                </c:pt>
                <c:pt idx="732">
                  <c:v>0.2676224611708482</c:v>
                </c:pt>
                <c:pt idx="733">
                  <c:v>0.26729662213533179</c:v>
                </c:pt>
                <c:pt idx="734">
                  <c:v>0.26707939611165415</c:v>
                </c:pt>
                <c:pt idx="735">
                  <c:v>0.26707939611165415</c:v>
                </c:pt>
                <c:pt idx="736">
                  <c:v>0.26707939611165415</c:v>
                </c:pt>
                <c:pt idx="737">
                  <c:v>0.26718800912349294</c:v>
                </c:pt>
                <c:pt idx="738">
                  <c:v>0.26729662213533179</c:v>
                </c:pt>
                <c:pt idx="739">
                  <c:v>0.26707939611165415</c:v>
                </c:pt>
                <c:pt idx="740">
                  <c:v>0.26686217008797652</c:v>
                </c:pt>
                <c:pt idx="741">
                  <c:v>0.26653633105246005</c:v>
                </c:pt>
                <c:pt idx="742">
                  <c:v>0.26642771804062121</c:v>
                </c:pt>
                <c:pt idx="743">
                  <c:v>0.26631910502878242</c:v>
                </c:pt>
                <c:pt idx="744">
                  <c:v>0.26621049201694358</c:v>
                </c:pt>
                <c:pt idx="745">
                  <c:v>0.26599326599326595</c:v>
                </c:pt>
                <c:pt idx="746">
                  <c:v>0.26577603996958832</c:v>
                </c:pt>
                <c:pt idx="747">
                  <c:v>0.26555881394591069</c:v>
                </c:pt>
                <c:pt idx="748">
                  <c:v>0.26566742695774948</c:v>
                </c:pt>
                <c:pt idx="749">
                  <c:v>0.26555881394591069</c:v>
                </c:pt>
                <c:pt idx="750">
                  <c:v>0.26534158792223306</c:v>
                </c:pt>
                <c:pt idx="751">
                  <c:v>0.26512436189855543</c:v>
                </c:pt>
                <c:pt idx="752">
                  <c:v>0.2649071358748778</c:v>
                </c:pt>
                <c:pt idx="753">
                  <c:v>0.26479852286303895</c:v>
                </c:pt>
                <c:pt idx="754">
                  <c:v>0.26468990985120011</c:v>
                </c:pt>
                <c:pt idx="755">
                  <c:v>0.26436407081568369</c:v>
                </c:pt>
                <c:pt idx="756">
                  <c:v>0.26414684479200606</c:v>
                </c:pt>
                <c:pt idx="757">
                  <c:v>0.26392961876832843</c:v>
                </c:pt>
                <c:pt idx="758">
                  <c:v>0.26392961876832843</c:v>
                </c:pt>
                <c:pt idx="759">
                  <c:v>0.26403823178016722</c:v>
                </c:pt>
                <c:pt idx="760">
                  <c:v>0.26392961876832843</c:v>
                </c:pt>
                <c:pt idx="761">
                  <c:v>0.26371239274465075</c:v>
                </c:pt>
                <c:pt idx="762">
                  <c:v>0.26338655370913433</c:v>
                </c:pt>
                <c:pt idx="763">
                  <c:v>0.26306071467361786</c:v>
                </c:pt>
                <c:pt idx="764">
                  <c:v>0.26295210166177907</c:v>
                </c:pt>
                <c:pt idx="765">
                  <c:v>0.26273487563810138</c:v>
                </c:pt>
                <c:pt idx="766">
                  <c:v>0.26251764961442375</c:v>
                </c:pt>
                <c:pt idx="767">
                  <c:v>0.26230042359074612</c:v>
                </c:pt>
                <c:pt idx="768">
                  <c:v>0.26197458455522971</c:v>
                </c:pt>
                <c:pt idx="769">
                  <c:v>0.26164874551971323</c:v>
                </c:pt>
                <c:pt idx="770">
                  <c:v>0.2614315194960356</c:v>
                </c:pt>
                <c:pt idx="771">
                  <c:v>0.26121429347235797</c:v>
                </c:pt>
                <c:pt idx="772">
                  <c:v>0.26099706744868034</c:v>
                </c:pt>
                <c:pt idx="773">
                  <c:v>0.26077984142500266</c:v>
                </c:pt>
                <c:pt idx="774">
                  <c:v>0.26056261540132503</c:v>
                </c:pt>
                <c:pt idx="775">
                  <c:v>0.26045400238948624</c:v>
                </c:pt>
                <c:pt idx="776">
                  <c:v>0.26023677636580861</c:v>
                </c:pt>
                <c:pt idx="777">
                  <c:v>0.26023677636580861</c:v>
                </c:pt>
                <c:pt idx="778">
                  <c:v>0.2603453893776474</c:v>
                </c:pt>
                <c:pt idx="779">
                  <c:v>0.26045400238948624</c:v>
                </c:pt>
                <c:pt idx="780">
                  <c:v>0.26045400238948624</c:v>
                </c:pt>
                <c:pt idx="781">
                  <c:v>0.26045400238948624</c:v>
                </c:pt>
                <c:pt idx="782">
                  <c:v>0.26045400238948624</c:v>
                </c:pt>
                <c:pt idx="783">
                  <c:v>0.26045400238948624</c:v>
                </c:pt>
                <c:pt idx="784">
                  <c:v>0.2603453893776474</c:v>
                </c:pt>
                <c:pt idx="785">
                  <c:v>0.2603453893776474</c:v>
                </c:pt>
                <c:pt idx="786">
                  <c:v>0.26012816335396977</c:v>
                </c:pt>
                <c:pt idx="787">
                  <c:v>0.25991093733029214</c:v>
                </c:pt>
                <c:pt idx="788">
                  <c:v>0.25969371130661451</c:v>
                </c:pt>
                <c:pt idx="789">
                  <c:v>0.25958509829477566</c:v>
                </c:pt>
                <c:pt idx="790">
                  <c:v>0.25947648528293688</c:v>
                </c:pt>
                <c:pt idx="791">
                  <c:v>0.25925925925925924</c:v>
                </c:pt>
                <c:pt idx="792">
                  <c:v>0.25904203323558161</c:v>
                </c:pt>
                <c:pt idx="793">
                  <c:v>0.25882480721190393</c:v>
                </c:pt>
                <c:pt idx="794">
                  <c:v>0.25828174215270988</c:v>
                </c:pt>
                <c:pt idx="795">
                  <c:v>0.25752145106983815</c:v>
                </c:pt>
                <c:pt idx="796">
                  <c:v>0.25665254697512757</c:v>
                </c:pt>
                <c:pt idx="797">
                  <c:v>0.25567502986857821</c:v>
                </c:pt>
                <c:pt idx="798">
                  <c:v>0.25502335179754532</c:v>
                </c:pt>
                <c:pt idx="799">
                  <c:v>0.25458889975019006</c:v>
                </c:pt>
                <c:pt idx="800">
                  <c:v>0.25426306071467358</c:v>
                </c:pt>
                <c:pt idx="801">
                  <c:v>0.25404583469099595</c:v>
                </c:pt>
                <c:pt idx="802">
                  <c:v>0.25382860866731832</c:v>
                </c:pt>
                <c:pt idx="803">
                  <c:v>0.25393722167915711</c:v>
                </c:pt>
                <c:pt idx="804">
                  <c:v>0.25437167372651243</c:v>
                </c:pt>
                <c:pt idx="805">
                  <c:v>0.25491473878570647</c:v>
                </c:pt>
                <c:pt idx="806">
                  <c:v>0.25556641685673942</c:v>
                </c:pt>
                <c:pt idx="807">
                  <c:v>0.25589225589225584</c:v>
                </c:pt>
                <c:pt idx="808">
                  <c:v>0.25600086890409468</c:v>
                </c:pt>
                <c:pt idx="809">
                  <c:v>0.25610948191593352</c:v>
                </c:pt>
                <c:pt idx="810">
                  <c:v>0.25610948191593352</c:v>
                </c:pt>
                <c:pt idx="811">
                  <c:v>0.25600086890409468</c:v>
                </c:pt>
                <c:pt idx="812">
                  <c:v>0.25589225589225584</c:v>
                </c:pt>
                <c:pt idx="813">
                  <c:v>0.25578364288041705</c:v>
                </c:pt>
                <c:pt idx="814">
                  <c:v>0.25556641685673942</c:v>
                </c:pt>
                <c:pt idx="815">
                  <c:v>0.25534919083306179</c:v>
                </c:pt>
                <c:pt idx="816">
                  <c:v>0.25513196480938416</c:v>
                </c:pt>
                <c:pt idx="817">
                  <c:v>0.25491473878570647</c:v>
                </c:pt>
                <c:pt idx="818">
                  <c:v>0.25469751276202884</c:v>
                </c:pt>
                <c:pt idx="819">
                  <c:v>0.25448028673835121</c:v>
                </c:pt>
                <c:pt idx="820">
                  <c:v>0.25437167372651243</c:v>
                </c:pt>
                <c:pt idx="821">
                  <c:v>0.25426306071467358</c:v>
                </c:pt>
                <c:pt idx="822">
                  <c:v>0.2541544477028348</c:v>
                </c:pt>
                <c:pt idx="823">
                  <c:v>0.2541544477028348</c:v>
                </c:pt>
                <c:pt idx="824">
                  <c:v>0.2541544477028348</c:v>
                </c:pt>
                <c:pt idx="825">
                  <c:v>0.2541544477028348</c:v>
                </c:pt>
                <c:pt idx="826">
                  <c:v>0.2541544477028348</c:v>
                </c:pt>
                <c:pt idx="827">
                  <c:v>0.2541544477028348</c:v>
                </c:pt>
                <c:pt idx="828">
                  <c:v>0.25371999565547948</c:v>
                </c:pt>
                <c:pt idx="829">
                  <c:v>0.25306831758444659</c:v>
                </c:pt>
                <c:pt idx="830">
                  <c:v>0.25219941348973607</c:v>
                </c:pt>
                <c:pt idx="831">
                  <c:v>0.25154773541870312</c:v>
                </c:pt>
                <c:pt idx="832">
                  <c:v>0.25111328337134786</c:v>
                </c:pt>
                <c:pt idx="833">
                  <c:v>0.25078744433583139</c:v>
                </c:pt>
                <c:pt idx="834">
                  <c:v>0.25046160530031497</c:v>
                </c:pt>
                <c:pt idx="835">
                  <c:v>0.2501357662647985</c:v>
                </c:pt>
                <c:pt idx="836">
                  <c:v>0.24980992722928205</c:v>
                </c:pt>
                <c:pt idx="837">
                  <c:v>0.24991854024112087</c:v>
                </c:pt>
                <c:pt idx="838">
                  <c:v>0.25024437927663734</c:v>
                </c:pt>
                <c:pt idx="839">
                  <c:v>0.2506788313239926</c:v>
                </c:pt>
                <c:pt idx="840">
                  <c:v>0.25089605734767023</c:v>
                </c:pt>
                <c:pt idx="841">
                  <c:v>0.25089605734767023</c:v>
                </c:pt>
                <c:pt idx="842">
                  <c:v>0.25078744433583139</c:v>
                </c:pt>
                <c:pt idx="843">
                  <c:v>0.2506788313239926</c:v>
                </c:pt>
                <c:pt idx="844">
                  <c:v>0.25057021831215376</c:v>
                </c:pt>
                <c:pt idx="845">
                  <c:v>0.25046160530031497</c:v>
                </c:pt>
                <c:pt idx="846">
                  <c:v>0.25035299228847613</c:v>
                </c:pt>
                <c:pt idx="847">
                  <c:v>0.25024437927663734</c:v>
                </c:pt>
                <c:pt idx="848">
                  <c:v>0.25024437927663734</c:v>
                </c:pt>
                <c:pt idx="849">
                  <c:v>0.25024437927663734</c:v>
                </c:pt>
                <c:pt idx="850">
                  <c:v>0.25024437927663734</c:v>
                </c:pt>
                <c:pt idx="851">
                  <c:v>0.25024437927663734</c:v>
                </c:pt>
                <c:pt idx="852">
                  <c:v>0.25024437927663734</c:v>
                </c:pt>
                <c:pt idx="853">
                  <c:v>0.2501357662647985</c:v>
                </c:pt>
                <c:pt idx="854">
                  <c:v>0.24970131421744324</c:v>
                </c:pt>
                <c:pt idx="855">
                  <c:v>0.24904963614641032</c:v>
                </c:pt>
                <c:pt idx="856">
                  <c:v>0.24828934506353859</c:v>
                </c:pt>
                <c:pt idx="857">
                  <c:v>0.24742044096882804</c:v>
                </c:pt>
                <c:pt idx="858">
                  <c:v>0.24644292386227867</c:v>
                </c:pt>
                <c:pt idx="859">
                  <c:v>0.24535679374389049</c:v>
                </c:pt>
                <c:pt idx="860">
                  <c:v>0.24427066362550232</c:v>
                </c:pt>
                <c:pt idx="861">
                  <c:v>0.24307592049527532</c:v>
                </c:pt>
                <c:pt idx="862">
                  <c:v>0.24198979037688714</c:v>
                </c:pt>
                <c:pt idx="863">
                  <c:v>0.24122949929401541</c:v>
                </c:pt>
                <c:pt idx="864">
                  <c:v>0.24068643423482131</c:v>
                </c:pt>
                <c:pt idx="865">
                  <c:v>0.24025198218746605</c:v>
                </c:pt>
                <c:pt idx="866">
                  <c:v>0.23981753014011076</c:v>
                </c:pt>
                <c:pt idx="867">
                  <c:v>0.23949169110459431</c:v>
                </c:pt>
                <c:pt idx="868">
                  <c:v>0.23927446508091668</c:v>
                </c:pt>
                <c:pt idx="869">
                  <c:v>0.23894862604540024</c:v>
                </c:pt>
                <c:pt idx="870">
                  <c:v>0.23873140002172258</c:v>
                </c:pt>
                <c:pt idx="871">
                  <c:v>0.23851417399804495</c:v>
                </c:pt>
                <c:pt idx="872">
                  <c:v>0.23829694797436732</c:v>
                </c:pt>
                <c:pt idx="873">
                  <c:v>0.23807972195068969</c:v>
                </c:pt>
                <c:pt idx="874">
                  <c:v>0.23786249592701203</c:v>
                </c:pt>
                <c:pt idx="875">
                  <c:v>0.23775388291517321</c:v>
                </c:pt>
                <c:pt idx="876">
                  <c:v>0.23753665689149558</c:v>
                </c:pt>
                <c:pt idx="877">
                  <c:v>0.23742804387965677</c:v>
                </c:pt>
                <c:pt idx="878">
                  <c:v>0.23731943086781795</c:v>
                </c:pt>
                <c:pt idx="879">
                  <c:v>0.23721081785597914</c:v>
                </c:pt>
                <c:pt idx="880">
                  <c:v>0.23710220484414032</c:v>
                </c:pt>
                <c:pt idx="881">
                  <c:v>0.23699359183230151</c:v>
                </c:pt>
                <c:pt idx="882">
                  <c:v>0.23688497882046267</c:v>
                </c:pt>
                <c:pt idx="883">
                  <c:v>0.23666775279678504</c:v>
                </c:pt>
                <c:pt idx="884">
                  <c:v>0.23645052677310741</c:v>
                </c:pt>
                <c:pt idx="885">
                  <c:v>0.23634191376126859</c:v>
                </c:pt>
                <c:pt idx="886">
                  <c:v>0.23612468773759096</c:v>
                </c:pt>
                <c:pt idx="887">
                  <c:v>0.23601607472575215</c:v>
                </c:pt>
                <c:pt idx="888">
                  <c:v>0.2359074617139133</c:v>
                </c:pt>
                <c:pt idx="889">
                  <c:v>0.23579884870207449</c:v>
                </c:pt>
                <c:pt idx="890">
                  <c:v>0.23558162267839686</c:v>
                </c:pt>
                <c:pt idx="891">
                  <c:v>0.23536439665471923</c:v>
                </c:pt>
                <c:pt idx="892">
                  <c:v>0.23536439665471923</c:v>
                </c:pt>
                <c:pt idx="893">
                  <c:v>0.23525578364288041</c:v>
                </c:pt>
                <c:pt idx="894">
                  <c:v>0.2351471706310416</c:v>
                </c:pt>
                <c:pt idx="895">
                  <c:v>0.23503855761920278</c:v>
                </c:pt>
                <c:pt idx="896">
                  <c:v>0.23492994460736394</c:v>
                </c:pt>
                <c:pt idx="897">
                  <c:v>0.23482133159552512</c:v>
                </c:pt>
                <c:pt idx="898">
                  <c:v>0.23460410557184749</c:v>
                </c:pt>
                <c:pt idx="899">
                  <c:v>0.23449549256000868</c:v>
                </c:pt>
                <c:pt idx="900">
                  <c:v>0.23438687954816986</c:v>
                </c:pt>
                <c:pt idx="901">
                  <c:v>0.23416965352449223</c:v>
                </c:pt>
                <c:pt idx="902">
                  <c:v>0.23406104051265342</c:v>
                </c:pt>
                <c:pt idx="903">
                  <c:v>0.23395242750081457</c:v>
                </c:pt>
                <c:pt idx="904">
                  <c:v>0.23384381448897576</c:v>
                </c:pt>
                <c:pt idx="905">
                  <c:v>0.23362658846529813</c:v>
                </c:pt>
                <c:pt idx="906">
                  <c:v>0.2334093624416205</c:v>
                </c:pt>
                <c:pt idx="907">
                  <c:v>0.23330074942978168</c:v>
                </c:pt>
                <c:pt idx="908">
                  <c:v>0.23319213641794287</c:v>
                </c:pt>
                <c:pt idx="909">
                  <c:v>0.23308352340610405</c:v>
                </c:pt>
                <c:pt idx="910">
                  <c:v>0.23297491039426521</c:v>
                </c:pt>
                <c:pt idx="911">
                  <c:v>0.23275768437058758</c:v>
                </c:pt>
                <c:pt idx="912">
                  <c:v>0.23254045834690995</c:v>
                </c:pt>
                <c:pt idx="913">
                  <c:v>0.23232323232323232</c:v>
                </c:pt>
                <c:pt idx="914">
                  <c:v>0.23221461931139351</c:v>
                </c:pt>
                <c:pt idx="915">
                  <c:v>0.23210600629955469</c:v>
                </c:pt>
                <c:pt idx="916">
                  <c:v>0.23199739328771585</c:v>
                </c:pt>
                <c:pt idx="917">
                  <c:v>0.23188878027587703</c:v>
                </c:pt>
                <c:pt idx="918">
                  <c:v>0.2316715542521994</c:v>
                </c:pt>
                <c:pt idx="919">
                  <c:v>0.23145432822852177</c:v>
                </c:pt>
                <c:pt idx="920">
                  <c:v>0.23134571521668296</c:v>
                </c:pt>
                <c:pt idx="921">
                  <c:v>0.23123710220484414</c:v>
                </c:pt>
                <c:pt idx="922">
                  <c:v>0.23112848919300533</c:v>
                </c:pt>
                <c:pt idx="923">
                  <c:v>0.23101987618116648</c:v>
                </c:pt>
                <c:pt idx="924">
                  <c:v>0.23080265015748885</c:v>
                </c:pt>
                <c:pt idx="925">
                  <c:v>0.23058542413381122</c:v>
                </c:pt>
                <c:pt idx="926">
                  <c:v>0.23036819811013359</c:v>
                </c:pt>
                <c:pt idx="927">
                  <c:v>0.23025958509829478</c:v>
                </c:pt>
                <c:pt idx="928">
                  <c:v>0.23015097208645596</c:v>
                </c:pt>
                <c:pt idx="929">
                  <c:v>0.23004235907461712</c:v>
                </c:pt>
                <c:pt idx="930">
                  <c:v>0.2299337460627783</c:v>
                </c:pt>
                <c:pt idx="931">
                  <c:v>0.22971652003910067</c:v>
                </c:pt>
                <c:pt idx="932">
                  <c:v>0.22949929401542304</c:v>
                </c:pt>
                <c:pt idx="933">
                  <c:v>0.22939068100358423</c:v>
                </c:pt>
                <c:pt idx="934">
                  <c:v>0.22928206799174541</c:v>
                </c:pt>
                <c:pt idx="935">
                  <c:v>0.2291734549799066</c:v>
                </c:pt>
                <c:pt idx="936">
                  <c:v>0.22906484196806776</c:v>
                </c:pt>
                <c:pt idx="937">
                  <c:v>0.22884761594439013</c:v>
                </c:pt>
                <c:pt idx="938">
                  <c:v>0.2286303899207125</c:v>
                </c:pt>
                <c:pt idx="939">
                  <c:v>0.22841316389703487</c:v>
                </c:pt>
                <c:pt idx="940">
                  <c:v>0.22841316389703487</c:v>
                </c:pt>
                <c:pt idx="941">
                  <c:v>0.22830455088519605</c:v>
                </c:pt>
                <c:pt idx="942">
                  <c:v>0.22808732486151839</c:v>
                </c:pt>
                <c:pt idx="943">
                  <c:v>0.22787009883784076</c:v>
                </c:pt>
                <c:pt idx="944">
                  <c:v>0.22776148582600195</c:v>
                </c:pt>
                <c:pt idx="945">
                  <c:v>0.22765287281416313</c:v>
                </c:pt>
                <c:pt idx="946">
                  <c:v>0.22754425980232432</c:v>
                </c:pt>
                <c:pt idx="947">
                  <c:v>0.2274356467904855</c:v>
                </c:pt>
                <c:pt idx="948">
                  <c:v>0.22732703377864669</c:v>
                </c:pt>
                <c:pt idx="949">
                  <c:v>0.22700119474313021</c:v>
                </c:pt>
                <c:pt idx="950">
                  <c:v>0.2268925817312914</c:v>
                </c:pt>
                <c:pt idx="951">
                  <c:v>0.2268925817312914</c:v>
                </c:pt>
                <c:pt idx="952">
                  <c:v>0.22678396871945258</c:v>
                </c:pt>
                <c:pt idx="953">
                  <c:v>0.22656674269577495</c:v>
                </c:pt>
                <c:pt idx="954">
                  <c:v>0.22634951667209732</c:v>
                </c:pt>
                <c:pt idx="955">
                  <c:v>0.22624090366025851</c:v>
                </c:pt>
                <c:pt idx="956">
                  <c:v>0.22613229064841966</c:v>
                </c:pt>
                <c:pt idx="957">
                  <c:v>0.22591506462474203</c:v>
                </c:pt>
                <c:pt idx="958">
                  <c:v>0.22591506462474203</c:v>
                </c:pt>
                <c:pt idx="959">
                  <c:v>0.2256978386010644</c:v>
                </c:pt>
                <c:pt idx="960">
                  <c:v>0.22548061257738677</c:v>
                </c:pt>
                <c:pt idx="961">
                  <c:v>0.22537199956554796</c:v>
                </c:pt>
                <c:pt idx="962">
                  <c:v>0.22526338655370914</c:v>
                </c:pt>
                <c:pt idx="963">
                  <c:v>0.2251547735418703</c:v>
                </c:pt>
                <c:pt idx="964">
                  <c:v>0.22504616053003149</c:v>
                </c:pt>
                <c:pt idx="965">
                  <c:v>0.22493754751819267</c:v>
                </c:pt>
                <c:pt idx="966">
                  <c:v>0.22482893450635386</c:v>
                </c:pt>
                <c:pt idx="967">
                  <c:v>0.22461170848267623</c:v>
                </c:pt>
                <c:pt idx="968">
                  <c:v>0.22450309547083741</c:v>
                </c:pt>
                <c:pt idx="969">
                  <c:v>0.2243944824589986</c:v>
                </c:pt>
                <c:pt idx="970">
                  <c:v>0.22428586944715978</c:v>
                </c:pt>
                <c:pt idx="971">
                  <c:v>0.22406864342348212</c:v>
                </c:pt>
                <c:pt idx="972">
                  <c:v>0.22385141739980449</c:v>
                </c:pt>
                <c:pt idx="973">
                  <c:v>0.22363419137612686</c:v>
                </c:pt>
                <c:pt idx="974">
                  <c:v>0.22341696535244923</c:v>
                </c:pt>
                <c:pt idx="975">
                  <c:v>0.22330835234061042</c:v>
                </c:pt>
                <c:pt idx="976">
                  <c:v>0.22319973932877157</c:v>
                </c:pt>
                <c:pt idx="977">
                  <c:v>0.22309112631693276</c:v>
                </c:pt>
                <c:pt idx="978">
                  <c:v>0.22287390029325513</c:v>
                </c:pt>
                <c:pt idx="979">
                  <c:v>0.22276528728141631</c:v>
                </c:pt>
                <c:pt idx="980">
                  <c:v>0.2226566742695775</c:v>
                </c:pt>
                <c:pt idx="981">
                  <c:v>0.22254806125773868</c:v>
                </c:pt>
                <c:pt idx="982">
                  <c:v>0.22243944824589987</c:v>
                </c:pt>
                <c:pt idx="983">
                  <c:v>0.22233083523406105</c:v>
                </c:pt>
                <c:pt idx="984">
                  <c:v>0.22222222222222221</c:v>
                </c:pt>
                <c:pt idx="985">
                  <c:v>0.22200499619854458</c:v>
                </c:pt>
                <c:pt idx="986">
                  <c:v>0.22178777017486695</c:v>
                </c:pt>
                <c:pt idx="987">
                  <c:v>0.22178777017486695</c:v>
                </c:pt>
                <c:pt idx="988">
                  <c:v>0.22157054415118932</c:v>
                </c:pt>
                <c:pt idx="989">
                  <c:v>0.2214619311393505</c:v>
                </c:pt>
                <c:pt idx="990">
                  <c:v>0.22135331812751169</c:v>
                </c:pt>
                <c:pt idx="991">
                  <c:v>0.22124470511567285</c:v>
                </c:pt>
                <c:pt idx="992">
                  <c:v>0.22102747909199522</c:v>
                </c:pt>
                <c:pt idx="993">
                  <c:v>0.22081025306831759</c:v>
                </c:pt>
                <c:pt idx="994">
                  <c:v>0.22070164005647877</c:v>
                </c:pt>
                <c:pt idx="995">
                  <c:v>0.22059302704463996</c:v>
                </c:pt>
                <c:pt idx="996">
                  <c:v>0.22037580102096233</c:v>
                </c:pt>
                <c:pt idx="997">
                  <c:v>0.22026718800912348</c:v>
                </c:pt>
                <c:pt idx="998">
                  <c:v>0.22015857499728467</c:v>
                </c:pt>
                <c:pt idx="999">
                  <c:v>0.21994134897360704</c:v>
                </c:pt>
                <c:pt idx="1000">
                  <c:v>0.21972412294992941</c:v>
                </c:pt>
                <c:pt idx="1001">
                  <c:v>0.21961550993809059</c:v>
                </c:pt>
                <c:pt idx="1002">
                  <c:v>0.21950689692625178</c:v>
                </c:pt>
                <c:pt idx="1003">
                  <c:v>0.21939828391441296</c:v>
                </c:pt>
                <c:pt idx="1004">
                  <c:v>0.2191810578907353</c:v>
                </c:pt>
                <c:pt idx="1005">
                  <c:v>0.21907244487889649</c:v>
                </c:pt>
                <c:pt idx="1006">
                  <c:v>0.21896383186705767</c:v>
                </c:pt>
                <c:pt idx="1007">
                  <c:v>0.21874660584338004</c:v>
                </c:pt>
                <c:pt idx="1008">
                  <c:v>0.21863799283154123</c:v>
                </c:pt>
                <c:pt idx="1009">
                  <c:v>0.21852937981970241</c:v>
                </c:pt>
                <c:pt idx="1010">
                  <c:v>0.2184207668078636</c:v>
                </c:pt>
                <c:pt idx="1011">
                  <c:v>0.21831215379602475</c:v>
                </c:pt>
                <c:pt idx="1012">
                  <c:v>0.21820354078418594</c:v>
                </c:pt>
                <c:pt idx="1013">
                  <c:v>0.21809492777234712</c:v>
                </c:pt>
                <c:pt idx="1014">
                  <c:v>0.21787770174866949</c:v>
                </c:pt>
                <c:pt idx="1015">
                  <c:v>0.21776908873683068</c:v>
                </c:pt>
                <c:pt idx="1016">
                  <c:v>0.21766047572499186</c:v>
                </c:pt>
                <c:pt idx="1017">
                  <c:v>0.21755186271315305</c:v>
                </c:pt>
                <c:pt idx="1018">
                  <c:v>0.21744324970131423</c:v>
                </c:pt>
                <c:pt idx="1019">
                  <c:v>0.21733463668947539</c:v>
                </c:pt>
                <c:pt idx="1020">
                  <c:v>0.21711741066579776</c:v>
                </c:pt>
                <c:pt idx="1021">
                  <c:v>0.21700879765395895</c:v>
                </c:pt>
                <c:pt idx="1022">
                  <c:v>0.21700879765395895</c:v>
                </c:pt>
                <c:pt idx="1023">
                  <c:v>0.21690018464212013</c:v>
                </c:pt>
                <c:pt idx="1024">
                  <c:v>0.2166829586184425</c:v>
                </c:pt>
                <c:pt idx="1025">
                  <c:v>0.21657434560660369</c:v>
                </c:pt>
                <c:pt idx="1026">
                  <c:v>0.21646573259476487</c:v>
                </c:pt>
                <c:pt idx="1027">
                  <c:v>0.21635711958292603</c:v>
                </c:pt>
                <c:pt idx="1028">
                  <c:v>0.2161398935592484</c:v>
                </c:pt>
                <c:pt idx="1029">
                  <c:v>0.2161398935592484</c:v>
                </c:pt>
                <c:pt idx="1030">
                  <c:v>0.21592266753557077</c:v>
                </c:pt>
                <c:pt idx="1031">
                  <c:v>0.21570544151189314</c:v>
                </c:pt>
                <c:pt idx="1032">
                  <c:v>0.21559682850005432</c:v>
                </c:pt>
                <c:pt idx="1033">
                  <c:v>0.21548821548821551</c:v>
                </c:pt>
                <c:pt idx="1034">
                  <c:v>0.21527098946453785</c:v>
                </c:pt>
                <c:pt idx="1035">
                  <c:v>0.21505376344086022</c:v>
                </c:pt>
                <c:pt idx="1036">
                  <c:v>0.2149451504290214</c:v>
                </c:pt>
                <c:pt idx="1037">
                  <c:v>0.21483653741718259</c:v>
                </c:pt>
                <c:pt idx="1038">
                  <c:v>0.21461931139350496</c:v>
                </c:pt>
                <c:pt idx="1039">
                  <c:v>0.21451069838166614</c:v>
                </c:pt>
                <c:pt idx="1040">
                  <c:v>0.2144020853698273</c:v>
                </c:pt>
                <c:pt idx="1041">
                  <c:v>0.21418485934614967</c:v>
                </c:pt>
                <c:pt idx="1042">
                  <c:v>0.21396763332247204</c:v>
                </c:pt>
                <c:pt idx="1043">
                  <c:v>0.21385902031063322</c:v>
                </c:pt>
                <c:pt idx="1044">
                  <c:v>0.21375040729879441</c:v>
                </c:pt>
                <c:pt idx="1045">
                  <c:v>0.21353318127511678</c:v>
                </c:pt>
                <c:pt idx="1046">
                  <c:v>0.21342456826327794</c:v>
                </c:pt>
                <c:pt idx="1047">
                  <c:v>0.21331595525143912</c:v>
                </c:pt>
                <c:pt idx="1048">
                  <c:v>0.21320734223960031</c:v>
                </c:pt>
                <c:pt idx="1049">
                  <c:v>0.21309872922776149</c:v>
                </c:pt>
                <c:pt idx="1050">
                  <c:v>0.21299011621592268</c:v>
                </c:pt>
                <c:pt idx="1051">
                  <c:v>0.21288150320408386</c:v>
                </c:pt>
                <c:pt idx="1052">
                  <c:v>0.21277289019224505</c:v>
                </c:pt>
                <c:pt idx="1053">
                  <c:v>0.21266427718040623</c:v>
                </c:pt>
                <c:pt idx="1054">
                  <c:v>0.21255566416856742</c:v>
                </c:pt>
                <c:pt idx="1055">
                  <c:v>0.21244705115672857</c:v>
                </c:pt>
                <c:pt idx="1056">
                  <c:v>0.21233843814488976</c:v>
                </c:pt>
                <c:pt idx="1057">
                  <c:v>0.21212121212121213</c:v>
                </c:pt>
                <c:pt idx="1058">
                  <c:v>0.2119039860975345</c:v>
                </c:pt>
                <c:pt idx="1059">
                  <c:v>0.21179537308569568</c:v>
                </c:pt>
                <c:pt idx="1060">
                  <c:v>0.21168676007385687</c:v>
                </c:pt>
                <c:pt idx="1061">
                  <c:v>0.21146953405017921</c:v>
                </c:pt>
                <c:pt idx="1062">
                  <c:v>0.21136092103834039</c:v>
                </c:pt>
                <c:pt idx="1063">
                  <c:v>0.21125230802650158</c:v>
                </c:pt>
                <c:pt idx="1064">
                  <c:v>0.21103508200282395</c:v>
                </c:pt>
                <c:pt idx="1065">
                  <c:v>0.21081785597914632</c:v>
                </c:pt>
                <c:pt idx="1066">
                  <c:v>0.2107092429673075</c:v>
                </c:pt>
                <c:pt idx="1067">
                  <c:v>0.21060062995546869</c:v>
                </c:pt>
                <c:pt idx="1068">
                  <c:v>0.21049201694362984</c:v>
                </c:pt>
                <c:pt idx="1069">
                  <c:v>0.21038340393179103</c:v>
                </c:pt>
                <c:pt idx="1070">
                  <c:v>0.21027479091995221</c:v>
                </c:pt>
                <c:pt idx="1071">
                  <c:v>0.21005756489627458</c:v>
                </c:pt>
                <c:pt idx="1072">
                  <c:v>0.20984033887259695</c:v>
                </c:pt>
                <c:pt idx="1073">
                  <c:v>0.20973172586075814</c:v>
                </c:pt>
                <c:pt idx="1074">
                  <c:v>0.20962311284891932</c:v>
                </c:pt>
                <c:pt idx="1075">
                  <c:v>0.20951449983708048</c:v>
                </c:pt>
                <c:pt idx="1076">
                  <c:v>0.20940588682524167</c:v>
                </c:pt>
                <c:pt idx="1077">
                  <c:v>0.20918866080156404</c:v>
                </c:pt>
                <c:pt idx="1078">
                  <c:v>0.20897143477788641</c:v>
                </c:pt>
                <c:pt idx="1079">
                  <c:v>0.20886282176604759</c:v>
                </c:pt>
                <c:pt idx="1080">
                  <c:v>0.20875420875420878</c:v>
                </c:pt>
                <c:pt idx="1081">
                  <c:v>0.20864559574236996</c:v>
                </c:pt>
                <c:pt idx="1082">
                  <c:v>0.20853698273053112</c:v>
                </c:pt>
                <c:pt idx="1083">
                  <c:v>0.2084283697186923</c:v>
                </c:pt>
                <c:pt idx="1084">
                  <c:v>0.20821114369501467</c:v>
                </c:pt>
                <c:pt idx="1085">
                  <c:v>0.20810253068317586</c:v>
                </c:pt>
                <c:pt idx="1086">
                  <c:v>0.20799391767133704</c:v>
                </c:pt>
                <c:pt idx="1087">
                  <c:v>0.20788530465949823</c:v>
                </c:pt>
                <c:pt idx="1088">
                  <c:v>0.20777669164765941</c:v>
                </c:pt>
                <c:pt idx="1089">
                  <c:v>0.2076680786358206</c:v>
                </c:pt>
                <c:pt idx="1090">
                  <c:v>0.20755946562398175</c:v>
                </c:pt>
                <c:pt idx="1091">
                  <c:v>0.20734223960030412</c:v>
                </c:pt>
                <c:pt idx="1092">
                  <c:v>0.20712501357662649</c:v>
                </c:pt>
                <c:pt idx="1093">
                  <c:v>0.20712501357662649</c:v>
                </c:pt>
                <c:pt idx="1094">
                  <c:v>0.20690778755294886</c:v>
                </c:pt>
                <c:pt idx="1095">
                  <c:v>0.20679917454111005</c:v>
                </c:pt>
                <c:pt idx="1096">
                  <c:v>0.20669056152927123</c:v>
                </c:pt>
                <c:pt idx="1097">
                  <c:v>0.20658194851743239</c:v>
                </c:pt>
                <c:pt idx="1098">
                  <c:v>0.20647333550559357</c:v>
                </c:pt>
                <c:pt idx="1099">
                  <c:v>0.20625610948191594</c:v>
                </c:pt>
                <c:pt idx="1100">
                  <c:v>0.20614749647007713</c:v>
                </c:pt>
                <c:pt idx="1101">
                  <c:v>0.20603888345823831</c:v>
                </c:pt>
                <c:pt idx="1102">
                  <c:v>0.20582165743456068</c:v>
                </c:pt>
                <c:pt idx="1103">
                  <c:v>0.20571304442272187</c:v>
                </c:pt>
                <c:pt idx="1104">
                  <c:v>0.20560443141088303</c:v>
                </c:pt>
                <c:pt idx="1105">
                  <c:v>0.2053872053872054</c:v>
                </c:pt>
                <c:pt idx="1106">
                  <c:v>0.20527859237536658</c:v>
                </c:pt>
                <c:pt idx="1107">
                  <c:v>0.20506136635168895</c:v>
                </c:pt>
                <c:pt idx="1108">
                  <c:v>0.20495275333985014</c:v>
                </c:pt>
                <c:pt idx="1109">
                  <c:v>0.20484414032801132</c:v>
                </c:pt>
                <c:pt idx="1110">
                  <c:v>0.20462691430433366</c:v>
                </c:pt>
                <c:pt idx="1111">
                  <c:v>0.20451830129249485</c:v>
                </c:pt>
                <c:pt idx="1112">
                  <c:v>0.20430107526881722</c:v>
                </c:pt>
                <c:pt idx="1113">
                  <c:v>0.20408384924513959</c:v>
                </c:pt>
                <c:pt idx="1114">
                  <c:v>0.20397523623330077</c:v>
                </c:pt>
                <c:pt idx="1115">
                  <c:v>0.20375801020962314</c:v>
                </c:pt>
                <c:pt idx="1116">
                  <c:v>0.2036493971977843</c:v>
                </c:pt>
                <c:pt idx="1117">
                  <c:v>0.20354078418594548</c:v>
                </c:pt>
                <c:pt idx="1118">
                  <c:v>0.20343217117410667</c:v>
                </c:pt>
                <c:pt idx="1119">
                  <c:v>0.20332355816226785</c:v>
                </c:pt>
                <c:pt idx="1120">
                  <c:v>0.20310633213859022</c:v>
                </c:pt>
                <c:pt idx="1121">
                  <c:v>0.20299771912675141</c:v>
                </c:pt>
                <c:pt idx="1122">
                  <c:v>0.20288910611491259</c:v>
                </c:pt>
                <c:pt idx="1123">
                  <c:v>0.20278049310307378</c:v>
                </c:pt>
                <c:pt idx="1124">
                  <c:v>0.20267188009123493</c:v>
                </c:pt>
                <c:pt idx="1125">
                  <c:v>0.20256326707939612</c:v>
                </c:pt>
                <c:pt idx="1126">
                  <c:v>0.2024546540675573</c:v>
                </c:pt>
                <c:pt idx="1127">
                  <c:v>0.20223742804387967</c:v>
                </c:pt>
                <c:pt idx="1128">
                  <c:v>0.20212881503204086</c:v>
                </c:pt>
                <c:pt idx="1129">
                  <c:v>0.20202020202020204</c:v>
                </c:pt>
                <c:pt idx="1130">
                  <c:v>0.20180297599652441</c:v>
                </c:pt>
                <c:pt idx="1131">
                  <c:v>0.20169436298468557</c:v>
                </c:pt>
                <c:pt idx="1132">
                  <c:v>0.20158574997284676</c:v>
                </c:pt>
                <c:pt idx="1133">
                  <c:v>0.20136852394916913</c:v>
                </c:pt>
                <c:pt idx="1134">
                  <c:v>0.20125991093733031</c:v>
                </c:pt>
                <c:pt idx="1135">
                  <c:v>0.20104268491365268</c:v>
                </c:pt>
                <c:pt idx="1136">
                  <c:v>0.20093407190181387</c:v>
                </c:pt>
                <c:pt idx="1137">
                  <c:v>0.20082545888997505</c:v>
                </c:pt>
                <c:pt idx="1138">
                  <c:v>0.20071684587813621</c:v>
                </c:pt>
                <c:pt idx="1139">
                  <c:v>0.20071684587813621</c:v>
                </c:pt>
                <c:pt idx="1140">
                  <c:v>0.20049961985445858</c:v>
                </c:pt>
                <c:pt idx="1141">
                  <c:v>0.20039100684261976</c:v>
                </c:pt>
                <c:pt idx="1142">
                  <c:v>0.20028239383078095</c:v>
                </c:pt>
                <c:pt idx="1143">
                  <c:v>0.20006516780710332</c:v>
                </c:pt>
                <c:pt idx="1144">
                  <c:v>0.1999565547952645</c:v>
                </c:pt>
                <c:pt idx="1145">
                  <c:v>0.19984794178342569</c:v>
                </c:pt>
                <c:pt idx="1146">
                  <c:v>0.19973932877158684</c:v>
                </c:pt>
                <c:pt idx="1147">
                  <c:v>0.19963071575974803</c:v>
                </c:pt>
                <c:pt idx="1148">
                  <c:v>0.1994134897360704</c:v>
                </c:pt>
                <c:pt idx="1149">
                  <c:v>0.19930487672423158</c:v>
                </c:pt>
                <c:pt idx="1150">
                  <c:v>0.19908765070055395</c:v>
                </c:pt>
                <c:pt idx="1151">
                  <c:v>0.19897903768871514</c:v>
                </c:pt>
                <c:pt idx="1152">
                  <c:v>0.19887042467687632</c:v>
                </c:pt>
                <c:pt idx="1153">
                  <c:v>0.19876181166503748</c:v>
                </c:pt>
                <c:pt idx="1154">
                  <c:v>0.19865319865319866</c:v>
                </c:pt>
                <c:pt idx="1155">
                  <c:v>0.19843597262952103</c:v>
                </c:pt>
                <c:pt idx="1156">
                  <c:v>0.1982187466058434</c:v>
                </c:pt>
                <c:pt idx="1157">
                  <c:v>0.19811013359400459</c:v>
                </c:pt>
                <c:pt idx="1158">
                  <c:v>0.19800152058216577</c:v>
                </c:pt>
                <c:pt idx="1159">
                  <c:v>0.19789290757032696</c:v>
                </c:pt>
                <c:pt idx="1160">
                  <c:v>0.19778429455848812</c:v>
                </c:pt>
                <c:pt idx="1161">
                  <c:v>0.1976756815466493</c:v>
                </c:pt>
                <c:pt idx="1162">
                  <c:v>0.19756706853481049</c:v>
                </c:pt>
                <c:pt idx="1163">
                  <c:v>0.19734984251113286</c:v>
                </c:pt>
                <c:pt idx="1164">
                  <c:v>0.19724122949929404</c:v>
                </c:pt>
                <c:pt idx="1165">
                  <c:v>0.19713261648745523</c:v>
                </c:pt>
                <c:pt idx="1166">
                  <c:v>0.19702400347561641</c:v>
                </c:pt>
                <c:pt idx="1167">
                  <c:v>0.1969153904637776</c:v>
                </c:pt>
                <c:pt idx="1168">
                  <c:v>0.19680677745193875</c:v>
                </c:pt>
                <c:pt idx="1169">
                  <c:v>0.19658955142826112</c:v>
                </c:pt>
                <c:pt idx="1170">
                  <c:v>0.19637232540458349</c:v>
                </c:pt>
                <c:pt idx="1171">
                  <c:v>0.19615509938090586</c:v>
                </c:pt>
                <c:pt idx="1172">
                  <c:v>0.19604648636906705</c:v>
                </c:pt>
                <c:pt idx="1173">
                  <c:v>0.19593787335722823</c:v>
                </c:pt>
                <c:pt idx="1174">
                  <c:v>0.19582926034538939</c:v>
                </c:pt>
                <c:pt idx="1175">
                  <c:v>0.19572064733355057</c:v>
                </c:pt>
                <c:pt idx="1176">
                  <c:v>0.19550342130987294</c:v>
                </c:pt>
                <c:pt idx="1177">
                  <c:v>0.19528619528619531</c:v>
                </c:pt>
                <c:pt idx="1178">
                  <c:v>0.1951775822743565</c:v>
                </c:pt>
                <c:pt idx="1179">
                  <c:v>0.19506896926251768</c:v>
                </c:pt>
                <c:pt idx="1180">
                  <c:v>0.19496035625067887</c:v>
                </c:pt>
                <c:pt idx="1181">
                  <c:v>0.19474313022700121</c:v>
                </c:pt>
                <c:pt idx="1182">
                  <c:v>0.19452590420332358</c:v>
                </c:pt>
                <c:pt idx="1183">
                  <c:v>0.19430867817964595</c:v>
                </c:pt>
                <c:pt idx="1184">
                  <c:v>0.19409145215596832</c:v>
                </c:pt>
                <c:pt idx="1185">
                  <c:v>0.1939828391441295</c:v>
                </c:pt>
                <c:pt idx="1186">
                  <c:v>0.19387422613229066</c:v>
                </c:pt>
                <c:pt idx="1187">
                  <c:v>0.19376561312045185</c:v>
                </c:pt>
                <c:pt idx="1188">
                  <c:v>0.19365700010861303</c:v>
                </c:pt>
                <c:pt idx="1189">
                  <c:v>0.1934397740849354</c:v>
                </c:pt>
                <c:pt idx="1190">
                  <c:v>0.19333116107309659</c:v>
                </c:pt>
                <c:pt idx="1191">
                  <c:v>0.19322254806125777</c:v>
                </c:pt>
                <c:pt idx="1192">
                  <c:v>0.19311393504941896</c:v>
                </c:pt>
                <c:pt idx="1193">
                  <c:v>0.19300532203758014</c:v>
                </c:pt>
                <c:pt idx="1194">
                  <c:v>0.1928967090257413</c:v>
                </c:pt>
                <c:pt idx="1195">
                  <c:v>0.19267948300206367</c:v>
                </c:pt>
                <c:pt idx="1196">
                  <c:v>0.19257086999022485</c:v>
                </c:pt>
                <c:pt idx="1197">
                  <c:v>0.19235364396654722</c:v>
                </c:pt>
                <c:pt idx="1198">
                  <c:v>0.19224503095470841</c:v>
                </c:pt>
                <c:pt idx="1199">
                  <c:v>0.19213641794286959</c:v>
                </c:pt>
                <c:pt idx="1200">
                  <c:v>0.19202780493103078</c:v>
                </c:pt>
                <c:pt idx="1201">
                  <c:v>0.19191919191919193</c:v>
                </c:pt>
                <c:pt idx="1202">
                  <c:v>0.19181057890735312</c:v>
                </c:pt>
                <c:pt idx="1203">
                  <c:v>0.1917019658955143</c:v>
                </c:pt>
                <c:pt idx="1204">
                  <c:v>0.1917019658955143</c:v>
                </c:pt>
                <c:pt idx="1205">
                  <c:v>0.19148473987183667</c:v>
                </c:pt>
                <c:pt idx="1206">
                  <c:v>0.19148473987183667</c:v>
                </c:pt>
                <c:pt idx="1207">
                  <c:v>0.19137612685999786</c:v>
                </c:pt>
                <c:pt idx="1208">
                  <c:v>0.19126751384815904</c:v>
                </c:pt>
                <c:pt idx="1209">
                  <c:v>0.19115890083632023</c:v>
                </c:pt>
                <c:pt idx="1210">
                  <c:v>0.19105028782448141</c:v>
                </c:pt>
                <c:pt idx="1211">
                  <c:v>0.19083306180080375</c:v>
                </c:pt>
                <c:pt idx="1212">
                  <c:v>0.19061583577712612</c:v>
                </c:pt>
                <c:pt idx="1213">
                  <c:v>0.19039860975344849</c:v>
                </c:pt>
                <c:pt idx="1214">
                  <c:v>0.19028999674160968</c:v>
                </c:pt>
                <c:pt idx="1215">
                  <c:v>0.19007277071793205</c:v>
                </c:pt>
                <c:pt idx="1216">
                  <c:v>0.18996415770609321</c:v>
                </c:pt>
                <c:pt idx="1217">
                  <c:v>0.18985554469425439</c:v>
                </c:pt>
                <c:pt idx="1218">
                  <c:v>0.18974693168241558</c:v>
                </c:pt>
                <c:pt idx="1219">
                  <c:v>0.18952970565873795</c:v>
                </c:pt>
                <c:pt idx="1220">
                  <c:v>0.18942109264689913</c:v>
                </c:pt>
                <c:pt idx="1221">
                  <c:v>0.18931247963506032</c:v>
                </c:pt>
                <c:pt idx="1222">
                  <c:v>0.1892038666232215</c:v>
                </c:pt>
                <c:pt idx="1223">
                  <c:v>0.18909525361138269</c:v>
                </c:pt>
                <c:pt idx="1224">
                  <c:v>0.18898664059954384</c:v>
                </c:pt>
                <c:pt idx="1225">
                  <c:v>0.18876941457586621</c:v>
                </c:pt>
                <c:pt idx="1226">
                  <c:v>0.18855218855218858</c:v>
                </c:pt>
                <c:pt idx="1227">
                  <c:v>0.18833496252851095</c:v>
                </c:pt>
                <c:pt idx="1228">
                  <c:v>0.18822634951667214</c:v>
                </c:pt>
                <c:pt idx="1229">
                  <c:v>0.18811773650483332</c:v>
                </c:pt>
                <c:pt idx="1230">
                  <c:v>0.18800912349299448</c:v>
                </c:pt>
                <c:pt idx="1231">
                  <c:v>0.18790051048115566</c:v>
                </c:pt>
                <c:pt idx="1232">
                  <c:v>0.18779189746931685</c:v>
                </c:pt>
                <c:pt idx="1233">
                  <c:v>0.18757467144563922</c:v>
                </c:pt>
                <c:pt idx="1234">
                  <c:v>0.1874660584338004</c:v>
                </c:pt>
                <c:pt idx="1235">
                  <c:v>0.18735744542196159</c:v>
                </c:pt>
                <c:pt idx="1236">
                  <c:v>0.18724883241012277</c:v>
                </c:pt>
                <c:pt idx="1237">
                  <c:v>0.18714021939828396</c:v>
                </c:pt>
                <c:pt idx="1238">
                  <c:v>0.1869229933746063</c:v>
                </c:pt>
                <c:pt idx="1239">
                  <c:v>0.18681438036276748</c:v>
                </c:pt>
                <c:pt idx="1240">
                  <c:v>0.18659715433908985</c:v>
                </c:pt>
                <c:pt idx="1241">
                  <c:v>0.18648854132725104</c:v>
                </c:pt>
                <c:pt idx="1242">
                  <c:v>0.18637992831541222</c:v>
                </c:pt>
                <c:pt idx="1243">
                  <c:v>0.18627131530357341</c:v>
                </c:pt>
                <c:pt idx="1244">
                  <c:v>0.18616270229173459</c:v>
                </c:pt>
                <c:pt idx="1245">
                  <c:v>0.18594547626805694</c:v>
                </c:pt>
                <c:pt idx="1246">
                  <c:v>0.18572825024437931</c:v>
                </c:pt>
                <c:pt idx="1247">
                  <c:v>0.18561963723254049</c:v>
                </c:pt>
                <c:pt idx="1248">
                  <c:v>0.18540241120886286</c:v>
                </c:pt>
                <c:pt idx="1249">
                  <c:v>0.18529379819702405</c:v>
                </c:pt>
                <c:pt idx="1250">
                  <c:v>0.18507657217334639</c:v>
                </c:pt>
                <c:pt idx="1251">
                  <c:v>0.18496795916150757</c:v>
                </c:pt>
                <c:pt idx="1252">
                  <c:v>0.18485934614966876</c:v>
                </c:pt>
                <c:pt idx="1253">
                  <c:v>0.18475073313782994</c:v>
                </c:pt>
                <c:pt idx="1254">
                  <c:v>0.18475073313782994</c:v>
                </c:pt>
                <c:pt idx="1255">
                  <c:v>0.18464212012599113</c:v>
                </c:pt>
                <c:pt idx="1256">
                  <c:v>0.18453350711415231</c:v>
                </c:pt>
                <c:pt idx="1257">
                  <c:v>0.1844248941023135</c:v>
                </c:pt>
                <c:pt idx="1258">
                  <c:v>0.18431628109047468</c:v>
                </c:pt>
                <c:pt idx="1259">
                  <c:v>0.18420766807863587</c:v>
                </c:pt>
                <c:pt idx="1260">
                  <c:v>0.18409905506679702</c:v>
                </c:pt>
                <c:pt idx="1261">
                  <c:v>0.18388182904311939</c:v>
                </c:pt>
                <c:pt idx="1262">
                  <c:v>0.18366460301944176</c:v>
                </c:pt>
                <c:pt idx="1263">
                  <c:v>0.18344737699576413</c:v>
                </c:pt>
                <c:pt idx="1264">
                  <c:v>0.18333876398392532</c:v>
                </c:pt>
                <c:pt idx="1265">
                  <c:v>0.1832301509720865</c:v>
                </c:pt>
                <c:pt idx="1266">
                  <c:v>0.18301292494840884</c:v>
                </c:pt>
                <c:pt idx="1267">
                  <c:v>0.18279569892473121</c:v>
                </c:pt>
                <c:pt idx="1268">
                  <c:v>0.18257847290105358</c:v>
                </c:pt>
                <c:pt idx="1269">
                  <c:v>0.18236124687737595</c:v>
                </c:pt>
                <c:pt idx="1270">
                  <c:v>0.18225263386553714</c:v>
                </c:pt>
                <c:pt idx="1271">
                  <c:v>0.1821440208536983</c:v>
                </c:pt>
                <c:pt idx="1272">
                  <c:v>0.18203540784185948</c:v>
                </c:pt>
                <c:pt idx="1273">
                  <c:v>0.18181818181818185</c:v>
                </c:pt>
                <c:pt idx="1274">
                  <c:v>0.18160095579450422</c:v>
                </c:pt>
                <c:pt idx="1275">
                  <c:v>0.18149234278266541</c:v>
                </c:pt>
                <c:pt idx="1276">
                  <c:v>0.18138372977082659</c:v>
                </c:pt>
                <c:pt idx="1277">
                  <c:v>0.18127511675898778</c:v>
                </c:pt>
                <c:pt idx="1278">
                  <c:v>0.18116650374714893</c:v>
                </c:pt>
                <c:pt idx="1279">
                  <c:v>0.18105789073531012</c:v>
                </c:pt>
                <c:pt idx="1280">
                  <c:v>0.1809492777234713</c:v>
                </c:pt>
                <c:pt idx="1281">
                  <c:v>0.18084066471163249</c:v>
                </c:pt>
                <c:pt idx="1282">
                  <c:v>0.18073205169979367</c:v>
                </c:pt>
                <c:pt idx="1283">
                  <c:v>0.18062343868795486</c:v>
                </c:pt>
                <c:pt idx="1284">
                  <c:v>0.18051482567611604</c:v>
                </c:pt>
                <c:pt idx="1285">
                  <c:v>0.18040621266427723</c:v>
                </c:pt>
                <c:pt idx="1286">
                  <c:v>0.18018898664059957</c:v>
                </c:pt>
                <c:pt idx="1287">
                  <c:v>0.18008037362876075</c:v>
                </c:pt>
                <c:pt idx="1288">
                  <c:v>0.17986314760508312</c:v>
                </c:pt>
                <c:pt idx="1289">
                  <c:v>0.17964592158140549</c:v>
                </c:pt>
                <c:pt idx="1290">
                  <c:v>0.17942869555772786</c:v>
                </c:pt>
                <c:pt idx="1291">
                  <c:v>0.17932008254588905</c:v>
                </c:pt>
                <c:pt idx="1292">
                  <c:v>0.17921146953405021</c:v>
                </c:pt>
                <c:pt idx="1293">
                  <c:v>0.17910285652221139</c:v>
                </c:pt>
                <c:pt idx="1294">
                  <c:v>0.17888563049853376</c:v>
                </c:pt>
                <c:pt idx="1295">
                  <c:v>0.17888563049853376</c:v>
                </c:pt>
                <c:pt idx="1296">
                  <c:v>0.17866840447485613</c:v>
                </c:pt>
                <c:pt idx="1297">
                  <c:v>0.17855979146301731</c:v>
                </c:pt>
                <c:pt idx="1298">
                  <c:v>0.1784511784511785</c:v>
                </c:pt>
                <c:pt idx="1299">
                  <c:v>0.17834256543933968</c:v>
                </c:pt>
                <c:pt idx="1300">
                  <c:v>0.17823395242750084</c:v>
                </c:pt>
                <c:pt idx="1301">
                  <c:v>0.17812533941566203</c:v>
                </c:pt>
                <c:pt idx="1302">
                  <c:v>0.1779081133919844</c:v>
                </c:pt>
                <c:pt idx="1303">
                  <c:v>0.17779950038014558</c:v>
                </c:pt>
                <c:pt idx="1304">
                  <c:v>0.17758227435646795</c:v>
                </c:pt>
                <c:pt idx="1305">
                  <c:v>0.17747366134462914</c:v>
                </c:pt>
                <c:pt idx="1306">
                  <c:v>0.17736504833279032</c:v>
                </c:pt>
                <c:pt idx="1307">
                  <c:v>0.17725643532095148</c:v>
                </c:pt>
                <c:pt idx="1308">
                  <c:v>0.17714782230911266</c:v>
                </c:pt>
                <c:pt idx="1309">
                  <c:v>0.17703920929727385</c:v>
                </c:pt>
                <c:pt idx="1310">
                  <c:v>0.17682198327359622</c:v>
                </c:pt>
                <c:pt idx="1311">
                  <c:v>0.1767133702617574</c:v>
                </c:pt>
                <c:pt idx="1312">
                  <c:v>0.17660475724991859</c:v>
                </c:pt>
                <c:pt idx="1313">
                  <c:v>0.17649614423807977</c:v>
                </c:pt>
                <c:pt idx="1314">
                  <c:v>0.17627891821440211</c:v>
                </c:pt>
                <c:pt idx="1315">
                  <c:v>0.1761703052025633</c:v>
                </c:pt>
                <c:pt idx="1316">
                  <c:v>0.17595307917888567</c:v>
                </c:pt>
                <c:pt idx="1317">
                  <c:v>0.17573585315520804</c:v>
                </c:pt>
                <c:pt idx="1318">
                  <c:v>0.17551862713153041</c:v>
                </c:pt>
                <c:pt idx="1319">
                  <c:v>0.17541001411969159</c:v>
                </c:pt>
                <c:pt idx="1320">
                  <c:v>0.17530140110785275</c:v>
                </c:pt>
                <c:pt idx="1321">
                  <c:v>0.17519278809601393</c:v>
                </c:pt>
                <c:pt idx="1322">
                  <c:v>0.1749755620723363</c:v>
                </c:pt>
                <c:pt idx="1323">
                  <c:v>0.1749755620723363</c:v>
                </c:pt>
                <c:pt idx="1324">
                  <c:v>0.17475833604865867</c:v>
                </c:pt>
                <c:pt idx="1325">
                  <c:v>0.17464972303681986</c:v>
                </c:pt>
                <c:pt idx="1326">
                  <c:v>0.17454111002498104</c:v>
                </c:pt>
                <c:pt idx="1327">
                  <c:v>0.17443249701314223</c:v>
                </c:pt>
                <c:pt idx="1328">
                  <c:v>0.17432388400130339</c:v>
                </c:pt>
                <c:pt idx="1329">
                  <c:v>0.17421527098946457</c:v>
                </c:pt>
                <c:pt idx="1330">
                  <c:v>0.17399804496578694</c:v>
                </c:pt>
                <c:pt idx="1331">
                  <c:v>0.17388943195394813</c:v>
                </c:pt>
                <c:pt idx="1332">
                  <c:v>0.1736722059302705</c:v>
                </c:pt>
                <c:pt idx="1333">
                  <c:v>0.17356359291843168</c:v>
                </c:pt>
                <c:pt idx="1334">
                  <c:v>0.17345497990659287</c:v>
                </c:pt>
                <c:pt idx="1335">
                  <c:v>0.17334636689475402</c:v>
                </c:pt>
                <c:pt idx="1336">
                  <c:v>0.17323775388291521</c:v>
                </c:pt>
                <c:pt idx="1337">
                  <c:v>0.17302052785923758</c:v>
                </c:pt>
                <c:pt idx="1338">
                  <c:v>0.17280330183555995</c:v>
                </c:pt>
                <c:pt idx="1339">
                  <c:v>0.17269468882372113</c:v>
                </c:pt>
                <c:pt idx="1340">
                  <c:v>0.17258607581188232</c:v>
                </c:pt>
                <c:pt idx="1341">
                  <c:v>0.1724774628000435</c:v>
                </c:pt>
                <c:pt idx="1342">
                  <c:v>0.17236884978820466</c:v>
                </c:pt>
                <c:pt idx="1343">
                  <c:v>0.17226023677636584</c:v>
                </c:pt>
                <c:pt idx="1344">
                  <c:v>0.17204301075268821</c:v>
                </c:pt>
                <c:pt idx="1345">
                  <c:v>0.17182578472901058</c:v>
                </c:pt>
                <c:pt idx="1346">
                  <c:v>0.17171717171717177</c:v>
                </c:pt>
                <c:pt idx="1347">
                  <c:v>0.17160855870533295</c:v>
                </c:pt>
                <c:pt idx="1348">
                  <c:v>0.17149994569349411</c:v>
                </c:pt>
                <c:pt idx="1349">
                  <c:v>0.1713913326816553</c:v>
                </c:pt>
                <c:pt idx="1350">
                  <c:v>0.17128271966981645</c:v>
                </c:pt>
                <c:pt idx="1351">
                  <c:v>0.17106549364613882</c:v>
                </c:pt>
                <c:pt idx="1352">
                  <c:v>0.17084826762246119</c:v>
                </c:pt>
                <c:pt idx="1353">
                  <c:v>0.17073965461062238</c:v>
                </c:pt>
                <c:pt idx="1354">
                  <c:v>0.17063104159878356</c:v>
                </c:pt>
                <c:pt idx="1355">
                  <c:v>0.17052242858694475</c:v>
                </c:pt>
                <c:pt idx="1356">
                  <c:v>0.17041381557510593</c:v>
                </c:pt>
                <c:pt idx="1357">
                  <c:v>0.17030520256326709</c:v>
                </c:pt>
                <c:pt idx="1358">
                  <c:v>0.17008797653958946</c:v>
                </c:pt>
                <c:pt idx="1359">
                  <c:v>0.16997936352775064</c:v>
                </c:pt>
                <c:pt idx="1360">
                  <c:v>0.16987075051591183</c:v>
                </c:pt>
                <c:pt idx="1361">
                  <c:v>0.16976213750407301</c:v>
                </c:pt>
                <c:pt idx="1362">
                  <c:v>0.1696535244922342</c:v>
                </c:pt>
                <c:pt idx="1363">
                  <c:v>0.16954491148039538</c:v>
                </c:pt>
                <c:pt idx="1364">
                  <c:v>0.16943629846855657</c:v>
                </c:pt>
                <c:pt idx="1365">
                  <c:v>0.16932768545671772</c:v>
                </c:pt>
                <c:pt idx="1366">
                  <c:v>0.16911045943304009</c:v>
                </c:pt>
                <c:pt idx="1367">
                  <c:v>0.16900184642120128</c:v>
                </c:pt>
                <c:pt idx="1368">
                  <c:v>0.16878462039752365</c:v>
                </c:pt>
                <c:pt idx="1369">
                  <c:v>0.16867600738568483</c:v>
                </c:pt>
                <c:pt idx="1370">
                  <c:v>0.16856739437384602</c:v>
                </c:pt>
                <c:pt idx="1371">
                  <c:v>0.1684587813620072</c:v>
                </c:pt>
                <c:pt idx="1372">
                  <c:v>0.16835016835016836</c:v>
                </c:pt>
                <c:pt idx="1373">
                  <c:v>0.16813294232649073</c:v>
                </c:pt>
                <c:pt idx="1374">
                  <c:v>0.1679157163028131</c:v>
                </c:pt>
                <c:pt idx="1375">
                  <c:v>0.16780710329097429</c:v>
                </c:pt>
                <c:pt idx="1376">
                  <c:v>0.16769849027913547</c:v>
                </c:pt>
                <c:pt idx="1377">
                  <c:v>0.16758987726729666</c:v>
                </c:pt>
                <c:pt idx="1378">
                  <c:v>0.16748126425545784</c:v>
                </c:pt>
                <c:pt idx="1379">
                  <c:v>0.16726403823178018</c:v>
                </c:pt>
                <c:pt idx="1380">
                  <c:v>0.16704681220810255</c:v>
                </c:pt>
                <c:pt idx="1381">
                  <c:v>0.16693819919626374</c:v>
                </c:pt>
                <c:pt idx="1382">
                  <c:v>0.16682958618442492</c:v>
                </c:pt>
                <c:pt idx="1383">
                  <c:v>0.16672097317258611</c:v>
                </c:pt>
                <c:pt idx="1384">
                  <c:v>0.16661236016074729</c:v>
                </c:pt>
                <c:pt idx="1385">
                  <c:v>0.16650374714890845</c:v>
                </c:pt>
                <c:pt idx="1386">
                  <c:v>0.16639513413706963</c:v>
                </c:pt>
                <c:pt idx="1387">
                  <c:v>0.16628652112523079</c:v>
                </c:pt>
                <c:pt idx="1388">
                  <c:v>0.16617790811339198</c:v>
                </c:pt>
                <c:pt idx="1389">
                  <c:v>0.16606929510155316</c:v>
                </c:pt>
                <c:pt idx="1390">
                  <c:v>0.16596068208971435</c:v>
                </c:pt>
                <c:pt idx="1391">
                  <c:v>0.16585206907787553</c:v>
                </c:pt>
                <c:pt idx="1392">
                  <c:v>0.16574345606603672</c:v>
                </c:pt>
                <c:pt idx="1393">
                  <c:v>0.1656348430541979</c:v>
                </c:pt>
                <c:pt idx="1394">
                  <c:v>0.16552623004235908</c:v>
                </c:pt>
                <c:pt idx="1395">
                  <c:v>0.16541761703052027</c:v>
                </c:pt>
                <c:pt idx="1396">
                  <c:v>0.16520039100684261</c:v>
                </c:pt>
                <c:pt idx="1397">
                  <c:v>0.1650917779950038</c:v>
                </c:pt>
                <c:pt idx="1398">
                  <c:v>0.16498316498316498</c:v>
                </c:pt>
                <c:pt idx="1399">
                  <c:v>0.16476593895948735</c:v>
                </c:pt>
                <c:pt idx="1400">
                  <c:v>0.16465732594764854</c:v>
                </c:pt>
                <c:pt idx="1401">
                  <c:v>0.16454871293580972</c:v>
                </c:pt>
                <c:pt idx="1402">
                  <c:v>0.16433148691213206</c:v>
                </c:pt>
                <c:pt idx="1403">
                  <c:v>0.16411426088845443</c:v>
                </c:pt>
                <c:pt idx="1404">
                  <c:v>0.1638970348647768</c:v>
                </c:pt>
                <c:pt idx="1405">
                  <c:v>0.16378842185293799</c:v>
                </c:pt>
                <c:pt idx="1406">
                  <c:v>0.16367980884109917</c:v>
                </c:pt>
                <c:pt idx="1407">
                  <c:v>0.16357119582926036</c:v>
                </c:pt>
                <c:pt idx="1408">
                  <c:v>0.16346258281742154</c:v>
                </c:pt>
                <c:pt idx="1409">
                  <c:v>0.1633539698055827</c:v>
                </c:pt>
                <c:pt idx="1410">
                  <c:v>0.16313674378190507</c:v>
                </c:pt>
                <c:pt idx="1411">
                  <c:v>0.16302813077006625</c:v>
                </c:pt>
                <c:pt idx="1412">
                  <c:v>0.16291951775822744</c:v>
                </c:pt>
                <c:pt idx="1413">
                  <c:v>0.16281090474638862</c:v>
                </c:pt>
                <c:pt idx="1414">
                  <c:v>0.16270229173454981</c:v>
                </c:pt>
                <c:pt idx="1415">
                  <c:v>0.16259367872271099</c:v>
                </c:pt>
                <c:pt idx="1416">
                  <c:v>0.16237645269903334</c:v>
                </c:pt>
                <c:pt idx="1417">
                  <c:v>0.16215922667535571</c:v>
                </c:pt>
                <c:pt idx="1418">
                  <c:v>0.16194200065167808</c:v>
                </c:pt>
                <c:pt idx="1419">
                  <c:v>0.16183338763983926</c:v>
                </c:pt>
                <c:pt idx="1420">
                  <c:v>0.16172477462800045</c:v>
                </c:pt>
                <c:pt idx="1421">
                  <c:v>0.16161616161616163</c:v>
                </c:pt>
                <c:pt idx="1422">
                  <c:v>0.16150754860432281</c:v>
                </c:pt>
                <c:pt idx="1423">
                  <c:v>0.16139893559248397</c:v>
                </c:pt>
                <c:pt idx="1424">
                  <c:v>0.16118170956880634</c:v>
                </c:pt>
                <c:pt idx="1425">
                  <c:v>0.16118170956880634</c:v>
                </c:pt>
                <c:pt idx="1426">
                  <c:v>0.16107309655696753</c:v>
                </c:pt>
                <c:pt idx="1427">
                  <c:v>0.16096448354512871</c:v>
                </c:pt>
                <c:pt idx="1428">
                  <c:v>0.1608558705332899</c:v>
                </c:pt>
                <c:pt idx="1429">
                  <c:v>0.16074725752145108</c:v>
                </c:pt>
                <c:pt idx="1430">
                  <c:v>0.16053003149777345</c:v>
                </c:pt>
                <c:pt idx="1431">
                  <c:v>0.16042141848593461</c:v>
                </c:pt>
                <c:pt idx="1432">
                  <c:v>0.16020419246225698</c:v>
                </c:pt>
                <c:pt idx="1433">
                  <c:v>0.16009557945041816</c:v>
                </c:pt>
                <c:pt idx="1434">
                  <c:v>0.15987835342674053</c:v>
                </c:pt>
                <c:pt idx="1435">
                  <c:v>0.15976974041490172</c:v>
                </c:pt>
                <c:pt idx="1436">
                  <c:v>0.15955251439122409</c:v>
                </c:pt>
                <c:pt idx="1437">
                  <c:v>0.15944390137938524</c:v>
                </c:pt>
                <c:pt idx="1438">
                  <c:v>0.15922667535570761</c:v>
                </c:pt>
                <c:pt idx="1439">
                  <c:v>0.1591180623438688</c:v>
                </c:pt>
                <c:pt idx="1440">
                  <c:v>0.15890083632019117</c:v>
                </c:pt>
                <c:pt idx="1441">
                  <c:v>0.15879222330835235</c:v>
                </c:pt>
                <c:pt idx="1442">
                  <c:v>0.15857499728467472</c:v>
                </c:pt>
                <c:pt idx="1443">
                  <c:v>0.15846638427283588</c:v>
                </c:pt>
                <c:pt idx="1444">
                  <c:v>0.15824915824915825</c:v>
                </c:pt>
                <c:pt idx="1445">
                  <c:v>0.15814054523731944</c:v>
                </c:pt>
                <c:pt idx="1446">
                  <c:v>0.15792331921364181</c:v>
                </c:pt>
                <c:pt idx="1447">
                  <c:v>0.15781470620180299</c:v>
                </c:pt>
                <c:pt idx="1448">
                  <c:v>0.15770609318996417</c:v>
                </c:pt>
                <c:pt idx="1449">
                  <c:v>0.15759748017812536</c:v>
                </c:pt>
                <c:pt idx="1450">
                  <c:v>0.15748886716628652</c:v>
                </c:pt>
                <c:pt idx="1451">
                  <c:v>0.15748886716628652</c:v>
                </c:pt>
                <c:pt idx="1452">
                  <c:v>0.15727164114260889</c:v>
                </c:pt>
                <c:pt idx="1453">
                  <c:v>0.15716302813077007</c:v>
                </c:pt>
                <c:pt idx="1454">
                  <c:v>0.15705441511893126</c:v>
                </c:pt>
                <c:pt idx="1455">
                  <c:v>0.15694580210709244</c:v>
                </c:pt>
                <c:pt idx="1456">
                  <c:v>0.15683718909525363</c:v>
                </c:pt>
                <c:pt idx="1457">
                  <c:v>0.15672857608341481</c:v>
                </c:pt>
                <c:pt idx="1458">
                  <c:v>0.15651135005973715</c:v>
                </c:pt>
                <c:pt idx="1459">
                  <c:v>0.15629412403605952</c:v>
                </c:pt>
                <c:pt idx="1460">
                  <c:v>0.15607689801238189</c:v>
                </c:pt>
                <c:pt idx="1461">
                  <c:v>0.15596828500054308</c:v>
                </c:pt>
                <c:pt idx="1462">
                  <c:v>0.15585967198870426</c:v>
                </c:pt>
                <c:pt idx="1463">
                  <c:v>0.15575105897686545</c:v>
                </c:pt>
                <c:pt idx="1464">
                  <c:v>0.15564244596502663</c:v>
                </c:pt>
                <c:pt idx="1465">
                  <c:v>0.15553383295318779</c:v>
                </c:pt>
                <c:pt idx="1466">
                  <c:v>0.15542521994134897</c:v>
                </c:pt>
                <c:pt idx="1467">
                  <c:v>0.15531660692951016</c:v>
                </c:pt>
                <c:pt idx="1468">
                  <c:v>0.15520799391767134</c:v>
                </c:pt>
                <c:pt idx="1469">
                  <c:v>0.15509938090583253</c:v>
                </c:pt>
                <c:pt idx="1470">
                  <c:v>0.15499076789399371</c:v>
                </c:pt>
                <c:pt idx="1471">
                  <c:v>0.1548821548821549</c:v>
                </c:pt>
                <c:pt idx="1472">
                  <c:v>0.15477354187031608</c:v>
                </c:pt>
                <c:pt idx="1473">
                  <c:v>0.15466492885847727</c:v>
                </c:pt>
                <c:pt idx="1474">
                  <c:v>0.15444770283479961</c:v>
                </c:pt>
                <c:pt idx="1475">
                  <c:v>0.15423047681112198</c:v>
                </c:pt>
                <c:pt idx="1476">
                  <c:v>0.15412186379928317</c:v>
                </c:pt>
                <c:pt idx="1477">
                  <c:v>0.15401325078744435</c:v>
                </c:pt>
                <c:pt idx="1478">
                  <c:v>0.15390463777560554</c:v>
                </c:pt>
                <c:pt idx="1479">
                  <c:v>0.15379602476376672</c:v>
                </c:pt>
                <c:pt idx="1480">
                  <c:v>0.1536874117519279</c:v>
                </c:pt>
                <c:pt idx="1481">
                  <c:v>0.15347018572825025</c:v>
                </c:pt>
                <c:pt idx="1482">
                  <c:v>0.15325295970457262</c:v>
                </c:pt>
                <c:pt idx="1483">
                  <c:v>0.1531443466927338</c:v>
                </c:pt>
                <c:pt idx="1484">
                  <c:v>0.15303573368089499</c:v>
                </c:pt>
                <c:pt idx="1485">
                  <c:v>0.15281850765721736</c:v>
                </c:pt>
                <c:pt idx="1486">
                  <c:v>0.15270989464537854</c:v>
                </c:pt>
                <c:pt idx="1487">
                  <c:v>0.1526012816335397</c:v>
                </c:pt>
                <c:pt idx="1488">
                  <c:v>0.15238405560986207</c:v>
                </c:pt>
                <c:pt idx="1489">
                  <c:v>0.15216682958618444</c:v>
                </c:pt>
                <c:pt idx="1490">
                  <c:v>0.15205821657434562</c:v>
                </c:pt>
                <c:pt idx="1491">
                  <c:v>0.15194960356250681</c:v>
                </c:pt>
                <c:pt idx="1492">
                  <c:v>0.15184099055066799</c:v>
                </c:pt>
                <c:pt idx="1493">
                  <c:v>0.15173237753882918</c:v>
                </c:pt>
                <c:pt idx="1494">
                  <c:v>0.15162376452699033</c:v>
                </c:pt>
                <c:pt idx="1495">
                  <c:v>0.1514065385033127</c:v>
                </c:pt>
                <c:pt idx="1496">
                  <c:v>0.15118931247963507</c:v>
                </c:pt>
                <c:pt idx="1497">
                  <c:v>0.15108069946779626</c:v>
                </c:pt>
                <c:pt idx="1498">
                  <c:v>0.15097208645595744</c:v>
                </c:pt>
                <c:pt idx="1499">
                  <c:v>0.15086347344411863</c:v>
                </c:pt>
                <c:pt idx="1500">
                  <c:v>0.15064624742044097</c:v>
                </c:pt>
                <c:pt idx="1501">
                  <c:v>0.15042902139676334</c:v>
                </c:pt>
                <c:pt idx="1502">
                  <c:v>0.15021179537308571</c:v>
                </c:pt>
                <c:pt idx="1503">
                  <c:v>0.1501031823612469</c:v>
                </c:pt>
                <c:pt idx="1504">
                  <c:v>0.14999456934940808</c:v>
                </c:pt>
                <c:pt idx="1505">
                  <c:v>0.14988595633756926</c:v>
                </c:pt>
                <c:pt idx="1506">
                  <c:v>0.14977734332573045</c:v>
                </c:pt>
                <c:pt idx="1507">
                  <c:v>0.14956011730205279</c:v>
                </c:pt>
                <c:pt idx="1508">
                  <c:v>0.14934289127837516</c:v>
                </c:pt>
                <c:pt idx="1509">
                  <c:v>0.14923427826653635</c:v>
                </c:pt>
                <c:pt idx="1510">
                  <c:v>0.14912566525469753</c:v>
                </c:pt>
                <c:pt idx="1511">
                  <c:v>0.14901705224285872</c:v>
                </c:pt>
                <c:pt idx="1512">
                  <c:v>0.1489084392310199</c:v>
                </c:pt>
                <c:pt idx="1513">
                  <c:v>0.14869121320734224</c:v>
                </c:pt>
                <c:pt idx="1514">
                  <c:v>0.14847398718366461</c:v>
                </c:pt>
                <c:pt idx="1515">
                  <c:v>0.14825676115998698</c:v>
                </c:pt>
                <c:pt idx="1516">
                  <c:v>0.14814814814814817</c:v>
                </c:pt>
                <c:pt idx="1517">
                  <c:v>0.14803953513630935</c:v>
                </c:pt>
                <c:pt idx="1518">
                  <c:v>0.14793092212447054</c:v>
                </c:pt>
                <c:pt idx="1519">
                  <c:v>0.14782230911263172</c:v>
                </c:pt>
                <c:pt idx="1520">
                  <c:v>0.14771369610079288</c:v>
                </c:pt>
                <c:pt idx="1521">
                  <c:v>0.14749647007711525</c:v>
                </c:pt>
                <c:pt idx="1522">
                  <c:v>0.14738785706527643</c:v>
                </c:pt>
                <c:pt idx="1523">
                  <c:v>0.14727924405343762</c:v>
                </c:pt>
                <c:pt idx="1524">
                  <c:v>0.1471706310415988</c:v>
                </c:pt>
                <c:pt idx="1525">
                  <c:v>0.14706201802975999</c:v>
                </c:pt>
                <c:pt idx="1526">
                  <c:v>0.14695340501792117</c:v>
                </c:pt>
                <c:pt idx="1527">
                  <c:v>0.14673617899424352</c:v>
                </c:pt>
                <c:pt idx="1528">
                  <c:v>0.1466275659824047</c:v>
                </c:pt>
                <c:pt idx="1529">
                  <c:v>0.14641033995872707</c:v>
                </c:pt>
                <c:pt idx="1530">
                  <c:v>0.14630172694688826</c:v>
                </c:pt>
                <c:pt idx="1531">
                  <c:v>0.14619311393504944</c:v>
                </c:pt>
                <c:pt idx="1532">
                  <c:v>0.14608450092321063</c:v>
                </c:pt>
                <c:pt idx="1533">
                  <c:v>0.14586727489953299</c:v>
                </c:pt>
                <c:pt idx="1534">
                  <c:v>0.14575866188769415</c:v>
                </c:pt>
                <c:pt idx="1535">
                  <c:v>0.14554143586401652</c:v>
                </c:pt>
                <c:pt idx="1536">
                  <c:v>0.14543282285217771</c:v>
                </c:pt>
                <c:pt idx="1537">
                  <c:v>0.14521559682850008</c:v>
                </c:pt>
                <c:pt idx="1538">
                  <c:v>0.14510698381666126</c:v>
                </c:pt>
                <c:pt idx="1539">
                  <c:v>0.14499837080482245</c:v>
                </c:pt>
                <c:pt idx="1540">
                  <c:v>0.14478114478114479</c:v>
                </c:pt>
                <c:pt idx="1541">
                  <c:v>0.14467253176930597</c:v>
                </c:pt>
                <c:pt idx="1542">
                  <c:v>0.14467253176930597</c:v>
                </c:pt>
                <c:pt idx="1543">
                  <c:v>0.14445530574562834</c:v>
                </c:pt>
                <c:pt idx="1544">
                  <c:v>0.14434669273378953</c:v>
                </c:pt>
                <c:pt idx="1545">
                  <c:v>0.14423807972195071</c:v>
                </c:pt>
                <c:pt idx="1546">
                  <c:v>0.1441294667101119</c:v>
                </c:pt>
                <c:pt idx="1547">
                  <c:v>0.14402085369827308</c:v>
                </c:pt>
                <c:pt idx="1548">
                  <c:v>0.14391224068643427</c:v>
                </c:pt>
                <c:pt idx="1549">
                  <c:v>0.14391224068643427</c:v>
                </c:pt>
                <c:pt idx="1550">
                  <c:v>0.14369501466275661</c:v>
                </c:pt>
                <c:pt idx="1551">
                  <c:v>0.14347778863907898</c:v>
                </c:pt>
                <c:pt idx="1552">
                  <c:v>0.14336917562724016</c:v>
                </c:pt>
                <c:pt idx="1553">
                  <c:v>0.14326056261540135</c:v>
                </c:pt>
                <c:pt idx="1554">
                  <c:v>0.14315194960356253</c:v>
                </c:pt>
                <c:pt idx="1555">
                  <c:v>0.1429347235798849</c:v>
                </c:pt>
                <c:pt idx="1556">
                  <c:v>0.14271749755620725</c:v>
                </c:pt>
                <c:pt idx="1557">
                  <c:v>0.14250027153252962</c:v>
                </c:pt>
                <c:pt idx="1558">
                  <c:v>0.14228304550885199</c:v>
                </c:pt>
                <c:pt idx="1559">
                  <c:v>0.14217443249701317</c:v>
                </c:pt>
                <c:pt idx="1560">
                  <c:v>0.14206581948517435</c:v>
                </c:pt>
                <c:pt idx="1561">
                  <c:v>0.14195720647333554</c:v>
                </c:pt>
                <c:pt idx="1562">
                  <c:v>0.14173998044965788</c:v>
                </c:pt>
                <c:pt idx="1563">
                  <c:v>0.14152275442598025</c:v>
                </c:pt>
                <c:pt idx="1564">
                  <c:v>0.14141414141414144</c:v>
                </c:pt>
                <c:pt idx="1565">
                  <c:v>0.14130552840230262</c:v>
                </c:pt>
                <c:pt idx="1566">
                  <c:v>0.14119691539046381</c:v>
                </c:pt>
                <c:pt idx="1567">
                  <c:v>0.14108830237862499</c:v>
                </c:pt>
                <c:pt idx="1568">
                  <c:v>0.14097968936678618</c:v>
                </c:pt>
                <c:pt idx="1569">
                  <c:v>0.14087107635494733</c:v>
                </c:pt>
                <c:pt idx="1570">
                  <c:v>0.1406538503312697</c:v>
                </c:pt>
                <c:pt idx="1571">
                  <c:v>0.14054523731943083</c:v>
                </c:pt>
                <c:pt idx="1572">
                  <c:v>0.14043662430759202</c:v>
                </c:pt>
                <c:pt idx="1573">
                  <c:v>0.1403280112957532</c:v>
                </c:pt>
                <c:pt idx="1574">
                  <c:v>0.14011078527207557</c:v>
                </c:pt>
                <c:pt idx="1575">
                  <c:v>0.13989355924839794</c:v>
                </c:pt>
                <c:pt idx="1576">
                  <c:v>0.13978494623655913</c:v>
                </c:pt>
                <c:pt idx="1577">
                  <c:v>0.13956772021288147</c:v>
                </c:pt>
                <c:pt idx="1578">
                  <c:v>0.13935049418920384</c:v>
                </c:pt>
                <c:pt idx="1579">
                  <c:v>0.13924188117736502</c:v>
                </c:pt>
                <c:pt idx="1580">
                  <c:v>0.13913326816552621</c:v>
                </c:pt>
                <c:pt idx="1581">
                  <c:v>0.13902465515368739</c:v>
                </c:pt>
                <c:pt idx="1582">
                  <c:v>0.13880742913000976</c:v>
                </c:pt>
                <c:pt idx="1583">
                  <c:v>0.13880742913000976</c:v>
                </c:pt>
                <c:pt idx="1584">
                  <c:v>0.13869881611817092</c:v>
                </c:pt>
                <c:pt idx="1585">
                  <c:v>0.13848159009449329</c:v>
                </c:pt>
                <c:pt idx="1586">
                  <c:v>0.13837297708265447</c:v>
                </c:pt>
                <c:pt idx="1587">
                  <c:v>0.13826436407081566</c:v>
                </c:pt>
                <c:pt idx="1588">
                  <c:v>0.13815575105897684</c:v>
                </c:pt>
                <c:pt idx="1589">
                  <c:v>0.13804713804713803</c:v>
                </c:pt>
                <c:pt idx="1590">
                  <c:v>0.13793852503529921</c:v>
                </c:pt>
                <c:pt idx="1591">
                  <c:v>0.13793852503529921</c:v>
                </c:pt>
                <c:pt idx="1592">
                  <c:v>0.13772129901162156</c:v>
                </c:pt>
                <c:pt idx="1593">
                  <c:v>0.13761268599978274</c:v>
                </c:pt>
                <c:pt idx="1594">
                  <c:v>0.13750407298794393</c:v>
                </c:pt>
                <c:pt idx="1595">
                  <c:v>0.1372868469642663</c:v>
                </c:pt>
                <c:pt idx="1596">
                  <c:v>0.13717823395242748</c:v>
                </c:pt>
                <c:pt idx="1597">
                  <c:v>0.13696100792874985</c:v>
                </c:pt>
                <c:pt idx="1598">
                  <c:v>0.13674378190507219</c:v>
                </c:pt>
                <c:pt idx="1599">
                  <c:v>0.13652655588139456</c:v>
                </c:pt>
                <c:pt idx="1600">
                  <c:v>0.13630932985771693</c:v>
                </c:pt>
                <c:pt idx="1601">
                  <c:v>0.13620071684587812</c:v>
                </c:pt>
                <c:pt idx="1602">
                  <c:v>0.1360921038340393</c:v>
                </c:pt>
                <c:pt idx="1603">
                  <c:v>0.13587487781036167</c:v>
                </c:pt>
                <c:pt idx="1604">
                  <c:v>0.13587487781036167</c:v>
                </c:pt>
                <c:pt idx="1605">
                  <c:v>0.13565765178668401</c:v>
                </c:pt>
                <c:pt idx="1606">
                  <c:v>0.1355490387748452</c:v>
                </c:pt>
                <c:pt idx="1607">
                  <c:v>0.13544042576300638</c:v>
                </c:pt>
                <c:pt idx="1608">
                  <c:v>0.13533181275116757</c:v>
                </c:pt>
                <c:pt idx="1609">
                  <c:v>0.13522319973932875</c:v>
                </c:pt>
                <c:pt idx="1610">
                  <c:v>0.13511458672748994</c:v>
                </c:pt>
                <c:pt idx="1611">
                  <c:v>0.13489736070381231</c:v>
                </c:pt>
                <c:pt idx="1612">
                  <c:v>0.13478874769197347</c:v>
                </c:pt>
                <c:pt idx="1613">
                  <c:v>0.13457152166829583</c:v>
                </c:pt>
                <c:pt idx="1614">
                  <c:v>0.13446290865645702</c:v>
                </c:pt>
                <c:pt idx="1615">
                  <c:v>0.1343542956446182</c:v>
                </c:pt>
                <c:pt idx="1616">
                  <c:v>0.13413706962094057</c:v>
                </c:pt>
                <c:pt idx="1617">
                  <c:v>0.13391984359726294</c:v>
                </c:pt>
                <c:pt idx="1618">
                  <c:v>0.13370261757358529</c:v>
                </c:pt>
                <c:pt idx="1619">
                  <c:v>0.13359400456174647</c:v>
                </c:pt>
                <c:pt idx="1620">
                  <c:v>0.13348539154990766</c:v>
                </c:pt>
                <c:pt idx="1621">
                  <c:v>0.13337677853806884</c:v>
                </c:pt>
                <c:pt idx="1622">
                  <c:v>0.13326816552623003</c:v>
                </c:pt>
                <c:pt idx="1623">
                  <c:v>0.13315955251439121</c:v>
                </c:pt>
                <c:pt idx="1624">
                  <c:v>0.13294232649071358</c:v>
                </c:pt>
                <c:pt idx="1625">
                  <c:v>0.13294232649071358</c:v>
                </c:pt>
                <c:pt idx="1626">
                  <c:v>0.13283371347887474</c:v>
                </c:pt>
                <c:pt idx="1627">
                  <c:v>0.13272510046703592</c:v>
                </c:pt>
                <c:pt idx="1628">
                  <c:v>0.13250787444335829</c:v>
                </c:pt>
                <c:pt idx="1629">
                  <c:v>0.13239926143151948</c:v>
                </c:pt>
                <c:pt idx="1630">
                  <c:v>0.13218203540784185</c:v>
                </c:pt>
                <c:pt idx="1631">
                  <c:v>0.13196480938416422</c:v>
                </c:pt>
                <c:pt idx="1632">
                  <c:v>0.13174758336048656</c:v>
                </c:pt>
                <c:pt idx="1633">
                  <c:v>0.13163897034864774</c:v>
                </c:pt>
                <c:pt idx="1634">
                  <c:v>0.13142174432497011</c:v>
                </c:pt>
                <c:pt idx="1635">
                  <c:v>0.1313131313131313</c:v>
                </c:pt>
                <c:pt idx="1636">
                  <c:v>0.13109590528945367</c:v>
                </c:pt>
                <c:pt idx="1637">
                  <c:v>0.13087867926577601</c:v>
                </c:pt>
                <c:pt idx="1638">
                  <c:v>0.13066145324209838</c:v>
                </c:pt>
                <c:pt idx="1639">
                  <c:v>0.13055284023025956</c:v>
                </c:pt>
                <c:pt idx="1640">
                  <c:v>0.13044422721842075</c:v>
                </c:pt>
                <c:pt idx="1641">
                  <c:v>0.13033561420658193</c:v>
                </c:pt>
                <c:pt idx="1642">
                  <c:v>0.13022700119474312</c:v>
                </c:pt>
                <c:pt idx="1643">
                  <c:v>0.1301183881829043</c:v>
                </c:pt>
                <c:pt idx="1644">
                  <c:v>0.12990116215922665</c:v>
                </c:pt>
                <c:pt idx="1645">
                  <c:v>0.12979254914738783</c:v>
                </c:pt>
                <c:pt idx="1646">
                  <c:v>0.12968393613554902</c:v>
                </c:pt>
                <c:pt idx="1647">
                  <c:v>0.1295753231237102</c:v>
                </c:pt>
                <c:pt idx="1648">
                  <c:v>0.12946671011187139</c:v>
                </c:pt>
                <c:pt idx="1649">
                  <c:v>0.12935809710003257</c:v>
                </c:pt>
                <c:pt idx="1650">
                  <c:v>0.12914087107635494</c:v>
                </c:pt>
                <c:pt idx="1651">
                  <c:v>0.12892364505267728</c:v>
                </c:pt>
                <c:pt idx="1652">
                  <c:v>0.12870641902899965</c:v>
                </c:pt>
                <c:pt idx="1653">
                  <c:v>0.12859780601716084</c:v>
                </c:pt>
                <c:pt idx="1654">
                  <c:v>0.12848919300532202</c:v>
                </c:pt>
                <c:pt idx="1655">
                  <c:v>0.12838057999348321</c:v>
                </c:pt>
                <c:pt idx="1656">
                  <c:v>0.12816335396980558</c:v>
                </c:pt>
                <c:pt idx="1657">
                  <c:v>0.12794612794612792</c:v>
                </c:pt>
                <c:pt idx="1658">
                  <c:v>0.12772890192245029</c:v>
                </c:pt>
                <c:pt idx="1659">
                  <c:v>0.12762028891061147</c:v>
                </c:pt>
                <c:pt idx="1660">
                  <c:v>0.12751167589877266</c:v>
                </c:pt>
                <c:pt idx="1661">
                  <c:v>0.12740306288693384</c:v>
                </c:pt>
                <c:pt idx="1662">
                  <c:v>0.12729444987509503</c:v>
                </c:pt>
                <c:pt idx="1663">
                  <c:v>0.12718583686325621</c:v>
                </c:pt>
                <c:pt idx="1664">
                  <c:v>0.12696861083957856</c:v>
                </c:pt>
                <c:pt idx="1665">
                  <c:v>0.12685999782773974</c:v>
                </c:pt>
                <c:pt idx="1666">
                  <c:v>0.12675138481590092</c:v>
                </c:pt>
                <c:pt idx="1667">
                  <c:v>0.12664277180406211</c:v>
                </c:pt>
                <c:pt idx="1668">
                  <c:v>0.12653415879222329</c:v>
                </c:pt>
                <c:pt idx="1669">
                  <c:v>0.12642554578038448</c:v>
                </c:pt>
                <c:pt idx="1670">
                  <c:v>0.12631693276854566</c:v>
                </c:pt>
                <c:pt idx="1671">
                  <c:v>0.12609970674486803</c:v>
                </c:pt>
                <c:pt idx="1672">
                  <c:v>0.12588248072119038</c:v>
                </c:pt>
                <c:pt idx="1673">
                  <c:v>0.12577386770935156</c:v>
                </c:pt>
                <c:pt idx="1674">
                  <c:v>0.12566525469751275</c:v>
                </c:pt>
                <c:pt idx="1675">
                  <c:v>0.12544802867383512</c:v>
                </c:pt>
                <c:pt idx="1676">
                  <c:v>0.1253394156619963</c:v>
                </c:pt>
                <c:pt idx="1677">
                  <c:v>0.12512218963831867</c:v>
                </c:pt>
                <c:pt idx="1678">
                  <c:v>0.12490496361464103</c:v>
                </c:pt>
                <c:pt idx="1679">
                  <c:v>0.12468773759096338</c:v>
                </c:pt>
                <c:pt idx="1680">
                  <c:v>0.12457912457912457</c:v>
                </c:pt>
                <c:pt idx="1681">
                  <c:v>0.12447051156728575</c:v>
                </c:pt>
                <c:pt idx="1682">
                  <c:v>0.12425328554360811</c:v>
                </c:pt>
                <c:pt idx="1683">
                  <c:v>0.12414467253176929</c:v>
                </c:pt>
                <c:pt idx="1684">
                  <c:v>0.12403605951993048</c:v>
                </c:pt>
                <c:pt idx="1685">
                  <c:v>0.12381883349625283</c:v>
                </c:pt>
                <c:pt idx="1686">
                  <c:v>0.12371022048441402</c:v>
                </c:pt>
                <c:pt idx="1687">
                  <c:v>0.1236016074725752</c:v>
                </c:pt>
                <c:pt idx="1688">
                  <c:v>0.12349299446073639</c:v>
                </c:pt>
                <c:pt idx="1689">
                  <c:v>0.12338438144889757</c:v>
                </c:pt>
                <c:pt idx="1690">
                  <c:v>0.12316715542521993</c:v>
                </c:pt>
                <c:pt idx="1691">
                  <c:v>0.12305854241338111</c:v>
                </c:pt>
                <c:pt idx="1692">
                  <c:v>0.1229499294015423</c:v>
                </c:pt>
                <c:pt idx="1693">
                  <c:v>0.12284131638970347</c:v>
                </c:pt>
                <c:pt idx="1694">
                  <c:v>0.12273270337786465</c:v>
                </c:pt>
                <c:pt idx="1695">
                  <c:v>0.12262409036602584</c:v>
                </c:pt>
                <c:pt idx="1696">
                  <c:v>0.12251547735418702</c:v>
                </c:pt>
                <c:pt idx="1697">
                  <c:v>0.12229825133050938</c:v>
                </c:pt>
                <c:pt idx="1698">
                  <c:v>0.12208102530683175</c:v>
                </c:pt>
                <c:pt idx="1699">
                  <c:v>0.12197241229499294</c:v>
                </c:pt>
                <c:pt idx="1700">
                  <c:v>0.12186379928315411</c:v>
                </c:pt>
                <c:pt idx="1701">
                  <c:v>0.12164657325947648</c:v>
                </c:pt>
                <c:pt idx="1702">
                  <c:v>0.12153796024763766</c:v>
                </c:pt>
                <c:pt idx="1703">
                  <c:v>0.12142934723579885</c:v>
                </c:pt>
                <c:pt idx="1704">
                  <c:v>0.1212121212121212</c:v>
                </c:pt>
                <c:pt idx="1705">
                  <c:v>0.12099489518844357</c:v>
                </c:pt>
                <c:pt idx="1706">
                  <c:v>0.12088628217660474</c:v>
                </c:pt>
                <c:pt idx="1707">
                  <c:v>0.12077766916476593</c:v>
                </c:pt>
                <c:pt idx="1708">
                  <c:v>0.12066905615292711</c:v>
                </c:pt>
                <c:pt idx="1709">
                  <c:v>0.1205604431410883</c:v>
                </c:pt>
                <c:pt idx="1710">
                  <c:v>0.12045183012924948</c:v>
                </c:pt>
                <c:pt idx="1711">
                  <c:v>0.12034321711741065</c:v>
                </c:pt>
                <c:pt idx="1712">
                  <c:v>0.12023460410557184</c:v>
                </c:pt>
                <c:pt idx="1713">
                  <c:v>0.12012599109373302</c:v>
                </c:pt>
                <c:pt idx="1714">
                  <c:v>0.12001737808189421</c:v>
                </c:pt>
                <c:pt idx="1715">
                  <c:v>0.11990876507005538</c:v>
                </c:pt>
                <c:pt idx="1716">
                  <c:v>0.11980015205821656</c:v>
                </c:pt>
                <c:pt idx="1717">
                  <c:v>0.11958292603453893</c:v>
                </c:pt>
                <c:pt idx="1718">
                  <c:v>0.11936570001086129</c:v>
                </c:pt>
                <c:pt idx="1719">
                  <c:v>0.11914847398718366</c:v>
                </c:pt>
                <c:pt idx="1720">
                  <c:v>0.11893124796350601</c:v>
                </c:pt>
                <c:pt idx="1721">
                  <c:v>0.11871402193982838</c:v>
                </c:pt>
                <c:pt idx="1722">
                  <c:v>0.11860540892798957</c:v>
                </c:pt>
                <c:pt idx="1723">
                  <c:v>0.11849679591615075</c:v>
                </c:pt>
                <c:pt idx="1724">
                  <c:v>0.11827956989247311</c:v>
                </c:pt>
                <c:pt idx="1725">
                  <c:v>0.11806234386879548</c:v>
                </c:pt>
                <c:pt idx="1726">
                  <c:v>0.11795373085695665</c:v>
                </c:pt>
                <c:pt idx="1727">
                  <c:v>0.11784511784511784</c:v>
                </c:pt>
                <c:pt idx="1728">
                  <c:v>0.11773650483327902</c:v>
                </c:pt>
                <c:pt idx="1729">
                  <c:v>0.11762789182144021</c:v>
                </c:pt>
                <c:pt idx="1730">
                  <c:v>0.11751927880960139</c:v>
                </c:pt>
                <c:pt idx="1731">
                  <c:v>0.11730205278592375</c:v>
                </c:pt>
                <c:pt idx="1732">
                  <c:v>0.11719343977408493</c:v>
                </c:pt>
                <c:pt idx="1733">
                  <c:v>0.11708482676224612</c:v>
                </c:pt>
                <c:pt idx="1734">
                  <c:v>0.11697621375040729</c:v>
                </c:pt>
                <c:pt idx="1735">
                  <c:v>0.11686760073856847</c:v>
                </c:pt>
                <c:pt idx="1736">
                  <c:v>0.11675898772672966</c:v>
                </c:pt>
                <c:pt idx="1737">
                  <c:v>0.11665037471489084</c:v>
                </c:pt>
                <c:pt idx="1738">
                  <c:v>0.11654176170305203</c:v>
                </c:pt>
                <c:pt idx="1739">
                  <c:v>0.1164331486912132</c:v>
                </c:pt>
                <c:pt idx="1740">
                  <c:v>0.11632453567937438</c:v>
                </c:pt>
                <c:pt idx="1741">
                  <c:v>0.11610730965569675</c:v>
                </c:pt>
                <c:pt idx="1742">
                  <c:v>0.11599869664385792</c:v>
                </c:pt>
                <c:pt idx="1743">
                  <c:v>0.11589008363201911</c:v>
                </c:pt>
                <c:pt idx="1744">
                  <c:v>0.11578147062018029</c:v>
                </c:pt>
                <c:pt idx="1745">
                  <c:v>0.11567285760834148</c:v>
                </c:pt>
                <c:pt idx="1746">
                  <c:v>0.11556424459650266</c:v>
                </c:pt>
                <c:pt idx="1747">
                  <c:v>0.11534701857282502</c:v>
                </c:pt>
                <c:pt idx="1748">
                  <c:v>0.11512979254914739</c:v>
                </c:pt>
                <c:pt idx="1749">
                  <c:v>0.11502117953730856</c:v>
                </c:pt>
                <c:pt idx="1750">
                  <c:v>0.11491256652546974</c:v>
                </c:pt>
                <c:pt idx="1751">
                  <c:v>0.11480395351363093</c:v>
                </c:pt>
                <c:pt idx="1752">
                  <c:v>0.11469534050179211</c:v>
                </c:pt>
                <c:pt idx="1753">
                  <c:v>0.1145867274899533</c:v>
                </c:pt>
                <c:pt idx="1754">
                  <c:v>0.11436950146627566</c:v>
                </c:pt>
                <c:pt idx="1755">
                  <c:v>0.11415227544259803</c:v>
                </c:pt>
                <c:pt idx="1756">
                  <c:v>0.1140436624307592</c:v>
                </c:pt>
                <c:pt idx="1757">
                  <c:v>0.11393504941892038</c:v>
                </c:pt>
                <c:pt idx="1758">
                  <c:v>0.11382643640708157</c:v>
                </c:pt>
                <c:pt idx="1759">
                  <c:v>0.11371782339524275</c:v>
                </c:pt>
                <c:pt idx="1760">
                  <c:v>0.11350059737156511</c:v>
                </c:pt>
                <c:pt idx="1761">
                  <c:v>0.11328337134788748</c:v>
                </c:pt>
                <c:pt idx="1762">
                  <c:v>0.11306614532420983</c:v>
                </c:pt>
                <c:pt idx="1763">
                  <c:v>0.11295753231237102</c:v>
                </c:pt>
                <c:pt idx="1764">
                  <c:v>0.11274030628869339</c:v>
                </c:pt>
                <c:pt idx="1765">
                  <c:v>0.11263169327685457</c:v>
                </c:pt>
                <c:pt idx="1766">
                  <c:v>0.11252308026501574</c:v>
                </c:pt>
                <c:pt idx="1767">
                  <c:v>0.11230585424133811</c:v>
                </c:pt>
                <c:pt idx="1768">
                  <c:v>0.11208862821766047</c:v>
                </c:pt>
                <c:pt idx="1769">
                  <c:v>0.11198001520582165</c:v>
                </c:pt>
                <c:pt idx="1770">
                  <c:v>0.11187140219398284</c:v>
                </c:pt>
                <c:pt idx="1771">
                  <c:v>0.11176278918214402</c:v>
                </c:pt>
                <c:pt idx="1772">
                  <c:v>0.11165417617030521</c:v>
                </c:pt>
                <c:pt idx="1773">
                  <c:v>0.11154556315846638</c:v>
                </c:pt>
                <c:pt idx="1774">
                  <c:v>0.11143695014662756</c:v>
                </c:pt>
                <c:pt idx="1775">
                  <c:v>0.11121972412294993</c:v>
                </c:pt>
                <c:pt idx="1776">
                  <c:v>0.1111111111111111</c:v>
                </c:pt>
                <c:pt idx="1777">
                  <c:v>0.11100249809927229</c:v>
                </c:pt>
                <c:pt idx="1778">
                  <c:v>0.11089388508743347</c:v>
                </c:pt>
                <c:pt idx="1779">
                  <c:v>0.11067665906375584</c:v>
                </c:pt>
                <c:pt idx="1780">
                  <c:v>0.1104594330400782</c:v>
                </c:pt>
                <c:pt idx="1781">
                  <c:v>0.11024220701640057</c:v>
                </c:pt>
                <c:pt idx="1782">
                  <c:v>0.11013359400456174</c:v>
                </c:pt>
                <c:pt idx="1783">
                  <c:v>0.10991636798088411</c:v>
                </c:pt>
                <c:pt idx="1784">
                  <c:v>0.1098077549690453</c:v>
                </c:pt>
                <c:pt idx="1785">
                  <c:v>0.10969914195720648</c:v>
                </c:pt>
                <c:pt idx="1786">
                  <c:v>0.10948191593352884</c:v>
                </c:pt>
                <c:pt idx="1787">
                  <c:v>0.10926468990985121</c:v>
                </c:pt>
                <c:pt idx="1788">
                  <c:v>0.10926468990985121</c:v>
                </c:pt>
                <c:pt idx="1789">
                  <c:v>0.10915607689801238</c:v>
                </c:pt>
                <c:pt idx="1790">
                  <c:v>0.10904746388617356</c:v>
                </c:pt>
                <c:pt idx="1791">
                  <c:v>0.10893885087433475</c:v>
                </c:pt>
                <c:pt idx="1792">
                  <c:v>0.10883023786249593</c:v>
                </c:pt>
                <c:pt idx="1793">
                  <c:v>0.10861301183881829</c:v>
                </c:pt>
                <c:pt idx="1794">
                  <c:v>0.10850439882697947</c:v>
                </c:pt>
                <c:pt idx="1795">
                  <c:v>0.10850439882697947</c:v>
                </c:pt>
                <c:pt idx="1796">
                  <c:v>0.10839578581514066</c:v>
                </c:pt>
                <c:pt idx="1797">
                  <c:v>0.10817855979146301</c:v>
                </c:pt>
                <c:pt idx="1798">
                  <c:v>0.1080699467796242</c:v>
                </c:pt>
                <c:pt idx="1799">
                  <c:v>0.10796133376778538</c:v>
                </c:pt>
                <c:pt idx="1800">
                  <c:v>0.10785272075594657</c:v>
                </c:pt>
                <c:pt idx="1801">
                  <c:v>0.10763549473226892</c:v>
                </c:pt>
                <c:pt idx="1802">
                  <c:v>0.10752688172043011</c:v>
                </c:pt>
                <c:pt idx="1803">
                  <c:v>0.10730965569675248</c:v>
                </c:pt>
                <c:pt idx="1804">
                  <c:v>0.10709242967307483</c:v>
                </c:pt>
                <c:pt idx="1805">
                  <c:v>0.10698381666123602</c:v>
                </c:pt>
                <c:pt idx="1806">
                  <c:v>0.1068752036493972</c:v>
                </c:pt>
                <c:pt idx="1807">
                  <c:v>0.10676659063755839</c:v>
                </c:pt>
                <c:pt idx="1808">
                  <c:v>0.10665797762571956</c:v>
                </c:pt>
                <c:pt idx="1809">
                  <c:v>0.10644075160204193</c:v>
                </c:pt>
                <c:pt idx="1810">
                  <c:v>0.10633213859020312</c:v>
                </c:pt>
                <c:pt idx="1811">
                  <c:v>0.10622352557836429</c:v>
                </c:pt>
                <c:pt idx="1812">
                  <c:v>0.10611491256652547</c:v>
                </c:pt>
                <c:pt idx="1813">
                  <c:v>0.10600629955468666</c:v>
                </c:pt>
                <c:pt idx="1814">
                  <c:v>0.10589768654284784</c:v>
                </c:pt>
                <c:pt idx="1815">
                  <c:v>0.10578907353100903</c:v>
                </c:pt>
                <c:pt idx="1816">
                  <c:v>0.10557184750733138</c:v>
                </c:pt>
                <c:pt idx="1817">
                  <c:v>0.10535462148365375</c:v>
                </c:pt>
                <c:pt idx="1818">
                  <c:v>0.10524600847181492</c:v>
                </c:pt>
                <c:pt idx="1819">
                  <c:v>0.10513739545997611</c:v>
                </c:pt>
                <c:pt idx="1820">
                  <c:v>0.10502878244813729</c:v>
                </c:pt>
                <c:pt idx="1821">
                  <c:v>0.10492016943629848</c:v>
                </c:pt>
                <c:pt idx="1822">
                  <c:v>0.10481155642445966</c:v>
                </c:pt>
                <c:pt idx="1823">
                  <c:v>0.10459433040078202</c:v>
                </c:pt>
                <c:pt idx="1824">
                  <c:v>0.10437710437710439</c:v>
                </c:pt>
                <c:pt idx="1825">
                  <c:v>0.10426849136526556</c:v>
                </c:pt>
                <c:pt idx="1826">
                  <c:v>0.10415987835342674</c:v>
                </c:pt>
                <c:pt idx="1827">
                  <c:v>0.10405126534158793</c:v>
                </c:pt>
                <c:pt idx="1828">
                  <c:v>0.1038340393179103</c:v>
                </c:pt>
                <c:pt idx="1829">
                  <c:v>0.10361681329423265</c:v>
                </c:pt>
                <c:pt idx="1830">
                  <c:v>0.10339958727055502</c:v>
                </c:pt>
                <c:pt idx="1831">
                  <c:v>0.10318236124687738</c:v>
                </c:pt>
                <c:pt idx="1832">
                  <c:v>0.10307374823503856</c:v>
                </c:pt>
                <c:pt idx="1833">
                  <c:v>0.10296513522319975</c:v>
                </c:pt>
                <c:pt idx="1834">
                  <c:v>0.10285652221136093</c:v>
                </c:pt>
                <c:pt idx="1835">
                  <c:v>0.10274790919952211</c:v>
                </c:pt>
                <c:pt idx="1836">
                  <c:v>0.10253068317584448</c:v>
                </c:pt>
                <c:pt idx="1837">
                  <c:v>0.10242207016400566</c:v>
                </c:pt>
                <c:pt idx="1838">
                  <c:v>0.10231345715216683</c:v>
                </c:pt>
                <c:pt idx="1839">
                  <c:v>0.10220484414032802</c:v>
                </c:pt>
                <c:pt idx="1840">
                  <c:v>0.1020962311284892</c:v>
                </c:pt>
                <c:pt idx="1841">
                  <c:v>0.10198761811665039</c:v>
                </c:pt>
                <c:pt idx="1842">
                  <c:v>0.10187900510481157</c:v>
                </c:pt>
                <c:pt idx="1843">
                  <c:v>0.10166177908113393</c:v>
                </c:pt>
                <c:pt idx="1844">
                  <c:v>0.1014445530574563</c:v>
                </c:pt>
                <c:pt idx="1845">
                  <c:v>0.10133594004561747</c:v>
                </c:pt>
                <c:pt idx="1846">
                  <c:v>0.10122732703377865</c:v>
                </c:pt>
                <c:pt idx="1847">
                  <c:v>0.10111871402193984</c:v>
                </c:pt>
                <c:pt idx="1848">
                  <c:v>0.10101010101010102</c:v>
                </c:pt>
                <c:pt idx="1849">
                  <c:v>0.10079287498642338</c:v>
                </c:pt>
                <c:pt idx="1850">
                  <c:v>0.10057564896274575</c:v>
                </c:pt>
                <c:pt idx="1851">
                  <c:v>0.1003584229390681</c:v>
                </c:pt>
                <c:pt idx="1852">
                  <c:v>0.10024980992722929</c:v>
                </c:pt>
                <c:pt idx="1853">
                  <c:v>0.10014119691539047</c:v>
                </c:pt>
                <c:pt idx="1854">
                  <c:v>0.10003258390355166</c:v>
                </c:pt>
                <c:pt idx="1855">
                  <c:v>9.9815357879874014E-2</c:v>
                </c:pt>
                <c:pt idx="1856">
                  <c:v>9.9598131856196384E-2</c:v>
                </c:pt>
                <c:pt idx="1857">
                  <c:v>9.938090583251874E-2</c:v>
                </c:pt>
                <c:pt idx="1858">
                  <c:v>9.9272292820679925E-2</c:v>
                </c:pt>
                <c:pt idx="1859">
                  <c:v>9.916367980884111E-2</c:v>
                </c:pt>
                <c:pt idx="1860">
                  <c:v>9.9055066797002295E-2</c:v>
                </c:pt>
                <c:pt idx="1861">
                  <c:v>9.894645378516348E-2</c:v>
                </c:pt>
                <c:pt idx="1862">
                  <c:v>9.8837840773324651E-2</c:v>
                </c:pt>
                <c:pt idx="1863">
                  <c:v>9.862061474964702E-2</c:v>
                </c:pt>
                <c:pt idx="1864">
                  <c:v>9.8512001737808205E-2</c:v>
                </c:pt>
                <c:pt idx="1865">
                  <c:v>9.8512001737808205E-2</c:v>
                </c:pt>
                <c:pt idx="1866">
                  <c:v>9.8403388725969376E-2</c:v>
                </c:pt>
                <c:pt idx="1867">
                  <c:v>9.8294775714130561E-2</c:v>
                </c:pt>
                <c:pt idx="1868">
                  <c:v>9.8186162702291746E-2</c:v>
                </c:pt>
                <c:pt idx="1869">
                  <c:v>9.8077549690452931E-2</c:v>
                </c:pt>
                <c:pt idx="1870">
                  <c:v>9.7968936678614116E-2</c:v>
                </c:pt>
                <c:pt idx="1871">
                  <c:v>9.7860323666775287E-2</c:v>
                </c:pt>
                <c:pt idx="1872">
                  <c:v>9.7751710654936472E-2</c:v>
                </c:pt>
                <c:pt idx="1873">
                  <c:v>9.7643097643097657E-2</c:v>
                </c:pt>
                <c:pt idx="1874">
                  <c:v>9.7425871619420013E-2</c:v>
                </c:pt>
                <c:pt idx="1875">
                  <c:v>9.7317258607581197E-2</c:v>
                </c:pt>
                <c:pt idx="1876">
                  <c:v>9.7208645595742382E-2</c:v>
                </c:pt>
                <c:pt idx="1877">
                  <c:v>9.7100032583903567E-2</c:v>
                </c:pt>
                <c:pt idx="1878">
                  <c:v>9.6882806560225923E-2</c:v>
                </c:pt>
                <c:pt idx="1879">
                  <c:v>9.6665580536548293E-2</c:v>
                </c:pt>
                <c:pt idx="1880">
                  <c:v>9.6448354512870649E-2</c:v>
                </c:pt>
                <c:pt idx="1881">
                  <c:v>9.6339741501031834E-2</c:v>
                </c:pt>
                <c:pt idx="1882">
                  <c:v>9.6231128489193019E-2</c:v>
                </c:pt>
                <c:pt idx="1883">
                  <c:v>9.6013902465515388E-2</c:v>
                </c:pt>
                <c:pt idx="1884">
                  <c:v>9.5796676441837744E-2</c:v>
                </c:pt>
                <c:pt idx="1885">
                  <c:v>9.5579450418160114E-2</c:v>
                </c:pt>
                <c:pt idx="1886">
                  <c:v>9.536222439448247E-2</c:v>
                </c:pt>
                <c:pt idx="1887">
                  <c:v>9.5253611382643655E-2</c:v>
                </c:pt>
                <c:pt idx="1888">
                  <c:v>9.514499837080484E-2</c:v>
                </c:pt>
                <c:pt idx="1889">
                  <c:v>9.4927772347127196E-2</c:v>
                </c:pt>
                <c:pt idx="1890">
                  <c:v>9.4710546323449565E-2</c:v>
                </c:pt>
                <c:pt idx="1891">
                  <c:v>9.4493320299771921E-2</c:v>
                </c:pt>
                <c:pt idx="1892">
                  <c:v>9.4384707287933106E-2</c:v>
                </c:pt>
                <c:pt idx="1893">
                  <c:v>9.4276094276094291E-2</c:v>
                </c:pt>
                <c:pt idx="1894">
                  <c:v>9.4167481264255476E-2</c:v>
                </c:pt>
                <c:pt idx="1895">
                  <c:v>9.4058868252416661E-2</c:v>
                </c:pt>
                <c:pt idx="1896">
                  <c:v>9.3950255240577832E-2</c:v>
                </c:pt>
                <c:pt idx="1897">
                  <c:v>9.3733029216900202E-2</c:v>
                </c:pt>
                <c:pt idx="1898">
                  <c:v>9.3624416205061387E-2</c:v>
                </c:pt>
                <c:pt idx="1899">
                  <c:v>9.3515803193222558E-2</c:v>
                </c:pt>
                <c:pt idx="1900">
                  <c:v>9.3407190181383742E-2</c:v>
                </c:pt>
                <c:pt idx="1901">
                  <c:v>9.3298577169544927E-2</c:v>
                </c:pt>
                <c:pt idx="1902">
                  <c:v>9.3189964157706112E-2</c:v>
                </c:pt>
                <c:pt idx="1903">
                  <c:v>9.3081351145867297E-2</c:v>
                </c:pt>
                <c:pt idx="1904">
                  <c:v>9.2972738134028468E-2</c:v>
                </c:pt>
                <c:pt idx="1905">
                  <c:v>9.2864125122189653E-2</c:v>
                </c:pt>
                <c:pt idx="1906">
                  <c:v>9.2755512110350838E-2</c:v>
                </c:pt>
                <c:pt idx="1907">
                  <c:v>9.2646899098512023E-2</c:v>
                </c:pt>
                <c:pt idx="1908">
                  <c:v>9.2538286086673194E-2</c:v>
                </c:pt>
                <c:pt idx="1909">
                  <c:v>9.2429673074834379E-2</c:v>
                </c:pt>
                <c:pt idx="1910">
                  <c:v>9.2321060062995564E-2</c:v>
                </c:pt>
                <c:pt idx="1911">
                  <c:v>9.2212447051156748E-2</c:v>
                </c:pt>
                <c:pt idx="1912">
                  <c:v>9.2103834039317933E-2</c:v>
                </c:pt>
                <c:pt idx="1913">
                  <c:v>9.1995221027479104E-2</c:v>
                </c:pt>
                <c:pt idx="1914">
                  <c:v>9.1777995003801474E-2</c:v>
                </c:pt>
                <c:pt idx="1915">
                  <c:v>9.1669381991962659E-2</c:v>
                </c:pt>
                <c:pt idx="1916">
                  <c:v>9.156076898012383E-2</c:v>
                </c:pt>
                <c:pt idx="1917">
                  <c:v>9.1452155968285015E-2</c:v>
                </c:pt>
                <c:pt idx="1918">
                  <c:v>9.13435429564462E-2</c:v>
                </c:pt>
                <c:pt idx="1919">
                  <c:v>9.1234929944607385E-2</c:v>
                </c:pt>
                <c:pt idx="1920">
                  <c:v>9.1017703920929741E-2</c:v>
                </c:pt>
                <c:pt idx="1921">
                  <c:v>9.080047789725211E-2</c:v>
                </c:pt>
                <c:pt idx="1922">
                  <c:v>9.0583251873574466E-2</c:v>
                </c:pt>
                <c:pt idx="1923">
                  <c:v>9.0474638861735651E-2</c:v>
                </c:pt>
                <c:pt idx="1924">
                  <c:v>9.0366025849896836E-2</c:v>
                </c:pt>
                <c:pt idx="1925">
                  <c:v>9.0257412838058021E-2</c:v>
                </c:pt>
                <c:pt idx="1926">
                  <c:v>9.0040186814380377E-2</c:v>
                </c:pt>
                <c:pt idx="1927">
                  <c:v>8.9931573802541562E-2</c:v>
                </c:pt>
                <c:pt idx="1928">
                  <c:v>8.9714347778863932E-2</c:v>
                </c:pt>
                <c:pt idx="1929">
                  <c:v>8.9605734767025103E-2</c:v>
                </c:pt>
                <c:pt idx="1930">
                  <c:v>8.9497121755186287E-2</c:v>
                </c:pt>
                <c:pt idx="1931">
                  <c:v>8.9388508743347472E-2</c:v>
                </c:pt>
                <c:pt idx="1932">
                  <c:v>8.9171282719669842E-2</c:v>
                </c:pt>
                <c:pt idx="1933">
                  <c:v>8.9062669707831013E-2</c:v>
                </c:pt>
                <c:pt idx="1934">
                  <c:v>8.8845443684153383E-2</c:v>
                </c:pt>
                <c:pt idx="1935">
                  <c:v>8.8736830672314568E-2</c:v>
                </c:pt>
                <c:pt idx="1936">
                  <c:v>8.8519604648636924E-2</c:v>
                </c:pt>
                <c:pt idx="1937">
                  <c:v>8.8410991636798109E-2</c:v>
                </c:pt>
                <c:pt idx="1938">
                  <c:v>8.8302378624959293E-2</c:v>
                </c:pt>
                <c:pt idx="1939">
                  <c:v>8.8193765613120478E-2</c:v>
                </c:pt>
                <c:pt idx="1940">
                  <c:v>8.7976539589442834E-2</c:v>
                </c:pt>
                <c:pt idx="1941">
                  <c:v>8.7976539589442834E-2</c:v>
                </c:pt>
                <c:pt idx="1942">
                  <c:v>8.7759313565765204E-2</c:v>
                </c:pt>
                <c:pt idx="1943">
                  <c:v>8.7650700553926375E-2</c:v>
                </c:pt>
                <c:pt idx="1944">
                  <c:v>8.754208754208756E-2</c:v>
                </c:pt>
                <c:pt idx="1945">
                  <c:v>8.7433474530248745E-2</c:v>
                </c:pt>
                <c:pt idx="1946">
                  <c:v>8.732486151840993E-2</c:v>
                </c:pt>
                <c:pt idx="1947">
                  <c:v>8.7216248506571115E-2</c:v>
                </c:pt>
                <c:pt idx="1948">
                  <c:v>8.6999022482893471E-2</c:v>
                </c:pt>
                <c:pt idx="1949">
                  <c:v>8.6890409471054655E-2</c:v>
                </c:pt>
                <c:pt idx="1950">
                  <c:v>8.6673183447377011E-2</c:v>
                </c:pt>
                <c:pt idx="1951">
                  <c:v>8.6564570435538196E-2</c:v>
                </c:pt>
                <c:pt idx="1952">
                  <c:v>8.6347344411860566E-2</c:v>
                </c:pt>
                <c:pt idx="1953">
                  <c:v>8.6130118388182922E-2</c:v>
                </c:pt>
                <c:pt idx="1954">
                  <c:v>8.5912892364505292E-2</c:v>
                </c:pt>
                <c:pt idx="1955">
                  <c:v>8.5695666340827648E-2</c:v>
                </c:pt>
                <c:pt idx="1956">
                  <c:v>8.5478440317150003E-2</c:v>
                </c:pt>
                <c:pt idx="1957">
                  <c:v>8.5369827305311188E-2</c:v>
                </c:pt>
                <c:pt idx="1958">
                  <c:v>8.5261214293472373E-2</c:v>
                </c:pt>
                <c:pt idx="1959">
                  <c:v>8.5043988269794729E-2</c:v>
                </c:pt>
                <c:pt idx="1960">
                  <c:v>8.4935375257955914E-2</c:v>
                </c:pt>
                <c:pt idx="1961">
                  <c:v>8.4826762246117099E-2</c:v>
                </c:pt>
                <c:pt idx="1962">
                  <c:v>8.4826762246117099E-2</c:v>
                </c:pt>
                <c:pt idx="1963">
                  <c:v>8.4718149234278284E-2</c:v>
                </c:pt>
                <c:pt idx="1964">
                  <c:v>8.4609536222439455E-2</c:v>
                </c:pt>
                <c:pt idx="1965">
                  <c:v>8.450092321060064E-2</c:v>
                </c:pt>
                <c:pt idx="1966">
                  <c:v>8.4283697186923009E-2</c:v>
                </c:pt>
                <c:pt idx="1967">
                  <c:v>8.4175084175084181E-2</c:v>
                </c:pt>
                <c:pt idx="1968">
                  <c:v>8.4066471163245365E-2</c:v>
                </c:pt>
                <c:pt idx="1969">
                  <c:v>8.3849245139567735E-2</c:v>
                </c:pt>
                <c:pt idx="1970">
                  <c:v>8.374063212772892E-2</c:v>
                </c:pt>
                <c:pt idx="1971">
                  <c:v>8.3523406104051276E-2</c:v>
                </c:pt>
                <c:pt idx="1972">
                  <c:v>8.3414793092212461E-2</c:v>
                </c:pt>
                <c:pt idx="1973">
                  <c:v>8.3306180080373646E-2</c:v>
                </c:pt>
                <c:pt idx="1974">
                  <c:v>8.3088954056695988E-2</c:v>
                </c:pt>
                <c:pt idx="1975">
                  <c:v>8.2980341044857173E-2</c:v>
                </c:pt>
                <c:pt idx="1976">
                  <c:v>8.2763115021179542E-2</c:v>
                </c:pt>
                <c:pt idx="1977">
                  <c:v>8.2654502009340713E-2</c:v>
                </c:pt>
                <c:pt idx="1978">
                  <c:v>8.2545888997501898E-2</c:v>
                </c:pt>
                <c:pt idx="1979">
                  <c:v>8.2437275985663083E-2</c:v>
                </c:pt>
                <c:pt idx="1980">
                  <c:v>8.2220049961985453E-2</c:v>
                </c:pt>
                <c:pt idx="1981">
                  <c:v>8.2002823938307809E-2</c:v>
                </c:pt>
                <c:pt idx="1982">
                  <c:v>8.1894210926468994E-2</c:v>
                </c:pt>
                <c:pt idx="1983">
                  <c:v>8.1785597914630179E-2</c:v>
                </c:pt>
                <c:pt idx="1984">
                  <c:v>8.167698490279135E-2</c:v>
                </c:pt>
                <c:pt idx="1985">
                  <c:v>8.1459758879113719E-2</c:v>
                </c:pt>
                <c:pt idx="1986">
                  <c:v>8.1351145867274904E-2</c:v>
                </c:pt>
                <c:pt idx="1987">
                  <c:v>8.113391984359726E-2</c:v>
                </c:pt>
                <c:pt idx="1988">
                  <c:v>8.091669381991963E-2</c:v>
                </c:pt>
                <c:pt idx="1989">
                  <c:v>8.0808080808080815E-2</c:v>
                </c:pt>
                <c:pt idx="1990">
                  <c:v>8.0699467796241986E-2</c:v>
                </c:pt>
                <c:pt idx="1991">
                  <c:v>8.0482241772564356E-2</c:v>
                </c:pt>
                <c:pt idx="1992">
                  <c:v>8.0373628760725541E-2</c:v>
                </c:pt>
                <c:pt idx="1993">
                  <c:v>8.0265015748886726E-2</c:v>
                </c:pt>
                <c:pt idx="1994">
                  <c:v>8.0156402737047897E-2</c:v>
                </c:pt>
                <c:pt idx="1995">
                  <c:v>7.9939176713370266E-2</c:v>
                </c:pt>
                <c:pt idx="1996">
                  <c:v>7.9830563701531451E-2</c:v>
                </c:pt>
                <c:pt idx="1997">
                  <c:v>7.9830563701531451E-2</c:v>
                </c:pt>
                <c:pt idx="1998">
                  <c:v>7.9721950689692622E-2</c:v>
                </c:pt>
                <c:pt idx="1999">
                  <c:v>7.9613337677853807E-2</c:v>
                </c:pt>
                <c:pt idx="2000">
                  <c:v>7.9504724666014992E-2</c:v>
                </c:pt>
                <c:pt idx="2001">
                  <c:v>7.9396111654176177E-2</c:v>
                </c:pt>
                <c:pt idx="2002">
                  <c:v>7.9178885630498533E-2</c:v>
                </c:pt>
                <c:pt idx="2003">
                  <c:v>7.9070272618659718E-2</c:v>
                </c:pt>
                <c:pt idx="2004">
                  <c:v>7.8961659606820903E-2</c:v>
                </c:pt>
                <c:pt idx="2005">
                  <c:v>7.8853046594982087E-2</c:v>
                </c:pt>
                <c:pt idx="2006">
                  <c:v>7.8635820571304443E-2</c:v>
                </c:pt>
                <c:pt idx="2007">
                  <c:v>7.8527207559465628E-2</c:v>
                </c:pt>
                <c:pt idx="2008">
                  <c:v>7.8309981535787998E-2</c:v>
                </c:pt>
                <c:pt idx="2009">
                  <c:v>7.8092755512110354E-2</c:v>
                </c:pt>
                <c:pt idx="2010">
                  <c:v>7.7875529488432724E-2</c:v>
                </c:pt>
                <c:pt idx="2011">
                  <c:v>7.7766916476593895E-2</c:v>
                </c:pt>
                <c:pt idx="2012">
                  <c:v>7.765830346475508E-2</c:v>
                </c:pt>
                <c:pt idx="2013">
                  <c:v>7.7549690452916265E-2</c:v>
                </c:pt>
                <c:pt idx="2014">
                  <c:v>7.7332464429238634E-2</c:v>
                </c:pt>
                <c:pt idx="2015">
                  <c:v>7.711523840556099E-2</c:v>
                </c:pt>
                <c:pt idx="2016">
                  <c:v>7.7006625393722175E-2</c:v>
                </c:pt>
                <c:pt idx="2017">
                  <c:v>7.689801238188336E-2</c:v>
                </c:pt>
                <c:pt idx="2018">
                  <c:v>7.6789399370044531E-2</c:v>
                </c:pt>
                <c:pt idx="2019">
                  <c:v>7.6680786358205716E-2</c:v>
                </c:pt>
                <c:pt idx="2020">
                  <c:v>7.6572173346366901E-2</c:v>
                </c:pt>
                <c:pt idx="2021">
                  <c:v>7.6463560334528086E-2</c:v>
                </c:pt>
                <c:pt idx="2022">
                  <c:v>7.6246334310850442E-2</c:v>
                </c:pt>
                <c:pt idx="2023">
                  <c:v>7.6246334310850442E-2</c:v>
                </c:pt>
                <c:pt idx="2024">
                  <c:v>7.6137721299011626E-2</c:v>
                </c:pt>
                <c:pt idx="2025">
                  <c:v>7.5920495275333996E-2</c:v>
                </c:pt>
                <c:pt idx="2026">
                  <c:v>7.5811882263495167E-2</c:v>
                </c:pt>
                <c:pt idx="2027">
                  <c:v>7.5703269251656352E-2</c:v>
                </c:pt>
                <c:pt idx="2028">
                  <c:v>7.5486043227978722E-2</c:v>
                </c:pt>
                <c:pt idx="2029">
                  <c:v>7.5268817204301078E-2</c:v>
                </c:pt>
                <c:pt idx="2030">
                  <c:v>7.5160204192462263E-2</c:v>
                </c:pt>
                <c:pt idx="2031">
                  <c:v>7.5051591180623448E-2</c:v>
                </c:pt>
                <c:pt idx="2032">
                  <c:v>7.4834365156945803E-2</c:v>
                </c:pt>
                <c:pt idx="2033">
                  <c:v>7.4725752145106988E-2</c:v>
                </c:pt>
                <c:pt idx="2034">
                  <c:v>7.4617139133268173E-2</c:v>
                </c:pt>
                <c:pt idx="2035">
                  <c:v>7.4508526121429358E-2</c:v>
                </c:pt>
                <c:pt idx="2036">
                  <c:v>7.4291300097751714E-2</c:v>
                </c:pt>
                <c:pt idx="2037">
                  <c:v>7.4182687085912899E-2</c:v>
                </c:pt>
                <c:pt idx="2038">
                  <c:v>7.4074074074074084E-2</c:v>
                </c:pt>
                <c:pt idx="2039">
                  <c:v>7.385684805039644E-2</c:v>
                </c:pt>
                <c:pt idx="2040">
                  <c:v>7.3748235038557625E-2</c:v>
                </c:pt>
                <c:pt idx="2041">
                  <c:v>7.363962202671881E-2</c:v>
                </c:pt>
                <c:pt idx="2042">
                  <c:v>7.3531009014879994E-2</c:v>
                </c:pt>
                <c:pt idx="2043">
                  <c:v>7.3422396003041179E-2</c:v>
                </c:pt>
                <c:pt idx="2044">
                  <c:v>7.3205169979363535E-2</c:v>
                </c:pt>
                <c:pt idx="2045">
                  <c:v>7.309655696752472E-2</c:v>
                </c:pt>
                <c:pt idx="2046">
                  <c:v>7.2987943955685905E-2</c:v>
                </c:pt>
                <c:pt idx="2047">
                  <c:v>7.2879330943847076E-2</c:v>
                </c:pt>
                <c:pt idx="2048">
                  <c:v>7.2770717932008261E-2</c:v>
                </c:pt>
                <c:pt idx="2049">
                  <c:v>7.2662104920169446E-2</c:v>
                </c:pt>
                <c:pt idx="2050">
                  <c:v>7.2444878896491816E-2</c:v>
                </c:pt>
                <c:pt idx="2051">
                  <c:v>7.2227652872814171E-2</c:v>
                </c:pt>
                <c:pt idx="2052">
                  <c:v>7.2010426849136541E-2</c:v>
                </c:pt>
                <c:pt idx="2053">
                  <c:v>7.1901813837297712E-2</c:v>
                </c:pt>
                <c:pt idx="2054">
                  <c:v>7.1793200825458897E-2</c:v>
                </c:pt>
                <c:pt idx="2055">
                  <c:v>7.1684587813620082E-2</c:v>
                </c:pt>
                <c:pt idx="2056">
                  <c:v>7.1575974801781267E-2</c:v>
                </c:pt>
                <c:pt idx="2057">
                  <c:v>7.1358748778103623E-2</c:v>
                </c:pt>
                <c:pt idx="2058">
                  <c:v>7.1141522754425993E-2</c:v>
                </c:pt>
                <c:pt idx="2059">
                  <c:v>7.1032909742587177E-2</c:v>
                </c:pt>
                <c:pt idx="2060">
                  <c:v>7.0924296730748349E-2</c:v>
                </c:pt>
                <c:pt idx="2061">
                  <c:v>7.0815683718909533E-2</c:v>
                </c:pt>
                <c:pt idx="2062">
                  <c:v>7.0707070707070718E-2</c:v>
                </c:pt>
                <c:pt idx="2063">
                  <c:v>7.0598457695231903E-2</c:v>
                </c:pt>
                <c:pt idx="2064">
                  <c:v>7.0381231671554259E-2</c:v>
                </c:pt>
                <c:pt idx="2065">
                  <c:v>7.027261865971543E-2</c:v>
                </c:pt>
                <c:pt idx="2066">
                  <c:v>7.0164005647876629E-2</c:v>
                </c:pt>
                <c:pt idx="2067">
                  <c:v>7.0055392636037786E-2</c:v>
                </c:pt>
                <c:pt idx="2068">
                  <c:v>6.9946779624198971E-2</c:v>
                </c:pt>
                <c:pt idx="2069">
                  <c:v>6.9838166612360142E-2</c:v>
                </c:pt>
                <c:pt idx="2070">
                  <c:v>6.9729553600521327E-2</c:v>
                </c:pt>
                <c:pt idx="2071">
                  <c:v>6.9620940588682512E-2</c:v>
                </c:pt>
                <c:pt idx="2072">
                  <c:v>6.9403714565004881E-2</c:v>
                </c:pt>
                <c:pt idx="2073">
                  <c:v>6.9295101553166052E-2</c:v>
                </c:pt>
                <c:pt idx="2074">
                  <c:v>6.9077875529488422E-2</c:v>
                </c:pt>
                <c:pt idx="2075">
                  <c:v>6.8969262517649607E-2</c:v>
                </c:pt>
                <c:pt idx="2076">
                  <c:v>6.8860649505810778E-2</c:v>
                </c:pt>
                <c:pt idx="2077">
                  <c:v>6.8752036493971963E-2</c:v>
                </c:pt>
                <c:pt idx="2078">
                  <c:v>6.8534810470294333E-2</c:v>
                </c:pt>
                <c:pt idx="2079">
                  <c:v>6.8426197458455518E-2</c:v>
                </c:pt>
                <c:pt idx="2080">
                  <c:v>6.8208971434777874E-2</c:v>
                </c:pt>
                <c:pt idx="2081">
                  <c:v>6.8100358422939059E-2</c:v>
                </c:pt>
                <c:pt idx="2082">
                  <c:v>6.7991745411100243E-2</c:v>
                </c:pt>
                <c:pt idx="2083">
                  <c:v>6.7883132399261414E-2</c:v>
                </c:pt>
                <c:pt idx="2084">
                  <c:v>6.7665906375583784E-2</c:v>
                </c:pt>
                <c:pt idx="2085">
                  <c:v>6.7448680351906154E-2</c:v>
                </c:pt>
                <c:pt idx="2086">
                  <c:v>6.7340067340067325E-2</c:v>
                </c:pt>
                <c:pt idx="2087">
                  <c:v>6.723145432822851E-2</c:v>
                </c:pt>
                <c:pt idx="2088">
                  <c:v>6.701422830455088E-2</c:v>
                </c:pt>
                <c:pt idx="2089">
                  <c:v>6.6905615292712051E-2</c:v>
                </c:pt>
                <c:pt idx="2090">
                  <c:v>6.6797002280873236E-2</c:v>
                </c:pt>
                <c:pt idx="2091">
                  <c:v>6.668838926903442E-2</c:v>
                </c:pt>
                <c:pt idx="2092">
                  <c:v>6.6579776257195605E-2</c:v>
                </c:pt>
                <c:pt idx="2093">
                  <c:v>6.647116324535679E-2</c:v>
                </c:pt>
                <c:pt idx="2094">
                  <c:v>6.6362550233517961E-2</c:v>
                </c:pt>
                <c:pt idx="2095">
                  <c:v>6.6145324209840331E-2</c:v>
                </c:pt>
                <c:pt idx="2096">
                  <c:v>6.6036711198001516E-2</c:v>
                </c:pt>
                <c:pt idx="2097">
                  <c:v>6.5928098186162687E-2</c:v>
                </c:pt>
                <c:pt idx="2098">
                  <c:v>6.5819485174323872E-2</c:v>
                </c:pt>
                <c:pt idx="2099">
                  <c:v>6.5602259150646242E-2</c:v>
                </c:pt>
                <c:pt idx="2100">
                  <c:v>6.5493646138807426E-2</c:v>
                </c:pt>
                <c:pt idx="2101">
                  <c:v>6.5385033126968597E-2</c:v>
                </c:pt>
                <c:pt idx="2102">
                  <c:v>6.5276420115129782E-2</c:v>
                </c:pt>
                <c:pt idx="2103">
                  <c:v>6.5167807103290967E-2</c:v>
                </c:pt>
                <c:pt idx="2104">
                  <c:v>6.5059194091452152E-2</c:v>
                </c:pt>
                <c:pt idx="2105">
                  <c:v>6.4841968067774508E-2</c:v>
                </c:pt>
                <c:pt idx="2106">
                  <c:v>6.4733355055935693E-2</c:v>
                </c:pt>
                <c:pt idx="2107">
                  <c:v>6.4516129032258063E-2</c:v>
                </c:pt>
                <c:pt idx="2108">
                  <c:v>6.4516129032258063E-2</c:v>
                </c:pt>
                <c:pt idx="2109">
                  <c:v>6.4298903008580419E-2</c:v>
                </c:pt>
                <c:pt idx="2110">
                  <c:v>6.4081676984902788E-2</c:v>
                </c:pt>
                <c:pt idx="2111">
                  <c:v>6.3973063973063959E-2</c:v>
                </c:pt>
                <c:pt idx="2112">
                  <c:v>6.3864450961225144E-2</c:v>
                </c:pt>
                <c:pt idx="2113">
                  <c:v>6.3647224937547514E-2</c:v>
                </c:pt>
                <c:pt idx="2114">
                  <c:v>6.3647224937547514E-2</c:v>
                </c:pt>
                <c:pt idx="2115">
                  <c:v>6.3538611925708699E-2</c:v>
                </c:pt>
                <c:pt idx="2116">
                  <c:v>6.342999891386987E-2</c:v>
                </c:pt>
                <c:pt idx="2117">
                  <c:v>6.321277289019224E-2</c:v>
                </c:pt>
                <c:pt idx="2118">
                  <c:v>6.3104159878353425E-2</c:v>
                </c:pt>
                <c:pt idx="2119">
                  <c:v>6.2995546866514596E-2</c:v>
                </c:pt>
                <c:pt idx="2120">
                  <c:v>6.2886933854675781E-2</c:v>
                </c:pt>
                <c:pt idx="2121">
                  <c:v>6.266970783099815E-2</c:v>
                </c:pt>
                <c:pt idx="2122">
                  <c:v>6.2561094819159335E-2</c:v>
                </c:pt>
                <c:pt idx="2123">
                  <c:v>6.2343868795481691E-2</c:v>
                </c:pt>
                <c:pt idx="2124">
                  <c:v>6.2126642771804054E-2</c:v>
                </c:pt>
                <c:pt idx="2125">
                  <c:v>6.2018029759965239E-2</c:v>
                </c:pt>
                <c:pt idx="2126">
                  <c:v>6.1909416748126417E-2</c:v>
                </c:pt>
                <c:pt idx="2127">
                  <c:v>6.1800803736287602E-2</c:v>
                </c:pt>
                <c:pt idx="2128">
                  <c:v>6.1583577712609965E-2</c:v>
                </c:pt>
                <c:pt idx="2129">
                  <c:v>6.1474964700771149E-2</c:v>
                </c:pt>
                <c:pt idx="2130">
                  <c:v>6.1474964700771149E-2</c:v>
                </c:pt>
                <c:pt idx="2131">
                  <c:v>6.1366351688932327E-2</c:v>
                </c:pt>
                <c:pt idx="2132">
                  <c:v>6.1257738677093512E-2</c:v>
                </c:pt>
                <c:pt idx="2133">
                  <c:v>6.114912566525469E-2</c:v>
                </c:pt>
                <c:pt idx="2134">
                  <c:v>6.1040512653415875E-2</c:v>
                </c:pt>
                <c:pt idx="2135">
                  <c:v>6.0931899641577053E-2</c:v>
                </c:pt>
                <c:pt idx="2136">
                  <c:v>6.0714673617899423E-2</c:v>
                </c:pt>
                <c:pt idx="2137">
                  <c:v>6.0606060606060601E-2</c:v>
                </c:pt>
                <c:pt idx="2138">
                  <c:v>6.0388834582382964E-2</c:v>
                </c:pt>
                <c:pt idx="2139">
                  <c:v>6.0171608558705326E-2</c:v>
                </c:pt>
                <c:pt idx="2140">
                  <c:v>6.0062995546866511E-2</c:v>
                </c:pt>
                <c:pt idx="2141">
                  <c:v>5.9954382535027689E-2</c:v>
                </c:pt>
                <c:pt idx="2142">
                  <c:v>5.9845769523188874E-2</c:v>
                </c:pt>
                <c:pt idx="2143">
                  <c:v>5.9737156511350059E-2</c:v>
                </c:pt>
                <c:pt idx="2144">
                  <c:v>5.9519930487672422E-2</c:v>
                </c:pt>
                <c:pt idx="2145">
                  <c:v>5.9519930487672422E-2</c:v>
                </c:pt>
                <c:pt idx="2146">
                  <c:v>5.94113174758336E-2</c:v>
                </c:pt>
                <c:pt idx="2147">
                  <c:v>5.9302704463994785E-2</c:v>
                </c:pt>
                <c:pt idx="2148">
                  <c:v>5.9194091452155963E-2</c:v>
                </c:pt>
                <c:pt idx="2149">
                  <c:v>5.8976865428478326E-2</c:v>
                </c:pt>
                <c:pt idx="2150">
                  <c:v>5.886825241663951E-2</c:v>
                </c:pt>
                <c:pt idx="2151">
                  <c:v>5.8759639404800695E-2</c:v>
                </c:pt>
                <c:pt idx="2152">
                  <c:v>5.8651026392961873E-2</c:v>
                </c:pt>
                <c:pt idx="2153">
                  <c:v>5.8542413381123058E-2</c:v>
                </c:pt>
                <c:pt idx="2154">
                  <c:v>5.8325187357445421E-2</c:v>
                </c:pt>
                <c:pt idx="2155">
                  <c:v>5.8216574345606599E-2</c:v>
                </c:pt>
                <c:pt idx="2156">
                  <c:v>5.7999348321928962E-2</c:v>
                </c:pt>
                <c:pt idx="2157">
                  <c:v>5.7890735310090147E-2</c:v>
                </c:pt>
                <c:pt idx="2158">
                  <c:v>5.7890735310090147E-2</c:v>
                </c:pt>
                <c:pt idx="2159">
                  <c:v>5.767350928641251E-2</c:v>
                </c:pt>
                <c:pt idx="2160">
                  <c:v>5.7456283262734872E-2</c:v>
                </c:pt>
                <c:pt idx="2161">
                  <c:v>5.7239057239057235E-2</c:v>
                </c:pt>
                <c:pt idx="2162">
                  <c:v>5.713044422721842E-2</c:v>
                </c:pt>
                <c:pt idx="2163">
                  <c:v>5.7021831215379598E-2</c:v>
                </c:pt>
                <c:pt idx="2164">
                  <c:v>5.6913218203540783E-2</c:v>
                </c:pt>
                <c:pt idx="2165">
                  <c:v>5.6804605191701968E-2</c:v>
                </c:pt>
                <c:pt idx="2166">
                  <c:v>5.6695992179863146E-2</c:v>
                </c:pt>
                <c:pt idx="2167">
                  <c:v>5.6478766156185509E-2</c:v>
                </c:pt>
                <c:pt idx="2168">
                  <c:v>5.6370153144346694E-2</c:v>
                </c:pt>
                <c:pt idx="2169">
                  <c:v>5.6261540132507872E-2</c:v>
                </c:pt>
                <c:pt idx="2170">
                  <c:v>5.6152927120669056E-2</c:v>
                </c:pt>
                <c:pt idx="2171">
                  <c:v>5.6044314108830234E-2</c:v>
                </c:pt>
                <c:pt idx="2172">
                  <c:v>5.5935701096991419E-2</c:v>
                </c:pt>
                <c:pt idx="2173">
                  <c:v>5.5827088085152604E-2</c:v>
                </c:pt>
                <c:pt idx="2174">
                  <c:v>5.5718475073313782E-2</c:v>
                </c:pt>
                <c:pt idx="2175">
                  <c:v>5.5501249049636145E-2</c:v>
                </c:pt>
                <c:pt idx="2176">
                  <c:v>5.5501249049636145E-2</c:v>
                </c:pt>
                <c:pt idx="2177">
                  <c:v>5.539263603779733E-2</c:v>
                </c:pt>
                <c:pt idx="2178">
                  <c:v>5.5284023025958508E-2</c:v>
                </c:pt>
                <c:pt idx="2179">
                  <c:v>5.5175410014119693E-2</c:v>
                </c:pt>
                <c:pt idx="2180">
                  <c:v>5.5066797002280871E-2</c:v>
                </c:pt>
                <c:pt idx="2181">
                  <c:v>5.484957097860324E-2</c:v>
                </c:pt>
                <c:pt idx="2182">
                  <c:v>5.4740957966764418E-2</c:v>
                </c:pt>
                <c:pt idx="2183">
                  <c:v>5.4632344954925603E-2</c:v>
                </c:pt>
                <c:pt idx="2184">
                  <c:v>5.4523731943086781E-2</c:v>
                </c:pt>
                <c:pt idx="2185">
                  <c:v>5.4306505919409144E-2</c:v>
                </c:pt>
                <c:pt idx="2186">
                  <c:v>5.4197892907570329E-2</c:v>
                </c:pt>
                <c:pt idx="2187">
                  <c:v>5.4089279895731507E-2</c:v>
                </c:pt>
                <c:pt idx="2188">
                  <c:v>5.3980666883892692E-2</c:v>
                </c:pt>
                <c:pt idx="2189">
                  <c:v>5.3872053872053877E-2</c:v>
                </c:pt>
                <c:pt idx="2190">
                  <c:v>5.3763440860215055E-2</c:v>
                </c:pt>
                <c:pt idx="2191">
                  <c:v>5.3546214836537417E-2</c:v>
                </c:pt>
                <c:pt idx="2192">
                  <c:v>5.3437601824698602E-2</c:v>
                </c:pt>
                <c:pt idx="2193">
                  <c:v>5.332898881285978E-2</c:v>
                </c:pt>
                <c:pt idx="2194">
                  <c:v>5.3220375801020965E-2</c:v>
                </c:pt>
                <c:pt idx="2195">
                  <c:v>5.3111762789182143E-2</c:v>
                </c:pt>
                <c:pt idx="2196">
                  <c:v>5.3003149777343328E-2</c:v>
                </c:pt>
                <c:pt idx="2197">
                  <c:v>5.2894536765504513E-2</c:v>
                </c:pt>
                <c:pt idx="2198">
                  <c:v>5.2785923753665691E-2</c:v>
                </c:pt>
                <c:pt idx="2199">
                  <c:v>5.2677310741826876E-2</c:v>
                </c:pt>
                <c:pt idx="2200">
                  <c:v>5.2568697729988054E-2</c:v>
                </c:pt>
                <c:pt idx="2201">
                  <c:v>5.2460084718149239E-2</c:v>
                </c:pt>
                <c:pt idx="2202">
                  <c:v>5.2351471706310417E-2</c:v>
                </c:pt>
                <c:pt idx="2203">
                  <c:v>5.2242858694471601E-2</c:v>
                </c:pt>
                <c:pt idx="2204">
                  <c:v>5.2134245682632779E-2</c:v>
                </c:pt>
                <c:pt idx="2205">
                  <c:v>5.2025632670793964E-2</c:v>
                </c:pt>
                <c:pt idx="2206">
                  <c:v>5.1917019658955149E-2</c:v>
                </c:pt>
                <c:pt idx="2207">
                  <c:v>5.1699793635277512E-2</c:v>
                </c:pt>
                <c:pt idx="2208">
                  <c:v>5.159118062343869E-2</c:v>
                </c:pt>
                <c:pt idx="2209">
                  <c:v>5.1482567611599875E-2</c:v>
                </c:pt>
                <c:pt idx="2210">
                  <c:v>5.1482567611599875E-2</c:v>
                </c:pt>
                <c:pt idx="2211">
                  <c:v>5.1373954599761053E-2</c:v>
                </c:pt>
                <c:pt idx="2212">
                  <c:v>5.1265341587922238E-2</c:v>
                </c:pt>
                <c:pt idx="2213">
                  <c:v>5.1156728576083416E-2</c:v>
                </c:pt>
                <c:pt idx="2214">
                  <c:v>5.1048115564244601E-2</c:v>
                </c:pt>
                <c:pt idx="2215">
                  <c:v>5.0939502552405785E-2</c:v>
                </c:pt>
                <c:pt idx="2216">
                  <c:v>5.0830889540566963E-2</c:v>
                </c:pt>
                <c:pt idx="2217">
                  <c:v>5.0830889540566963E-2</c:v>
                </c:pt>
                <c:pt idx="2218">
                  <c:v>5.0722276528728148E-2</c:v>
                </c:pt>
                <c:pt idx="2219">
                  <c:v>5.0505050505050511E-2</c:v>
                </c:pt>
                <c:pt idx="2220">
                  <c:v>5.0396437493211689E-2</c:v>
                </c:pt>
                <c:pt idx="2221">
                  <c:v>5.0287824481372874E-2</c:v>
                </c:pt>
                <c:pt idx="2222">
                  <c:v>5.0070598457695237E-2</c:v>
                </c:pt>
                <c:pt idx="2223">
                  <c:v>4.98533724340176E-2</c:v>
                </c:pt>
                <c:pt idx="2224">
                  <c:v>4.9744759422178784E-2</c:v>
                </c:pt>
                <c:pt idx="2225">
                  <c:v>4.9744759422178784E-2</c:v>
                </c:pt>
                <c:pt idx="2226">
                  <c:v>4.9527533398501147E-2</c:v>
                </c:pt>
                <c:pt idx="2227">
                  <c:v>4.9527533398501147E-2</c:v>
                </c:pt>
                <c:pt idx="2228">
                  <c:v>4.9418920386662325E-2</c:v>
                </c:pt>
                <c:pt idx="2229">
                  <c:v>4.931030737482351E-2</c:v>
                </c:pt>
                <c:pt idx="2230">
                  <c:v>4.9201694362984688E-2</c:v>
                </c:pt>
                <c:pt idx="2231">
                  <c:v>4.9093081351145873E-2</c:v>
                </c:pt>
                <c:pt idx="2232">
                  <c:v>4.9093081351145873E-2</c:v>
                </c:pt>
                <c:pt idx="2233">
                  <c:v>4.8984468339307058E-2</c:v>
                </c:pt>
                <c:pt idx="2234">
                  <c:v>4.8767242315629421E-2</c:v>
                </c:pt>
                <c:pt idx="2235">
                  <c:v>4.8658629303790599E-2</c:v>
                </c:pt>
                <c:pt idx="2236">
                  <c:v>4.8550016291951784E-2</c:v>
                </c:pt>
                <c:pt idx="2237">
                  <c:v>4.8441403280112962E-2</c:v>
                </c:pt>
                <c:pt idx="2238">
                  <c:v>4.8332790268274146E-2</c:v>
                </c:pt>
                <c:pt idx="2239">
                  <c:v>4.8224177256435324E-2</c:v>
                </c:pt>
                <c:pt idx="2240">
                  <c:v>4.8224177256435324E-2</c:v>
                </c:pt>
                <c:pt idx="2241">
                  <c:v>4.8006951232757694E-2</c:v>
                </c:pt>
                <c:pt idx="2242">
                  <c:v>4.7898338220918872E-2</c:v>
                </c:pt>
                <c:pt idx="2243">
                  <c:v>4.7789725209080057E-2</c:v>
                </c:pt>
                <c:pt idx="2244">
                  <c:v>4.7681112197241235E-2</c:v>
                </c:pt>
                <c:pt idx="2245">
                  <c:v>4.757249918540242E-2</c:v>
                </c:pt>
                <c:pt idx="2246">
                  <c:v>4.7463886173563598E-2</c:v>
                </c:pt>
                <c:pt idx="2247">
                  <c:v>4.7355273161724783E-2</c:v>
                </c:pt>
                <c:pt idx="2248">
                  <c:v>4.7246660149885961E-2</c:v>
                </c:pt>
                <c:pt idx="2249">
                  <c:v>4.7138047138047146E-2</c:v>
                </c:pt>
                <c:pt idx="2250">
                  <c:v>4.7138047138047146E-2</c:v>
                </c:pt>
                <c:pt idx="2251">
                  <c:v>4.702943412620833E-2</c:v>
                </c:pt>
                <c:pt idx="2252">
                  <c:v>4.6920821114369508E-2</c:v>
                </c:pt>
                <c:pt idx="2253">
                  <c:v>4.6920821114369508E-2</c:v>
                </c:pt>
                <c:pt idx="2254">
                  <c:v>4.6703595090691871E-2</c:v>
                </c:pt>
                <c:pt idx="2255">
                  <c:v>4.6703595090691871E-2</c:v>
                </c:pt>
                <c:pt idx="2256">
                  <c:v>4.6594982078853056E-2</c:v>
                </c:pt>
                <c:pt idx="2257">
                  <c:v>4.6486369067014234E-2</c:v>
                </c:pt>
                <c:pt idx="2258">
                  <c:v>4.6377756055175419E-2</c:v>
                </c:pt>
                <c:pt idx="2259">
                  <c:v>4.6269143043336597E-2</c:v>
                </c:pt>
                <c:pt idx="2260">
                  <c:v>4.6160530031497782E-2</c:v>
                </c:pt>
                <c:pt idx="2261">
                  <c:v>4.6160530031497782E-2</c:v>
                </c:pt>
                <c:pt idx="2262">
                  <c:v>4.6051917019658967E-2</c:v>
                </c:pt>
                <c:pt idx="2263">
                  <c:v>4.6051917019658967E-2</c:v>
                </c:pt>
                <c:pt idx="2264">
                  <c:v>4.583469099598133E-2</c:v>
                </c:pt>
                <c:pt idx="2265">
                  <c:v>4.5726077984142507E-2</c:v>
                </c:pt>
                <c:pt idx="2266">
                  <c:v>4.5617464972303692E-2</c:v>
                </c:pt>
                <c:pt idx="2267">
                  <c:v>4.5617464972303692E-2</c:v>
                </c:pt>
                <c:pt idx="2268">
                  <c:v>4.550885196046487E-2</c:v>
                </c:pt>
                <c:pt idx="2269">
                  <c:v>4.5400238948626055E-2</c:v>
                </c:pt>
                <c:pt idx="2270">
                  <c:v>4.5291625936787233E-2</c:v>
                </c:pt>
                <c:pt idx="2271">
                  <c:v>4.5183012924948418E-2</c:v>
                </c:pt>
                <c:pt idx="2272">
                  <c:v>4.5074399913109603E-2</c:v>
                </c:pt>
                <c:pt idx="2273">
                  <c:v>4.4965786901270781E-2</c:v>
                </c:pt>
                <c:pt idx="2274">
                  <c:v>4.4965786901270781E-2</c:v>
                </c:pt>
                <c:pt idx="2275">
                  <c:v>4.4857173889431966E-2</c:v>
                </c:pt>
                <c:pt idx="2276">
                  <c:v>4.4748560877593144E-2</c:v>
                </c:pt>
                <c:pt idx="2277">
                  <c:v>4.4639947865754329E-2</c:v>
                </c:pt>
                <c:pt idx="2278">
                  <c:v>4.4531334853915507E-2</c:v>
                </c:pt>
                <c:pt idx="2279">
                  <c:v>4.4422721842076691E-2</c:v>
                </c:pt>
                <c:pt idx="2280">
                  <c:v>4.4314108830237869E-2</c:v>
                </c:pt>
                <c:pt idx="2281">
                  <c:v>4.4205495818399054E-2</c:v>
                </c:pt>
                <c:pt idx="2282">
                  <c:v>4.4205495818399054E-2</c:v>
                </c:pt>
                <c:pt idx="2283">
                  <c:v>4.3988269794721417E-2</c:v>
                </c:pt>
                <c:pt idx="2284">
                  <c:v>4.3988269794721417E-2</c:v>
                </c:pt>
                <c:pt idx="2285">
                  <c:v>4.3879656782882602E-2</c:v>
                </c:pt>
                <c:pt idx="2286">
                  <c:v>4.377104377104378E-2</c:v>
                </c:pt>
                <c:pt idx="2287">
                  <c:v>4.3662430759204965E-2</c:v>
                </c:pt>
                <c:pt idx="2288">
                  <c:v>4.3662430759204965E-2</c:v>
                </c:pt>
                <c:pt idx="2289">
                  <c:v>4.3553817747366143E-2</c:v>
                </c:pt>
                <c:pt idx="2290">
                  <c:v>4.3445204735527328E-2</c:v>
                </c:pt>
                <c:pt idx="2291">
                  <c:v>4.3336591723688506E-2</c:v>
                </c:pt>
                <c:pt idx="2292">
                  <c:v>4.3336591723688506E-2</c:v>
                </c:pt>
                <c:pt idx="2293">
                  <c:v>4.3227978711849691E-2</c:v>
                </c:pt>
                <c:pt idx="2294">
                  <c:v>4.3119365700010875E-2</c:v>
                </c:pt>
                <c:pt idx="2295">
                  <c:v>4.3119365700010875E-2</c:v>
                </c:pt>
                <c:pt idx="2296">
                  <c:v>4.3010752688172053E-2</c:v>
                </c:pt>
                <c:pt idx="2297">
                  <c:v>4.2793526664494416E-2</c:v>
                </c:pt>
                <c:pt idx="2298">
                  <c:v>4.2684913652655601E-2</c:v>
                </c:pt>
                <c:pt idx="2299">
                  <c:v>4.2576300640816779E-2</c:v>
                </c:pt>
                <c:pt idx="2300">
                  <c:v>4.2467687628977957E-2</c:v>
                </c:pt>
                <c:pt idx="2301">
                  <c:v>4.2359074617139142E-2</c:v>
                </c:pt>
                <c:pt idx="2302">
                  <c:v>4.225046160530032E-2</c:v>
                </c:pt>
                <c:pt idx="2303">
                  <c:v>4.2141848593461505E-2</c:v>
                </c:pt>
                <c:pt idx="2304">
                  <c:v>4.2033235581622683E-2</c:v>
                </c:pt>
                <c:pt idx="2305">
                  <c:v>4.2033235581622683E-2</c:v>
                </c:pt>
                <c:pt idx="2306">
                  <c:v>4.1924622569783868E-2</c:v>
                </c:pt>
                <c:pt idx="2307">
                  <c:v>4.1816009557945046E-2</c:v>
                </c:pt>
                <c:pt idx="2308">
                  <c:v>4.170739654610623E-2</c:v>
                </c:pt>
                <c:pt idx="2309">
                  <c:v>4.170739654610623E-2</c:v>
                </c:pt>
                <c:pt idx="2310">
                  <c:v>4.1598783534267408E-2</c:v>
                </c:pt>
                <c:pt idx="2311">
                  <c:v>4.1490170522428586E-2</c:v>
                </c:pt>
                <c:pt idx="2312">
                  <c:v>4.1381557510589771E-2</c:v>
                </c:pt>
                <c:pt idx="2313">
                  <c:v>4.1272944498750949E-2</c:v>
                </c:pt>
                <c:pt idx="2314">
                  <c:v>4.1164331486912134E-2</c:v>
                </c:pt>
                <c:pt idx="2315">
                  <c:v>4.1164331486912134E-2</c:v>
                </c:pt>
                <c:pt idx="2316">
                  <c:v>4.1164331486912134E-2</c:v>
                </c:pt>
                <c:pt idx="2317">
                  <c:v>4.1164331486912134E-2</c:v>
                </c:pt>
                <c:pt idx="2318">
                  <c:v>4.1055718475073312E-2</c:v>
                </c:pt>
                <c:pt idx="2319">
                  <c:v>4.0947105463234497E-2</c:v>
                </c:pt>
                <c:pt idx="2320">
                  <c:v>4.0838492451395675E-2</c:v>
                </c:pt>
                <c:pt idx="2321">
                  <c:v>4.072987943955686E-2</c:v>
                </c:pt>
                <c:pt idx="2322">
                  <c:v>4.0621266427718045E-2</c:v>
                </c:pt>
                <c:pt idx="2323">
                  <c:v>4.0512653415879223E-2</c:v>
                </c:pt>
                <c:pt idx="2324">
                  <c:v>4.0404040404040407E-2</c:v>
                </c:pt>
                <c:pt idx="2325">
                  <c:v>4.0295427392201585E-2</c:v>
                </c:pt>
                <c:pt idx="2326">
                  <c:v>4.018681438036277E-2</c:v>
                </c:pt>
                <c:pt idx="2327">
                  <c:v>4.0078201368523948E-2</c:v>
                </c:pt>
                <c:pt idx="2328">
                  <c:v>4.0078201368523948E-2</c:v>
                </c:pt>
                <c:pt idx="2329">
                  <c:v>4.0078201368523948E-2</c:v>
                </c:pt>
                <c:pt idx="2330">
                  <c:v>4.0078201368523948E-2</c:v>
                </c:pt>
                <c:pt idx="2331">
                  <c:v>4.0078201368523948E-2</c:v>
                </c:pt>
                <c:pt idx="2332">
                  <c:v>3.9969588356685133E-2</c:v>
                </c:pt>
                <c:pt idx="2333">
                  <c:v>3.9969588356685133E-2</c:v>
                </c:pt>
                <c:pt idx="2334">
                  <c:v>3.9860975344846311E-2</c:v>
                </c:pt>
                <c:pt idx="2335">
                  <c:v>3.9752362333007496E-2</c:v>
                </c:pt>
                <c:pt idx="2336">
                  <c:v>3.9643749321168681E-2</c:v>
                </c:pt>
                <c:pt idx="2337">
                  <c:v>3.9535136309329859E-2</c:v>
                </c:pt>
                <c:pt idx="2338">
                  <c:v>3.9426523297491044E-2</c:v>
                </c:pt>
                <c:pt idx="2339">
                  <c:v>3.9317910285652222E-2</c:v>
                </c:pt>
                <c:pt idx="2340">
                  <c:v>3.9209297273813407E-2</c:v>
                </c:pt>
                <c:pt idx="2341">
                  <c:v>3.9209297273813407E-2</c:v>
                </c:pt>
                <c:pt idx="2342">
                  <c:v>3.9100684261974585E-2</c:v>
                </c:pt>
                <c:pt idx="2343">
                  <c:v>3.8992071250135769E-2</c:v>
                </c:pt>
                <c:pt idx="2344">
                  <c:v>3.8883458238296947E-2</c:v>
                </c:pt>
                <c:pt idx="2345">
                  <c:v>3.8774845226458132E-2</c:v>
                </c:pt>
                <c:pt idx="2346">
                  <c:v>3.8666232214619317E-2</c:v>
                </c:pt>
                <c:pt idx="2347">
                  <c:v>3.8557619202780495E-2</c:v>
                </c:pt>
                <c:pt idx="2348">
                  <c:v>3.844900619094168E-2</c:v>
                </c:pt>
                <c:pt idx="2349">
                  <c:v>3.8340393179102858E-2</c:v>
                </c:pt>
                <c:pt idx="2350">
                  <c:v>3.8231780167264043E-2</c:v>
                </c:pt>
                <c:pt idx="2351">
                  <c:v>3.8123167155425221E-2</c:v>
                </c:pt>
                <c:pt idx="2352">
                  <c:v>3.8123167155425221E-2</c:v>
                </c:pt>
                <c:pt idx="2353">
                  <c:v>3.8123167155425221E-2</c:v>
                </c:pt>
                <c:pt idx="2354">
                  <c:v>3.8014554143586406E-2</c:v>
                </c:pt>
                <c:pt idx="2355">
                  <c:v>3.7905941131747584E-2</c:v>
                </c:pt>
                <c:pt idx="2356">
                  <c:v>3.7905941131747584E-2</c:v>
                </c:pt>
                <c:pt idx="2357">
                  <c:v>3.7905941131747584E-2</c:v>
                </c:pt>
                <c:pt idx="2358">
                  <c:v>3.7905941131747584E-2</c:v>
                </c:pt>
                <c:pt idx="2359">
                  <c:v>3.7797328119908769E-2</c:v>
                </c:pt>
                <c:pt idx="2360">
                  <c:v>3.7688715108069953E-2</c:v>
                </c:pt>
                <c:pt idx="2361">
                  <c:v>3.7580102096231131E-2</c:v>
                </c:pt>
                <c:pt idx="2362">
                  <c:v>3.7471489084392316E-2</c:v>
                </c:pt>
                <c:pt idx="2363">
                  <c:v>3.7471489084392316E-2</c:v>
                </c:pt>
                <c:pt idx="2364">
                  <c:v>3.7471489084392316E-2</c:v>
                </c:pt>
                <c:pt idx="2365">
                  <c:v>3.7362876072553494E-2</c:v>
                </c:pt>
                <c:pt idx="2366">
                  <c:v>3.7254263060714679E-2</c:v>
                </c:pt>
                <c:pt idx="2367">
                  <c:v>3.7145650048875857E-2</c:v>
                </c:pt>
                <c:pt idx="2368">
                  <c:v>3.7145650048875857E-2</c:v>
                </c:pt>
                <c:pt idx="2369">
                  <c:v>3.7145650048875857E-2</c:v>
                </c:pt>
                <c:pt idx="2370">
                  <c:v>3.7145650048875857E-2</c:v>
                </c:pt>
                <c:pt idx="2371">
                  <c:v>3.7145650048875857E-2</c:v>
                </c:pt>
                <c:pt idx="2372">
                  <c:v>3.7037037037037042E-2</c:v>
                </c:pt>
                <c:pt idx="2373">
                  <c:v>3.692842402519822E-2</c:v>
                </c:pt>
                <c:pt idx="2374">
                  <c:v>3.6819811013359405E-2</c:v>
                </c:pt>
                <c:pt idx="2375">
                  <c:v>3.671119800152059E-2</c:v>
                </c:pt>
                <c:pt idx="2376">
                  <c:v>3.6602584989681768E-2</c:v>
                </c:pt>
                <c:pt idx="2377">
                  <c:v>3.6493971977842952E-2</c:v>
                </c:pt>
                <c:pt idx="2378">
                  <c:v>3.638535896600413E-2</c:v>
                </c:pt>
                <c:pt idx="2379">
                  <c:v>3.6276745954165315E-2</c:v>
                </c:pt>
                <c:pt idx="2380">
                  <c:v>3.6168132942326493E-2</c:v>
                </c:pt>
                <c:pt idx="2381">
                  <c:v>3.6059519930487678E-2</c:v>
                </c:pt>
                <c:pt idx="2382">
                  <c:v>3.5950906918648856E-2</c:v>
                </c:pt>
                <c:pt idx="2383">
                  <c:v>3.5950906918648856E-2</c:v>
                </c:pt>
                <c:pt idx="2384">
                  <c:v>3.5950906918648856E-2</c:v>
                </c:pt>
                <c:pt idx="2385">
                  <c:v>3.5842293906810041E-2</c:v>
                </c:pt>
                <c:pt idx="2386">
                  <c:v>3.5733680894971226E-2</c:v>
                </c:pt>
                <c:pt idx="2387">
                  <c:v>3.5625067883132404E-2</c:v>
                </c:pt>
                <c:pt idx="2388">
                  <c:v>3.5516454871293589E-2</c:v>
                </c:pt>
                <c:pt idx="2389">
                  <c:v>3.5407841859454767E-2</c:v>
                </c:pt>
                <c:pt idx="2390">
                  <c:v>3.5407841859454767E-2</c:v>
                </c:pt>
                <c:pt idx="2391">
                  <c:v>3.5407841859454767E-2</c:v>
                </c:pt>
                <c:pt idx="2392">
                  <c:v>3.5299228847615952E-2</c:v>
                </c:pt>
                <c:pt idx="2393">
                  <c:v>3.519061583577713E-2</c:v>
                </c:pt>
                <c:pt idx="2394">
                  <c:v>3.519061583577713E-2</c:v>
                </c:pt>
                <c:pt idx="2395">
                  <c:v>3.519061583577713E-2</c:v>
                </c:pt>
                <c:pt idx="2396">
                  <c:v>3.519061583577713E-2</c:v>
                </c:pt>
                <c:pt idx="2397">
                  <c:v>3.5082002823938314E-2</c:v>
                </c:pt>
                <c:pt idx="2398">
                  <c:v>3.4973389812099485E-2</c:v>
                </c:pt>
                <c:pt idx="2399">
                  <c:v>3.4864776800260663E-2</c:v>
                </c:pt>
                <c:pt idx="2400">
                  <c:v>3.4756163788421848E-2</c:v>
                </c:pt>
                <c:pt idx="2401">
                  <c:v>3.4647550776583026E-2</c:v>
                </c:pt>
                <c:pt idx="2402">
                  <c:v>3.4538937764744211E-2</c:v>
                </c:pt>
                <c:pt idx="2403">
                  <c:v>3.4538937764744218E-2</c:v>
                </c:pt>
                <c:pt idx="2404">
                  <c:v>3.4430324752905389E-2</c:v>
                </c:pt>
                <c:pt idx="2405">
                  <c:v>3.4321711741066574E-2</c:v>
                </c:pt>
                <c:pt idx="2406">
                  <c:v>3.4321711741066574E-2</c:v>
                </c:pt>
                <c:pt idx="2407">
                  <c:v>3.4321711741066574E-2</c:v>
                </c:pt>
                <c:pt idx="2408">
                  <c:v>3.4321711741066574E-2</c:v>
                </c:pt>
                <c:pt idx="2409">
                  <c:v>3.4213098729227759E-2</c:v>
                </c:pt>
                <c:pt idx="2410">
                  <c:v>3.4104485717388937E-2</c:v>
                </c:pt>
                <c:pt idx="2411">
                  <c:v>3.4104485717388937E-2</c:v>
                </c:pt>
                <c:pt idx="2412">
                  <c:v>3.38872596937113E-2</c:v>
                </c:pt>
                <c:pt idx="2413">
                  <c:v>3.3778646681872485E-2</c:v>
                </c:pt>
                <c:pt idx="2414">
                  <c:v>3.3670033670033662E-2</c:v>
                </c:pt>
                <c:pt idx="2415">
                  <c:v>3.3561420658194847E-2</c:v>
                </c:pt>
                <c:pt idx="2416">
                  <c:v>3.3452807646356025E-2</c:v>
                </c:pt>
                <c:pt idx="2417">
                  <c:v>3.334419463451721E-2</c:v>
                </c:pt>
                <c:pt idx="2418">
                  <c:v>3.334419463451721E-2</c:v>
                </c:pt>
                <c:pt idx="2419">
                  <c:v>3.334419463451721E-2</c:v>
                </c:pt>
                <c:pt idx="2420">
                  <c:v>3.3235581622678395E-2</c:v>
                </c:pt>
                <c:pt idx="2421">
                  <c:v>3.3235581622678395E-2</c:v>
                </c:pt>
                <c:pt idx="2422">
                  <c:v>3.3235581622678395E-2</c:v>
                </c:pt>
                <c:pt idx="2423">
                  <c:v>3.3126968610839573E-2</c:v>
                </c:pt>
                <c:pt idx="2424">
                  <c:v>3.3018355599000758E-2</c:v>
                </c:pt>
                <c:pt idx="2425">
                  <c:v>3.2909742587161936E-2</c:v>
                </c:pt>
                <c:pt idx="2426">
                  <c:v>3.2801129575323121E-2</c:v>
                </c:pt>
                <c:pt idx="2427">
                  <c:v>3.2692516563484299E-2</c:v>
                </c:pt>
                <c:pt idx="2428">
                  <c:v>3.2583903551645484E-2</c:v>
                </c:pt>
                <c:pt idx="2429">
                  <c:v>3.2475290539806662E-2</c:v>
                </c:pt>
                <c:pt idx="2430">
                  <c:v>3.2366677527967846E-2</c:v>
                </c:pt>
                <c:pt idx="2431">
                  <c:v>3.2258064516129031E-2</c:v>
                </c:pt>
                <c:pt idx="2432">
                  <c:v>3.2258064516129031E-2</c:v>
                </c:pt>
                <c:pt idx="2433">
                  <c:v>3.2258064516129031E-2</c:v>
                </c:pt>
                <c:pt idx="2434">
                  <c:v>3.2258064516129031E-2</c:v>
                </c:pt>
                <c:pt idx="2435">
                  <c:v>3.2258064516129031E-2</c:v>
                </c:pt>
                <c:pt idx="2436">
                  <c:v>3.2258064516129031E-2</c:v>
                </c:pt>
                <c:pt idx="2437">
                  <c:v>3.2149451504290209E-2</c:v>
                </c:pt>
                <c:pt idx="2438">
                  <c:v>3.2149451504290209E-2</c:v>
                </c:pt>
                <c:pt idx="2439">
                  <c:v>3.2149451504290209E-2</c:v>
                </c:pt>
                <c:pt idx="2440">
                  <c:v>3.2040838492451394E-2</c:v>
                </c:pt>
                <c:pt idx="2441">
                  <c:v>3.1932225480612572E-2</c:v>
                </c:pt>
                <c:pt idx="2442">
                  <c:v>3.1823612468773757E-2</c:v>
                </c:pt>
                <c:pt idx="2443">
                  <c:v>3.1714999456934935E-2</c:v>
                </c:pt>
                <c:pt idx="2444">
                  <c:v>3.160638644509612E-2</c:v>
                </c:pt>
                <c:pt idx="2445">
                  <c:v>3.1497773433257298E-2</c:v>
                </c:pt>
                <c:pt idx="2446">
                  <c:v>3.1497773433257298E-2</c:v>
                </c:pt>
                <c:pt idx="2447">
                  <c:v>3.1389160421418483E-2</c:v>
                </c:pt>
                <c:pt idx="2448">
                  <c:v>3.1280547409579668E-2</c:v>
                </c:pt>
                <c:pt idx="2449">
                  <c:v>3.1280547409579668E-2</c:v>
                </c:pt>
                <c:pt idx="2450">
                  <c:v>3.1280547409579668E-2</c:v>
                </c:pt>
                <c:pt idx="2451">
                  <c:v>3.1280547409579668E-2</c:v>
                </c:pt>
                <c:pt idx="2452">
                  <c:v>3.1280547409579668E-2</c:v>
                </c:pt>
                <c:pt idx="2453">
                  <c:v>3.1280547409579668E-2</c:v>
                </c:pt>
                <c:pt idx="2454">
                  <c:v>3.1171934397740846E-2</c:v>
                </c:pt>
                <c:pt idx="2455">
                  <c:v>3.1171934397740846E-2</c:v>
                </c:pt>
                <c:pt idx="2456">
                  <c:v>3.1171934397740846E-2</c:v>
                </c:pt>
                <c:pt idx="2457">
                  <c:v>3.1171934397740846E-2</c:v>
                </c:pt>
                <c:pt idx="2458">
                  <c:v>3.1063321385902027E-2</c:v>
                </c:pt>
                <c:pt idx="2459">
                  <c:v>3.0954708374063208E-2</c:v>
                </c:pt>
                <c:pt idx="2460">
                  <c:v>3.0846095362224393E-2</c:v>
                </c:pt>
                <c:pt idx="2461">
                  <c:v>3.0737482350385575E-2</c:v>
                </c:pt>
                <c:pt idx="2462">
                  <c:v>3.0628869338546756E-2</c:v>
                </c:pt>
                <c:pt idx="2463">
                  <c:v>3.0628869338546756E-2</c:v>
                </c:pt>
                <c:pt idx="2464">
                  <c:v>3.0520256326707938E-2</c:v>
                </c:pt>
                <c:pt idx="2465">
                  <c:v>3.0411643314869119E-2</c:v>
                </c:pt>
                <c:pt idx="2466">
                  <c:v>3.03030303030303E-2</c:v>
                </c:pt>
                <c:pt idx="2467">
                  <c:v>3.03030303030303E-2</c:v>
                </c:pt>
                <c:pt idx="2468">
                  <c:v>3.03030303030303E-2</c:v>
                </c:pt>
                <c:pt idx="2469">
                  <c:v>3.0194417291191482E-2</c:v>
                </c:pt>
                <c:pt idx="2470">
                  <c:v>3.0194417291191482E-2</c:v>
                </c:pt>
                <c:pt idx="2471">
                  <c:v>3.0085804279352663E-2</c:v>
                </c:pt>
                <c:pt idx="2472">
                  <c:v>2.9977191267513845E-2</c:v>
                </c:pt>
                <c:pt idx="2473">
                  <c:v>2.986857825567503E-2</c:v>
                </c:pt>
                <c:pt idx="2474">
                  <c:v>2.9759965243836211E-2</c:v>
                </c:pt>
                <c:pt idx="2475">
                  <c:v>2.9651352231997392E-2</c:v>
                </c:pt>
                <c:pt idx="2476">
                  <c:v>2.9542739220158574E-2</c:v>
                </c:pt>
                <c:pt idx="2477">
                  <c:v>2.9434126208319755E-2</c:v>
                </c:pt>
                <c:pt idx="2478">
                  <c:v>2.9434126208319755E-2</c:v>
                </c:pt>
                <c:pt idx="2479">
                  <c:v>2.9325513196480937E-2</c:v>
                </c:pt>
                <c:pt idx="2480">
                  <c:v>2.9325513196480937E-2</c:v>
                </c:pt>
                <c:pt idx="2481">
                  <c:v>2.9325513196480937E-2</c:v>
                </c:pt>
                <c:pt idx="2482">
                  <c:v>2.9216900184642118E-2</c:v>
                </c:pt>
                <c:pt idx="2483">
                  <c:v>2.9216900184642118E-2</c:v>
                </c:pt>
                <c:pt idx="2484">
                  <c:v>2.9108287172803299E-2</c:v>
                </c:pt>
                <c:pt idx="2485">
                  <c:v>2.9108287172803299E-2</c:v>
                </c:pt>
                <c:pt idx="2486">
                  <c:v>2.8999674160964481E-2</c:v>
                </c:pt>
                <c:pt idx="2487">
                  <c:v>2.8891061149125666E-2</c:v>
                </c:pt>
                <c:pt idx="2488">
                  <c:v>2.8891061149125666E-2</c:v>
                </c:pt>
                <c:pt idx="2489">
                  <c:v>2.8782448137286847E-2</c:v>
                </c:pt>
                <c:pt idx="2490">
                  <c:v>2.8673835125448029E-2</c:v>
                </c:pt>
                <c:pt idx="2491">
                  <c:v>2.8673835125448029E-2</c:v>
                </c:pt>
                <c:pt idx="2492">
                  <c:v>2.856522211360921E-2</c:v>
                </c:pt>
                <c:pt idx="2493">
                  <c:v>2.856522211360921E-2</c:v>
                </c:pt>
                <c:pt idx="2494">
                  <c:v>2.8456609101770391E-2</c:v>
                </c:pt>
                <c:pt idx="2495">
                  <c:v>2.8456609101770391E-2</c:v>
                </c:pt>
                <c:pt idx="2496">
                  <c:v>2.8456609101770391E-2</c:v>
                </c:pt>
                <c:pt idx="2497">
                  <c:v>2.8347996089931573E-2</c:v>
                </c:pt>
                <c:pt idx="2498">
                  <c:v>2.8347996089931573E-2</c:v>
                </c:pt>
                <c:pt idx="2499">
                  <c:v>2.8347996089931573E-2</c:v>
                </c:pt>
                <c:pt idx="2500">
                  <c:v>2.8347996089931573E-2</c:v>
                </c:pt>
                <c:pt idx="2501">
                  <c:v>2.8347996089931573E-2</c:v>
                </c:pt>
                <c:pt idx="2502">
                  <c:v>2.8347996089931573E-2</c:v>
                </c:pt>
                <c:pt idx="2503">
                  <c:v>2.8347996089931573E-2</c:v>
                </c:pt>
                <c:pt idx="2504">
                  <c:v>2.8347996089931573E-2</c:v>
                </c:pt>
                <c:pt idx="2505">
                  <c:v>2.8239383078092754E-2</c:v>
                </c:pt>
                <c:pt idx="2506">
                  <c:v>2.8239383078092754E-2</c:v>
                </c:pt>
                <c:pt idx="2507">
                  <c:v>2.8130770066253936E-2</c:v>
                </c:pt>
                <c:pt idx="2508">
                  <c:v>2.8022157054415117E-2</c:v>
                </c:pt>
                <c:pt idx="2509">
                  <c:v>2.7913544042576302E-2</c:v>
                </c:pt>
                <c:pt idx="2510">
                  <c:v>2.7913544042576302E-2</c:v>
                </c:pt>
                <c:pt idx="2511">
                  <c:v>2.7804931030737483E-2</c:v>
                </c:pt>
                <c:pt idx="2512">
                  <c:v>2.7696318018898665E-2</c:v>
                </c:pt>
                <c:pt idx="2513">
                  <c:v>2.7587705007059846E-2</c:v>
                </c:pt>
                <c:pt idx="2514">
                  <c:v>2.7587705007059846E-2</c:v>
                </c:pt>
                <c:pt idx="2515">
                  <c:v>2.7479091995221028E-2</c:v>
                </c:pt>
                <c:pt idx="2516">
                  <c:v>2.7479091995221028E-2</c:v>
                </c:pt>
                <c:pt idx="2517">
                  <c:v>2.7479091995221028E-2</c:v>
                </c:pt>
                <c:pt idx="2518">
                  <c:v>2.7479091995221028E-2</c:v>
                </c:pt>
                <c:pt idx="2519">
                  <c:v>2.7370478983382209E-2</c:v>
                </c:pt>
                <c:pt idx="2520">
                  <c:v>2.7370478983382209E-2</c:v>
                </c:pt>
                <c:pt idx="2521">
                  <c:v>2.7370478983382209E-2</c:v>
                </c:pt>
                <c:pt idx="2522">
                  <c:v>2.7261865971543391E-2</c:v>
                </c:pt>
                <c:pt idx="2523">
                  <c:v>2.7261865971543391E-2</c:v>
                </c:pt>
                <c:pt idx="2524">
                  <c:v>2.7153252959704572E-2</c:v>
                </c:pt>
                <c:pt idx="2525">
                  <c:v>2.7153252959704572E-2</c:v>
                </c:pt>
                <c:pt idx="2526">
                  <c:v>2.7044639947865753E-2</c:v>
                </c:pt>
                <c:pt idx="2527">
                  <c:v>2.6936026936026938E-2</c:v>
                </c:pt>
                <c:pt idx="2528">
                  <c:v>2.682741392418812E-2</c:v>
                </c:pt>
                <c:pt idx="2529">
                  <c:v>2.6718800912349301E-2</c:v>
                </c:pt>
                <c:pt idx="2530">
                  <c:v>2.6610187900510483E-2</c:v>
                </c:pt>
                <c:pt idx="2531">
                  <c:v>2.6610187900510483E-2</c:v>
                </c:pt>
                <c:pt idx="2532">
                  <c:v>2.6501574888671664E-2</c:v>
                </c:pt>
                <c:pt idx="2533">
                  <c:v>2.6501574888671664E-2</c:v>
                </c:pt>
                <c:pt idx="2534">
                  <c:v>2.6284348864994027E-2</c:v>
                </c:pt>
                <c:pt idx="2535">
                  <c:v>2.6284348864994027E-2</c:v>
                </c:pt>
                <c:pt idx="2536">
                  <c:v>2.6284348864994027E-2</c:v>
                </c:pt>
                <c:pt idx="2537">
                  <c:v>2.6175735853155208E-2</c:v>
                </c:pt>
                <c:pt idx="2538">
                  <c:v>2.606712284131639E-2</c:v>
                </c:pt>
                <c:pt idx="2539">
                  <c:v>2.606712284131639E-2</c:v>
                </c:pt>
                <c:pt idx="2540">
                  <c:v>2.5958509829477575E-2</c:v>
                </c:pt>
                <c:pt idx="2541">
                  <c:v>2.5849896817638756E-2</c:v>
                </c:pt>
                <c:pt idx="2542">
                  <c:v>2.5741283805799937E-2</c:v>
                </c:pt>
                <c:pt idx="2543">
                  <c:v>2.5849896817638756E-2</c:v>
                </c:pt>
                <c:pt idx="2544">
                  <c:v>2.5741283805799937E-2</c:v>
                </c:pt>
                <c:pt idx="2545">
                  <c:v>2.5632670793961119E-2</c:v>
                </c:pt>
                <c:pt idx="2546">
                  <c:v>2.5632670793961119E-2</c:v>
                </c:pt>
                <c:pt idx="2547">
                  <c:v>2.5632670793961119E-2</c:v>
                </c:pt>
                <c:pt idx="2548">
                  <c:v>2.55240577821223E-2</c:v>
                </c:pt>
                <c:pt idx="2549">
                  <c:v>2.55240577821223E-2</c:v>
                </c:pt>
                <c:pt idx="2550">
                  <c:v>2.55240577821223E-2</c:v>
                </c:pt>
                <c:pt idx="2551">
                  <c:v>2.55240577821223E-2</c:v>
                </c:pt>
                <c:pt idx="2552">
                  <c:v>2.5306831758444663E-2</c:v>
                </c:pt>
                <c:pt idx="2553">
                  <c:v>2.5306831758444663E-2</c:v>
                </c:pt>
                <c:pt idx="2554">
                  <c:v>2.5306831758444663E-2</c:v>
                </c:pt>
                <c:pt idx="2555">
                  <c:v>2.5306831758444663E-2</c:v>
                </c:pt>
                <c:pt idx="2556">
                  <c:v>2.5198218746605845E-2</c:v>
                </c:pt>
                <c:pt idx="2557">
                  <c:v>2.5089605734767026E-2</c:v>
                </c:pt>
                <c:pt idx="2558">
                  <c:v>2.5089605734767026E-2</c:v>
                </c:pt>
                <c:pt idx="2559">
                  <c:v>2.4980992722928211E-2</c:v>
                </c:pt>
                <c:pt idx="2560">
                  <c:v>2.4872379711089392E-2</c:v>
                </c:pt>
                <c:pt idx="2561">
                  <c:v>2.4872379711089392E-2</c:v>
                </c:pt>
                <c:pt idx="2562">
                  <c:v>2.4763766699250574E-2</c:v>
                </c:pt>
                <c:pt idx="2563">
                  <c:v>2.4655153687411755E-2</c:v>
                </c:pt>
                <c:pt idx="2564">
                  <c:v>2.4546540675572937E-2</c:v>
                </c:pt>
                <c:pt idx="2565">
                  <c:v>2.4546540675572937E-2</c:v>
                </c:pt>
                <c:pt idx="2566">
                  <c:v>2.4546540675572937E-2</c:v>
                </c:pt>
                <c:pt idx="2567">
                  <c:v>2.4437927663734118E-2</c:v>
                </c:pt>
                <c:pt idx="2568">
                  <c:v>2.4437927663734118E-2</c:v>
                </c:pt>
                <c:pt idx="2569">
                  <c:v>2.4437927663734118E-2</c:v>
                </c:pt>
                <c:pt idx="2570">
                  <c:v>2.4437927663734118E-2</c:v>
                </c:pt>
                <c:pt idx="2571">
                  <c:v>2.4437927663734118E-2</c:v>
                </c:pt>
                <c:pt idx="2572">
                  <c:v>2.4437927663734118E-2</c:v>
                </c:pt>
                <c:pt idx="2573">
                  <c:v>2.4437927663734118E-2</c:v>
                </c:pt>
                <c:pt idx="2574">
                  <c:v>2.4437927663734118E-2</c:v>
                </c:pt>
                <c:pt idx="2575">
                  <c:v>2.4329314651895299E-2</c:v>
                </c:pt>
                <c:pt idx="2576">
                  <c:v>2.4329314651895299E-2</c:v>
                </c:pt>
                <c:pt idx="2577">
                  <c:v>2.4220701640056481E-2</c:v>
                </c:pt>
                <c:pt idx="2578">
                  <c:v>2.4220701640056481E-2</c:v>
                </c:pt>
                <c:pt idx="2579">
                  <c:v>2.4112088628217662E-2</c:v>
                </c:pt>
                <c:pt idx="2580">
                  <c:v>2.4003475616378847E-2</c:v>
                </c:pt>
                <c:pt idx="2581">
                  <c:v>2.3894862604540029E-2</c:v>
                </c:pt>
                <c:pt idx="2582">
                  <c:v>2.378624959270121E-2</c:v>
                </c:pt>
                <c:pt idx="2583">
                  <c:v>2.378624959270121E-2</c:v>
                </c:pt>
                <c:pt idx="2584">
                  <c:v>2.378624959270121E-2</c:v>
                </c:pt>
                <c:pt idx="2585">
                  <c:v>2.3677636580862391E-2</c:v>
                </c:pt>
                <c:pt idx="2586">
                  <c:v>2.3677636580862391E-2</c:v>
                </c:pt>
                <c:pt idx="2587">
                  <c:v>2.3569023569023573E-2</c:v>
                </c:pt>
                <c:pt idx="2588">
                  <c:v>2.3569023569023573E-2</c:v>
                </c:pt>
                <c:pt idx="2589">
                  <c:v>2.3569023569023573E-2</c:v>
                </c:pt>
                <c:pt idx="2590">
                  <c:v>2.3569023569023573E-2</c:v>
                </c:pt>
                <c:pt idx="2591">
                  <c:v>2.3460410557184754E-2</c:v>
                </c:pt>
                <c:pt idx="2592">
                  <c:v>2.3351797545345936E-2</c:v>
                </c:pt>
                <c:pt idx="2593">
                  <c:v>2.3351797545345936E-2</c:v>
                </c:pt>
                <c:pt idx="2594">
                  <c:v>2.3351797545345936E-2</c:v>
                </c:pt>
                <c:pt idx="2595">
                  <c:v>2.3243184533507117E-2</c:v>
                </c:pt>
                <c:pt idx="2596">
                  <c:v>2.3134571521668298E-2</c:v>
                </c:pt>
                <c:pt idx="2597">
                  <c:v>2.3134571521668298E-2</c:v>
                </c:pt>
                <c:pt idx="2598">
                  <c:v>2.3025958509829483E-2</c:v>
                </c:pt>
                <c:pt idx="2599">
                  <c:v>2.3025958509829483E-2</c:v>
                </c:pt>
                <c:pt idx="2600">
                  <c:v>2.3025958509829483E-2</c:v>
                </c:pt>
                <c:pt idx="2601">
                  <c:v>2.2917345497990665E-2</c:v>
                </c:pt>
                <c:pt idx="2602">
                  <c:v>2.2808732486151846E-2</c:v>
                </c:pt>
                <c:pt idx="2603">
                  <c:v>2.2700119474313028E-2</c:v>
                </c:pt>
                <c:pt idx="2604">
                  <c:v>2.2700119474313028E-2</c:v>
                </c:pt>
                <c:pt idx="2605">
                  <c:v>2.2700119474313028E-2</c:v>
                </c:pt>
                <c:pt idx="2606">
                  <c:v>2.2591506462474209E-2</c:v>
                </c:pt>
                <c:pt idx="2607">
                  <c:v>2.2591506462474209E-2</c:v>
                </c:pt>
                <c:pt idx="2608">
                  <c:v>2.248289345063539E-2</c:v>
                </c:pt>
                <c:pt idx="2609">
                  <c:v>2.248289345063539E-2</c:v>
                </c:pt>
                <c:pt idx="2610">
                  <c:v>2.248289345063539E-2</c:v>
                </c:pt>
                <c:pt idx="2611">
                  <c:v>2.248289345063539E-2</c:v>
                </c:pt>
                <c:pt idx="2612">
                  <c:v>2.248289345063539E-2</c:v>
                </c:pt>
                <c:pt idx="2613">
                  <c:v>2.2374280438796572E-2</c:v>
                </c:pt>
                <c:pt idx="2614">
                  <c:v>2.2265667426957753E-2</c:v>
                </c:pt>
                <c:pt idx="2615">
                  <c:v>2.2265667426957753E-2</c:v>
                </c:pt>
                <c:pt idx="2616">
                  <c:v>2.2265667426957753E-2</c:v>
                </c:pt>
                <c:pt idx="2617">
                  <c:v>2.2265667426957753E-2</c:v>
                </c:pt>
                <c:pt idx="2618">
                  <c:v>2.2265667426957753E-2</c:v>
                </c:pt>
                <c:pt idx="2619">
                  <c:v>2.2157054415118935E-2</c:v>
                </c:pt>
                <c:pt idx="2620">
                  <c:v>2.204844140328012E-2</c:v>
                </c:pt>
                <c:pt idx="2621">
                  <c:v>2.1939828391441301E-2</c:v>
                </c:pt>
                <c:pt idx="2622">
                  <c:v>2.1939828391441301E-2</c:v>
                </c:pt>
                <c:pt idx="2623">
                  <c:v>2.1939828391441301E-2</c:v>
                </c:pt>
                <c:pt idx="2624">
                  <c:v>2.1831215379602482E-2</c:v>
                </c:pt>
                <c:pt idx="2625">
                  <c:v>2.1722602367763664E-2</c:v>
                </c:pt>
                <c:pt idx="2626">
                  <c:v>2.1613989355924845E-2</c:v>
                </c:pt>
                <c:pt idx="2627">
                  <c:v>2.1505376344086027E-2</c:v>
                </c:pt>
                <c:pt idx="2628">
                  <c:v>2.1505376344086027E-2</c:v>
                </c:pt>
                <c:pt idx="2629">
                  <c:v>2.1505376344086027E-2</c:v>
                </c:pt>
                <c:pt idx="2630">
                  <c:v>2.1505376344086027E-2</c:v>
                </c:pt>
                <c:pt idx="2631">
                  <c:v>2.1505376344086027E-2</c:v>
                </c:pt>
                <c:pt idx="2632">
                  <c:v>2.1505376344086027E-2</c:v>
                </c:pt>
                <c:pt idx="2633">
                  <c:v>2.1505376344086027E-2</c:v>
                </c:pt>
                <c:pt idx="2634">
                  <c:v>2.1505376344086027E-2</c:v>
                </c:pt>
                <c:pt idx="2635">
                  <c:v>2.1505376344086027E-2</c:v>
                </c:pt>
                <c:pt idx="2636">
                  <c:v>2.1505376344086027E-2</c:v>
                </c:pt>
                <c:pt idx="2637">
                  <c:v>2.1505376344086027E-2</c:v>
                </c:pt>
                <c:pt idx="2638">
                  <c:v>2.1396763332247208E-2</c:v>
                </c:pt>
                <c:pt idx="2639">
                  <c:v>2.128815032040839E-2</c:v>
                </c:pt>
                <c:pt idx="2640">
                  <c:v>2.1179537308569571E-2</c:v>
                </c:pt>
                <c:pt idx="2641">
                  <c:v>2.1179537308569571E-2</c:v>
                </c:pt>
                <c:pt idx="2642">
                  <c:v>2.1179537308569571E-2</c:v>
                </c:pt>
                <c:pt idx="2643">
                  <c:v>2.1179537308569571E-2</c:v>
                </c:pt>
                <c:pt idx="2644">
                  <c:v>2.1179537308569571E-2</c:v>
                </c:pt>
                <c:pt idx="2645">
                  <c:v>2.1070924296730752E-2</c:v>
                </c:pt>
                <c:pt idx="2646">
                  <c:v>2.0962311284891937E-2</c:v>
                </c:pt>
                <c:pt idx="2647">
                  <c:v>2.0962311284891937E-2</c:v>
                </c:pt>
                <c:pt idx="2648">
                  <c:v>2.0962311284891937E-2</c:v>
                </c:pt>
                <c:pt idx="2649">
                  <c:v>2.0962311284891934E-2</c:v>
                </c:pt>
                <c:pt idx="2650">
                  <c:v>2.0853698273053115E-2</c:v>
                </c:pt>
                <c:pt idx="2651">
                  <c:v>2.0745085261214297E-2</c:v>
                </c:pt>
                <c:pt idx="2652">
                  <c:v>2.0636472249375475E-2</c:v>
                </c:pt>
                <c:pt idx="2653">
                  <c:v>2.0527859237536656E-2</c:v>
                </c:pt>
                <c:pt idx="2654">
                  <c:v>2.0527859237536656E-2</c:v>
                </c:pt>
                <c:pt idx="2655">
                  <c:v>2.0527859237536656E-2</c:v>
                </c:pt>
                <c:pt idx="2656">
                  <c:v>2.0527859237536656E-2</c:v>
                </c:pt>
                <c:pt idx="2657">
                  <c:v>2.0527859237536656E-2</c:v>
                </c:pt>
                <c:pt idx="2658">
                  <c:v>2.0527859237536656E-2</c:v>
                </c:pt>
                <c:pt idx="2659">
                  <c:v>2.0527859237536656E-2</c:v>
                </c:pt>
                <c:pt idx="2660">
                  <c:v>2.0527859237536656E-2</c:v>
                </c:pt>
                <c:pt idx="2661">
                  <c:v>2.0527859237536656E-2</c:v>
                </c:pt>
                <c:pt idx="2662">
                  <c:v>2.0527859237536656E-2</c:v>
                </c:pt>
                <c:pt idx="2663">
                  <c:v>2.0527859237536656E-2</c:v>
                </c:pt>
                <c:pt idx="2664">
                  <c:v>2.0419246225697837E-2</c:v>
                </c:pt>
                <c:pt idx="2665">
                  <c:v>2.0310633213859022E-2</c:v>
                </c:pt>
                <c:pt idx="2666">
                  <c:v>2.0310633213859022E-2</c:v>
                </c:pt>
                <c:pt idx="2667">
                  <c:v>2.0202020202020204E-2</c:v>
                </c:pt>
                <c:pt idx="2668">
                  <c:v>2.0093407190181385E-2</c:v>
                </c:pt>
                <c:pt idx="2669">
                  <c:v>1.9984794178342567E-2</c:v>
                </c:pt>
                <c:pt idx="2670">
                  <c:v>1.9876181166503748E-2</c:v>
                </c:pt>
                <c:pt idx="2671">
                  <c:v>1.9767568154664929E-2</c:v>
                </c:pt>
                <c:pt idx="2672">
                  <c:v>1.9658955142826111E-2</c:v>
                </c:pt>
                <c:pt idx="2673">
                  <c:v>1.9658955142826111E-2</c:v>
                </c:pt>
                <c:pt idx="2674">
                  <c:v>1.9658955142826111E-2</c:v>
                </c:pt>
                <c:pt idx="2675">
                  <c:v>1.9550342130987292E-2</c:v>
                </c:pt>
                <c:pt idx="2676">
                  <c:v>1.9550342130987292E-2</c:v>
                </c:pt>
                <c:pt idx="2677">
                  <c:v>1.9550342130987292E-2</c:v>
                </c:pt>
                <c:pt idx="2678">
                  <c:v>1.9441729119148474E-2</c:v>
                </c:pt>
                <c:pt idx="2679">
                  <c:v>1.9441729119148474E-2</c:v>
                </c:pt>
                <c:pt idx="2680">
                  <c:v>1.9441729119148474E-2</c:v>
                </c:pt>
                <c:pt idx="2681">
                  <c:v>1.9441729119148474E-2</c:v>
                </c:pt>
                <c:pt idx="2682">
                  <c:v>1.9441729119148474E-2</c:v>
                </c:pt>
                <c:pt idx="2683">
                  <c:v>1.9441729119148474E-2</c:v>
                </c:pt>
                <c:pt idx="2684">
                  <c:v>1.9333116107309659E-2</c:v>
                </c:pt>
                <c:pt idx="2685">
                  <c:v>1.9333116107309659E-2</c:v>
                </c:pt>
                <c:pt idx="2686">
                  <c:v>1.922450309547084E-2</c:v>
                </c:pt>
                <c:pt idx="2687">
                  <c:v>1.9333116107309659E-2</c:v>
                </c:pt>
                <c:pt idx="2688">
                  <c:v>1.9333116107309659E-2</c:v>
                </c:pt>
                <c:pt idx="2689">
                  <c:v>1.922450309547084E-2</c:v>
                </c:pt>
                <c:pt idx="2690">
                  <c:v>1.9115890083632021E-2</c:v>
                </c:pt>
                <c:pt idx="2691">
                  <c:v>1.9007277071793203E-2</c:v>
                </c:pt>
                <c:pt idx="2692">
                  <c:v>1.8898664059954384E-2</c:v>
                </c:pt>
                <c:pt idx="2693">
                  <c:v>1.8898664059954384E-2</c:v>
                </c:pt>
                <c:pt idx="2694">
                  <c:v>1.8790051048115566E-2</c:v>
                </c:pt>
                <c:pt idx="2695">
                  <c:v>1.8790051048115566E-2</c:v>
                </c:pt>
                <c:pt idx="2696">
                  <c:v>1.8790051048115566E-2</c:v>
                </c:pt>
                <c:pt idx="2697">
                  <c:v>1.8681438036276747E-2</c:v>
                </c:pt>
                <c:pt idx="2698">
                  <c:v>1.8681438036276747E-2</c:v>
                </c:pt>
                <c:pt idx="2699">
                  <c:v>1.8681438036276747E-2</c:v>
                </c:pt>
                <c:pt idx="2700">
                  <c:v>1.8681438036276747E-2</c:v>
                </c:pt>
                <c:pt idx="2701">
                  <c:v>1.8681438036276747E-2</c:v>
                </c:pt>
                <c:pt idx="2702">
                  <c:v>1.8681438036276747E-2</c:v>
                </c:pt>
                <c:pt idx="2703">
                  <c:v>1.8681438036276747E-2</c:v>
                </c:pt>
                <c:pt idx="2704">
                  <c:v>1.8681438036276747E-2</c:v>
                </c:pt>
                <c:pt idx="2705">
                  <c:v>1.8572825024437929E-2</c:v>
                </c:pt>
                <c:pt idx="2706">
                  <c:v>1.8572825024437929E-2</c:v>
                </c:pt>
                <c:pt idx="2707">
                  <c:v>1.8572825024437929E-2</c:v>
                </c:pt>
                <c:pt idx="2708">
                  <c:v>1.8572825024437929E-2</c:v>
                </c:pt>
                <c:pt idx="2709">
                  <c:v>1.8572825024437929E-2</c:v>
                </c:pt>
                <c:pt idx="2710">
                  <c:v>1.8572825024437929E-2</c:v>
                </c:pt>
                <c:pt idx="2711">
                  <c:v>1.8572825024437929E-2</c:v>
                </c:pt>
                <c:pt idx="2712">
                  <c:v>1.8572825024437929E-2</c:v>
                </c:pt>
                <c:pt idx="2713">
                  <c:v>1.8572825024437929E-2</c:v>
                </c:pt>
                <c:pt idx="2714">
                  <c:v>1.8572825024437929E-2</c:v>
                </c:pt>
                <c:pt idx="2715">
                  <c:v>1.846421201259911E-2</c:v>
                </c:pt>
                <c:pt idx="2716">
                  <c:v>1.8355599000760295E-2</c:v>
                </c:pt>
                <c:pt idx="2717">
                  <c:v>1.8355599000760295E-2</c:v>
                </c:pt>
                <c:pt idx="2718">
                  <c:v>1.8246985988921476E-2</c:v>
                </c:pt>
                <c:pt idx="2719">
                  <c:v>1.8138372977082658E-2</c:v>
                </c:pt>
                <c:pt idx="2720">
                  <c:v>1.8029759965243839E-2</c:v>
                </c:pt>
                <c:pt idx="2721">
                  <c:v>1.7921146953405021E-2</c:v>
                </c:pt>
                <c:pt idx="2722">
                  <c:v>1.7812533941566202E-2</c:v>
                </c:pt>
                <c:pt idx="2723">
                  <c:v>1.7703920929727383E-2</c:v>
                </c:pt>
                <c:pt idx="2724">
                  <c:v>1.7703920929727383E-2</c:v>
                </c:pt>
                <c:pt idx="2725">
                  <c:v>1.7703920929727383E-2</c:v>
                </c:pt>
                <c:pt idx="2726">
                  <c:v>1.7595307917888565E-2</c:v>
                </c:pt>
                <c:pt idx="2727">
                  <c:v>1.7595307917888565E-2</c:v>
                </c:pt>
                <c:pt idx="2728">
                  <c:v>1.7595307917888565E-2</c:v>
                </c:pt>
                <c:pt idx="2729">
                  <c:v>1.7595307917888565E-2</c:v>
                </c:pt>
                <c:pt idx="2730">
                  <c:v>1.7595307917888565E-2</c:v>
                </c:pt>
                <c:pt idx="2731">
                  <c:v>1.7595307917888565E-2</c:v>
                </c:pt>
                <c:pt idx="2732">
                  <c:v>1.7486694906049746E-2</c:v>
                </c:pt>
                <c:pt idx="2733">
                  <c:v>1.7486694906049746E-2</c:v>
                </c:pt>
                <c:pt idx="2734">
                  <c:v>1.7486694906049746E-2</c:v>
                </c:pt>
                <c:pt idx="2735">
                  <c:v>1.7486694906049746E-2</c:v>
                </c:pt>
                <c:pt idx="2736">
                  <c:v>1.7486694906049746E-2</c:v>
                </c:pt>
                <c:pt idx="2737">
                  <c:v>1.7378081894210931E-2</c:v>
                </c:pt>
                <c:pt idx="2738">
                  <c:v>1.7378081894210928E-2</c:v>
                </c:pt>
                <c:pt idx="2739">
                  <c:v>1.7269468882372106E-2</c:v>
                </c:pt>
                <c:pt idx="2740">
                  <c:v>1.7269468882372109E-2</c:v>
                </c:pt>
                <c:pt idx="2741">
                  <c:v>1.7378081894210931E-2</c:v>
                </c:pt>
                <c:pt idx="2742">
                  <c:v>1.7378081894210931E-2</c:v>
                </c:pt>
                <c:pt idx="2743">
                  <c:v>1.7378081894210931E-2</c:v>
                </c:pt>
                <c:pt idx="2744">
                  <c:v>1.7269468882372106E-2</c:v>
                </c:pt>
                <c:pt idx="2745">
                  <c:v>1.7269468882372109E-2</c:v>
                </c:pt>
                <c:pt idx="2746">
                  <c:v>1.7378081894210928E-2</c:v>
                </c:pt>
                <c:pt idx="2747">
                  <c:v>1.7378081894210928E-2</c:v>
                </c:pt>
                <c:pt idx="2748">
                  <c:v>1.7378081894210931E-2</c:v>
                </c:pt>
                <c:pt idx="2749">
                  <c:v>1.7378081894210928E-2</c:v>
                </c:pt>
                <c:pt idx="2750">
                  <c:v>1.7378081894210931E-2</c:v>
                </c:pt>
                <c:pt idx="2751">
                  <c:v>1.7378081894210928E-2</c:v>
                </c:pt>
                <c:pt idx="2752">
                  <c:v>1.7378081894210928E-2</c:v>
                </c:pt>
                <c:pt idx="2753">
                  <c:v>1.7378081894210931E-2</c:v>
                </c:pt>
                <c:pt idx="2754">
                  <c:v>1.7378081894210928E-2</c:v>
                </c:pt>
                <c:pt idx="2755">
                  <c:v>1.7378081894210928E-2</c:v>
                </c:pt>
                <c:pt idx="2756">
                  <c:v>1.7378081894210928E-2</c:v>
                </c:pt>
                <c:pt idx="2757">
                  <c:v>1.7378081894210931E-2</c:v>
                </c:pt>
                <c:pt idx="2758">
                  <c:v>1.7378081894210928E-2</c:v>
                </c:pt>
                <c:pt idx="2759">
                  <c:v>1.7378081894210931E-2</c:v>
                </c:pt>
                <c:pt idx="2760">
                  <c:v>1.7378081894210928E-2</c:v>
                </c:pt>
                <c:pt idx="2761">
                  <c:v>1.7378081894210928E-2</c:v>
                </c:pt>
                <c:pt idx="2762">
                  <c:v>1.7486694906049746E-2</c:v>
                </c:pt>
                <c:pt idx="2763">
                  <c:v>1.7378081894210931E-2</c:v>
                </c:pt>
                <c:pt idx="2764">
                  <c:v>1.7378081894210928E-2</c:v>
                </c:pt>
                <c:pt idx="2765">
                  <c:v>1.7269468882372106E-2</c:v>
                </c:pt>
                <c:pt idx="2766">
                  <c:v>1.7378081894210928E-2</c:v>
                </c:pt>
                <c:pt idx="2767">
                  <c:v>1.7378081894210931E-2</c:v>
                </c:pt>
                <c:pt idx="2768">
                  <c:v>1.7269468882372113E-2</c:v>
                </c:pt>
                <c:pt idx="2769">
                  <c:v>1.7160855870533287E-2</c:v>
                </c:pt>
                <c:pt idx="2770">
                  <c:v>1.7052242858694468E-2</c:v>
                </c:pt>
                <c:pt idx="2771">
                  <c:v>1.7052242858694472E-2</c:v>
                </c:pt>
                <c:pt idx="2772">
                  <c:v>1.716085587053329E-2</c:v>
                </c:pt>
                <c:pt idx="2773">
                  <c:v>1.716085587053329E-2</c:v>
                </c:pt>
                <c:pt idx="2774">
                  <c:v>1.7269468882372109E-2</c:v>
                </c:pt>
                <c:pt idx="2775">
                  <c:v>1.7269468882372109E-2</c:v>
                </c:pt>
                <c:pt idx="2776">
                  <c:v>1.7269468882372109E-2</c:v>
                </c:pt>
                <c:pt idx="2777">
                  <c:v>1.7269468882372106E-2</c:v>
                </c:pt>
                <c:pt idx="2778">
                  <c:v>1.7378081894210928E-2</c:v>
                </c:pt>
                <c:pt idx="2779">
                  <c:v>1.7486694906049746E-2</c:v>
                </c:pt>
                <c:pt idx="2780">
                  <c:v>1.7378081894210931E-2</c:v>
                </c:pt>
                <c:pt idx="2781">
                  <c:v>1.7378081894210928E-2</c:v>
                </c:pt>
                <c:pt idx="2782">
                  <c:v>1.7378081894210931E-2</c:v>
                </c:pt>
                <c:pt idx="2783">
                  <c:v>1.7378081894210931E-2</c:v>
                </c:pt>
                <c:pt idx="2784">
                  <c:v>1.7378081894210928E-2</c:v>
                </c:pt>
                <c:pt idx="2785">
                  <c:v>1.7378081894210928E-2</c:v>
                </c:pt>
                <c:pt idx="2786">
                  <c:v>1.7378081894210931E-2</c:v>
                </c:pt>
                <c:pt idx="2787">
                  <c:v>1.7378081894210928E-2</c:v>
                </c:pt>
                <c:pt idx="2788">
                  <c:v>1.7378081894210928E-2</c:v>
                </c:pt>
                <c:pt idx="2789">
                  <c:v>1.7486694906049746E-2</c:v>
                </c:pt>
                <c:pt idx="2790">
                  <c:v>1.7486694906049746E-2</c:v>
                </c:pt>
                <c:pt idx="2791">
                  <c:v>1.7486694906049746E-2</c:v>
                </c:pt>
                <c:pt idx="2792">
                  <c:v>1.7378081894210931E-2</c:v>
                </c:pt>
                <c:pt idx="2793">
                  <c:v>1.7378081894210928E-2</c:v>
                </c:pt>
                <c:pt idx="2794">
                  <c:v>1.7378081894210928E-2</c:v>
                </c:pt>
                <c:pt idx="2795">
                  <c:v>1.7486694906049746E-2</c:v>
                </c:pt>
                <c:pt idx="2796">
                  <c:v>1.7486694906049746E-2</c:v>
                </c:pt>
                <c:pt idx="2797">
                  <c:v>1.7486694906049746E-2</c:v>
                </c:pt>
                <c:pt idx="2798">
                  <c:v>1.7486694906049746E-2</c:v>
                </c:pt>
                <c:pt idx="2799">
                  <c:v>1.7486694906049746E-2</c:v>
                </c:pt>
                <c:pt idx="2800">
                  <c:v>1.7378081894210924E-2</c:v>
                </c:pt>
                <c:pt idx="2801">
                  <c:v>1.7486694906049746E-2</c:v>
                </c:pt>
                <c:pt idx="2802">
                  <c:v>1.7378081894210931E-2</c:v>
                </c:pt>
                <c:pt idx="2803">
                  <c:v>1.7378081894210928E-2</c:v>
                </c:pt>
                <c:pt idx="2804">
                  <c:v>1.7269468882372113E-2</c:v>
                </c:pt>
                <c:pt idx="2805">
                  <c:v>1.7269468882372109E-2</c:v>
                </c:pt>
                <c:pt idx="2806">
                  <c:v>1.7269468882372113E-2</c:v>
                </c:pt>
                <c:pt idx="2807">
                  <c:v>1.7269468882372109E-2</c:v>
                </c:pt>
                <c:pt idx="2808">
                  <c:v>1.7269468882372109E-2</c:v>
                </c:pt>
                <c:pt idx="2809">
                  <c:v>1.7378081894210928E-2</c:v>
                </c:pt>
                <c:pt idx="2810">
                  <c:v>1.7378081894210928E-2</c:v>
                </c:pt>
                <c:pt idx="2811">
                  <c:v>1.7486694906049746E-2</c:v>
                </c:pt>
                <c:pt idx="2812">
                  <c:v>1.7486694906049746E-2</c:v>
                </c:pt>
                <c:pt idx="2813">
                  <c:v>1.7486694906049746E-2</c:v>
                </c:pt>
                <c:pt idx="2814">
                  <c:v>1.7486694906049746E-2</c:v>
                </c:pt>
                <c:pt idx="2815">
                  <c:v>1.7486694906049746E-2</c:v>
                </c:pt>
                <c:pt idx="2816">
                  <c:v>1.7378081894210931E-2</c:v>
                </c:pt>
                <c:pt idx="2817">
                  <c:v>1.7378081894210928E-2</c:v>
                </c:pt>
                <c:pt idx="2818">
                  <c:v>1.7269468882372113E-2</c:v>
                </c:pt>
                <c:pt idx="2819">
                  <c:v>1.7269468882372109E-2</c:v>
                </c:pt>
                <c:pt idx="2820">
                  <c:v>1.7160855870533287E-2</c:v>
                </c:pt>
                <c:pt idx="2821">
                  <c:v>1.7052242858694468E-2</c:v>
                </c:pt>
                <c:pt idx="2822">
                  <c:v>1.7052242858694468E-2</c:v>
                </c:pt>
                <c:pt idx="2823">
                  <c:v>1.694362984685565E-2</c:v>
                </c:pt>
                <c:pt idx="2824">
                  <c:v>1.6943629846855653E-2</c:v>
                </c:pt>
                <c:pt idx="2825">
                  <c:v>1.694362984685565E-2</c:v>
                </c:pt>
                <c:pt idx="2826">
                  <c:v>1.6943629846855653E-2</c:v>
                </c:pt>
                <c:pt idx="2827">
                  <c:v>1.694362984685565E-2</c:v>
                </c:pt>
                <c:pt idx="2828">
                  <c:v>1.6835016835016831E-2</c:v>
                </c:pt>
                <c:pt idx="2829">
                  <c:v>1.6943629846855653E-2</c:v>
                </c:pt>
                <c:pt idx="2830">
                  <c:v>1.7052242858694472E-2</c:v>
                </c:pt>
                <c:pt idx="2831">
                  <c:v>1.7052242858694468E-2</c:v>
                </c:pt>
                <c:pt idx="2832">
                  <c:v>1.7052242858694468E-2</c:v>
                </c:pt>
                <c:pt idx="2833">
                  <c:v>1.7052242858694472E-2</c:v>
                </c:pt>
                <c:pt idx="2834">
                  <c:v>1.716085587053329E-2</c:v>
                </c:pt>
                <c:pt idx="2835">
                  <c:v>1.7052242858694468E-2</c:v>
                </c:pt>
                <c:pt idx="2836">
                  <c:v>1.7052242858694468E-2</c:v>
                </c:pt>
                <c:pt idx="2837">
                  <c:v>1.7052242858694468E-2</c:v>
                </c:pt>
                <c:pt idx="2838">
                  <c:v>1.694362984685565E-2</c:v>
                </c:pt>
                <c:pt idx="2839">
                  <c:v>1.6943629846855653E-2</c:v>
                </c:pt>
                <c:pt idx="2840">
                  <c:v>1.7052242858694472E-2</c:v>
                </c:pt>
                <c:pt idx="2841">
                  <c:v>1.7052242858694468E-2</c:v>
                </c:pt>
                <c:pt idx="2842">
                  <c:v>1.694362984685565E-2</c:v>
                </c:pt>
                <c:pt idx="2843">
                  <c:v>1.6943629846855653E-2</c:v>
                </c:pt>
                <c:pt idx="2844">
                  <c:v>1.694362984685565E-2</c:v>
                </c:pt>
                <c:pt idx="2845">
                  <c:v>1.694362984685565E-2</c:v>
                </c:pt>
                <c:pt idx="2846">
                  <c:v>1.694362984685565E-2</c:v>
                </c:pt>
                <c:pt idx="2847">
                  <c:v>1.7052242858694472E-2</c:v>
                </c:pt>
                <c:pt idx="2848">
                  <c:v>1.7052242858694472E-2</c:v>
                </c:pt>
                <c:pt idx="2849">
                  <c:v>1.694362984685565E-2</c:v>
                </c:pt>
                <c:pt idx="2850">
                  <c:v>1.694362984685565E-2</c:v>
                </c:pt>
                <c:pt idx="2851">
                  <c:v>1.694362984685565E-2</c:v>
                </c:pt>
                <c:pt idx="2852">
                  <c:v>1.6943629846855653E-2</c:v>
                </c:pt>
                <c:pt idx="2853">
                  <c:v>1.694362984685565E-2</c:v>
                </c:pt>
                <c:pt idx="2854">
                  <c:v>1.7052242858694472E-2</c:v>
                </c:pt>
                <c:pt idx="2855">
                  <c:v>1.7052242858694468E-2</c:v>
                </c:pt>
                <c:pt idx="2856">
                  <c:v>1.7052242858694472E-2</c:v>
                </c:pt>
                <c:pt idx="2857">
                  <c:v>1.694362984685565E-2</c:v>
                </c:pt>
                <c:pt idx="2858">
                  <c:v>1.694362984685565E-2</c:v>
                </c:pt>
                <c:pt idx="2859">
                  <c:v>1.694362984685565E-2</c:v>
                </c:pt>
                <c:pt idx="2860">
                  <c:v>1.694362984685565E-2</c:v>
                </c:pt>
                <c:pt idx="2861">
                  <c:v>1.6835016835016831E-2</c:v>
                </c:pt>
                <c:pt idx="2862">
                  <c:v>1.6835016835016831E-2</c:v>
                </c:pt>
                <c:pt idx="2863">
                  <c:v>1.6726403823178013E-2</c:v>
                </c:pt>
                <c:pt idx="2864">
                  <c:v>1.6835016835016835E-2</c:v>
                </c:pt>
                <c:pt idx="2865">
                  <c:v>1.6726403823178013E-2</c:v>
                </c:pt>
                <c:pt idx="2866">
                  <c:v>1.6835016835016835E-2</c:v>
                </c:pt>
                <c:pt idx="2867">
                  <c:v>1.6943629846855653E-2</c:v>
                </c:pt>
                <c:pt idx="2868">
                  <c:v>1.7052242858694472E-2</c:v>
                </c:pt>
                <c:pt idx="2869">
                  <c:v>1.716085587053329E-2</c:v>
                </c:pt>
                <c:pt idx="2870">
                  <c:v>1.7160855870533287E-2</c:v>
                </c:pt>
                <c:pt idx="2871">
                  <c:v>1.7160855870533287E-2</c:v>
                </c:pt>
                <c:pt idx="2872">
                  <c:v>1.7160855870533287E-2</c:v>
                </c:pt>
                <c:pt idx="2873">
                  <c:v>1.7052242858694468E-2</c:v>
                </c:pt>
                <c:pt idx="2874">
                  <c:v>1.7052242858694468E-2</c:v>
                </c:pt>
                <c:pt idx="2875">
                  <c:v>1.694362984685565E-2</c:v>
                </c:pt>
                <c:pt idx="2876">
                  <c:v>1.6835016835016831E-2</c:v>
                </c:pt>
                <c:pt idx="2877">
                  <c:v>1.6726403823178013E-2</c:v>
                </c:pt>
                <c:pt idx="2878">
                  <c:v>1.6617790811339198E-2</c:v>
                </c:pt>
                <c:pt idx="2879">
                  <c:v>1.6617790811339198E-2</c:v>
                </c:pt>
                <c:pt idx="2880">
                  <c:v>1.6617790811339198E-2</c:v>
                </c:pt>
                <c:pt idx="2881">
                  <c:v>1.6617790811339198E-2</c:v>
                </c:pt>
                <c:pt idx="2882">
                  <c:v>1.6617790811339198E-2</c:v>
                </c:pt>
                <c:pt idx="2883">
                  <c:v>1.6726403823178016E-2</c:v>
                </c:pt>
                <c:pt idx="2884">
                  <c:v>1.6726403823178013E-2</c:v>
                </c:pt>
                <c:pt idx="2885">
                  <c:v>1.6726403823178013E-2</c:v>
                </c:pt>
                <c:pt idx="2886">
                  <c:v>1.6726403823178013E-2</c:v>
                </c:pt>
                <c:pt idx="2887">
                  <c:v>1.6726403823178013E-2</c:v>
                </c:pt>
                <c:pt idx="2888">
                  <c:v>1.6835016835016835E-2</c:v>
                </c:pt>
                <c:pt idx="2889">
                  <c:v>1.6835016835016831E-2</c:v>
                </c:pt>
                <c:pt idx="2890">
                  <c:v>1.6943629846855653E-2</c:v>
                </c:pt>
                <c:pt idx="2891">
                  <c:v>1.7052242858694472E-2</c:v>
                </c:pt>
                <c:pt idx="2892">
                  <c:v>1.694362984685565E-2</c:v>
                </c:pt>
                <c:pt idx="2893">
                  <c:v>1.694362984685565E-2</c:v>
                </c:pt>
                <c:pt idx="2894">
                  <c:v>1.7052242858694472E-2</c:v>
                </c:pt>
                <c:pt idx="2895">
                  <c:v>1.716085587053329E-2</c:v>
                </c:pt>
                <c:pt idx="2896">
                  <c:v>1.7160855870533287E-2</c:v>
                </c:pt>
                <c:pt idx="2897">
                  <c:v>1.7052242858694468E-2</c:v>
                </c:pt>
                <c:pt idx="2898">
                  <c:v>1.7052242858694468E-2</c:v>
                </c:pt>
                <c:pt idx="2899">
                  <c:v>1.7052242858694472E-2</c:v>
                </c:pt>
                <c:pt idx="2900">
                  <c:v>1.7052242858694472E-2</c:v>
                </c:pt>
                <c:pt idx="2901">
                  <c:v>1.7052242858694468E-2</c:v>
                </c:pt>
                <c:pt idx="2902">
                  <c:v>1.7052242858694468E-2</c:v>
                </c:pt>
                <c:pt idx="2903">
                  <c:v>1.7052242858694472E-2</c:v>
                </c:pt>
                <c:pt idx="2904">
                  <c:v>1.7052242858694472E-2</c:v>
                </c:pt>
                <c:pt idx="2905">
                  <c:v>1.7052242858694468E-2</c:v>
                </c:pt>
                <c:pt idx="2906">
                  <c:v>1.7052242858694468E-2</c:v>
                </c:pt>
                <c:pt idx="2907">
                  <c:v>1.7052242858694468E-2</c:v>
                </c:pt>
                <c:pt idx="2908">
                  <c:v>1.694362984685565E-2</c:v>
                </c:pt>
                <c:pt idx="2909">
                  <c:v>1.6835016835016831E-2</c:v>
                </c:pt>
                <c:pt idx="2910">
                  <c:v>1.6943629846855653E-2</c:v>
                </c:pt>
                <c:pt idx="2911">
                  <c:v>1.7052242858694472E-2</c:v>
                </c:pt>
                <c:pt idx="2912">
                  <c:v>1.7052242858694472E-2</c:v>
                </c:pt>
                <c:pt idx="2913">
                  <c:v>1.7052242858694472E-2</c:v>
                </c:pt>
                <c:pt idx="2914">
                  <c:v>1.7052242858694468E-2</c:v>
                </c:pt>
                <c:pt idx="2915">
                  <c:v>1.7052242858694468E-2</c:v>
                </c:pt>
                <c:pt idx="2916">
                  <c:v>1.716085587053329E-2</c:v>
                </c:pt>
                <c:pt idx="2917">
                  <c:v>1.7269468882372109E-2</c:v>
                </c:pt>
                <c:pt idx="2918">
                  <c:v>1.7269468882372113E-2</c:v>
                </c:pt>
                <c:pt idx="2919">
                  <c:v>1.7269468882372109E-2</c:v>
                </c:pt>
                <c:pt idx="2920">
                  <c:v>1.7160855870533287E-2</c:v>
                </c:pt>
                <c:pt idx="2921">
                  <c:v>1.716085587053329E-2</c:v>
                </c:pt>
                <c:pt idx="2922">
                  <c:v>1.716085587053329E-2</c:v>
                </c:pt>
                <c:pt idx="2923">
                  <c:v>1.7160855870533287E-2</c:v>
                </c:pt>
                <c:pt idx="2924">
                  <c:v>1.7269468882372109E-2</c:v>
                </c:pt>
                <c:pt idx="2925">
                  <c:v>1.7269468882372109E-2</c:v>
                </c:pt>
                <c:pt idx="2926">
                  <c:v>1.7269468882372109E-2</c:v>
                </c:pt>
                <c:pt idx="2927">
                  <c:v>1.7269468882372106E-2</c:v>
                </c:pt>
                <c:pt idx="2928">
                  <c:v>1.7160855870533287E-2</c:v>
                </c:pt>
                <c:pt idx="2929">
                  <c:v>1.7269468882372109E-2</c:v>
                </c:pt>
                <c:pt idx="2930">
                  <c:v>1.7160855870533287E-2</c:v>
                </c:pt>
                <c:pt idx="2931">
                  <c:v>1.716085587053329E-2</c:v>
                </c:pt>
                <c:pt idx="2932">
                  <c:v>1.7160855870533294E-2</c:v>
                </c:pt>
                <c:pt idx="2933">
                  <c:v>1.7052242858694468E-2</c:v>
                </c:pt>
                <c:pt idx="2934">
                  <c:v>1.694362984685565E-2</c:v>
                </c:pt>
                <c:pt idx="2935">
                  <c:v>1.6835016835016831E-2</c:v>
                </c:pt>
                <c:pt idx="2936">
                  <c:v>1.6943629846855653E-2</c:v>
                </c:pt>
                <c:pt idx="2937">
                  <c:v>1.7052242858694472E-2</c:v>
                </c:pt>
                <c:pt idx="2938">
                  <c:v>1.694362984685565E-2</c:v>
                </c:pt>
                <c:pt idx="2939">
                  <c:v>1.7052242858694472E-2</c:v>
                </c:pt>
                <c:pt idx="2940">
                  <c:v>1.694362984685565E-2</c:v>
                </c:pt>
                <c:pt idx="2941">
                  <c:v>1.7052242858694472E-2</c:v>
                </c:pt>
                <c:pt idx="2942">
                  <c:v>1.716085587053329E-2</c:v>
                </c:pt>
                <c:pt idx="2943">
                  <c:v>1.7269468882372109E-2</c:v>
                </c:pt>
                <c:pt idx="2944">
                  <c:v>1.7378081894210931E-2</c:v>
                </c:pt>
                <c:pt idx="2945">
                  <c:v>1.7269468882372106E-2</c:v>
                </c:pt>
                <c:pt idx="2946">
                  <c:v>1.7160855870533287E-2</c:v>
                </c:pt>
                <c:pt idx="2947">
                  <c:v>1.7160855870533287E-2</c:v>
                </c:pt>
                <c:pt idx="2948">
                  <c:v>1.716085587053329E-2</c:v>
                </c:pt>
                <c:pt idx="2949">
                  <c:v>1.7269468882372113E-2</c:v>
                </c:pt>
                <c:pt idx="2950">
                  <c:v>1.7160855870533294E-2</c:v>
                </c:pt>
                <c:pt idx="2951">
                  <c:v>1.7052242858694468E-2</c:v>
                </c:pt>
                <c:pt idx="2952">
                  <c:v>1.694362984685565E-2</c:v>
                </c:pt>
                <c:pt idx="2953">
                  <c:v>1.6835016835016831E-2</c:v>
                </c:pt>
                <c:pt idx="2954">
                  <c:v>1.6835016835016831E-2</c:v>
                </c:pt>
                <c:pt idx="2955">
                  <c:v>1.6943629846855653E-2</c:v>
                </c:pt>
                <c:pt idx="2956">
                  <c:v>1.694362984685565E-2</c:v>
                </c:pt>
                <c:pt idx="2957">
                  <c:v>1.6835016835016831E-2</c:v>
                </c:pt>
                <c:pt idx="2958">
                  <c:v>1.6726403823178013E-2</c:v>
                </c:pt>
                <c:pt idx="2959">
                  <c:v>1.6726403823178013E-2</c:v>
                </c:pt>
                <c:pt idx="2960">
                  <c:v>1.6835016835016835E-2</c:v>
                </c:pt>
                <c:pt idx="2961">
                  <c:v>1.6835016835016831E-2</c:v>
                </c:pt>
                <c:pt idx="2962">
                  <c:v>1.6835016835016831E-2</c:v>
                </c:pt>
                <c:pt idx="2963">
                  <c:v>1.6943629846855653E-2</c:v>
                </c:pt>
                <c:pt idx="2964">
                  <c:v>1.6835016835016831E-2</c:v>
                </c:pt>
                <c:pt idx="2965">
                  <c:v>1.6835016835016831E-2</c:v>
                </c:pt>
                <c:pt idx="2966">
                  <c:v>1.6835016835016831E-2</c:v>
                </c:pt>
                <c:pt idx="2967">
                  <c:v>1.6835016835016831E-2</c:v>
                </c:pt>
                <c:pt idx="2968">
                  <c:v>1.6835016835016831E-2</c:v>
                </c:pt>
                <c:pt idx="2969">
                  <c:v>1.6835016835016835E-2</c:v>
                </c:pt>
                <c:pt idx="2970">
                  <c:v>1.6835016835016831E-2</c:v>
                </c:pt>
                <c:pt idx="2971">
                  <c:v>1.6943629846855653E-2</c:v>
                </c:pt>
                <c:pt idx="2972">
                  <c:v>1.6943629846855653E-2</c:v>
                </c:pt>
                <c:pt idx="2973">
                  <c:v>1.694362984685565E-2</c:v>
                </c:pt>
                <c:pt idx="2974">
                  <c:v>1.694362984685565E-2</c:v>
                </c:pt>
                <c:pt idx="2975">
                  <c:v>1.694362984685565E-2</c:v>
                </c:pt>
                <c:pt idx="2976">
                  <c:v>1.694362984685565E-2</c:v>
                </c:pt>
                <c:pt idx="2977">
                  <c:v>1.694362984685565E-2</c:v>
                </c:pt>
                <c:pt idx="2978">
                  <c:v>1.6835016835016831E-2</c:v>
                </c:pt>
                <c:pt idx="2979">
                  <c:v>1.6835016835016831E-2</c:v>
                </c:pt>
                <c:pt idx="2980">
                  <c:v>1.6835016835016835E-2</c:v>
                </c:pt>
                <c:pt idx="2981">
                  <c:v>1.6835016835016835E-2</c:v>
                </c:pt>
                <c:pt idx="2982">
                  <c:v>1.6835016835016831E-2</c:v>
                </c:pt>
                <c:pt idx="2983">
                  <c:v>1.6835016835016831E-2</c:v>
                </c:pt>
                <c:pt idx="2984">
                  <c:v>1.6943629846855653E-2</c:v>
                </c:pt>
                <c:pt idx="2985">
                  <c:v>1.7052242858694472E-2</c:v>
                </c:pt>
                <c:pt idx="2986">
                  <c:v>1.7052242858694468E-2</c:v>
                </c:pt>
                <c:pt idx="2987">
                  <c:v>1.7052242858694468E-2</c:v>
                </c:pt>
                <c:pt idx="2988">
                  <c:v>1.716085587053329E-2</c:v>
                </c:pt>
                <c:pt idx="2989">
                  <c:v>1.716085587053329E-2</c:v>
                </c:pt>
                <c:pt idx="2990">
                  <c:v>1.7052242858694468E-2</c:v>
                </c:pt>
                <c:pt idx="2991">
                  <c:v>1.7052242858694468E-2</c:v>
                </c:pt>
                <c:pt idx="2992">
                  <c:v>1.716085587053329E-2</c:v>
                </c:pt>
                <c:pt idx="2993">
                  <c:v>1.716085587053329E-2</c:v>
                </c:pt>
                <c:pt idx="2994">
                  <c:v>1.7052242858694468E-2</c:v>
                </c:pt>
                <c:pt idx="2995">
                  <c:v>1.7052242858694468E-2</c:v>
                </c:pt>
                <c:pt idx="2996">
                  <c:v>1.7052242858694468E-2</c:v>
                </c:pt>
                <c:pt idx="2997">
                  <c:v>1.7052242858694472E-2</c:v>
                </c:pt>
                <c:pt idx="2998">
                  <c:v>1.7052242858694472E-2</c:v>
                </c:pt>
                <c:pt idx="2999">
                  <c:v>1.7052242858694468E-2</c:v>
                </c:pt>
                <c:pt idx="3000">
                  <c:v>1.7052242858694468E-2</c:v>
                </c:pt>
                <c:pt idx="3001">
                  <c:v>1.694362984685565E-2</c:v>
                </c:pt>
                <c:pt idx="3002">
                  <c:v>1.6943629846855653E-2</c:v>
                </c:pt>
                <c:pt idx="3003">
                  <c:v>1.7052242858694472E-2</c:v>
                </c:pt>
                <c:pt idx="3004">
                  <c:v>1.716085587053329E-2</c:v>
                </c:pt>
                <c:pt idx="3005">
                  <c:v>1.7160855870533287E-2</c:v>
                </c:pt>
                <c:pt idx="3006">
                  <c:v>1.716085587053329E-2</c:v>
                </c:pt>
                <c:pt idx="3007">
                  <c:v>1.7052242858694468E-2</c:v>
                </c:pt>
                <c:pt idx="3008">
                  <c:v>1.7052242858694468E-2</c:v>
                </c:pt>
                <c:pt idx="3009">
                  <c:v>1.716085587053329E-2</c:v>
                </c:pt>
                <c:pt idx="3010">
                  <c:v>1.7269468882372113E-2</c:v>
                </c:pt>
                <c:pt idx="3011">
                  <c:v>1.7160855870533294E-2</c:v>
                </c:pt>
                <c:pt idx="3012">
                  <c:v>1.716085587053329E-2</c:v>
                </c:pt>
                <c:pt idx="3013">
                  <c:v>1.716085587053329E-2</c:v>
                </c:pt>
                <c:pt idx="3014">
                  <c:v>1.7269468882372109E-2</c:v>
                </c:pt>
                <c:pt idx="3015">
                  <c:v>1.7269468882372109E-2</c:v>
                </c:pt>
                <c:pt idx="3016">
                  <c:v>1.7378081894210928E-2</c:v>
                </c:pt>
                <c:pt idx="3017">
                  <c:v>1.7378081894210931E-2</c:v>
                </c:pt>
                <c:pt idx="3018">
                  <c:v>1.7269468882372106E-2</c:v>
                </c:pt>
                <c:pt idx="3019">
                  <c:v>1.7160855870533287E-2</c:v>
                </c:pt>
                <c:pt idx="3020">
                  <c:v>1.7269468882372109E-2</c:v>
                </c:pt>
                <c:pt idx="3021">
                  <c:v>1.7160855870533294E-2</c:v>
                </c:pt>
                <c:pt idx="3022">
                  <c:v>1.7052242858694468E-2</c:v>
                </c:pt>
                <c:pt idx="3023">
                  <c:v>1.7052242858694472E-2</c:v>
                </c:pt>
                <c:pt idx="3024">
                  <c:v>1.694362984685565E-2</c:v>
                </c:pt>
                <c:pt idx="3025">
                  <c:v>1.6943629846855653E-2</c:v>
                </c:pt>
                <c:pt idx="3026">
                  <c:v>1.694362984685565E-2</c:v>
                </c:pt>
                <c:pt idx="3027">
                  <c:v>1.7052242858694472E-2</c:v>
                </c:pt>
                <c:pt idx="3028">
                  <c:v>1.716085587053329E-2</c:v>
                </c:pt>
                <c:pt idx="3029">
                  <c:v>1.7052242858694468E-2</c:v>
                </c:pt>
                <c:pt idx="3030">
                  <c:v>1.716085587053329E-2</c:v>
                </c:pt>
                <c:pt idx="3031">
                  <c:v>1.7160855870533287E-2</c:v>
                </c:pt>
                <c:pt idx="3032">
                  <c:v>1.7052242858694468E-2</c:v>
                </c:pt>
                <c:pt idx="3033">
                  <c:v>1.7052242858694468E-2</c:v>
                </c:pt>
                <c:pt idx="3034">
                  <c:v>1.7052242858694472E-2</c:v>
                </c:pt>
                <c:pt idx="3035">
                  <c:v>1.7052242858694475E-2</c:v>
                </c:pt>
                <c:pt idx="3036">
                  <c:v>1.694362984685565E-2</c:v>
                </c:pt>
                <c:pt idx="3037">
                  <c:v>1.6943629846855653E-2</c:v>
                </c:pt>
                <c:pt idx="3038">
                  <c:v>1.694362984685565E-2</c:v>
                </c:pt>
                <c:pt idx="3039">
                  <c:v>1.6835016835016831E-2</c:v>
                </c:pt>
                <c:pt idx="3040">
                  <c:v>1.6835016835016831E-2</c:v>
                </c:pt>
                <c:pt idx="3041">
                  <c:v>1.6835016835016831E-2</c:v>
                </c:pt>
                <c:pt idx="3042">
                  <c:v>1.6835016835016831E-2</c:v>
                </c:pt>
                <c:pt idx="3043">
                  <c:v>1.6726403823178013E-2</c:v>
                </c:pt>
                <c:pt idx="3044">
                  <c:v>1.6726403823178013E-2</c:v>
                </c:pt>
                <c:pt idx="3045">
                  <c:v>1.6835016835016835E-2</c:v>
                </c:pt>
                <c:pt idx="3046">
                  <c:v>1.6726403823178013E-2</c:v>
                </c:pt>
                <c:pt idx="3047">
                  <c:v>1.6726403823178013E-2</c:v>
                </c:pt>
                <c:pt idx="3048">
                  <c:v>1.6835016835016835E-2</c:v>
                </c:pt>
                <c:pt idx="3049">
                  <c:v>1.6835016835016831E-2</c:v>
                </c:pt>
                <c:pt idx="3050">
                  <c:v>1.6835016835016831E-2</c:v>
                </c:pt>
                <c:pt idx="3051">
                  <c:v>1.6862170087976538E-2</c:v>
                </c:pt>
                <c:pt idx="3052">
                  <c:v>1.6897081413210443E-2</c:v>
                </c:pt>
                <c:pt idx="3053">
                  <c:v>1.6943629846855653E-2</c:v>
                </c:pt>
                <c:pt idx="3054">
                  <c:v>1.681329423264907E-2</c:v>
                </c:pt>
              </c:numCache>
            </c:numRef>
          </c:yVal>
          <c:smooth val="1"/>
          <c:extLst>
            <c:ext xmlns:c16="http://schemas.microsoft.com/office/drawing/2014/chart" uri="{C3380CC4-5D6E-409C-BE32-E72D297353CC}">
              <c16:uniqueId val="{00000000-DF2B-4BA0-BBAB-A0CFF4D796C5}"/>
            </c:ext>
          </c:extLst>
        </c:ser>
        <c:ser>
          <c:idx val="1"/>
          <c:order val="1"/>
          <c:tx>
            <c:strRef>
              <c:f>[curvas_piston.xlsx]Sheet1!$B$1</c:f>
              <c:strCache>
                <c:ptCount val="1"/>
                <c:pt idx="0">
                  <c:v>Setpoint</c:v>
                </c:pt>
              </c:strCache>
            </c:strRef>
          </c:tx>
          <c:spPr>
            <a:ln w="19050" cap="rnd">
              <a:solidFill>
                <a:schemeClr val="tx1"/>
              </a:solidFill>
              <a:round/>
            </a:ln>
            <a:effectLst/>
          </c:spPr>
          <c:marker>
            <c:symbol val="none"/>
          </c:marker>
          <c:xVal>
            <c:numRef>
              <c:f>[curvas_piston.xlsx]Sheet1!$A$2:$A$3057</c:f>
              <c:numCache>
                <c:formatCode>General</c:formatCode>
                <c:ptCount val="3056"/>
                <c:pt idx="0">
                  <c:v>569</c:v>
                </c:pt>
                <c:pt idx="1">
                  <c:v>575</c:v>
                </c:pt>
                <c:pt idx="2">
                  <c:v>580</c:v>
                </c:pt>
                <c:pt idx="3">
                  <c:v>586</c:v>
                </c:pt>
                <c:pt idx="4">
                  <c:v>592</c:v>
                </c:pt>
                <c:pt idx="5">
                  <c:v>599</c:v>
                </c:pt>
                <c:pt idx="6">
                  <c:v>604</c:v>
                </c:pt>
                <c:pt idx="7">
                  <c:v>610</c:v>
                </c:pt>
                <c:pt idx="8">
                  <c:v>616</c:v>
                </c:pt>
                <c:pt idx="9">
                  <c:v>622</c:v>
                </c:pt>
                <c:pt idx="10">
                  <c:v>628</c:v>
                </c:pt>
                <c:pt idx="11">
                  <c:v>633</c:v>
                </c:pt>
                <c:pt idx="12">
                  <c:v>640</c:v>
                </c:pt>
                <c:pt idx="13">
                  <c:v>646</c:v>
                </c:pt>
                <c:pt idx="14">
                  <c:v>652</c:v>
                </c:pt>
                <c:pt idx="15">
                  <c:v>657</c:v>
                </c:pt>
                <c:pt idx="16">
                  <c:v>663</c:v>
                </c:pt>
                <c:pt idx="17">
                  <c:v>669</c:v>
                </c:pt>
                <c:pt idx="18">
                  <c:v>675</c:v>
                </c:pt>
                <c:pt idx="19">
                  <c:v>681</c:v>
                </c:pt>
                <c:pt idx="20">
                  <c:v>688</c:v>
                </c:pt>
                <c:pt idx="21">
                  <c:v>693</c:v>
                </c:pt>
                <c:pt idx="22">
                  <c:v>699</c:v>
                </c:pt>
                <c:pt idx="23">
                  <c:v>705</c:v>
                </c:pt>
                <c:pt idx="24">
                  <c:v>711</c:v>
                </c:pt>
                <c:pt idx="25">
                  <c:v>717</c:v>
                </c:pt>
                <c:pt idx="26">
                  <c:v>723</c:v>
                </c:pt>
                <c:pt idx="27">
                  <c:v>729</c:v>
                </c:pt>
                <c:pt idx="28">
                  <c:v>735</c:v>
                </c:pt>
                <c:pt idx="29">
                  <c:v>741</c:v>
                </c:pt>
                <c:pt idx="30">
                  <c:v>747</c:v>
                </c:pt>
                <c:pt idx="31">
                  <c:v>753</c:v>
                </c:pt>
                <c:pt idx="32">
                  <c:v>759</c:v>
                </c:pt>
                <c:pt idx="33">
                  <c:v>765</c:v>
                </c:pt>
                <c:pt idx="34">
                  <c:v>772</c:v>
                </c:pt>
                <c:pt idx="35">
                  <c:v>777</c:v>
                </c:pt>
                <c:pt idx="36">
                  <c:v>783</c:v>
                </c:pt>
                <c:pt idx="37">
                  <c:v>789</c:v>
                </c:pt>
                <c:pt idx="38">
                  <c:v>795</c:v>
                </c:pt>
                <c:pt idx="39">
                  <c:v>801</c:v>
                </c:pt>
                <c:pt idx="40">
                  <c:v>807</c:v>
                </c:pt>
                <c:pt idx="41">
                  <c:v>813</c:v>
                </c:pt>
                <c:pt idx="42">
                  <c:v>819</c:v>
                </c:pt>
                <c:pt idx="43">
                  <c:v>825</c:v>
                </c:pt>
                <c:pt idx="44">
                  <c:v>831</c:v>
                </c:pt>
                <c:pt idx="45">
                  <c:v>837</c:v>
                </c:pt>
                <c:pt idx="46">
                  <c:v>843</c:v>
                </c:pt>
                <c:pt idx="47">
                  <c:v>849</c:v>
                </c:pt>
                <c:pt idx="48">
                  <c:v>856</c:v>
                </c:pt>
                <c:pt idx="49">
                  <c:v>861</c:v>
                </c:pt>
                <c:pt idx="50">
                  <c:v>867</c:v>
                </c:pt>
                <c:pt idx="51">
                  <c:v>873</c:v>
                </c:pt>
                <c:pt idx="52">
                  <c:v>879</c:v>
                </c:pt>
                <c:pt idx="53">
                  <c:v>884</c:v>
                </c:pt>
                <c:pt idx="54">
                  <c:v>890</c:v>
                </c:pt>
                <c:pt idx="55">
                  <c:v>897</c:v>
                </c:pt>
                <c:pt idx="56">
                  <c:v>903</c:v>
                </c:pt>
                <c:pt idx="57">
                  <c:v>908</c:v>
                </c:pt>
                <c:pt idx="58">
                  <c:v>914</c:v>
                </c:pt>
                <c:pt idx="59">
                  <c:v>920</c:v>
                </c:pt>
                <c:pt idx="60">
                  <c:v>926</c:v>
                </c:pt>
                <c:pt idx="61">
                  <c:v>932</c:v>
                </c:pt>
                <c:pt idx="62">
                  <c:v>937</c:v>
                </c:pt>
                <c:pt idx="63">
                  <c:v>944</c:v>
                </c:pt>
                <c:pt idx="64">
                  <c:v>950</c:v>
                </c:pt>
                <c:pt idx="65">
                  <c:v>956</c:v>
                </c:pt>
                <c:pt idx="66">
                  <c:v>961</c:v>
                </c:pt>
                <c:pt idx="67">
                  <c:v>967</c:v>
                </c:pt>
                <c:pt idx="68">
                  <c:v>973</c:v>
                </c:pt>
                <c:pt idx="69">
                  <c:v>979</c:v>
                </c:pt>
                <c:pt idx="70">
                  <c:v>985</c:v>
                </c:pt>
                <c:pt idx="71">
                  <c:v>991</c:v>
                </c:pt>
                <c:pt idx="72">
                  <c:v>997</c:v>
                </c:pt>
                <c:pt idx="73">
                  <c:v>1003</c:v>
                </c:pt>
                <c:pt idx="74">
                  <c:v>1008</c:v>
                </c:pt>
                <c:pt idx="75">
                  <c:v>1014</c:v>
                </c:pt>
                <c:pt idx="76">
                  <c:v>1020</c:v>
                </c:pt>
                <c:pt idx="77">
                  <c:v>1027</c:v>
                </c:pt>
                <c:pt idx="78">
                  <c:v>1033</c:v>
                </c:pt>
                <c:pt idx="79">
                  <c:v>1039</c:v>
                </c:pt>
                <c:pt idx="80">
                  <c:v>1044</c:v>
                </c:pt>
                <c:pt idx="81">
                  <c:v>1050</c:v>
                </c:pt>
                <c:pt idx="82">
                  <c:v>1056</c:v>
                </c:pt>
                <c:pt idx="83">
                  <c:v>1062</c:v>
                </c:pt>
                <c:pt idx="84">
                  <c:v>1069</c:v>
                </c:pt>
                <c:pt idx="85">
                  <c:v>1075</c:v>
                </c:pt>
                <c:pt idx="86">
                  <c:v>1080</c:v>
                </c:pt>
                <c:pt idx="87">
                  <c:v>1086</c:v>
                </c:pt>
                <c:pt idx="88">
                  <c:v>1092</c:v>
                </c:pt>
                <c:pt idx="89">
                  <c:v>1098</c:v>
                </c:pt>
                <c:pt idx="90">
                  <c:v>1104</c:v>
                </c:pt>
                <c:pt idx="91">
                  <c:v>1110</c:v>
                </c:pt>
                <c:pt idx="92">
                  <c:v>1116</c:v>
                </c:pt>
                <c:pt idx="93">
                  <c:v>1122</c:v>
                </c:pt>
                <c:pt idx="94">
                  <c:v>1128</c:v>
                </c:pt>
                <c:pt idx="95">
                  <c:v>1134</c:v>
                </c:pt>
                <c:pt idx="96">
                  <c:v>1140</c:v>
                </c:pt>
                <c:pt idx="97">
                  <c:v>1146</c:v>
                </c:pt>
                <c:pt idx="98">
                  <c:v>1152</c:v>
                </c:pt>
                <c:pt idx="99">
                  <c:v>1158</c:v>
                </c:pt>
                <c:pt idx="100">
                  <c:v>1164</c:v>
                </c:pt>
                <c:pt idx="101">
                  <c:v>1170</c:v>
                </c:pt>
                <c:pt idx="102">
                  <c:v>1176</c:v>
                </c:pt>
                <c:pt idx="103">
                  <c:v>1181</c:v>
                </c:pt>
                <c:pt idx="104">
                  <c:v>1187</c:v>
                </c:pt>
                <c:pt idx="105">
                  <c:v>1193</c:v>
                </c:pt>
                <c:pt idx="106">
                  <c:v>1200</c:v>
                </c:pt>
                <c:pt idx="107">
                  <c:v>1206</c:v>
                </c:pt>
                <c:pt idx="108">
                  <c:v>1212</c:v>
                </c:pt>
                <c:pt idx="109">
                  <c:v>1218</c:v>
                </c:pt>
                <c:pt idx="110">
                  <c:v>1223</c:v>
                </c:pt>
                <c:pt idx="111">
                  <c:v>1229</c:v>
                </c:pt>
                <c:pt idx="112">
                  <c:v>1235</c:v>
                </c:pt>
                <c:pt idx="113">
                  <c:v>1242</c:v>
                </c:pt>
                <c:pt idx="114">
                  <c:v>1247</c:v>
                </c:pt>
                <c:pt idx="115">
                  <c:v>1253</c:v>
                </c:pt>
                <c:pt idx="116">
                  <c:v>1259</c:v>
                </c:pt>
                <c:pt idx="117">
                  <c:v>1265</c:v>
                </c:pt>
                <c:pt idx="118">
                  <c:v>1271</c:v>
                </c:pt>
                <c:pt idx="119">
                  <c:v>1277</c:v>
                </c:pt>
                <c:pt idx="120">
                  <c:v>1284</c:v>
                </c:pt>
                <c:pt idx="121">
                  <c:v>1290</c:v>
                </c:pt>
                <c:pt idx="122">
                  <c:v>1295</c:v>
                </c:pt>
                <c:pt idx="123">
                  <c:v>1301</c:v>
                </c:pt>
                <c:pt idx="124">
                  <c:v>1307</c:v>
                </c:pt>
                <c:pt idx="125">
                  <c:v>1313</c:v>
                </c:pt>
                <c:pt idx="126">
                  <c:v>1319</c:v>
                </c:pt>
                <c:pt idx="127">
                  <c:v>1326</c:v>
                </c:pt>
                <c:pt idx="128">
                  <c:v>1332</c:v>
                </c:pt>
                <c:pt idx="129">
                  <c:v>1338</c:v>
                </c:pt>
                <c:pt idx="130">
                  <c:v>1344</c:v>
                </c:pt>
                <c:pt idx="131">
                  <c:v>1349</c:v>
                </c:pt>
                <c:pt idx="132">
                  <c:v>1355</c:v>
                </c:pt>
                <c:pt idx="133">
                  <c:v>1361</c:v>
                </c:pt>
                <c:pt idx="134">
                  <c:v>1368</c:v>
                </c:pt>
                <c:pt idx="135">
                  <c:v>1374</c:v>
                </c:pt>
                <c:pt idx="136">
                  <c:v>1380</c:v>
                </c:pt>
                <c:pt idx="137">
                  <c:v>1386</c:v>
                </c:pt>
                <c:pt idx="138">
                  <c:v>1391</c:v>
                </c:pt>
                <c:pt idx="139">
                  <c:v>1397</c:v>
                </c:pt>
                <c:pt idx="140">
                  <c:v>1403</c:v>
                </c:pt>
                <c:pt idx="141">
                  <c:v>1410</c:v>
                </c:pt>
                <c:pt idx="142">
                  <c:v>1416</c:v>
                </c:pt>
                <c:pt idx="143">
                  <c:v>1421</c:v>
                </c:pt>
                <c:pt idx="144">
                  <c:v>1427</c:v>
                </c:pt>
                <c:pt idx="145">
                  <c:v>1433</c:v>
                </c:pt>
                <c:pt idx="146">
                  <c:v>1439</c:v>
                </c:pt>
                <c:pt idx="147">
                  <c:v>1445</c:v>
                </c:pt>
                <c:pt idx="148">
                  <c:v>1452</c:v>
                </c:pt>
                <c:pt idx="149">
                  <c:v>1458</c:v>
                </c:pt>
                <c:pt idx="150">
                  <c:v>1463</c:v>
                </c:pt>
                <c:pt idx="151">
                  <c:v>1469</c:v>
                </c:pt>
                <c:pt idx="152">
                  <c:v>1475</c:v>
                </c:pt>
                <c:pt idx="153">
                  <c:v>1481</c:v>
                </c:pt>
                <c:pt idx="154">
                  <c:v>1487</c:v>
                </c:pt>
                <c:pt idx="155">
                  <c:v>1492</c:v>
                </c:pt>
                <c:pt idx="156">
                  <c:v>1499</c:v>
                </c:pt>
                <c:pt idx="157">
                  <c:v>1505</c:v>
                </c:pt>
                <c:pt idx="158">
                  <c:v>1511</c:v>
                </c:pt>
                <c:pt idx="159">
                  <c:v>1516</c:v>
                </c:pt>
                <c:pt idx="160">
                  <c:v>1522</c:v>
                </c:pt>
                <c:pt idx="161">
                  <c:v>1528</c:v>
                </c:pt>
                <c:pt idx="162">
                  <c:v>1534</c:v>
                </c:pt>
                <c:pt idx="163">
                  <c:v>1541</c:v>
                </c:pt>
                <c:pt idx="164">
                  <c:v>1547</c:v>
                </c:pt>
                <c:pt idx="165">
                  <c:v>1552</c:v>
                </c:pt>
                <c:pt idx="166">
                  <c:v>1558</c:v>
                </c:pt>
                <c:pt idx="167">
                  <c:v>1564</c:v>
                </c:pt>
                <c:pt idx="168">
                  <c:v>1570</c:v>
                </c:pt>
                <c:pt idx="169">
                  <c:v>1576</c:v>
                </c:pt>
                <c:pt idx="170">
                  <c:v>1583</c:v>
                </c:pt>
                <c:pt idx="171">
                  <c:v>1589</c:v>
                </c:pt>
                <c:pt idx="172">
                  <c:v>1595</c:v>
                </c:pt>
                <c:pt idx="173">
                  <c:v>1600</c:v>
                </c:pt>
                <c:pt idx="174">
                  <c:v>1606</c:v>
                </c:pt>
                <c:pt idx="175">
                  <c:v>1612</c:v>
                </c:pt>
                <c:pt idx="176">
                  <c:v>1618</c:v>
                </c:pt>
                <c:pt idx="177">
                  <c:v>1625</c:v>
                </c:pt>
                <c:pt idx="178">
                  <c:v>1631</c:v>
                </c:pt>
                <c:pt idx="179">
                  <c:v>1637</c:v>
                </c:pt>
                <c:pt idx="180">
                  <c:v>1643</c:v>
                </c:pt>
                <c:pt idx="181">
                  <c:v>1648</c:v>
                </c:pt>
                <c:pt idx="182">
                  <c:v>1654</c:v>
                </c:pt>
                <c:pt idx="183">
                  <c:v>1660</c:v>
                </c:pt>
                <c:pt idx="184">
                  <c:v>1667</c:v>
                </c:pt>
                <c:pt idx="185">
                  <c:v>1673</c:v>
                </c:pt>
                <c:pt idx="186">
                  <c:v>1679</c:v>
                </c:pt>
                <c:pt idx="187">
                  <c:v>1685</c:v>
                </c:pt>
                <c:pt idx="188">
                  <c:v>1690</c:v>
                </c:pt>
                <c:pt idx="189">
                  <c:v>1696</c:v>
                </c:pt>
                <c:pt idx="190">
                  <c:v>1702</c:v>
                </c:pt>
                <c:pt idx="191">
                  <c:v>1709</c:v>
                </c:pt>
                <c:pt idx="192">
                  <c:v>1715</c:v>
                </c:pt>
                <c:pt idx="193">
                  <c:v>1721</c:v>
                </c:pt>
                <c:pt idx="194">
                  <c:v>1726</c:v>
                </c:pt>
                <c:pt idx="195">
                  <c:v>1732</c:v>
                </c:pt>
                <c:pt idx="196">
                  <c:v>1738</c:v>
                </c:pt>
                <c:pt idx="197">
                  <c:v>1744</c:v>
                </c:pt>
                <c:pt idx="198">
                  <c:v>1751</c:v>
                </c:pt>
                <c:pt idx="199">
                  <c:v>1757</c:v>
                </c:pt>
                <c:pt idx="200">
                  <c:v>1763</c:v>
                </c:pt>
                <c:pt idx="201">
                  <c:v>1769</c:v>
                </c:pt>
                <c:pt idx="202">
                  <c:v>1774</c:v>
                </c:pt>
                <c:pt idx="203">
                  <c:v>1780</c:v>
                </c:pt>
                <c:pt idx="204">
                  <c:v>1786</c:v>
                </c:pt>
                <c:pt idx="205">
                  <c:v>1793</c:v>
                </c:pt>
                <c:pt idx="206">
                  <c:v>1798</c:v>
                </c:pt>
                <c:pt idx="207">
                  <c:v>1804</c:v>
                </c:pt>
                <c:pt idx="208">
                  <c:v>1810</c:v>
                </c:pt>
                <c:pt idx="209">
                  <c:v>1816</c:v>
                </c:pt>
                <c:pt idx="210">
                  <c:v>1822</c:v>
                </c:pt>
                <c:pt idx="211">
                  <c:v>1828</c:v>
                </c:pt>
                <c:pt idx="212">
                  <c:v>1835</c:v>
                </c:pt>
                <c:pt idx="213">
                  <c:v>1841</c:v>
                </c:pt>
                <c:pt idx="214">
                  <c:v>1847</c:v>
                </c:pt>
                <c:pt idx="215">
                  <c:v>1852</c:v>
                </c:pt>
                <c:pt idx="216">
                  <c:v>1858</c:v>
                </c:pt>
                <c:pt idx="217">
                  <c:v>1864</c:v>
                </c:pt>
                <c:pt idx="218">
                  <c:v>1870</c:v>
                </c:pt>
                <c:pt idx="219">
                  <c:v>1876</c:v>
                </c:pt>
                <c:pt idx="220">
                  <c:v>1883</c:v>
                </c:pt>
                <c:pt idx="221">
                  <c:v>1889</c:v>
                </c:pt>
                <c:pt idx="222">
                  <c:v>1894</c:v>
                </c:pt>
                <c:pt idx="223">
                  <c:v>1900</c:v>
                </c:pt>
                <c:pt idx="224">
                  <c:v>1906</c:v>
                </c:pt>
                <c:pt idx="225">
                  <c:v>1912</c:v>
                </c:pt>
                <c:pt idx="226">
                  <c:v>1918</c:v>
                </c:pt>
                <c:pt idx="227">
                  <c:v>1925</c:v>
                </c:pt>
                <c:pt idx="228">
                  <c:v>1930</c:v>
                </c:pt>
                <c:pt idx="229">
                  <c:v>1936</c:v>
                </c:pt>
                <c:pt idx="230">
                  <c:v>1942</c:v>
                </c:pt>
                <c:pt idx="231">
                  <c:v>1948</c:v>
                </c:pt>
                <c:pt idx="232">
                  <c:v>1954</c:v>
                </c:pt>
                <c:pt idx="233">
                  <c:v>1960</c:v>
                </c:pt>
                <c:pt idx="234">
                  <c:v>1967</c:v>
                </c:pt>
                <c:pt idx="235">
                  <c:v>1973</c:v>
                </c:pt>
                <c:pt idx="236">
                  <c:v>1979</c:v>
                </c:pt>
                <c:pt idx="237">
                  <c:v>1984</c:v>
                </c:pt>
                <c:pt idx="238">
                  <c:v>1990</c:v>
                </c:pt>
                <c:pt idx="239">
                  <c:v>1996</c:v>
                </c:pt>
                <c:pt idx="240">
                  <c:v>2002</c:v>
                </c:pt>
                <c:pt idx="241">
                  <c:v>2009</c:v>
                </c:pt>
                <c:pt idx="242">
                  <c:v>2015</c:v>
                </c:pt>
                <c:pt idx="243">
                  <c:v>2021</c:v>
                </c:pt>
                <c:pt idx="244">
                  <c:v>2026</c:v>
                </c:pt>
                <c:pt idx="245">
                  <c:v>2032</c:v>
                </c:pt>
                <c:pt idx="246">
                  <c:v>2038</c:v>
                </c:pt>
                <c:pt idx="247">
                  <c:v>2044</c:v>
                </c:pt>
                <c:pt idx="248">
                  <c:v>2051</c:v>
                </c:pt>
                <c:pt idx="249">
                  <c:v>2057</c:v>
                </c:pt>
                <c:pt idx="250">
                  <c:v>2063</c:v>
                </c:pt>
                <c:pt idx="251">
                  <c:v>2068</c:v>
                </c:pt>
                <c:pt idx="252">
                  <c:v>2074</c:v>
                </c:pt>
                <c:pt idx="253">
                  <c:v>2080</c:v>
                </c:pt>
                <c:pt idx="254">
                  <c:v>2086</c:v>
                </c:pt>
                <c:pt idx="255">
                  <c:v>2093</c:v>
                </c:pt>
                <c:pt idx="256">
                  <c:v>2098</c:v>
                </c:pt>
                <c:pt idx="257">
                  <c:v>2104</c:v>
                </c:pt>
                <c:pt idx="258">
                  <c:v>2110</c:v>
                </c:pt>
                <c:pt idx="259">
                  <c:v>2116</c:v>
                </c:pt>
                <c:pt idx="260">
                  <c:v>2122</c:v>
                </c:pt>
                <c:pt idx="261">
                  <c:v>2128</c:v>
                </c:pt>
                <c:pt idx="262">
                  <c:v>2135</c:v>
                </c:pt>
                <c:pt idx="263">
                  <c:v>2140</c:v>
                </c:pt>
                <c:pt idx="264">
                  <c:v>2146</c:v>
                </c:pt>
                <c:pt idx="265">
                  <c:v>2152</c:v>
                </c:pt>
                <c:pt idx="266">
                  <c:v>2158</c:v>
                </c:pt>
                <c:pt idx="267">
                  <c:v>2164</c:v>
                </c:pt>
                <c:pt idx="268">
                  <c:v>2169</c:v>
                </c:pt>
                <c:pt idx="269">
                  <c:v>2176</c:v>
                </c:pt>
                <c:pt idx="270">
                  <c:v>2182</c:v>
                </c:pt>
                <c:pt idx="271">
                  <c:v>2188</c:v>
                </c:pt>
                <c:pt idx="272">
                  <c:v>2194</c:v>
                </c:pt>
                <c:pt idx="273">
                  <c:v>2199</c:v>
                </c:pt>
                <c:pt idx="274">
                  <c:v>2205</c:v>
                </c:pt>
                <c:pt idx="275">
                  <c:v>2211</c:v>
                </c:pt>
                <c:pt idx="276">
                  <c:v>2217</c:v>
                </c:pt>
                <c:pt idx="277">
                  <c:v>2224</c:v>
                </c:pt>
                <c:pt idx="278">
                  <c:v>2229</c:v>
                </c:pt>
                <c:pt idx="279">
                  <c:v>2235</c:v>
                </c:pt>
                <c:pt idx="280">
                  <c:v>2241</c:v>
                </c:pt>
                <c:pt idx="281">
                  <c:v>2247</c:v>
                </c:pt>
                <c:pt idx="282">
                  <c:v>2252</c:v>
                </c:pt>
                <c:pt idx="283">
                  <c:v>2258</c:v>
                </c:pt>
                <c:pt idx="284">
                  <c:v>2265</c:v>
                </c:pt>
                <c:pt idx="285">
                  <c:v>2271</c:v>
                </c:pt>
                <c:pt idx="286">
                  <c:v>2277</c:v>
                </c:pt>
                <c:pt idx="287">
                  <c:v>2282</c:v>
                </c:pt>
                <c:pt idx="288">
                  <c:v>2288</c:v>
                </c:pt>
                <c:pt idx="289">
                  <c:v>2294</c:v>
                </c:pt>
                <c:pt idx="290">
                  <c:v>2300</c:v>
                </c:pt>
                <c:pt idx="291">
                  <c:v>2307</c:v>
                </c:pt>
                <c:pt idx="292">
                  <c:v>2312</c:v>
                </c:pt>
                <c:pt idx="293">
                  <c:v>2318</c:v>
                </c:pt>
                <c:pt idx="294">
                  <c:v>2324</c:v>
                </c:pt>
                <c:pt idx="295">
                  <c:v>2330</c:v>
                </c:pt>
                <c:pt idx="296">
                  <c:v>2336</c:v>
                </c:pt>
                <c:pt idx="297">
                  <c:v>2342</c:v>
                </c:pt>
                <c:pt idx="298">
                  <c:v>2349</c:v>
                </c:pt>
                <c:pt idx="299">
                  <c:v>2355</c:v>
                </c:pt>
                <c:pt idx="300">
                  <c:v>2361</c:v>
                </c:pt>
                <c:pt idx="301">
                  <c:v>2366</c:v>
                </c:pt>
                <c:pt idx="302">
                  <c:v>2372</c:v>
                </c:pt>
                <c:pt idx="303">
                  <c:v>2378</c:v>
                </c:pt>
                <c:pt idx="304">
                  <c:v>2384</c:v>
                </c:pt>
                <c:pt idx="305">
                  <c:v>2390</c:v>
                </c:pt>
                <c:pt idx="306">
                  <c:v>2396</c:v>
                </c:pt>
                <c:pt idx="307">
                  <c:v>2402</c:v>
                </c:pt>
                <c:pt idx="308">
                  <c:v>2408</c:v>
                </c:pt>
                <c:pt idx="309">
                  <c:v>2414</c:v>
                </c:pt>
                <c:pt idx="310">
                  <c:v>2419</c:v>
                </c:pt>
                <c:pt idx="311">
                  <c:v>2425</c:v>
                </c:pt>
                <c:pt idx="312">
                  <c:v>2432</c:v>
                </c:pt>
                <c:pt idx="313">
                  <c:v>2438</c:v>
                </c:pt>
                <c:pt idx="314">
                  <c:v>2444</c:v>
                </c:pt>
                <c:pt idx="315">
                  <c:v>2449</c:v>
                </c:pt>
                <c:pt idx="316">
                  <c:v>2455</c:v>
                </c:pt>
                <c:pt idx="317">
                  <c:v>2461</c:v>
                </c:pt>
                <c:pt idx="318">
                  <c:v>2467</c:v>
                </c:pt>
                <c:pt idx="319">
                  <c:v>2473</c:v>
                </c:pt>
                <c:pt idx="320">
                  <c:v>2479</c:v>
                </c:pt>
                <c:pt idx="321">
                  <c:v>2485</c:v>
                </c:pt>
                <c:pt idx="322">
                  <c:v>2491</c:v>
                </c:pt>
                <c:pt idx="323">
                  <c:v>2497</c:v>
                </c:pt>
                <c:pt idx="324">
                  <c:v>2502</c:v>
                </c:pt>
                <c:pt idx="325">
                  <c:v>2508</c:v>
                </c:pt>
                <c:pt idx="326">
                  <c:v>2514</c:v>
                </c:pt>
                <c:pt idx="327">
                  <c:v>2521</c:v>
                </c:pt>
                <c:pt idx="328">
                  <c:v>2527</c:v>
                </c:pt>
                <c:pt idx="329">
                  <c:v>2533</c:v>
                </c:pt>
                <c:pt idx="330">
                  <c:v>2539</c:v>
                </c:pt>
                <c:pt idx="331">
                  <c:v>2544</c:v>
                </c:pt>
                <c:pt idx="332">
                  <c:v>2550</c:v>
                </c:pt>
                <c:pt idx="333">
                  <c:v>2556</c:v>
                </c:pt>
                <c:pt idx="334">
                  <c:v>2563</c:v>
                </c:pt>
                <c:pt idx="335">
                  <c:v>2569</c:v>
                </c:pt>
                <c:pt idx="336">
                  <c:v>2575</c:v>
                </c:pt>
                <c:pt idx="337">
                  <c:v>2581</c:v>
                </c:pt>
                <c:pt idx="338">
                  <c:v>2587</c:v>
                </c:pt>
                <c:pt idx="339">
                  <c:v>2593</c:v>
                </c:pt>
                <c:pt idx="340">
                  <c:v>2599</c:v>
                </c:pt>
                <c:pt idx="341">
                  <c:v>2605</c:v>
                </c:pt>
                <c:pt idx="342">
                  <c:v>2611</c:v>
                </c:pt>
                <c:pt idx="343">
                  <c:v>2617</c:v>
                </c:pt>
                <c:pt idx="344">
                  <c:v>2623</c:v>
                </c:pt>
                <c:pt idx="345">
                  <c:v>2629</c:v>
                </c:pt>
                <c:pt idx="346">
                  <c:v>2635</c:v>
                </c:pt>
                <c:pt idx="347">
                  <c:v>2641</c:v>
                </c:pt>
                <c:pt idx="348">
                  <c:v>2648</c:v>
                </c:pt>
                <c:pt idx="349">
                  <c:v>2654</c:v>
                </c:pt>
                <c:pt idx="350">
                  <c:v>2660</c:v>
                </c:pt>
                <c:pt idx="351">
                  <c:v>2665</c:v>
                </c:pt>
                <c:pt idx="352">
                  <c:v>2671</c:v>
                </c:pt>
                <c:pt idx="353">
                  <c:v>2677</c:v>
                </c:pt>
                <c:pt idx="354">
                  <c:v>2683</c:v>
                </c:pt>
                <c:pt idx="355">
                  <c:v>2690</c:v>
                </c:pt>
                <c:pt idx="356">
                  <c:v>2696</c:v>
                </c:pt>
                <c:pt idx="357">
                  <c:v>2702</c:v>
                </c:pt>
                <c:pt idx="358">
                  <c:v>2708</c:v>
                </c:pt>
                <c:pt idx="359">
                  <c:v>2714</c:v>
                </c:pt>
                <c:pt idx="360">
                  <c:v>2720</c:v>
                </c:pt>
                <c:pt idx="361">
                  <c:v>2726</c:v>
                </c:pt>
                <c:pt idx="362">
                  <c:v>2733</c:v>
                </c:pt>
                <c:pt idx="363">
                  <c:v>2739</c:v>
                </c:pt>
                <c:pt idx="364">
                  <c:v>2745</c:v>
                </c:pt>
                <c:pt idx="365">
                  <c:v>2751</c:v>
                </c:pt>
                <c:pt idx="366">
                  <c:v>2757</c:v>
                </c:pt>
                <c:pt idx="367">
                  <c:v>2763</c:v>
                </c:pt>
                <c:pt idx="368">
                  <c:v>2768</c:v>
                </c:pt>
                <c:pt idx="369">
                  <c:v>2775</c:v>
                </c:pt>
                <c:pt idx="370">
                  <c:v>2781</c:v>
                </c:pt>
                <c:pt idx="371">
                  <c:v>2787</c:v>
                </c:pt>
                <c:pt idx="372">
                  <c:v>2793</c:v>
                </c:pt>
                <c:pt idx="373">
                  <c:v>2799</c:v>
                </c:pt>
                <c:pt idx="374">
                  <c:v>2805</c:v>
                </c:pt>
                <c:pt idx="375">
                  <c:v>2811</c:v>
                </c:pt>
                <c:pt idx="376">
                  <c:v>2818</c:v>
                </c:pt>
                <c:pt idx="377">
                  <c:v>2824</c:v>
                </c:pt>
                <c:pt idx="378">
                  <c:v>2830</c:v>
                </c:pt>
                <c:pt idx="379">
                  <c:v>2835</c:v>
                </c:pt>
                <c:pt idx="380">
                  <c:v>2841</c:v>
                </c:pt>
                <c:pt idx="381">
                  <c:v>2847</c:v>
                </c:pt>
                <c:pt idx="382">
                  <c:v>2853</c:v>
                </c:pt>
                <c:pt idx="383">
                  <c:v>2859</c:v>
                </c:pt>
                <c:pt idx="384">
                  <c:v>2865</c:v>
                </c:pt>
                <c:pt idx="385">
                  <c:v>2871</c:v>
                </c:pt>
                <c:pt idx="386">
                  <c:v>2877</c:v>
                </c:pt>
                <c:pt idx="387">
                  <c:v>2883</c:v>
                </c:pt>
                <c:pt idx="388">
                  <c:v>2888</c:v>
                </c:pt>
                <c:pt idx="389">
                  <c:v>2894</c:v>
                </c:pt>
                <c:pt idx="390">
                  <c:v>2900</c:v>
                </c:pt>
                <c:pt idx="391">
                  <c:v>2907</c:v>
                </c:pt>
                <c:pt idx="392">
                  <c:v>2913</c:v>
                </c:pt>
                <c:pt idx="393">
                  <c:v>2919</c:v>
                </c:pt>
                <c:pt idx="394">
                  <c:v>2925</c:v>
                </c:pt>
                <c:pt idx="395">
                  <c:v>2931</c:v>
                </c:pt>
                <c:pt idx="396">
                  <c:v>2936</c:v>
                </c:pt>
                <c:pt idx="397">
                  <c:v>2942</c:v>
                </c:pt>
                <c:pt idx="398">
                  <c:v>2949</c:v>
                </c:pt>
                <c:pt idx="399">
                  <c:v>2955</c:v>
                </c:pt>
                <c:pt idx="400">
                  <c:v>2961</c:v>
                </c:pt>
                <c:pt idx="401">
                  <c:v>2967</c:v>
                </c:pt>
                <c:pt idx="402">
                  <c:v>2973</c:v>
                </c:pt>
                <c:pt idx="403">
                  <c:v>2979</c:v>
                </c:pt>
                <c:pt idx="404">
                  <c:v>2985</c:v>
                </c:pt>
                <c:pt idx="405">
                  <c:v>2992</c:v>
                </c:pt>
                <c:pt idx="406">
                  <c:v>2998</c:v>
                </c:pt>
                <c:pt idx="407">
                  <c:v>3004</c:v>
                </c:pt>
                <c:pt idx="408">
                  <c:v>3010</c:v>
                </c:pt>
                <c:pt idx="409">
                  <c:v>3016</c:v>
                </c:pt>
                <c:pt idx="410">
                  <c:v>3022</c:v>
                </c:pt>
                <c:pt idx="411">
                  <c:v>3028</c:v>
                </c:pt>
                <c:pt idx="412">
                  <c:v>3035</c:v>
                </c:pt>
                <c:pt idx="413">
                  <c:v>3040</c:v>
                </c:pt>
                <c:pt idx="414">
                  <c:v>3046</c:v>
                </c:pt>
                <c:pt idx="415">
                  <c:v>3052</c:v>
                </c:pt>
                <c:pt idx="416">
                  <c:v>3058</c:v>
                </c:pt>
                <c:pt idx="417">
                  <c:v>3064</c:v>
                </c:pt>
                <c:pt idx="418">
                  <c:v>3070</c:v>
                </c:pt>
                <c:pt idx="419">
                  <c:v>3077</c:v>
                </c:pt>
                <c:pt idx="420">
                  <c:v>3083</c:v>
                </c:pt>
                <c:pt idx="421">
                  <c:v>3089</c:v>
                </c:pt>
                <c:pt idx="422">
                  <c:v>3095</c:v>
                </c:pt>
                <c:pt idx="423">
                  <c:v>3101</c:v>
                </c:pt>
                <c:pt idx="424">
                  <c:v>3107</c:v>
                </c:pt>
                <c:pt idx="425">
                  <c:v>3113</c:v>
                </c:pt>
                <c:pt idx="426">
                  <c:v>3120</c:v>
                </c:pt>
                <c:pt idx="427">
                  <c:v>3126</c:v>
                </c:pt>
                <c:pt idx="428">
                  <c:v>3132</c:v>
                </c:pt>
                <c:pt idx="429">
                  <c:v>3138</c:v>
                </c:pt>
                <c:pt idx="430">
                  <c:v>3143</c:v>
                </c:pt>
                <c:pt idx="431">
                  <c:v>3149</c:v>
                </c:pt>
                <c:pt idx="432">
                  <c:v>3155</c:v>
                </c:pt>
                <c:pt idx="433">
                  <c:v>3162</c:v>
                </c:pt>
                <c:pt idx="434">
                  <c:v>3168</c:v>
                </c:pt>
                <c:pt idx="435">
                  <c:v>3174</c:v>
                </c:pt>
                <c:pt idx="436">
                  <c:v>3180</c:v>
                </c:pt>
                <c:pt idx="437">
                  <c:v>3186</c:v>
                </c:pt>
                <c:pt idx="438">
                  <c:v>3192</c:v>
                </c:pt>
                <c:pt idx="439">
                  <c:v>3198</c:v>
                </c:pt>
                <c:pt idx="440">
                  <c:v>3205</c:v>
                </c:pt>
                <c:pt idx="441">
                  <c:v>3210</c:v>
                </c:pt>
                <c:pt idx="442">
                  <c:v>3216</c:v>
                </c:pt>
                <c:pt idx="443">
                  <c:v>3222</c:v>
                </c:pt>
                <c:pt idx="444">
                  <c:v>3228</c:v>
                </c:pt>
                <c:pt idx="445">
                  <c:v>3234</c:v>
                </c:pt>
                <c:pt idx="446">
                  <c:v>3240</c:v>
                </c:pt>
                <c:pt idx="447">
                  <c:v>3247</c:v>
                </c:pt>
                <c:pt idx="448">
                  <c:v>3253</c:v>
                </c:pt>
                <c:pt idx="449">
                  <c:v>3259</c:v>
                </c:pt>
                <c:pt idx="450">
                  <c:v>3264</c:v>
                </c:pt>
                <c:pt idx="451">
                  <c:v>3270</c:v>
                </c:pt>
                <c:pt idx="452">
                  <c:v>3276</c:v>
                </c:pt>
                <c:pt idx="453">
                  <c:v>3282</c:v>
                </c:pt>
                <c:pt idx="454">
                  <c:v>3289</c:v>
                </c:pt>
                <c:pt idx="455">
                  <c:v>3295</c:v>
                </c:pt>
                <c:pt idx="456">
                  <c:v>3301</c:v>
                </c:pt>
                <c:pt idx="457">
                  <c:v>3307</c:v>
                </c:pt>
                <c:pt idx="458">
                  <c:v>3313</c:v>
                </c:pt>
                <c:pt idx="459">
                  <c:v>3318</c:v>
                </c:pt>
                <c:pt idx="460">
                  <c:v>3324</c:v>
                </c:pt>
                <c:pt idx="461">
                  <c:v>3331</c:v>
                </c:pt>
                <c:pt idx="462">
                  <c:v>3337</c:v>
                </c:pt>
                <c:pt idx="463">
                  <c:v>3343</c:v>
                </c:pt>
                <c:pt idx="464">
                  <c:v>3349</c:v>
                </c:pt>
                <c:pt idx="465">
                  <c:v>3355</c:v>
                </c:pt>
                <c:pt idx="466">
                  <c:v>3361</c:v>
                </c:pt>
                <c:pt idx="467">
                  <c:v>3367</c:v>
                </c:pt>
                <c:pt idx="468">
                  <c:v>3374</c:v>
                </c:pt>
                <c:pt idx="469">
                  <c:v>3379</c:v>
                </c:pt>
                <c:pt idx="470">
                  <c:v>3385</c:v>
                </c:pt>
                <c:pt idx="471">
                  <c:v>3391</c:v>
                </c:pt>
                <c:pt idx="472">
                  <c:v>3397</c:v>
                </c:pt>
                <c:pt idx="473">
                  <c:v>3403</c:v>
                </c:pt>
                <c:pt idx="474">
                  <c:v>3409</c:v>
                </c:pt>
                <c:pt idx="475">
                  <c:v>3416</c:v>
                </c:pt>
                <c:pt idx="476">
                  <c:v>3422</c:v>
                </c:pt>
                <c:pt idx="477">
                  <c:v>3428</c:v>
                </c:pt>
                <c:pt idx="478">
                  <c:v>3434</c:v>
                </c:pt>
                <c:pt idx="479">
                  <c:v>3439</c:v>
                </c:pt>
                <c:pt idx="480">
                  <c:v>3445</c:v>
                </c:pt>
                <c:pt idx="481">
                  <c:v>3451</c:v>
                </c:pt>
                <c:pt idx="482">
                  <c:v>3458</c:v>
                </c:pt>
                <c:pt idx="483">
                  <c:v>3464</c:v>
                </c:pt>
                <c:pt idx="484">
                  <c:v>3470</c:v>
                </c:pt>
                <c:pt idx="485">
                  <c:v>3476</c:v>
                </c:pt>
                <c:pt idx="486">
                  <c:v>3482</c:v>
                </c:pt>
                <c:pt idx="487">
                  <c:v>3488</c:v>
                </c:pt>
                <c:pt idx="488">
                  <c:v>3494</c:v>
                </c:pt>
                <c:pt idx="489">
                  <c:v>3500</c:v>
                </c:pt>
                <c:pt idx="490">
                  <c:v>3506</c:v>
                </c:pt>
                <c:pt idx="491">
                  <c:v>3512</c:v>
                </c:pt>
                <c:pt idx="492">
                  <c:v>3518</c:v>
                </c:pt>
                <c:pt idx="493">
                  <c:v>3524</c:v>
                </c:pt>
                <c:pt idx="494">
                  <c:v>3530</c:v>
                </c:pt>
                <c:pt idx="495">
                  <c:v>3536</c:v>
                </c:pt>
                <c:pt idx="496">
                  <c:v>3543</c:v>
                </c:pt>
                <c:pt idx="497">
                  <c:v>3549</c:v>
                </c:pt>
                <c:pt idx="498">
                  <c:v>3554</c:v>
                </c:pt>
                <c:pt idx="499">
                  <c:v>3560</c:v>
                </c:pt>
                <c:pt idx="500">
                  <c:v>3566</c:v>
                </c:pt>
                <c:pt idx="501">
                  <c:v>3572</c:v>
                </c:pt>
                <c:pt idx="502">
                  <c:v>3578</c:v>
                </c:pt>
                <c:pt idx="503">
                  <c:v>3585</c:v>
                </c:pt>
                <c:pt idx="504">
                  <c:v>3591</c:v>
                </c:pt>
                <c:pt idx="505">
                  <c:v>3597</c:v>
                </c:pt>
                <c:pt idx="506">
                  <c:v>3603</c:v>
                </c:pt>
                <c:pt idx="507">
                  <c:v>3609</c:v>
                </c:pt>
                <c:pt idx="508">
                  <c:v>3614</c:v>
                </c:pt>
                <c:pt idx="509">
                  <c:v>3620</c:v>
                </c:pt>
                <c:pt idx="510">
                  <c:v>3627</c:v>
                </c:pt>
                <c:pt idx="511">
                  <c:v>3633</c:v>
                </c:pt>
                <c:pt idx="512">
                  <c:v>3639</c:v>
                </c:pt>
                <c:pt idx="513">
                  <c:v>3645</c:v>
                </c:pt>
                <c:pt idx="514">
                  <c:v>3651</c:v>
                </c:pt>
                <c:pt idx="515">
                  <c:v>3657</c:v>
                </c:pt>
                <c:pt idx="516">
                  <c:v>3663</c:v>
                </c:pt>
                <c:pt idx="517">
                  <c:v>3670</c:v>
                </c:pt>
                <c:pt idx="518">
                  <c:v>3675</c:v>
                </c:pt>
                <c:pt idx="519">
                  <c:v>3681</c:v>
                </c:pt>
                <c:pt idx="520">
                  <c:v>3687</c:v>
                </c:pt>
                <c:pt idx="521">
                  <c:v>3693</c:v>
                </c:pt>
                <c:pt idx="522">
                  <c:v>3699</c:v>
                </c:pt>
                <c:pt idx="523">
                  <c:v>3705</c:v>
                </c:pt>
                <c:pt idx="524">
                  <c:v>3712</c:v>
                </c:pt>
                <c:pt idx="525">
                  <c:v>3718</c:v>
                </c:pt>
                <c:pt idx="526">
                  <c:v>3724</c:v>
                </c:pt>
                <c:pt idx="527">
                  <c:v>3729</c:v>
                </c:pt>
                <c:pt idx="528">
                  <c:v>3735</c:v>
                </c:pt>
                <c:pt idx="529">
                  <c:v>3741</c:v>
                </c:pt>
                <c:pt idx="530">
                  <c:v>3747</c:v>
                </c:pt>
                <c:pt idx="531">
                  <c:v>3753</c:v>
                </c:pt>
                <c:pt idx="532">
                  <c:v>3760</c:v>
                </c:pt>
                <c:pt idx="533">
                  <c:v>3766</c:v>
                </c:pt>
                <c:pt idx="534">
                  <c:v>3772</c:v>
                </c:pt>
                <c:pt idx="535">
                  <c:v>3778</c:v>
                </c:pt>
                <c:pt idx="536">
                  <c:v>3784</c:v>
                </c:pt>
                <c:pt idx="537">
                  <c:v>3789</c:v>
                </c:pt>
                <c:pt idx="538">
                  <c:v>3795</c:v>
                </c:pt>
                <c:pt idx="539">
                  <c:v>3802</c:v>
                </c:pt>
                <c:pt idx="540">
                  <c:v>3808</c:v>
                </c:pt>
                <c:pt idx="541">
                  <c:v>3814</c:v>
                </c:pt>
                <c:pt idx="542">
                  <c:v>3820</c:v>
                </c:pt>
                <c:pt idx="543">
                  <c:v>3826</c:v>
                </c:pt>
                <c:pt idx="544">
                  <c:v>3832</c:v>
                </c:pt>
                <c:pt idx="545">
                  <c:v>3838</c:v>
                </c:pt>
                <c:pt idx="546">
                  <c:v>3845</c:v>
                </c:pt>
                <c:pt idx="547">
                  <c:v>3850</c:v>
                </c:pt>
                <c:pt idx="548">
                  <c:v>3856</c:v>
                </c:pt>
                <c:pt idx="549">
                  <c:v>3862</c:v>
                </c:pt>
                <c:pt idx="550">
                  <c:v>3868</c:v>
                </c:pt>
                <c:pt idx="551">
                  <c:v>3874</c:v>
                </c:pt>
                <c:pt idx="552">
                  <c:v>3880</c:v>
                </c:pt>
                <c:pt idx="553">
                  <c:v>3887</c:v>
                </c:pt>
                <c:pt idx="554">
                  <c:v>3893</c:v>
                </c:pt>
                <c:pt idx="555">
                  <c:v>3899</c:v>
                </c:pt>
                <c:pt idx="556">
                  <c:v>3904</c:v>
                </c:pt>
                <c:pt idx="557">
                  <c:v>3910</c:v>
                </c:pt>
                <c:pt idx="558">
                  <c:v>3916</c:v>
                </c:pt>
                <c:pt idx="559">
                  <c:v>3922</c:v>
                </c:pt>
                <c:pt idx="560">
                  <c:v>3929</c:v>
                </c:pt>
                <c:pt idx="561">
                  <c:v>3935</c:v>
                </c:pt>
                <c:pt idx="562">
                  <c:v>3941</c:v>
                </c:pt>
                <c:pt idx="563">
                  <c:v>3947</c:v>
                </c:pt>
                <c:pt idx="564">
                  <c:v>3953</c:v>
                </c:pt>
                <c:pt idx="565">
                  <c:v>3959</c:v>
                </c:pt>
                <c:pt idx="566">
                  <c:v>3964</c:v>
                </c:pt>
                <c:pt idx="567">
                  <c:v>3971</c:v>
                </c:pt>
                <c:pt idx="568">
                  <c:v>3977</c:v>
                </c:pt>
                <c:pt idx="569">
                  <c:v>3983</c:v>
                </c:pt>
                <c:pt idx="570">
                  <c:v>3989</c:v>
                </c:pt>
                <c:pt idx="571">
                  <c:v>3995</c:v>
                </c:pt>
                <c:pt idx="572">
                  <c:v>4001</c:v>
                </c:pt>
                <c:pt idx="573">
                  <c:v>4007</c:v>
                </c:pt>
                <c:pt idx="574">
                  <c:v>4014</c:v>
                </c:pt>
                <c:pt idx="575">
                  <c:v>4019</c:v>
                </c:pt>
                <c:pt idx="576">
                  <c:v>4025</c:v>
                </c:pt>
                <c:pt idx="577">
                  <c:v>4031</c:v>
                </c:pt>
                <c:pt idx="578">
                  <c:v>4037</c:v>
                </c:pt>
                <c:pt idx="579">
                  <c:v>4043</c:v>
                </c:pt>
                <c:pt idx="580">
                  <c:v>4049</c:v>
                </c:pt>
                <c:pt idx="581">
                  <c:v>4056</c:v>
                </c:pt>
                <c:pt idx="582">
                  <c:v>4062</c:v>
                </c:pt>
                <c:pt idx="583">
                  <c:v>4068</c:v>
                </c:pt>
                <c:pt idx="584">
                  <c:v>4074</c:v>
                </c:pt>
                <c:pt idx="585">
                  <c:v>4079</c:v>
                </c:pt>
                <c:pt idx="586">
                  <c:v>4085</c:v>
                </c:pt>
                <c:pt idx="587">
                  <c:v>4091</c:v>
                </c:pt>
                <c:pt idx="588">
                  <c:v>4098</c:v>
                </c:pt>
                <c:pt idx="589">
                  <c:v>4104</c:v>
                </c:pt>
                <c:pt idx="590">
                  <c:v>4110</c:v>
                </c:pt>
                <c:pt idx="591">
                  <c:v>4116</c:v>
                </c:pt>
                <c:pt idx="592">
                  <c:v>4122</c:v>
                </c:pt>
                <c:pt idx="593">
                  <c:v>4128</c:v>
                </c:pt>
                <c:pt idx="594">
                  <c:v>4134</c:v>
                </c:pt>
                <c:pt idx="595">
                  <c:v>4140</c:v>
                </c:pt>
                <c:pt idx="596">
                  <c:v>4146</c:v>
                </c:pt>
                <c:pt idx="597">
                  <c:v>4152</c:v>
                </c:pt>
                <c:pt idx="598">
                  <c:v>4158</c:v>
                </c:pt>
                <c:pt idx="599">
                  <c:v>4164</c:v>
                </c:pt>
                <c:pt idx="600">
                  <c:v>4170</c:v>
                </c:pt>
                <c:pt idx="601">
                  <c:v>4176</c:v>
                </c:pt>
                <c:pt idx="602">
                  <c:v>4183</c:v>
                </c:pt>
                <c:pt idx="603">
                  <c:v>4189</c:v>
                </c:pt>
                <c:pt idx="604">
                  <c:v>4194</c:v>
                </c:pt>
                <c:pt idx="605">
                  <c:v>4200</c:v>
                </c:pt>
                <c:pt idx="606">
                  <c:v>4206</c:v>
                </c:pt>
                <c:pt idx="607">
                  <c:v>4212</c:v>
                </c:pt>
                <c:pt idx="608">
                  <c:v>4218</c:v>
                </c:pt>
                <c:pt idx="609">
                  <c:v>4225</c:v>
                </c:pt>
                <c:pt idx="610">
                  <c:v>4231</c:v>
                </c:pt>
                <c:pt idx="611">
                  <c:v>4237</c:v>
                </c:pt>
                <c:pt idx="612">
                  <c:v>4243</c:v>
                </c:pt>
                <c:pt idx="613">
                  <c:v>4249</c:v>
                </c:pt>
                <c:pt idx="614">
                  <c:v>4254</c:v>
                </c:pt>
                <c:pt idx="615">
                  <c:v>4260</c:v>
                </c:pt>
                <c:pt idx="616">
                  <c:v>4267</c:v>
                </c:pt>
                <c:pt idx="617">
                  <c:v>4273</c:v>
                </c:pt>
                <c:pt idx="618">
                  <c:v>4279</c:v>
                </c:pt>
                <c:pt idx="619">
                  <c:v>4285</c:v>
                </c:pt>
                <c:pt idx="620">
                  <c:v>4291</c:v>
                </c:pt>
                <c:pt idx="621">
                  <c:v>4297</c:v>
                </c:pt>
                <c:pt idx="622">
                  <c:v>4303</c:v>
                </c:pt>
                <c:pt idx="623">
                  <c:v>4310</c:v>
                </c:pt>
                <c:pt idx="624">
                  <c:v>4315</c:v>
                </c:pt>
                <c:pt idx="625">
                  <c:v>4321</c:v>
                </c:pt>
                <c:pt idx="626">
                  <c:v>4327</c:v>
                </c:pt>
                <c:pt idx="627">
                  <c:v>4333</c:v>
                </c:pt>
                <c:pt idx="628">
                  <c:v>4339</c:v>
                </c:pt>
                <c:pt idx="629">
                  <c:v>4345</c:v>
                </c:pt>
                <c:pt idx="630">
                  <c:v>4352</c:v>
                </c:pt>
                <c:pt idx="631">
                  <c:v>4358</c:v>
                </c:pt>
                <c:pt idx="632">
                  <c:v>4364</c:v>
                </c:pt>
                <c:pt idx="633">
                  <c:v>4370</c:v>
                </c:pt>
                <c:pt idx="634">
                  <c:v>4375</c:v>
                </c:pt>
                <c:pt idx="635">
                  <c:v>4381</c:v>
                </c:pt>
                <c:pt idx="636">
                  <c:v>4387</c:v>
                </c:pt>
                <c:pt idx="637">
                  <c:v>4393</c:v>
                </c:pt>
                <c:pt idx="638">
                  <c:v>4400</c:v>
                </c:pt>
                <c:pt idx="639">
                  <c:v>4406</c:v>
                </c:pt>
                <c:pt idx="640">
                  <c:v>4412</c:v>
                </c:pt>
                <c:pt idx="641">
                  <c:v>4418</c:v>
                </c:pt>
                <c:pt idx="642">
                  <c:v>4424</c:v>
                </c:pt>
                <c:pt idx="643">
                  <c:v>4429</c:v>
                </c:pt>
                <c:pt idx="644">
                  <c:v>4435</c:v>
                </c:pt>
                <c:pt idx="645">
                  <c:v>4442</c:v>
                </c:pt>
                <c:pt idx="646">
                  <c:v>4448</c:v>
                </c:pt>
                <c:pt idx="647">
                  <c:v>4454</c:v>
                </c:pt>
                <c:pt idx="648">
                  <c:v>4460</c:v>
                </c:pt>
                <c:pt idx="649">
                  <c:v>4466</c:v>
                </c:pt>
                <c:pt idx="650">
                  <c:v>4472</c:v>
                </c:pt>
                <c:pt idx="651">
                  <c:v>4478</c:v>
                </c:pt>
                <c:pt idx="652">
                  <c:v>4484</c:v>
                </c:pt>
                <c:pt idx="653">
                  <c:v>4490</c:v>
                </c:pt>
                <c:pt idx="654">
                  <c:v>4496</c:v>
                </c:pt>
                <c:pt idx="655">
                  <c:v>4502</c:v>
                </c:pt>
                <c:pt idx="656">
                  <c:v>4508</c:v>
                </c:pt>
                <c:pt idx="657">
                  <c:v>4514</c:v>
                </c:pt>
                <c:pt idx="658">
                  <c:v>4520</c:v>
                </c:pt>
                <c:pt idx="659">
                  <c:v>4527</c:v>
                </c:pt>
                <c:pt idx="660">
                  <c:v>4533</c:v>
                </c:pt>
                <c:pt idx="661">
                  <c:v>4539</c:v>
                </c:pt>
                <c:pt idx="662">
                  <c:v>4544</c:v>
                </c:pt>
                <c:pt idx="663">
                  <c:v>4550</c:v>
                </c:pt>
                <c:pt idx="664">
                  <c:v>4556</c:v>
                </c:pt>
                <c:pt idx="665">
                  <c:v>4562</c:v>
                </c:pt>
                <c:pt idx="666">
                  <c:v>4569</c:v>
                </c:pt>
                <c:pt idx="667">
                  <c:v>4575</c:v>
                </c:pt>
                <c:pt idx="668">
                  <c:v>4581</c:v>
                </c:pt>
                <c:pt idx="669">
                  <c:v>4587</c:v>
                </c:pt>
                <c:pt idx="670">
                  <c:v>4593</c:v>
                </c:pt>
                <c:pt idx="671">
                  <c:v>4599</c:v>
                </c:pt>
                <c:pt idx="672">
                  <c:v>4604</c:v>
                </c:pt>
                <c:pt idx="673">
                  <c:v>4611</c:v>
                </c:pt>
                <c:pt idx="674">
                  <c:v>4617</c:v>
                </c:pt>
                <c:pt idx="675">
                  <c:v>4623</c:v>
                </c:pt>
                <c:pt idx="676">
                  <c:v>4629</c:v>
                </c:pt>
                <c:pt idx="677">
                  <c:v>4635</c:v>
                </c:pt>
                <c:pt idx="678">
                  <c:v>4641</c:v>
                </c:pt>
                <c:pt idx="679">
                  <c:v>4647</c:v>
                </c:pt>
                <c:pt idx="680">
                  <c:v>4654</c:v>
                </c:pt>
                <c:pt idx="681">
                  <c:v>4659</c:v>
                </c:pt>
                <c:pt idx="682">
                  <c:v>4665</c:v>
                </c:pt>
                <c:pt idx="683">
                  <c:v>4671</c:v>
                </c:pt>
                <c:pt idx="684">
                  <c:v>4677</c:v>
                </c:pt>
                <c:pt idx="685">
                  <c:v>4683</c:v>
                </c:pt>
                <c:pt idx="686">
                  <c:v>4689</c:v>
                </c:pt>
                <c:pt idx="687">
                  <c:v>4696</c:v>
                </c:pt>
                <c:pt idx="688">
                  <c:v>4702</c:v>
                </c:pt>
                <c:pt idx="689">
                  <c:v>4708</c:v>
                </c:pt>
                <c:pt idx="690">
                  <c:v>4714</c:v>
                </c:pt>
                <c:pt idx="691">
                  <c:v>4719</c:v>
                </c:pt>
                <c:pt idx="692">
                  <c:v>4725</c:v>
                </c:pt>
                <c:pt idx="693">
                  <c:v>4731</c:v>
                </c:pt>
                <c:pt idx="694">
                  <c:v>4738</c:v>
                </c:pt>
                <c:pt idx="695">
                  <c:v>4744</c:v>
                </c:pt>
                <c:pt idx="696">
                  <c:v>4750</c:v>
                </c:pt>
                <c:pt idx="697">
                  <c:v>4756</c:v>
                </c:pt>
                <c:pt idx="698">
                  <c:v>4762</c:v>
                </c:pt>
                <c:pt idx="699">
                  <c:v>4768</c:v>
                </c:pt>
                <c:pt idx="700">
                  <c:v>4773</c:v>
                </c:pt>
                <c:pt idx="701">
                  <c:v>4780</c:v>
                </c:pt>
                <c:pt idx="702">
                  <c:v>4786</c:v>
                </c:pt>
                <c:pt idx="703">
                  <c:v>4792</c:v>
                </c:pt>
                <c:pt idx="704">
                  <c:v>4798</c:v>
                </c:pt>
                <c:pt idx="705">
                  <c:v>4804</c:v>
                </c:pt>
                <c:pt idx="706">
                  <c:v>4810</c:v>
                </c:pt>
                <c:pt idx="707">
                  <c:v>4816</c:v>
                </c:pt>
                <c:pt idx="708">
                  <c:v>4823</c:v>
                </c:pt>
                <c:pt idx="709">
                  <c:v>4829</c:v>
                </c:pt>
                <c:pt idx="710">
                  <c:v>4834</c:v>
                </c:pt>
                <c:pt idx="711">
                  <c:v>4840</c:v>
                </c:pt>
                <c:pt idx="712">
                  <c:v>4846</c:v>
                </c:pt>
                <c:pt idx="713">
                  <c:v>4852</c:v>
                </c:pt>
                <c:pt idx="714">
                  <c:v>4858</c:v>
                </c:pt>
                <c:pt idx="715">
                  <c:v>4865</c:v>
                </c:pt>
                <c:pt idx="716">
                  <c:v>4871</c:v>
                </c:pt>
                <c:pt idx="717">
                  <c:v>4877</c:v>
                </c:pt>
                <c:pt idx="718">
                  <c:v>4883</c:v>
                </c:pt>
                <c:pt idx="719">
                  <c:v>4888</c:v>
                </c:pt>
                <c:pt idx="720">
                  <c:v>4894</c:v>
                </c:pt>
                <c:pt idx="721">
                  <c:v>4900</c:v>
                </c:pt>
                <c:pt idx="722">
                  <c:v>4907</c:v>
                </c:pt>
                <c:pt idx="723">
                  <c:v>4913</c:v>
                </c:pt>
                <c:pt idx="724">
                  <c:v>4919</c:v>
                </c:pt>
                <c:pt idx="725">
                  <c:v>4925</c:v>
                </c:pt>
                <c:pt idx="726">
                  <c:v>4931</c:v>
                </c:pt>
                <c:pt idx="727">
                  <c:v>4937</c:v>
                </c:pt>
                <c:pt idx="728">
                  <c:v>4942</c:v>
                </c:pt>
                <c:pt idx="729">
                  <c:v>4948</c:v>
                </c:pt>
                <c:pt idx="730">
                  <c:v>4955</c:v>
                </c:pt>
                <c:pt idx="731">
                  <c:v>4961</c:v>
                </c:pt>
                <c:pt idx="732">
                  <c:v>4967</c:v>
                </c:pt>
                <c:pt idx="733">
                  <c:v>4973</c:v>
                </c:pt>
                <c:pt idx="734">
                  <c:v>4979</c:v>
                </c:pt>
                <c:pt idx="735">
                  <c:v>4985</c:v>
                </c:pt>
                <c:pt idx="736">
                  <c:v>4992</c:v>
                </c:pt>
                <c:pt idx="737">
                  <c:v>4998</c:v>
                </c:pt>
                <c:pt idx="738">
                  <c:v>5004</c:v>
                </c:pt>
                <c:pt idx="739">
                  <c:v>5009</c:v>
                </c:pt>
                <c:pt idx="740">
                  <c:v>5015</c:v>
                </c:pt>
                <c:pt idx="741">
                  <c:v>5021</c:v>
                </c:pt>
                <c:pt idx="742">
                  <c:v>5027</c:v>
                </c:pt>
                <c:pt idx="743">
                  <c:v>5033</c:v>
                </c:pt>
                <c:pt idx="744">
                  <c:v>5040</c:v>
                </c:pt>
                <c:pt idx="745">
                  <c:v>5046</c:v>
                </c:pt>
                <c:pt idx="746">
                  <c:v>5052</c:v>
                </c:pt>
                <c:pt idx="747">
                  <c:v>5058</c:v>
                </c:pt>
                <c:pt idx="748">
                  <c:v>5063</c:v>
                </c:pt>
                <c:pt idx="749">
                  <c:v>5069</c:v>
                </c:pt>
                <c:pt idx="750">
                  <c:v>5075</c:v>
                </c:pt>
                <c:pt idx="751">
                  <c:v>5082</c:v>
                </c:pt>
                <c:pt idx="752">
                  <c:v>5088</c:v>
                </c:pt>
                <c:pt idx="753">
                  <c:v>5094</c:v>
                </c:pt>
                <c:pt idx="754">
                  <c:v>5100</c:v>
                </c:pt>
                <c:pt idx="755">
                  <c:v>5106</c:v>
                </c:pt>
                <c:pt idx="756">
                  <c:v>5112</c:v>
                </c:pt>
                <c:pt idx="757">
                  <c:v>5118</c:v>
                </c:pt>
                <c:pt idx="758">
                  <c:v>5124</c:v>
                </c:pt>
                <c:pt idx="759">
                  <c:v>5130</c:v>
                </c:pt>
                <c:pt idx="760">
                  <c:v>5136</c:v>
                </c:pt>
                <c:pt idx="761">
                  <c:v>5142</c:v>
                </c:pt>
                <c:pt idx="762">
                  <c:v>5148</c:v>
                </c:pt>
                <c:pt idx="763">
                  <c:v>5154</c:v>
                </c:pt>
                <c:pt idx="764">
                  <c:v>5160</c:v>
                </c:pt>
                <c:pt idx="765">
                  <c:v>5167</c:v>
                </c:pt>
                <c:pt idx="766">
                  <c:v>5173</c:v>
                </c:pt>
                <c:pt idx="767">
                  <c:v>5178</c:v>
                </c:pt>
                <c:pt idx="768">
                  <c:v>5184</c:v>
                </c:pt>
                <c:pt idx="769">
                  <c:v>5190</c:v>
                </c:pt>
                <c:pt idx="770">
                  <c:v>5196</c:v>
                </c:pt>
                <c:pt idx="771">
                  <c:v>5202</c:v>
                </c:pt>
                <c:pt idx="772">
                  <c:v>5209</c:v>
                </c:pt>
                <c:pt idx="773">
                  <c:v>5215</c:v>
                </c:pt>
                <c:pt idx="774">
                  <c:v>5221</c:v>
                </c:pt>
                <c:pt idx="775">
                  <c:v>5227</c:v>
                </c:pt>
                <c:pt idx="776">
                  <c:v>5232</c:v>
                </c:pt>
                <c:pt idx="777">
                  <c:v>5238</c:v>
                </c:pt>
                <c:pt idx="778">
                  <c:v>5244</c:v>
                </c:pt>
                <c:pt idx="779">
                  <c:v>5251</c:v>
                </c:pt>
                <c:pt idx="780">
                  <c:v>5257</c:v>
                </c:pt>
                <c:pt idx="781">
                  <c:v>5263</c:v>
                </c:pt>
                <c:pt idx="782">
                  <c:v>5269</c:v>
                </c:pt>
                <c:pt idx="783">
                  <c:v>5275</c:v>
                </c:pt>
                <c:pt idx="784">
                  <c:v>5281</c:v>
                </c:pt>
                <c:pt idx="785">
                  <c:v>5287</c:v>
                </c:pt>
                <c:pt idx="786">
                  <c:v>5293</c:v>
                </c:pt>
                <c:pt idx="787">
                  <c:v>5299</c:v>
                </c:pt>
                <c:pt idx="788">
                  <c:v>5305</c:v>
                </c:pt>
                <c:pt idx="789">
                  <c:v>5311</c:v>
                </c:pt>
                <c:pt idx="790">
                  <c:v>5317</c:v>
                </c:pt>
                <c:pt idx="791">
                  <c:v>5323</c:v>
                </c:pt>
                <c:pt idx="792">
                  <c:v>5329</c:v>
                </c:pt>
                <c:pt idx="793">
                  <c:v>5336</c:v>
                </c:pt>
                <c:pt idx="794">
                  <c:v>5342</c:v>
                </c:pt>
                <c:pt idx="795">
                  <c:v>5348</c:v>
                </c:pt>
                <c:pt idx="796">
                  <c:v>5353</c:v>
                </c:pt>
                <c:pt idx="797">
                  <c:v>5359</c:v>
                </c:pt>
                <c:pt idx="798">
                  <c:v>5365</c:v>
                </c:pt>
                <c:pt idx="799">
                  <c:v>5371</c:v>
                </c:pt>
                <c:pt idx="800">
                  <c:v>5378</c:v>
                </c:pt>
                <c:pt idx="801">
                  <c:v>5384</c:v>
                </c:pt>
                <c:pt idx="802">
                  <c:v>5390</c:v>
                </c:pt>
                <c:pt idx="803">
                  <c:v>5396</c:v>
                </c:pt>
                <c:pt idx="804">
                  <c:v>5402</c:v>
                </c:pt>
                <c:pt idx="805">
                  <c:v>5408</c:v>
                </c:pt>
                <c:pt idx="806">
                  <c:v>5413</c:v>
                </c:pt>
                <c:pt idx="807">
                  <c:v>5420</c:v>
                </c:pt>
                <c:pt idx="808">
                  <c:v>5426</c:v>
                </c:pt>
                <c:pt idx="809">
                  <c:v>5432</c:v>
                </c:pt>
                <c:pt idx="810">
                  <c:v>5438</c:v>
                </c:pt>
                <c:pt idx="811">
                  <c:v>5444</c:v>
                </c:pt>
                <c:pt idx="812">
                  <c:v>5450</c:v>
                </c:pt>
                <c:pt idx="813">
                  <c:v>5456</c:v>
                </c:pt>
                <c:pt idx="814">
                  <c:v>5463</c:v>
                </c:pt>
                <c:pt idx="815">
                  <c:v>5468</c:v>
                </c:pt>
                <c:pt idx="816">
                  <c:v>5474</c:v>
                </c:pt>
                <c:pt idx="817">
                  <c:v>5480</c:v>
                </c:pt>
                <c:pt idx="818">
                  <c:v>5486</c:v>
                </c:pt>
                <c:pt idx="819">
                  <c:v>5492</c:v>
                </c:pt>
                <c:pt idx="820">
                  <c:v>5498</c:v>
                </c:pt>
                <c:pt idx="821">
                  <c:v>5505</c:v>
                </c:pt>
                <c:pt idx="822">
                  <c:v>5511</c:v>
                </c:pt>
                <c:pt idx="823">
                  <c:v>5517</c:v>
                </c:pt>
                <c:pt idx="824">
                  <c:v>5523</c:v>
                </c:pt>
                <c:pt idx="825">
                  <c:v>5528</c:v>
                </c:pt>
                <c:pt idx="826">
                  <c:v>5534</c:v>
                </c:pt>
                <c:pt idx="827">
                  <c:v>5540</c:v>
                </c:pt>
                <c:pt idx="828">
                  <c:v>5547</c:v>
                </c:pt>
                <c:pt idx="829">
                  <c:v>5553</c:v>
                </c:pt>
                <c:pt idx="830">
                  <c:v>5559</c:v>
                </c:pt>
                <c:pt idx="831">
                  <c:v>5565</c:v>
                </c:pt>
                <c:pt idx="832">
                  <c:v>5571</c:v>
                </c:pt>
                <c:pt idx="833">
                  <c:v>5577</c:v>
                </c:pt>
                <c:pt idx="834">
                  <c:v>5582</c:v>
                </c:pt>
                <c:pt idx="835">
                  <c:v>5588</c:v>
                </c:pt>
                <c:pt idx="836">
                  <c:v>5595</c:v>
                </c:pt>
                <c:pt idx="837">
                  <c:v>5601</c:v>
                </c:pt>
                <c:pt idx="838">
                  <c:v>5607</c:v>
                </c:pt>
                <c:pt idx="839">
                  <c:v>5613</c:v>
                </c:pt>
                <c:pt idx="840">
                  <c:v>5619</c:v>
                </c:pt>
                <c:pt idx="841">
                  <c:v>5625</c:v>
                </c:pt>
                <c:pt idx="842">
                  <c:v>5632</c:v>
                </c:pt>
                <c:pt idx="843">
                  <c:v>5637</c:v>
                </c:pt>
                <c:pt idx="844">
                  <c:v>5643</c:v>
                </c:pt>
                <c:pt idx="845">
                  <c:v>5649</c:v>
                </c:pt>
                <c:pt idx="846">
                  <c:v>5655</c:v>
                </c:pt>
                <c:pt idx="847">
                  <c:v>5661</c:v>
                </c:pt>
                <c:pt idx="848">
                  <c:v>5667</c:v>
                </c:pt>
                <c:pt idx="849">
                  <c:v>5673</c:v>
                </c:pt>
                <c:pt idx="850">
                  <c:v>5680</c:v>
                </c:pt>
                <c:pt idx="851">
                  <c:v>5686</c:v>
                </c:pt>
                <c:pt idx="852">
                  <c:v>5692</c:v>
                </c:pt>
                <c:pt idx="853">
                  <c:v>5697</c:v>
                </c:pt>
                <c:pt idx="854">
                  <c:v>5703</c:v>
                </c:pt>
                <c:pt idx="855">
                  <c:v>5709</c:v>
                </c:pt>
                <c:pt idx="856">
                  <c:v>5715</c:v>
                </c:pt>
                <c:pt idx="857">
                  <c:v>5722</c:v>
                </c:pt>
                <c:pt idx="858">
                  <c:v>5728</c:v>
                </c:pt>
                <c:pt idx="859">
                  <c:v>5734</c:v>
                </c:pt>
                <c:pt idx="860">
                  <c:v>5740</c:v>
                </c:pt>
                <c:pt idx="861">
                  <c:v>5745</c:v>
                </c:pt>
                <c:pt idx="862">
                  <c:v>5751</c:v>
                </c:pt>
                <c:pt idx="863">
                  <c:v>5757</c:v>
                </c:pt>
                <c:pt idx="864">
                  <c:v>5764</c:v>
                </c:pt>
                <c:pt idx="865">
                  <c:v>5770</c:v>
                </c:pt>
                <c:pt idx="866">
                  <c:v>5776</c:v>
                </c:pt>
                <c:pt idx="867">
                  <c:v>5782</c:v>
                </c:pt>
                <c:pt idx="868">
                  <c:v>5788</c:v>
                </c:pt>
                <c:pt idx="869">
                  <c:v>5794</c:v>
                </c:pt>
                <c:pt idx="870">
                  <c:v>5800</c:v>
                </c:pt>
                <c:pt idx="871">
                  <c:v>5806</c:v>
                </c:pt>
                <c:pt idx="872">
                  <c:v>5812</c:v>
                </c:pt>
                <c:pt idx="873">
                  <c:v>5818</c:v>
                </c:pt>
                <c:pt idx="874">
                  <c:v>5824</c:v>
                </c:pt>
                <c:pt idx="875">
                  <c:v>5830</c:v>
                </c:pt>
                <c:pt idx="876">
                  <c:v>5836</c:v>
                </c:pt>
                <c:pt idx="877">
                  <c:v>5842</c:v>
                </c:pt>
                <c:pt idx="878">
                  <c:v>5849</c:v>
                </c:pt>
                <c:pt idx="879">
                  <c:v>5854</c:v>
                </c:pt>
                <c:pt idx="880">
                  <c:v>5860</c:v>
                </c:pt>
                <c:pt idx="881">
                  <c:v>5866</c:v>
                </c:pt>
                <c:pt idx="882">
                  <c:v>5872</c:v>
                </c:pt>
                <c:pt idx="883">
                  <c:v>5878</c:v>
                </c:pt>
                <c:pt idx="884">
                  <c:v>5884</c:v>
                </c:pt>
                <c:pt idx="885">
                  <c:v>5891</c:v>
                </c:pt>
                <c:pt idx="886">
                  <c:v>5897</c:v>
                </c:pt>
                <c:pt idx="887">
                  <c:v>5903</c:v>
                </c:pt>
                <c:pt idx="888">
                  <c:v>5908</c:v>
                </c:pt>
                <c:pt idx="889">
                  <c:v>5914</c:v>
                </c:pt>
                <c:pt idx="890">
                  <c:v>5920</c:v>
                </c:pt>
                <c:pt idx="891">
                  <c:v>5926</c:v>
                </c:pt>
                <c:pt idx="892">
                  <c:v>5933</c:v>
                </c:pt>
                <c:pt idx="893">
                  <c:v>5939</c:v>
                </c:pt>
                <c:pt idx="894">
                  <c:v>5945</c:v>
                </c:pt>
                <c:pt idx="895">
                  <c:v>5951</c:v>
                </c:pt>
                <c:pt idx="896">
                  <c:v>5957</c:v>
                </c:pt>
                <c:pt idx="897">
                  <c:v>5962</c:v>
                </c:pt>
                <c:pt idx="898">
                  <c:v>5968</c:v>
                </c:pt>
                <c:pt idx="899">
                  <c:v>5975</c:v>
                </c:pt>
                <c:pt idx="900">
                  <c:v>5981</c:v>
                </c:pt>
                <c:pt idx="901">
                  <c:v>5987</c:v>
                </c:pt>
                <c:pt idx="902">
                  <c:v>5993</c:v>
                </c:pt>
                <c:pt idx="903">
                  <c:v>5999</c:v>
                </c:pt>
                <c:pt idx="904">
                  <c:v>6005</c:v>
                </c:pt>
                <c:pt idx="905">
                  <c:v>6010</c:v>
                </c:pt>
                <c:pt idx="906">
                  <c:v>6017</c:v>
                </c:pt>
                <c:pt idx="907">
                  <c:v>6023</c:v>
                </c:pt>
                <c:pt idx="908">
                  <c:v>6029</c:v>
                </c:pt>
                <c:pt idx="909">
                  <c:v>6035</c:v>
                </c:pt>
                <c:pt idx="910">
                  <c:v>6041</c:v>
                </c:pt>
                <c:pt idx="911">
                  <c:v>6047</c:v>
                </c:pt>
                <c:pt idx="912">
                  <c:v>6053</c:v>
                </c:pt>
                <c:pt idx="913">
                  <c:v>6060</c:v>
                </c:pt>
                <c:pt idx="914">
                  <c:v>6065</c:v>
                </c:pt>
                <c:pt idx="915">
                  <c:v>6071</c:v>
                </c:pt>
                <c:pt idx="916">
                  <c:v>6077</c:v>
                </c:pt>
                <c:pt idx="917">
                  <c:v>6083</c:v>
                </c:pt>
                <c:pt idx="918">
                  <c:v>6089</c:v>
                </c:pt>
                <c:pt idx="919">
                  <c:v>6095</c:v>
                </c:pt>
                <c:pt idx="920">
                  <c:v>6102</c:v>
                </c:pt>
                <c:pt idx="921">
                  <c:v>6108</c:v>
                </c:pt>
                <c:pt idx="922">
                  <c:v>6114</c:v>
                </c:pt>
                <c:pt idx="923">
                  <c:v>6119</c:v>
                </c:pt>
                <c:pt idx="924">
                  <c:v>6125</c:v>
                </c:pt>
                <c:pt idx="925">
                  <c:v>6131</c:v>
                </c:pt>
                <c:pt idx="926">
                  <c:v>6137</c:v>
                </c:pt>
                <c:pt idx="927">
                  <c:v>6144</c:v>
                </c:pt>
                <c:pt idx="928">
                  <c:v>6150</c:v>
                </c:pt>
                <c:pt idx="929">
                  <c:v>6156</c:v>
                </c:pt>
                <c:pt idx="930">
                  <c:v>6162</c:v>
                </c:pt>
                <c:pt idx="931">
                  <c:v>6168</c:v>
                </c:pt>
                <c:pt idx="932">
                  <c:v>6173</c:v>
                </c:pt>
                <c:pt idx="933">
                  <c:v>6179</c:v>
                </c:pt>
                <c:pt idx="934">
                  <c:v>6185</c:v>
                </c:pt>
                <c:pt idx="935">
                  <c:v>6192</c:v>
                </c:pt>
                <c:pt idx="936">
                  <c:v>6198</c:v>
                </c:pt>
                <c:pt idx="937">
                  <c:v>6204</c:v>
                </c:pt>
                <c:pt idx="938">
                  <c:v>6210</c:v>
                </c:pt>
                <c:pt idx="939">
                  <c:v>6216</c:v>
                </c:pt>
                <c:pt idx="940">
                  <c:v>6221</c:v>
                </c:pt>
                <c:pt idx="941">
                  <c:v>6227</c:v>
                </c:pt>
                <c:pt idx="942">
                  <c:v>6234</c:v>
                </c:pt>
                <c:pt idx="943">
                  <c:v>6240</c:v>
                </c:pt>
                <c:pt idx="944">
                  <c:v>6246</c:v>
                </c:pt>
                <c:pt idx="945">
                  <c:v>6252</c:v>
                </c:pt>
                <c:pt idx="946">
                  <c:v>6258</c:v>
                </c:pt>
                <c:pt idx="947">
                  <c:v>6264</c:v>
                </c:pt>
                <c:pt idx="948">
                  <c:v>6270</c:v>
                </c:pt>
                <c:pt idx="949">
                  <c:v>6276</c:v>
                </c:pt>
                <c:pt idx="950">
                  <c:v>6282</c:v>
                </c:pt>
                <c:pt idx="951">
                  <c:v>6288</c:v>
                </c:pt>
                <c:pt idx="952">
                  <c:v>6294</c:v>
                </c:pt>
                <c:pt idx="953">
                  <c:v>6300</c:v>
                </c:pt>
                <c:pt idx="954">
                  <c:v>6306</c:v>
                </c:pt>
                <c:pt idx="955">
                  <c:v>6312</c:v>
                </c:pt>
                <c:pt idx="956">
                  <c:v>6319</c:v>
                </c:pt>
                <c:pt idx="957">
                  <c:v>6325</c:v>
                </c:pt>
                <c:pt idx="958">
                  <c:v>6330</c:v>
                </c:pt>
                <c:pt idx="959">
                  <c:v>6336</c:v>
                </c:pt>
                <c:pt idx="960">
                  <c:v>6342</c:v>
                </c:pt>
                <c:pt idx="961">
                  <c:v>6348</c:v>
                </c:pt>
                <c:pt idx="962">
                  <c:v>6354</c:v>
                </c:pt>
                <c:pt idx="963">
                  <c:v>6361</c:v>
                </c:pt>
                <c:pt idx="964">
                  <c:v>6367</c:v>
                </c:pt>
                <c:pt idx="965">
                  <c:v>6373</c:v>
                </c:pt>
                <c:pt idx="966">
                  <c:v>6379</c:v>
                </c:pt>
                <c:pt idx="967">
                  <c:v>6384</c:v>
                </c:pt>
                <c:pt idx="968">
                  <c:v>6390</c:v>
                </c:pt>
                <c:pt idx="969">
                  <c:v>6396</c:v>
                </c:pt>
                <c:pt idx="970">
                  <c:v>6403</c:v>
                </c:pt>
                <c:pt idx="971">
                  <c:v>6409</c:v>
                </c:pt>
                <c:pt idx="972">
                  <c:v>6415</c:v>
                </c:pt>
                <c:pt idx="973">
                  <c:v>6421</c:v>
                </c:pt>
                <c:pt idx="974">
                  <c:v>6427</c:v>
                </c:pt>
                <c:pt idx="975">
                  <c:v>6433</c:v>
                </c:pt>
                <c:pt idx="976">
                  <c:v>6438</c:v>
                </c:pt>
                <c:pt idx="977">
                  <c:v>6445</c:v>
                </c:pt>
                <c:pt idx="978">
                  <c:v>6451</c:v>
                </c:pt>
                <c:pt idx="979">
                  <c:v>6457</c:v>
                </c:pt>
                <c:pt idx="980">
                  <c:v>6463</c:v>
                </c:pt>
                <c:pt idx="981">
                  <c:v>6469</c:v>
                </c:pt>
                <c:pt idx="982">
                  <c:v>6475</c:v>
                </c:pt>
                <c:pt idx="983">
                  <c:v>6481</c:v>
                </c:pt>
                <c:pt idx="984">
                  <c:v>6488</c:v>
                </c:pt>
                <c:pt idx="985">
                  <c:v>6493</c:v>
                </c:pt>
                <c:pt idx="986">
                  <c:v>6499</c:v>
                </c:pt>
                <c:pt idx="987">
                  <c:v>6505</c:v>
                </c:pt>
                <c:pt idx="988">
                  <c:v>6511</c:v>
                </c:pt>
                <c:pt idx="989">
                  <c:v>6517</c:v>
                </c:pt>
                <c:pt idx="990">
                  <c:v>6523</c:v>
                </c:pt>
                <c:pt idx="991">
                  <c:v>6530</c:v>
                </c:pt>
                <c:pt idx="992">
                  <c:v>6536</c:v>
                </c:pt>
                <c:pt idx="993">
                  <c:v>6542</c:v>
                </c:pt>
                <c:pt idx="994">
                  <c:v>6547</c:v>
                </c:pt>
                <c:pt idx="995">
                  <c:v>6553</c:v>
                </c:pt>
                <c:pt idx="996">
                  <c:v>6559</c:v>
                </c:pt>
                <c:pt idx="997">
                  <c:v>6565</c:v>
                </c:pt>
                <c:pt idx="998">
                  <c:v>6572</c:v>
                </c:pt>
                <c:pt idx="999">
                  <c:v>6578</c:v>
                </c:pt>
                <c:pt idx="1000">
                  <c:v>6584</c:v>
                </c:pt>
                <c:pt idx="1001">
                  <c:v>6590</c:v>
                </c:pt>
                <c:pt idx="1002">
                  <c:v>6596</c:v>
                </c:pt>
                <c:pt idx="1003">
                  <c:v>6601</c:v>
                </c:pt>
                <c:pt idx="1004">
                  <c:v>6607</c:v>
                </c:pt>
                <c:pt idx="1005">
                  <c:v>6614</c:v>
                </c:pt>
                <c:pt idx="1006">
                  <c:v>6620</c:v>
                </c:pt>
                <c:pt idx="1007">
                  <c:v>6626</c:v>
                </c:pt>
                <c:pt idx="1008">
                  <c:v>6632</c:v>
                </c:pt>
                <c:pt idx="1009">
                  <c:v>6638</c:v>
                </c:pt>
                <c:pt idx="1010">
                  <c:v>6644</c:v>
                </c:pt>
                <c:pt idx="1011">
                  <c:v>6649</c:v>
                </c:pt>
                <c:pt idx="1012">
                  <c:v>6656</c:v>
                </c:pt>
                <c:pt idx="1013">
                  <c:v>6662</c:v>
                </c:pt>
                <c:pt idx="1014">
                  <c:v>6668</c:v>
                </c:pt>
                <c:pt idx="1015">
                  <c:v>6674</c:v>
                </c:pt>
                <c:pt idx="1016">
                  <c:v>6680</c:v>
                </c:pt>
                <c:pt idx="1017">
                  <c:v>6686</c:v>
                </c:pt>
                <c:pt idx="1018">
                  <c:v>6692</c:v>
                </c:pt>
                <c:pt idx="1019">
                  <c:v>6699</c:v>
                </c:pt>
                <c:pt idx="1020">
                  <c:v>6705</c:v>
                </c:pt>
                <c:pt idx="1021">
                  <c:v>6710</c:v>
                </c:pt>
                <c:pt idx="1022">
                  <c:v>6716</c:v>
                </c:pt>
                <c:pt idx="1023">
                  <c:v>6722</c:v>
                </c:pt>
                <c:pt idx="1024">
                  <c:v>6728</c:v>
                </c:pt>
                <c:pt idx="1025">
                  <c:v>6734</c:v>
                </c:pt>
                <c:pt idx="1026">
                  <c:v>6740</c:v>
                </c:pt>
                <c:pt idx="1027">
                  <c:v>6747</c:v>
                </c:pt>
                <c:pt idx="1028">
                  <c:v>6753</c:v>
                </c:pt>
                <c:pt idx="1029">
                  <c:v>6758</c:v>
                </c:pt>
                <c:pt idx="1030">
                  <c:v>6764</c:v>
                </c:pt>
                <c:pt idx="1031">
                  <c:v>6770</c:v>
                </c:pt>
                <c:pt idx="1032">
                  <c:v>6776</c:v>
                </c:pt>
                <c:pt idx="1033">
                  <c:v>6782</c:v>
                </c:pt>
                <c:pt idx="1034">
                  <c:v>6789</c:v>
                </c:pt>
                <c:pt idx="1035">
                  <c:v>6795</c:v>
                </c:pt>
                <c:pt idx="1036">
                  <c:v>6801</c:v>
                </c:pt>
                <c:pt idx="1037">
                  <c:v>6807</c:v>
                </c:pt>
                <c:pt idx="1038">
                  <c:v>6812</c:v>
                </c:pt>
                <c:pt idx="1039">
                  <c:v>6818</c:v>
                </c:pt>
                <c:pt idx="1040">
                  <c:v>6824</c:v>
                </c:pt>
                <c:pt idx="1041">
                  <c:v>6831</c:v>
                </c:pt>
                <c:pt idx="1042">
                  <c:v>6837</c:v>
                </c:pt>
                <c:pt idx="1043">
                  <c:v>6843</c:v>
                </c:pt>
                <c:pt idx="1044">
                  <c:v>6849</c:v>
                </c:pt>
                <c:pt idx="1045">
                  <c:v>6855</c:v>
                </c:pt>
                <c:pt idx="1046">
                  <c:v>6861</c:v>
                </c:pt>
                <c:pt idx="1047">
                  <c:v>6866</c:v>
                </c:pt>
                <c:pt idx="1048">
                  <c:v>6873</c:v>
                </c:pt>
                <c:pt idx="1049">
                  <c:v>6879</c:v>
                </c:pt>
                <c:pt idx="1050">
                  <c:v>6885</c:v>
                </c:pt>
                <c:pt idx="1051">
                  <c:v>6891</c:v>
                </c:pt>
                <c:pt idx="1052">
                  <c:v>6897</c:v>
                </c:pt>
                <c:pt idx="1053">
                  <c:v>6903</c:v>
                </c:pt>
                <c:pt idx="1054">
                  <c:v>6909</c:v>
                </c:pt>
                <c:pt idx="1055">
                  <c:v>6916</c:v>
                </c:pt>
                <c:pt idx="1056">
                  <c:v>6921</c:v>
                </c:pt>
                <c:pt idx="1057">
                  <c:v>6927</c:v>
                </c:pt>
                <c:pt idx="1058">
                  <c:v>6933</c:v>
                </c:pt>
                <c:pt idx="1059">
                  <c:v>6939</c:v>
                </c:pt>
                <c:pt idx="1060">
                  <c:v>6945</c:v>
                </c:pt>
                <c:pt idx="1061">
                  <c:v>6951</c:v>
                </c:pt>
                <c:pt idx="1062">
                  <c:v>6958</c:v>
                </c:pt>
                <c:pt idx="1063">
                  <c:v>6964</c:v>
                </c:pt>
                <c:pt idx="1064">
                  <c:v>6970</c:v>
                </c:pt>
                <c:pt idx="1065">
                  <c:v>6975</c:v>
                </c:pt>
                <c:pt idx="1066">
                  <c:v>6981</c:v>
                </c:pt>
                <c:pt idx="1067">
                  <c:v>6987</c:v>
                </c:pt>
                <c:pt idx="1068">
                  <c:v>6993</c:v>
                </c:pt>
                <c:pt idx="1069">
                  <c:v>7000</c:v>
                </c:pt>
                <c:pt idx="1070">
                  <c:v>7006</c:v>
                </c:pt>
                <c:pt idx="1071">
                  <c:v>7012</c:v>
                </c:pt>
                <c:pt idx="1072">
                  <c:v>7018</c:v>
                </c:pt>
                <c:pt idx="1073">
                  <c:v>7023</c:v>
                </c:pt>
                <c:pt idx="1074">
                  <c:v>7029</c:v>
                </c:pt>
                <c:pt idx="1075">
                  <c:v>7035</c:v>
                </c:pt>
                <c:pt idx="1076">
                  <c:v>7042</c:v>
                </c:pt>
                <c:pt idx="1077">
                  <c:v>7048</c:v>
                </c:pt>
                <c:pt idx="1078">
                  <c:v>7054</c:v>
                </c:pt>
                <c:pt idx="1079">
                  <c:v>7060</c:v>
                </c:pt>
                <c:pt idx="1080">
                  <c:v>7066</c:v>
                </c:pt>
                <c:pt idx="1081">
                  <c:v>7072</c:v>
                </c:pt>
                <c:pt idx="1082">
                  <c:v>7077</c:v>
                </c:pt>
                <c:pt idx="1083">
                  <c:v>7084</c:v>
                </c:pt>
                <c:pt idx="1084">
                  <c:v>7090</c:v>
                </c:pt>
                <c:pt idx="1085">
                  <c:v>7096</c:v>
                </c:pt>
                <c:pt idx="1086">
                  <c:v>7102</c:v>
                </c:pt>
                <c:pt idx="1087">
                  <c:v>7108</c:v>
                </c:pt>
                <c:pt idx="1088">
                  <c:v>7114</c:v>
                </c:pt>
                <c:pt idx="1089">
                  <c:v>7120</c:v>
                </c:pt>
                <c:pt idx="1090">
                  <c:v>7127</c:v>
                </c:pt>
                <c:pt idx="1091">
                  <c:v>7132</c:v>
                </c:pt>
                <c:pt idx="1092">
                  <c:v>7138</c:v>
                </c:pt>
                <c:pt idx="1093">
                  <c:v>7144</c:v>
                </c:pt>
                <c:pt idx="1094">
                  <c:v>7150</c:v>
                </c:pt>
                <c:pt idx="1095">
                  <c:v>7156</c:v>
                </c:pt>
                <c:pt idx="1096">
                  <c:v>7162</c:v>
                </c:pt>
                <c:pt idx="1097">
                  <c:v>7169</c:v>
                </c:pt>
                <c:pt idx="1098">
                  <c:v>7175</c:v>
                </c:pt>
                <c:pt idx="1099">
                  <c:v>7181</c:v>
                </c:pt>
                <c:pt idx="1100">
                  <c:v>7186</c:v>
                </c:pt>
                <c:pt idx="1101">
                  <c:v>7192</c:v>
                </c:pt>
                <c:pt idx="1102">
                  <c:v>7198</c:v>
                </c:pt>
                <c:pt idx="1103">
                  <c:v>7204</c:v>
                </c:pt>
                <c:pt idx="1104">
                  <c:v>7211</c:v>
                </c:pt>
                <c:pt idx="1105">
                  <c:v>7217</c:v>
                </c:pt>
                <c:pt idx="1106">
                  <c:v>7223</c:v>
                </c:pt>
                <c:pt idx="1107">
                  <c:v>7229</c:v>
                </c:pt>
                <c:pt idx="1108">
                  <c:v>7234</c:v>
                </c:pt>
                <c:pt idx="1109">
                  <c:v>7240</c:v>
                </c:pt>
                <c:pt idx="1110">
                  <c:v>7246</c:v>
                </c:pt>
                <c:pt idx="1111">
                  <c:v>7252</c:v>
                </c:pt>
                <c:pt idx="1112">
                  <c:v>7259</c:v>
                </c:pt>
                <c:pt idx="1113">
                  <c:v>7265</c:v>
                </c:pt>
                <c:pt idx="1114">
                  <c:v>7271</c:v>
                </c:pt>
                <c:pt idx="1115">
                  <c:v>7277</c:v>
                </c:pt>
                <c:pt idx="1116">
                  <c:v>7283</c:v>
                </c:pt>
                <c:pt idx="1117">
                  <c:v>7288</c:v>
                </c:pt>
                <c:pt idx="1118">
                  <c:v>7294</c:v>
                </c:pt>
                <c:pt idx="1119">
                  <c:v>7301</c:v>
                </c:pt>
                <c:pt idx="1120">
                  <c:v>7307</c:v>
                </c:pt>
                <c:pt idx="1121">
                  <c:v>7313</c:v>
                </c:pt>
                <c:pt idx="1122">
                  <c:v>7319</c:v>
                </c:pt>
                <c:pt idx="1123">
                  <c:v>7325</c:v>
                </c:pt>
                <c:pt idx="1124">
                  <c:v>7331</c:v>
                </c:pt>
                <c:pt idx="1125">
                  <c:v>7337</c:v>
                </c:pt>
                <c:pt idx="1126">
                  <c:v>7343</c:v>
                </c:pt>
                <c:pt idx="1127">
                  <c:v>7349</c:v>
                </c:pt>
                <c:pt idx="1128">
                  <c:v>7355</c:v>
                </c:pt>
                <c:pt idx="1129">
                  <c:v>7361</c:v>
                </c:pt>
                <c:pt idx="1130">
                  <c:v>7367</c:v>
                </c:pt>
                <c:pt idx="1131">
                  <c:v>7373</c:v>
                </c:pt>
                <c:pt idx="1132">
                  <c:v>7379</c:v>
                </c:pt>
                <c:pt idx="1133">
                  <c:v>7386</c:v>
                </c:pt>
                <c:pt idx="1134">
                  <c:v>7391</c:v>
                </c:pt>
                <c:pt idx="1135">
                  <c:v>7397</c:v>
                </c:pt>
                <c:pt idx="1136">
                  <c:v>7403</c:v>
                </c:pt>
                <c:pt idx="1137">
                  <c:v>7409</c:v>
                </c:pt>
                <c:pt idx="1138">
                  <c:v>7415</c:v>
                </c:pt>
                <c:pt idx="1139">
                  <c:v>7421</c:v>
                </c:pt>
                <c:pt idx="1140">
                  <c:v>7428</c:v>
                </c:pt>
                <c:pt idx="1141">
                  <c:v>7434</c:v>
                </c:pt>
                <c:pt idx="1142">
                  <c:v>7440</c:v>
                </c:pt>
                <c:pt idx="1143">
                  <c:v>7446</c:v>
                </c:pt>
                <c:pt idx="1144">
                  <c:v>7451</c:v>
                </c:pt>
                <c:pt idx="1145">
                  <c:v>7457</c:v>
                </c:pt>
                <c:pt idx="1146">
                  <c:v>7463</c:v>
                </c:pt>
                <c:pt idx="1147">
                  <c:v>7470</c:v>
                </c:pt>
                <c:pt idx="1148">
                  <c:v>7476</c:v>
                </c:pt>
                <c:pt idx="1149">
                  <c:v>7482</c:v>
                </c:pt>
                <c:pt idx="1150">
                  <c:v>7488</c:v>
                </c:pt>
                <c:pt idx="1151">
                  <c:v>7494</c:v>
                </c:pt>
                <c:pt idx="1152">
                  <c:v>7499</c:v>
                </c:pt>
                <c:pt idx="1153">
                  <c:v>7505</c:v>
                </c:pt>
                <c:pt idx="1154">
                  <c:v>7512</c:v>
                </c:pt>
                <c:pt idx="1155">
                  <c:v>7518</c:v>
                </c:pt>
                <c:pt idx="1156">
                  <c:v>7524</c:v>
                </c:pt>
                <c:pt idx="1157">
                  <c:v>7530</c:v>
                </c:pt>
                <c:pt idx="1158">
                  <c:v>7536</c:v>
                </c:pt>
                <c:pt idx="1159">
                  <c:v>7542</c:v>
                </c:pt>
                <c:pt idx="1160">
                  <c:v>7548</c:v>
                </c:pt>
                <c:pt idx="1161">
                  <c:v>7554</c:v>
                </c:pt>
                <c:pt idx="1162">
                  <c:v>7560</c:v>
                </c:pt>
                <c:pt idx="1163">
                  <c:v>7566</c:v>
                </c:pt>
                <c:pt idx="1164">
                  <c:v>7572</c:v>
                </c:pt>
                <c:pt idx="1165">
                  <c:v>7578</c:v>
                </c:pt>
                <c:pt idx="1166">
                  <c:v>7584</c:v>
                </c:pt>
                <c:pt idx="1167">
                  <c:v>7590</c:v>
                </c:pt>
                <c:pt idx="1168">
                  <c:v>7597</c:v>
                </c:pt>
                <c:pt idx="1169">
                  <c:v>7603</c:v>
                </c:pt>
                <c:pt idx="1170">
                  <c:v>7608</c:v>
                </c:pt>
                <c:pt idx="1171">
                  <c:v>7614</c:v>
                </c:pt>
                <c:pt idx="1172">
                  <c:v>7620</c:v>
                </c:pt>
                <c:pt idx="1173">
                  <c:v>7626</c:v>
                </c:pt>
                <c:pt idx="1174">
                  <c:v>7632</c:v>
                </c:pt>
                <c:pt idx="1175">
                  <c:v>7639</c:v>
                </c:pt>
                <c:pt idx="1176">
                  <c:v>7645</c:v>
                </c:pt>
                <c:pt idx="1177">
                  <c:v>7651</c:v>
                </c:pt>
                <c:pt idx="1178">
                  <c:v>7657</c:v>
                </c:pt>
                <c:pt idx="1179">
                  <c:v>7662</c:v>
                </c:pt>
                <c:pt idx="1180">
                  <c:v>7668</c:v>
                </c:pt>
                <c:pt idx="1181">
                  <c:v>7674</c:v>
                </c:pt>
                <c:pt idx="1182">
                  <c:v>7681</c:v>
                </c:pt>
                <c:pt idx="1183">
                  <c:v>7687</c:v>
                </c:pt>
                <c:pt idx="1184">
                  <c:v>7693</c:v>
                </c:pt>
                <c:pt idx="1185">
                  <c:v>7699</c:v>
                </c:pt>
                <c:pt idx="1186">
                  <c:v>7705</c:v>
                </c:pt>
                <c:pt idx="1187">
                  <c:v>7711</c:v>
                </c:pt>
                <c:pt idx="1188">
                  <c:v>7716</c:v>
                </c:pt>
                <c:pt idx="1189">
                  <c:v>7723</c:v>
                </c:pt>
                <c:pt idx="1190">
                  <c:v>7729</c:v>
                </c:pt>
                <c:pt idx="1191">
                  <c:v>7735</c:v>
                </c:pt>
                <c:pt idx="1192">
                  <c:v>7741</c:v>
                </c:pt>
                <c:pt idx="1193">
                  <c:v>7747</c:v>
                </c:pt>
                <c:pt idx="1194">
                  <c:v>7753</c:v>
                </c:pt>
                <c:pt idx="1195">
                  <c:v>7759</c:v>
                </c:pt>
                <c:pt idx="1196">
                  <c:v>7764</c:v>
                </c:pt>
                <c:pt idx="1197">
                  <c:v>7771</c:v>
                </c:pt>
                <c:pt idx="1198">
                  <c:v>7777</c:v>
                </c:pt>
                <c:pt idx="1199">
                  <c:v>7783</c:v>
                </c:pt>
                <c:pt idx="1200">
                  <c:v>7789</c:v>
                </c:pt>
                <c:pt idx="1201">
                  <c:v>7795</c:v>
                </c:pt>
                <c:pt idx="1202">
                  <c:v>7801</c:v>
                </c:pt>
                <c:pt idx="1203">
                  <c:v>7808</c:v>
                </c:pt>
                <c:pt idx="1204">
                  <c:v>7814</c:v>
                </c:pt>
                <c:pt idx="1205">
                  <c:v>7819</c:v>
                </c:pt>
                <c:pt idx="1206">
                  <c:v>7825</c:v>
                </c:pt>
                <c:pt idx="1207">
                  <c:v>7831</c:v>
                </c:pt>
                <c:pt idx="1208">
                  <c:v>7837</c:v>
                </c:pt>
                <c:pt idx="1209">
                  <c:v>7843</c:v>
                </c:pt>
                <c:pt idx="1210">
                  <c:v>7849</c:v>
                </c:pt>
                <c:pt idx="1211">
                  <c:v>7856</c:v>
                </c:pt>
                <c:pt idx="1212">
                  <c:v>7862</c:v>
                </c:pt>
                <c:pt idx="1213">
                  <c:v>7868</c:v>
                </c:pt>
                <c:pt idx="1214">
                  <c:v>7873</c:v>
                </c:pt>
                <c:pt idx="1215">
                  <c:v>7879</c:v>
                </c:pt>
                <c:pt idx="1216">
                  <c:v>7885</c:v>
                </c:pt>
                <c:pt idx="1217">
                  <c:v>7891</c:v>
                </c:pt>
                <c:pt idx="1218">
                  <c:v>7898</c:v>
                </c:pt>
                <c:pt idx="1219">
                  <c:v>7904</c:v>
                </c:pt>
                <c:pt idx="1220">
                  <c:v>7910</c:v>
                </c:pt>
                <c:pt idx="1221">
                  <c:v>7916</c:v>
                </c:pt>
                <c:pt idx="1222">
                  <c:v>7922</c:v>
                </c:pt>
                <c:pt idx="1223">
                  <c:v>7927</c:v>
                </c:pt>
                <c:pt idx="1224">
                  <c:v>7933</c:v>
                </c:pt>
                <c:pt idx="1225">
                  <c:v>7940</c:v>
                </c:pt>
                <c:pt idx="1226">
                  <c:v>7946</c:v>
                </c:pt>
                <c:pt idx="1227">
                  <c:v>7952</c:v>
                </c:pt>
                <c:pt idx="1228">
                  <c:v>7958</c:v>
                </c:pt>
                <c:pt idx="1229">
                  <c:v>7964</c:v>
                </c:pt>
                <c:pt idx="1230">
                  <c:v>7970</c:v>
                </c:pt>
                <c:pt idx="1231">
                  <c:v>7976</c:v>
                </c:pt>
                <c:pt idx="1232">
                  <c:v>7982</c:v>
                </c:pt>
                <c:pt idx="1233">
                  <c:v>7988</c:v>
                </c:pt>
                <c:pt idx="1234">
                  <c:v>7994</c:v>
                </c:pt>
                <c:pt idx="1235">
                  <c:v>8000</c:v>
                </c:pt>
                <c:pt idx="1236">
                  <c:v>8006</c:v>
                </c:pt>
                <c:pt idx="1237">
                  <c:v>8012</c:v>
                </c:pt>
                <c:pt idx="1238">
                  <c:v>8018</c:v>
                </c:pt>
                <c:pt idx="1239">
                  <c:v>8025</c:v>
                </c:pt>
                <c:pt idx="1240">
                  <c:v>8030</c:v>
                </c:pt>
                <c:pt idx="1241">
                  <c:v>8036</c:v>
                </c:pt>
                <c:pt idx="1242">
                  <c:v>8042</c:v>
                </c:pt>
                <c:pt idx="1243">
                  <c:v>8048</c:v>
                </c:pt>
                <c:pt idx="1244">
                  <c:v>8054</c:v>
                </c:pt>
                <c:pt idx="1245">
                  <c:v>8060</c:v>
                </c:pt>
                <c:pt idx="1246">
                  <c:v>8067</c:v>
                </c:pt>
                <c:pt idx="1247">
                  <c:v>8073</c:v>
                </c:pt>
                <c:pt idx="1248">
                  <c:v>8079</c:v>
                </c:pt>
                <c:pt idx="1249">
                  <c:v>8084</c:v>
                </c:pt>
                <c:pt idx="1250">
                  <c:v>8090</c:v>
                </c:pt>
                <c:pt idx="1251">
                  <c:v>8096</c:v>
                </c:pt>
                <c:pt idx="1252">
                  <c:v>8102</c:v>
                </c:pt>
                <c:pt idx="1253">
                  <c:v>8109</c:v>
                </c:pt>
                <c:pt idx="1254">
                  <c:v>8115</c:v>
                </c:pt>
                <c:pt idx="1255">
                  <c:v>8121</c:v>
                </c:pt>
                <c:pt idx="1256">
                  <c:v>8127</c:v>
                </c:pt>
                <c:pt idx="1257">
                  <c:v>8133</c:v>
                </c:pt>
                <c:pt idx="1258">
                  <c:v>8138</c:v>
                </c:pt>
                <c:pt idx="1259">
                  <c:v>8144</c:v>
                </c:pt>
                <c:pt idx="1260">
                  <c:v>8151</c:v>
                </c:pt>
                <c:pt idx="1261">
                  <c:v>8157</c:v>
                </c:pt>
                <c:pt idx="1262">
                  <c:v>8163</c:v>
                </c:pt>
                <c:pt idx="1263">
                  <c:v>8169</c:v>
                </c:pt>
                <c:pt idx="1264">
                  <c:v>8175</c:v>
                </c:pt>
                <c:pt idx="1265">
                  <c:v>8181</c:v>
                </c:pt>
                <c:pt idx="1266">
                  <c:v>8187</c:v>
                </c:pt>
                <c:pt idx="1267">
                  <c:v>8193</c:v>
                </c:pt>
                <c:pt idx="1268">
                  <c:v>8199</c:v>
                </c:pt>
                <c:pt idx="1269">
                  <c:v>8205</c:v>
                </c:pt>
                <c:pt idx="1270">
                  <c:v>8211</c:v>
                </c:pt>
                <c:pt idx="1271">
                  <c:v>8217</c:v>
                </c:pt>
                <c:pt idx="1272">
                  <c:v>8223</c:v>
                </c:pt>
                <c:pt idx="1273">
                  <c:v>8229</c:v>
                </c:pt>
                <c:pt idx="1274">
                  <c:v>8236</c:v>
                </c:pt>
                <c:pt idx="1275">
                  <c:v>8241</c:v>
                </c:pt>
                <c:pt idx="1276">
                  <c:v>8247</c:v>
                </c:pt>
                <c:pt idx="1277">
                  <c:v>8253</c:v>
                </c:pt>
                <c:pt idx="1278">
                  <c:v>8259</c:v>
                </c:pt>
                <c:pt idx="1279">
                  <c:v>8265</c:v>
                </c:pt>
                <c:pt idx="1280">
                  <c:v>8271</c:v>
                </c:pt>
                <c:pt idx="1281">
                  <c:v>8278</c:v>
                </c:pt>
                <c:pt idx="1282">
                  <c:v>8284</c:v>
                </c:pt>
                <c:pt idx="1283">
                  <c:v>8290</c:v>
                </c:pt>
                <c:pt idx="1284">
                  <c:v>8296</c:v>
                </c:pt>
                <c:pt idx="1285">
                  <c:v>8301</c:v>
                </c:pt>
                <c:pt idx="1286">
                  <c:v>8307</c:v>
                </c:pt>
                <c:pt idx="1287">
                  <c:v>8313</c:v>
                </c:pt>
                <c:pt idx="1288">
                  <c:v>8320</c:v>
                </c:pt>
                <c:pt idx="1289">
                  <c:v>8326</c:v>
                </c:pt>
                <c:pt idx="1290">
                  <c:v>8332</c:v>
                </c:pt>
                <c:pt idx="1291">
                  <c:v>8338</c:v>
                </c:pt>
                <c:pt idx="1292">
                  <c:v>8344</c:v>
                </c:pt>
                <c:pt idx="1293">
                  <c:v>8349</c:v>
                </c:pt>
                <c:pt idx="1294">
                  <c:v>8355</c:v>
                </c:pt>
                <c:pt idx="1295">
                  <c:v>8361</c:v>
                </c:pt>
                <c:pt idx="1296">
                  <c:v>8368</c:v>
                </c:pt>
                <c:pt idx="1297">
                  <c:v>8374</c:v>
                </c:pt>
                <c:pt idx="1298">
                  <c:v>8380</c:v>
                </c:pt>
                <c:pt idx="1299">
                  <c:v>8386</c:v>
                </c:pt>
                <c:pt idx="1300">
                  <c:v>8392</c:v>
                </c:pt>
                <c:pt idx="1301">
                  <c:v>8398</c:v>
                </c:pt>
                <c:pt idx="1302">
                  <c:v>8403</c:v>
                </c:pt>
                <c:pt idx="1303">
                  <c:v>8410</c:v>
                </c:pt>
                <c:pt idx="1304">
                  <c:v>8416</c:v>
                </c:pt>
                <c:pt idx="1305">
                  <c:v>8422</c:v>
                </c:pt>
                <c:pt idx="1306">
                  <c:v>8428</c:v>
                </c:pt>
                <c:pt idx="1307">
                  <c:v>8434</c:v>
                </c:pt>
                <c:pt idx="1308">
                  <c:v>8440</c:v>
                </c:pt>
                <c:pt idx="1309">
                  <c:v>8446</c:v>
                </c:pt>
                <c:pt idx="1310">
                  <c:v>8453</c:v>
                </c:pt>
                <c:pt idx="1311">
                  <c:v>8458</c:v>
                </c:pt>
                <c:pt idx="1312">
                  <c:v>8464</c:v>
                </c:pt>
                <c:pt idx="1313">
                  <c:v>8470</c:v>
                </c:pt>
                <c:pt idx="1314">
                  <c:v>8476</c:v>
                </c:pt>
                <c:pt idx="1315">
                  <c:v>8482</c:v>
                </c:pt>
                <c:pt idx="1316">
                  <c:v>8488</c:v>
                </c:pt>
                <c:pt idx="1317">
                  <c:v>8495</c:v>
                </c:pt>
                <c:pt idx="1318">
                  <c:v>8501</c:v>
                </c:pt>
                <c:pt idx="1319">
                  <c:v>8507</c:v>
                </c:pt>
                <c:pt idx="1320">
                  <c:v>8512</c:v>
                </c:pt>
                <c:pt idx="1321">
                  <c:v>8518</c:v>
                </c:pt>
                <c:pt idx="1322">
                  <c:v>8524</c:v>
                </c:pt>
                <c:pt idx="1323">
                  <c:v>8530</c:v>
                </c:pt>
                <c:pt idx="1324">
                  <c:v>8537</c:v>
                </c:pt>
                <c:pt idx="1325">
                  <c:v>8543</c:v>
                </c:pt>
                <c:pt idx="1326">
                  <c:v>8549</c:v>
                </c:pt>
                <c:pt idx="1327">
                  <c:v>8555</c:v>
                </c:pt>
                <c:pt idx="1328">
                  <c:v>8561</c:v>
                </c:pt>
                <c:pt idx="1329">
                  <c:v>8566</c:v>
                </c:pt>
                <c:pt idx="1330">
                  <c:v>8572</c:v>
                </c:pt>
                <c:pt idx="1331">
                  <c:v>8579</c:v>
                </c:pt>
                <c:pt idx="1332">
                  <c:v>8585</c:v>
                </c:pt>
                <c:pt idx="1333">
                  <c:v>8591</c:v>
                </c:pt>
                <c:pt idx="1334">
                  <c:v>8597</c:v>
                </c:pt>
                <c:pt idx="1335">
                  <c:v>8603</c:v>
                </c:pt>
                <c:pt idx="1336">
                  <c:v>8609</c:v>
                </c:pt>
                <c:pt idx="1337">
                  <c:v>8614</c:v>
                </c:pt>
                <c:pt idx="1338">
                  <c:v>8621</c:v>
                </c:pt>
                <c:pt idx="1339">
                  <c:v>8627</c:v>
                </c:pt>
                <c:pt idx="1340">
                  <c:v>8633</c:v>
                </c:pt>
                <c:pt idx="1341">
                  <c:v>8639</c:v>
                </c:pt>
                <c:pt idx="1342">
                  <c:v>8645</c:v>
                </c:pt>
                <c:pt idx="1343">
                  <c:v>8651</c:v>
                </c:pt>
                <c:pt idx="1344">
                  <c:v>8657</c:v>
                </c:pt>
                <c:pt idx="1345">
                  <c:v>8664</c:v>
                </c:pt>
                <c:pt idx="1346">
                  <c:v>8669</c:v>
                </c:pt>
                <c:pt idx="1347">
                  <c:v>8675</c:v>
                </c:pt>
                <c:pt idx="1348">
                  <c:v>8681</c:v>
                </c:pt>
                <c:pt idx="1349">
                  <c:v>8687</c:v>
                </c:pt>
                <c:pt idx="1350">
                  <c:v>8693</c:v>
                </c:pt>
                <c:pt idx="1351">
                  <c:v>8699</c:v>
                </c:pt>
                <c:pt idx="1352">
                  <c:v>8706</c:v>
                </c:pt>
                <c:pt idx="1353">
                  <c:v>8712</c:v>
                </c:pt>
                <c:pt idx="1354">
                  <c:v>8718</c:v>
                </c:pt>
                <c:pt idx="1355">
                  <c:v>8723</c:v>
                </c:pt>
                <c:pt idx="1356">
                  <c:v>8729</c:v>
                </c:pt>
                <c:pt idx="1357">
                  <c:v>8735</c:v>
                </c:pt>
                <c:pt idx="1358">
                  <c:v>8741</c:v>
                </c:pt>
                <c:pt idx="1359">
                  <c:v>8748</c:v>
                </c:pt>
                <c:pt idx="1360">
                  <c:v>8754</c:v>
                </c:pt>
                <c:pt idx="1361">
                  <c:v>8760</c:v>
                </c:pt>
                <c:pt idx="1362">
                  <c:v>8766</c:v>
                </c:pt>
                <c:pt idx="1363">
                  <c:v>8772</c:v>
                </c:pt>
                <c:pt idx="1364">
                  <c:v>8777</c:v>
                </c:pt>
                <c:pt idx="1365">
                  <c:v>8783</c:v>
                </c:pt>
                <c:pt idx="1366">
                  <c:v>8790</c:v>
                </c:pt>
                <c:pt idx="1367">
                  <c:v>8796</c:v>
                </c:pt>
                <c:pt idx="1368">
                  <c:v>8802</c:v>
                </c:pt>
                <c:pt idx="1369">
                  <c:v>8808</c:v>
                </c:pt>
                <c:pt idx="1370">
                  <c:v>8814</c:v>
                </c:pt>
                <c:pt idx="1371">
                  <c:v>8820</c:v>
                </c:pt>
                <c:pt idx="1372">
                  <c:v>8826</c:v>
                </c:pt>
                <c:pt idx="1373">
                  <c:v>8833</c:v>
                </c:pt>
                <c:pt idx="1374">
                  <c:v>8838</c:v>
                </c:pt>
                <c:pt idx="1375">
                  <c:v>8844</c:v>
                </c:pt>
                <c:pt idx="1376">
                  <c:v>8850</c:v>
                </c:pt>
                <c:pt idx="1377">
                  <c:v>8856</c:v>
                </c:pt>
                <c:pt idx="1378">
                  <c:v>8862</c:v>
                </c:pt>
                <c:pt idx="1379">
                  <c:v>8868</c:v>
                </c:pt>
                <c:pt idx="1380">
                  <c:v>8875</c:v>
                </c:pt>
                <c:pt idx="1381">
                  <c:v>8881</c:v>
                </c:pt>
                <c:pt idx="1382">
                  <c:v>8886</c:v>
                </c:pt>
                <c:pt idx="1383">
                  <c:v>8892</c:v>
                </c:pt>
                <c:pt idx="1384">
                  <c:v>8898</c:v>
                </c:pt>
                <c:pt idx="1385">
                  <c:v>8904</c:v>
                </c:pt>
                <c:pt idx="1386">
                  <c:v>8910</c:v>
                </c:pt>
                <c:pt idx="1387">
                  <c:v>8916</c:v>
                </c:pt>
                <c:pt idx="1388">
                  <c:v>8923</c:v>
                </c:pt>
                <c:pt idx="1389">
                  <c:v>8929</c:v>
                </c:pt>
                <c:pt idx="1390">
                  <c:v>8935</c:v>
                </c:pt>
                <c:pt idx="1391">
                  <c:v>8940</c:v>
                </c:pt>
                <c:pt idx="1392">
                  <c:v>8946</c:v>
                </c:pt>
                <c:pt idx="1393">
                  <c:v>8952</c:v>
                </c:pt>
                <c:pt idx="1394">
                  <c:v>8958</c:v>
                </c:pt>
                <c:pt idx="1395">
                  <c:v>8965</c:v>
                </c:pt>
                <c:pt idx="1396">
                  <c:v>8971</c:v>
                </c:pt>
                <c:pt idx="1397">
                  <c:v>8977</c:v>
                </c:pt>
                <c:pt idx="1398">
                  <c:v>8983</c:v>
                </c:pt>
                <c:pt idx="1399">
                  <c:v>8989</c:v>
                </c:pt>
                <c:pt idx="1400">
                  <c:v>8994</c:v>
                </c:pt>
                <c:pt idx="1401">
                  <c:v>9000</c:v>
                </c:pt>
                <c:pt idx="1402">
                  <c:v>9007</c:v>
                </c:pt>
                <c:pt idx="1403">
                  <c:v>9013</c:v>
                </c:pt>
                <c:pt idx="1404">
                  <c:v>9019</c:v>
                </c:pt>
                <c:pt idx="1405">
                  <c:v>9025</c:v>
                </c:pt>
                <c:pt idx="1406">
                  <c:v>9031</c:v>
                </c:pt>
                <c:pt idx="1407">
                  <c:v>9037</c:v>
                </c:pt>
                <c:pt idx="1408">
                  <c:v>9043</c:v>
                </c:pt>
                <c:pt idx="1409">
                  <c:v>9049</c:v>
                </c:pt>
                <c:pt idx="1410">
                  <c:v>9055</c:v>
                </c:pt>
                <c:pt idx="1411">
                  <c:v>9061</c:v>
                </c:pt>
                <c:pt idx="1412">
                  <c:v>9067</c:v>
                </c:pt>
                <c:pt idx="1413">
                  <c:v>9073</c:v>
                </c:pt>
                <c:pt idx="1414">
                  <c:v>9079</c:v>
                </c:pt>
                <c:pt idx="1415">
                  <c:v>9085</c:v>
                </c:pt>
                <c:pt idx="1416">
                  <c:v>9092</c:v>
                </c:pt>
                <c:pt idx="1417">
                  <c:v>9097</c:v>
                </c:pt>
                <c:pt idx="1418">
                  <c:v>9103</c:v>
                </c:pt>
                <c:pt idx="1419">
                  <c:v>9109</c:v>
                </c:pt>
                <c:pt idx="1420">
                  <c:v>9115</c:v>
                </c:pt>
                <c:pt idx="1421">
                  <c:v>9121</c:v>
                </c:pt>
                <c:pt idx="1422">
                  <c:v>9127</c:v>
                </c:pt>
                <c:pt idx="1423">
                  <c:v>9134</c:v>
                </c:pt>
                <c:pt idx="1424">
                  <c:v>9140</c:v>
                </c:pt>
                <c:pt idx="1425">
                  <c:v>9146</c:v>
                </c:pt>
                <c:pt idx="1426">
                  <c:v>9151</c:v>
                </c:pt>
                <c:pt idx="1427">
                  <c:v>9157</c:v>
                </c:pt>
                <c:pt idx="1428">
                  <c:v>9163</c:v>
                </c:pt>
                <c:pt idx="1429">
                  <c:v>9169</c:v>
                </c:pt>
                <c:pt idx="1430">
                  <c:v>9176</c:v>
                </c:pt>
                <c:pt idx="1431">
                  <c:v>9182</c:v>
                </c:pt>
                <c:pt idx="1432">
                  <c:v>9188</c:v>
                </c:pt>
                <c:pt idx="1433">
                  <c:v>9194</c:v>
                </c:pt>
                <c:pt idx="1434">
                  <c:v>9200</c:v>
                </c:pt>
                <c:pt idx="1435">
                  <c:v>9205</c:v>
                </c:pt>
                <c:pt idx="1436">
                  <c:v>9211</c:v>
                </c:pt>
                <c:pt idx="1437">
                  <c:v>9218</c:v>
                </c:pt>
                <c:pt idx="1438">
                  <c:v>9224</c:v>
                </c:pt>
                <c:pt idx="1439">
                  <c:v>9230</c:v>
                </c:pt>
                <c:pt idx="1440">
                  <c:v>9236</c:v>
                </c:pt>
                <c:pt idx="1441">
                  <c:v>9242</c:v>
                </c:pt>
                <c:pt idx="1442">
                  <c:v>9248</c:v>
                </c:pt>
                <c:pt idx="1443">
                  <c:v>9254</c:v>
                </c:pt>
                <c:pt idx="1444">
                  <c:v>9260</c:v>
                </c:pt>
                <c:pt idx="1445">
                  <c:v>9266</c:v>
                </c:pt>
                <c:pt idx="1446">
                  <c:v>9272</c:v>
                </c:pt>
                <c:pt idx="1447">
                  <c:v>9278</c:v>
                </c:pt>
                <c:pt idx="1448">
                  <c:v>9284</c:v>
                </c:pt>
                <c:pt idx="1449">
                  <c:v>9290</c:v>
                </c:pt>
                <c:pt idx="1450">
                  <c:v>9296</c:v>
                </c:pt>
                <c:pt idx="1451">
                  <c:v>9303</c:v>
                </c:pt>
                <c:pt idx="1452">
                  <c:v>9309</c:v>
                </c:pt>
                <c:pt idx="1453">
                  <c:v>9314</c:v>
                </c:pt>
                <c:pt idx="1454">
                  <c:v>9320</c:v>
                </c:pt>
                <c:pt idx="1455">
                  <c:v>9326</c:v>
                </c:pt>
                <c:pt idx="1456">
                  <c:v>9332</c:v>
                </c:pt>
                <c:pt idx="1457">
                  <c:v>9338</c:v>
                </c:pt>
                <c:pt idx="1458">
                  <c:v>9345</c:v>
                </c:pt>
                <c:pt idx="1459">
                  <c:v>9351</c:v>
                </c:pt>
                <c:pt idx="1460">
                  <c:v>9357</c:v>
                </c:pt>
                <c:pt idx="1461">
                  <c:v>9363</c:v>
                </c:pt>
                <c:pt idx="1462">
                  <c:v>9368</c:v>
                </c:pt>
                <c:pt idx="1463">
                  <c:v>9374</c:v>
                </c:pt>
                <c:pt idx="1464">
                  <c:v>9380</c:v>
                </c:pt>
                <c:pt idx="1465">
                  <c:v>9387</c:v>
                </c:pt>
                <c:pt idx="1466">
                  <c:v>9393</c:v>
                </c:pt>
                <c:pt idx="1467">
                  <c:v>9399</c:v>
                </c:pt>
                <c:pt idx="1468">
                  <c:v>9405</c:v>
                </c:pt>
                <c:pt idx="1469">
                  <c:v>9411</c:v>
                </c:pt>
                <c:pt idx="1470">
                  <c:v>9417</c:v>
                </c:pt>
                <c:pt idx="1471">
                  <c:v>9422</c:v>
                </c:pt>
                <c:pt idx="1472">
                  <c:v>9428</c:v>
                </c:pt>
                <c:pt idx="1473">
                  <c:v>9435</c:v>
                </c:pt>
                <c:pt idx="1474">
                  <c:v>9441</c:v>
                </c:pt>
                <c:pt idx="1475">
                  <c:v>9447</c:v>
                </c:pt>
                <c:pt idx="1476">
                  <c:v>9453</c:v>
                </c:pt>
                <c:pt idx="1477">
                  <c:v>9459</c:v>
                </c:pt>
                <c:pt idx="1478">
                  <c:v>9465</c:v>
                </c:pt>
                <c:pt idx="1479">
                  <c:v>9472</c:v>
                </c:pt>
                <c:pt idx="1480">
                  <c:v>9477</c:v>
                </c:pt>
                <c:pt idx="1481">
                  <c:v>9483</c:v>
                </c:pt>
                <c:pt idx="1482">
                  <c:v>9489</c:v>
                </c:pt>
                <c:pt idx="1483">
                  <c:v>9495</c:v>
                </c:pt>
                <c:pt idx="1484">
                  <c:v>9501</c:v>
                </c:pt>
                <c:pt idx="1485">
                  <c:v>9507</c:v>
                </c:pt>
                <c:pt idx="1486">
                  <c:v>9513</c:v>
                </c:pt>
                <c:pt idx="1487">
                  <c:v>9520</c:v>
                </c:pt>
                <c:pt idx="1488">
                  <c:v>9525</c:v>
                </c:pt>
                <c:pt idx="1489">
                  <c:v>9531</c:v>
                </c:pt>
                <c:pt idx="1490">
                  <c:v>9537</c:v>
                </c:pt>
                <c:pt idx="1491">
                  <c:v>9543</c:v>
                </c:pt>
                <c:pt idx="1492">
                  <c:v>9549</c:v>
                </c:pt>
                <c:pt idx="1493">
                  <c:v>9555</c:v>
                </c:pt>
                <c:pt idx="1494">
                  <c:v>9562</c:v>
                </c:pt>
                <c:pt idx="1495">
                  <c:v>9568</c:v>
                </c:pt>
                <c:pt idx="1496">
                  <c:v>9574</c:v>
                </c:pt>
                <c:pt idx="1497">
                  <c:v>9580</c:v>
                </c:pt>
                <c:pt idx="1498">
                  <c:v>9585</c:v>
                </c:pt>
                <c:pt idx="1499">
                  <c:v>9591</c:v>
                </c:pt>
                <c:pt idx="1500">
                  <c:v>9597</c:v>
                </c:pt>
                <c:pt idx="1501">
                  <c:v>9604</c:v>
                </c:pt>
                <c:pt idx="1502">
                  <c:v>9610</c:v>
                </c:pt>
                <c:pt idx="1503">
                  <c:v>9616</c:v>
                </c:pt>
                <c:pt idx="1504">
                  <c:v>9622</c:v>
                </c:pt>
                <c:pt idx="1505">
                  <c:v>9628</c:v>
                </c:pt>
                <c:pt idx="1506">
                  <c:v>9633</c:v>
                </c:pt>
                <c:pt idx="1507">
                  <c:v>9639</c:v>
                </c:pt>
                <c:pt idx="1508">
                  <c:v>9646</c:v>
                </c:pt>
                <c:pt idx="1509">
                  <c:v>9652</c:v>
                </c:pt>
                <c:pt idx="1510">
                  <c:v>9658</c:v>
                </c:pt>
                <c:pt idx="1511">
                  <c:v>9664</c:v>
                </c:pt>
                <c:pt idx="1512">
                  <c:v>9670</c:v>
                </c:pt>
                <c:pt idx="1513">
                  <c:v>9676</c:v>
                </c:pt>
                <c:pt idx="1514">
                  <c:v>9682</c:v>
                </c:pt>
                <c:pt idx="1515">
                  <c:v>9688</c:v>
                </c:pt>
                <c:pt idx="1516">
                  <c:v>9694</c:v>
                </c:pt>
                <c:pt idx="1517">
                  <c:v>9700</c:v>
                </c:pt>
                <c:pt idx="1518">
                  <c:v>9706</c:v>
                </c:pt>
                <c:pt idx="1519">
                  <c:v>9712</c:v>
                </c:pt>
                <c:pt idx="1520">
                  <c:v>9718</c:v>
                </c:pt>
                <c:pt idx="1521">
                  <c:v>9724</c:v>
                </c:pt>
                <c:pt idx="1522">
                  <c:v>9731</c:v>
                </c:pt>
                <c:pt idx="1523">
                  <c:v>9737</c:v>
                </c:pt>
                <c:pt idx="1524">
                  <c:v>9742</c:v>
                </c:pt>
                <c:pt idx="1525">
                  <c:v>9748</c:v>
                </c:pt>
                <c:pt idx="1526">
                  <c:v>9754</c:v>
                </c:pt>
                <c:pt idx="1527">
                  <c:v>9760</c:v>
                </c:pt>
                <c:pt idx="1528">
                  <c:v>9766</c:v>
                </c:pt>
                <c:pt idx="1529">
                  <c:v>9773</c:v>
                </c:pt>
                <c:pt idx="1530">
                  <c:v>9779</c:v>
                </c:pt>
                <c:pt idx="1531">
                  <c:v>9785</c:v>
                </c:pt>
                <c:pt idx="1532">
                  <c:v>9791</c:v>
                </c:pt>
                <c:pt idx="1533">
                  <c:v>9796</c:v>
                </c:pt>
                <c:pt idx="1534">
                  <c:v>9802</c:v>
                </c:pt>
                <c:pt idx="1535">
                  <c:v>9808</c:v>
                </c:pt>
                <c:pt idx="1536">
                  <c:v>9815</c:v>
                </c:pt>
                <c:pt idx="1537">
                  <c:v>9821</c:v>
                </c:pt>
                <c:pt idx="1538">
                  <c:v>9827</c:v>
                </c:pt>
                <c:pt idx="1539">
                  <c:v>9833</c:v>
                </c:pt>
                <c:pt idx="1540">
                  <c:v>9839</c:v>
                </c:pt>
                <c:pt idx="1541">
                  <c:v>9845</c:v>
                </c:pt>
                <c:pt idx="1542">
                  <c:v>9850</c:v>
                </c:pt>
                <c:pt idx="1543">
                  <c:v>9857</c:v>
                </c:pt>
                <c:pt idx="1544">
                  <c:v>9863</c:v>
                </c:pt>
                <c:pt idx="1545">
                  <c:v>9869</c:v>
                </c:pt>
                <c:pt idx="1546">
                  <c:v>9875</c:v>
                </c:pt>
                <c:pt idx="1547">
                  <c:v>9881</c:v>
                </c:pt>
                <c:pt idx="1548">
                  <c:v>9887</c:v>
                </c:pt>
                <c:pt idx="1549">
                  <c:v>9893</c:v>
                </c:pt>
                <c:pt idx="1550">
                  <c:v>9900</c:v>
                </c:pt>
                <c:pt idx="1551">
                  <c:v>9905</c:v>
                </c:pt>
                <c:pt idx="1552">
                  <c:v>9911</c:v>
                </c:pt>
                <c:pt idx="1553">
                  <c:v>9917</c:v>
                </c:pt>
                <c:pt idx="1554">
                  <c:v>9923</c:v>
                </c:pt>
                <c:pt idx="1555">
                  <c:v>9929</c:v>
                </c:pt>
                <c:pt idx="1556">
                  <c:v>9935</c:v>
                </c:pt>
                <c:pt idx="1557">
                  <c:v>9942</c:v>
                </c:pt>
                <c:pt idx="1558">
                  <c:v>9948</c:v>
                </c:pt>
                <c:pt idx="1559">
                  <c:v>9954</c:v>
                </c:pt>
                <c:pt idx="1560">
                  <c:v>9960</c:v>
                </c:pt>
                <c:pt idx="1561">
                  <c:v>9965</c:v>
                </c:pt>
                <c:pt idx="1562">
                  <c:v>9971</c:v>
                </c:pt>
                <c:pt idx="1563">
                  <c:v>9977</c:v>
                </c:pt>
                <c:pt idx="1564">
                  <c:v>9984</c:v>
                </c:pt>
                <c:pt idx="1565">
                  <c:v>9990</c:v>
                </c:pt>
                <c:pt idx="1566">
                  <c:v>9996</c:v>
                </c:pt>
                <c:pt idx="1567">
                  <c:v>10002</c:v>
                </c:pt>
                <c:pt idx="1568">
                  <c:v>10008</c:v>
                </c:pt>
                <c:pt idx="1569">
                  <c:v>10014</c:v>
                </c:pt>
                <c:pt idx="1570">
                  <c:v>10019</c:v>
                </c:pt>
                <c:pt idx="1571">
                  <c:v>10025</c:v>
                </c:pt>
                <c:pt idx="1572">
                  <c:v>10032</c:v>
                </c:pt>
                <c:pt idx="1573">
                  <c:v>10038</c:v>
                </c:pt>
                <c:pt idx="1574">
                  <c:v>10044</c:v>
                </c:pt>
                <c:pt idx="1575">
                  <c:v>10050</c:v>
                </c:pt>
                <c:pt idx="1576">
                  <c:v>10056</c:v>
                </c:pt>
                <c:pt idx="1577">
                  <c:v>10062</c:v>
                </c:pt>
                <c:pt idx="1578">
                  <c:v>10068</c:v>
                </c:pt>
                <c:pt idx="1579">
                  <c:v>10075</c:v>
                </c:pt>
                <c:pt idx="1580">
                  <c:v>10081</c:v>
                </c:pt>
                <c:pt idx="1581">
                  <c:v>10087</c:v>
                </c:pt>
                <c:pt idx="1582">
                  <c:v>10093</c:v>
                </c:pt>
                <c:pt idx="1583">
                  <c:v>10099</c:v>
                </c:pt>
                <c:pt idx="1584">
                  <c:v>10105</c:v>
                </c:pt>
                <c:pt idx="1585">
                  <c:v>10112</c:v>
                </c:pt>
                <c:pt idx="1586">
                  <c:v>10117</c:v>
                </c:pt>
                <c:pt idx="1587">
                  <c:v>10123</c:v>
                </c:pt>
                <c:pt idx="1588">
                  <c:v>10129</c:v>
                </c:pt>
                <c:pt idx="1589">
                  <c:v>10135</c:v>
                </c:pt>
                <c:pt idx="1590">
                  <c:v>10141</c:v>
                </c:pt>
                <c:pt idx="1591">
                  <c:v>10147</c:v>
                </c:pt>
                <c:pt idx="1592">
                  <c:v>10153</c:v>
                </c:pt>
                <c:pt idx="1593">
                  <c:v>10160</c:v>
                </c:pt>
                <c:pt idx="1594">
                  <c:v>10166</c:v>
                </c:pt>
                <c:pt idx="1595">
                  <c:v>10172</c:v>
                </c:pt>
                <c:pt idx="1596">
                  <c:v>10178</c:v>
                </c:pt>
                <c:pt idx="1597">
                  <c:v>10184</c:v>
                </c:pt>
                <c:pt idx="1598">
                  <c:v>10190</c:v>
                </c:pt>
                <c:pt idx="1599">
                  <c:v>10196</c:v>
                </c:pt>
                <c:pt idx="1600">
                  <c:v>10202</c:v>
                </c:pt>
                <c:pt idx="1601">
                  <c:v>10208</c:v>
                </c:pt>
                <c:pt idx="1602">
                  <c:v>10214</c:v>
                </c:pt>
                <c:pt idx="1603">
                  <c:v>10220</c:v>
                </c:pt>
                <c:pt idx="1604">
                  <c:v>10226</c:v>
                </c:pt>
                <c:pt idx="1605">
                  <c:v>10232</c:v>
                </c:pt>
                <c:pt idx="1606">
                  <c:v>10238</c:v>
                </c:pt>
                <c:pt idx="1607">
                  <c:v>10245</c:v>
                </c:pt>
                <c:pt idx="1608">
                  <c:v>10251</c:v>
                </c:pt>
                <c:pt idx="1609">
                  <c:v>10257</c:v>
                </c:pt>
                <c:pt idx="1610">
                  <c:v>10263</c:v>
                </c:pt>
                <c:pt idx="1611">
                  <c:v>10269</c:v>
                </c:pt>
                <c:pt idx="1612">
                  <c:v>10275</c:v>
                </c:pt>
                <c:pt idx="1613">
                  <c:v>10281</c:v>
                </c:pt>
                <c:pt idx="1614">
                  <c:v>10288</c:v>
                </c:pt>
                <c:pt idx="1615">
                  <c:v>10293</c:v>
                </c:pt>
                <c:pt idx="1616">
                  <c:v>10299</c:v>
                </c:pt>
                <c:pt idx="1617">
                  <c:v>10305</c:v>
                </c:pt>
                <c:pt idx="1618">
                  <c:v>10311</c:v>
                </c:pt>
                <c:pt idx="1619">
                  <c:v>10317</c:v>
                </c:pt>
                <c:pt idx="1620">
                  <c:v>10323</c:v>
                </c:pt>
                <c:pt idx="1621">
                  <c:v>10330</c:v>
                </c:pt>
                <c:pt idx="1622">
                  <c:v>10336</c:v>
                </c:pt>
                <c:pt idx="1623">
                  <c:v>10342</c:v>
                </c:pt>
                <c:pt idx="1624">
                  <c:v>10348</c:v>
                </c:pt>
                <c:pt idx="1625">
                  <c:v>10354</c:v>
                </c:pt>
                <c:pt idx="1626">
                  <c:v>10360</c:v>
                </c:pt>
                <c:pt idx="1627">
                  <c:v>10366</c:v>
                </c:pt>
                <c:pt idx="1628">
                  <c:v>10373</c:v>
                </c:pt>
                <c:pt idx="1629">
                  <c:v>10378</c:v>
                </c:pt>
                <c:pt idx="1630">
                  <c:v>10384</c:v>
                </c:pt>
                <c:pt idx="1631">
                  <c:v>10390</c:v>
                </c:pt>
                <c:pt idx="1632">
                  <c:v>10396</c:v>
                </c:pt>
                <c:pt idx="1633">
                  <c:v>10402</c:v>
                </c:pt>
                <c:pt idx="1634">
                  <c:v>10408</c:v>
                </c:pt>
                <c:pt idx="1635">
                  <c:v>10415</c:v>
                </c:pt>
                <c:pt idx="1636">
                  <c:v>10421</c:v>
                </c:pt>
                <c:pt idx="1637">
                  <c:v>10427</c:v>
                </c:pt>
                <c:pt idx="1638">
                  <c:v>10433</c:v>
                </c:pt>
                <c:pt idx="1639">
                  <c:v>10439</c:v>
                </c:pt>
                <c:pt idx="1640">
                  <c:v>10445</c:v>
                </c:pt>
                <c:pt idx="1641">
                  <c:v>10451</c:v>
                </c:pt>
                <c:pt idx="1642">
                  <c:v>10458</c:v>
                </c:pt>
                <c:pt idx="1643">
                  <c:v>10464</c:v>
                </c:pt>
                <c:pt idx="1644">
                  <c:v>10469</c:v>
                </c:pt>
                <c:pt idx="1645">
                  <c:v>10475</c:v>
                </c:pt>
                <c:pt idx="1646">
                  <c:v>10481</c:v>
                </c:pt>
                <c:pt idx="1647">
                  <c:v>10487</c:v>
                </c:pt>
                <c:pt idx="1648">
                  <c:v>10493</c:v>
                </c:pt>
                <c:pt idx="1649">
                  <c:v>10500</c:v>
                </c:pt>
                <c:pt idx="1650">
                  <c:v>10506</c:v>
                </c:pt>
                <c:pt idx="1651">
                  <c:v>10512</c:v>
                </c:pt>
                <c:pt idx="1652">
                  <c:v>10518</c:v>
                </c:pt>
                <c:pt idx="1653">
                  <c:v>10524</c:v>
                </c:pt>
                <c:pt idx="1654">
                  <c:v>10530</c:v>
                </c:pt>
                <c:pt idx="1655">
                  <c:v>10536</c:v>
                </c:pt>
                <c:pt idx="1656">
                  <c:v>10543</c:v>
                </c:pt>
                <c:pt idx="1657">
                  <c:v>10549</c:v>
                </c:pt>
                <c:pt idx="1658">
                  <c:v>10554</c:v>
                </c:pt>
                <c:pt idx="1659">
                  <c:v>10560</c:v>
                </c:pt>
                <c:pt idx="1660">
                  <c:v>10566</c:v>
                </c:pt>
                <c:pt idx="1661">
                  <c:v>10572</c:v>
                </c:pt>
                <c:pt idx="1662">
                  <c:v>10578</c:v>
                </c:pt>
                <c:pt idx="1663">
                  <c:v>10585</c:v>
                </c:pt>
                <c:pt idx="1664">
                  <c:v>10591</c:v>
                </c:pt>
                <c:pt idx="1665">
                  <c:v>10597</c:v>
                </c:pt>
                <c:pt idx="1666">
                  <c:v>10603</c:v>
                </c:pt>
                <c:pt idx="1667">
                  <c:v>10609</c:v>
                </c:pt>
                <c:pt idx="1668">
                  <c:v>10615</c:v>
                </c:pt>
                <c:pt idx="1669">
                  <c:v>10621</c:v>
                </c:pt>
                <c:pt idx="1670">
                  <c:v>10628</c:v>
                </c:pt>
                <c:pt idx="1671">
                  <c:v>10634</c:v>
                </c:pt>
                <c:pt idx="1672">
                  <c:v>10639</c:v>
                </c:pt>
                <c:pt idx="1673">
                  <c:v>10645</c:v>
                </c:pt>
                <c:pt idx="1674">
                  <c:v>10651</c:v>
                </c:pt>
                <c:pt idx="1675">
                  <c:v>10657</c:v>
                </c:pt>
                <c:pt idx="1676">
                  <c:v>10663</c:v>
                </c:pt>
                <c:pt idx="1677">
                  <c:v>10670</c:v>
                </c:pt>
                <c:pt idx="1678">
                  <c:v>10676</c:v>
                </c:pt>
                <c:pt idx="1679">
                  <c:v>10682</c:v>
                </c:pt>
                <c:pt idx="1680">
                  <c:v>10688</c:v>
                </c:pt>
                <c:pt idx="1681">
                  <c:v>10694</c:v>
                </c:pt>
                <c:pt idx="1682">
                  <c:v>10700</c:v>
                </c:pt>
                <c:pt idx="1683">
                  <c:v>10706</c:v>
                </c:pt>
                <c:pt idx="1684">
                  <c:v>10713</c:v>
                </c:pt>
                <c:pt idx="1685">
                  <c:v>10719</c:v>
                </c:pt>
                <c:pt idx="1686">
                  <c:v>10725</c:v>
                </c:pt>
                <c:pt idx="1687">
                  <c:v>10730</c:v>
                </c:pt>
                <c:pt idx="1688">
                  <c:v>10736</c:v>
                </c:pt>
                <c:pt idx="1689">
                  <c:v>10742</c:v>
                </c:pt>
                <c:pt idx="1690">
                  <c:v>10748</c:v>
                </c:pt>
                <c:pt idx="1691">
                  <c:v>10755</c:v>
                </c:pt>
                <c:pt idx="1692">
                  <c:v>10761</c:v>
                </c:pt>
                <c:pt idx="1693">
                  <c:v>10767</c:v>
                </c:pt>
                <c:pt idx="1694">
                  <c:v>10773</c:v>
                </c:pt>
                <c:pt idx="1695">
                  <c:v>10779</c:v>
                </c:pt>
                <c:pt idx="1696">
                  <c:v>10785</c:v>
                </c:pt>
                <c:pt idx="1697">
                  <c:v>10791</c:v>
                </c:pt>
                <c:pt idx="1698">
                  <c:v>10798</c:v>
                </c:pt>
                <c:pt idx="1699">
                  <c:v>10804</c:v>
                </c:pt>
                <c:pt idx="1700">
                  <c:v>10810</c:v>
                </c:pt>
                <c:pt idx="1701">
                  <c:v>10815</c:v>
                </c:pt>
                <c:pt idx="1702">
                  <c:v>10821</c:v>
                </c:pt>
                <c:pt idx="1703">
                  <c:v>10827</c:v>
                </c:pt>
                <c:pt idx="1704">
                  <c:v>10833</c:v>
                </c:pt>
                <c:pt idx="1705">
                  <c:v>10840</c:v>
                </c:pt>
                <c:pt idx="1706">
                  <c:v>10846</c:v>
                </c:pt>
                <c:pt idx="1707">
                  <c:v>10852</c:v>
                </c:pt>
                <c:pt idx="1708">
                  <c:v>10858</c:v>
                </c:pt>
                <c:pt idx="1709">
                  <c:v>10864</c:v>
                </c:pt>
                <c:pt idx="1710">
                  <c:v>10870</c:v>
                </c:pt>
                <c:pt idx="1711">
                  <c:v>10876</c:v>
                </c:pt>
                <c:pt idx="1712">
                  <c:v>10883</c:v>
                </c:pt>
                <c:pt idx="1713">
                  <c:v>10889</c:v>
                </c:pt>
                <c:pt idx="1714">
                  <c:v>10895</c:v>
                </c:pt>
                <c:pt idx="1715">
                  <c:v>10900</c:v>
                </c:pt>
                <c:pt idx="1716">
                  <c:v>10906</c:v>
                </c:pt>
                <c:pt idx="1717">
                  <c:v>10912</c:v>
                </c:pt>
                <c:pt idx="1718">
                  <c:v>10918</c:v>
                </c:pt>
                <c:pt idx="1719">
                  <c:v>10925</c:v>
                </c:pt>
                <c:pt idx="1720">
                  <c:v>10931</c:v>
                </c:pt>
                <c:pt idx="1721">
                  <c:v>10937</c:v>
                </c:pt>
                <c:pt idx="1722">
                  <c:v>10943</c:v>
                </c:pt>
                <c:pt idx="1723">
                  <c:v>10949</c:v>
                </c:pt>
                <c:pt idx="1724">
                  <c:v>10955</c:v>
                </c:pt>
                <c:pt idx="1725">
                  <c:v>10961</c:v>
                </c:pt>
                <c:pt idx="1726">
                  <c:v>10968</c:v>
                </c:pt>
                <c:pt idx="1727">
                  <c:v>10974</c:v>
                </c:pt>
                <c:pt idx="1728">
                  <c:v>10980</c:v>
                </c:pt>
                <c:pt idx="1729">
                  <c:v>10985</c:v>
                </c:pt>
                <c:pt idx="1730">
                  <c:v>10991</c:v>
                </c:pt>
                <c:pt idx="1731">
                  <c:v>10997</c:v>
                </c:pt>
                <c:pt idx="1732">
                  <c:v>11003</c:v>
                </c:pt>
                <c:pt idx="1733">
                  <c:v>11010</c:v>
                </c:pt>
                <c:pt idx="1734">
                  <c:v>11016</c:v>
                </c:pt>
                <c:pt idx="1735">
                  <c:v>11022</c:v>
                </c:pt>
                <c:pt idx="1736">
                  <c:v>11028</c:v>
                </c:pt>
                <c:pt idx="1737">
                  <c:v>11034</c:v>
                </c:pt>
                <c:pt idx="1738">
                  <c:v>11040</c:v>
                </c:pt>
                <c:pt idx="1739">
                  <c:v>11046</c:v>
                </c:pt>
                <c:pt idx="1740">
                  <c:v>11053</c:v>
                </c:pt>
                <c:pt idx="1741">
                  <c:v>11059</c:v>
                </c:pt>
                <c:pt idx="1742">
                  <c:v>11065</c:v>
                </c:pt>
                <c:pt idx="1743">
                  <c:v>11071</c:v>
                </c:pt>
                <c:pt idx="1744">
                  <c:v>11076</c:v>
                </c:pt>
                <c:pt idx="1745">
                  <c:v>11082</c:v>
                </c:pt>
                <c:pt idx="1746">
                  <c:v>11088</c:v>
                </c:pt>
                <c:pt idx="1747">
                  <c:v>11095</c:v>
                </c:pt>
                <c:pt idx="1748">
                  <c:v>11101</c:v>
                </c:pt>
                <c:pt idx="1749">
                  <c:v>11107</c:v>
                </c:pt>
                <c:pt idx="1750">
                  <c:v>11113</c:v>
                </c:pt>
                <c:pt idx="1751">
                  <c:v>11119</c:v>
                </c:pt>
                <c:pt idx="1752">
                  <c:v>11125</c:v>
                </c:pt>
                <c:pt idx="1753">
                  <c:v>11131</c:v>
                </c:pt>
                <c:pt idx="1754">
                  <c:v>11138</c:v>
                </c:pt>
                <c:pt idx="1755">
                  <c:v>11144</c:v>
                </c:pt>
                <c:pt idx="1756">
                  <c:v>11150</c:v>
                </c:pt>
                <c:pt idx="1757">
                  <c:v>11156</c:v>
                </c:pt>
                <c:pt idx="1758">
                  <c:v>11162</c:v>
                </c:pt>
                <c:pt idx="1759">
                  <c:v>11168</c:v>
                </c:pt>
                <c:pt idx="1760">
                  <c:v>11173</c:v>
                </c:pt>
                <c:pt idx="1761">
                  <c:v>11180</c:v>
                </c:pt>
                <c:pt idx="1762">
                  <c:v>11186</c:v>
                </c:pt>
                <c:pt idx="1763">
                  <c:v>11192</c:v>
                </c:pt>
                <c:pt idx="1764">
                  <c:v>11198</c:v>
                </c:pt>
                <c:pt idx="1765">
                  <c:v>11204</c:v>
                </c:pt>
                <c:pt idx="1766">
                  <c:v>11210</c:v>
                </c:pt>
                <c:pt idx="1767">
                  <c:v>11216</c:v>
                </c:pt>
                <c:pt idx="1768">
                  <c:v>11223</c:v>
                </c:pt>
                <c:pt idx="1769">
                  <c:v>11229</c:v>
                </c:pt>
                <c:pt idx="1770">
                  <c:v>11235</c:v>
                </c:pt>
                <c:pt idx="1771">
                  <c:v>11241</c:v>
                </c:pt>
                <c:pt idx="1772">
                  <c:v>11247</c:v>
                </c:pt>
                <c:pt idx="1773">
                  <c:v>11253</c:v>
                </c:pt>
                <c:pt idx="1774">
                  <c:v>11258</c:v>
                </c:pt>
                <c:pt idx="1775">
                  <c:v>11265</c:v>
                </c:pt>
                <c:pt idx="1776">
                  <c:v>11271</c:v>
                </c:pt>
                <c:pt idx="1777">
                  <c:v>11277</c:v>
                </c:pt>
                <c:pt idx="1778">
                  <c:v>11283</c:v>
                </c:pt>
                <c:pt idx="1779">
                  <c:v>11289</c:v>
                </c:pt>
                <c:pt idx="1780">
                  <c:v>11295</c:v>
                </c:pt>
                <c:pt idx="1781">
                  <c:v>11301</c:v>
                </c:pt>
                <c:pt idx="1782">
                  <c:v>11308</c:v>
                </c:pt>
                <c:pt idx="1783">
                  <c:v>11314</c:v>
                </c:pt>
                <c:pt idx="1784">
                  <c:v>11320</c:v>
                </c:pt>
                <c:pt idx="1785">
                  <c:v>11326</c:v>
                </c:pt>
                <c:pt idx="1786">
                  <c:v>11332</c:v>
                </c:pt>
                <c:pt idx="1787">
                  <c:v>11338</c:v>
                </c:pt>
                <c:pt idx="1788">
                  <c:v>11344</c:v>
                </c:pt>
                <c:pt idx="1789">
                  <c:v>11350</c:v>
                </c:pt>
                <c:pt idx="1790">
                  <c:v>11356</c:v>
                </c:pt>
                <c:pt idx="1791">
                  <c:v>11362</c:v>
                </c:pt>
                <c:pt idx="1792">
                  <c:v>11368</c:v>
                </c:pt>
                <c:pt idx="1793">
                  <c:v>11374</c:v>
                </c:pt>
                <c:pt idx="1794">
                  <c:v>11380</c:v>
                </c:pt>
                <c:pt idx="1795">
                  <c:v>11386</c:v>
                </c:pt>
                <c:pt idx="1796">
                  <c:v>11393</c:v>
                </c:pt>
                <c:pt idx="1797">
                  <c:v>11399</c:v>
                </c:pt>
                <c:pt idx="1798">
                  <c:v>11405</c:v>
                </c:pt>
                <c:pt idx="1799">
                  <c:v>11411</c:v>
                </c:pt>
                <c:pt idx="1800">
                  <c:v>11417</c:v>
                </c:pt>
                <c:pt idx="1801">
                  <c:v>11423</c:v>
                </c:pt>
                <c:pt idx="1802">
                  <c:v>11429</c:v>
                </c:pt>
                <c:pt idx="1803">
                  <c:v>11436</c:v>
                </c:pt>
                <c:pt idx="1804">
                  <c:v>11441</c:v>
                </c:pt>
                <c:pt idx="1805">
                  <c:v>11447</c:v>
                </c:pt>
                <c:pt idx="1806">
                  <c:v>11453</c:v>
                </c:pt>
                <c:pt idx="1807">
                  <c:v>11459</c:v>
                </c:pt>
                <c:pt idx="1808">
                  <c:v>11465</c:v>
                </c:pt>
                <c:pt idx="1809">
                  <c:v>11471</c:v>
                </c:pt>
                <c:pt idx="1810">
                  <c:v>11478</c:v>
                </c:pt>
                <c:pt idx="1811">
                  <c:v>11484</c:v>
                </c:pt>
                <c:pt idx="1812">
                  <c:v>11490</c:v>
                </c:pt>
                <c:pt idx="1813">
                  <c:v>11496</c:v>
                </c:pt>
                <c:pt idx="1814">
                  <c:v>11502</c:v>
                </c:pt>
                <c:pt idx="1815">
                  <c:v>11508</c:v>
                </c:pt>
                <c:pt idx="1816">
                  <c:v>11514</c:v>
                </c:pt>
                <c:pt idx="1817">
                  <c:v>11521</c:v>
                </c:pt>
                <c:pt idx="1818">
                  <c:v>11526</c:v>
                </c:pt>
                <c:pt idx="1819">
                  <c:v>11532</c:v>
                </c:pt>
                <c:pt idx="1820">
                  <c:v>11538</c:v>
                </c:pt>
                <c:pt idx="1821">
                  <c:v>11544</c:v>
                </c:pt>
                <c:pt idx="1822">
                  <c:v>11550</c:v>
                </c:pt>
                <c:pt idx="1823">
                  <c:v>11556</c:v>
                </c:pt>
                <c:pt idx="1824">
                  <c:v>11563</c:v>
                </c:pt>
                <c:pt idx="1825">
                  <c:v>11569</c:v>
                </c:pt>
                <c:pt idx="1826">
                  <c:v>11575</c:v>
                </c:pt>
                <c:pt idx="1827">
                  <c:v>11581</c:v>
                </c:pt>
                <c:pt idx="1828">
                  <c:v>11587</c:v>
                </c:pt>
                <c:pt idx="1829">
                  <c:v>11593</c:v>
                </c:pt>
                <c:pt idx="1830">
                  <c:v>11599</c:v>
                </c:pt>
                <c:pt idx="1831">
                  <c:v>11606</c:v>
                </c:pt>
                <c:pt idx="1832">
                  <c:v>11611</c:v>
                </c:pt>
                <c:pt idx="1833">
                  <c:v>11617</c:v>
                </c:pt>
                <c:pt idx="1834">
                  <c:v>11623</c:v>
                </c:pt>
                <c:pt idx="1835">
                  <c:v>11629</c:v>
                </c:pt>
                <c:pt idx="1836">
                  <c:v>11635</c:v>
                </c:pt>
                <c:pt idx="1837">
                  <c:v>11641</c:v>
                </c:pt>
                <c:pt idx="1838">
                  <c:v>11648</c:v>
                </c:pt>
                <c:pt idx="1839">
                  <c:v>11654</c:v>
                </c:pt>
                <c:pt idx="1840">
                  <c:v>11660</c:v>
                </c:pt>
                <c:pt idx="1841">
                  <c:v>11666</c:v>
                </c:pt>
                <c:pt idx="1842">
                  <c:v>11672</c:v>
                </c:pt>
                <c:pt idx="1843">
                  <c:v>11678</c:v>
                </c:pt>
                <c:pt idx="1844">
                  <c:v>11684</c:v>
                </c:pt>
                <c:pt idx="1845">
                  <c:v>11691</c:v>
                </c:pt>
                <c:pt idx="1846">
                  <c:v>11696</c:v>
                </c:pt>
                <c:pt idx="1847">
                  <c:v>11702</c:v>
                </c:pt>
                <c:pt idx="1848">
                  <c:v>11708</c:v>
                </c:pt>
                <c:pt idx="1849">
                  <c:v>11714</c:v>
                </c:pt>
                <c:pt idx="1850">
                  <c:v>11720</c:v>
                </c:pt>
                <c:pt idx="1851">
                  <c:v>11726</c:v>
                </c:pt>
                <c:pt idx="1852">
                  <c:v>11732</c:v>
                </c:pt>
                <c:pt idx="1853">
                  <c:v>11739</c:v>
                </c:pt>
                <c:pt idx="1854">
                  <c:v>11745</c:v>
                </c:pt>
                <c:pt idx="1855">
                  <c:v>11751</c:v>
                </c:pt>
                <c:pt idx="1856">
                  <c:v>11757</c:v>
                </c:pt>
                <c:pt idx="1857">
                  <c:v>11763</c:v>
                </c:pt>
                <c:pt idx="1858">
                  <c:v>11769</c:v>
                </c:pt>
                <c:pt idx="1859">
                  <c:v>11776</c:v>
                </c:pt>
                <c:pt idx="1860">
                  <c:v>11782</c:v>
                </c:pt>
                <c:pt idx="1861">
                  <c:v>11787</c:v>
                </c:pt>
                <c:pt idx="1862">
                  <c:v>11793</c:v>
                </c:pt>
                <c:pt idx="1863">
                  <c:v>11799</c:v>
                </c:pt>
                <c:pt idx="1864">
                  <c:v>11805</c:v>
                </c:pt>
                <c:pt idx="1865">
                  <c:v>11811</c:v>
                </c:pt>
                <c:pt idx="1866">
                  <c:v>11817</c:v>
                </c:pt>
                <c:pt idx="1867">
                  <c:v>11824</c:v>
                </c:pt>
                <c:pt idx="1868">
                  <c:v>11830</c:v>
                </c:pt>
                <c:pt idx="1869">
                  <c:v>11836</c:v>
                </c:pt>
                <c:pt idx="1870">
                  <c:v>11842</c:v>
                </c:pt>
                <c:pt idx="1871">
                  <c:v>11848</c:v>
                </c:pt>
                <c:pt idx="1872">
                  <c:v>11854</c:v>
                </c:pt>
                <c:pt idx="1873">
                  <c:v>11860</c:v>
                </c:pt>
                <c:pt idx="1874">
                  <c:v>11867</c:v>
                </c:pt>
                <c:pt idx="1875">
                  <c:v>11873</c:v>
                </c:pt>
                <c:pt idx="1876">
                  <c:v>11878</c:v>
                </c:pt>
                <c:pt idx="1877">
                  <c:v>11884</c:v>
                </c:pt>
                <c:pt idx="1878">
                  <c:v>11890</c:v>
                </c:pt>
                <c:pt idx="1879">
                  <c:v>11896</c:v>
                </c:pt>
                <c:pt idx="1880">
                  <c:v>11902</c:v>
                </c:pt>
                <c:pt idx="1881">
                  <c:v>11909</c:v>
                </c:pt>
                <c:pt idx="1882">
                  <c:v>11915</c:v>
                </c:pt>
                <c:pt idx="1883">
                  <c:v>11921</c:v>
                </c:pt>
                <c:pt idx="1884">
                  <c:v>11927</c:v>
                </c:pt>
                <c:pt idx="1885">
                  <c:v>11932</c:v>
                </c:pt>
                <c:pt idx="1886">
                  <c:v>11938</c:v>
                </c:pt>
                <c:pt idx="1887">
                  <c:v>11944</c:v>
                </c:pt>
                <c:pt idx="1888">
                  <c:v>11951</c:v>
                </c:pt>
                <c:pt idx="1889">
                  <c:v>11957</c:v>
                </c:pt>
                <c:pt idx="1890">
                  <c:v>11963</c:v>
                </c:pt>
                <c:pt idx="1891">
                  <c:v>11969</c:v>
                </c:pt>
                <c:pt idx="1892">
                  <c:v>11975</c:v>
                </c:pt>
                <c:pt idx="1893">
                  <c:v>11981</c:v>
                </c:pt>
                <c:pt idx="1894">
                  <c:v>11986</c:v>
                </c:pt>
                <c:pt idx="1895">
                  <c:v>11993</c:v>
                </c:pt>
                <c:pt idx="1896">
                  <c:v>11999</c:v>
                </c:pt>
                <c:pt idx="1897">
                  <c:v>12005</c:v>
                </c:pt>
                <c:pt idx="1898">
                  <c:v>12011</c:v>
                </c:pt>
                <c:pt idx="1899">
                  <c:v>12017</c:v>
                </c:pt>
                <c:pt idx="1900">
                  <c:v>12023</c:v>
                </c:pt>
                <c:pt idx="1901">
                  <c:v>12029</c:v>
                </c:pt>
                <c:pt idx="1902">
                  <c:v>12036</c:v>
                </c:pt>
                <c:pt idx="1903">
                  <c:v>12042</c:v>
                </c:pt>
                <c:pt idx="1904">
                  <c:v>12047</c:v>
                </c:pt>
                <c:pt idx="1905">
                  <c:v>12053</c:v>
                </c:pt>
                <c:pt idx="1906">
                  <c:v>12059</c:v>
                </c:pt>
                <c:pt idx="1907">
                  <c:v>12065</c:v>
                </c:pt>
                <c:pt idx="1908">
                  <c:v>12071</c:v>
                </c:pt>
                <c:pt idx="1909">
                  <c:v>12078</c:v>
                </c:pt>
                <c:pt idx="1910">
                  <c:v>12084</c:v>
                </c:pt>
                <c:pt idx="1911">
                  <c:v>12090</c:v>
                </c:pt>
                <c:pt idx="1912">
                  <c:v>12096</c:v>
                </c:pt>
                <c:pt idx="1913">
                  <c:v>12101</c:v>
                </c:pt>
                <c:pt idx="1914">
                  <c:v>12107</c:v>
                </c:pt>
                <c:pt idx="1915">
                  <c:v>12113</c:v>
                </c:pt>
                <c:pt idx="1916">
                  <c:v>12120</c:v>
                </c:pt>
                <c:pt idx="1917">
                  <c:v>12126</c:v>
                </c:pt>
                <c:pt idx="1918">
                  <c:v>12132</c:v>
                </c:pt>
                <c:pt idx="1919">
                  <c:v>12138</c:v>
                </c:pt>
                <c:pt idx="1920">
                  <c:v>12144</c:v>
                </c:pt>
                <c:pt idx="1921">
                  <c:v>12150</c:v>
                </c:pt>
                <c:pt idx="1922">
                  <c:v>12156</c:v>
                </c:pt>
                <c:pt idx="1923">
                  <c:v>12162</c:v>
                </c:pt>
                <c:pt idx="1924">
                  <c:v>12168</c:v>
                </c:pt>
                <c:pt idx="1925">
                  <c:v>12174</c:v>
                </c:pt>
                <c:pt idx="1926">
                  <c:v>12180</c:v>
                </c:pt>
                <c:pt idx="1927">
                  <c:v>12186</c:v>
                </c:pt>
                <c:pt idx="1928">
                  <c:v>12192</c:v>
                </c:pt>
                <c:pt idx="1929">
                  <c:v>12198</c:v>
                </c:pt>
                <c:pt idx="1930">
                  <c:v>12205</c:v>
                </c:pt>
                <c:pt idx="1931">
                  <c:v>12211</c:v>
                </c:pt>
                <c:pt idx="1932">
                  <c:v>12217</c:v>
                </c:pt>
                <c:pt idx="1933">
                  <c:v>12222</c:v>
                </c:pt>
                <c:pt idx="1934">
                  <c:v>12228</c:v>
                </c:pt>
                <c:pt idx="1935">
                  <c:v>12234</c:v>
                </c:pt>
                <c:pt idx="1936">
                  <c:v>12240</c:v>
                </c:pt>
                <c:pt idx="1937">
                  <c:v>12247</c:v>
                </c:pt>
                <c:pt idx="1938">
                  <c:v>12253</c:v>
                </c:pt>
                <c:pt idx="1939">
                  <c:v>12259</c:v>
                </c:pt>
                <c:pt idx="1940">
                  <c:v>12265</c:v>
                </c:pt>
                <c:pt idx="1941">
                  <c:v>12271</c:v>
                </c:pt>
                <c:pt idx="1942">
                  <c:v>12277</c:v>
                </c:pt>
                <c:pt idx="1943">
                  <c:v>12282</c:v>
                </c:pt>
                <c:pt idx="1944">
                  <c:v>12289</c:v>
                </c:pt>
                <c:pt idx="1945">
                  <c:v>12295</c:v>
                </c:pt>
                <c:pt idx="1946">
                  <c:v>12301</c:v>
                </c:pt>
                <c:pt idx="1947">
                  <c:v>12307</c:v>
                </c:pt>
                <c:pt idx="1948">
                  <c:v>12313</c:v>
                </c:pt>
                <c:pt idx="1949">
                  <c:v>12319</c:v>
                </c:pt>
                <c:pt idx="1950">
                  <c:v>12325</c:v>
                </c:pt>
                <c:pt idx="1951">
                  <c:v>12332</c:v>
                </c:pt>
                <c:pt idx="1952">
                  <c:v>12338</c:v>
                </c:pt>
                <c:pt idx="1953">
                  <c:v>12343</c:v>
                </c:pt>
                <c:pt idx="1954">
                  <c:v>12349</c:v>
                </c:pt>
                <c:pt idx="1955">
                  <c:v>12355</c:v>
                </c:pt>
                <c:pt idx="1956">
                  <c:v>12361</c:v>
                </c:pt>
                <c:pt idx="1957">
                  <c:v>12367</c:v>
                </c:pt>
                <c:pt idx="1958">
                  <c:v>12374</c:v>
                </c:pt>
                <c:pt idx="1959">
                  <c:v>12380</c:v>
                </c:pt>
                <c:pt idx="1960">
                  <c:v>12386</c:v>
                </c:pt>
                <c:pt idx="1961">
                  <c:v>12392</c:v>
                </c:pt>
                <c:pt idx="1962">
                  <c:v>12397</c:v>
                </c:pt>
                <c:pt idx="1963">
                  <c:v>12403</c:v>
                </c:pt>
                <c:pt idx="1964">
                  <c:v>12409</c:v>
                </c:pt>
                <c:pt idx="1965">
                  <c:v>12416</c:v>
                </c:pt>
                <c:pt idx="1966">
                  <c:v>12422</c:v>
                </c:pt>
                <c:pt idx="1967">
                  <c:v>12428</c:v>
                </c:pt>
                <c:pt idx="1968">
                  <c:v>12434</c:v>
                </c:pt>
                <c:pt idx="1969">
                  <c:v>12440</c:v>
                </c:pt>
                <c:pt idx="1970">
                  <c:v>12446</c:v>
                </c:pt>
                <c:pt idx="1971">
                  <c:v>12452</c:v>
                </c:pt>
                <c:pt idx="1972">
                  <c:v>12457</c:v>
                </c:pt>
                <c:pt idx="1973">
                  <c:v>12464</c:v>
                </c:pt>
                <c:pt idx="1974">
                  <c:v>12470</c:v>
                </c:pt>
                <c:pt idx="1975">
                  <c:v>12476</c:v>
                </c:pt>
                <c:pt idx="1976">
                  <c:v>12482</c:v>
                </c:pt>
                <c:pt idx="1977">
                  <c:v>12488</c:v>
                </c:pt>
                <c:pt idx="1978">
                  <c:v>12494</c:v>
                </c:pt>
                <c:pt idx="1979">
                  <c:v>12500</c:v>
                </c:pt>
                <c:pt idx="1980">
                  <c:v>12507</c:v>
                </c:pt>
                <c:pt idx="1981">
                  <c:v>12512</c:v>
                </c:pt>
                <c:pt idx="1982">
                  <c:v>12518</c:v>
                </c:pt>
                <c:pt idx="1983">
                  <c:v>12524</c:v>
                </c:pt>
                <c:pt idx="1984">
                  <c:v>12530</c:v>
                </c:pt>
                <c:pt idx="1985">
                  <c:v>12536</c:v>
                </c:pt>
                <c:pt idx="1986">
                  <c:v>12542</c:v>
                </c:pt>
                <c:pt idx="1987">
                  <c:v>12549</c:v>
                </c:pt>
                <c:pt idx="1988">
                  <c:v>12555</c:v>
                </c:pt>
                <c:pt idx="1989">
                  <c:v>12561</c:v>
                </c:pt>
                <c:pt idx="1990">
                  <c:v>12567</c:v>
                </c:pt>
                <c:pt idx="1991">
                  <c:v>12572</c:v>
                </c:pt>
                <c:pt idx="1992">
                  <c:v>12578</c:v>
                </c:pt>
                <c:pt idx="1993">
                  <c:v>12584</c:v>
                </c:pt>
                <c:pt idx="1994">
                  <c:v>12591</c:v>
                </c:pt>
                <c:pt idx="1995">
                  <c:v>12597</c:v>
                </c:pt>
                <c:pt idx="1996">
                  <c:v>12603</c:v>
                </c:pt>
                <c:pt idx="1997">
                  <c:v>12609</c:v>
                </c:pt>
                <c:pt idx="1998">
                  <c:v>12615</c:v>
                </c:pt>
                <c:pt idx="1999">
                  <c:v>12621</c:v>
                </c:pt>
                <c:pt idx="2000">
                  <c:v>12626</c:v>
                </c:pt>
                <c:pt idx="2001">
                  <c:v>12633</c:v>
                </c:pt>
                <c:pt idx="2002">
                  <c:v>12639</c:v>
                </c:pt>
                <c:pt idx="2003">
                  <c:v>12645</c:v>
                </c:pt>
                <c:pt idx="2004">
                  <c:v>12651</c:v>
                </c:pt>
                <c:pt idx="2005">
                  <c:v>12657</c:v>
                </c:pt>
                <c:pt idx="2006">
                  <c:v>12663</c:v>
                </c:pt>
                <c:pt idx="2007">
                  <c:v>12669</c:v>
                </c:pt>
                <c:pt idx="2008">
                  <c:v>12676</c:v>
                </c:pt>
                <c:pt idx="2009">
                  <c:v>12682</c:v>
                </c:pt>
                <c:pt idx="2010">
                  <c:v>12687</c:v>
                </c:pt>
                <c:pt idx="2011">
                  <c:v>12693</c:v>
                </c:pt>
                <c:pt idx="2012">
                  <c:v>12699</c:v>
                </c:pt>
                <c:pt idx="2013">
                  <c:v>12705</c:v>
                </c:pt>
                <c:pt idx="2014">
                  <c:v>12711</c:v>
                </c:pt>
                <c:pt idx="2015">
                  <c:v>12718</c:v>
                </c:pt>
                <c:pt idx="2016">
                  <c:v>12724</c:v>
                </c:pt>
                <c:pt idx="2017">
                  <c:v>12730</c:v>
                </c:pt>
                <c:pt idx="2018">
                  <c:v>12736</c:v>
                </c:pt>
                <c:pt idx="2019">
                  <c:v>12742</c:v>
                </c:pt>
                <c:pt idx="2020">
                  <c:v>12747</c:v>
                </c:pt>
                <c:pt idx="2021">
                  <c:v>12753</c:v>
                </c:pt>
                <c:pt idx="2022">
                  <c:v>12760</c:v>
                </c:pt>
                <c:pt idx="2023">
                  <c:v>12766</c:v>
                </c:pt>
                <c:pt idx="2024">
                  <c:v>12772</c:v>
                </c:pt>
                <c:pt idx="2025">
                  <c:v>12778</c:v>
                </c:pt>
                <c:pt idx="2026">
                  <c:v>12784</c:v>
                </c:pt>
                <c:pt idx="2027">
                  <c:v>12790</c:v>
                </c:pt>
                <c:pt idx="2028">
                  <c:v>12796</c:v>
                </c:pt>
                <c:pt idx="2029">
                  <c:v>12802</c:v>
                </c:pt>
                <c:pt idx="2030">
                  <c:v>12808</c:v>
                </c:pt>
                <c:pt idx="2031">
                  <c:v>12814</c:v>
                </c:pt>
                <c:pt idx="2032">
                  <c:v>12820</c:v>
                </c:pt>
                <c:pt idx="2033">
                  <c:v>12826</c:v>
                </c:pt>
                <c:pt idx="2034">
                  <c:v>12832</c:v>
                </c:pt>
                <c:pt idx="2035">
                  <c:v>12838</c:v>
                </c:pt>
                <c:pt idx="2036">
                  <c:v>12845</c:v>
                </c:pt>
                <c:pt idx="2037">
                  <c:v>12851</c:v>
                </c:pt>
                <c:pt idx="2038">
                  <c:v>12857</c:v>
                </c:pt>
                <c:pt idx="2039">
                  <c:v>12862</c:v>
                </c:pt>
                <c:pt idx="2040">
                  <c:v>12868</c:v>
                </c:pt>
                <c:pt idx="2041">
                  <c:v>12874</c:v>
                </c:pt>
                <c:pt idx="2042">
                  <c:v>12880</c:v>
                </c:pt>
                <c:pt idx="2043">
                  <c:v>12887</c:v>
                </c:pt>
                <c:pt idx="2044">
                  <c:v>12893</c:v>
                </c:pt>
                <c:pt idx="2045">
                  <c:v>12899</c:v>
                </c:pt>
                <c:pt idx="2046">
                  <c:v>12905</c:v>
                </c:pt>
                <c:pt idx="2047">
                  <c:v>12911</c:v>
                </c:pt>
                <c:pt idx="2048">
                  <c:v>12917</c:v>
                </c:pt>
                <c:pt idx="2049">
                  <c:v>12922</c:v>
                </c:pt>
                <c:pt idx="2050">
                  <c:v>12929</c:v>
                </c:pt>
                <c:pt idx="2051">
                  <c:v>12935</c:v>
                </c:pt>
                <c:pt idx="2052">
                  <c:v>12941</c:v>
                </c:pt>
                <c:pt idx="2053">
                  <c:v>12947</c:v>
                </c:pt>
                <c:pt idx="2054">
                  <c:v>12953</c:v>
                </c:pt>
                <c:pt idx="2055">
                  <c:v>12959</c:v>
                </c:pt>
                <c:pt idx="2056">
                  <c:v>12965</c:v>
                </c:pt>
                <c:pt idx="2057">
                  <c:v>12972</c:v>
                </c:pt>
                <c:pt idx="2058">
                  <c:v>12977</c:v>
                </c:pt>
                <c:pt idx="2059">
                  <c:v>12983</c:v>
                </c:pt>
                <c:pt idx="2060">
                  <c:v>12989</c:v>
                </c:pt>
                <c:pt idx="2061">
                  <c:v>12995</c:v>
                </c:pt>
                <c:pt idx="2062">
                  <c:v>13001</c:v>
                </c:pt>
                <c:pt idx="2063">
                  <c:v>13007</c:v>
                </c:pt>
                <c:pt idx="2064">
                  <c:v>13014</c:v>
                </c:pt>
                <c:pt idx="2065">
                  <c:v>13020</c:v>
                </c:pt>
                <c:pt idx="2066">
                  <c:v>13026</c:v>
                </c:pt>
                <c:pt idx="2067">
                  <c:v>13032</c:v>
                </c:pt>
                <c:pt idx="2068">
                  <c:v>13037</c:v>
                </c:pt>
                <c:pt idx="2069">
                  <c:v>13043</c:v>
                </c:pt>
                <c:pt idx="2070">
                  <c:v>13049</c:v>
                </c:pt>
                <c:pt idx="2071">
                  <c:v>13056</c:v>
                </c:pt>
                <c:pt idx="2072">
                  <c:v>13062</c:v>
                </c:pt>
                <c:pt idx="2073">
                  <c:v>13068</c:v>
                </c:pt>
                <c:pt idx="2074">
                  <c:v>13074</c:v>
                </c:pt>
                <c:pt idx="2075">
                  <c:v>13080</c:v>
                </c:pt>
                <c:pt idx="2076">
                  <c:v>13086</c:v>
                </c:pt>
                <c:pt idx="2077">
                  <c:v>13091</c:v>
                </c:pt>
                <c:pt idx="2078">
                  <c:v>13097</c:v>
                </c:pt>
                <c:pt idx="2079">
                  <c:v>13104</c:v>
                </c:pt>
                <c:pt idx="2080">
                  <c:v>13110</c:v>
                </c:pt>
                <c:pt idx="2081">
                  <c:v>13116</c:v>
                </c:pt>
                <c:pt idx="2082">
                  <c:v>13122</c:v>
                </c:pt>
                <c:pt idx="2083">
                  <c:v>13128</c:v>
                </c:pt>
                <c:pt idx="2084">
                  <c:v>13134</c:v>
                </c:pt>
                <c:pt idx="2085">
                  <c:v>13140</c:v>
                </c:pt>
                <c:pt idx="2086">
                  <c:v>13147</c:v>
                </c:pt>
                <c:pt idx="2087">
                  <c:v>13152</c:v>
                </c:pt>
                <c:pt idx="2088">
                  <c:v>13158</c:v>
                </c:pt>
                <c:pt idx="2089">
                  <c:v>13164</c:v>
                </c:pt>
                <c:pt idx="2090">
                  <c:v>13170</c:v>
                </c:pt>
                <c:pt idx="2091">
                  <c:v>13176</c:v>
                </c:pt>
                <c:pt idx="2092">
                  <c:v>13182</c:v>
                </c:pt>
                <c:pt idx="2093">
                  <c:v>13189</c:v>
                </c:pt>
                <c:pt idx="2094">
                  <c:v>13195</c:v>
                </c:pt>
                <c:pt idx="2095">
                  <c:v>13201</c:v>
                </c:pt>
                <c:pt idx="2096">
                  <c:v>13207</c:v>
                </c:pt>
                <c:pt idx="2097">
                  <c:v>13212</c:v>
                </c:pt>
                <c:pt idx="2098">
                  <c:v>13218</c:v>
                </c:pt>
                <c:pt idx="2099">
                  <c:v>13224</c:v>
                </c:pt>
                <c:pt idx="2100">
                  <c:v>13231</c:v>
                </c:pt>
                <c:pt idx="2101">
                  <c:v>13237</c:v>
                </c:pt>
                <c:pt idx="2102">
                  <c:v>13243</c:v>
                </c:pt>
                <c:pt idx="2103">
                  <c:v>13249</c:v>
                </c:pt>
                <c:pt idx="2104">
                  <c:v>13255</c:v>
                </c:pt>
                <c:pt idx="2105">
                  <c:v>13261</c:v>
                </c:pt>
                <c:pt idx="2106">
                  <c:v>13267</c:v>
                </c:pt>
                <c:pt idx="2107">
                  <c:v>13274</c:v>
                </c:pt>
                <c:pt idx="2108">
                  <c:v>13279</c:v>
                </c:pt>
                <c:pt idx="2109">
                  <c:v>13285</c:v>
                </c:pt>
                <c:pt idx="2110">
                  <c:v>13291</c:v>
                </c:pt>
                <c:pt idx="2111">
                  <c:v>13297</c:v>
                </c:pt>
                <c:pt idx="2112">
                  <c:v>13303</c:v>
                </c:pt>
                <c:pt idx="2113">
                  <c:v>13309</c:v>
                </c:pt>
                <c:pt idx="2114">
                  <c:v>13316</c:v>
                </c:pt>
                <c:pt idx="2115">
                  <c:v>13322</c:v>
                </c:pt>
                <c:pt idx="2116">
                  <c:v>13328</c:v>
                </c:pt>
                <c:pt idx="2117">
                  <c:v>13334</c:v>
                </c:pt>
                <c:pt idx="2118">
                  <c:v>13340</c:v>
                </c:pt>
                <c:pt idx="2119">
                  <c:v>13345</c:v>
                </c:pt>
                <c:pt idx="2120">
                  <c:v>13351</c:v>
                </c:pt>
                <c:pt idx="2121">
                  <c:v>13358</c:v>
                </c:pt>
                <c:pt idx="2122">
                  <c:v>13364</c:v>
                </c:pt>
                <c:pt idx="2123">
                  <c:v>13370</c:v>
                </c:pt>
                <c:pt idx="2124">
                  <c:v>13376</c:v>
                </c:pt>
                <c:pt idx="2125">
                  <c:v>13382</c:v>
                </c:pt>
                <c:pt idx="2126">
                  <c:v>13388</c:v>
                </c:pt>
                <c:pt idx="2127">
                  <c:v>13394</c:v>
                </c:pt>
                <c:pt idx="2128">
                  <c:v>13400</c:v>
                </c:pt>
                <c:pt idx="2129">
                  <c:v>13406</c:v>
                </c:pt>
                <c:pt idx="2130">
                  <c:v>13412</c:v>
                </c:pt>
                <c:pt idx="2131">
                  <c:v>13418</c:v>
                </c:pt>
                <c:pt idx="2132">
                  <c:v>13424</c:v>
                </c:pt>
                <c:pt idx="2133">
                  <c:v>13430</c:v>
                </c:pt>
                <c:pt idx="2134">
                  <c:v>13436</c:v>
                </c:pt>
                <c:pt idx="2135">
                  <c:v>13443</c:v>
                </c:pt>
                <c:pt idx="2136">
                  <c:v>13449</c:v>
                </c:pt>
                <c:pt idx="2137">
                  <c:v>13455</c:v>
                </c:pt>
                <c:pt idx="2138">
                  <c:v>13461</c:v>
                </c:pt>
                <c:pt idx="2139">
                  <c:v>13467</c:v>
                </c:pt>
                <c:pt idx="2140">
                  <c:v>13472</c:v>
                </c:pt>
                <c:pt idx="2141">
                  <c:v>13478</c:v>
                </c:pt>
                <c:pt idx="2142">
                  <c:v>13485</c:v>
                </c:pt>
                <c:pt idx="2143">
                  <c:v>13491</c:v>
                </c:pt>
                <c:pt idx="2144">
                  <c:v>13497</c:v>
                </c:pt>
                <c:pt idx="2145">
                  <c:v>13503</c:v>
                </c:pt>
                <c:pt idx="2146">
                  <c:v>13509</c:v>
                </c:pt>
                <c:pt idx="2147">
                  <c:v>13515</c:v>
                </c:pt>
                <c:pt idx="2148">
                  <c:v>13521</c:v>
                </c:pt>
                <c:pt idx="2149">
                  <c:v>13528</c:v>
                </c:pt>
                <c:pt idx="2150">
                  <c:v>13533</c:v>
                </c:pt>
                <c:pt idx="2151">
                  <c:v>13539</c:v>
                </c:pt>
                <c:pt idx="2152">
                  <c:v>13545</c:v>
                </c:pt>
                <c:pt idx="2153">
                  <c:v>13551</c:v>
                </c:pt>
                <c:pt idx="2154">
                  <c:v>13557</c:v>
                </c:pt>
                <c:pt idx="2155">
                  <c:v>13563</c:v>
                </c:pt>
                <c:pt idx="2156">
                  <c:v>13570</c:v>
                </c:pt>
                <c:pt idx="2157">
                  <c:v>13576</c:v>
                </c:pt>
                <c:pt idx="2158">
                  <c:v>13582</c:v>
                </c:pt>
                <c:pt idx="2159">
                  <c:v>13588</c:v>
                </c:pt>
                <c:pt idx="2160">
                  <c:v>13594</c:v>
                </c:pt>
                <c:pt idx="2161">
                  <c:v>13599</c:v>
                </c:pt>
                <c:pt idx="2162">
                  <c:v>13605</c:v>
                </c:pt>
                <c:pt idx="2163">
                  <c:v>13612</c:v>
                </c:pt>
                <c:pt idx="2164">
                  <c:v>13618</c:v>
                </c:pt>
                <c:pt idx="2165">
                  <c:v>13624</c:v>
                </c:pt>
                <c:pt idx="2166">
                  <c:v>13630</c:v>
                </c:pt>
                <c:pt idx="2167">
                  <c:v>13636</c:v>
                </c:pt>
                <c:pt idx="2168">
                  <c:v>13642</c:v>
                </c:pt>
                <c:pt idx="2169">
                  <c:v>13648</c:v>
                </c:pt>
                <c:pt idx="2170">
                  <c:v>13655</c:v>
                </c:pt>
                <c:pt idx="2171">
                  <c:v>13660</c:v>
                </c:pt>
                <c:pt idx="2172">
                  <c:v>13666</c:v>
                </c:pt>
                <c:pt idx="2173">
                  <c:v>13672</c:v>
                </c:pt>
                <c:pt idx="2174">
                  <c:v>13678</c:v>
                </c:pt>
                <c:pt idx="2175">
                  <c:v>13684</c:v>
                </c:pt>
                <c:pt idx="2176">
                  <c:v>13690</c:v>
                </c:pt>
                <c:pt idx="2177">
                  <c:v>13697</c:v>
                </c:pt>
                <c:pt idx="2178">
                  <c:v>13703</c:v>
                </c:pt>
                <c:pt idx="2179">
                  <c:v>13709</c:v>
                </c:pt>
                <c:pt idx="2180">
                  <c:v>13715</c:v>
                </c:pt>
                <c:pt idx="2181">
                  <c:v>13720</c:v>
                </c:pt>
                <c:pt idx="2182">
                  <c:v>13726</c:v>
                </c:pt>
                <c:pt idx="2183">
                  <c:v>13732</c:v>
                </c:pt>
                <c:pt idx="2184">
                  <c:v>13739</c:v>
                </c:pt>
                <c:pt idx="2185">
                  <c:v>13745</c:v>
                </c:pt>
                <c:pt idx="2186">
                  <c:v>13751</c:v>
                </c:pt>
                <c:pt idx="2187">
                  <c:v>13757</c:v>
                </c:pt>
                <c:pt idx="2188">
                  <c:v>13763</c:v>
                </c:pt>
                <c:pt idx="2189">
                  <c:v>13769</c:v>
                </c:pt>
                <c:pt idx="2190">
                  <c:v>13775</c:v>
                </c:pt>
                <c:pt idx="2191">
                  <c:v>13782</c:v>
                </c:pt>
                <c:pt idx="2192">
                  <c:v>13787</c:v>
                </c:pt>
                <c:pt idx="2193">
                  <c:v>13793</c:v>
                </c:pt>
                <c:pt idx="2194">
                  <c:v>13799</c:v>
                </c:pt>
                <c:pt idx="2195">
                  <c:v>13805</c:v>
                </c:pt>
                <c:pt idx="2196">
                  <c:v>13811</c:v>
                </c:pt>
                <c:pt idx="2197">
                  <c:v>13817</c:v>
                </c:pt>
                <c:pt idx="2198">
                  <c:v>13824</c:v>
                </c:pt>
                <c:pt idx="2199">
                  <c:v>13830</c:v>
                </c:pt>
                <c:pt idx="2200">
                  <c:v>13836</c:v>
                </c:pt>
                <c:pt idx="2201">
                  <c:v>13842</c:v>
                </c:pt>
                <c:pt idx="2202">
                  <c:v>13847</c:v>
                </c:pt>
                <c:pt idx="2203">
                  <c:v>13853</c:v>
                </c:pt>
                <c:pt idx="2204">
                  <c:v>13859</c:v>
                </c:pt>
                <c:pt idx="2205">
                  <c:v>13865</c:v>
                </c:pt>
                <c:pt idx="2206">
                  <c:v>13872</c:v>
                </c:pt>
                <c:pt idx="2207">
                  <c:v>13878</c:v>
                </c:pt>
                <c:pt idx="2208">
                  <c:v>13884</c:v>
                </c:pt>
                <c:pt idx="2209">
                  <c:v>13890</c:v>
                </c:pt>
                <c:pt idx="2210">
                  <c:v>13896</c:v>
                </c:pt>
                <c:pt idx="2211">
                  <c:v>13902</c:v>
                </c:pt>
                <c:pt idx="2212">
                  <c:v>13908</c:v>
                </c:pt>
                <c:pt idx="2213">
                  <c:v>13914</c:v>
                </c:pt>
                <c:pt idx="2214">
                  <c:v>13920</c:v>
                </c:pt>
                <c:pt idx="2215">
                  <c:v>13926</c:v>
                </c:pt>
                <c:pt idx="2216">
                  <c:v>13932</c:v>
                </c:pt>
                <c:pt idx="2217">
                  <c:v>13938</c:v>
                </c:pt>
                <c:pt idx="2218">
                  <c:v>13944</c:v>
                </c:pt>
                <c:pt idx="2219">
                  <c:v>13950</c:v>
                </c:pt>
                <c:pt idx="2220">
                  <c:v>13957</c:v>
                </c:pt>
                <c:pt idx="2221">
                  <c:v>13963</c:v>
                </c:pt>
                <c:pt idx="2222">
                  <c:v>13969</c:v>
                </c:pt>
                <c:pt idx="2223">
                  <c:v>13975</c:v>
                </c:pt>
                <c:pt idx="2224">
                  <c:v>13980</c:v>
                </c:pt>
                <c:pt idx="2225">
                  <c:v>13986</c:v>
                </c:pt>
                <c:pt idx="2226">
                  <c:v>13992</c:v>
                </c:pt>
                <c:pt idx="2227">
                  <c:v>13999</c:v>
                </c:pt>
                <c:pt idx="2228">
                  <c:v>14005</c:v>
                </c:pt>
                <c:pt idx="2229">
                  <c:v>14011</c:v>
                </c:pt>
                <c:pt idx="2230">
                  <c:v>14017</c:v>
                </c:pt>
                <c:pt idx="2231">
                  <c:v>14023</c:v>
                </c:pt>
                <c:pt idx="2232">
                  <c:v>14029</c:v>
                </c:pt>
                <c:pt idx="2233">
                  <c:v>14035</c:v>
                </c:pt>
                <c:pt idx="2234">
                  <c:v>14041</c:v>
                </c:pt>
                <c:pt idx="2235">
                  <c:v>14047</c:v>
                </c:pt>
                <c:pt idx="2236">
                  <c:v>14053</c:v>
                </c:pt>
                <c:pt idx="2237">
                  <c:v>14059</c:v>
                </c:pt>
                <c:pt idx="2238">
                  <c:v>14065</c:v>
                </c:pt>
                <c:pt idx="2239">
                  <c:v>14071</c:v>
                </c:pt>
                <c:pt idx="2240">
                  <c:v>14077</c:v>
                </c:pt>
                <c:pt idx="2241">
                  <c:v>14084</c:v>
                </c:pt>
                <c:pt idx="2242">
                  <c:v>14090</c:v>
                </c:pt>
                <c:pt idx="2243">
                  <c:v>14096</c:v>
                </c:pt>
                <c:pt idx="2244">
                  <c:v>14102</c:v>
                </c:pt>
                <c:pt idx="2245">
                  <c:v>14107</c:v>
                </c:pt>
                <c:pt idx="2246">
                  <c:v>14113</c:v>
                </c:pt>
                <c:pt idx="2247">
                  <c:v>14119</c:v>
                </c:pt>
                <c:pt idx="2248">
                  <c:v>14126</c:v>
                </c:pt>
                <c:pt idx="2249">
                  <c:v>14132</c:v>
                </c:pt>
                <c:pt idx="2250">
                  <c:v>14138</c:v>
                </c:pt>
                <c:pt idx="2251">
                  <c:v>14144</c:v>
                </c:pt>
                <c:pt idx="2252">
                  <c:v>14150</c:v>
                </c:pt>
                <c:pt idx="2253">
                  <c:v>14156</c:v>
                </c:pt>
                <c:pt idx="2254">
                  <c:v>14162</c:v>
                </c:pt>
                <c:pt idx="2255">
                  <c:v>14168</c:v>
                </c:pt>
                <c:pt idx="2256">
                  <c:v>14174</c:v>
                </c:pt>
                <c:pt idx="2257">
                  <c:v>14180</c:v>
                </c:pt>
                <c:pt idx="2258">
                  <c:v>14186</c:v>
                </c:pt>
                <c:pt idx="2259">
                  <c:v>14192</c:v>
                </c:pt>
                <c:pt idx="2260">
                  <c:v>14198</c:v>
                </c:pt>
                <c:pt idx="2261">
                  <c:v>14204</c:v>
                </c:pt>
                <c:pt idx="2262">
                  <c:v>14211</c:v>
                </c:pt>
                <c:pt idx="2263">
                  <c:v>14217</c:v>
                </c:pt>
                <c:pt idx="2264">
                  <c:v>14223</c:v>
                </c:pt>
                <c:pt idx="2265">
                  <c:v>14229</c:v>
                </c:pt>
                <c:pt idx="2266">
                  <c:v>14235</c:v>
                </c:pt>
                <c:pt idx="2267">
                  <c:v>14240</c:v>
                </c:pt>
                <c:pt idx="2268">
                  <c:v>14246</c:v>
                </c:pt>
                <c:pt idx="2269">
                  <c:v>14253</c:v>
                </c:pt>
                <c:pt idx="2270">
                  <c:v>14259</c:v>
                </c:pt>
                <c:pt idx="2271">
                  <c:v>14265</c:v>
                </c:pt>
                <c:pt idx="2272">
                  <c:v>14271</c:v>
                </c:pt>
                <c:pt idx="2273">
                  <c:v>14277</c:v>
                </c:pt>
                <c:pt idx="2274">
                  <c:v>14283</c:v>
                </c:pt>
                <c:pt idx="2275">
                  <c:v>14289</c:v>
                </c:pt>
                <c:pt idx="2276">
                  <c:v>14296</c:v>
                </c:pt>
                <c:pt idx="2277">
                  <c:v>14301</c:v>
                </c:pt>
                <c:pt idx="2278">
                  <c:v>14307</c:v>
                </c:pt>
                <c:pt idx="2279">
                  <c:v>14313</c:v>
                </c:pt>
                <c:pt idx="2280">
                  <c:v>14319</c:v>
                </c:pt>
                <c:pt idx="2281">
                  <c:v>14325</c:v>
                </c:pt>
                <c:pt idx="2282">
                  <c:v>14331</c:v>
                </c:pt>
                <c:pt idx="2283">
                  <c:v>14338</c:v>
                </c:pt>
                <c:pt idx="2284">
                  <c:v>14344</c:v>
                </c:pt>
                <c:pt idx="2285">
                  <c:v>14350</c:v>
                </c:pt>
                <c:pt idx="2286">
                  <c:v>14356</c:v>
                </c:pt>
                <c:pt idx="2287">
                  <c:v>14362</c:v>
                </c:pt>
                <c:pt idx="2288">
                  <c:v>14367</c:v>
                </c:pt>
                <c:pt idx="2289">
                  <c:v>14373</c:v>
                </c:pt>
                <c:pt idx="2290">
                  <c:v>14380</c:v>
                </c:pt>
                <c:pt idx="2291">
                  <c:v>14386</c:v>
                </c:pt>
                <c:pt idx="2292">
                  <c:v>14392</c:v>
                </c:pt>
                <c:pt idx="2293">
                  <c:v>14398</c:v>
                </c:pt>
                <c:pt idx="2294">
                  <c:v>14404</c:v>
                </c:pt>
                <c:pt idx="2295">
                  <c:v>14410</c:v>
                </c:pt>
                <c:pt idx="2296">
                  <c:v>14416</c:v>
                </c:pt>
                <c:pt idx="2297">
                  <c:v>14423</c:v>
                </c:pt>
                <c:pt idx="2298">
                  <c:v>14428</c:v>
                </c:pt>
                <c:pt idx="2299">
                  <c:v>14434</c:v>
                </c:pt>
                <c:pt idx="2300">
                  <c:v>14440</c:v>
                </c:pt>
                <c:pt idx="2301">
                  <c:v>14446</c:v>
                </c:pt>
                <c:pt idx="2302">
                  <c:v>14452</c:v>
                </c:pt>
                <c:pt idx="2303">
                  <c:v>14458</c:v>
                </c:pt>
                <c:pt idx="2304">
                  <c:v>14465</c:v>
                </c:pt>
                <c:pt idx="2305">
                  <c:v>14471</c:v>
                </c:pt>
                <c:pt idx="2306">
                  <c:v>14477</c:v>
                </c:pt>
                <c:pt idx="2307">
                  <c:v>14483</c:v>
                </c:pt>
                <c:pt idx="2308">
                  <c:v>14488</c:v>
                </c:pt>
                <c:pt idx="2309">
                  <c:v>14494</c:v>
                </c:pt>
                <c:pt idx="2310">
                  <c:v>14500</c:v>
                </c:pt>
                <c:pt idx="2311">
                  <c:v>14507</c:v>
                </c:pt>
                <c:pt idx="2312">
                  <c:v>14513</c:v>
                </c:pt>
                <c:pt idx="2313">
                  <c:v>14519</c:v>
                </c:pt>
                <c:pt idx="2314">
                  <c:v>14525</c:v>
                </c:pt>
                <c:pt idx="2315">
                  <c:v>14531</c:v>
                </c:pt>
                <c:pt idx="2316">
                  <c:v>14536</c:v>
                </c:pt>
                <c:pt idx="2317">
                  <c:v>14542</c:v>
                </c:pt>
                <c:pt idx="2318">
                  <c:v>14548</c:v>
                </c:pt>
                <c:pt idx="2319">
                  <c:v>14555</c:v>
                </c:pt>
                <c:pt idx="2320">
                  <c:v>14561</c:v>
                </c:pt>
                <c:pt idx="2321">
                  <c:v>14567</c:v>
                </c:pt>
                <c:pt idx="2322">
                  <c:v>14573</c:v>
                </c:pt>
                <c:pt idx="2323">
                  <c:v>14578</c:v>
                </c:pt>
                <c:pt idx="2324">
                  <c:v>14584</c:v>
                </c:pt>
                <c:pt idx="2325">
                  <c:v>14590</c:v>
                </c:pt>
                <c:pt idx="2326">
                  <c:v>14597</c:v>
                </c:pt>
                <c:pt idx="2327">
                  <c:v>14603</c:v>
                </c:pt>
                <c:pt idx="2328">
                  <c:v>14609</c:v>
                </c:pt>
                <c:pt idx="2329">
                  <c:v>14615</c:v>
                </c:pt>
                <c:pt idx="2330">
                  <c:v>14620</c:v>
                </c:pt>
                <c:pt idx="2331">
                  <c:v>14626</c:v>
                </c:pt>
                <c:pt idx="2332">
                  <c:v>14632</c:v>
                </c:pt>
                <c:pt idx="2333">
                  <c:v>14639</c:v>
                </c:pt>
                <c:pt idx="2334">
                  <c:v>14645</c:v>
                </c:pt>
                <c:pt idx="2335">
                  <c:v>14651</c:v>
                </c:pt>
                <c:pt idx="2336">
                  <c:v>14657</c:v>
                </c:pt>
                <c:pt idx="2337">
                  <c:v>14662</c:v>
                </c:pt>
                <c:pt idx="2338">
                  <c:v>14668</c:v>
                </c:pt>
                <c:pt idx="2339">
                  <c:v>14674</c:v>
                </c:pt>
                <c:pt idx="2340">
                  <c:v>14681</c:v>
                </c:pt>
                <c:pt idx="2341">
                  <c:v>14687</c:v>
                </c:pt>
                <c:pt idx="2342">
                  <c:v>14693</c:v>
                </c:pt>
                <c:pt idx="2343">
                  <c:v>14698</c:v>
                </c:pt>
                <c:pt idx="2344">
                  <c:v>14704</c:v>
                </c:pt>
                <c:pt idx="2345">
                  <c:v>14710</c:v>
                </c:pt>
                <c:pt idx="2346">
                  <c:v>14716</c:v>
                </c:pt>
                <c:pt idx="2347">
                  <c:v>14723</c:v>
                </c:pt>
                <c:pt idx="2348">
                  <c:v>14729</c:v>
                </c:pt>
                <c:pt idx="2349">
                  <c:v>14735</c:v>
                </c:pt>
                <c:pt idx="2350">
                  <c:v>14741</c:v>
                </c:pt>
                <c:pt idx="2351">
                  <c:v>14746</c:v>
                </c:pt>
                <c:pt idx="2352">
                  <c:v>14752</c:v>
                </c:pt>
                <c:pt idx="2353">
                  <c:v>14758</c:v>
                </c:pt>
                <c:pt idx="2354">
                  <c:v>14765</c:v>
                </c:pt>
                <c:pt idx="2355">
                  <c:v>14771</c:v>
                </c:pt>
                <c:pt idx="2356">
                  <c:v>14777</c:v>
                </c:pt>
                <c:pt idx="2357">
                  <c:v>14782</c:v>
                </c:pt>
                <c:pt idx="2358">
                  <c:v>14788</c:v>
                </c:pt>
                <c:pt idx="2359">
                  <c:v>14794</c:v>
                </c:pt>
                <c:pt idx="2360">
                  <c:v>14800</c:v>
                </c:pt>
                <c:pt idx="2361">
                  <c:v>14807</c:v>
                </c:pt>
                <c:pt idx="2362">
                  <c:v>14813</c:v>
                </c:pt>
                <c:pt idx="2363">
                  <c:v>14819</c:v>
                </c:pt>
                <c:pt idx="2364">
                  <c:v>14824</c:v>
                </c:pt>
                <c:pt idx="2365">
                  <c:v>14830</c:v>
                </c:pt>
                <c:pt idx="2366">
                  <c:v>14836</c:v>
                </c:pt>
                <c:pt idx="2367">
                  <c:v>14842</c:v>
                </c:pt>
                <c:pt idx="2368">
                  <c:v>14849</c:v>
                </c:pt>
                <c:pt idx="2369">
                  <c:v>14855</c:v>
                </c:pt>
                <c:pt idx="2370">
                  <c:v>14861</c:v>
                </c:pt>
                <c:pt idx="2371">
                  <c:v>14866</c:v>
                </c:pt>
                <c:pt idx="2372">
                  <c:v>14872</c:v>
                </c:pt>
                <c:pt idx="2373">
                  <c:v>14878</c:v>
                </c:pt>
                <c:pt idx="2374">
                  <c:v>14884</c:v>
                </c:pt>
                <c:pt idx="2375">
                  <c:v>14891</c:v>
                </c:pt>
                <c:pt idx="2376">
                  <c:v>14897</c:v>
                </c:pt>
                <c:pt idx="2377">
                  <c:v>14903</c:v>
                </c:pt>
                <c:pt idx="2378">
                  <c:v>14908</c:v>
                </c:pt>
                <c:pt idx="2379">
                  <c:v>14914</c:v>
                </c:pt>
                <c:pt idx="2380">
                  <c:v>14920</c:v>
                </c:pt>
                <c:pt idx="2381">
                  <c:v>14926</c:v>
                </c:pt>
                <c:pt idx="2382">
                  <c:v>14932</c:v>
                </c:pt>
                <c:pt idx="2383">
                  <c:v>14939</c:v>
                </c:pt>
                <c:pt idx="2384">
                  <c:v>14945</c:v>
                </c:pt>
                <c:pt idx="2385">
                  <c:v>14950</c:v>
                </c:pt>
                <c:pt idx="2386">
                  <c:v>14956</c:v>
                </c:pt>
                <c:pt idx="2387">
                  <c:v>14962</c:v>
                </c:pt>
                <c:pt idx="2388">
                  <c:v>14968</c:v>
                </c:pt>
                <c:pt idx="2389">
                  <c:v>14974</c:v>
                </c:pt>
                <c:pt idx="2390">
                  <c:v>14981</c:v>
                </c:pt>
                <c:pt idx="2391">
                  <c:v>14987</c:v>
                </c:pt>
                <c:pt idx="2392">
                  <c:v>14992</c:v>
                </c:pt>
                <c:pt idx="2393">
                  <c:v>14998</c:v>
                </c:pt>
                <c:pt idx="2394">
                  <c:v>15004</c:v>
                </c:pt>
                <c:pt idx="2395">
                  <c:v>15010</c:v>
                </c:pt>
                <c:pt idx="2396">
                  <c:v>15016</c:v>
                </c:pt>
                <c:pt idx="2397">
                  <c:v>15023</c:v>
                </c:pt>
                <c:pt idx="2398">
                  <c:v>15029</c:v>
                </c:pt>
                <c:pt idx="2399">
                  <c:v>15034</c:v>
                </c:pt>
                <c:pt idx="2400">
                  <c:v>15040</c:v>
                </c:pt>
                <c:pt idx="2401">
                  <c:v>15046</c:v>
                </c:pt>
                <c:pt idx="2402">
                  <c:v>15052</c:v>
                </c:pt>
                <c:pt idx="2403">
                  <c:v>15058</c:v>
                </c:pt>
                <c:pt idx="2404">
                  <c:v>15065</c:v>
                </c:pt>
                <c:pt idx="2405">
                  <c:v>15071</c:v>
                </c:pt>
                <c:pt idx="2406">
                  <c:v>15076</c:v>
                </c:pt>
                <c:pt idx="2407">
                  <c:v>15082</c:v>
                </c:pt>
                <c:pt idx="2408">
                  <c:v>15088</c:v>
                </c:pt>
                <c:pt idx="2409">
                  <c:v>15094</c:v>
                </c:pt>
                <c:pt idx="2410">
                  <c:v>15100</c:v>
                </c:pt>
                <c:pt idx="2411">
                  <c:v>15107</c:v>
                </c:pt>
                <c:pt idx="2412">
                  <c:v>15113</c:v>
                </c:pt>
                <c:pt idx="2413">
                  <c:v>15118</c:v>
                </c:pt>
                <c:pt idx="2414">
                  <c:v>15124</c:v>
                </c:pt>
                <c:pt idx="2415">
                  <c:v>15130</c:v>
                </c:pt>
                <c:pt idx="2416">
                  <c:v>15136</c:v>
                </c:pt>
                <c:pt idx="2417">
                  <c:v>15142</c:v>
                </c:pt>
                <c:pt idx="2418">
                  <c:v>15149</c:v>
                </c:pt>
                <c:pt idx="2419">
                  <c:v>15155</c:v>
                </c:pt>
                <c:pt idx="2420">
                  <c:v>15160</c:v>
                </c:pt>
                <c:pt idx="2421">
                  <c:v>15166</c:v>
                </c:pt>
                <c:pt idx="2422">
                  <c:v>15172</c:v>
                </c:pt>
                <c:pt idx="2423">
                  <c:v>15178</c:v>
                </c:pt>
                <c:pt idx="2424">
                  <c:v>15184</c:v>
                </c:pt>
                <c:pt idx="2425">
                  <c:v>15191</c:v>
                </c:pt>
                <c:pt idx="2426">
                  <c:v>15197</c:v>
                </c:pt>
                <c:pt idx="2427">
                  <c:v>15202</c:v>
                </c:pt>
                <c:pt idx="2428">
                  <c:v>15208</c:v>
                </c:pt>
                <c:pt idx="2429">
                  <c:v>15214</c:v>
                </c:pt>
                <c:pt idx="2430">
                  <c:v>15220</c:v>
                </c:pt>
                <c:pt idx="2431">
                  <c:v>15226</c:v>
                </c:pt>
                <c:pt idx="2432">
                  <c:v>15233</c:v>
                </c:pt>
                <c:pt idx="2433">
                  <c:v>15239</c:v>
                </c:pt>
                <c:pt idx="2434">
                  <c:v>15244</c:v>
                </c:pt>
                <c:pt idx="2435">
                  <c:v>15250</c:v>
                </c:pt>
                <c:pt idx="2436">
                  <c:v>15256</c:v>
                </c:pt>
                <c:pt idx="2437">
                  <c:v>15262</c:v>
                </c:pt>
                <c:pt idx="2438">
                  <c:v>15268</c:v>
                </c:pt>
                <c:pt idx="2439">
                  <c:v>15275</c:v>
                </c:pt>
                <c:pt idx="2440">
                  <c:v>15281</c:v>
                </c:pt>
                <c:pt idx="2441">
                  <c:v>15286</c:v>
                </c:pt>
                <c:pt idx="2442">
                  <c:v>15292</c:v>
                </c:pt>
                <c:pt idx="2443">
                  <c:v>15298</c:v>
                </c:pt>
                <c:pt idx="2444">
                  <c:v>15304</c:v>
                </c:pt>
                <c:pt idx="2445">
                  <c:v>15310</c:v>
                </c:pt>
                <c:pt idx="2446">
                  <c:v>15316</c:v>
                </c:pt>
                <c:pt idx="2447">
                  <c:v>15323</c:v>
                </c:pt>
                <c:pt idx="2448">
                  <c:v>15328</c:v>
                </c:pt>
                <c:pt idx="2449">
                  <c:v>15334</c:v>
                </c:pt>
                <c:pt idx="2450">
                  <c:v>15340</c:v>
                </c:pt>
                <c:pt idx="2451">
                  <c:v>15346</c:v>
                </c:pt>
                <c:pt idx="2452">
                  <c:v>15352</c:v>
                </c:pt>
                <c:pt idx="2453">
                  <c:v>15358</c:v>
                </c:pt>
                <c:pt idx="2454">
                  <c:v>15365</c:v>
                </c:pt>
                <c:pt idx="2455">
                  <c:v>15370</c:v>
                </c:pt>
                <c:pt idx="2456">
                  <c:v>15376</c:v>
                </c:pt>
                <c:pt idx="2457">
                  <c:v>15382</c:v>
                </c:pt>
                <c:pt idx="2458">
                  <c:v>15388</c:v>
                </c:pt>
                <c:pt idx="2459">
                  <c:v>15394</c:v>
                </c:pt>
                <c:pt idx="2460">
                  <c:v>15400</c:v>
                </c:pt>
                <c:pt idx="2461">
                  <c:v>15407</c:v>
                </c:pt>
                <c:pt idx="2462">
                  <c:v>15412</c:v>
                </c:pt>
                <c:pt idx="2463">
                  <c:v>15418</c:v>
                </c:pt>
                <c:pt idx="2464">
                  <c:v>15424</c:v>
                </c:pt>
                <c:pt idx="2465">
                  <c:v>15430</c:v>
                </c:pt>
                <c:pt idx="2466">
                  <c:v>15436</c:v>
                </c:pt>
                <c:pt idx="2467">
                  <c:v>15442</c:v>
                </c:pt>
                <c:pt idx="2468">
                  <c:v>15449</c:v>
                </c:pt>
                <c:pt idx="2469">
                  <c:v>15454</c:v>
                </c:pt>
                <c:pt idx="2470">
                  <c:v>15460</c:v>
                </c:pt>
                <c:pt idx="2471">
                  <c:v>15466</c:v>
                </c:pt>
                <c:pt idx="2472">
                  <c:v>15472</c:v>
                </c:pt>
                <c:pt idx="2473">
                  <c:v>15478</c:v>
                </c:pt>
                <c:pt idx="2474">
                  <c:v>15484</c:v>
                </c:pt>
                <c:pt idx="2475">
                  <c:v>15491</c:v>
                </c:pt>
                <c:pt idx="2476">
                  <c:v>15496</c:v>
                </c:pt>
                <c:pt idx="2477">
                  <c:v>15502</c:v>
                </c:pt>
                <c:pt idx="2478">
                  <c:v>15508</c:v>
                </c:pt>
                <c:pt idx="2479">
                  <c:v>15514</c:v>
                </c:pt>
                <c:pt idx="2480">
                  <c:v>15520</c:v>
                </c:pt>
                <c:pt idx="2481">
                  <c:v>15526</c:v>
                </c:pt>
                <c:pt idx="2482">
                  <c:v>15533</c:v>
                </c:pt>
                <c:pt idx="2483">
                  <c:v>15538</c:v>
                </c:pt>
                <c:pt idx="2484">
                  <c:v>15544</c:v>
                </c:pt>
                <c:pt idx="2485">
                  <c:v>15550</c:v>
                </c:pt>
                <c:pt idx="2486">
                  <c:v>15556</c:v>
                </c:pt>
                <c:pt idx="2487">
                  <c:v>15562</c:v>
                </c:pt>
                <c:pt idx="2488">
                  <c:v>15568</c:v>
                </c:pt>
                <c:pt idx="2489">
                  <c:v>15575</c:v>
                </c:pt>
                <c:pt idx="2490">
                  <c:v>15580</c:v>
                </c:pt>
                <c:pt idx="2491">
                  <c:v>15586</c:v>
                </c:pt>
                <c:pt idx="2492">
                  <c:v>15592</c:v>
                </c:pt>
                <c:pt idx="2493">
                  <c:v>15598</c:v>
                </c:pt>
                <c:pt idx="2494">
                  <c:v>15604</c:v>
                </c:pt>
                <c:pt idx="2495">
                  <c:v>15610</c:v>
                </c:pt>
                <c:pt idx="2496">
                  <c:v>15617</c:v>
                </c:pt>
                <c:pt idx="2497">
                  <c:v>15622</c:v>
                </c:pt>
                <c:pt idx="2498">
                  <c:v>15628</c:v>
                </c:pt>
                <c:pt idx="2499">
                  <c:v>15634</c:v>
                </c:pt>
                <c:pt idx="2500">
                  <c:v>15640</c:v>
                </c:pt>
                <c:pt idx="2501">
                  <c:v>15646</c:v>
                </c:pt>
                <c:pt idx="2502">
                  <c:v>15652</c:v>
                </c:pt>
                <c:pt idx="2503">
                  <c:v>15659</c:v>
                </c:pt>
                <c:pt idx="2504">
                  <c:v>15664</c:v>
                </c:pt>
                <c:pt idx="2505">
                  <c:v>15670</c:v>
                </c:pt>
                <c:pt idx="2506">
                  <c:v>15676</c:v>
                </c:pt>
                <c:pt idx="2507">
                  <c:v>15682</c:v>
                </c:pt>
                <c:pt idx="2508">
                  <c:v>15688</c:v>
                </c:pt>
                <c:pt idx="2509">
                  <c:v>15694</c:v>
                </c:pt>
                <c:pt idx="2510">
                  <c:v>15700</c:v>
                </c:pt>
                <c:pt idx="2511">
                  <c:v>15706</c:v>
                </c:pt>
                <c:pt idx="2512">
                  <c:v>15712</c:v>
                </c:pt>
                <c:pt idx="2513">
                  <c:v>15718</c:v>
                </c:pt>
                <c:pt idx="2514">
                  <c:v>15724</c:v>
                </c:pt>
                <c:pt idx="2515">
                  <c:v>15730</c:v>
                </c:pt>
                <c:pt idx="2516">
                  <c:v>15736</c:v>
                </c:pt>
                <c:pt idx="2517">
                  <c:v>15742</c:v>
                </c:pt>
                <c:pt idx="2518">
                  <c:v>15749</c:v>
                </c:pt>
                <c:pt idx="2519">
                  <c:v>15754</c:v>
                </c:pt>
                <c:pt idx="2520">
                  <c:v>15760</c:v>
                </c:pt>
                <c:pt idx="2521">
                  <c:v>15766</c:v>
                </c:pt>
                <c:pt idx="2522">
                  <c:v>15772</c:v>
                </c:pt>
                <c:pt idx="2523">
                  <c:v>15778</c:v>
                </c:pt>
                <c:pt idx="2524">
                  <c:v>15784</c:v>
                </c:pt>
                <c:pt idx="2525">
                  <c:v>15790</c:v>
                </c:pt>
                <c:pt idx="2526">
                  <c:v>15796</c:v>
                </c:pt>
                <c:pt idx="2527">
                  <c:v>15802</c:v>
                </c:pt>
                <c:pt idx="2528">
                  <c:v>15808</c:v>
                </c:pt>
                <c:pt idx="2529">
                  <c:v>15814</c:v>
                </c:pt>
                <c:pt idx="2530">
                  <c:v>15820</c:v>
                </c:pt>
                <c:pt idx="2531">
                  <c:v>15826</c:v>
                </c:pt>
                <c:pt idx="2532">
                  <c:v>15832</c:v>
                </c:pt>
                <c:pt idx="2533">
                  <c:v>15838</c:v>
                </c:pt>
                <c:pt idx="2534">
                  <c:v>15844</c:v>
                </c:pt>
                <c:pt idx="2535">
                  <c:v>15850</c:v>
                </c:pt>
                <c:pt idx="2536">
                  <c:v>15856</c:v>
                </c:pt>
                <c:pt idx="2537">
                  <c:v>15862</c:v>
                </c:pt>
                <c:pt idx="2538">
                  <c:v>15868</c:v>
                </c:pt>
                <c:pt idx="2539">
                  <c:v>15874</c:v>
                </c:pt>
                <c:pt idx="2540">
                  <c:v>15880</c:v>
                </c:pt>
                <c:pt idx="2541">
                  <c:v>15886</c:v>
                </c:pt>
                <c:pt idx="2542">
                  <c:v>15892</c:v>
                </c:pt>
                <c:pt idx="2543">
                  <c:v>15898</c:v>
                </c:pt>
                <c:pt idx="2544">
                  <c:v>15904</c:v>
                </c:pt>
                <c:pt idx="2545">
                  <c:v>15910</c:v>
                </c:pt>
                <c:pt idx="2546">
                  <c:v>15916</c:v>
                </c:pt>
                <c:pt idx="2547">
                  <c:v>15922</c:v>
                </c:pt>
                <c:pt idx="2548">
                  <c:v>15928</c:v>
                </c:pt>
                <c:pt idx="2549">
                  <c:v>15934</c:v>
                </c:pt>
                <c:pt idx="2550">
                  <c:v>15940</c:v>
                </c:pt>
                <c:pt idx="2551">
                  <c:v>15946</c:v>
                </c:pt>
                <c:pt idx="2552">
                  <c:v>15952</c:v>
                </c:pt>
                <c:pt idx="2553">
                  <c:v>15958</c:v>
                </c:pt>
                <c:pt idx="2554">
                  <c:v>15964</c:v>
                </c:pt>
                <c:pt idx="2555">
                  <c:v>15970</c:v>
                </c:pt>
                <c:pt idx="2556">
                  <c:v>15976</c:v>
                </c:pt>
                <c:pt idx="2557">
                  <c:v>15982</c:v>
                </c:pt>
                <c:pt idx="2558">
                  <c:v>15988</c:v>
                </c:pt>
                <c:pt idx="2559">
                  <c:v>15993</c:v>
                </c:pt>
                <c:pt idx="2560">
                  <c:v>16000</c:v>
                </c:pt>
                <c:pt idx="2561">
                  <c:v>16006</c:v>
                </c:pt>
                <c:pt idx="2562">
                  <c:v>16012</c:v>
                </c:pt>
                <c:pt idx="2563">
                  <c:v>16018</c:v>
                </c:pt>
                <c:pt idx="2564">
                  <c:v>16024</c:v>
                </c:pt>
                <c:pt idx="2565">
                  <c:v>16030</c:v>
                </c:pt>
                <c:pt idx="2566">
                  <c:v>16036</c:v>
                </c:pt>
                <c:pt idx="2567">
                  <c:v>16041</c:v>
                </c:pt>
                <c:pt idx="2568">
                  <c:v>16048</c:v>
                </c:pt>
                <c:pt idx="2569">
                  <c:v>16054</c:v>
                </c:pt>
                <c:pt idx="2570">
                  <c:v>16060</c:v>
                </c:pt>
                <c:pt idx="2571">
                  <c:v>16066</c:v>
                </c:pt>
                <c:pt idx="2572">
                  <c:v>16072</c:v>
                </c:pt>
                <c:pt idx="2573">
                  <c:v>16077</c:v>
                </c:pt>
                <c:pt idx="2574">
                  <c:v>16083</c:v>
                </c:pt>
                <c:pt idx="2575">
                  <c:v>16090</c:v>
                </c:pt>
                <c:pt idx="2576">
                  <c:v>16096</c:v>
                </c:pt>
                <c:pt idx="2577">
                  <c:v>16102</c:v>
                </c:pt>
                <c:pt idx="2578">
                  <c:v>16108</c:v>
                </c:pt>
                <c:pt idx="2579">
                  <c:v>16114</c:v>
                </c:pt>
                <c:pt idx="2580">
                  <c:v>16119</c:v>
                </c:pt>
                <c:pt idx="2581">
                  <c:v>16125</c:v>
                </c:pt>
                <c:pt idx="2582">
                  <c:v>16132</c:v>
                </c:pt>
                <c:pt idx="2583">
                  <c:v>16138</c:v>
                </c:pt>
                <c:pt idx="2584">
                  <c:v>16144</c:v>
                </c:pt>
                <c:pt idx="2585">
                  <c:v>16150</c:v>
                </c:pt>
                <c:pt idx="2586">
                  <c:v>16156</c:v>
                </c:pt>
                <c:pt idx="2587">
                  <c:v>16161</c:v>
                </c:pt>
                <c:pt idx="2588">
                  <c:v>16167</c:v>
                </c:pt>
                <c:pt idx="2589">
                  <c:v>16174</c:v>
                </c:pt>
                <c:pt idx="2590">
                  <c:v>16180</c:v>
                </c:pt>
                <c:pt idx="2591">
                  <c:v>16186</c:v>
                </c:pt>
                <c:pt idx="2592">
                  <c:v>16192</c:v>
                </c:pt>
                <c:pt idx="2593">
                  <c:v>16198</c:v>
                </c:pt>
                <c:pt idx="2594">
                  <c:v>16203</c:v>
                </c:pt>
                <c:pt idx="2595">
                  <c:v>16209</c:v>
                </c:pt>
                <c:pt idx="2596">
                  <c:v>16216</c:v>
                </c:pt>
                <c:pt idx="2597">
                  <c:v>16222</c:v>
                </c:pt>
                <c:pt idx="2598">
                  <c:v>16228</c:v>
                </c:pt>
                <c:pt idx="2599">
                  <c:v>16234</c:v>
                </c:pt>
                <c:pt idx="2600">
                  <c:v>16240</c:v>
                </c:pt>
                <c:pt idx="2601">
                  <c:v>16245</c:v>
                </c:pt>
                <c:pt idx="2602">
                  <c:v>16251</c:v>
                </c:pt>
                <c:pt idx="2603">
                  <c:v>16258</c:v>
                </c:pt>
                <c:pt idx="2604">
                  <c:v>16264</c:v>
                </c:pt>
                <c:pt idx="2605">
                  <c:v>16270</c:v>
                </c:pt>
                <c:pt idx="2606">
                  <c:v>16276</c:v>
                </c:pt>
                <c:pt idx="2607">
                  <c:v>16282</c:v>
                </c:pt>
                <c:pt idx="2608">
                  <c:v>16287</c:v>
                </c:pt>
                <c:pt idx="2609">
                  <c:v>16293</c:v>
                </c:pt>
                <c:pt idx="2610">
                  <c:v>16300</c:v>
                </c:pt>
                <c:pt idx="2611">
                  <c:v>16306</c:v>
                </c:pt>
                <c:pt idx="2612">
                  <c:v>16312</c:v>
                </c:pt>
                <c:pt idx="2613">
                  <c:v>16318</c:v>
                </c:pt>
                <c:pt idx="2614">
                  <c:v>16324</c:v>
                </c:pt>
                <c:pt idx="2615">
                  <c:v>16329</c:v>
                </c:pt>
                <c:pt idx="2616">
                  <c:v>16335</c:v>
                </c:pt>
                <c:pt idx="2617">
                  <c:v>16342</c:v>
                </c:pt>
                <c:pt idx="2618">
                  <c:v>16348</c:v>
                </c:pt>
                <c:pt idx="2619">
                  <c:v>16354</c:v>
                </c:pt>
                <c:pt idx="2620">
                  <c:v>16360</c:v>
                </c:pt>
                <c:pt idx="2621">
                  <c:v>16366</c:v>
                </c:pt>
                <c:pt idx="2622">
                  <c:v>16371</c:v>
                </c:pt>
                <c:pt idx="2623">
                  <c:v>16377</c:v>
                </c:pt>
                <c:pt idx="2624">
                  <c:v>16384</c:v>
                </c:pt>
                <c:pt idx="2625">
                  <c:v>16390</c:v>
                </c:pt>
                <c:pt idx="2626">
                  <c:v>16396</c:v>
                </c:pt>
                <c:pt idx="2627">
                  <c:v>16402</c:v>
                </c:pt>
                <c:pt idx="2628">
                  <c:v>16408</c:v>
                </c:pt>
                <c:pt idx="2629">
                  <c:v>16413</c:v>
                </c:pt>
                <c:pt idx="2630">
                  <c:v>16419</c:v>
                </c:pt>
                <c:pt idx="2631">
                  <c:v>16425</c:v>
                </c:pt>
                <c:pt idx="2632">
                  <c:v>16432</c:v>
                </c:pt>
                <c:pt idx="2633">
                  <c:v>16438</c:v>
                </c:pt>
                <c:pt idx="2634">
                  <c:v>16444</c:v>
                </c:pt>
                <c:pt idx="2635">
                  <c:v>16450</c:v>
                </c:pt>
                <c:pt idx="2636">
                  <c:v>16455</c:v>
                </c:pt>
                <c:pt idx="2637">
                  <c:v>16461</c:v>
                </c:pt>
                <c:pt idx="2638">
                  <c:v>16467</c:v>
                </c:pt>
                <c:pt idx="2639">
                  <c:v>16474</c:v>
                </c:pt>
                <c:pt idx="2640">
                  <c:v>16480</c:v>
                </c:pt>
                <c:pt idx="2641">
                  <c:v>16486</c:v>
                </c:pt>
                <c:pt idx="2642">
                  <c:v>16492</c:v>
                </c:pt>
                <c:pt idx="2643">
                  <c:v>16497</c:v>
                </c:pt>
                <c:pt idx="2644">
                  <c:v>16503</c:v>
                </c:pt>
                <c:pt idx="2645">
                  <c:v>16509</c:v>
                </c:pt>
                <c:pt idx="2646">
                  <c:v>16516</c:v>
                </c:pt>
                <c:pt idx="2647">
                  <c:v>16522</c:v>
                </c:pt>
                <c:pt idx="2648">
                  <c:v>16528</c:v>
                </c:pt>
                <c:pt idx="2649">
                  <c:v>16534</c:v>
                </c:pt>
                <c:pt idx="2650">
                  <c:v>16539</c:v>
                </c:pt>
                <c:pt idx="2651">
                  <c:v>16545</c:v>
                </c:pt>
                <c:pt idx="2652">
                  <c:v>16551</c:v>
                </c:pt>
                <c:pt idx="2653">
                  <c:v>16558</c:v>
                </c:pt>
                <c:pt idx="2654">
                  <c:v>16564</c:v>
                </c:pt>
                <c:pt idx="2655">
                  <c:v>16570</c:v>
                </c:pt>
                <c:pt idx="2656">
                  <c:v>16576</c:v>
                </c:pt>
                <c:pt idx="2657">
                  <c:v>16581</c:v>
                </c:pt>
                <c:pt idx="2658">
                  <c:v>16587</c:v>
                </c:pt>
                <c:pt idx="2659">
                  <c:v>16593</c:v>
                </c:pt>
                <c:pt idx="2660">
                  <c:v>16600</c:v>
                </c:pt>
                <c:pt idx="2661">
                  <c:v>16606</c:v>
                </c:pt>
                <c:pt idx="2662">
                  <c:v>16612</c:v>
                </c:pt>
                <c:pt idx="2663">
                  <c:v>16618</c:v>
                </c:pt>
                <c:pt idx="2664">
                  <c:v>16624</c:v>
                </c:pt>
                <c:pt idx="2665">
                  <c:v>16629</c:v>
                </c:pt>
                <c:pt idx="2666">
                  <c:v>16635</c:v>
                </c:pt>
                <c:pt idx="2667">
                  <c:v>16642</c:v>
                </c:pt>
                <c:pt idx="2668">
                  <c:v>16648</c:v>
                </c:pt>
                <c:pt idx="2669">
                  <c:v>16654</c:v>
                </c:pt>
                <c:pt idx="2670">
                  <c:v>16660</c:v>
                </c:pt>
                <c:pt idx="2671">
                  <c:v>16666</c:v>
                </c:pt>
                <c:pt idx="2672">
                  <c:v>16671</c:v>
                </c:pt>
                <c:pt idx="2673">
                  <c:v>16677</c:v>
                </c:pt>
                <c:pt idx="2674">
                  <c:v>16684</c:v>
                </c:pt>
                <c:pt idx="2675">
                  <c:v>16690</c:v>
                </c:pt>
                <c:pt idx="2676">
                  <c:v>16696</c:v>
                </c:pt>
                <c:pt idx="2677">
                  <c:v>16702</c:v>
                </c:pt>
                <c:pt idx="2678">
                  <c:v>16707</c:v>
                </c:pt>
                <c:pt idx="2679">
                  <c:v>16713</c:v>
                </c:pt>
                <c:pt idx="2680">
                  <c:v>16719</c:v>
                </c:pt>
                <c:pt idx="2681">
                  <c:v>16726</c:v>
                </c:pt>
                <c:pt idx="2682">
                  <c:v>16732</c:v>
                </c:pt>
                <c:pt idx="2683">
                  <c:v>16738</c:v>
                </c:pt>
                <c:pt idx="2684">
                  <c:v>16744</c:v>
                </c:pt>
                <c:pt idx="2685">
                  <c:v>16749</c:v>
                </c:pt>
                <c:pt idx="2686">
                  <c:v>16755</c:v>
                </c:pt>
                <c:pt idx="2687">
                  <c:v>16761</c:v>
                </c:pt>
                <c:pt idx="2688">
                  <c:v>16768</c:v>
                </c:pt>
                <c:pt idx="2689">
                  <c:v>16774</c:v>
                </c:pt>
                <c:pt idx="2690">
                  <c:v>16780</c:v>
                </c:pt>
                <c:pt idx="2691">
                  <c:v>16786</c:v>
                </c:pt>
                <c:pt idx="2692">
                  <c:v>16791</c:v>
                </c:pt>
                <c:pt idx="2693">
                  <c:v>16797</c:v>
                </c:pt>
                <c:pt idx="2694">
                  <c:v>16803</c:v>
                </c:pt>
                <c:pt idx="2695">
                  <c:v>16809</c:v>
                </c:pt>
                <c:pt idx="2696">
                  <c:v>16816</c:v>
                </c:pt>
                <c:pt idx="2697">
                  <c:v>16822</c:v>
                </c:pt>
                <c:pt idx="2698">
                  <c:v>16828</c:v>
                </c:pt>
                <c:pt idx="2699">
                  <c:v>16833</c:v>
                </c:pt>
                <c:pt idx="2700">
                  <c:v>16839</c:v>
                </c:pt>
                <c:pt idx="2701">
                  <c:v>16845</c:v>
                </c:pt>
                <c:pt idx="2702">
                  <c:v>16851</c:v>
                </c:pt>
                <c:pt idx="2703">
                  <c:v>16858</c:v>
                </c:pt>
                <c:pt idx="2704">
                  <c:v>16864</c:v>
                </c:pt>
                <c:pt idx="2705">
                  <c:v>16870</c:v>
                </c:pt>
                <c:pt idx="2706">
                  <c:v>16876</c:v>
                </c:pt>
                <c:pt idx="2707">
                  <c:v>16881</c:v>
                </c:pt>
                <c:pt idx="2708">
                  <c:v>16887</c:v>
                </c:pt>
                <c:pt idx="2709">
                  <c:v>16893</c:v>
                </c:pt>
                <c:pt idx="2710">
                  <c:v>16900</c:v>
                </c:pt>
                <c:pt idx="2711">
                  <c:v>16906</c:v>
                </c:pt>
                <c:pt idx="2712">
                  <c:v>16912</c:v>
                </c:pt>
                <c:pt idx="2713">
                  <c:v>16917</c:v>
                </c:pt>
                <c:pt idx="2714">
                  <c:v>16923</c:v>
                </c:pt>
                <c:pt idx="2715">
                  <c:v>16929</c:v>
                </c:pt>
                <c:pt idx="2716">
                  <c:v>16935</c:v>
                </c:pt>
                <c:pt idx="2717">
                  <c:v>16942</c:v>
                </c:pt>
                <c:pt idx="2718">
                  <c:v>16948</c:v>
                </c:pt>
                <c:pt idx="2719">
                  <c:v>16954</c:v>
                </c:pt>
                <c:pt idx="2720">
                  <c:v>16959</c:v>
                </c:pt>
                <c:pt idx="2721">
                  <c:v>16965</c:v>
                </c:pt>
                <c:pt idx="2722">
                  <c:v>16971</c:v>
                </c:pt>
                <c:pt idx="2723">
                  <c:v>16977</c:v>
                </c:pt>
                <c:pt idx="2724">
                  <c:v>16984</c:v>
                </c:pt>
                <c:pt idx="2725">
                  <c:v>16990</c:v>
                </c:pt>
                <c:pt idx="2726">
                  <c:v>16996</c:v>
                </c:pt>
                <c:pt idx="2727">
                  <c:v>17001</c:v>
                </c:pt>
                <c:pt idx="2728">
                  <c:v>17007</c:v>
                </c:pt>
                <c:pt idx="2729">
                  <c:v>17013</c:v>
                </c:pt>
                <c:pt idx="2730">
                  <c:v>17019</c:v>
                </c:pt>
                <c:pt idx="2731">
                  <c:v>17026</c:v>
                </c:pt>
                <c:pt idx="2732">
                  <c:v>17032</c:v>
                </c:pt>
                <c:pt idx="2733">
                  <c:v>17038</c:v>
                </c:pt>
                <c:pt idx="2734">
                  <c:v>17043</c:v>
                </c:pt>
                <c:pt idx="2735">
                  <c:v>17049</c:v>
                </c:pt>
                <c:pt idx="2736">
                  <c:v>17055</c:v>
                </c:pt>
                <c:pt idx="2737">
                  <c:v>17061</c:v>
                </c:pt>
                <c:pt idx="2738">
                  <c:v>17068</c:v>
                </c:pt>
                <c:pt idx="2739">
                  <c:v>17074</c:v>
                </c:pt>
                <c:pt idx="2740">
                  <c:v>17079</c:v>
                </c:pt>
                <c:pt idx="2741">
                  <c:v>17085</c:v>
                </c:pt>
                <c:pt idx="2742">
                  <c:v>17091</c:v>
                </c:pt>
                <c:pt idx="2743">
                  <c:v>17097</c:v>
                </c:pt>
                <c:pt idx="2744">
                  <c:v>17102</c:v>
                </c:pt>
                <c:pt idx="2745">
                  <c:v>17108</c:v>
                </c:pt>
                <c:pt idx="2746">
                  <c:v>17115</c:v>
                </c:pt>
                <c:pt idx="2747">
                  <c:v>17121</c:v>
                </c:pt>
                <c:pt idx="2748">
                  <c:v>17127</c:v>
                </c:pt>
                <c:pt idx="2749">
                  <c:v>17133</c:v>
                </c:pt>
                <c:pt idx="2750">
                  <c:v>17138</c:v>
                </c:pt>
                <c:pt idx="2751">
                  <c:v>17144</c:v>
                </c:pt>
                <c:pt idx="2752">
                  <c:v>17150</c:v>
                </c:pt>
                <c:pt idx="2753">
                  <c:v>17157</c:v>
                </c:pt>
                <c:pt idx="2754">
                  <c:v>17163</c:v>
                </c:pt>
                <c:pt idx="2755">
                  <c:v>17169</c:v>
                </c:pt>
                <c:pt idx="2756">
                  <c:v>17174</c:v>
                </c:pt>
                <c:pt idx="2757">
                  <c:v>17180</c:v>
                </c:pt>
                <c:pt idx="2758">
                  <c:v>17186</c:v>
                </c:pt>
                <c:pt idx="2759">
                  <c:v>17192</c:v>
                </c:pt>
                <c:pt idx="2760">
                  <c:v>17199</c:v>
                </c:pt>
                <c:pt idx="2761">
                  <c:v>17204</c:v>
                </c:pt>
                <c:pt idx="2762">
                  <c:v>17210</c:v>
                </c:pt>
                <c:pt idx="2763">
                  <c:v>17216</c:v>
                </c:pt>
                <c:pt idx="2764">
                  <c:v>17222</c:v>
                </c:pt>
                <c:pt idx="2765">
                  <c:v>17228</c:v>
                </c:pt>
                <c:pt idx="2766">
                  <c:v>17234</c:v>
                </c:pt>
                <c:pt idx="2767">
                  <c:v>17240</c:v>
                </c:pt>
                <c:pt idx="2768">
                  <c:v>17246</c:v>
                </c:pt>
                <c:pt idx="2769">
                  <c:v>17252</c:v>
                </c:pt>
                <c:pt idx="2770">
                  <c:v>17258</c:v>
                </c:pt>
                <c:pt idx="2771">
                  <c:v>17264</c:v>
                </c:pt>
                <c:pt idx="2772">
                  <c:v>17269</c:v>
                </c:pt>
                <c:pt idx="2773">
                  <c:v>17275</c:v>
                </c:pt>
                <c:pt idx="2774">
                  <c:v>17282</c:v>
                </c:pt>
                <c:pt idx="2775">
                  <c:v>17288</c:v>
                </c:pt>
                <c:pt idx="2776">
                  <c:v>17293</c:v>
                </c:pt>
                <c:pt idx="2777">
                  <c:v>17299</c:v>
                </c:pt>
                <c:pt idx="2778">
                  <c:v>17305</c:v>
                </c:pt>
                <c:pt idx="2779">
                  <c:v>17311</c:v>
                </c:pt>
                <c:pt idx="2780">
                  <c:v>17317</c:v>
                </c:pt>
                <c:pt idx="2781">
                  <c:v>17324</c:v>
                </c:pt>
                <c:pt idx="2782">
                  <c:v>17329</c:v>
                </c:pt>
                <c:pt idx="2783">
                  <c:v>17335</c:v>
                </c:pt>
                <c:pt idx="2784">
                  <c:v>17341</c:v>
                </c:pt>
                <c:pt idx="2785">
                  <c:v>17347</c:v>
                </c:pt>
                <c:pt idx="2786">
                  <c:v>17353</c:v>
                </c:pt>
                <c:pt idx="2787">
                  <c:v>17359</c:v>
                </c:pt>
                <c:pt idx="2788">
                  <c:v>17364</c:v>
                </c:pt>
                <c:pt idx="2789">
                  <c:v>17371</c:v>
                </c:pt>
                <c:pt idx="2790">
                  <c:v>17377</c:v>
                </c:pt>
                <c:pt idx="2791">
                  <c:v>17383</c:v>
                </c:pt>
                <c:pt idx="2792">
                  <c:v>17389</c:v>
                </c:pt>
                <c:pt idx="2793">
                  <c:v>17394</c:v>
                </c:pt>
                <c:pt idx="2794">
                  <c:v>17400</c:v>
                </c:pt>
                <c:pt idx="2795">
                  <c:v>17406</c:v>
                </c:pt>
                <c:pt idx="2796">
                  <c:v>17413</c:v>
                </c:pt>
                <c:pt idx="2797">
                  <c:v>17419</c:v>
                </c:pt>
                <c:pt idx="2798">
                  <c:v>17425</c:v>
                </c:pt>
                <c:pt idx="2799">
                  <c:v>17430</c:v>
                </c:pt>
                <c:pt idx="2800">
                  <c:v>17436</c:v>
                </c:pt>
                <c:pt idx="2801">
                  <c:v>17442</c:v>
                </c:pt>
                <c:pt idx="2802">
                  <c:v>17448</c:v>
                </c:pt>
                <c:pt idx="2803">
                  <c:v>17455</c:v>
                </c:pt>
                <c:pt idx="2804">
                  <c:v>17461</c:v>
                </c:pt>
                <c:pt idx="2805">
                  <c:v>17466</c:v>
                </c:pt>
                <c:pt idx="2806">
                  <c:v>17472</c:v>
                </c:pt>
                <c:pt idx="2807">
                  <c:v>17478</c:v>
                </c:pt>
                <c:pt idx="2808">
                  <c:v>17484</c:v>
                </c:pt>
                <c:pt idx="2809">
                  <c:v>17490</c:v>
                </c:pt>
                <c:pt idx="2810">
                  <c:v>17496</c:v>
                </c:pt>
                <c:pt idx="2811">
                  <c:v>17502</c:v>
                </c:pt>
                <c:pt idx="2812">
                  <c:v>17508</c:v>
                </c:pt>
                <c:pt idx="2813">
                  <c:v>17514</c:v>
                </c:pt>
                <c:pt idx="2814">
                  <c:v>17520</c:v>
                </c:pt>
                <c:pt idx="2815">
                  <c:v>17526</c:v>
                </c:pt>
                <c:pt idx="2816">
                  <c:v>17531</c:v>
                </c:pt>
                <c:pt idx="2817">
                  <c:v>17538</c:v>
                </c:pt>
                <c:pt idx="2818">
                  <c:v>17544</c:v>
                </c:pt>
                <c:pt idx="2819">
                  <c:v>17550</c:v>
                </c:pt>
                <c:pt idx="2820">
                  <c:v>17556</c:v>
                </c:pt>
                <c:pt idx="2821">
                  <c:v>17561</c:v>
                </c:pt>
                <c:pt idx="2822">
                  <c:v>17567</c:v>
                </c:pt>
                <c:pt idx="2823">
                  <c:v>17573</c:v>
                </c:pt>
                <c:pt idx="2824">
                  <c:v>17580</c:v>
                </c:pt>
                <c:pt idx="2825">
                  <c:v>17585</c:v>
                </c:pt>
                <c:pt idx="2826">
                  <c:v>17591</c:v>
                </c:pt>
                <c:pt idx="2827">
                  <c:v>17597</c:v>
                </c:pt>
                <c:pt idx="2828">
                  <c:v>17603</c:v>
                </c:pt>
                <c:pt idx="2829">
                  <c:v>17608</c:v>
                </c:pt>
                <c:pt idx="2830">
                  <c:v>17614</c:v>
                </c:pt>
                <c:pt idx="2831">
                  <c:v>17620</c:v>
                </c:pt>
                <c:pt idx="2832">
                  <c:v>17627</c:v>
                </c:pt>
                <c:pt idx="2833">
                  <c:v>17633</c:v>
                </c:pt>
                <c:pt idx="2834">
                  <c:v>17638</c:v>
                </c:pt>
                <c:pt idx="2835">
                  <c:v>17644</c:v>
                </c:pt>
                <c:pt idx="2836">
                  <c:v>17650</c:v>
                </c:pt>
                <c:pt idx="2837">
                  <c:v>17656</c:v>
                </c:pt>
                <c:pt idx="2838">
                  <c:v>17661</c:v>
                </c:pt>
                <c:pt idx="2839">
                  <c:v>17668</c:v>
                </c:pt>
                <c:pt idx="2840">
                  <c:v>17674</c:v>
                </c:pt>
                <c:pt idx="2841">
                  <c:v>17680</c:v>
                </c:pt>
                <c:pt idx="2842">
                  <c:v>17685</c:v>
                </c:pt>
                <c:pt idx="2843">
                  <c:v>17691</c:v>
                </c:pt>
                <c:pt idx="2844">
                  <c:v>17697</c:v>
                </c:pt>
                <c:pt idx="2845">
                  <c:v>17703</c:v>
                </c:pt>
                <c:pt idx="2846">
                  <c:v>17709</c:v>
                </c:pt>
                <c:pt idx="2847">
                  <c:v>17715</c:v>
                </c:pt>
                <c:pt idx="2848">
                  <c:v>17721</c:v>
                </c:pt>
                <c:pt idx="2849">
                  <c:v>17727</c:v>
                </c:pt>
                <c:pt idx="2850">
                  <c:v>17732</c:v>
                </c:pt>
                <c:pt idx="2851">
                  <c:v>17738</c:v>
                </c:pt>
                <c:pt idx="2852">
                  <c:v>17744</c:v>
                </c:pt>
                <c:pt idx="2853">
                  <c:v>17751</c:v>
                </c:pt>
                <c:pt idx="2854">
                  <c:v>17757</c:v>
                </c:pt>
                <c:pt idx="2855">
                  <c:v>17762</c:v>
                </c:pt>
                <c:pt idx="2856">
                  <c:v>17768</c:v>
                </c:pt>
                <c:pt idx="2857">
                  <c:v>17774</c:v>
                </c:pt>
                <c:pt idx="2858">
                  <c:v>17780</c:v>
                </c:pt>
                <c:pt idx="2859">
                  <c:v>17785</c:v>
                </c:pt>
                <c:pt idx="2860">
                  <c:v>17792</c:v>
                </c:pt>
                <c:pt idx="2861">
                  <c:v>17798</c:v>
                </c:pt>
                <c:pt idx="2862">
                  <c:v>17804</c:v>
                </c:pt>
                <c:pt idx="2863">
                  <c:v>17809</c:v>
                </c:pt>
                <c:pt idx="2864">
                  <c:v>17815</c:v>
                </c:pt>
                <c:pt idx="2865">
                  <c:v>17821</c:v>
                </c:pt>
                <c:pt idx="2866">
                  <c:v>17826</c:v>
                </c:pt>
                <c:pt idx="2867">
                  <c:v>17832</c:v>
                </c:pt>
                <c:pt idx="2868">
                  <c:v>17839</c:v>
                </c:pt>
                <c:pt idx="2869">
                  <c:v>17845</c:v>
                </c:pt>
                <c:pt idx="2870">
                  <c:v>17850</c:v>
                </c:pt>
                <c:pt idx="2871">
                  <c:v>17856</c:v>
                </c:pt>
                <c:pt idx="2872">
                  <c:v>17862</c:v>
                </c:pt>
                <c:pt idx="2873">
                  <c:v>17868</c:v>
                </c:pt>
                <c:pt idx="2874">
                  <c:v>17874</c:v>
                </c:pt>
                <c:pt idx="2875">
                  <c:v>17880</c:v>
                </c:pt>
                <c:pt idx="2876">
                  <c:v>17886</c:v>
                </c:pt>
                <c:pt idx="2877">
                  <c:v>17892</c:v>
                </c:pt>
                <c:pt idx="2878">
                  <c:v>17898</c:v>
                </c:pt>
                <c:pt idx="2879">
                  <c:v>17903</c:v>
                </c:pt>
                <c:pt idx="2880">
                  <c:v>17909</c:v>
                </c:pt>
                <c:pt idx="2881">
                  <c:v>17915</c:v>
                </c:pt>
                <c:pt idx="2882">
                  <c:v>17921</c:v>
                </c:pt>
                <c:pt idx="2883">
                  <c:v>17927</c:v>
                </c:pt>
                <c:pt idx="2884">
                  <c:v>17933</c:v>
                </c:pt>
                <c:pt idx="2885">
                  <c:v>17938</c:v>
                </c:pt>
                <c:pt idx="2886">
                  <c:v>17944</c:v>
                </c:pt>
                <c:pt idx="2887">
                  <c:v>17950</c:v>
                </c:pt>
                <c:pt idx="2888">
                  <c:v>17956</c:v>
                </c:pt>
                <c:pt idx="2889">
                  <c:v>17961</c:v>
                </c:pt>
                <c:pt idx="2890">
                  <c:v>17968</c:v>
                </c:pt>
                <c:pt idx="2891">
                  <c:v>17974</c:v>
                </c:pt>
                <c:pt idx="2892">
                  <c:v>17980</c:v>
                </c:pt>
                <c:pt idx="2893">
                  <c:v>17985</c:v>
                </c:pt>
                <c:pt idx="2894">
                  <c:v>17991</c:v>
                </c:pt>
                <c:pt idx="2895">
                  <c:v>17997</c:v>
                </c:pt>
                <c:pt idx="2896">
                  <c:v>18003</c:v>
                </c:pt>
                <c:pt idx="2897">
                  <c:v>18010</c:v>
                </c:pt>
                <c:pt idx="2898">
                  <c:v>18015</c:v>
                </c:pt>
                <c:pt idx="2899">
                  <c:v>18021</c:v>
                </c:pt>
                <c:pt idx="2900">
                  <c:v>18027</c:v>
                </c:pt>
                <c:pt idx="2901">
                  <c:v>18033</c:v>
                </c:pt>
                <c:pt idx="2902">
                  <c:v>18038</c:v>
                </c:pt>
                <c:pt idx="2903">
                  <c:v>18044</c:v>
                </c:pt>
                <c:pt idx="2904">
                  <c:v>18051</c:v>
                </c:pt>
                <c:pt idx="2905">
                  <c:v>18057</c:v>
                </c:pt>
                <c:pt idx="2906">
                  <c:v>18063</c:v>
                </c:pt>
                <c:pt idx="2907">
                  <c:v>18068</c:v>
                </c:pt>
                <c:pt idx="2908">
                  <c:v>18074</c:v>
                </c:pt>
                <c:pt idx="2909">
                  <c:v>18080</c:v>
                </c:pt>
                <c:pt idx="2910">
                  <c:v>18086</c:v>
                </c:pt>
                <c:pt idx="2911">
                  <c:v>18092</c:v>
                </c:pt>
                <c:pt idx="2912">
                  <c:v>18098</c:v>
                </c:pt>
                <c:pt idx="2913">
                  <c:v>18104</c:v>
                </c:pt>
                <c:pt idx="2914">
                  <c:v>18110</c:v>
                </c:pt>
                <c:pt idx="2915">
                  <c:v>18115</c:v>
                </c:pt>
                <c:pt idx="2916">
                  <c:v>18121</c:v>
                </c:pt>
                <c:pt idx="2917">
                  <c:v>18127</c:v>
                </c:pt>
                <c:pt idx="2918">
                  <c:v>18134</c:v>
                </c:pt>
                <c:pt idx="2919">
                  <c:v>18140</c:v>
                </c:pt>
                <c:pt idx="2920">
                  <c:v>18145</c:v>
                </c:pt>
                <c:pt idx="2921">
                  <c:v>18151</c:v>
                </c:pt>
                <c:pt idx="2922">
                  <c:v>18157</c:v>
                </c:pt>
                <c:pt idx="2923">
                  <c:v>18163</c:v>
                </c:pt>
                <c:pt idx="2924">
                  <c:v>18169</c:v>
                </c:pt>
                <c:pt idx="2925">
                  <c:v>18174</c:v>
                </c:pt>
                <c:pt idx="2926">
                  <c:v>18181</c:v>
                </c:pt>
                <c:pt idx="2927">
                  <c:v>18187</c:v>
                </c:pt>
                <c:pt idx="2928">
                  <c:v>18193</c:v>
                </c:pt>
                <c:pt idx="2929">
                  <c:v>18199</c:v>
                </c:pt>
                <c:pt idx="2930">
                  <c:v>18205</c:v>
                </c:pt>
                <c:pt idx="2931">
                  <c:v>18210</c:v>
                </c:pt>
                <c:pt idx="2932">
                  <c:v>18216</c:v>
                </c:pt>
                <c:pt idx="2933">
                  <c:v>18223</c:v>
                </c:pt>
                <c:pt idx="2934">
                  <c:v>18228</c:v>
                </c:pt>
                <c:pt idx="2935">
                  <c:v>18234</c:v>
                </c:pt>
                <c:pt idx="2936">
                  <c:v>18240</c:v>
                </c:pt>
                <c:pt idx="2937">
                  <c:v>18246</c:v>
                </c:pt>
                <c:pt idx="2938">
                  <c:v>18251</c:v>
                </c:pt>
                <c:pt idx="2939">
                  <c:v>18257</c:v>
                </c:pt>
                <c:pt idx="2940">
                  <c:v>18264</c:v>
                </c:pt>
                <c:pt idx="2941">
                  <c:v>18270</c:v>
                </c:pt>
                <c:pt idx="2942">
                  <c:v>18276</c:v>
                </c:pt>
                <c:pt idx="2943">
                  <c:v>18281</c:v>
                </c:pt>
                <c:pt idx="2944">
                  <c:v>18287</c:v>
                </c:pt>
                <c:pt idx="2945">
                  <c:v>18293</c:v>
                </c:pt>
                <c:pt idx="2946">
                  <c:v>18299</c:v>
                </c:pt>
                <c:pt idx="2947">
                  <c:v>18306</c:v>
                </c:pt>
                <c:pt idx="2948">
                  <c:v>18312</c:v>
                </c:pt>
                <c:pt idx="2949">
                  <c:v>18317</c:v>
                </c:pt>
                <c:pt idx="2950">
                  <c:v>18323</c:v>
                </c:pt>
                <c:pt idx="2951">
                  <c:v>18329</c:v>
                </c:pt>
                <c:pt idx="2952">
                  <c:v>18335</c:v>
                </c:pt>
                <c:pt idx="2953">
                  <c:v>18340</c:v>
                </c:pt>
                <c:pt idx="2954">
                  <c:v>18347</c:v>
                </c:pt>
                <c:pt idx="2955">
                  <c:v>18353</c:v>
                </c:pt>
                <c:pt idx="2956">
                  <c:v>18358</c:v>
                </c:pt>
                <c:pt idx="2957">
                  <c:v>18364</c:v>
                </c:pt>
                <c:pt idx="2958">
                  <c:v>18370</c:v>
                </c:pt>
                <c:pt idx="2959">
                  <c:v>18376</c:v>
                </c:pt>
                <c:pt idx="2960">
                  <c:v>18381</c:v>
                </c:pt>
                <c:pt idx="2961">
                  <c:v>18387</c:v>
                </c:pt>
                <c:pt idx="2962">
                  <c:v>18394</c:v>
                </c:pt>
                <c:pt idx="2963">
                  <c:v>18399</c:v>
                </c:pt>
                <c:pt idx="2964">
                  <c:v>18405</c:v>
                </c:pt>
                <c:pt idx="2965">
                  <c:v>18411</c:v>
                </c:pt>
                <c:pt idx="2966">
                  <c:v>18417</c:v>
                </c:pt>
                <c:pt idx="2967">
                  <c:v>18423</c:v>
                </c:pt>
                <c:pt idx="2968">
                  <c:v>18428</c:v>
                </c:pt>
                <c:pt idx="2969">
                  <c:v>18435</c:v>
                </c:pt>
                <c:pt idx="2970">
                  <c:v>18441</c:v>
                </c:pt>
                <c:pt idx="2971">
                  <c:v>18446</c:v>
                </c:pt>
                <c:pt idx="2972">
                  <c:v>18452</c:v>
                </c:pt>
                <c:pt idx="2973">
                  <c:v>18458</c:v>
                </c:pt>
                <c:pt idx="2974">
                  <c:v>18464</c:v>
                </c:pt>
                <c:pt idx="2975">
                  <c:v>18470</c:v>
                </c:pt>
                <c:pt idx="2976">
                  <c:v>18476</c:v>
                </c:pt>
                <c:pt idx="2977">
                  <c:v>18482</c:v>
                </c:pt>
                <c:pt idx="2978">
                  <c:v>18488</c:v>
                </c:pt>
                <c:pt idx="2979">
                  <c:v>18494</c:v>
                </c:pt>
                <c:pt idx="2980">
                  <c:v>18499</c:v>
                </c:pt>
                <c:pt idx="2981">
                  <c:v>18505</c:v>
                </c:pt>
                <c:pt idx="2982">
                  <c:v>18511</c:v>
                </c:pt>
                <c:pt idx="2983">
                  <c:v>18516</c:v>
                </c:pt>
                <c:pt idx="2984">
                  <c:v>18523</c:v>
                </c:pt>
                <c:pt idx="2985">
                  <c:v>18529</c:v>
                </c:pt>
                <c:pt idx="2986">
                  <c:v>18535</c:v>
                </c:pt>
                <c:pt idx="2987">
                  <c:v>18540</c:v>
                </c:pt>
                <c:pt idx="2988">
                  <c:v>18546</c:v>
                </c:pt>
                <c:pt idx="2989">
                  <c:v>18552</c:v>
                </c:pt>
                <c:pt idx="2990">
                  <c:v>18558</c:v>
                </c:pt>
                <c:pt idx="2991">
                  <c:v>18565</c:v>
                </c:pt>
                <c:pt idx="2992">
                  <c:v>18570</c:v>
                </c:pt>
                <c:pt idx="2993">
                  <c:v>18576</c:v>
                </c:pt>
                <c:pt idx="2994">
                  <c:v>18582</c:v>
                </c:pt>
                <c:pt idx="2995">
                  <c:v>18588</c:v>
                </c:pt>
                <c:pt idx="2996">
                  <c:v>18594</c:v>
                </c:pt>
                <c:pt idx="2997">
                  <c:v>18599</c:v>
                </c:pt>
                <c:pt idx="2998">
                  <c:v>18606</c:v>
                </c:pt>
                <c:pt idx="2999">
                  <c:v>18612</c:v>
                </c:pt>
                <c:pt idx="3000">
                  <c:v>18617</c:v>
                </c:pt>
                <c:pt idx="3001">
                  <c:v>18623</c:v>
                </c:pt>
                <c:pt idx="3002">
                  <c:v>18629</c:v>
                </c:pt>
                <c:pt idx="3003">
                  <c:v>18635</c:v>
                </c:pt>
                <c:pt idx="3004">
                  <c:v>18641</c:v>
                </c:pt>
                <c:pt idx="3005">
                  <c:v>18647</c:v>
                </c:pt>
                <c:pt idx="3006">
                  <c:v>18653</c:v>
                </c:pt>
                <c:pt idx="3007">
                  <c:v>18659</c:v>
                </c:pt>
                <c:pt idx="3008">
                  <c:v>18665</c:v>
                </c:pt>
                <c:pt idx="3009">
                  <c:v>18671</c:v>
                </c:pt>
                <c:pt idx="3010">
                  <c:v>18676</c:v>
                </c:pt>
                <c:pt idx="3011">
                  <c:v>18682</c:v>
                </c:pt>
                <c:pt idx="3012">
                  <c:v>18689</c:v>
                </c:pt>
                <c:pt idx="3013">
                  <c:v>18695</c:v>
                </c:pt>
                <c:pt idx="3014">
                  <c:v>18700</c:v>
                </c:pt>
                <c:pt idx="3015">
                  <c:v>18706</c:v>
                </c:pt>
                <c:pt idx="3016">
                  <c:v>18712</c:v>
                </c:pt>
                <c:pt idx="3017">
                  <c:v>18718</c:v>
                </c:pt>
                <c:pt idx="3018">
                  <c:v>18724</c:v>
                </c:pt>
                <c:pt idx="3019">
                  <c:v>18731</c:v>
                </c:pt>
                <c:pt idx="3020">
                  <c:v>18736</c:v>
                </c:pt>
                <c:pt idx="3021">
                  <c:v>18742</c:v>
                </c:pt>
                <c:pt idx="3022">
                  <c:v>18748</c:v>
                </c:pt>
                <c:pt idx="3023">
                  <c:v>18754</c:v>
                </c:pt>
                <c:pt idx="3024">
                  <c:v>18759</c:v>
                </c:pt>
                <c:pt idx="3025">
                  <c:v>18765</c:v>
                </c:pt>
                <c:pt idx="3026">
                  <c:v>18771</c:v>
                </c:pt>
                <c:pt idx="3027">
                  <c:v>18778</c:v>
                </c:pt>
                <c:pt idx="3028">
                  <c:v>18783</c:v>
                </c:pt>
                <c:pt idx="3029">
                  <c:v>18789</c:v>
                </c:pt>
                <c:pt idx="3030">
                  <c:v>18795</c:v>
                </c:pt>
                <c:pt idx="3031">
                  <c:v>18801</c:v>
                </c:pt>
                <c:pt idx="3032">
                  <c:v>18807</c:v>
                </c:pt>
                <c:pt idx="3033">
                  <c:v>18812</c:v>
                </c:pt>
                <c:pt idx="3034">
                  <c:v>18819</c:v>
                </c:pt>
                <c:pt idx="3035">
                  <c:v>18825</c:v>
                </c:pt>
                <c:pt idx="3036">
                  <c:v>18831</c:v>
                </c:pt>
                <c:pt idx="3037">
                  <c:v>18836</c:v>
                </c:pt>
                <c:pt idx="3038">
                  <c:v>18842</c:v>
                </c:pt>
                <c:pt idx="3039">
                  <c:v>18848</c:v>
                </c:pt>
                <c:pt idx="3040">
                  <c:v>18854</c:v>
                </c:pt>
                <c:pt idx="3041">
                  <c:v>18860</c:v>
                </c:pt>
                <c:pt idx="3042">
                  <c:v>18866</c:v>
                </c:pt>
                <c:pt idx="3043">
                  <c:v>18872</c:v>
                </c:pt>
                <c:pt idx="3044">
                  <c:v>18878</c:v>
                </c:pt>
                <c:pt idx="3045">
                  <c:v>18883</c:v>
                </c:pt>
                <c:pt idx="3046">
                  <c:v>18889</c:v>
                </c:pt>
                <c:pt idx="3047">
                  <c:v>18895</c:v>
                </c:pt>
                <c:pt idx="3048">
                  <c:v>18900</c:v>
                </c:pt>
                <c:pt idx="3049">
                  <c:v>18907</c:v>
                </c:pt>
                <c:pt idx="3050">
                  <c:v>18913</c:v>
                </c:pt>
                <c:pt idx="3051">
                  <c:v>18919</c:v>
                </c:pt>
                <c:pt idx="3052">
                  <c:v>18925</c:v>
                </c:pt>
                <c:pt idx="3053">
                  <c:v>18930</c:v>
                </c:pt>
                <c:pt idx="3054">
                  <c:v>18936</c:v>
                </c:pt>
              </c:numCache>
            </c:numRef>
          </c:xVal>
          <c:yVal>
            <c:numRef>
              <c:f>[curvas_piston.xlsx]Sheet1!$B$2:$B$3057</c:f>
              <c:numCache>
                <c:formatCode>General</c:formatCode>
                <c:ptCount val="3056"/>
                <c:pt idx="0">
                  <c:v>0.30009775171065495</c:v>
                </c:pt>
                <c:pt idx="1">
                  <c:v>0.30009775171065495</c:v>
                </c:pt>
                <c:pt idx="2">
                  <c:v>0.30009775171065495</c:v>
                </c:pt>
                <c:pt idx="3">
                  <c:v>0.30009775171065495</c:v>
                </c:pt>
                <c:pt idx="4">
                  <c:v>0.30009775171065495</c:v>
                </c:pt>
                <c:pt idx="5">
                  <c:v>0.30009775171065495</c:v>
                </c:pt>
                <c:pt idx="6">
                  <c:v>0.30009775171065495</c:v>
                </c:pt>
                <c:pt idx="7">
                  <c:v>0.30009775171065495</c:v>
                </c:pt>
                <c:pt idx="8">
                  <c:v>0.30009775171065495</c:v>
                </c:pt>
                <c:pt idx="9">
                  <c:v>0.30009775171065495</c:v>
                </c:pt>
                <c:pt idx="10">
                  <c:v>0.30009775171065495</c:v>
                </c:pt>
                <c:pt idx="11">
                  <c:v>0.30009775171065495</c:v>
                </c:pt>
                <c:pt idx="12">
                  <c:v>0.30009775171065495</c:v>
                </c:pt>
                <c:pt idx="13">
                  <c:v>0.30009775171065495</c:v>
                </c:pt>
                <c:pt idx="14">
                  <c:v>0.30009775171065495</c:v>
                </c:pt>
                <c:pt idx="15">
                  <c:v>0.30009775171065495</c:v>
                </c:pt>
                <c:pt idx="16">
                  <c:v>0.30009775171065495</c:v>
                </c:pt>
                <c:pt idx="17">
                  <c:v>0.30009775171065495</c:v>
                </c:pt>
                <c:pt idx="18">
                  <c:v>0.30009775171065495</c:v>
                </c:pt>
                <c:pt idx="19">
                  <c:v>0.30009775171065495</c:v>
                </c:pt>
                <c:pt idx="20">
                  <c:v>0.30009775171065495</c:v>
                </c:pt>
                <c:pt idx="21">
                  <c:v>0.30009775171065495</c:v>
                </c:pt>
                <c:pt idx="22">
                  <c:v>0.30009775171065495</c:v>
                </c:pt>
                <c:pt idx="23">
                  <c:v>0.30009775171065495</c:v>
                </c:pt>
                <c:pt idx="24">
                  <c:v>0.30009775171065495</c:v>
                </c:pt>
                <c:pt idx="25">
                  <c:v>0.30009775171065495</c:v>
                </c:pt>
                <c:pt idx="26">
                  <c:v>0.30009775171065495</c:v>
                </c:pt>
                <c:pt idx="27">
                  <c:v>0.30009775171065495</c:v>
                </c:pt>
                <c:pt idx="28">
                  <c:v>0.30009775171065495</c:v>
                </c:pt>
                <c:pt idx="29">
                  <c:v>0.30009775171065495</c:v>
                </c:pt>
                <c:pt idx="30">
                  <c:v>0.30009775171065495</c:v>
                </c:pt>
                <c:pt idx="31">
                  <c:v>0.30009775171065495</c:v>
                </c:pt>
                <c:pt idx="32">
                  <c:v>0.30009775171065495</c:v>
                </c:pt>
                <c:pt idx="33">
                  <c:v>0.30009775171065495</c:v>
                </c:pt>
                <c:pt idx="34">
                  <c:v>0.30009775171065495</c:v>
                </c:pt>
                <c:pt idx="35">
                  <c:v>0.30009775171065495</c:v>
                </c:pt>
                <c:pt idx="36">
                  <c:v>0.30009775171065495</c:v>
                </c:pt>
                <c:pt idx="37">
                  <c:v>0.30009775171065495</c:v>
                </c:pt>
                <c:pt idx="38">
                  <c:v>0.30009775171065495</c:v>
                </c:pt>
                <c:pt idx="39">
                  <c:v>0.30009775171065495</c:v>
                </c:pt>
                <c:pt idx="40">
                  <c:v>0.30009775171065495</c:v>
                </c:pt>
                <c:pt idx="41">
                  <c:v>0.30009775171065495</c:v>
                </c:pt>
                <c:pt idx="42">
                  <c:v>0.30009775171065495</c:v>
                </c:pt>
                <c:pt idx="43">
                  <c:v>0.30009775171065495</c:v>
                </c:pt>
                <c:pt idx="44">
                  <c:v>0.30009775171065495</c:v>
                </c:pt>
                <c:pt idx="45">
                  <c:v>0.30009775171065495</c:v>
                </c:pt>
                <c:pt idx="46">
                  <c:v>0.30009775171065495</c:v>
                </c:pt>
                <c:pt idx="47">
                  <c:v>0.30009775171065495</c:v>
                </c:pt>
                <c:pt idx="48">
                  <c:v>0.30009775171065495</c:v>
                </c:pt>
                <c:pt idx="49">
                  <c:v>0.30009775171065495</c:v>
                </c:pt>
                <c:pt idx="50">
                  <c:v>0.30009775171065495</c:v>
                </c:pt>
                <c:pt idx="51">
                  <c:v>0.30009775171065495</c:v>
                </c:pt>
                <c:pt idx="52">
                  <c:v>0.30009775171065495</c:v>
                </c:pt>
                <c:pt idx="53">
                  <c:v>0.30009775171065495</c:v>
                </c:pt>
                <c:pt idx="54">
                  <c:v>0.30009775171065495</c:v>
                </c:pt>
                <c:pt idx="55">
                  <c:v>0.30009775171065495</c:v>
                </c:pt>
                <c:pt idx="56">
                  <c:v>0.30009775171065495</c:v>
                </c:pt>
                <c:pt idx="57">
                  <c:v>0.30009775171065495</c:v>
                </c:pt>
                <c:pt idx="58">
                  <c:v>0.30009775171065495</c:v>
                </c:pt>
                <c:pt idx="59">
                  <c:v>0.30009775171065495</c:v>
                </c:pt>
                <c:pt idx="60">
                  <c:v>0.30009775171065495</c:v>
                </c:pt>
                <c:pt idx="61">
                  <c:v>0.30009775171065495</c:v>
                </c:pt>
                <c:pt idx="62">
                  <c:v>0.30009775171065495</c:v>
                </c:pt>
                <c:pt idx="63">
                  <c:v>0.30009775171065495</c:v>
                </c:pt>
                <c:pt idx="64">
                  <c:v>0.30009775171065495</c:v>
                </c:pt>
                <c:pt idx="65">
                  <c:v>0.30009775171065495</c:v>
                </c:pt>
                <c:pt idx="66">
                  <c:v>0.30009775171065495</c:v>
                </c:pt>
                <c:pt idx="67">
                  <c:v>0.30009775171065495</c:v>
                </c:pt>
                <c:pt idx="68">
                  <c:v>0.30009775171065495</c:v>
                </c:pt>
                <c:pt idx="69">
                  <c:v>0.30009775171065495</c:v>
                </c:pt>
                <c:pt idx="70">
                  <c:v>0.30009775171065495</c:v>
                </c:pt>
                <c:pt idx="71">
                  <c:v>0.30009775171065495</c:v>
                </c:pt>
                <c:pt idx="72">
                  <c:v>0.30009775171065495</c:v>
                </c:pt>
                <c:pt idx="73">
                  <c:v>0.30009775171065495</c:v>
                </c:pt>
                <c:pt idx="74">
                  <c:v>0.30009775171065495</c:v>
                </c:pt>
                <c:pt idx="75">
                  <c:v>0.30009775171065495</c:v>
                </c:pt>
                <c:pt idx="76">
                  <c:v>0.30009775171065495</c:v>
                </c:pt>
                <c:pt idx="77">
                  <c:v>0.30009775171065495</c:v>
                </c:pt>
                <c:pt idx="78">
                  <c:v>0.30009775171065495</c:v>
                </c:pt>
                <c:pt idx="79">
                  <c:v>0.30009775171065495</c:v>
                </c:pt>
                <c:pt idx="80">
                  <c:v>0.30009775171065495</c:v>
                </c:pt>
                <c:pt idx="81">
                  <c:v>0.30009775171065495</c:v>
                </c:pt>
                <c:pt idx="82">
                  <c:v>0.30009775171065495</c:v>
                </c:pt>
                <c:pt idx="83">
                  <c:v>0.30009775171065495</c:v>
                </c:pt>
                <c:pt idx="84">
                  <c:v>0.30009775171065495</c:v>
                </c:pt>
                <c:pt idx="85">
                  <c:v>0.30009775171065495</c:v>
                </c:pt>
                <c:pt idx="86">
                  <c:v>0.30009775171065495</c:v>
                </c:pt>
                <c:pt idx="87">
                  <c:v>0.30009775171065495</c:v>
                </c:pt>
                <c:pt idx="88">
                  <c:v>0.30009775171065495</c:v>
                </c:pt>
                <c:pt idx="89">
                  <c:v>0.30009775171065495</c:v>
                </c:pt>
                <c:pt idx="90">
                  <c:v>0.30009775171065495</c:v>
                </c:pt>
                <c:pt idx="91">
                  <c:v>0.30009775171065495</c:v>
                </c:pt>
                <c:pt idx="92">
                  <c:v>0.30009775171065495</c:v>
                </c:pt>
                <c:pt idx="93">
                  <c:v>0.30009775171065495</c:v>
                </c:pt>
                <c:pt idx="94">
                  <c:v>0.30009775171065495</c:v>
                </c:pt>
                <c:pt idx="95">
                  <c:v>0.30009775171065495</c:v>
                </c:pt>
                <c:pt idx="96">
                  <c:v>0.30009775171065495</c:v>
                </c:pt>
                <c:pt idx="97">
                  <c:v>0.30009775171065495</c:v>
                </c:pt>
                <c:pt idx="98">
                  <c:v>0.30009775171065495</c:v>
                </c:pt>
                <c:pt idx="99">
                  <c:v>0.30009775171065495</c:v>
                </c:pt>
                <c:pt idx="100">
                  <c:v>0.30009775171065495</c:v>
                </c:pt>
                <c:pt idx="101">
                  <c:v>0.30009775171065495</c:v>
                </c:pt>
                <c:pt idx="102">
                  <c:v>0.30009775171065495</c:v>
                </c:pt>
                <c:pt idx="103">
                  <c:v>0.30009775171065495</c:v>
                </c:pt>
                <c:pt idx="104">
                  <c:v>0.30009775171065495</c:v>
                </c:pt>
                <c:pt idx="105">
                  <c:v>0.30009775171065495</c:v>
                </c:pt>
                <c:pt idx="106">
                  <c:v>0.30009775171065495</c:v>
                </c:pt>
                <c:pt idx="107">
                  <c:v>0.30009775171065495</c:v>
                </c:pt>
                <c:pt idx="108">
                  <c:v>0.30009775171065495</c:v>
                </c:pt>
                <c:pt idx="109">
                  <c:v>0.30009775171065495</c:v>
                </c:pt>
                <c:pt idx="110">
                  <c:v>0.30009775171065495</c:v>
                </c:pt>
                <c:pt idx="111">
                  <c:v>0.30009775171065495</c:v>
                </c:pt>
                <c:pt idx="112">
                  <c:v>0.30009775171065495</c:v>
                </c:pt>
                <c:pt idx="113">
                  <c:v>0.30009775171065495</c:v>
                </c:pt>
                <c:pt idx="114">
                  <c:v>0.30009775171065495</c:v>
                </c:pt>
                <c:pt idx="115">
                  <c:v>0.30009775171065495</c:v>
                </c:pt>
                <c:pt idx="116">
                  <c:v>0.30009775171065495</c:v>
                </c:pt>
                <c:pt idx="117">
                  <c:v>0.30009775171065495</c:v>
                </c:pt>
                <c:pt idx="118">
                  <c:v>0.30009775171065495</c:v>
                </c:pt>
                <c:pt idx="119">
                  <c:v>0.30009775171065495</c:v>
                </c:pt>
                <c:pt idx="120">
                  <c:v>0.30009775171065495</c:v>
                </c:pt>
                <c:pt idx="121">
                  <c:v>0.30009775171065495</c:v>
                </c:pt>
                <c:pt idx="122">
                  <c:v>0.30009775171065495</c:v>
                </c:pt>
                <c:pt idx="123">
                  <c:v>0.30009775171065495</c:v>
                </c:pt>
                <c:pt idx="124">
                  <c:v>0.30009775171065495</c:v>
                </c:pt>
                <c:pt idx="125">
                  <c:v>0.30009775171065495</c:v>
                </c:pt>
                <c:pt idx="126">
                  <c:v>0.30009775171065495</c:v>
                </c:pt>
                <c:pt idx="127">
                  <c:v>0.30009775171065495</c:v>
                </c:pt>
                <c:pt idx="128">
                  <c:v>0.30009775171065495</c:v>
                </c:pt>
                <c:pt idx="129">
                  <c:v>0.30009775171065495</c:v>
                </c:pt>
                <c:pt idx="130">
                  <c:v>0.30009775171065495</c:v>
                </c:pt>
                <c:pt idx="131">
                  <c:v>0.30009775171065495</c:v>
                </c:pt>
                <c:pt idx="132">
                  <c:v>0.30009775171065495</c:v>
                </c:pt>
                <c:pt idx="133">
                  <c:v>0.30009775171065495</c:v>
                </c:pt>
                <c:pt idx="134">
                  <c:v>0.30009775171065495</c:v>
                </c:pt>
                <c:pt idx="135">
                  <c:v>0.30009775171065495</c:v>
                </c:pt>
                <c:pt idx="136">
                  <c:v>0.30009775171065495</c:v>
                </c:pt>
                <c:pt idx="137">
                  <c:v>0.30009775171065495</c:v>
                </c:pt>
                <c:pt idx="138">
                  <c:v>0.30009775171065495</c:v>
                </c:pt>
                <c:pt idx="139">
                  <c:v>0.30009775171065495</c:v>
                </c:pt>
                <c:pt idx="140">
                  <c:v>0.30009775171065495</c:v>
                </c:pt>
                <c:pt idx="141">
                  <c:v>0.30009775171065495</c:v>
                </c:pt>
                <c:pt idx="142">
                  <c:v>0.30009775171065495</c:v>
                </c:pt>
                <c:pt idx="143">
                  <c:v>0.30009775171065495</c:v>
                </c:pt>
                <c:pt idx="144">
                  <c:v>0.30009775171065495</c:v>
                </c:pt>
                <c:pt idx="145">
                  <c:v>0.30009775171065495</c:v>
                </c:pt>
                <c:pt idx="146">
                  <c:v>0.30009775171065495</c:v>
                </c:pt>
                <c:pt idx="147">
                  <c:v>0.30009775171065495</c:v>
                </c:pt>
                <c:pt idx="148">
                  <c:v>0.30009775171065495</c:v>
                </c:pt>
                <c:pt idx="149">
                  <c:v>0.30009775171065495</c:v>
                </c:pt>
                <c:pt idx="150">
                  <c:v>0.30009775171065495</c:v>
                </c:pt>
                <c:pt idx="151">
                  <c:v>0.30009775171065495</c:v>
                </c:pt>
                <c:pt idx="152">
                  <c:v>0.30009775171065495</c:v>
                </c:pt>
                <c:pt idx="153">
                  <c:v>0.30009775171065495</c:v>
                </c:pt>
                <c:pt idx="154">
                  <c:v>0.30009775171065495</c:v>
                </c:pt>
                <c:pt idx="155">
                  <c:v>0.30009775171065495</c:v>
                </c:pt>
                <c:pt idx="156">
                  <c:v>0.30009775171065495</c:v>
                </c:pt>
                <c:pt idx="157">
                  <c:v>0.30009775171065495</c:v>
                </c:pt>
                <c:pt idx="158">
                  <c:v>0.30009775171065495</c:v>
                </c:pt>
                <c:pt idx="159">
                  <c:v>0.30009775171065495</c:v>
                </c:pt>
                <c:pt idx="160">
                  <c:v>0.30009775171065495</c:v>
                </c:pt>
                <c:pt idx="161">
                  <c:v>0.30009775171065495</c:v>
                </c:pt>
                <c:pt idx="162">
                  <c:v>0.30009775171065495</c:v>
                </c:pt>
                <c:pt idx="163">
                  <c:v>0.30009775171065495</c:v>
                </c:pt>
                <c:pt idx="164">
                  <c:v>0.30009775171065495</c:v>
                </c:pt>
                <c:pt idx="165">
                  <c:v>0.30009775171065495</c:v>
                </c:pt>
                <c:pt idx="166">
                  <c:v>0.30009775171065495</c:v>
                </c:pt>
                <c:pt idx="167">
                  <c:v>0.30009775171065495</c:v>
                </c:pt>
                <c:pt idx="168">
                  <c:v>0.30009775171065495</c:v>
                </c:pt>
                <c:pt idx="169">
                  <c:v>0.30009775171065495</c:v>
                </c:pt>
                <c:pt idx="170">
                  <c:v>0.30009775171065495</c:v>
                </c:pt>
                <c:pt idx="171">
                  <c:v>0.30009775171065495</c:v>
                </c:pt>
                <c:pt idx="172">
                  <c:v>0.30009775171065495</c:v>
                </c:pt>
                <c:pt idx="173">
                  <c:v>0.30009775171065495</c:v>
                </c:pt>
                <c:pt idx="174">
                  <c:v>0.30009775171065495</c:v>
                </c:pt>
                <c:pt idx="175">
                  <c:v>0.30009775171065495</c:v>
                </c:pt>
                <c:pt idx="176">
                  <c:v>0.30009775171065495</c:v>
                </c:pt>
                <c:pt idx="177">
                  <c:v>0.30009775171065495</c:v>
                </c:pt>
                <c:pt idx="178">
                  <c:v>0.30009775171065495</c:v>
                </c:pt>
                <c:pt idx="179">
                  <c:v>0.30009775171065495</c:v>
                </c:pt>
                <c:pt idx="180">
                  <c:v>0.30009775171065495</c:v>
                </c:pt>
                <c:pt idx="181">
                  <c:v>0.30009775171065495</c:v>
                </c:pt>
                <c:pt idx="182">
                  <c:v>0.30009775171065495</c:v>
                </c:pt>
                <c:pt idx="183">
                  <c:v>0.30009775171065495</c:v>
                </c:pt>
                <c:pt idx="184">
                  <c:v>0.30009775171065495</c:v>
                </c:pt>
                <c:pt idx="185">
                  <c:v>0.30009775171065495</c:v>
                </c:pt>
                <c:pt idx="186">
                  <c:v>0.30009775171065495</c:v>
                </c:pt>
                <c:pt idx="187">
                  <c:v>0.30009775171065495</c:v>
                </c:pt>
                <c:pt idx="188">
                  <c:v>0.30009775171065495</c:v>
                </c:pt>
                <c:pt idx="189">
                  <c:v>0.30009775171065495</c:v>
                </c:pt>
                <c:pt idx="190">
                  <c:v>0.30009775171065495</c:v>
                </c:pt>
                <c:pt idx="191">
                  <c:v>0.30009775171065495</c:v>
                </c:pt>
                <c:pt idx="192">
                  <c:v>0.30009775171065495</c:v>
                </c:pt>
                <c:pt idx="193">
                  <c:v>0.30009775171065495</c:v>
                </c:pt>
                <c:pt idx="194">
                  <c:v>0.30009775171065495</c:v>
                </c:pt>
                <c:pt idx="195">
                  <c:v>0.30009775171065495</c:v>
                </c:pt>
                <c:pt idx="196">
                  <c:v>0.30009775171065495</c:v>
                </c:pt>
                <c:pt idx="197">
                  <c:v>0.30009775171065495</c:v>
                </c:pt>
                <c:pt idx="198">
                  <c:v>0.30009775171065495</c:v>
                </c:pt>
                <c:pt idx="199">
                  <c:v>0.30009775171065495</c:v>
                </c:pt>
                <c:pt idx="200">
                  <c:v>0.30009775171065495</c:v>
                </c:pt>
                <c:pt idx="201">
                  <c:v>0.30009775171065495</c:v>
                </c:pt>
                <c:pt idx="202">
                  <c:v>0.30009775171065495</c:v>
                </c:pt>
                <c:pt idx="203">
                  <c:v>0.30009775171065495</c:v>
                </c:pt>
                <c:pt idx="204">
                  <c:v>0.30009775171065495</c:v>
                </c:pt>
                <c:pt idx="205">
                  <c:v>0.30009775171065495</c:v>
                </c:pt>
                <c:pt idx="206">
                  <c:v>0.30009775171065495</c:v>
                </c:pt>
                <c:pt idx="207">
                  <c:v>0.30009775171065495</c:v>
                </c:pt>
                <c:pt idx="208">
                  <c:v>0.30009775171065495</c:v>
                </c:pt>
                <c:pt idx="209">
                  <c:v>0.30009775171065495</c:v>
                </c:pt>
                <c:pt idx="210">
                  <c:v>0.30009775171065495</c:v>
                </c:pt>
                <c:pt idx="211">
                  <c:v>0.30009775171065495</c:v>
                </c:pt>
                <c:pt idx="212">
                  <c:v>0.30009775171065495</c:v>
                </c:pt>
                <c:pt idx="213">
                  <c:v>0.30009775171065495</c:v>
                </c:pt>
                <c:pt idx="214">
                  <c:v>0.30009775171065495</c:v>
                </c:pt>
                <c:pt idx="215">
                  <c:v>0.30009775171065495</c:v>
                </c:pt>
                <c:pt idx="216">
                  <c:v>0.30009775171065495</c:v>
                </c:pt>
                <c:pt idx="217">
                  <c:v>0.30009775171065495</c:v>
                </c:pt>
                <c:pt idx="218">
                  <c:v>0.30009775171065495</c:v>
                </c:pt>
                <c:pt idx="219">
                  <c:v>0.30009775171065495</c:v>
                </c:pt>
                <c:pt idx="220">
                  <c:v>0.30009775171065495</c:v>
                </c:pt>
                <c:pt idx="221">
                  <c:v>0.30009775171065495</c:v>
                </c:pt>
                <c:pt idx="222">
                  <c:v>0.30009775171065495</c:v>
                </c:pt>
                <c:pt idx="223">
                  <c:v>0.30009775171065495</c:v>
                </c:pt>
                <c:pt idx="224">
                  <c:v>0.30009775171065495</c:v>
                </c:pt>
                <c:pt idx="225">
                  <c:v>0.30009775171065495</c:v>
                </c:pt>
                <c:pt idx="226">
                  <c:v>0.30009775171065495</c:v>
                </c:pt>
                <c:pt idx="227">
                  <c:v>0.30009775171065495</c:v>
                </c:pt>
                <c:pt idx="228">
                  <c:v>0.30009775171065495</c:v>
                </c:pt>
                <c:pt idx="229">
                  <c:v>0.30009775171065495</c:v>
                </c:pt>
                <c:pt idx="230">
                  <c:v>0.30009775171065495</c:v>
                </c:pt>
                <c:pt idx="231">
                  <c:v>0.30009775171065495</c:v>
                </c:pt>
                <c:pt idx="232">
                  <c:v>0.30009775171065495</c:v>
                </c:pt>
                <c:pt idx="233">
                  <c:v>0.30009775171065495</c:v>
                </c:pt>
                <c:pt idx="234">
                  <c:v>0.30009775171065495</c:v>
                </c:pt>
                <c:pt idx="235">
                  <c:v>0.30009775171065495</c:v>
                </c:pt>
                <c:pt idx="236">
                  <c:v>0.30009775171065495</c:v>
                </c:pt>
                <c:pt idx="237">
                  <c:v>0.30009775171065495</c:v>
                </c:pt>
                <c:pt idx="238">
                  <c:v>0.30009775171065495</c:v>
                </c:pt>
                <c:pt idx="239">
                  <c:v>0.30009775171065495</c:v>
                </c:pt>
                <c:pt idx="240">
                  <c:v>0.30009775171065495</c:v>
                </c:pt>
                <c:pt idx="241">
                  <c:v>0.30009775171065495</c:v>
                </c:pt>
                <c:pt idx="242">
                  <c:v>0.30009775171065495</c:v>
                </c:pt>
                <c:pt idx="243">
                  <c:v>0.30009775171065495</c:v>
                </c:pt>
                <c:pt idx="244">
                  <c:v>0.30009775171065495</c:v>
                </c:pt>
                <c:pt idx="245">
                  <c:v>0.30009775171065495</c:v>
                </c:pt>
                <c:pt idx="246">
                  <c:v>0.30009775171065495</c:v>
                </c:pt>
                <c:pt idx="247">
                  <c:v>0.30009775171065495</c:v>
                </c:pt>
                <c:pt idx="248">
                  <c:v>0.30009775171065495</c:v>
                </c:pt>
                <c:pt idx="249">
                  <c:v>0.30009775171065495</c:v>
                </c:pt>
                <c:pt idx="250">
                  <c:v>0.30009775171065495</c:v>
                </c:pt>
                <c:pt idx="251">
                  <c:v>0.30009775171065495</c:v>
                </c:pt>
                <c:pt idx="252">
                  <c:v>0.30009775171065495</c:v>
                </c:pt>
                <c:pt idx="253">
                  <c:v>0.30009775171065495</c:v>
                </c:pt>
                <c:pt idx="254">
                  <c:v>0.30009775171065495</c:v>
                </c:pt>
                <c:pt idx="255">
                  <c:v>0.30009775171065495</c:v>
                </c:pt>
                <c:pt idx="256">
                  <c:v>0.30009775171065495</c:v>
                </c:pt>
                <c:pt idx="257">
                  <c:v>0.30009775171065495</c:v>
                </c:pt>
                <c:pt idx="258">
                  <c:v>0.30009775171065495</c:v>
                </c:pt>
                <c:pt idx="259">
                  <c:v>0.30009775171065495</c:v>
                </c:pt>
                <c:pt idx="260">
                  <c:v>0.30009775171065495</c:v>
                </c:pt>
                <c:pt idx="261">
                  <c:v>0.30009775171065495</c:v>
                </c:pt>
                <c:pt idx="262">
                  <c:v>0.30009775171065495</c:v>
                </c:pt>
                <c:pt idx="263">
                  <c:v>0.30009775171065495</c:v>
                </c:pt>
                <c:pt idx="264">
                  <c:v>0.30009775171065495</c:v>
                </c:pt>
                <c:pt idx="265">
                  <c:v>0.30009775171065495</c:v>
                </c:pt>
                <c:pt idx="266">
                  <c:v>0.30009775171065495</c:v>
                </c:pt>
                <c:pt idx="267">
                  <c:v>0.30009775171065495</c:v>
                </c:pt>
                <c:pt idx="268">
                  <c:v>0.30009775171065495</c:v>
                </c:pt>
                <c:pt idx="269">
                  <c:v>0.30009775171065495</c:v>
                </c:pt>
                <c:pt idx="270">
                  <c:v>0.30009775171065495</c:v>
                </c:pt>
                <c:pt idx="271">
                  <c:v>0.30009775171065495</c:v>
                </c:pt>
                <c:pt idx="272">
                  <c:v>0.30009775171065495</c:v>
                </c:pt>
                <c:pt idx="273">
                  <c:v>0.30009775171065495</c:v>
                </c:pt>
                <c:pt idx="274">
                  <c:v>0.30009775171065495</c:v>
                </c:pt>
                <c:pt idx="275">
                  <c:v>0.30009775171065495</c:v>
                </c:pt>
                <c:pt idx="276">
                  <c:v>0.30009775171065495</c:v>
                </c:pt>
                <c:pt idx="277">
                  <c:v>0.30009775171065495</c:v>
                </c:pt>
                <c:pt idx="278">
                  <c:v>0.30009775171065495</c:v>
                </c:pt>
                <c:pt idx="279">
                  <c:v>0.30009775171065495</c:v>
                </c:pt>
                <c:pt idx="280">
                  <c:v>0.30009775171065495</c:v>
                </c:pt>
                <c:pt idx="281">
                  <c:v>0.30009775171065495</c:v>
                </c:pt>
                <c:pt idx="282">
                  <c:v>0.30009775171065495</c:v>
                </c:pt>
                <c:pt idx="283">
                  <c:v>0.30009775171065495</c:v>
                </c:pt>
                <c:pt idx="284">
                  <c:v>0.30009775171065495</c:v>
                </c:pt>
                <c:pt idx="285">
                  <c:v>0.30009775171065495</c:v>
                </c:pt>
                <c:pt idx="286">
                  <c:v>0.30009775171065495</c:v>
                </c:pt>
                <c:pt idx="287">
                  <c:v>0.30009775171065495</c:v>
                </c:pt>
                <c:pt idx="288">
                  <c:v>0.30009775171065495</c:v>
                </c:pt>
                <c:pt idx="289">
                  <c:v>0.30009775171065495</c:v>
                </c:pt>
                <c:pt idx="290">
                  <c:v>0.30009775171065495</c:v>
                </c:pt>
                <c:pt idx="291">
                  <c:v>0.30009775171065495</c:v>
                </c:pt>
                <c:pt idx="292">
                  <c:v>0.30009775171065495</c:v>
                </c:pt>
                <c:pt idx="293">
                  <c:v>0.30009775171065495</c:v>
                </c:pt>
                <c:pt idx="294">
                  <c:v>0.30009775171065495</c:v>
                </c:pt>
                <c:pt idx="295">
                  <c:v>0.30009775171065495</c:v>
                </c:pt>
                <c:pt idx="296">
                  <c:v>0.30009775171065495</c:v>
                </c:pt>
                <c:pt idx="297">
                  <c:v>0.30009775171065495</c:v>
                </c:pt>
                <c:pt idx="298">
                  <c:v>0.30009775171065495</c:v>
                </c:pt>
                <c:pt idx="299">
                  <c:v>0.30009775171065495</c:v>
                </c:pt>
                <c:pt idx="300">
                  <c:v>0.30009775171065495</c:v>
                </c:pt>
                <c:pt idx="301">
                  <c:v>0.30009775171065495</c:v>
                </c:pt>
                <c:pt idx="302">
                  <c:v>0.30009775171065495</c:v>
                </c:pt>
                <c:pt idx="303">
                  <c:v>0.30009775171065495</c:v>
                </c:pt>
                <c:pt idx="304">
                  <c:v>0.30009775171065495</c:v>
                </c:pt>
                <c:pt idx="305">
                  <c:v>0.30009775171065495</c:v>
                </c:pt>
                <c:pt idx="306">
                  <c:v>0.30009775171065495</c:v>
                </c:pt>
                <c:pt idx="307">
                  <c:v>0.30009775171065495</c:v>
                </c:pt>
                <c:pt idx="308">
                  <c:v>0.30009775171065495</c:v>
                </c:pt>
                <c:pt idx="309">
                  <c:v>0.30009775171065495</c:v>
                </c:pt>
                <c:pt idx="310">
                  <c:v>0.30009775171065495</c:v>
                </c:pt>
                <c:pt idx="311">
                  <c:v>0.30009775171065495</c:v>
                </c:pt>
                <c:pt idx="312">
                  <c:v>0.30009775171065495</c:v>
                </c:pt>
                <c:pt idx="313">
                  <c:v>0.30009775171065495</c:v>
                </c:pt>
                <c:pt idx="314">
                  <c:v>0.30009775171065495</c:v>
                </c:pt>
                <c:pt idx="315">
                  <c:v>0.30009775171065495</c:v>
                </c:pt>
                <c:pt idx="316">
                  <c:v>0.30009775171065495</c:v>
                </c:pt>
                <c:pt idx="317">
                  <c:v>0.30009775171065495</c:v>
                </c:pt>
                <c:pt idx="318">
                  <c:v>0.30009775171065495</c:v>
                </c:pt>
                <c:pt idx="319">
                  <c:v>0.30009775171065495</c:v>
                </c:pt>
                <c:pt idx="320">
                  <c:v>0.30009775171065495</c:v>
                </c:pt>
                <c:pt idx="321">
                  <c:v>0.30009775171065495</c:v>
                </c:pt>
                <c:pt idx="322">
                  <c:v>0.30009775171065495</c:v>
                </c:pt>
                <c:pt idx="323">
                  <c:v>0.30009775171065495</c:v>
                </c:pt>
                <c:pt idx="324">
                  <c:v>0.30009775171065495</c:v>
                </c:pt>
                <c:pt idx="325">
                  <c:v>0.30009775171065495</c:v>
                </c:pt>
                <c:pt idx="326">
                  <c:v>0.30009775171065495</c:v>
                </c:pt>
                <c:pt idx="327">
                  <c:v>0.30009775171065495</c:v>
                </c:pt>
                <c:pt idx="328">
                  <c:v>0.30009775171065495</c:v>
                </c:pt>
                <c:pt idx="329">
                  <c:v>0.30009775171065495</c:v>
                </c:pt>
                <c:pt idx="330">
                  <c:v>0.30009775171065495</c:v>
                </c:pt>
                <c:pt idx="331">
                  <c:v>0.30009775171065495</c:v>
                </c:pt>
                <c:pt idx="332">
                  <c:v>0.30009775171065495</c:v>
                </c:pt>
                <c:pt idx="333">
                  <c:v>0.30009775171065495</c:v>
                </c:pt>
                <c:pt idx="334">
                  <c:v>0.30009775171065495</c:v>
                </c:pt>
                <c:pt idx="335">
                  <c:v>0.30009775171065495</c:v>
                </c:pt>
                <c:pt idx="336">
                  <c:v>0.30009775171065495</c:v>
                </c:pt>
                <c:pt idx="337">
                  <c:v>0.30009775171065495</c:v>
                </c:pt>
                <c:pt idx="338">
                  <c:v>0.30009775171065495</c:v>
                </c:pt>
                <c:pt idx="339">
                  <c:v>0.30009775171065495</c:v>
                </c:pt>
                <c:pt idx="340">
                  <c:v>0.30009775171065495</c:v>
                </c:pt>
                <c:pt idx="341">
                  <c:v>0.30009775171065495</c:v>
                </c:pt>
                <c:pt idx="342">
                  <c:v>0.30009775171065495</c:v>
                </c:pt>
                <c:pt idx="343">
                  <c:v>0.30009775171065495</c:v>
                </c:pt>
                <c:pt idx="344">
                  <c:v>0.30009775171065495</c:v>
                </c:pt>
                <c:pt idx="345">
                  <c:v>0.30009775171065495</c:v>
                </c:pt>
                <c:pt idx="346">
                  <c:v>0.30009775171065495</c:v>
                </c:pt>
                <c:pt idx="347">
                  <c:v>0.30009775171065495</c:v>
                </c:pt>
                <c:pt idx="348">
                  <c:v>0.30009775171065495</c:v>
                </c:pt>
                <c:pt idx="349">
                  <c:v>0.30009775171065495</c:v>
                </c:pt>
                <c:pt idx="350">
                  <c:v>0.30009775171065495</c:v>
                </c:pt>
                <c:pt idx="351">
                  <c:v>0.30009775171065495</c:v>
                </c:pt>
                <c:pt idx="352">
                  <c:v>0.30009775171065495</c:v>
                </c:pt>
                <c:pt idx="353">
                  <c:v>0.30009775171065495</c:v>
                </c:pt>
                <c:pt idx="354">
                  <c:v>0.30009775171065495</c:v>
                </c:pt>
                <c:pt idx="355">
                  <c:v>0.30009775171065495</c:v>
                </c:pt>
                <c:pt idx="356">
                  <c:v>0.30009775171065495</c:v>
                </c:pt>
                <c:pt idx="357">
                  <c:v>0.30009775171065495</c:v>
                </c:pt>
                <c:pt idx="358">
                  <c:v>0.30009775171065495</c:v>
                </c:pt>
                <c:pt idx="359">
                  <c:v>0.30009775171065495</c:v>
                </c:pt>
                <c:pt idx="360">
                  <c:v>0.30009775171065495</c:v>
                </c:pt>
                <c:pt idx="361">
                  <c:v>0.30009775171065495</c:v>
                </c:pt>
                <c:pt idx="362">
                  <c:v>0.30009775171065495</c:v>
                </c:pt>
                <c:pt idx="363">
                  <c:v>0.30009775171065495</c:v>
                </c:pt>
                <c:pt idx="364">
                  <c:v>0.30009775171065495</c:v>
                </c:pt>
                <c:pt idx="365">
                  <c:v>0.30009775171065495</c:v>
                </c:pt>
                <c:pt idx="366">
                  <c:v>0.30009775171065495</c:v>
                </c:pt>
                <c:pt idx="367">
                  <c:v>0.30009775171065495</c:v>
                </c:pt>
                <c:pt idx="368">
                  <c:v>0.30009775171065495</c:v>
                </c:pt>
                <c:pt idx="369">
                  <c:v>0.30009775171065495</c:v>
                </c:pt>
                <c:pt idx="370">
                  <c:v>0.30009775171065495</c:v>
                </c:pt>
                <c:pt idx="371">
                  <c:v>0.30009775171065495</c:v>
                </c:pt>
                <c:pt idx="372">
                  <c:v>0.30009775171065495</c:v>
                </c:pt>
                <c:pt idx="373">
                  <c:v>0.30009775171065495</c:v>
                </c:pt>
                <c:pt idx="374">
                  <c:v>0.30009775171065495</c:v>
                </c:pt>
                <c:pt idx="375">
                  <c:v>0.30009775171065495</c:v>
                </c:pt>
                <c:pt idx="376">
                  <c:v>0.30009775171065495</c:v>
                </c:pt>
                <c:pt idx="377">
                  <c:v>0.30009775171065495</c:v>
                </c:pt>
                <c:pt idx="378">
                  <c:v>0.30009775171065495</c:v>
                </c:pt>
                <c:pt idx="379">
                  <c:v>0.30009775171065495</c:v>
                </c:pt>
                <c:pt idx="380">
                  <c:v>0.30009775171065495</c:v>
                </c:pt>
                <c:pt idx="381">
                  <c:v>0.30009775171065495</c:v>
                </c:pt>
                <c:pt idx="382">
                  <c:v>0.30009775171065495</c:v>
                </c:pt>
                <c:pt idx="383">
                  <c:v>0.30009775171065495</c:v>
                </c:pt>
                <c:pt idx="384">
                  <c:v>0.30009775171065495</c:v>
                </c:pt>
                <c:pt idx="385">
                  <c:v>0.30009775171065495</c:v>
                </c:pt>
                <c:pt idx="386">
                  <c:v>0.30009775171065495</c:v>
                </c:pt>
                <c:pt idx="387">
                  <c:v>0.30009775171065495</c:v>
                </c:pt>
                <c:pt idx="388">
                  <c:v>0.30009775171065495</c:v>
                </c:pt>
                <c:pt idx="389">
                  <c:v>0.30009775171065495</c:v>
                </c:pt>
                <c:pt idx="390">
                  <c:v>0.30009775171065495</c:v>
                </c:pt>
                <c:pt idx="391">
                  <c:v>0.30009775171065495</c:v>
                </c:pt>
                <c:pt idx="392">
                  <c:v>0.30009775171065495</c:v>
                </c:pt>
                <c:pt idx="393">
                  <c:v>0.30009775171065495</c:v>
                </c:pt>
                <c:pt idx="394">
                  <c:v>0.30009775171065495</c:v>
                </c:pt>
                <c:pt idx="395">
                  <c:v>0.30009775171065495</c:v>
                </c:pt>
                <c:pt idx="396">
                  <c:v>0.30009775171065495</c:v>
                </c:pt>
                <c:pt idx="397">
                  <c:v>0.30009775171065495</c:v>
                </c:pt>
                <c:pt idx="398">
                  <c:v>0.30009775171065495</c:v>
                </c:pt>
                <c:pt idx="399">
                  <c:v>0.30009775171065495</c:v>
                </c:pt>
                <c:pt idx="400">
                  <c:v>0.30009775171065495</c:v>
                </c:pt>
                <c:pt idx="401">
                  <c:v>0.30009775171065495</c:v>
                </c:pt>
                <c:pt idx="402">
                  <c:v>0.30009775171065495</c:v>
                </c:pt>
                <c:pt idx="403">
                  <c:v>0.30009775171065495</c:v>
                </c:pt>
                <c:pt idx="404">
                  <c:v>0.30009775171065495</c:v>
                </c:pt>
                <c:pt idx="405">
                  <c:v>0.30009775171065495</c:v>
                </c:pt>
                <c:pt idx="406">
                  <c:v>0.30009775171065495</c:v>
                </c:pt>
                <c:pt idx="407">
                  <c:v>0.30009775171065495</c:v>
                </c:pt>
                <c:pt idx="408">
                  <c:v>0.30009775171065495</c:v>
                </c:pt>
                <c:pt idx="409">
                  <c:v>0.30009775171065495</c:v>
                </c:pt>
                <c:pt idx="410">
                  <c:v>0.30009775171065495</c:v>
                </c:pt>
                <c:pt idx="411">
                  <c:v>0.30009775171065495</c:v>
                </c:pt>
                <c:pt idx="412">
                  <c:v>0.30009775171065495</c:v>
                </c:pt>
                <c:pt idx="413">
                  <c:v>0.30009775171065495</c:v>
                </c:pt>
                <c:pt idx="414">
                  <c:v>0.30009775171065495</c:v>
                </c:pt>
                <c:pt idx="415">
                  <c:v>0.30009775171065495</c:v>
                </c:pt>
                <c:pt idx="416">
                  <c:v>0.30009775171065495</c:v>
                </c:pt>
                <c:pt idx="417">
                  <c:v>0.30009775171065495</c:v>
                </c:pt>
                <c:pt idx="418">
                  <c:v>0.30009775171065495</c:v>
                </c:pt>
                <c:pt idx="419">
                  <c:v>0.30009775171065495</c:v>
                </c:pt>
                <c:pt idx="420">
                  <c:v>0.30009775171065495</c:v>
                </c:pt>
                <c:pt idx="421">
                  <c:v>0.30009775171065495</c:v>
                </c:pt>
                <c:pt idx="422">
                  <c:v>0.30009775171065495</c:v>
                </c:pt>
                <c:pt idx="423">
                  <c:v>0.30009775171065495</c:v>
                </c:pt>
                <c:pt idx="424">
                  <c:v>0.30009775171065495</c:v>
                </c:pt>
                <c:pt idx="425">
                  <c:v>0.30009775171065495</c:v>
                </c:pt>
                <c:pt idx="426">
                  <c:v>0.30009775171065495</c:v>
                </c:pt>
                <c:pt idx="427">
                  <c:v>0.30009775171065495</c:v>
                </c:pt>
                <c:pt idx="428">
                  <c:v>0.30009775171065495</c:v>
                </c:pt>
                <c:pt idx="429">
                  <c:v>0.30009775171065495</c:v>
                </c:pt>
                <c:pt idx="430">
                  <c:v>0.30009775171065495</c:v>
                </c:pt>
                <c:pt idx="431">
                  <c:v>0.30009775171065495</c:v>
                </c:pt>
                <c:pt idx="432">
                  <c:v>0.30009775171065495</c:v>
                </c:pt>
                <c:pt idx="433">
                  <c:v>1.466275659824047E-2</c:v>
                </c:pt>
                <c:pt idx="434">
                  <c:v>1.466275659824047E-2</c:v>
                </c:pt>
                <c:pt idx="435">
                  <c:v>1.466275659824047E-2</c:v>
                </c:pt>
                <c:pt idx="436">
                  <c:v>1.466275659824047E-2</c:v>
                </c:pt>
                <c:pt idx="437">
                  <c:v>1.466275659824047E-2</c:v>
                </c:pt>
                <c:pt idx="438">
                  <c:v>1.466275659824047E-2</c:v>
                </c:pt>
                <c:pt idx="439">
                  <c:v>1.466275659824047E-2</c:v>
                </c:pt>
                <c:pt idx="440">
                  <c:v>1.466275659824047E-2</c:v>
                </c:pt>
                <c:pt idx="441">
                  <c:v>1.466275659824047E-2</c:v>
                </c:pt>
                <c:pt idx="442">
                  <c:v>1.466275659824047E-2</c:v>
                </c:pt>
                <c:pt idx="443">
                  <c:v>1.466275659824047E-2</c:v>
                </c:pt>
                <c:pt idx="444">
                  <c:v>1.466275659824047E-2</c:v>
                </c:pt>
                <c:pt idx="445">
                  <c:v>1.466275659824047E-2</c:v>
                </c:pt>
                <c:pt idx="446">
                  <c:v>1.466275659824047E-2</c:v>
                </c:pt>
                <c:pt idx="447">
                  <c:v>1.466275659824047E-2</c:v>
                </c:pt>
                <c:pt idx="448">
                  <c:v>1.466275659824047E-2</c:v>
                </c:pt>
                <c:pt idx="449">
                  <c:v>1.466275659824047E-2</c:v>
                </c:pt>
                <c:pt idx="450">
                  <c:v>1.466275659824047E-2</c:v>
                </c:pt>
                <c:pt idx="451">
                  <c:v>1.466275659824047E-2</c:v>
                </c:pt>
                <c:pt idx="452">
                  <c:v>1.466275659824047E-2</c:v>
                </c:pt>
                <c:pt idx="453">
                  <c:v>1.466275659824047E-2</c:v>
                </c:pt>
                <c:pt idx="454">
                  <c:v>1.466275659824047E-2</c:v>
                </c:pt>
                <c:pt idx="455">
                  <c:v>1.466275659824047E-2</c:v>
                </c:pt>
                <c:pt idx="456">
                  <c:v>1.466275659824047E-2</c:v>
                </c:pt>
                <c:pt idx="457">
                  <c:v>1.466275659824047E-2</c:v>
                </c:pt>
                <c:pt idx="458">
                  <c:v>1.466275659824047E-2</c:v>
                </c:pt>
                <c:pt idx="459">
                  <c:v>1.466275659824047E-2</c:v>
                </c:pt>
                <c:pt idx="460">
                  <c:v>1.466275659824047E-2</c:v>
                </c:pt>
                <c:pt idx="461">
                  <c:v>1.466275659824047E-2</c:v>
                </c:pt>
                <c:pt idx="462">
                  <c:v>1.466275659824047E-2</c:v>
                </c:pt>
                <c:pt idx="463">
                  <c:v>1.466275659824047E-2</c:v>
                </c:pt>
                <c:pt idx="464">
                  <c:v>1.466275659824047E-2</c:v>
                </c:pt>
                <c:pt idx="465">
                  <c:v>1.466275659824047E-2</c:v>
                </c:pt>
                <c:pt idx="466">
                  <c:v>1.466275659824047E-2</c:v>
                </c:pt>
                <c:pt idx="467">
                  <c:v>1.466275659824047E-2</c:v>
                </c:pt>
                <c:pt idx="468">
                  <c:v>1.466275659824047E-2</c:v>
                </c:pt>
                <c:pt idx="469">
                  <c:v>1.466275659824047E-2</c:v>
                </c:pt>
                <c:pt idx="470">
                  <c:v>1.466275659824047E-2</c:v>
                </c:pt>
                <c:pt idx="471">
                  <c:v>1.466275659824047E-2</c:v>
                </c:pt>
                <c:pt idx="472">
                  <c:v>1.466275659824047E-2</c:v>
                </c:pt>
                <c:pt idx="473">
                  <c:v>1.466275659824047E-2</c:v>
                </c:pt>
                <c:pt idx="474">
                  <c:v>1.466275659824047E-2</c:v>
                </c:pt>
                <c:pt idx="475">
                  <c:v>1.466275659824047E-2</c:v>
                </c:pt>
                <c:pt idx="476">
                  <c:v>1.466275659824047E-2</c:v>
                </c:pt>
                <c:pt idx="477">
                  <c:v>1.466275659824047E-2</c:v>
                </c:pt>
                <c:pt idx="478">
                  <c:v>1.466275659824047E-2</c:v>
                </c:pt>
                <c:pt idx="479">
                  <c:v>1.466275659824047E-2</c:v>
                </c:pt>
                <c:pt idx="480">
                  <c:v>1.466275659824047E-2</c:v>
                </c:pt>
                <c:pt idx="481">
                  <c:v>1.466275659824047E-2</c:v>
                </c:pt>
                <c:pt idx="482">
                  <c:v>1.466275659824047E-2</c:v>
                </c:pt>
                <c:pt idx="483">
                  <c:v>1.466275659824047E-2</c:v>
                </c:pt>
                <c:pt idx="484">
                  <c:v>1.466275659824047E-2</c:v>
                </c:pt>
                <c:pt idx="485">
                  <c:v>1.466275659824047E-2</c:v>
                </c:pt>
                <c:pt idx="486">
                  <c:v>1.466275659824047E-2</c:v>
                </c:pt>
                <c:pt idx="487">
                  <c:v>1.466275659824047E-2</c:v>
                </c:pt>
                <c:pt idx="488">
                  <c:v>1.466275659824047E-2</c:v>
                </c:pt>
                <c:pt idx="489">
                  <c:v>1.466275659824047E-2</c:v>
                </c:pt>
                <c:pt idx="490">
                  <c:v>1.466275659824047E-2</c:v>
                </c:pt>
                <c:pt idx="491">
                  <c:v>1.466275659824047E-2</c:v>
                </c:pt>
                <c:pt idx="492">
                  <c:v>1.466275659824047E-2</c:v>
                </c:pt>
                <c:pt idx="493">
                  <c:v>1.466275659824047E-2</c:v>
                </c:pt>
                <c:pt idx="494">
                  <c:v>1.466275659824047E-2</c:v>
                </c:pt>
                <c:pt idx="495">
                  <c:v>1.466275659824047E-2</c:v>
                </c:pt>
                <c:pt idx="496">
                  <c:v>1.466275659824047E-2</c:v>
                </c:pt>
                <c:pt idx="497">
                  <c:v>1.466275659824047E-2</c:v>
                </c:pt>
                <c:pt idx="498">
                  <c:v>1.466275659824047E-2</c:v>
                </c:pt>
                <c:pt idx="499">
                  <c:v>1.466275659824047E-2</c:v>
                </c:pt>
                <c:pt idx="500">
                  <c:v>1.466275659824047E-2</c:v>
                </c:pt>
                <c:pt idx="501">
                  <c:v>1.466275659824047E-2</c:v>
                </c:pt>
                <c:pt idx="502">
                  <c:v>1.466275659824047E-2</c:v>
                </c:pt>
                <c:pt idx="503">
                  <c:v>1.466275659824047E-2</c:v>
                </c:pt>
                <c:pt idx="504">
                  <c:v>1.466275659824047E-2</c:v>
                </c:pt>
                <c:pt idx="505">
                  <c:v>1.466275659824047E-2</c:v>
                </c:pt>
                <c:pt idx="506">
                  <c:v>1.466275659824047E-2</c:v>
                </c:pt>
                <c:pt idx="507">
                  <c:v>1.466275659824047E-2</c:v>
                </c:pt>
                <c:pt idx="508">
                  <c:v>1.466275659824047E-2</c:v>
                </c:pt>
                <c:pt idx="509">
                  <c:v>1.466275659824047E-2</c:v>
                </c:pt>
                <c:pt idx="510">
                  <c:v>1.466275659824047E-2</c:v>
                </c:pt>
                <c:pt idx="511">
                  <c:v>1.466275659824047E-2</c:v>
                </c:pt>
                <c:pt idx="512">
                  <c:v>1.466275659824047E-2</c:v>
                </c:pt>
                <c:pt idx="513">
                  <c:v>1.466275659824047E-2</c:v>
                </c:pt>
                <c:pt idx="514">
                  <c:v>1.466275659824047E-2</c:v>
                </c:pt>
                <c:pt idx="515">
                  <c:v>1.466275659824047E-2</c:v>
                </c:pt>
                <c:pt idx="516">
                  <c:v>1.466275659824047E-2</c:v>
                </c:pt>
                <c:pt idx="517">
                  <c:v>1.466275659824047E-2</c:v>
                </c:pt>
                <c:pt idx="518">
                  <c:v>1.466275659824047E-2</c:v>
                </c:pt>
                <c:pt idx="519">
                  <c:v>1.466275659824047E-2</c:v>
                </c:pt>
                <c:pt idx="520">
                  <c:v>1.466275659824047E-2</c:v>
                </c:pt>
                <c:pt idx="521">
                  <c:v>1.466275659824047E-2</c:v>
                </c:pt>
                <c:pt idx="522">
                  <c:v>1.466275659824047E-2</c:v>
                </c:pt>
                <c:pt idx="523">
                  <c:v>1.466275659824047E-2</c:v>
                </c:pt>
                <c:pt idx="524">
                  <c:v>1.466275659824047E-2</c:v>
                </c:pt>
                <c:pt idx="525">
                  <c:v>1.466275659824047E-2</c:v>
                </c:pt>
                <c:pt idx="526">
                  <c:v>1.466275659824047E-2</c:v>
                </c:pt>
                <c:pt idx="527">
                  <c:v>1.466275659824047E-2</c:v>
                </c:pt>
                <c:pt idx="528">
                  <c:v>1.466275659824047E-2</c:v>
                </c:pt>
                <c:pt idx="529">
                  <c:v>1.466275659824047E-2</c:v>
                </c:pt>
                <c:pt idx="530">
                  <c:v>1.466275659824047E-2</c:v>
                </c:pt>
                <c:pt idx="531">
                  <c:v>1.466275659824047E-2</c:v>
                </c:pt>
                <c:pt idx="532">
                  <c:v>1.466275659824047E-2</c:v>
                </c:pt>
                <c:pt idx="533">
                  <c:v>1.466275659824047E-2</c:v>
                </c:pt>
                <c:pt idx="534">
                  <c:v>1.466275659824047E-2</c:v>
                </c:pt>
                <c:pt idx="535">
                  <c:v>1.466275659824047E-2</c:v>
                </c:pt>
                <c:pt idx="536">
                  <c:v>1.466275659824047E-2</c:v>
                </c:pt>
                <c:pt idx="537">
                  <c:v>1.466275659824047E-2</c:v>
                </c:pt>
                <c:pt idx="538">
                  <c:v>1.466275659824047E-2</c:v>
                </c:pt>
                <c:pt idx="539">
                  <c:v>1.466275659824047E-2</c:v>
                </c:pt>
                <c:pt idx="540">
                  <c:v>1.466275659824047E-2</c:v>
                </c:pt>
                <c:pt idx="541">
                  <c:v>1.466275659824047E-2</c:v>
                </c:pt>
                <c:pt idx="542">
                  <c:v>1.466275659824047E-2</c:v>
                </c:pt>
                <c:pt idx="543">
                  <c:v>1.466275659824047E-2</c:v>
                </c:pt>
                <c:pt idx="544">
                  <c:v>1.466275659824047E-2</c:v>
                </c:pt>
                <c:pt idx="545">
                  <c:v>1.466275659824047E-2</c:v>
                </c:pt>
                <c:pt idx="546">
                  <c:v>1.466275659824047E-2</c:v>
                </c:pt>
                <c:pt idx="547">
                  <c:v>1.466275659824047E-2</c:v>
                </c:pt>
                <c:pt idx="548">
                  <c:v>1.466275659824047E-2</c:v>
                </c:pt>
                <c:pt idx="549">
                  <c:v>1.466275659824047E-2</c:v>
                </c:pt>
                <c:pt idx="550">
                  <c:v>1.466275659824047E-2</c:v>
                </c:pt>
                <c:pt idx="551">
                  <c:v>1.466275659824047E-2</c:v>
                </c:pt>
                <c:pt idx="552">
                  <c:v>1.466275659824047E-2</c:v>
                </c:pt>
                <c:pt idx="553">
                  <c:v>1.466275659824047E-2</c:v>
                </c:pt>
                <c:pt idx="554">
                  <c:v>1.466275659824047E-2</c:v>
                </c:pt>
                <c:pt idx="555">
                  <c:v>1.466275659824047E-2</c:v>
                </c:pt>
                <c:pt idx="556">
                  <c:v>1.466275659824047E-2</c:v>
                </c:pt>
                <c:pt idx="557">
                  <c:v>1.466275659824047E-2</c:v>
                </c:pt>
                <c:pt idx="558">
                  <c:v>1.466275659824047E-2</c:v>
                </c:pt>
                <c:pt idx="559">
                  <c:v>1.466275659824047E-2</c:v>
                </c:pt>
                <c:pt idx="560">
                  <c:v>1.466275659824047E-2</c:v>
                </c:pt>
                <c:pt idx="561">
                  <c:v>1.466275659824047E-2</c:v>
                </c:pt>
                <c:pt idx="562">
                  <c:v>1.466275659824047E-2</c:v>
                </c:pt>
                <c:pt idx="563">
                  <c:v>1.466275659824047E-2</c:v>
                </c:pt>
                <c:pt idx="564">
                  <c:v>1.466275659824047E-2</c:v>
                </c:pt>
                <c:pt idx="565">
                  <c:v>1.466275659824047E-2</c:v>
                </c:pt>
                <c:pt idx="566">
                  <c:v>1.466275659824047E-2</c:v>
                </c:pt>
                <c:pt idx="567">
                  <c:v>1.466275659824047E-2</c:v>
                </c:pt>
                <c:pt idx="568">
                  <c:v>1.466275659824047E-2</c:v>
                </c:pt>
                <c:pt idx="569">
                  <c:v>1.466275659824047E-2</c:v>
                </c:pt>
                <c:pt idx="570">
                  <c:v>1.466275659824047E-2</c:v>
                </c:pt>
                <c:pt idx="571">
                  <c:v>1.466275659824047E-2</c:v>
                </c:pt>
                <c:pt idx="572">
                  <c:v>1.466275659824047E-2</c:v>
                </c:pt>
                <c:pt idx="573">
                  <c:v>1.466275659824047E-2</c:v>
                </c:pt>
                <c:pt idx="574">
                  <c:v>1.466275659824047E-2</c:v>
                </c:pt>
                <c:pt idx="575">
                  <c:v>1.466275659824047E-2</c:v>
                </c:pt>
                <c:pt idx="576">
                  <c:v>1.466275659824047E-2</c:v>
                </c:pt>
                <c:pt idx="577">
                  <c:v>1.466275659824047E-2</c:v>
                </c:pt>
                <c:pt idx="578">
                  <c:v>1.466275659824047E-2</c:v>
                </c:pt>
                <c:pt idx="579">
                  <c:v>1.466275659824047E-2</c:v>
                </c:pt>
                <c:pt idx="580">
                  <c:v>1.466275659824047E-2</c:v>
                </c:pt>
                <c:pt idx="581">
                  <c:v>1.466275659824047E-2</c:v>
                </c:pt>
                <c:pt idx="582">
                  <c:v>1.466275659824047E-2</c:v>
                </c:pt>
                <c:pt idx="583">
                  <c:v>1.466275659824047E-2</c:v>
                </c:pt>
                <c:pt idx="584">
                  <c:v>1.466275659824047E-2</c:v>
                </c:pt>
                <c:pt idx="585">
                  <c:v>1.466275659824047E-2</c:v>
                </c:pt>
                <c:pt idx="586">
                  <c:v>1.466275659824047E-2</c:v>
                </c:pt>
                <c:pt idx="587">
                  <c:v>1.466275659824047E-2</c:v>
                </c:pt>
                <c:pt idx="588">
                  <c:v>1.466275659824047E-2</c:v>
                </c:pt>
                <c:pt idx="589">
                  <c:v>1.466275659824047E-2</c:v>
                </c:pt>
                <c:pt idx="590">
                  <c:v>1.466275659824047E-2</c:v>
                </c:pt>
                <c:pt idx="591">
                  <c:v>1.466275659824047E-2</c:v>
                </c:pt>
                <c:pt idx="592">
                  <c:v>1.466275659824047E-2</c:v>
                </c:pt>
                <c:pt idx="593">
                  <c:v>1.466275659824047E-2</c:v>
                </c:pt>
                <c:pt idx="594">
                  <c:v>1.466275659824047E-2</c:v>
                </c:pt>
                <c:pt idx="595">
                  <c:v>1.466275659824047E-2</c:v>
                </c:pt>
                <c:pt idx="596">
                  <c:v>1.466275659824047E-2</c:v>
                </c:pt>
                <c:pt idx="597">
                  <c:v>1.466275659824047E-2</c:v>
                </c:pt>
                <c:pt idx="598">
                  <c:v>1.466275659824047E-2</c:v>
                </c:pt>
                <c:pt idx="599">
                  <c:v>1.466275659824047E-2</c:v>
                </c:pt>
                <c:pt idx="600">
                  <c:v>1.466275659824047E-2</c:v>
                </c:pt>
                <c:pt idx="601">
                  <c:v>1.466275659824047E-2</c:v>
                </c:pt>
                <c:pt idx="602">
                  <c:v>1.466275659824047E-2</c:v>
                </c:pt>
                <c:pt idx="603">
                  <c:v>1.466275659824047E-2</c:v>
                </c:pt>
                <c:pt idx="604">
                  <c:v>1.466275659824047E-2</c:v>
                </c:pt>
                <c:pt idx="605">
                  <c:v>1.466275659824047E-2</c:v>
                </c:pt>
                <c:pt idx="606">
                  <c:v>1.466275659824047E-2</c:v>
                </c:pt>
                <c:pt idx="607">
                  <c:v>1.466275659824047E-2</c:v>
                </c:pt>
                <c:pt idx="608">
                  <c:v>1.466275659824047E-2</c:v>
                </c:pt>
                <c:pt idx="609">
                  <c:v>1.466275659824047E-2</c:v>
                </c:pt>
                <c:pt idx="610">
                  <c:v>1.466275659824047E-2</c:v>
                </c:pt>
                <c:pt idx="611">
                  <c:v>1.466275659824047E-2</c:v>
                </c:pt>
                <c:pt idx="612">
                  <c:v>1.466275659824047E-2</c:v>
                </c:pt>
                <c:pt idx="613">
                  <c:v>1.466275659824047E-2</c:v>
                </c:pt>
                <c:pt idx="614">
                  <c:v>1.466275659824047E-2</c:v>
                </c:pt>
                <c:pt idx="615">
                  <c:v>1.466275659824047E-2</c:v>
                </c:pt>
                <c:pt idx="616">
                  <c:v>1.466275659824047E-2</c:v>
                </c:pt>
                <c:pt idx="617">
                  <c:v>1.466275659824047E-2</c:v>
                </c:pt>
                <c:pt idx="618">
                  <c:v>1.466275659824047E-2</c:v>
                </c:pt>
                <c:pt idx="619">
                  <c:v>1.466275659824047E-2</c:v>
                </c:pt>
                <c:pt idx="620">
                  <c:v>1.466275659824047E-2</c:v>
                </c:pt>
                <c:pt idx="621">
                  <c:v>1.466275659824047E-2</c:v>
                </c:pt>
                <c:pt idx="622">
                  <c:v>1.466275659824047E-2</c:v>
                </c:pt>
                <c:pt idx="623">
                  <c:v>1.466275659824047E-2</c:v>
                </c:pt>
                <c:pt idx="624">
                  <c:v>1.466275659824047E-2</c:v>
                </c:pt>
                <c:pt idx="625">
                  <c:v>1.466275659824047E-2</c:v>
                </c:pt>
                <c:pt idx="626">
                  <c:v>1.466275659824047E-2</c:v>
                </c:pt>
                <c:pt idx="627">
                  <c:v>1.466275659824047E-2</c:v>
                </c:pt>
                <c:pt idx="628">
                  <c:v>1.466275659824047E-2</c:v>
                </c:pt>
                <c:pt idx="629">
                  <c:v>1.466275659824047E-2</c:v>
                </c:pt>
                <c:pt idx="630">
                  <c:v>1.466275659824047E-2</c:v>
                </c:pt>
                <c:pt idx="631">
                  <c:v>1.466275659824047E-2</c:v>
                </c:pt>
                <c:pt idx="632">
                  <c:v>1.466275659824047E-2</c:v>
                </c:pt>
                <c:pt idx="633">
                  <c:v>1.466275659824047E-2</c:v>
                </c:pt>
                <c:pt idx="634">
                  <c:v>1.466275659824047E-2</c:v>
                </c:pt>
                <c:pt idx="635">
                  <c:v>1.466275659824047E-2</c:v>
                </c:pt>
                <c:pt idx="636">
                  <c:v>1.466275659824047E-2</c:v>
                </c:pt>
                <c:pt idx="637">
                  <c:v>1.466275659824047E-2</c:v>
                </c:pt>
                <c:pt idx="638">
                  <c:v>1.466275659824047E-2</c:v>
                </c:pt>
                <c:pt idx="639">
                  <c:v>1.466275659824047E-2</c:v>
                </c:pt>
                <c:pt idx="640">
                  <c:v>1.466275659824047E-2</c:v>
                </c:pt>
                <c:pt idx="641">
                  <c:v>1.466275659824047E-2</c:v>
                </c:pt>
                <c:pt idx="642">
                  <c:v>1.466275659824047E-2</c:v>
                </c:pt>
                <c:pt idx="643">
                  <c:v>1.466275659824047E-2</c:v>
                </c:pt>
                <c:pt idx="644">
                  <c:v>1.466275659824047E-2</c:v>
                </c:pt>
                <c:pt idx="645">
                  <c:v>1.466275659824047E-2</c:v>
                </c:pt>
                <c:pt idx="646">
                  <c:v>1.466275659824047E-2</c:v>
                </c:pt>
                <c:pt idx="647">
                  <c:v>1.466275659824047E-2</c:v>
                </c:pt>
                <c:pt idx="648">
                  <c:v>1.466275659824047E-2</c:v>
                </c:pt>
                <c:pt idx="649">
                  <c:v>1.466275659824047E-2</c:v>
                </c:pt>
                <c:pt idx="650">
                  <c:v>1.466275659824047E-2</c:v>
                </c:pt>
                <c:pt idx="651">
                  <c:v>1.466275659824047E-2</c:v>
                </c:pt>
                <c:pt idx="652">
                  <c:v>1.466275659824047E-2</c:v>
                </c:pt>
                <c:pt idx="653">
                  <c:v>1.466275659824047E-2</c:v>
                </c:pt>
                <c:pt idx="654">
                  <c:v>1.466275659824047E-2</c:v>
                </c:pt>
                <c:pt idx="655">
                  <c:v>1.466275659824047E-2</c:v>
                </c:pt>
                <c:pt idx="656">
                  <c:v>1.466275659824047E-2</c:v>
                </c:pt>
                <c:pt idx="657">
                  <c:v>1.466275659824047E-2</c:v>
                </c:pt>
                <c:pt idx="658">
                  <c:v>1.466275659824047E-2</c:v>
                </c:pt>
                <c:pt idx="659">
                  <c:v>1.466275659824047E-2</c:v>
                </c:pt>
                <c:pt idx="660">
                  <c:v>1.466275659824047E-2</c:v>
                </c:pt>
                <c:pt idx="661">
                  <c:v>1.466275659824047E-2</c:v>
                </c:pt>
                <c:pt idx="662">
                  <c:v>1.466275659824047E-2</c:v>
                </c:pt>
                <c:pt idx="663">
                  <c:v>1.466275659824047E-2</c:v>
                </c:pt>
                <c:pt idx="664">
                  <c:v>1.466275659824047E-2</c:v>
                </c:pt>
                <c:pt idx="665">
                  <c:v>1.466275659824047E-2</c:v>
                </c:pt>
                <c:pt idx="666">
                  <c:v>1.466275659824047E-2</c:v>
                </c:pt>
                <c:pt idx="667">
                  <c:v>1.466275659824047E-2</c:v>
                </c:pt>
                <c:pt idx="668">
                  <c:v>1.466275659824047E-2</c:v>
                </c:pt>
                <c:pt idx="669">
                  <c:v>1.466275659824047E-2</c:v>
                </c:pt>
                <c:pt idx="670">
                  <c:v>1.466275659824047E-2</c:v>
                </c:pt>
                <c:pt idx="671">
                  <c:v>1.466275659824047E-2</c:v>
                </c:pt>
                <c:pt idx="672">
                  <c:v>1.466275659824047E-2</c:v>
                </c:pt>
                <c:pt idx="673">
                  <c:v>1.466275659824047E-2</c:v>
                </c:pt>
                <c:pt idx="674">
                  <c:v>1.466275659824047E-2</c:v>
                </c:pt>
                <c:pt idx="675">
                  <c:v>1.466275659824047E-2</c:v>
                </c:pt>
                <c:pt idx="676">
                  <c:v>1.466275659824047E-2</c:v>
                </c:pt>
                <c:pt idx="677">
                  <c:v>1.466275659824047E-2</c:v>
                </c:pt>
                <c:pt idx="678">
                  <c:v>1.466275659824047E-2</c:v>
                </c:pt>
                <c:pt idx="679">
                  <c:v>1.466275659824047E-2</c:v>
                </c:pt>
                <c:pt idx="680">
                  <c:v>1.466275659824047E-2</c:v>
                </c:pt>
                <c:pt idx="681">
                  <c:v>1.466275659824047E-2</c:v>
                </c:pt>
                <c:pt idx="682">
                  <c:v>1.466275659824047E-2</c:v>
                </c:pt>
                <c:pt idx="683">
                  <c:v>1.466275659824047E-2</c:v>
                </c:pt>
                <c:pt idx="684">
                  <c:v>1.466275659824047E-2</c:v>
                </c:pt>
                <c:pt idx="685">
                  <c:v>1.466275659824047E-2</c:v>
                </c:pt>
                <c:pt idx="686">
                  <c:v>1.466275659824047E-2</c:v>
                </c:pt>
                <c:pt idx="687">
                  <c:v>1.466275659824047E-2</c:v>
                </c:pt>
                <c:pt idx="688">
                  <c:v>1.466275659824047E-2</c:v>
                </c:pt>
                <c:pt idx="689">
                  <c:v>1.466275659824047E-2</c:v>
                </c:pt>
                <c:pt idx="690">
                  <c:v>1.466275659824047E-2</c:v>
                </c:pt>
                <c:pt idx="691">
                  <c:v>1.466275659824047E-2</c:v>
                </c:pt>
                <c:pt idx="692">
                  <c:v>1.466275659824047E-2</c:v>
                </c:pt>
                <c:pt idx="693">
                  <c:v>1.466275659824047E-2</c:v>
                </c:pt>
                <c:pt idx="694">
                  <c:v>1.466275659824047E-2</c:v>
                </c:pt>
                <c:pt idx="695">
                  <c:v>1.466275659824047E-2</c:v>
                </c:pt>
                <c:pt idx="696">
                  <c:v>1.466275659824047E-2</c:v>
                </c:pt>
                <c:pt idx="697">
                  <c:v>1.466275659824047E-2</c:v>
                </c:pt>
                <c:pt idx="698">
                  <c:v>1.466275659824047E-2</c:v>
                </c:pt>
                <c:pt idx="699">
                  <c:v>1.466275659824047E-2</c:v>
                </c:pt>
                <c:pt idx="700">
                  <c:v>1.466275659824047E-2</c:v>
                </c:pt>
                <c:pt idx="701">
                  <c:v>1.466275659824047E-2</c:v>
                </c:pt>
                <c:pt idx="702">
                  <c:v>1.466275659824047E-2</c:v>
                </c:pt>
                <c:pt idx="703">
                  <c:v>1.466275659824047E-2</c:v>
                </c:pt>
                <c:pt idx="704">
                  <c:v>1.466275659824047E-2</c:v>
                </c:pt>
                <c:pt idx="705">
                  <c:v>1.466275659824047E-2</c:v>
                </c:pt>
                <c:pt idx="706">
                  <c:v>1.466275659824047E-2</c:v>
                </c:pt>
                <c:pt idx="707">
                  <c:v>1.466275659824047E-2</c:v>
                </c:pt>
                <c:pt idx="708">
                  <c:v>1.466275659824047E-2</c:v>
                </c:pt>
                <c:pt idx="709">
                  <c:v>1.466275659824047E-2</c:v>
                </c:pt>
                <c:pt idx="710">
                  <c:v>1.466275659824047E-2</c:v>
                </c:pt>
                <c:pt idx="711">
                  <c:v>1.466275659824047E-2</c:v>
                </c:pt>
                <c:pt idx="712">
                  <c:v>1.466275659824047E-2</c:v>
                </c:pt>
                <c:pt idx="713">
                  <c:v>1.466275659824047E-2</c:v>
                </c:pt>
                <c:pt idx="714">
                  <c:v>1.466275659824047E-2</c:v>
                </c:pt>
                <c:pt idx="715">
                  <c:v>1.466275659824047E-2</c:v>
                </c:pt>
                <c:pt idx="716">
                  <c:v>1.466275659824047E-2</c:v>
                </c:pt>
                <c:pt idx="717">
                  <c:v>1.466275659824047E-2</c:v>
                </c:pt>
                <c:pt idx="718">
                  <c:v>1.466275659824047E-2</c:v>
                </c:pt>
                <c:pt idx="719">
                  <c:v>1.466275659824047E-2</c:v>
                </c:pt>
                <c:pt idx="720">
                  <c:v>1.466275659824047E-2</c:v>
                </c:pt>
                <c:pt idx="721">
                  <c:v>1.466275659824047E-2</c:v>
                </c:pt>
                <c:pt idx="722">
                  <c:v>1.466275659824047E-2</c:v>
                </c:pt>
                <c:pt idx="723">
                  <c:v>1.466275659824047E-2</c:v>
                </c:pt>
                <c:pt idx="724">
                  <c:v>1.466275659824047E-2</c:v>
                </c:pt>
                <c:pt idx="725">
                  <c:v>1.466275659824047E-2</c:v>
                </c:pt>
                <c:pt idx="726">
                  <c:v>1.466275659824047E-2</c:v>
                </c:pt>
                <c:pt idx="727">
                  <c:v>1.466275659824047E-2</c:v>
                </c:pt>
                <c:pt idx="728">
                  <c:v>1.466275659824047E-2</c:v>
                </c:pt>
                <c:pt idx="729">
                  <c:v>1.466275659824047E-2</c:v>
                </c:pt>
                <c:pt idx="730">
                  <c:v>1.466275659824047E-2</c:v>
                </c:pt>
                <c:pt idx="731">
                  <c:v>1.466275659824047E-2</c:v>
                </c:pt>
                <c:pt idx="732">
                  <c:v>1.466275659824047E-2</c:v>
                </c:pt>
                <c:pt idx="733">
                  <c:v>1.466275659824047E-2</c:v>
                </c:pt>
                <c:pt idx="734">
                  <c:v>1.466275659824047E-2</c:v>
                </c:pt>
                <c:pt idx="735">
                  <c:v>1.466275659824047E-2</c:v>
                </c:pt>
                <c:pt idx="736">
                  <c:v>1.466275659824047E-2</c:v>
                </c:pt>
                <c:pt idx="737">
                  <c:v>1.466275659824047E-2</c:v>
                </c:pt>
                <c:pt idx="738">
                  <c:v>1.466275659824047E-2</c:v>
                </c:pt>
                <c:pt idx="739">
                  <c:v>1.466275659824047E-2</c:v>
                </c:pt>
                <c:pt idx="740">
                  <c:v>1.466275659824047E-2</c:v>
                </c:pt>
                <c:pt idx="741">
                  <c:v>1.466275659824047E-2</c:v>
                </c:pt>
                <c:pt idx="742">
                  <c:v>1.466275659824047E-2</c:v>
                </c:pt>
                <c:pt idx="743">
                  <c:v>1.466275659824047E-2</c:v>
                </c:pt>
                <c:pt idx="744">
                  <c:v>1.466275659824047E-2</c:v>
                </c:pt>
                <c:pt idx="745">
                  <c:v>1.466275659824047E-2</c:v>
                </c:pt>
                <c:pt idx="746">
                  <c:v>1.466275659824047E-2</c:v>
                </c:pt>
                <c:pt idx="747">
                  <c:v>1.466275659824047E-2</c:v>
                </c:pt>
                <c:pt idx="748">
                  <c:v>1.466275659824047E-2</c:v>
                </c:pt>
                <c:pt idx="749">
                  <c:v>1.466275659824047E-2</c:v>
                </c:pt>
                <c:pt idx="750">
                  <c:v>1.466275659824047E-2</c:v>
                </c:pt>
                <c:pt idx="751">
                  <c:v>1.466275659824047E-2</c:v>
                </c:pt>
                <c:pt idx="752">
                  <c:v>1.466275659824047E-2</c:v>
                </c:pt>
                <c:pt idx="753">
                  <c:v>1.466275659824047E-2</c:v>
                </c:pt>
                <c:pt idx="754">
                  <c:v>1.466275659824047E-2</c:v>
                </c:pt>
                <c:pt idx="755">
                  <c:v>1.466275659824047E-2</c:v>
                </c:pt>
                <c:pt idx="756">
                  <c:v>1.466275659824047E-2</c:v>
                </c:pt>
                <c:pt idx="757">
                  <c:v>1.466275659824047E-2</c:v>
                </c:pt>
                <c:pt idx="758">
                  <c:v>1.466275659824047E-2</c:v>
                </c:pt>
                <c:pt idx="759">
                  <c:v>1.466275659824047E-2</c:v>
                </c:pt>
                <c:pt idx="760">
                  <c:v>1.466275659824047E-2</c:v>
                </c:pt>
                <c:pt idx="761">
                  <c:v>1.466275659824047E-2</c:v>
                </c:pt>
                <c:pt idx="762">
                  <c:v>1.466275659824047E-2</c:v>
                </c:pt>
                <c:pt idx="763">
                  <c:v>1.466275659824047E-2</c:v>
                </c:pt>
                <c:pt idx="764">
                  <c:v>1.466275659824047E-2</c:v>
                </c:pt>
                <c:pt idx="765">
                  <c:v>1.466275659824047E-2</c:v>
                </c:pt>
                <c:pt idx="766">
                  <c:v>1.466275659824047E-2</c:v>
                </c:pt>
                <c:pt idx="767">
                  <c:v>1.466275659824047E-2</c:v>
                </c:pt>
                <c:pt idx="768">
                  <c:v>1.466275659824047E-2</c:v>
                </c:pt>
                <c:pt idx="769">
                  <c:v>1.466275659824047E-2</c:v>
                </c:pt>
                <c:pt idx="770">
                  <c:v>1.466275659824047E-2</c:v>
                </c:pt>
                <c:pt idx="771">
                  <c:v>1.466275659824047E-2</c:v>
                </c:pt>
                <c:pt idx="772">
                  <c:v>1.466275659824047E-2</c:v>
                </c:pt>
                <c:pt idx="773">
                  <c:v>1.466275659824047E-2</c:v>
                </c:pt>
                <c:pt idx="774">
                  <c:v>1.466275659824047E-2</c:v>
                </c:pt>
                <c:pt idx="775">
                  <c:v>1.466275659824047E-2</c:v>
                </c:pt>
                <c:pt idx="776">
                  <c:v>1.466275659824047E-2</c:v>
                </c:pt>
                <c:pt idx="777">
                  <c:v>1.466275659824047E-2</c:v>
                </c:pt>
                <c:pt idx="778">
                  <c:v>1.466275659824047E-2</c:v>
                </c:pt>
                <c:pt idx="779">
                  <c:v>1.466275659824047E-2</c:v>
                </c:pt>
                <c:pt idx="780">
                  <c:v>1.466275659824047E-2</c:v>
                </c:pt>
                <c:pt idx="781">
                  <c:v>1.466275659824047E-2</c:v>
                </c:pt>
                <c:pt idx="782">
                  <c:v>1.466275659824047E-2</c:v>
                </c:pt>
                <c:pt idx="783">
                  <c:v>1.466275659824047E-2</c:v>
                </c:pt>
                <c:pt idx="784">
                  <c:v>1.466275659824047E-2</c:v>
                </c:pt>
                <c:pt idx="785">
                  <c:v>1.466275659824047E-2</c:v>
                </c:pt>
                <c:pt idx="786">
                  <c:v>1.466275659824047E-2</c:v>
                </c:pt>
                <c:pt idx="787">
                  <c:v>1.466275659824047E-2</c:v>
                </c:pt>
                <c:pt idx="788">
                  <c:v>1.466275659824047E-2</c:v>
                </c:pt>
                <c:pt idx="789">
                  <c:v>1.466275659824047E-2</c:v>
                </c:pt>
                <c:pt idx="790">
                  <c:v>1.466275659824047E-2</c:v>
                </c:pt>
                <c:pt idx="791">
                  <c:v>1.466275659824047E-2</c:v>
                </c:pt>
                <c:pt idx="792">
                  <c:v>1.466275659824047E-2</c:v>
                </c:pt>
                <c:pt idx="793">
                  <c:v>1.466275659824047E-2</c:v>
                </c:pt>
                <c:pt idx="794">
                  <c:v>1.466275659824047E-2</c:v>
                </c:pt>
                <c:pt idx="795">
                  <c:v>1.466275659824047E-2</c:v>
                </c:pt>
                <c:pt idx="796">
                  <c:v>1.466275659824047E-2</c:v>
                </c:pt>
                <c:pt idx="797">
                  <c:v>1.466275659824047E-2</c:v>
                </c:pt>
                <c:pt idx="798">
                  <c:v>1.466275659824047E-2</c:v>
                </c:pt>
                <c:pt idx="799">
                  <c:v>1.466275659824047E-2</c:v>
                </c:pt>
                <c:pt idx="800">
                  <c:v>1.466275659824047E-2</c:v>
                </c:pt>
                <c:pt idx="801">
                  <c:v>1.466275659824047E-2</c:v>
                </c:pt>
                <c:pt idx="802">
                  <c:v>1.466275659824047E-2</c:v>
                </c:pt>
                <c:pt idx="803">
                  <c:v>1.466275659824047E-2</c:v>
                </c:pt>
                <c:pt idx="804">
                  <c:v>1.466275659824047E-2</c:v>
                </c:pt>
                <c:pt idx="805">
                  <c:v>1.466275659824047E-2</c:v>
                </c:pt>
                <c:pt idx="806">
                  <c:v>1.466275659824047E-2</c:v>
                </c:pt>
                <c:pt idx="807">
                  <c:v>1.466275659824047E-2</c:v>
                </c:pt>
                <c:pt idx="808">
                  <c:v>1.466275659824047E-2</c:v>
                </c:pt>
                <c:pt idx="809">
                  <c:v>1.466275659824047E-2</c:v>
                </c:pt>
                <c:pt idx="810">
                  <c:v>1.466275659824047E-2</c:v>
                </c:pt>
                <c:pt idx="811">
                  <c:v>1.466275659824047E-2</c:v>
                </c:pt>
                <c:pt idx="812">
                  <c:v>1.466275659824047E-2</c:v>
                </c:pt>
                <c:pt idx="813">
                  <c:v>1.466275659824047E-2</c:v>
                </c:pt>
                <c:pt idx="814">
                  <c:v>1.466275659824047E-2</c:v>
                </c:pt>
                <c:pt idx="815">
                  <c:v>1.466275659824047E-2</c:v>
                </c:pt>
                <c:pt idx="816">
                  <c:v>1.466275659824047E-2</c:v>
                </c:pt>
                <c:pt idx="817">
                  <c:v>1.466275659824047E-2</c:v>
                </c:pt>
                <c:pt idx="818">
                  <c:v>1.466275659824047E-2</c:v>
                </c:pt>
                <c:pt idx="819">
                  <c:v>1.466275659824047E-2</c:v>
                </c:pt>
                <c:pt idx="820">
                  <c:v>1.466275659824047E-2</c:v>
                </c:pt>
                <c:pt idx="821">
                  <c:v>1.466275659824047E-2</c:v>
                </c:pt>
                <c:pt idx="822">
                  <c:v>1.466275659824047E-2</c:v>
                </c:pt>
                <c:pt idx="823">
                  <c:v>1.466275659824047E-2</c:v>
                </c:pt>
                <c:pt idx="824">
                  <c:v>1.466275659824047E-2</c:v>
                </c:pt>
                <c:pt idx="825">
                  <c:v>1.466275659824047E-2</c:v>
                </c:pt>
                <c:pt idx="826">
                  <c:v>1.466275659824047E-2</c:v>
                </c:pt>
                <c:pt idx="827">
                  <c:v>1.466275659824047E-2</c:v>
                </c:pt>
                <c:pt idx="828">
                  <c:v>1.466275659824047E-2</c:v>
                </c:pt>
                <c:pt idx="829">
                  <c:v>1.466275659824047E-2</c:v>
                </c:pt>
                <c:pt idx="830">
                  <c:v>1.466275659824047E-2</c:v>
                </c:pt>
                <c:pt idx="831">
                  <c:v>1.466275659824047E-2</c:v>
                </c:pt>
                <c:pt idx="832">
                  <c:v>1.466275659824047E-2</c:v>
                </c:pt>
                <c:pt idx="833">
                  <c:v>1.466275659824047E-2</c:v>
                </c:pt>
                <c:pt idx="834">
                  <c:v>1.466275659824047E-2</c:v>
                </c:pt>
                <c:pt idx="835">
                  <c:v>1.466275659824047E-2</c:v>
                </c:pt>
                <c:pt idx="836">
                  <c:v>1.466275659824047E-2</c:v>
                </c:pt>
                <c:pt idx="837">
                  <c:v>1.466275659824047E-2</c:v>
                </c:pt>
                <c:pt idx="838">
                  <c:v>1.466275659824047E-2</c:v>
                </c:pt>
                <c:pt idx="839">
                  <c:v>1.466275659824047E-2</c:v>
                </c:pt>
                <c:pt idx="840">
                  <c:v>1.466275659824047E-2</c:v>
                </c:pt>
                <c:pt idx="841">
                  <c:v>1.466275659824047E-2</c:v>
                </c:pt>
                <c:pt idx="842">
                  <c:v>1.466275659824047E-2</c:v>
                </c:pt>
                <c:pt idx="843">
                  <c:v>1.466275659824047E-2</c:v>
                </c:pt>
                <c:pt idx="844">
                  <c:v>1.466275659824047E-2</c:v>
                </c:pt>
                <c:pt idx="845">
                  <c:v>1.466275659824047E-2</c:v>
                </c:pt>
                <c:pt idx="846">
                  <c:v>1.466275659824047E-2</c:v>
                </c:pt>
                <c:pt idx="847">
                  <c:v>1.466275659824047E-2</c:v>
                </c:pt>
                <c:pt idx="848">
                  <c:v>1.466275659824047E-2</c:v>
                </c:pt>
                <c:pt idx="849">
                  <c:v>1.466275659824047E-2</c:v>
                </c:pt>
                <c:pt idx="850">
                  <c:v>1.466275659824047E-2</c:v>
                </c:pt>
                <c:pt idx="851">
                  <c:v>1.466275659824047E-2</c:v>
                </c:pt>
                <c:pt idx="852">
                  <c:v>1.466275659824047E-2</c:v>
                </c:pt>
                <c:pt idx="853">
                  <c:v>1.466275659824047E-2</c:v>
                </c:pt>
                <c:pt idx="854">
                  <c:v>1.466275659824047E-2</c:v>
                </c:pt>
                <c:pt idx="855">
                  <c:v>1.466275659824047E-2</c:v>
                </c:pt>
                <c:pt idx="856">
                  <c:v>1.466275659824047E-2</c:v>
                </c:pt>
                <c:pt idx="857">
                  <c:v>1.466275659824047E-2</c:v>
                </c:pt>
                <c:pt idx="858">
                  <c:v>1.466275659824047E-2</c:v>
                </c:pt>
                <c:pt idx="859">
                  <c:v>1.466275659824047E-2</c:v>
                </c:pt>
                <c:pt idx="860">
                  <c:v>1.466275659824047E-2</c:v>
                </c:pt>
                <c:pt idx="861">
                  <c:v>1.466275659824047E-2</c:v>
                </c:pt>
                <c:pt idx="862">
                  <c:v>1.466275659824047E-2</c:v>
                </c:pt>
                <c:pt idx="863">
                  <c:v>1.466275659824047E-2</c:v>
                </c:pt>
                <c:pt idx="864">
                  <c:v>1.466275659824047E-2</c:v>
                </c:pt>
                <c:pt idx="865">
                  <c:v>1.466275659824047E-2</c:v>
                </c:pt>
                <c:pt idx="866">
                  <c:v>1.466275659824047E-2</c:v>
                </c:pt>
                <c:pt idx="867">
                  <c:v>1.466275659824047E-2</c:v>
                </c:pt>
                <c:pt idx="868">
                  <c:v>1.466275659824047E-2</c:v>
                </c:pt>
                <c:pt idx="869">
                  <c:v>1.466275659824047E-2</c:v>
                </c:pt>
                <c:pt idx="870">
                  <c:v>1.466275659824047E-2</c:v>
                </c:pt>
                <c:pt idx="871">
                  <c:v>1.466275659824047E-2</c:v>
                </c:pt>
                <c:pt idx="872">
                  <c:v>1.466275659824047E-2</c:v>
                </c:pt>
                <c:pt idx="873">
                  <c:v>1.466275659824047E-2</c:v>
                </c:pt>
                <c:pt idx="874">
                  <c:v>1.466275659824047E-2</c:v>
                </c:pt>
                <c:pt idx="875">
                  <c:v>1.466275659824047E-2</c:v>
                </c:pt>
                <c:pt idx="876">
                  <c:v>1.466275659824047E-2</c:v>
                </c:pt>
                <c:pt idx="877">
                  <c:v>1.466275659824047E-2</c:v>
                </c:pt>
                <c:pt idx="878">
                  <c:v>1.466275659824047E-2</c:v>
                </c:pt>
                <c:pt idx="879">
                  <c:v>1.466275659824047E-2</c:v>
                </c:pt>
                <c:pt idx="880">
                  <c:v>1.466275659824047E-2</c:v>
                </c:pt>
                <c:pt idx="881">
                  <c:v>1.466275659824047E-2</c:v>
                </c:pt>
                <c:pt idx="882">
                  <c:v>1.466275659824047E-2</c:v>
                </c:pt>
                <c:pt idx="883">
                  <c:v>1.466275659824047E-2</c:v>
                </c:pt>
                <c:pt idx="884">
                  <c:v>1.466275659824047E-2</c:v>
                </c:pt>
                <c:pt idx="885">
                  <c:v>1.466275659824047E-2</c:v>
                </c:pt>
                <c:pt idx="886">
                  <c:v>1.466275659824047E-2</c:v>
                </c:pt>
                <c:pt idx="887">
                  <c:v>1.466275659824047E-2</c:v>
                </c:pt>
                <c:pt idx="888">
                  <c:v>1.466275659824047E-2</c:v>
                </c:pt>
                <c:pt idx="889">
                  <c:v>1.466275659824047E-2</c:v>
                </c:pt>
                <c:pt idx="890">
                  <c:v>1.466275659824047E-2</c:v>
                </c:pt>
                <c:pt idx="891">
                  <c:v>1.466275659824047E-2</c:v>
                </c:pt>
                <c:pt idx="892">
                  <c:v>1.466275659824047E-2</c:v>
                </c:pt>
                <c:pt idx="893">
                  <c:v>1.466275659824047E-2</c:v>
                </c:pt>
                <c:pt idx="894">
                  <c:v>1.466275659824047E-2</c:v>
                </c:pt>
                <c:pt idx="895">
                  <c:v>1.466275659824047E-2</c:v>
                </c:pt>
                <c:pt idx="896">
                  <c:v>1.466275659824047E-2</c:v>
                </c:pt>
                <c:pt idx="897">
                  <c:v>1.466275659824047E-2</c:v>
                </c:pt>
                <c:pt idx="898">
                  <c:v>1.466275659824047E-2</c:v>
                </c:pt>
                <c:pt idx="899">
                  <c:v>1.466275659824047E-2</c:v>
                </c:pt>
                <c:pt idx="900">
                  <c:v>1.466275659824047E-2</c:v>
                </c:pt>
                <c:pt idx="901">
                  <c:v>1.466275659824047E-2</c:v>
                </c:pt>
                <c:pt idx="902">
                  <c:v>1.466275659824047E-2</c:v>
                </c:pt>
                <c:pt idx="903">
                  <c:v>1.466275659824047E-2</c:v>
                </c:pt>
                <c:pt idx="904">
                  <c:v>1.466275659824047E-2</c:v>
                </c:pt>
                <c:pt idx="905">
                  <c:v>1.466275659824047E-2</c:v>
                </c:pt>
                <c:pt idx="906">
                  <c:v>1.466275659824047E-2</c:v>
                </c:pt>
                <c:pt idx="907">
                  <c:v>1.466275659824047E-2</c:v>
                </c:pt>
                <c:pt idx="908">
                  <c:v>1.466275659824047E-2</c:v>
                </c:pt>
                <c:pt idx="909">
                  <c:v>1.466275659824047E-2</c:v>
                </c:pt>
                <c:pt idx="910">
                  <c:v>1.466275659824047E-2</c:v>
                </c:pt>
                <c:pt idx="911">
                  <c:v>1.466275659824047E-2</c:v>
                </c:pt>
                <c:pt idx="912">
                  <c:v>1.466275659824047E-2</c:v>
                </c:pt>
                <c:pt idx="913">
                  <c:v>1.466275659824047E-2</c:v>
                </c:pt>
                <c:pt idx="914">
                  <c:v>1.466275659824047E-2</c:v>
                </c:pt>
                <c:pt idx="915">
                  <c:v>1.466275659824047E-2</c:v>
                </c:pt>
                <c:pt idx="916">
                  <c:v>1.466275659824047E-2</c:v>
                </c:pt>
                <c:pt idx="917">
                  <c:v>1.466275659824047E-2</c:v>
                </c:pt>
                <c:pt idx="918">
                  <c:v>1.466275659824047E-2</c:v>
                </c:pt>
                <c:pt idx="919">
                  <c:v>1.466275659824047E-2</c:v>
                </c:pt>
                <c:pt idx="920">
                  <c:v>1.466275659824047E-2</c:v>
                </c:pt>
                <c:pt idx="921">
                  <c:v>1.466275659824047E-2</c:v>
                </c:pt>
                <c:pt idx="922">
                  <c:v>1.466275659824047E-2</c:v>
                </c:pt>
                <c:pt idx="923">
                  <c:v>1.466275659824047E-2</c:v>
                </c:pt>
                <c:pt idx="924">
                  <c:v>1.466275659824047E-2</c:v>
                </c:pt>
                <c:pt idx="925">
                  <c:v>1.466275659824047E-2</c:v>
                </c:pt>
                <c:pt idx="926">
                  <c:v>1.466275659824047E-2</c:v>
                </c:pt>
                <c:pt idx="927">
                  <c:v>1.466275659824047E-2</c:v>
                </c:pt>
                <c:pt idx="928">
                  <c:v>1.466275659824047E-2</c:v>
                </c:pt>
                <c:pt idx="929">
                  <c:v>1.466275659824047E-2</c:v>
                </c:pt>
                <c:pt idx="930">
                  <c:v>1.466275659824047E-2</c:v>
                </c:pt>
                <c:pt idx="931">
                  <c:v>1.466275659824047E-2</c:v>
                </c:pt>
                <c:pt idx="932">
                  <c:v>1.466275659824047E-2</c:v>
                </c:pt>
                <c:pt idx="933">
                  <c:v>1.466275659824047E-2</c:v>
                </c:pt>
                <c:pt idx="934">
                  <c:v>1.466275659824047E-2</c:v>
                </c:pt>
                <c:pt idx="935">
                  <c:v>1.466275659824047E-2</c:v>
                </c:pt>
                <c:pt idx="936">
                  <c:v>1.466275659824047E-2</c:v>
                </c:pt>
                <c:pt idx="937">
                  <c:v>1.466275659824047E-2</c:v>
                </c:pt>
                <c:pt idx="938">
                  <c:v>1.466275659824047E-2</c:v>
                </c:pt>
                <c:pt idx="939">
                  <c:v>1.466275659824047E-2</c:v>
                </c:pt>
                <c:pt idx="940">
                  <c:v>1.466275659824047E-2</c:v>
                </c:pt>
                <c:pt idx="941">
                  <c:v>1.466275659824047E-2</c:v>
                </c:pt>
                <c:pt idx="942">
                  <c:v>1.466275659824047E-2</c:v>
                </c:pt>
                <c:pt idx="943">
                  <c:v>1.466275659824047E-2</c:v>
                </c:pt>
                <c:pt idx="944">
                  <c:v>1.466275659824047E-2</c:v>
                </c:pt>
                <c:pt idx="945">
                  <c:v>1.466275659824047E-2</c:v>
                </c:pt>
                <c:pt idx="946">
                  <c:v>1.466275659824047E-2</c:v>
                </c:pt>
                <c:pt idx="947">
                  <c:v>1.466275659824047E-2</c:v>
                </c:pt>
                <c:pt idx="948">
                  <c:v>1.466275659824047E-2</c:v>
                </c:pt>
                <c:pt idx="949">
                  <c:v>1.466275659824047E-2</c:v>
                </c:pt>
                <c:pt idx="950">
                  <c:v>1.466275659824047E-2</c:v>
                </c:pt>
                <c:pt idx="951">
                  <c:v>1.466275659824047E-2</c:v>
                </c:pt>
                <c:pt idx="952">
                  <c:v>1.466275659824047E-2</c:v>
                </c:pt>
                <c:pt idx="953">
                  <c:v>1.466275659824047E-2</c:v>
                </c:pt>
                <c:pt idx="954">
                  <c:v>1.466275659824047E-2</c:v>
                </c:pt>
                <c:pt idx="955">
                  <c:v>1.466275659824047E-2</c:v>
                </c:pt>
                <c:pt idx="956">
                  <c:v>1.466275659824047E-2</c:v>
                </c:pt>
                <c:pt idx="957">
                  <c:v>1.466275659824047E-2</c:v>
                </c:pt>
                <c:pt idx="958">
                  <c:v>1.466275659824047E-2</c:v>
                </c:pt>
                <c:pt idx="959">
                  <c:v>1.466275659824047E-2</c:v>
                </c:pt>
                <c:pt idx="960">
                  <c:v>1.466275659824047E-2</c:v>
                </c:pt>
                <c:pt idx="961">
                  <c:v>1.466275659824047E-2</c:v>
                </c:pt>
                <c:pt idx="962">
                  <c:v>1.466275659824047E-2</c:v>
                </c:pt>
                <c:pt idx="963">
                  <c:v>1.466275659824047E-2</c:v>
                </c:pt>
                <c:pt idx="964">
                  <c:v>1.466275659824047E-2</c:v>
                </c:pt>
                <c:pt idx="965">
                  <c:v>1.466275659824047E-2</c:v>
                </c:pt>
                <c:pt idx="966">
                  <c:v>1.466275659824047E-2</c:v>
                </c:pt>
                <c:pt idx="967">
                  <c:v>1.466275659824047E-2</c:v>
                </c:pt>
                <c:pt idx="968">
                  <c:v>1.466275659824047E-2</c:v>
                </c:pt>
                <c:pt idx="969">
                  <c:v>1.466275659824047E-2</c:v>
                </c:pt>
                <c:pt idx="970">
                  <c:v>1.466275659824047E-2</c:v>
                </c:pt>
                <c:pt idx="971">
                  <c:v>1.466275659824047E-2</c:v>
                </c:pt>
                <c:pt idx="972">
                  <c:v>1.466275659824047E-2</c:v>
                </c:pt>
                <c:pt idx="973">
                  <c:v>1.466275659824047E-2</c:v>
                </c:pt>
                <c:pt idx="974">
                  <c:v>1.466275659824047E-2</c:v>
                </c:pt>
                <c:pt idx="975">
                  <c:v>1.466275659824047E-2</c:v>
                </c:pt>
                <c:pt idx="976">
                  <c:v>1.466275659824047E-2</c:v>
                </c:pt>
                <c:pt idx="977">
                  <c:v>1.466275659824047E-2</c:v>
                </c:pt>
                <c:pt idx="978">
                  <c:v>1.466275659824047E-2</c:v>
                </c:pt>
                <c:pt idx="979">
                  <c:v>1.466275659824047E-2</c:v>
                </c:pt>
                <c:pt idx="980">
                  <c:v>1.466275659824047E-2</c:v>
                </c:pt>
                <c:pt idx="981">
                  <c:v>1.466275659824047E-2</c:v>
                </c:pt>
                <c:pt idx="982">
                  <c:v>1.466275659824047E-2</c:v>
                </c:pt>
                <c:pt idx="983">
                  <c:v>1.466275659824047E-2</c:v>
                </c:pt>
                <c:pt idx="984">
                  <c:v>1.466275659824047E-2</c:v>
                </c:pt>
                <c:pt idx="985">
                  <c:v>1.466275659824047E-2</c:v>
                </c:pt>
                <c:pt idx="986">
                  <c:v>1.466275659824047E-2</c:v>
                </c:pt>
                <c:pt idx="987">
                  <c:v>1.466275659824047E-2</c:v>
                </c:pt>
                <c:pt idx="988">
                  <c:v>1.466275659824047E-2</c:v>
                </c:pt>
                <c:pt idx="989">
                  <c:v>1.466275659824047E-2</c:v>
                </c:pt>
                <c:pt idx="990">
                  <c:v>1.466275659824047E-2</c:v>
                </c:pt>
                <c:pt idx="991">
                  <c:v>1.466275659824047E-2</c:v>
                </c:pt>
                <c:pt idx="992">
                  <c:v>1.466275659824047E-2</c:v>
                </c:pt>
                <c:pt idx="993">
                  <c:v>1.466275659824047E-2</c:v>
                </c:pt>
                <c:pt idx="994">
                  <c:v>1.466275659824047E-2</c:v>
                </c:pt>
                <c:pt idx="995">
                  <c:v>1.466275659824047E-2</c:v>
                </c:pt>
                <c:pt idx="996">
                  <c:v>1.466275659824047E-2</c:v>
                </c:pt>
                <c:pt idx="997">
                  <c:v>1.466275659824047E-2</c:v>
                </c:pt>
                <c:pt idx="998">
                  <c:v>1.466275659824047E-2</c:v>
                </c:pt>
                <c:pt idx="999">
                  <c:v>1.466275659824047E-2</c:v>
                </c:pt>
                <c:pt idx="1000">
                  <c:v>1.466275659824047E-2</c:v>
                </c:pt>
                <c:pt idx="1001">
                  <c:v>1.466275659824047E-2</c:v>
                </c:pt>
                <c:pt idx="1002">
                  <c:v>1.466275659824047E-2</c:v>
                </c:pt>
                <c:pt idx="1003">
                  <c:v>1.466275659824047E-2</c:v>
                </c:pt>
                <c:pt idx="1004">
                  <c:v>1.466275659824047E-2</c:v>
                </c:pt>
                <c:pt idx="1005">
                  <c:v>1.466275659824047E-2</c:v>
                </c:pt>
                <c:pt idx="1006">
                  <c:v>1.466275659824047E-2</c:v>
                </c:pt>
                <c:pt idx="1007">
                  <c:v>1.466275659824047E-2</c:v>
                </c:pt>
                <c:pt idx="1008">
                  <c:v>1.466275659824047E-2</c:v>
                </c:pt>
                <c:pt idx="1009">
                  <c:v>1.466275659824047E-2</c:v>
                </c:pt>
                <c:pt idx="1010">
                  <c:v>1.466275659824047E-2</c:v>
                </c:pt>
                <c:pt idx="1011">
                  <c:v>1.466275659824047E-2</c:v>
                </c:pt>
                <c:pt idx="1012">
                  <c:v>1.466275659824047E-2</c:v>
                </c:pt>
                <c:pt idx="1013">
                  <c:v>1.466275659824047E-2</c:v>
                </c:pt>
                <c:pt idx="1014">
                  <c:v>1.466275659824047E-2</c:v>
                </c:pt>
                <c:pt idx="1015">
                  <c:v>1.466275659824047E-2</c:v>
                </c:pt>
                <c:pt idx="1016">
                  <c:v>1.466275659824047E-2</c:v>
                </c:pt>
                <c:pt idx="1017">
                  <c:v>1.466275659824047E-2</c:v>
                </c:pt>
                <c:pt idx="1018">
                  <c:v>1.466275659824047E-2</c:v>
                </c:pt>
                <c:pt idx="1019">
                  <c:v>1.466275659824047E-2</c:v>
                </c:pt>
                <c:pt idx="1020">
                  <c:v>1.466275659824047E-2</c:v>
                </c:pt>
                <c:pt idx="1021">
                  <c:v>1.466275659824047E-2</c:v>
                </c:pt>
                <c:pt idx="1022">
                  <c:v>1.466275659824047E-2</c:v>
                </c:pt>
                <c:pt idx="1023">
                  <c:v>1.466275659824047E-2</c:v>
                </c:pt>
                <c:pt idx="1024">
                  <c:v>1.466275659824047E-2</c:v>
                </c:pt>
                <c:pt idx="1025">
                  <c:v>1.466275659824047E-2</c:v>
                </c:pt>
                <c:pt idx="1026">
                  <c:v>1.466275659824047E-2</c:v>
                </c:pt>
                <c:pt idx="1027">
                  <c:v>1.466275659824047E-2</c:v>
                </c:pt>
                <c:pt idx="1028">
                  <c:v>1.466275659824047E-2</c:v>
                </c:pt>
                <c:pt idx="1029">
                  <c:v>1.466275659824047E-2</c:v>
                </c:pt>
                <c:pt idx="1030">
                  <c:v>1.466275659824047E-2</c:v>
                </c:pt>
                <c:pt idx="1031">
                  <c:v>1.466275659824047E-2</c:v>
                </c:pt>
                <c:pt idx="1032">
                  <c:v>1.466275659824047E-2</c:v>
                </c:pt>
                <c:pt idx="1033">
                  <c:v>1.466275659824047E-2</c:v>
                </c:pt>
                <c:pt idx="1034">
                  <c:v>1.466275659824047E-2</c:v>
                </c:pt>
                <c:pt idx="1035">
                  <c:v>1.466275659824047E-2</c:v>
                </c:pt>
                <c:pt idx="1036">
                  <c:v>1.466275659824047E-2</c:v>
                </c:pt>
                <c:pt idx="1037">
                  <c:v>1.466275659824047E-2</c:v>
                </c:pt>
                <c:pt idx="1038">
                  <c:v>1.466275659824047E-2</c:v>
                </c:pt>
                <c:pt idx="1039">
                  <c:v>1.466275659824047E-2</c:v>
                </c:pt>
                <c:pt idx="1040">
                  <c:v>1.466275659824047E-2</c:v>
                </c:pt>
                <c:pt idx="1041">
                  <c:v>1.466275659824047E-2</c:v>
                </c:pt>
                <c:pt idx="1042">
                  <c:v>1.466275659824047E-2</c:v>
                </c:pt>
                <c:pt idx="1043">
                  <c:v>1.466275659824047E-2</c:v>
                </c:pt>
                <c:pt idx="1044">
                  <c:v>1.466275659824047E-2</c:v>
                </c:pt>
                <c:pt idx="1045">
                  <c:v>1.466275659824047E-2</c:v>
                </c:pt>
                <c:pt idx="1046">
                  <c:v>1.466275659824047E-2</c:v>
                </c:pt>
                <c:pt idx="1047">
                  <c:v>1.466275659824047E-2</c:v>
                </c:pt>
                <c:pt idx="1048">
                  <c:v>1.466275659824047E-2</c:v>
                </c:pt>
                <c:pt idx="1049">
                  <c:v>1.466275659824047E-2</c:v>
                </c:pt>
                <c:pt idx="1050">
                  <c:v>1.466275659824047E-2</c:v>
                </c:pt>
                <c:pt idx="1051">
                  <c:v>1.466275659824047E-2</c:v>
                </c:pt>
                <c:pt idx="1052">
                  <c:v>1.466275659824047E-2</c:v>
                </c:pt>
                <c:pt idx="1053">
                  <c:v>1.466275659824047E-2</c:v>
                </c:pt>
                <c:pt idx="1054">
                  <c:v>1.466275659824047E-2</c:v>
                </c:pt>
                <c:pt idx="1055">
                  <c:v>1.466275659824047E-2</c:v>
                </c:pt>
                <c:pt idx="1056">
                  <c:v>1.466275659824047E-2</c:v>
                </c:pt>
                <c:pt idx="1057">
                  <c:v>1.466275659824047E-2</c:v>
                </c:pt>
                <c:pt idx="1058">
                  <c:v>1.466275659824047E-2</c:v>
                </c:pt>
                <c:pt idx="1059">
                  <c:v>1.466275659824047E-2</c:v>
                </c:pt>
                <c:pt idx="1060">
                  <c:v>1.466275659824047E-2</c:v>
                </c:pt>
                <c:pt idx="1061">
                  <c:v>1.466275659824047E-2</c:v>
                </c:pt>
                <c:pt idx="1062">
                  <c:v>1.466275659824047E-2</c:v>
                </c:pt>
                <c:pt idx="1063">
                  <c:v>1.466275659824047E-2</c:v>
                </c:pt>
                <c:pt idx="1064">
                  <c:v>1.466275659824047E-2</c:v>
                </c:pt>
                <c:pt idx="1065">
                  <c:v>1.466275659824047E-2</c:v>
                </c:pt>
                <c:pt idx="1066">
                  <c:v>1.466275659824047E-2</c:v>
                </c:pt>
                <c:pt idx="1067">
                  <c:v>1.466275659824047E-2</c:v>
                </c:pt>
                <c:pt idx="1068">
                  <c:v>1.466275659824047E-2</c:v>
                </c:pt>
                <c:pt idx="1069">
                  <c:v>1.466275659824047E-2</c:v>
                </c:pt>
                <c:pt idx="1070">
                  <c:v>1.466275659824047E-2</c:v>
                </c:pt>
                <c:pt idx="1071">
                  <c:v>1.466275659824047E-2</c:v>
                </c:pt>
                <c:pt idx="1072">
                  <c:v>1.466275659824047E-2</c:v>
                </c:pt>
                <c:pt idx="1073">
                  <c:v>1.466275659824047E-2</c:v>
                </c:pt>
                <c:pt idx="1074">
                  <c:v>1.466275659824047E-2</c:v>
                </c:pt>
                <c:pt idx="1075">
                  <c:v>1.466275659824047E-2</c:v>
                </c:pt>
                <c:pt idx="1076">
                  <c:v>1.466275659824047E-2</c:v>
                </c:pt>
                <c:pt idx="1077">
                  <c:v>1.466275659824047E-2</c:v>
                </c:pt>
                <c:pt idx="1078">
                  <c:v>1.466275659824047E-2</c:v>
                </c:pt>
                <c:pt idx="1079">
                  <c:v>1.466275659824047E-2</c:v>
                </c:pt>
                <c:pt idx="1080">
                  <c:v>1.466275659824047E-2</c:v>
                </c:pt>
                <c:pt idx="1081">
                  <c:v>1.466275659824047E-2</c:v>
                </c:pt>
                <c:pt idx="1082">
                  <c:v>1.466275659824047E-2</c:v>
                </c:pt>
                <c:pt idx="1083">
                  <c:v>1.466275659824047E-2</c:v>
                </c:pt>
                <c:pt idx="1084">
                  <c:v>1.466275659824047E-2</c:v>
                </c:pt>
                <c:pt idx="1085">
                  <c:v>1.466275659824047E-2</c:v>
                </c:pt>
                <c:pt idx="1086">
                  <c:v>1.466275659824047E-2</c:v>
                </c:pt>
                <c:pt idx="1087">
                  <c:v>1.466275659824047E-2</c:v>
                </c:pt>
                <c:pt idx="1088">
                  <c:v>1.466275659824047E-2</c:v>
                </c:pt>
                <c:pt idx="1089">
                  <c:v>1.466275659824047E-2</c:v>
                </c:pt>
                <c:pt idx="1090">
                  <c:v>1.466275659824047E-2</c:v>
                </c:pt>
                <c:pt idx="1091">
                  <c:v>1.466275659824047E-2</c:v>
                </c:pt>
                <c:pt idx="1092">
                  <c:v>1.466275659824047E-2</c:v>
                </c:pt>
                <c:pt idx="1093">
                  <c:v>1.466275659824047E-2</c:v>
                </c:pt>
                <c:pt idx="1094">
                  <c:v>1.466275659824047E-2</c:v>
                </c:pt>
                <c:pt idx="1095">
                  <c:v>1.466275659824047E-2</c:v>
                </c:pt>
                <c:pt idx="1096">
                  <c:v>1.466275659824047E-2</c:v>
                </c:pt>
                <c:pt idx="1097">
                  <c:v>1.466275659824047E-2</c:v>
                </c:pt>
                <c:pt idx="1098">
                  <c:v>1.466275659824047E-2</c:v>
                </c:pt>
                <c:pt idx="1099">
                  <c:v>1.466275659824047E-2</c:v>
                </c:pt>
                <c:pt idx="1100">
                  <c:v>1.466275659824047E-2</c:v>
                </c:pt>
                <c:pt idx="1101">
                  <c:v>1.466275659824047E-2</c:v>
                </c:pt>
                <c:pt idx="1102">
                  <c:v>1.466275659824047E-2</c:v>
                </c:pt>
                <c:pt idx="1103">
                  <c:v>1.466275659824047E-2</c:v>
                </c:pt>
                <c:pt idx="1104">
                  <c:v>1.466275659824047E-2</c:v>
                </c:pt>
                <c:pt idx="1105">
                  <c:v>1.466275659824047E-2</c:v>
                </c:pt>
                <c:pt idx="1106">
                  <c:v>1.466275659824047E-2</c:v>
                </c:pt>
                <c:pt idx="1107">
                  <c:v>1.466275659824047E-2</c:v>
                </c:pt>
                <c:pt idx="1108">
                  <c:v>1.466275659824047E-2</c:v>
                </c:pt>
                <c:pt idx="1109">
                  <c:v>1.466275659824047E-2</c:v>
                </c:pt>
                <c:pt idx="1110">
                  <c:v>1.466275659824047E-2</c:v>
                </c:pt>
                <c:pt idx="1111">
                  <c:v>1.466275659824047E-2</c:v>
                </c:pt>
                <c:pt idx="1112">
                  <c:v>1.466275659824047E-2</c:v>
                </c:pt>
                <c:pt idx="1113">
                  <c:v>1.466275659824047E-2</c:v>
                </c:pt>
                <c:pt idx="1114">
                  <c:v>1.466275659824047E-2</c:v>
                </c:pt>
                <c:pt idx="1115">
                  <c:v>1.466275659824047E-2</c:v>
                </c:pt>
                <c:pt idx="1116">
                  <c:v>1.466275659824047E-2</c:v>
                </c:pt>
                <c:pt idx="1117">
                  <c:v>1.466275659824047E-2</c:v>
                </c:pt>
                <c:pt idx="1118">
                  <c:v>1.466275659824047E-2</c:v>
                </c:pt>
                <c:pt idx="1119">
                  <c:v>1.466275659824047E-2</c:v>
                </c:pt>
                <c:pt idx="1120">
                  <c:v>1.466275659824047E-2</c:v>
                </c:pt>
                <c:pt idx="1121">
                  <c:v>1.466275659824047E-2</c:v>
                </c:pt>
                <c:pt idx="1122">
                  <c:v>1.466275659824047E-2</c:v>
                </c:pt>
                <c:pt idx="1123">
                  <c:v>1.466275659824047E-2</c:v>
                </c:pt>
                <c:pt idx="1124">
                  <c:v>1.466275659824047E-2</c:v>
                </c:pt>
                <c:pt idx="1125">
                  <c:v>1.466275659824047E-2</c:v>
                </c:pt>
                <c:pt idx="1126">
                  <c:v>1.466275659824047E-2</c:v>
                </c:pt>
                <c:pt idx="1127">
                  <c:v>1.466275659824047E-2</c:v>
                </c:pt>
                <c:pt idx="1128">
                  <c:v>1.466275659824047E-2</c:v>
                </c:pt>
                <c:pt idx="1129">
                  <c:v>1.466275659824047E-2</c:v>
                </c:pt>
                <c:pt idx="1130">
                  <c:v>1.466275659824047E-2</c:v>
                </c:pt>
                <c:pt idx="1131">
                  <c:v>1.466275659824047E-2</c:v>
                </c:pt>
                <c:pt idx="1132">
                  <c:v>1.466275659824047E-2</c:v>
                </c:pt>
                <c:pt idx="1133">
                  <c:v>1.466275659824047E-2</c:v>
                </c:pt>
                <c:pt idx="1134">
                  <c:v>1.466275659824047E-2</c:v>
                </c:pt>
                <c:pt idx="1135">
                  <c:v>1.466275659824047E-2</c:v>
                </c:pt>
                <c:pt idx="1136">
                  <c:v>1.466275659824047E-2</c:v>
                </c:pt>
                <c:pt idx="1137">
                  <c:v>1.466275659824047E-2</c:v>
                </c:pt>
                <c:pt idx="1138">
                  <c:v>1.466275659824047E-2</c:v>
                </c:pt>
                <c:pt idx="1139">
                  <c:v>1.466275659824047E-2</c:v>
                </c:pt>
                <c:pt idx="1140">
                  <c:v>1.466275659824047E-2</c:v>
                </c:pt>
                <c:pt idx="1141">
                  <c:v>1.466275659824047E-2</c:v>
                </c:pt>
                <c:pt idx="1142">
                  <c:v>1.466275659824047E-2</c:v>
                </c:pt>
                <c:pt idx="1143">
                  <c:v>1.466275659824047E-2</c:v>
                </c:pt>
                <c:pt idx="1144">
                  <c:v>1.466275659824047E-2</c:v>
                </c:pt>
                <c:pt idx="1145">
                  <c:v>1.466275659824047E-2</c:v>
                </c:pt>
                <c:pt idx="1146">
                  <c:v>1.466275659824047E-2</c:v>
                </c:pt>
                <c:pt idx="1147">
                  <c:v>1.466275659824047E-2</c:v>
                </c:pt>
                <c:pt idx="1148">
                  <c:v>1.466275659824047E-2</c:v>
                </c:pt>
                <c:pt idx="1149">
                  <c:v>1.466275659824047E-2</c:v>
                </c:pt>
                <c:pt idx="1150">
                  <c:v>1.466275659824047E-2</c:v>
                </c:pt>
                <c:pt idx="1151">
                  <c:v>1.466275659824047E-2</c:v>
                </c:pt>
                <c:pt idx="1152">
                  <c:v>1.466275659824047E-2</c:v>
                </c:pt>
                <c:pt idx="1153">
                  <c:v>1.466275659824047E-2</c:v>
                </c:pt>
                <c:pt idx="1154">
                  <c:v>1.466275659824047E-2</c:v>
                </c:pt>
                <c:pt idx="1155">
                  <c:v>1.466275659824047E-2</c:v>
                </c:pt>
                <c:pt idx="1156">
                  <c:v>1.466275659824047E-2</c:v>
                </c:pt>
                <c:pt idx="1157">
                  <c:v>1.466275659824047E-2</c:v>
                </c:pt>
                <c:pt idx="1158">
                  <c:v>1.466275659824047E-2</c:v>
                </c:pt>
                <c:pt idx="1159">
                  <c:v>1.466275659824047E-2</c:v>
                </c:pt>
                <c:pt idx="1160">
                  <c:v>1.466275659824047E-2</c:v>
                </c:pt>
                <c:pt idx="1161">
                  <c:v>1.466275659824047E-2</c:v>
                </c:pt>
                <c:pt idx="1162">
                  <c:v>1.466275659824047E-2</c:v>
                </c:pt>
                <c:pt idx="1163">
                  <c:v>1.466275659824047E-2</c:v>
                </c:pt>
                <c:pt idx="1164">
                  <c:v>1.466275659824047E-2</c:v>
                </c:pt>
                <c:pt idx="1165">
                  <c:v>1.466275659824047E-2</c:v>
                </c:pt>
                <c:pt idx="1166">
                  <c:v>1.466275659824047E-2</c:v>
                </c:pt>
                <c:pt idx="1167">
                  <c:v>1.466275659824047E-2</c:v>
                </c:pt>
                <c:pt idx="1168">
                  <c:v>1.466275659824047E-2</c:v>
                </c:pt>
                <c:pt idx="1169">
                  <c:v>1.466275659824047E-2</c:v>
                </c:pt>
                <c:pt idx="1170">
                  <c:v>1.466275659824047E-2</c:v>
                </c:pt>
                <c:pt idx="1171">
                  <c:v>1.466275659824047E-2</c:v>
                </c:pt>
                <c:pt idx="1172">
                  <c:v>1.466275659824047E-2</c:v>
                </c:pt>
                <c:pt idx="1173">
                  <c:v>1.466275659824047E-2</c:v>
                </c:pt>
                <c:pt idx="1174">
                  <c:v>1.466275659824047E-2</c:v>
                </c:pt>
                <c:pt idx="1175">
                  <c:v>1.466275659824047E-2</c:v>
                </c:pt>
                <c:pt idx="1176">
                  <c:v>1.466275659824047E-2</c:v>
                </c:pt>
                <c:pt idx="1177">
                  <c:v>1.466275659824047E-2</c:v>
                </c:pt>
                <c:pt idx="1178">
                  <c:v>1.466275659824047E-2</c:v>
                </c:pt>
                <c:pt idx="1179">
                  <c:v>1.466275659824047E-2</c:v>
                </c:pt>
                <c:pt idx="1180">
                  <c:v>1.466275659824047E-2</c:v>
                </c:pt>
                <c:pt idx="1181">
                  <c:v>1.466275659824047E-2</c:v>
                </c:pt>
                <c:pt idx="1182">
                  <c:v>1.466275659824047E-2</c:v>
                </c:pt>
                <c:pt idx="1183">
                  <c:v>1.466275659824047E-2</c:v>
                </c:pt>
                <c:pt idx="1184">
                  <c:v>1.466275659824047E-2</c:v>
                </c:pt>
                <c:pt idx="1185">
                  <c:v>1.466275659824047E-2</c:v>
                </c:pt>
                <c:pt idx="1186">
                  <c:v>1.466275659824047E-2</c:v>
                </c:pt>
                <c:pt idx="1187">
                  <c:v>1.466275659824047E-2</c:v>
                </c:pt>
                <c:pt idx="1188">
                  <c:v>1.466275659824047E-2</c:v>
                </c:pt>
                <c:pt idx="1189">
                  <c:v>1.466275659824047E-2</c:v>
                </c:pt>
                <c:pt idx="1190">
                  <c:v>1.466275659824047E-2</c:v>
                </c:pt>
                <c:pt idx="1191">
                  <c:v>1.466275659824047E-2</c:v>
                </c:pt>
                <c:pt idx="1192">
                  <c:v>1.466275659824047E-2</c:v>
                </c:pt>
                <c:pt idx="1193">
                  <c:v>1.466275659824047E-2</c:v>
                </c:pt>
                <c:pt idx="1194">
                  <c:v>1.466275659824047E-2</c:v>
                </c:pt>
                <c:pt idx="1195">
                  <c:v>1.466275659824047E-2</c:v>
                </c:pt>
                <c:pt idx="1196">
                  <c:v>1.466275659824047E-2</c:v>
                </c:pt>
                <c:pt idx="1197">
                  <c:v>1.466275659824047E-2</c:v>
                </c:pt>
                <c:pt idx="1198">
                  <c:v>1.466275659824047E-2</c:v>
                </c:pt>
                <c:pt idx="1199">
                  <c:v>1.466275659824047E-2</c:v>
                </c:pt>
                <c:pt idx="1200">
                  <c:v>1.466275659824047E-2</c:v>
                </c:pt>
                <c:pt idx="1201">
                  <c:v>1.466275659824047E-2</c:v>
                </c:pt>
                <c:pt idx="1202">
                  <c:v>1.466275659824047E-2</c:v>
                </c:pt>
                <c:pt idx="1203">
                  <c:v>1.466275659824047E-2</c:v>
                </c:pt>
                <c:pt idx="1204">
                  <c:v>1.466275659824047E-2</c:v>
                </c:pt>
                <c:pt idx="1205">
                  <c:v>1.466275659824047E-2</c:v>
                </c:pt>
                <c:pt idx="1206">
                  <c:v>1.466275659824047E-2</c:v>
                </c:pt>
                <c:pt idx="1207">
                  <c:v>1.466275659824047E-2</c:v>
                </c:pt>
                <c:pt idx="1208">
                  <c:v>1.466275659824047E-2</c:v>
                </c:pt>
                <c:pt idx="1209">
                  <c:v>1.466275659824047E-2</c:v>
                </c:pt>
                <c:pt idx="1210">
                  <c:v>1.466275659824047E-2</c:v>
                </c:pt>
                <c:pt idx="1211">
                  <c:v>1.466275659824047E-2</c:v>
                </c:pt>
                <c:pt idx="1212">
                  <c:v>1.466275659824047E-2</c:v>
                </c:pt>
                <c:pt idx="1213">
                  <c:v>1.466275659824047E-2</c:v>
                </c:pt>
                <c:pt idx="1214">
                  <c:v>1.466275659824047E-2</c:v>
                </c:pt>
                <c:pt idx="1215">
                  <c:v>1.466275659824047E-2</c:v>
                </c:pt>
                <c:pt idx="1216">
                  <c:v>1.466275659824047E-2</c:v>
                </c:pt>
                <c:pt idx="1217">
                  <c:v>1.466275659824047E-2</c:v>
                </c:pt>
                <c:pt idx="1218">
                  <c:v>1.466275659824047E-2</c:v>
                </c:pt>
                <c:pt idx="1219">
                  <c:v>1.466275659824047E-2</c:v>
                </c:pt>
                <c:pt idx="1220">
                  <c:v>1.466275659824047E-2</c:v>
                </c:pt>
                <c:pt idx="1221">
                  <c:v>1.466275659824047E-2</c:v>
                </c:pt>
                <c:pt idx="1222">
                  <c:v>1.466275659824047E-2</c:v>
                </c:pt>
                <c:pt idx="1223">
                  <c:v>1.466275659824047E-2</c:v>
                </c:pt>
                <c:pt idx="1224">
                  <c:v>1.466275659824047E-2</c:v>
                </c:pt>
                <c:pt idx="1225">
                  <c:v>1.466275659824047E-2</c:v>
                </c:pt>
                <c:pt idx="1226">
                  <c:v>1.466275659824047E-2</c:v>
                </c:pt>
                <c:pt idx="1227">
                  <c:v>1.466275659824047E-2</c:v>
                </c:pt>
                <c:pt idx="1228">
                  <c:v>1.466275659824047E-2</c:v>
                </c:pt>
                <c:pt idx="1229">
                  <c:v>1.466275659824047E-2</c:v>
                </c:pt>
                <c:pt idx="1230">
                  <c:v>1.466275659824047E-2</c:v>
                </c:pt>
                <c:pt idx="1231">
                  <c:v>1.466275659824047E-2</c:v>
                </c:pt>
                <c:pt idx="1232">
                  <c:v>1.466275659824047E-2</c:v>
                </c:pt>
                <c:pt idx="1233">
                  <c:v>1.466275659824047E-2</c:v>
                </c:pt>
                <c:pt idx="1234">
                  <c:v>1.466275659824047E-2</c:v>
                </c:pt>
                <c:pt idx="1235">
                  <c:v>1.466275659824047E-2</c:v>
                </c:pt>
                <c:pt idx="1236">
                  <c:v>1.466275659824047E-2</c:v>
                </c:pt>
                <c:pt idx="1237">
                  <c:v>1.466275659824047E-2</c:v>
                </c:pt>
                <c:pt idx="1238">
                  <c:v>1.466275659824047E-2</c:v>
                </c:pt>
                <c:pt idx="1239">
                  <c:v>1.466275659824047E-2</c:v>
                </c:pt>
                <c:pt idx="1240">
                  <c:v>1.466275659824047E-2</c:v>
                </c:pt>
                <c:pt idx="1241">
                  <c:v>1.466275659824047E-2</c:v>
                </c:pt>
                <c:pt idx="1242">
                  <c:v>1.466275659824047E-2</c:v>
                </c:pt>
                <c:pt idx="1243">
                  <c:v>1.466275659824047E-2</c:v>
                </c:pt>
                <c:pt idx="1244">
                  <c:v>1.466275659824047E-2</c:v>
                </c:pt>
                <c:pt idx="1245">
                  <c:v>1.466275659824047E-2</c:v>
                </c:pt>
                <c:pt idx="1246">
                  <c:v>1.466275659824047E-2</c:v>
                </c:pt>
                <c:pt idx="1247">
                  <c:v>1.466275659824047E-2</c:v>
                </c:pt>
                <c:pt idx="1248">
                  <c:v>1.466275659824047E-2</c:v>
                </c:pt>
                <c:pt idx="1249">
                  <c:v>1.466275659824047E-2</c:v>
                </c:pt>
                <c:pt idx="1250">
                  <c:v>1.466275659824047E-2</c:v>
                </c:pt>
                <c:pt idx="1251">
                  <c:v>1.466275659824047E-2</c:v>
                </c:pt>
                <c:pt idx="1252">
                  <c:v>1.466275659824047E-2</c:v>
                </c:pt>
                <c:pt idx="1253">
                  <c:v>1.466275659824047E-2</c:v>
                </c:pt>
                <c:pt idx="1254">
                  <c:v>1.466275659824047E-2</c:v>
                </c:pt>
                <c:pt idx="1255">
                  <c:v>1.466275659824047E-2</c:v>
                </c:pt>
                <c:pt idx="1256">
                  <c:v>1.466275659824047E-2</c:v>
                </c:pt>
                <c:pt idx="1257">
                  <c:v>1.466275659824047E-2</c:v>
                </c:pt>
                <c:pt idx="1258">
                  <c:v>1.466275659824047E-2</c:v>
                </c:pt>
                <c:pt idx="1259">
                  <c:v>1.466275659824047E-2</c:v>
                </c:pt>
                <c:pt idx="1260">
                  <c:v>1.466275659824047E-2</c:v>
                </c:pt>
                <c:pt idx="1261">
                  <c:v>1.466275659824047E-2</c:v>
                </c:pt>
                <c:pt idx="1262">
                  <c:v>1.466275659824047E-2</c:v>
                </c:pt>
                <c:pt idx="1263">
                  <c:v>1.466275659824047E-2</c:v>
                </c:pt>
                <c:pt idx="1264">
                  <c:v>1.466275659824047E-2</c:v>
                </c:pt>
                <c:pt idx="1265">
                  <c:v>1.466275659824047E-2</c:v>
                </c:pt>
                <c:pt idx="1266">
                  <c:v>1.466275659824047E-2</c:v>
                </c:pt>
                <c:pt idx="1267">
                  <c:v>1.466275659824047E-2</c:v>
                </c:pt>
                <c:pt idx="1268">
                  <c:v>1.466275659824047E-2</c:v>
                </c:pt>
                <c:pt idx="1269">
                  <c:v>1.466275659824047E-2</c:v>
                </c:pt>
                <c:pt idx="1270">
                  <c:v>1.466275659824047E-2</c:v>
                </c:pt>
                <c:pt idx="1271">
                  <c:v>1.466275659824047E-2</c:v>
                </c:pt>
                <c:pt idx="1272">
                  <c:v>1.466275659824047E-2</c:v>
                </c:pt>
                <c:pt idx="1273">
                  <c:v>1.466275659824047E-2</c:v>
                </c:pt>
                <c:pt idx="1274">
                  <c:v>1.466275659824047E-2</c:v>
                </c:pt>
                <c:pt idx="1275">
                  <c:v>1.466275659824047E-2</c:v>
                </c:pt>
                <c:pt idx="1276">
                  <c:v>1.466275659824047E-2</c:v>
                </c:pt>
                <c:pt idx="1277">
                  <c:v>1.466275659824047E-2</c:v>
                </c:pt>
                <c:pt idx="1278">
                  <c:v>1.466275659824047E-2</c:v>
                </c:pt>
                <c:pt idx="1279">
                  <c:v>1.466275659824047E-2</c:v>
                </c:pt>
                <c:pt idx="1280">
                  <c:v>1.466275659824047E-2</c:v>
                </c:pt>
                <c:pt idx="1281">
                  <c:v>1.466275659824047E-2</c:v>
                </c:pt>
                <c:pt idx="1282">
                  <c:v>1.466275659824047E-2</c:v>
                </c:pt>
                <c:pt idx="1283">
                  <c:v>1.466275659824047E-2</c:v>
                </c:pt>
                <c:pt idx="1284">
                  <c:v>1.466275659824047E-2</c:v>
                </c:pt>
                <c:pt idx="1285">
                  <c:v>1.466275659824047E-2</c:v>
                </c:pt>
                <c:pt idx="1286">
                  <c:v>1.466275659824047E-2</c:v>
                </c:pt>
                <c:pt idx="1287">
                  <c:v>1.466275659824047E-2</c:v>
                </c:pt>
                <c:pt idx="1288">
                  <c:v>1.466275659824047E-2</c:v>
                </c:pt>
                <c:pt idx="1289">
                  <c:v>1.466275659824047E-2</c:v>
                </c:pt>
                <c:pt idx="1290">
                  <c:v>1.466275659824047E-2</c:v>
                </c:pt>
                <c:pt idx="1291">
                  <c:v>1.466275659824047E-2</c:v>
                </c:pt>
                <c:pt idx="1292">
                  <c:v>1.466275659824047E-2</c:v>
                </c:pt>
                <c:pt idx="1293">
                  <c:v>1.466275659824047E-2</c:v>
                </c:pt>
                <c:pt idx="1294">
                  <c:v>1.466275659824047E-2</c:v>
                </c:pt>
                <c:pt idx="1295">
                  <c:v>1.466275659824047E-2</c:v>
                </c:pt>
                <c:pt idx="1296">
                  <c:v>1.466275659824047E-2</c:v>
                </c:pt>
                <c:pt idx="1297">
                  <c:v>1.466275659824047E-2</c:v>
                </c:pt>
                <c:pt idx="1298">
                  <c:v>1.466275659824047E-2</c:v>
                </c:pt>
                <c:pt idx="1299">
                  <c:v>1.466275659824047E-2</c:v>
                </c:pt>
                <c:pt idx="1300">
                  <c:v>1.466275659824047E-2</c:v>
                </c:pt>
                <c:pt idx="1301">
                  <c:v>1.466275659824047E-2</c:v>
                </c:pt>
                <c:pt idx="1302">
                  <c:v>1.466275659824047E-2</c:v>
                </c:pt>
                <c:pt idx="1303">
                  <c:v>1.466275659824047E-2</c:v>
                </c:pt>
                <c:pt idx="1304">
                  <c:v>1.466275659824047E-2</c:v>
                </c:pt>
                <c:pt idx="1305">
                  <c:v>1.466275659824047E-2</c:v>
                </c:pt>
                <c:pt idx="1306">
                  <c:v>1.466275659824047E-2</c:v>
                </c:pt>
                <c:pt idx="1307">
                  <c:v>1.466275659824047E-2</c:v>
                </c:pt>
                <c:pt idx="1308">
                  <c:v>1.466275659824047E-2</c:v>
                </c:pt>
                <c:pt idx="1309">
                  <c:v>1.466275659824047E-2</c:v>
                </c:pt>
                <c:pt idx="1310">
                  <c:v>1.466275659824047E-2</c:v>
                </c:pt>
                <c:pt idx="1311">
                  <c:v>1.466275659824047E-2</c:v>
                </c:pt>
                <c:pt idx="1312">
                  <c:v>1.466275659824047E-2</c:v>
                </c:pt>
                <c:pt idx="1313">
                  <c:v>1.466275659824047E-2</c:v>
                </c:pt>
                <c:pt idx="1314">
                  <c:v>1.466275659824047E-2</c:v>
                </c:pt>
                <c:pt idx="1315">
                  <c:v>1.466275659824047E-2</c:v>
                </c:pt>
                <c:pt idx="1316">
                  <c:v>1.466275659824047E-2</c:v>
                </c:pt>
                <c:pt idx="1317">
                  <c:v>1.466275659824047E-2</c:v>
                </c:pt>
                <c:pt idx="1318">
                  <c:v>1.466275659824047E-2</c:v>
                </c:pt>
                <c:pt idx="1319">
                  <c:v>1.466275659824047E-2</c:v>
                </c:pt>
                <c:pt idx="1320">
                  <c:v>1.466275659824047E-2</c:v>
                </c:pt>
                <c:pt idx="1321">
                  <c:v>1.466275659824047E-2</c:v>
                </c:pt>
                <c:pt idx="1322">
                  <c:v>1.466275659824047E-2</c:v>
                </c:pt>
                <c:pt idx="1323">
                  <c:v>1.466275659824047E-2</c:v>
                </c:pt>
                <c:pt idx="1324">
                  <c:v>1.466275659824047E-2</c:v>
                </c:pt>
                <c:pt idx="1325">
                  <c:v>1.466275659824047E-2</c:v>
                </c:pt>
                <c:pt idx="1326">
                  <c:v>1.466275659824047E-2</c:v>
                </c:pt>
                <c:pt idx="1327">
                  <c:v>1.466275659824047E-2</c:v>
                </c:pt>
                <c:pt idx="1328">
                  <c:v>1.466275659824047E-2</c:v>
                </c:pt>
                <c:pt idx="1329">
                  <c:v>1.466275659824047E-2</c:v>
                </c:pt>
                <c:pt idx="1330">
                  <c:v>1.466275659824047E-2</c:v>
                </c:pt>
                <c:pt idx="1331">
                  <c:v>1.466275659824047E-2</c:v>
                </c:pt>
                <c:pt idx="1332">
                  <c:v>1.466275659824047E-2</c:v>
                </c:pt>
                <c:pt idx="1333">
                  <c:v>1.466275659824047E-2</c:v>
                </c:pt>
                <c:pt idx="1334">
                  <c:v>1.466275659824047E-2</c:v>
                </c:pt>
                <c:pt idx="1335">
                  <c:v>1.466275659824047E-2</c:v>
                </c:pt>
                <c:pt idx="1336">
                  <c:v>1.466275659824047E-2</c:v>
                </c:pt>
                <c:pt idx="1337">
                  <c:v>1.466275659824047E-2</c:v>
                </c:pt>
                <c:pt idx="1338">
                  <c:v>1.466275659824047E-2</c:v>
                </c:pt>
                <c:pt idx="1339">
                  <c:v>1.466275659824047E-2</c:v>
                </c:pt>
                <c:pt idx="1340">
                  <c:v>1.466275659824047E-2</c:v>
                </c:pt>
                <c:pt idx="1341">
                  <c:v>1.466275659824047E-2</c:v>
                </c:pt>
                <c:pt idx="1342">
                  <c:v>1.466275659824047E-2</c:v>
                </c:pt>
                <c:pt idx="1343">
                  <c:v>1.466275659824047E-2</c:v>
                </c:pt>
                <c:pt idx="1344">
                  <c:v>1.466275659824047E-2</c:v>
                </c:pt>
                <c:pt idx="1345">
                  <c:v>1.466275659824047E-2</c:v>
                </c:pt>
                <c:pt idx="1346">
                  <c:v>1.466275659824047E-2</c:v>
                </c:pt>
                <c:pt idx="1347">
                  <c:v>1.466275659824047E-2</c:v>
                </c:pt>
                <c:pt idx="1348">
                  <c:v>1.466275659824047E-2</c:v>
                </c:pt>
                <c:pt idx="1349">
                  <c:v>1.466275659824047E-2</c:v>
                </c:pt>
                <c:pt idx="1350">
                  <c:v>1.466275659824047E-2</c:v>
                </c:pt>
                <c:pt idx="1351">
                  <c:v>1.466275659824047E-2</c:v>
                </c:pt>
                <c:pt idx="1352">
                  <c:v>1.466275659824047E-2</c:v>
                </c:pt>
                <c:pt idx="1353">
                  <c:v>1.466275659824047E-2</c:v>
                </c:pt>
                <c:pt idx="1354">
                  <c:v>1.466275659824047E-2</c:v>
                </c:pt>
                <c:pt idx="1355">
                  <c:v>1.466275659824047E-2</c:v>
                </c:pt>
                <c:pt idx="1356">
                  <c:v>1.466275659824047E-2</c:v>
                </c:pt>
                <c:pt idx="1357">
                  <c:v>1.466275659824047E-2</c:v>
                </c:pt>
                <c:pt idx="1358">
                  <c:v>1.466275659824047E-2</c:v>
                </c:pt>
                <c:pt idx="1359">
                  <c:v>1.466275659824047E-2</c:v>
                </c:pt>
                <c:pt idx="1360">
                  <c:v>1.466275659824047E-2</c:v>
                </c:pt>
                <c:pt idx="1361">
                  <c:v>1.466275659824047E-2</c:v>
                </c:pt>
                <c:pt idx="1362">
                  <c:v>1.466275659824047E-2</c:v>
                </c:pt>
                <c:pt idx="1363">
                  <c:v>1.466275659824047E-2</c:v>
                </c:pt>
                <c:pt idx="1364">
                  <c:v>1.466275659824047E-2</c:v>
                </c:pt>
                <c:pt idx="1365">
                  <c:v>1.466275659824047E-2</c:v>
                </c:pt>
                <c:pt idx="1366">
                  <c:v>1.466275659824047E-2</c:v>
                </c:pt>
                <c:pt idx="1367">
                  <c:v>1.466275659824047E-2</c:v>
                </c:pt>
                <c:pt idx="1368">
                  <c:v>1.466275659824047E-2</c:v>
                </c:pt>
                <c:pt idx="1369">
                  <c:v>1.466275659824047E-2</c:v>
                </c:pt>
                <c:pt idx="1370">
                  <c:v>1.466275659824047E-2</c:v>
                </c:pt>
                <c:pt idx="1371">
                  <c:v>1.466275659824047E-2</c:v>
                </c:pt>
                <c:pt idx="1372">
                  <c:v>1.466275659824047E-2</c:v>
                </c:pt>
                <c:pt idx="1373">
                  <c:v>1.466275659824047E-2</c:v>
                </c:pt>
                <c:pt idx="1374">
                  <c:v>1.466275659824047E-2</c:v>
                </c:pt>
                <c:pt idx="1375">
                  <c:v>1.466275659824047E-2</c:v>
                </c:pt>
                <c:pt idx="1376">
                  <c:v>1.466275659824047E-2</c:v>
                </c:pt>
                <c:pt idx="1377">
                  <c:v>1.466275659824047E-2</c:v>
                </c:pt>
                <c:pt idx="1378">
                  <c:v>1.466275659824047E-2</c:v>
                </c:pt>
                <c:pt idx="1379">
                  <c:v>1.466275659824047E-2</c:v>
                </c:pt>
                <c:pt idx="1380">
                  <c:v>1.466275659824047E-2</c:v>
                </c:pt>
                <c:pt idx="1381">
                  <c:v>1.466275659824047E-2</c:v>
                </c:pt>
                <c:pt idx="1382">
                  <c:v>1.466275659824047E-2</c:v>
                </c:pt>
                <c:pt idx="1383">
                  <c:v>1.466275659824047E-2</c:v>
                </c:pt>
                <c:pt idx="1384">
                  <c:v>1.466275659824047E-2</c:v>
                </c:pt>
                <c:pt idx="1385">
                  <c:v>1.466275659824047E-2</c:v>
                </c:pt>
                <c:pt idx="1386">
                  <c:v>1.466275659824047E-2</c:v>
                </c:pt>
                <c:pt idx="1387">
                  <c:v>1.466275659824047E-2</c:v>
                </c:pt>
                <c:pt idx="1388">
                  <c:v>1.466275659824047E-2</c:v>
                </c:pt>
                <c:pt idx="1389">
                  <c:v>1.466275659824047E-2</c:v>
                </c:pt>
                <c:pt idx="1390">
                  <c:v>1.466275659824047E-2</c:v>
                </c:pt>
                <c:pt idx="1391">
                  <c:v>1.466275659824047E-2</c:v>
                </c:pt>
                <c:pt idx="1392">
                  <c:v>1.466275659824047E-2</c:v>
                </c:pt>
                <c:pt idx="1393">
                  <c:v>1.466275659824047E-2</c:v>
                </c:pt>
                <c:pt idx="1394">
                  <c:v>1.466275659824047E-2</c:v>
                </c:pt>
                <c:pt idx="1395">
                  <c:v>1.466275659824047E-2</c:v>
                </c:pt>
                <c:pt idx="1396">
                  <c:v>1.466275659824047E-2</c:v>
                </c:pt>
                <c:pt idx="1397">
                  <c:v>1.466275659824047E-2</c:v>
                </c:pt>
                <c:pt idx="1398">
                  <c:v>1.466275659824047E-2</c:v>
                </c:pt>
                <c:pt idx="1399">
                  <c:v>1.466275659824047E-2</c:v>
                </c:pt>
                <c:pt idx="1400">
                  <c:v>1.466275659824047E-2</c:v>
                </c:pt>
                <c:pt idx="1401">
                  <c:v>1.466275659824047E-2</c:v>
                </c:pt>
                <c:pt idx="1402">
                  <c:v>1.466275659824047E-2</c:v>
                </c:pt>
                <c:pt idx="1403">
                  <c:v>1.466275659824047E-2</c:v>
                </c:pt>
                <c:pt idx="1404">
                  <c:v>1.466275659824047E-2</c:v>
                </c:pt>
                <c:pt idx="1405">
                  <c:v>1.466275659824047E-2</c:v>
                </c:pt>
                <c:pt idx="1406">
                  <c:v>1.466275659824047E-2</c:v>
                </c:pt>
                <c:pt idx="1407">
                  <c:v>1.466275659824047E-2</c:v>
                </c:pt>
                <c:pt idx="1408">
                  <c:v>1.466275659824047E-2</c:v>
                </c:pt>
                <c:pt idx="1409">
                  <c:v>1.466275659824047E-2</c:v>
                </c:pt>
                <c:pt idx="1410">
                  <c:v>1.466275659824047E-2</c:v>
                </c:pt>
                <c:pt idx="1411">
                  <c:v>1.466275659824047E-2</c:v>
                </c:pt>
                <c:pt idx="1412">
                  <c:v>1.466275659824047E-2</c:v>
                </c:pt>
                <c:pt idx="1413">
                  <c:v>1.466275659824047E-2</c:v>
                </c:pt>
                <c:pt idx="1414">
                  <c:v>1.466275659824047E-2</c:v>
                </c:pt>
                <c:pt idx="1415">
                  <c:v>1.466275659824047E-2</c:v>
                </c:pt>
                <c:pt idx="1416">
                  <c:v>1.466275659824047E-2</c:v>
                </c:pt>
                <c:pt idx="1417">
                  <c:v>1.466275659824047E-2</c:v>
                </c:pt>
                <c:pt idx="1418">
                  <c:v>1.466275659824047E-2</c:v>
                </c:pt>
                <c:pt idx="1419">
                  <c:v>1.466275659824047E-2</c:v>
                </c:pt>
                <c:pt idx="1420">
                  <c:v>1.466275659824047E-2</c:v>
                </c:pt>
                <c:pt idx="1421">
                  <c:v>1.466275659824047E-2</c:v>
                </c:pt>
                <c:pt idx="1422">
                  <c:v>1.466275659824047E-2</c:v>
                </c:pt>
                <c:pt idx="1423">
                  <c:v>1.466275659824047E-2</c:v>
                </c:pt>
                <c:pt idx="1424">
                  <c:v>1.466275659824047E-2</c:v>
                </c:pt>
                <c:pt idx="1425">
                  <c:v>1.466275659824047E-2</c:v>
                </c:pt>
                <c:pt idx="1426">
                  <c:v>1.466275659824047E-2</c:v>
                </c:pt>
                <c:pt idx="1427">
                  <c:v>1.466275659824047E-2</c:v>
                </c:pt>
                <c:pt idx="1428">
                  <c:v>1.466275659824047E-2</c:v>
                </c:pt>
                <c:pt idx="1429">
                  <c:v>1.466275659824047E-2</c:v>
                </c:pt>
                <c:pt idx="1430">
                  <c:v>1.466275659824047E-2</c:v>
                </c:pt>
                <c:pt idx="1431">
                  <c:v>1.466275659824047E-2</c:v>
                </c:pt>
                <c:pt idx="1432">
                  <c:v>1.466275659824047E-2</c:v>
                </c:pt>
                <c:pt idx="1433">
                  <c:v>1.466275659824047E-2</c:v>
                </c:pt>
                <c:pt idx="1434">
                  <c:v>1.466275659824047E-2</c:v>
                </c:pt>
                <c:pt idx="1435">
                  <c:v>1.466275659824047E-2</c:v>
                </c:pt>
                <c:pt idx="1436">
                  <c:v>1.466275659824047E-2</c:v>
                </c:pt>
                <c:pt idx="1437">
                  <c:v>1.466275659824047E-2</c:v>
                </c:pt>
                <c:pt idx="1438">
                  <c:v>1.466275659824047E-2</c:v>
                </c:pt>
                <c:pt idx="1439">
                  <c:v>1.466275659824047E-2</c:v>
                </c:pt>
                <c:pt idx="1440">
                  <c:v>1.466275659824047E-2</c:v>
                </c:pt>
                <c:pt idx="1441">
                  <c:v>1.466275659824047E-2</c:v>
                </c:pt>
                <c:pt idx="1442">
                  <c:v>1.466275659824047E-2</c:v>
                </c:pt>
                <c:pt idx="1443">
                  <c:v>1.466275659824047E-2</c:v>
                </c:pt>
                <c:pt idx="1444">
                  <c:v>1.466275659824047E-2</c:v>
                </c:pt>
                <c:pt idx="1445">
                  <c:v>1.466275659824047E-2</c:v>
                </c:pt>
                <c:pt idx="1446">
                  <c:v>1.466275659824047E-2</c:v>
                </c:pt>
                <c:pt idx="1447">
                  <c:v>1.466275659824047E-2</c:v>
                </c:pt>
                <c:pt idx="1448">
                  <c:v>1.466275659824047E-2</c:v>
                </c:pt>
                <c:pt idx="1449">
                  <c:v>1.466275659824047E-2</c:v>
                </c:pt>
                <c:pt idx="1450">
                  <c:v>1.466275659824047E-2</c:v>
                </c:pt>
                <c:pt idx="1451">
                  <c:v>1.466275659824047E-2</c:v>
                </c:pt>
                <c:pt idx="1452">
                  <c:v>1.466275659824047E-2</c:v>
                </c:pt>
                <c:pt idx="1453">
                  <c:v>1.466275659824047E-2</c:v>
                </c:pt>
                <c:pt idx="1454">
                  <c:v>1.466275659824047E-2</c:v>
                </c:pt>
                <c:pt idx="1455">
                  <c:v>1.466275659824047E-2</c:v>
                </c:pt>
                <c:pt idx="1456">
                  <c:v>1.466275659824047E-2</c:v>
                </c:pt>
                <c:pt idx="1457">
                  <c:v>1.466275659824047E-2</c:v>
                </c:pt>
                <c:pt idx="1458">
                  <c:v>1.466275659824047E-2</c:v>
                </c:pt>
                <c:pt idx="1459">
                  <c:v>1.466275659824047E-2</c:v>
                </c:pt>
                <c:pt idx="1460">
                  <c:v>1.466275659824047E-2</c:v>
                </c:pt>
                <c:pt idx="1461">
                  <c:v>1.466275659824047E-2</c:v>
                </c:pt>
                <c:pt idx="1462">
                  <c:v>1.466275659824047E-2</c:v>
                </c:pt>
                <c:pt idx="1463">
                  <c:v>1.466275659824047E-2</c:v>
                </c:pt>
                <c:pt idx="1464">
                  <c:v>1.466275659824047E-2</c:v>
                </c:pt>
                <c:pt idx="1465">
                  <c:v>1.466275659824047E-2</c:v>
                </c:pt>
                <c:pt idx="1466">
                  <c:v>1.466275659824047E-2</c:v>
                </c:pt>
                <c:pt idx="1467">
                  <c:v>1.466275659824047E-2</c:v>
                </c:pt>
                <c:pt idx="1468">
                  <c:v>1.466275659824047E-2</c:v>
                </c:pt>
                <c:pt idx="1469">
                  <c:v>1.466275659824047E-2</c:v>
                </c:pt>
                <c:pt idx="1470">
                  <c:v>1.466275659824047E-2</c:v>
                </c:pt>
                <c:pt idx="1471">
                  <c:v>1.466275659824047E-2</c:v>
                </c:pt>
                <c:pt idx="1472">
                  <c:v>1.466275659824047E-2</c:v>
                </c:pt>
                <c:pt idx="1473">
                  <c:v>1.466275659824047E-2</c:v>
                </c:pt>
                <c:pt idx="1474">
                  <c:v>1.466275659824047E-2</c:v>
                </c:pt>
                <c:pt idx="1475">
                  <c:v>1.466275659824047E-2</c:v>
                </c:pt>
                <c:pt idx="1476">
                  <c:v>1.466275659824047E-2</c:v>
                </c:pt>
                <c:pt idx="1477">
                  <c:v>1.466275659824047E-2</c:v>
                </c:pt>
                <c:pt idx="1478">
                  <c:v>1.466275659824047E-2</c:v>
                </c:pt>
                <c:pt idx="1479">
                  <c:v>1.466275659824047E-2</c:v>
                </c:pt>
                <c:pt idx="1480">
                  <c:v>1.466275659824047E-2</c:v>
                </c:pt>
                <c:pt idx="1481">
                  <c:v>1.466275659824047E-2</c:v>
                </c:pt>
                <c:pt idx="1482">
                  <c:v>1.466275659824047E-2</c:v>
                </c:pt>
                <c:pt idx="1483">
                  <c:v>1.466275659824047E-2</c:v>
                </c:pt>
                <c:pt idx="1484">
                  <c:v>1.466275659824047E-2</c:v>
                </c:pt>
                <c:pt idx="1485">
                  <c:v>1.466275659824047E-2</c:v>
                </c:pt>
                <c:pt idx="1486">
                  <c:v>1.466275659824047E-2</c:v>
                </c:pt>
                <c:pt idx="1487">
                  <c:v>1.466275659824047E-2</c:v>
                </c:pt>
                <c:pt idx="1488">
                  <c:v>1.466275659824047E-2</c:v>
                </c:pt>
                <c:pt idx="1489">
                  <c:v>1.466275659824047E-2</c:v>
                </c:pt>
                <c:pt idx="1490">
                  <c:v>1.466275659824047E-2</c:v>
                </c:pt>
                <c:pt idx="1491">
                  <c:v>1.466275659824047E-2</c:v>
                </c:pt>
                <c:pt idx="1492">
                  <c:v>1.466275659824047E-2</c:v>
                </c:pt>
                <c:pt idx="1493">
                  <c:v>1.466275659824047E-2</c:v>
                </c:pt>
                <c:pt idx="1494">
                  <c:v>1.466275659824047E-2</c:v>
                </c:pt>
                <c:pt idx="1495">
                  <c:v>1.466275659824047E-2</c:v>
                </c:pt>
                <c:pt idx="1496">
                  <c:v>1.466275659824047E-2</c:v>
                </c:pt>
                <c:pt idx="1497">
                  <c:v>1.466275659824047E-2</c:v>
                </c:pt>
                <c:pt idx="1498">
                  <c:v>1.466275659824047E-2</c:v>
                </c:pt>
                <c:pt idx="1499">
                  <c:v>1.466275659824047E-2</c:v>
                </c:pt>
                <c:pt idx="1500">
                  <c:v>1.466275659824047E-2</c:v>
                </c:pt>
                <c:pt idx="1501">
                  <c:v>1.466275659824047E-2</c:v>
                </c:pt>
                <c:pt idx="1502">
                  <c:v>1.466275659824047E-2</c:v>
                </c:pt>
                <c:pt idx="1503">
                  <c:v>1.466275659824047E-2</c:v>
                </c:pt>
                <c:pt idx="1504">
                  <c:v>1.466275659824047E-2</c:v>
                </c:pt>
                <c:pt idx="1505">
                  <c:v>1.466275659824047E-2</c:v>
                </c:pt>
                <c:pt idx="1506">
                  <c:v>1.466275659824047E-2</c:v>
                </c:pt>
                <c:pt idx="1507">
                  <c:v>1.466275659824047E-2</c:v>
                </c:pt>
                <c:pt idx="1508">
                  <c:v>1.466275659824047E-2</c:v>
                </c:pt>
                <c:pt idx="1509">
                  <c:v>1.466275659824047E-2</c:v>
                </c:pt>
                <c:pt idx="1510">
                  <c:v>1.466275659824047E-2</c:v>
                </c:pt>
                <c:pt idx="1511">
                  <c:v>1.466275659824047E-2</c:v>
                </c:pt>
                <c:pt idx="1512">
                  <c:v>1.466275659824047E-2</c:v>
                </c:pt>
                <c:pt idx="1513">
                  <c:v>1.466275659824047E-2</c:v>
                </c:pt>
                <c:pt idx="1514">
                  <c:v>1.466275659824047E-2</c:v>
                </c:pt>
                <c:pt idx="1515">
                  <c:v>1.466275659824047E-2</c:v>
                </c:pt>
                <c:pt idx="1516">
                  <c:v>1.466275659824047E-2</c:v>
                </c:pt>
                <c:pt idx="1517">
                  <c:v>1.466275659824047E-2</c:v>
                </c:pt>
                <c:pt idx="1518">
                  <c:v>1.466275659824047E-2</c:v>
                </c:pt>
                <c:pt idx="1519">
                  <c:v>1.466275659824047E-2</c:v>
                </c:pt>
                <c:pt idx="1520">
                  <c:v>1.466275659824047E-2</c:v>
                </c:pt>
                <c:pt idx="1521">
                  <c:v>1.466275659824047E-2</c:v>
                </c:pt>
                <c:pt idx="1522">
                  <c:v>1.466275659824047E-2</c:v>
                </c:pt>
                <c:pt idx="1523">
                  <c:v>1.466275659824047E-2</c:v>
                </c:pt>
                <c:pt idx="1524">
                  <c:v>1.466275659824047E-2</c:v>
                </c:pt>
                <c:pt idx="1525">
                  <c:v>1.466275659824047E-2</c:v>
                </c:pt>
                <c:pt idx="1526">
                  <c:v>1.466275659824047E-2</c:v>
                </c:pt>
                <c:pt idx="1527">
                  <c:v>1.466275659824047E-2</c:v>
                </c:pt>
                <c:pt idx="1528">
                  <c:v>1.466275659824047E-2</c:v>
                </c:pt>
                <c:pt idx="1529">
                  <c:v>1.466275659824047E-2</c:v>
                </c:pt>
                <c:pt idx="1530">
                  <c:v>1.466275659824047E-2</c:v>
                </c:pt>
                <c:pt idx="1531">
                  <c:v>1.466275659824047E-2</c:v>
                </c:pt>
                <c:pt idx="1532">
                  <c:v>1.466275659824047E-2</c:v>
                </c:pt>
                <c:pt idx="1533">
                  <c:v>1.466275659824047E-2</c:v>
                </c:pt>
                <c:pt idx="1534">
                  <c:v>1.466275659824047E-2</c:v>
                </c:pt>
                <c:pt idx="1535">
                  <c:v>1.466275659824047E-2</c:v>
                </c:pt>
                <c:pt idx="1536">
                  <c:v>1.466275659824047E-2</c:v>
                </c:pt>
                <c:pt idx="1537">
                  <c:v>1.466275659824047E-2</c:v>
                </c:pt>
                <c:pt idx="1538">
                  <c:v>1.466275659824047E-2</c:v>
                </c:pt>
                <c:pt idx="1539">
                  <c:v>1.466275659824047E-2</c:v>
                </c:pt>
                <c:pt idx="1540">
                  <c:v>1.466275659824047E-2</c:v>
                </c:pt>
                <c:pt idx="1541">
                  <c:v>1.466275659824047E-2</c:v>
                </c:pt>
                <c:pt idx="1542">
                  <c:v>1.466275659824047E-2</c:v>
                </c:pt>
                <c:pt idx="1543">
                  <c:v>1.466275659824047E-2</c:v>
                </c:pt>
                <c:pt idx="1544">
                  <c:v>1.466275659824047E-2</c:v>
                </c:pt>
                <c:pt idx="1545">
                  <c:v>1.466275659824047E-2</c:v>
                </c:pt>
                <c:pt idx="1546">
                  <c:v>1.466275659824047E-2</c:v>
                </c:pt>
                <c:pt idx="1547">
                  <c:v>1.466275659824047E-2</c:v>
                </c:pt>
                <c:pt idx="1548">
                  <c:v>1.466275659824047E-2</c:v>
                </c:pt>
                <c:pt idx="1549">
                  <c:v>1.466275659824047E-2</c:v>
                </c:pt>
                <c:pt idx="1550">
                  <c:v>1.466275659824047E-2</c:v>
                </c:pt>
                <c:pt idx="1551">
                  <c:v>1.466275659824047E-2</c:v>
                </c:pt>
                <c:pt idx="1552">
                  <c:v>1.466275659824047E-2</c:v>
                </c:pt>
                <c:pt idx="1553">
                  <c:v>1.466275659824047E-2</c:v>
                </c:pt>
                <c:pt idx="1554">
                  <c:v>1.466275659824047E-2</c:v>
                </c:pt>
                <c:pt idx="1555">
                  <c:v>1.466275659824047E-2</c:v>
                </c:pt>
                <c:pt idx="1556">
                  <c:v>1.466275659824047E-2</c:v>
                </c:pt>
                <c:pt idx="1557">
                  <c:v>1.466275659824047E-2</c:v>
                </c:pt>
                <c:pt idx="1558">
                  <c:v>1.466275659824047E-2</c:v>
                </c:pt>
                <c:pt idx="1559">
                  <c:v>1.466275659824047E-2</c:v>
                </c:pt>
                <c:pt idx="1560">
                  <c:v>1.466275659824047E-2</c:v>
                </c:pt>
                <c:pt idx="1561">
                  <c:v>1.466275659824047E-2</c:v>
                </c:pt>
                <c:pt idx="1562">
                  <c:v>1.466275659824047E-2</c:v>
                </c:pt>
                <c:pt idx="1563">
                  <c:v>1.466275659824047E-2</c:v>
                </c:pt>
                <c:pt idx="1564">
                  <c:v>1.466275659824047E-2</c:v>
                </c:pt>
                <c:pt idx="1565">
                  <c:v>1.466275659824047E-2</c:v>
                </c:pt>
                <c:pt idx="1566">
                  <c:v>1.466275659824047E-2</c:v>
                </c:pt>
                <c:pt idx="1567">
                  <c:v>1.466275659824047E-2</c:v>
                </c:pt>
                <c:pt idx="1568">
                  <c:v>1.466275659824047E-2</c:v>
                </c:pt>
                <c:pt idx="1569">
                  <c:v>1.466275659824047E-2</c:v>
                </c:pt>
                <c:pt idx="1570">
                  <c:v>1.466275659824047E-2</c:v>
                </c:pt>
                <c:pt idx="1571">
                  <c:v>1.466275659824047E-2</c:v>
                </c:pt>
                <c:pt idx="1572">
                  <c:v>1.466275659824047E-2</c:v>
                </c:pt>
                <c:pt idx="1573">
                  <c:v>1.466275659824047E-2</c:v>
                </c:pt>
                <c:pt idx="1574">
                  <c:v>1.466275659824047E-2</c:v>
                </c:pt>
                <c:pt idx="1575">
                  <c:v>1.466275659824047E-2</c:v>
                </c:pt>
                <c:pt idx="1576">
                  <c:v>1.466275659824047E-2</c:v>
                </c:pt>
                <c:pt idx="1577">
                  <c:v>1.466275659824047E-2</c:v>
                </c:pt>
                <c:pt idx="1578">
                  <c:v>1.466275659824047E-2</c:v>
                </c:pt>
                <c:pt idx="1579">
                  <c:v>1.466275659824047E-2</c:v>
                </c:pt>
                <c:pt idx="1580">
                  <c:v>1.466275659824047E-2</c:v>
                </c:pt>
                <c:pt idx="1581">
                  <c:v>1.466275659824047E-2</c:v>
                </c:pt>
                <c:pt idx="1582">
                  <c:v>1.466275659824047E-2</c:v>
                </c:pt>
                <c:pt idx="1583">
                  <c:v>1.466275659824047E-2</c:v>
                </c:pt>
                <c:pt idx="1584">
                  <c:v>1.466275659824047E-2</c:v>
                </c:pt>
                <c:pt idx="1585">
                  <c:v>1.466275659824047E-2</c:v>
                </c:pt>
                <c:pt idx="1586">
                  <c:v>1.466275659824047E-2</c:v>
                </c:pt>
                <c:pt idx="1587">
                  <c:v>1.466275659824047E-2</c:v>
                </c:pt>
                <c:pt idx="1588">
                  <c:v>1.466275659824047E-2</c:v>
                </c:pt>
                <c:pt idx="1589">
                  <c:v>1.466275659824047E-2</c:v>
                </c:pt>
                <c:pt idx="1590">
                  <c:v>1.466275659824047E-2</c:v>
                </c:pt>
                <c:pt idx="1591">
                  <c:v>1.466275659824047E-2</c:v>
                </c:pt>
                <c:pt idx="1592">
                  <c:v>1.466275659824047E-2</c:v>
                </c:pt>
                <c:pt idx="1593">
                  <c:v>1.466275659824047E-2</c:v>
                </c:pt>
                <c:pt idx="1594">
                  <c:v>1.466275659824047E-2</c:v>
                </c:pt>
                <c:pt idx="1595">
                  <c:v>1.466275659824047E-2</c:v>
                </c:pt>
                <c:pt idx="1596">
                  <c:v>1.466275659824047E-2</c:v>
                </c:pt>
                <c:pt idx="1597">
                  <c:v>1.466275659824047E-2</c:v>
                </c:pt>
                <c:pt idx="1598">
                  <c:v>1.466275659824047E-2</c:v>
                </c:pt>
                <c:pt idx="1599">
                  <c:v>1.466275659824047E-2</c:v>
                </c:pt>
                <c:pt idx="1600">
                  <c:v>1.466275659824047E-2</c:v>
                </c:pt>
                <c:pt idx="1601">
                  <c:v>1.466275659824047E-2</c:v>
                </c:pt>
                <c:pt idx="1602">
                  <c:v>1.466275659824047E-2</c:v>
                </c:pt>
                <c:pt idx="1603">
                  <c:v>1.466275659824047E-2</c:v>
                </c:pt>
                <c:pt idx="1604">
                  <c:v>1.466275659824047E-2</c:v>
                </c:pt>
                <c:pt idx="1605">
                  <c:v>1.466275659824047E-2</c:v>
                </c:pt>
                <c:pt idx="1606">
                  <c:v>1.466275659824047E-2</c:v>
                </c:pt>
                <c:pt idx="1607">
                  <c:v>1.466275659824047E-2</c:v>
                </c:pt>
                <c:pt idx="1608">
                  <c:v>1.466275659824047E-2</c:v>
                </c:pt>
                <c:pt idx="1609">
                  <c:v>1.466275659824047E-2</c:v>
                </c:pt>
                <c:pt idx="1610">
                  <c:v>1.466275659824047E-2</c:v>
                </c:pt>
                <c:pt idx="1611">
                  <c:v>1.466275659824047E-2</c:v>
                </c:pt>
                <c:pt idx="1612">
                  <c:v>1.466275659824047E-2</c:v>
                </c:pt>
                <c:pt idx="1613">
                  <c:v>1.466275659824047E-2</c:v>
                </c:pt>
                <c:pt idx="1614">
                  <c:v>1.466275659824047E-2</c:v>
                </c:pt>
                <c:pt idx="1615">
                  <c:v>1.466275659824047E-2</c:v>
                </c:pt>
                <c:pt idx="1616">
                  <c:v>1.466275659824047E-2</c:v>
                </c:pt>
                <c:pt idx="1617">
                  <c:v>1.466275659824047E-2</c:v>
                </c:pt>
                <c:pt idx="1618">
                  <c:v>1.466275659824047E-2</c:v>
                </c:pt>
                <c:pt idx="1619">
                  <c:v>1.466275659824047E-2</c:v>
                </c:pt>
                <c:pt idx="1620">
                  <c:v>1.466275659824047E-2</c:v>
                </c:pt>
                <c:pt idx="1621">
                  <c:v>1.466275659824047E-2</c:v>
                </c:pt>
                <c:pt idx="1622">
                  <c:v>1.466275659824047E-2</c:v>
                </c:pt>
                <c:pt idx="1623">
                  <c:v>1.466275659824047E-2</c:v>
                </c:pt>
                <c:pt idx="1624">
                  <c:v>1.466275659824047E-2</c:v>
                </c:pt>
                <c:pt idx="1625">
                  <c:v>1.466275659824047E-2</c:v>
                </c:pt>
                <c:pt idx="1626">
                  <c:v>1.466275659824047E-2</c:v>
                </c:pt>
                <c:pt idx="1627">
                  <c:v>1.466275659824047E-2</c:v>
                </c:pt>
                <c:pt idx="1628">
                  <c:v>1.466275659824047E-2</c:v>
                </c:pt>
                <c:pt idx="1629">
                  <c:v>1.466275659824047E-2</c:v>
                </c:pt>
                <c:pt idx="1630">
                  <c:v>1.466275659824047E-2</c:v>
                </c:pt>
                <c:pt idx="1631">
                  <c:v>1.466275659824047E-2</c:v>
                </c:pt>
                <c:pt idx="1632">
                  <c:v>1.466275659824047E-2</c:v>
                </c:pt>
                <c:pt idx="1633">
                  <c:v>1.466275659824047E-2</c:v>
                </c:pt>
                <c:pt idx="1634">
                  <c:v>1.466275659824047E-2</c:v>
                </c:pt>
                <c:pt idx="1635">
                  <c:v>1.466275659824047E-2</c:v>
                </c:pt>
                <c:pt idx="1636">
                  <c:v>1.466275659824047E-2</c:v>
                </c:pt>
                <c:pt idx="1637">
                  <c:v>1.466275659824047E-2</c:v>
                </c:pt>
                <c:pt idx="1638">
                  <c:v>1.466275659824047E-2</c:v>
                </c:pt>
                <c:pt idx="1639">
                  <c:v>1.466275659824047E-2</c:v>
                </c:pt>
                <c:pt idx="1640">
                  <c:v>1.466275659824047E-2</c:v>
                </c:pt>
                <c:pt idx="1641">
                  <c:v>1.466275659824047E-2</c:v>
                </c:pt>
                <c:pt idx="1642">
                  <c:v>1.466275659824047E-2</c:v>
                </c:pt>
                <c:pt idx="1643">
                  <c:v>1.466275659824047E-2</c:v>
                </c:pt>
                <c:pt idx="1644">
                  <c:v>1.466275659824047E-2</c:v>
                </c:pt>
                <c:pt idx="1645">
                  <c:v>1.466275659824047E-2</c:v>
                </c:pt>
                <c:pt idx="1646">
                  <c:v>1.466275659824047E-2</c:v>
                </c:pt>
                <c:pt idx="1647">
                  <c:v>1.466275659824047E-2</c:v>
                </c:pt>
                <c:pt idx="1648">
                  <c:v>1.466275659824047E-2</c:v>
                </c:pt>
                <c:pt idx="1649">
                  <c:v>1.466275659824047E-2</c:v>
                </c:pt>
                <c:pt idx="1650">
                  <c:v>1.466275659824047E-2</c:v>
                </c:pt>
                <c:pt idx="1651">
                  <c:v>1.466275659824047E-2</c:v>
                </c:pt>
                <c:pt idx="1652">
                  <c:v>1.466275659824047E-2</c:v>
                </c:pt>
                <c:pt idx="1653">
                  <c:v>1.466275659824047E-2</c:v>
                </c:pt>
                <c:pt idx="1654">
                  <c:v>1.466275659824047E-2</c:v>
                </c:pt>
                <c:pt idx="1655">
                  <c:v>1.466275659824047E-2</c:v>
                </c:pt>
                <c:pt idx="1656">
                  <c:v>1.466275659824047E-2</c:v>
                </c:pt>
                <c:pt idx="1657">
                  <c:v>1.466275659824047E-2</c:v>
                </c:pt>
                <c:pt idx="1658">
                  <c:v>1.466275659824047E-2</c:v>
                </c:pt>
                <c:pt idx="1659">
                  <c:v>1.466275659824047E-2</c:v>
                </c:pt>
                <c:pt idx="1660">
                  <c:v>1.466275659824047E-2</c:v>
                </c:pt>
                <c:pt idx="1661">
                  <c:v>1.466275659824047E-2</c:v>
                </c:pt>
                <c:pt idx="1662">
                  <c:v>1.466275659824047E-2</c:v>
                </c:pt>
                <c:pt idx="1663">
                  <c:v>1.466275659824047E-2</c:v>
                </c:pt>
                <c:pt idx="1664">
                  <c:v>1.466275659824047E-2</c:v>
                </c:pt>
                <c:pt idx="1665">
                  <c:v>1.466275659824047E-2</c:v>
                </c:pt>
                <c:pt idx="1666">
                  <c:v>1.466275659824047E-2</c:v>
                </c:pt>
                <c:pt idx="1667">
                  <c:v>1.466275659824047E-2</c:v>
                </c:pt>
                <c:pt idx="1668">
                  <c:v>1.466275659824047E-2</c:v>
                </c:pt>
                <c:pt idx="1669">
                  <c:v>1.466275659824047E-2</c:v>
                </c:pt>
                <c:pt idx="1670">
                  <c:v>1.466275659824047E-2</c:v>
                </c:pt>
                <c:pt idx="1671">
                  <c:v>1.466275659824047E-2</c:v>
                </c:pt>
                <c:pt idx="1672">
                  <c:v>1.466275659824047E-2</c:v>
                </c:pt>
                <c:pt idx="1673">
                  <c:v>1.466275659824047E-2</c:v>
                </c:pt>
                <c:pt idx="1674">
                  <c:v>1.466275659824047E-2</c:v>
                </c:pt>
                <c:pt idx="1675">
                  <c:v>1.466275659824047E-2</c:v>
                </c:pt>
                <c:pt idx="1676">
                  <c:v>1.466275659824047E-2</c:v>
                </c:pt>
                <c:pt idx="1677">
                  <c:v>1.466275659824047E-2</c:v>
                </c:pt>
                <c:pt idx="1678">
                  <c:v>1.466275659824047E-2</c:v>
                </c:pt>
                <c:pt idx="1679">
                  <c:v>1.466275659824047E-2</c:v>
                </c:pt>
                <c:pt idx="1680">
                  <c:v>1.466275659824047E-2</c:v>
                </c:pt>
                <c:pt idx="1681">
                  <c:v>1.466275659824047E-2</c:v>
                </c:pt>
                <c:pt idx="1682">
                  <c:v>1.466275659824047E-2</c:v>
                </c:pt>
                <c:pt idx="1683">
                  <c:v>1.466275659824047E-2</c:v>
                </c:pt>
                <c:pt idx="1684">
                  <c:v>1.466275659824047E-2</c:v>
                </c:pt>
                <c:pt idx="1685">
                  <c:v>1.466275659824047E-2</c:v>
                </c:pt>
                <c:pt idx="1686">
                  <c:v>1.466275659824047E-2</c:v>
                </c:pt>
                <c:pt idx="1687">
                  <c:v>1.466275659824047E-2</c:v>
                </c:pt>
                <c:pt idx="1688">
                  <c:v>1.466275659824047E-2</c:v>
                </c:pt>
                <c:pt idx="1689">
                  <c:v>1.466275659824047E-2</c:v>
                </c:pt>
                <c:pt idx="1690">
                  <c:v>1.466275659824047E-2</c:v>
                </c:pt>
                <c:pt idx="1691">
                  <c:v>1.466275659824047E-2</c:v>
                </c:pt>
                <c:pt idx="1692">
                  <c:v>1.466275659824047E-2</c:v>
                </c:pt>
                <c:pt idx="1693">
                  <c:v>1.466275659824047E-2</c:v>
                </c:pt>
                <c:pt idx="1694">
                  <c:v>1.466275659824047E-2</c:v>
                </c:pt>
                <c:pt idx="1695">
                  <c:v>1.466275659824047E-2</c:v>
                </c:pt>
                <c:pt idx="1696">
                  <c:v>1.466275659824047E-2</c:v>
                </c:pt>
                <c:pt idx="1697">
                  <c:v>1.466275659824047E-2</c:v>
                </c:pt>
                <c:pt idx="1698">
                  <c:v>1.466275659824047E-2</c:v>
                </c:pt>
                <c:pt idx="1699">
                  <c:v>1.466275659824047E-2</c:v>
                </c:pt>
                <c:pt idx="1700">
                  <c:v>1.466275659824047E-2</c:v>
                </c:pt>
                <c:pt idx="1701">
                  <c:v>1.466275659824047E-2</c:v>
                </c:pt>
                <c:pt idx="1702">
                  <c:v>1.466275659824047E-2</c:v>
                </c:pt>
                <c:pt idx="1703">
                  <c:v>1.466275659824047E-2</c:v>
                </c:pt>
                <c:pt idx="1704">
                  <c:v>1.466275659824047E-2</c:v>
                </c:pt>
                <c:pt idx="1705">
                  <c:v>1.466275659824047E-2</c:v>
                </c:pt>
                <c:pt idx="1706">
                  <c:v>1.466275659824047E-2</c:v>
                </c:pt>
                <c:pt idx="1707">
                  <c:v>1.466275659824047E-2</c:v>
                </c:pt>
                <c:pt idx="1708">
                  <c:v>1.466275659824047E-2</c:v>
                </c:pt>
                <c:pt idx="1709">
                  <c:v>1.466275659824047E-2</c:v>
                </c:pt>
                <c:pt idx="1710">
                  <c:v>1.466275659824047E-2</c:v>
                </c:pt>
                <c:pt idx="1711">
                  <c:v>1.466275659824047E-2</c:v>
                </c:pt>
                <c:pt idx="1712">
                  <c:v>1.466275659824047E-2</c:v>
                </c:pt>
                <c:pt idx="1713">
                  <c:v>1.466275659824047E-2</c:v>
                </c:pt>
                <c:pt idx="1714">
                  <c:v>1.466275659824047E-2</c:v>
                </c:pt>
                <c:pt idx="1715">
                  <c:v>1.466275659824047E-2</c:v>
                </c:pt>
                <c:pt idx="1716">
                  <c:v>1.466275659824047E-2</c:v>
                </c:pt>
                <c:pt idx="1717">
                  <c:v>1.466275659824047E-2</c:v>
                </c:pt>
                <c:pt idx="1718">
                  <c:v>1.466275659824047E-2</c:v>
                </c:pt>
                <c:pt idx="1719">
                  <c:v>1.466275659824047E-2</c:v>
                </c:pt>
                <c:pt idx="1720">
                  <c:v>1.466275659824047E-2</c:v>
                </c:pt>
                <c:pt idx="1721">
                  <c:v>1.466275659824047E-2</c:v>
                </c:pt>
                <c:pt idx="1722">
                  <c:v>1.466275659824047E-2</c:v>
                </c:pt>
                <c:pt idx="1723">
                  <c:v>1.466275659824047E-2</c:v>
                </c:pt>
                <c:pt idx="1724">
                  <c:v>1.466275659824047E-2</c:v>
                </c:pt>
                <c:pt idx="1725">
                  <c:v>1.466275659824047E-2</c:v>
                </c:pt>
                <c:pt idx="1726">
                  <c:v>1.466275659824047E-2</c:v>
                </c:pt>
                <c:pt idx="1727">
                  <c:v>1.466275659824047E-2</c:v>
                </c:pt>
                <c:pt idx="1728">
                  <c:v>1.466275659824047E-2</c:v>
                </c:pt>
                <c:pt idx="1729">
                  <c:v>1.466275659824047E-2</c:v>
                </c:pt>
                <c:pt idx="1730">
                  <c:v>1.466275659824047E-2</c:v>
                </c:pt>
                <c:pt idx="1731">
                  <c:v>1.466275659824047E-2</c:v>
                </c:pt>
                <c:pt idx="1732">
                  <c:v>1.466275659824047E-2</c:v>
                </c:pt>
                <c:pt idx="1733">
                  <c:v>1.466275659824047E-2</c:v>
                </c:pt>
                <c:pt idx="1734">
                  <c:v>1.466275659824047E-2</c:v>
                </c:pt>
                <c:pt idx="1735">
                  <c:v>1.466275659824047E-2</c:v>
                </c:pt>
                <c:pt idx="1736">
                  <c:v>1.466275659824047E-2</c:v>
                </c:pt>
                <c:pt idx="1737">
                  <c:v>1.466275659824047E-2</c:v>
                </c:pt>
                <c:pt idx="1738">
                  <c:v>1.466275659824047E-2</c:v>
                </c:pt>
                <c:pt idx="1739">
                  <c:v>1.466275659824047E-2</c:v>
                </c:pt>
                <c:pt idx="1740">
                  <c:v>1.466275659824047E-2</c:v>
                </c:pt>
                <c:pt idx="1741">
                  <c:v>1.466275659824047E-2</c:v>
                </c:pt>
                <c:pt idx="1742">
                  <c:v>1.466275659824047E-2</c:v>
                </c:pt>
                <c:pt idx="1743">
                  <c:v>1.466275659824047E-2</c:v>
                </c:pt>
                <c:pt idx="1744">
                  <c:v>1.466275659824047E-2</c:v>
                </c:pt>
                <c:pt idx="1745">
                  <c:v>1.466275659824047E-2</c:v>
                </c:pt>
                <c:pt idx="1746">
                  <c:v>1.466275659824047E-2</c:v>
                </c:pt>
                <c:pt idx="1747">
                  <c:v>1.466275659824047E-2</c:v>
                </c:pt>
                <c:pt idx="1748">
                  <c:v>1.466275659824047E-2</c:v>
                </c:pt>
                <c:pt idx="1749">
                  <c:v>1.466275659824047E-2</c:v>
                </c:pt>
                <c:pt idx="1750">
                  <c:v>1.466275659824047E-2</c:v>
                </c:pt>
                <c:pt idx="1751">
                  <c:v>1.466275659824047E-2</c:v>
                </c:pt>
                <c:pt idx="1752">
                  <c:v>1.466275659824047E-2</c:v>
                </c:pt>
                <c:pt idx="1753">
                  <c:v>1.466275659824047E-2</c:v>
                </c:pt>
                <c:pt idx="1754">
                  <c:v>1.466275659824047E-2</c:v>
                </c:pt>
                <c:pt idx="1755">
                  <c:v>1.466275659824047E-2</c:v>
                </c:pt>
                <c:pt idx="1756">
                  <c:v>1.466275659824047E-2</c:v>
                </c:pt>
                <c:pt idx="1757">
                  <c:v>1.466275659824047E-2</c:v>
                </c:pt>
                <c:pt idx="1758">
                  <c:v>1.466275659824047E-2</c:v>
                </c:pt>
                <c:pt idx="1759">
                  <c:v>1.466275659824047E-2</c:v>
                </c:pt>
                <c:pt idx="1760">
                  <c:v>1.466275659824047E-2</c:v>
                </c:pt>
                <c:pt idx="1761">
                  <c:v>1.466275659824047E-2</c:v>
                </c:pt>
                <c:pt idx="1762">
                  <c:v>1.466275659824047E-2</c:v>
                </c:pt>
                <c:pt idx="1763">
                  <c:v>1.466275659824047E-2</c:v>
                </c:pt>
                <c:pt idx="1764">
                  <c:v>1.466275659824047E-2</c:v>
                </c:pt>
                <c:pt idx="1765">
                  <c:v>1.466275659824047E-2</c:v>
                </c:pt>
                <c:pt idx="1766">
                  <c:v>1.466275659824047E-2</c:v>
                </c:pt>
                <c:pt idx="1767">
                  <c:v>1.466275659824047E-2</c:v>
                </c:pt>
                <c:pt idx="1768">
                  <c:v>1.466275659824047E-2</c:v>
                </c:pt>
                <c:pt idx="1769">
                  <c:v>1.466275659824047E-2</c:v>
                </c:pt>
                <c:pt idx="1770">
                  <c:v>1.466275659824047E-2</c:v>
                </c:pt>
                <c:pt idx="1771">
                  <c:v>1.466275659824047E-2</c:v>
                </c:pt>
                <c:pt idx="1772">
                  <c:v>1.466275659824047E-2</c:v>
                </c:pt>
                <c:pt idx="1773">
                  <c:v>1.466275659824047E-2</c:v>
                </c:pt>
                <c:pt idx="1774">
                  <c:v>1.466275659824047E-2</c:v>
                </c:pt>
                <c:pt idx="1775">
                  <c:v>1.466275659824047E-2</c:v>
                </c:pt>
                <c:pt idx="1776">
                  <c:v>1.466275659824047E-2</c:v>
                </c:pt>
                <c:pt idx="1777">
                  <c:v>1.466275659824047E-2</c:v>
                </c:pt>
                <c:pt idx="1778">
                  <c:v>1.466275659824047E-2</c:v>
                </c:pt>
                <c:pt idx="1779">
                  <c:v>1.466275659824047E-2</c:v>
                </c:pt>
                <c:pt idx="1780">
                  <c:v>1.466275659824047E-2</c:v>
                </c:pt>
                <c:pt idx="1781">
                  <c:v>1.466275659824047E-2</c:v>
                </c:pt>
                <c:pt idx="1782">
                  <c:v>1.466275659824047E-2</c:v>
                </c:pt>
                <c:pt idx="1783">
                  <c:v>1.466275659824047E-2</c:v>
                </c:pt>
                <c:pt idx="1784">
                  <c:v>1.466275659824047E-2</c:v>
                </c:pt>
                <c:pt idx="1785">
                  <c:v>1.466275659824047E-2</c:v>
                </c:pt>
                <c:pt idx="1786">
                  <c:v>1.466275659824047E-2</c:v>
                </c:pt>
                <c:pt idx="1787">
                  <c:v>1.466275659824047E-2</c:v>
                </c:pt>
                <c:pt idx="1788">
                  <c:v>1.466275659824047E-2</c:v>
                </c:pt>
                <c:pt idx="1789">
                  <c:v>1.466275659824047E-2</c:v>
                </c:pt>
                <c:pt idx="1790">
                  <c:v>1.466275659824047E-2</c:v>
                </c:pt>
                <c:pt idx="1791">
                  <c:v>1.466275659824047E-2</c:v>
                </c:pt>
                <c:pt idx="1792">
                  <c:v>1.466275659824047E-2</c:v>
                </c:pt>
                <c:pt idx="1793">
                  <c:v>1.466275659824047E-2</c:v>
                </c:pt>
                <c:pt idx="1794">
                  <c:v>1.466275659824047E-2</c:v>
                </c:pt>
                <c:pt idx="1795">
                  <c:v>1.466275659824047E-2</c:v>
                </c:pt>
                <c:pt idx="1796">
                  <c:v>1.466275659824047E-2</c:v>
                </c:pt>
                <c:pt idx="1797">
                  <c:v>1.466275659824047E-2</c:v>
                </c:pt>
                <c:pt idx="1798">
                  <c:v>1.466275659824047E-2</c:v>
                </c:pt>
                <c:pt idx="1799">
                  <c:v>1.466275659824047E-2</c:v>
                </c:pt>
                <c:pt idx="1800">
                  <c:v>1.466275659824047E-2</c:v>
                </c:pt>
                <c:pt idx="1801">
                  <c:v>1.466275659824047E-2</c:v>
                </c:pt>
                <c:pt idx="1802">
                  <c:v>1.466275659824047E-2</c:v>
                </c:pt>
                <c:pt idx="1803">
                  <c:v>1.466275659824047E-2</c:v>
                </c:pt>
                <c:pt idx="1804">
                  <c:v>1.466275659824047E-2</c:v>
                </c:pt>
                <c:pt idx="1805">
                  <c:v>1.466275659824047E-2</c:v>
                </c:pt>
                <c:pt idx="1806">
                  <c:v>1.466275659824047E-2</c:v>
                </c:pt>
                <c:pt idx="1807">
                  <c:v>1.466275659824047E-2</c:v>
                </c:pt>
                <c:pt idx="1808">
                  <c:v>1.466275659824047E-2</c:v>
                </c:pt>
                <c:pt idx="1809">
                  <c:v>1.466275659824047E-2</c:v>
                </c:pt>
                <c:pt idx="1810">
                  <c:v>1.466275659824047E-2</c:v>
                </c:pt>
                <c:pt idx="1811">
                  <c:v>1.466275659824047E-2</c:v>
                </c:pt>
                <c:pt idx="1812">
                  <c:v>1.466275659824047E-2</c:v>
                </c:pt>
                <c:pt idx="1813">
                  <c:v>1.466275659824047E-2</c:v>
                </c:pt>
                <c:pt idx="1814">
                  <c:v>1.466275659824047E-2</c:v>
                </c:pt>
                <c:pt idx="1815">
                  <c:v>1.466275659824047E-2</c:v>
                </c:pt>
                <c:pt idx="1816">
                  <c:v>1.466275659824047E-2</c:v>
                </c:pt>
                <c:pt idx="1817">
                  <c:v>1.466275659824047E-2</c:v>
                </c:pt>
                <c:pt idx="1818">
                  <c:v>1.466275659824047E-2</c:v>
                </c:pt>
                <c:pt idx="1819">
                  <c:v>1.466275659824047E-2</c:v>
                </c:pt>
                <c:pt idx="1820">
                  <c:v>1.466275659824047E-2</c:v>
                </c:pt>
                <c:pt idx="1821">
                  <c:v>1.466275659824047E-2</c:v>
                </c:pt>
                <c:pt idx="1822">
                  <c:v>1.466275659824047E-2</c:v>
                </c:pt>
                <c:pt idx="1823">
                  <c:v>1.466275659824047E-2</c:v>
                </c:pt>
                <c:pt idx="1824">
                  <c:v>1.466275659824047E-2</c:v>
                </c:pt>
                <c:pt idx="1825">
                  <c:v>1.466275659824047E-2</c:v>
                </c:pt>
                <c:pt idx="1826">
                  <c:v>1.466275659824047E-2</c:v>
                </c:pt>
                <c:pt idx="1827">
                  <c:v>1.466275659824047E-2</c:v>
                </c:pt>
                <c:pt idx="1828">
                  <c:v>1.466275659824047E-2</c:v>
                </c:pt>
                <c:pt idx="1829">
                  <c:v>1.466275659824047E-2</c:v>
                </c:pt>
                <c:pt idx="1830">
                  <c:v>1.466275659824047E-2</c:v>
                </c:pt>
                <c:pt idx="1831">
                  <c:v>1.466275659824047E-2</c:v>
                </c:pt>
                <c:pt idx="1832">
                  <c:v>1.466275659824047E-2</c:v>
                </c:pt>
                <c:pt idx="1833">
                  <c:v>1.466275659824047E-2</c:v>
                </c:pt>
                <c:pt idx="1834">
                  <c:v>1.466275659824047E-2</c:v>
                </c:pt>
                <c:pt idx="1835">
                  <c:v>1.466275659824047E-2</c:v>
                </c:pt>
                <c:pt idx="1836">
                  <c:v>1.466275659824047E-2</c:v>
                </c:pt>
                <c:pt idx="1837">
                  <c:v>1.466275659824047E-2</c:v>
                </c:pt>
                <c:pt idx="1838">
                  <c:v>1.466275659824047E-2</c:v>
                </c:pt>
                <c:pt idx="1839">
                  <c:v>1.466275659824047E-2</c:v>
                </c:pt>
                <c:pt idx="1840">
                  <c:v>1.466275659824047E-2</c:v>
                </c:pt>
                <c:pt idx="1841">
                  <c:v>1.466275659824047E-2</c:v>
                </c:pt>
                <c:pt idx="1842">
                  <c:v>1.466275659824047E-2</c:v>
                </c:pt>
                <c:pt idx="1843">
                  <c:v>1.466275659824047E-2</c:v>
                </c:pt>
                <c:pt idx="1844">
                  <c:v>1.466275659824047E-2</c:v>
                </c:pt>
                <c:pt idx="1845">
                  <c:v>1.466275659824047E-2</c:v>
                </c:pt>
                <c:pt idx="1846">
                  <c:v>1.466275659824047E-2</c:v>
                </c:pt>
                <c:pt idx="1847">
                  <c:v>1.466275659824047E-2</c:v>
                </c:pt>
                <c:pt idx="1848">
                  <c:v>1.466275659824047E-2</c:v>
                </c:pt>
                <c:pt idx="1849">
                  <c:v>1.466275659824047E-2</c:v>
                </c:pt>
                <c:pt idx="1850">
                  <c:v>1.466275659824047E-2</c:v>
                </c:pt>
                <c:pt idx="1851">
                  <c:v>1.466275659824047E-2</c:v>
                </c:pt>
                <c:pt idx="1852">
                  <c:v>1.466275659824047E-2</c:v>
                </c:pt>
                <c:pt idx="1853">
                  <c:v>1.466275659824047E-2</c:v>
                </c:pt>
                <c:pt idx="1854">
                  <c:v>1.466275659824047E-2</c:v>
                </c:pt>
                <c:pt idx="1855">
                  <c:v>1.466275659824047E-2</c:v>
                </c:pt>
                <c:pt idx="1856">
                  <c:v>1.466275659824047E-2</c:v>
                </c:pt>
                <c:pt idx="1857">
                  <c:v>1.466275659824047E-2</c:v>
                </c:pt>
                <c:pt idx="1858">
                  <c:v>1.466275659824047E-2</c:v>
                </c:pt>
                <c:pt idx="1859">
                  <c:v>1.466275659824047E-2</c:v>
                </c:pt>
                <c:pt idx="1860">
                  <c:v>1.466275659824047E-2</c:v>
                </c:pt>
                <c:pt idx="1861">
                  <c:v>1.466275659824047E-2</c:v>
                </c:pt>
                <c:pt idx="1862">
                  <c:v>1.466275659824047E-2</c:v>
                </c:pt>
                <c:pt idx="1863">
                  <c:v>1.466275659824047E-2</c:v>
                </c:pt>
                <c:pt idx="1864">
                  <c:v>1.466275659824047E-2</c:v>
                </c:pt>
                <c:pt idx="1865">
                  <c:v>1.466275659824047E-2</c:v>
                </c:pt>
                <c:pt idx="1866">
                  <c:v>1.466275659824047E-2</c:v>
                </c:pt>
                <c:pt idx="1867">
                  <c:v>1.466275659824047E-2</c:v>
                </c:pt>
                <c:pt idx="1868">
                  <c:v>1.466275659824047E-2</c:v>
                </c:pt>
                <c:pt idx="1869">
                  <c:v>1.466275659824047E-2</c:v>
                </c:pt>
                <c:pt idx="1870">
                  <c:v>1.466275659824047E-2</c:v>
                </c:pt>
                <c:pt idx="1871">
                  <c:v>1.466275659824047E-2</c:v>
                </c:pt>
                <c:pt idx="1872">
                  <c:v>1.466275659824047E-2</c:v>
                </c:pt>
                <c:pt idx="1873">
                  <c:v>1.466275659824047E-2</c:v>
                </c:pt>
                <c:pt idx="1874">
                  <c:v>1.466275659824047E-2</c:v>
                </c:pt>
                <c:pt idx="1875">
                  <c:v>1.466275659824047E-2</c:v>
                </c:pt>
                <c:pt idx="1876">
                  <c:v>1.466275659824047E-2</c:v>
                </c:pt>
                <c:pt idx="1877">
                  <c:v>1.466275659824047E-2</c:v>
                </c:pt>
                <c:pt idx="1878">
                  <c:v>1.466275659824047E-2</c:v>
                </c:pt>
                <c:pt idx="1879">
                  <c:v>1.466275659824047E-2</c:v>
                </c:pt>
                <c:pt idx="1880">
                  <c:v>1.466275659824047E-2</c:v>
                </c:pt>
                <c:pt idx="1881">
                  <c:v>1.466275659824047E-2</c:v>
                </c:pt>
                <c:pt idx="1882">
                  <c:v>1.466275659824047E-2</c:v>
                </c:pt>
                <c:pt idx="1883">
                  <c:v>1.466275659824047E-2</c:v>
                </c:pt>
                <c:pt idx="1884">
                  <c:v>1.466275659824047E-2</c:v>
                </c:pt>
                <c:pt idx="1885">
                  <c:v>1.466275659824047E-2</c:v>
                </c:pt>
                <c:pt idx="1886">
                  <c:v>1.466275659824047E-2</c:v>
                </c:pt>
                <c:pt idx="1887">
                  <c:v>1.466275659824047E-2</c:v>
                </c:pt>
                <c:pt idx="1888">
                  <c:v>1.466275659824047E-2</c:v>
                </c:pt>
                <c:pt idx="1889">
                  <c:v>1.466275659824047E-2</c:v>
                </c:pt>
                <c:pt idx="1890">
                  <c:v>1.466275659824047E-2</c:v>
                </c:pt>
                <c:pt idx="1891">
                  <c:v>1.466275659824047E-2</c:v>
                </c:pt>
                <c:pt idx="1892">
                  <c:v>1.466275659824047E-2</c:v>
                </c:pt>
                <c:pt idx="1893">
                  <c:v>1.466275659824047E-2</c:v>
                </c:pt>
                <c:pt idx="1894">
                  <c:v>1.466275659824047E-2</c:v>
                </c:pt>
                <c:pt idx="1895">
                  <c:v>1.466275659824047E-2</c:v>
                </c:pt>
                <c:pt idx="1896">
                  <c:v>1.466275659824047E-2</c:v>
                </c:pt>
                <c:pt idx="1897">
                  <c:v>1.466275659824047E-2</c:v>
                </c:pt>
                <c:pt idx="1898">
                  <c:v>1.466275659824047E-2</c:v>
                </c:pt>
                <c:pt idx="1899">
                  <c:v>1.466275659824047E-2</c:v>
                </c:pt>
                <c:pt idx="1900">
                  <c:v>1.466275659824047E-2</c:v>
                </c:pt>
                <c:pt idx="1901">
                  <c:v>1.466275659824047E-2</c:v>
                </c:pt>
                <c:pt idx="1902">
                  <c:v>1.466275659824047E-2</c:v>
                </c:pt>
                <c:pt idx="1903">
                  <c:v>1.466275659824047E-2</c:v>
                </c:pt>
                <c:pt idx="1904">
                  <c:v>1.466275659824047E-2</c:v>
                </c:pt>
                <c:pt idx="1905">
                  <c:v>1.466275659824047E-2</c:v>
                </c:pt>
                <c:pt idx="1906">
                  <c:v>1.466275659824047E-2</c:v>
                </c:pt>
                <c:pt idx="1907">
                  <c:v>1.466275659824047E-2</c:v>
                </c:pt>
                <c:pt idx="1908">
                  <c:v>1.466275659824047E-2</c:v>
                </c:pt>
                <c:pt idx="1909">
                  <c:v>1.466275659824047E-2</c:v>
                </c:pt>
                <c:pt idx="1910">
                  <c:v>1.466275659824047E-2</c:v>
                </c:pt>
                <c:pt idx="1911">
                  <c:v>1.466275659824047E-2</c:v>
                </c:pt>
                <c:pt idx="1912">
                  <c:v>1.466275659824047E-2</c:v>
                </c:pt>
                <c:pt idx="1913">
                  <c:v>1.466275659824047E-2</c:v>
                </c:pt>
                <c:pt idx="1914">
                  <c:v>1.466275659824047E-2</c:v>
                </c:pt>
                <c:pt idx="1915">
                  <c:v>1.466275659824047E-2</c:v>
                </c:pt>
                <c:pt idx="1916">
                  <c:v>1.466275659824047E-2</c:v>
                </c:pt>
                <c:pt idx="1917">
                  <c:v>1.466275659824047E-2</c:v>
                </c:pt>
                <c:pt idx="1918">
                  <c:v>1.466275659824047E-2</c:v>
                </c:pt>
                <c:pt idx="1919">
                  <c:v>1.466275659824047E-2</c:v>
                </c:pt>
                <c:pt idx="1920">
                  <c:v>1.466275659824047E-2</c:v>
                </c:pt>
                <c:pt idx="1921">
                  <c:v>1.466275659824047E-2</c:v>
                </c:pt>
                <c:pt idx="1922">
                  <c:v>1.466275659824047E-2</c:v>
                </c:pt>
                <c:pt idx="1923">
                  <c:v>1.466275659824047E-2</c:v>
                </c:pt>
                <c:pt idx="1924">
                  <c:v>1.466275659824047E-2</c:v>
                </c:pt>
                <c:pt idx="1925">
                  <c:v>1.466275659824047E-2</c:v>
                </c:pt>
                <c:pt idx="1926">
                  <c:v>1.466275659824047E-2</c:v>
                </c:pt>
                <c:pt idx="1927">
                  <c:v>1.466275659824047E-2</c:v>
                </c:pt>
                <c:pt idx="1928">
                  <c:v>1.466275659824047E-2</c:v>
                </c:pt>
                <c:pt idx="1929">
                  <c:v>1.466275659824047E-2</c:v>
                </c:pt>
                <c:pt idx="1930">
                  <c:v>1.466275659824047E-2</c:v>
                </c:pt>
                <c:pt idx="1931">
                  <c:v>1.466275659824047E-2</c:v>
                </c:pt>
                <c:pt idx="1932">
                  <c:v>1.466275659824047E-2</c:v>
                </c:pt>
                <c:pt idx="1933">
                  <c:v>1.466275659824047E-2</c:v>
                </c:pt>
                <c:pt idx="1934">
                  <c:v>1.466275659824047E-2</c:v>
                </c:pt>
                <c:pt idx="1935">
                  <c:v>1.466275659824047E-2</c:v>
                </c:pt>
                <c:pt idx="1936">
                  <c:v>1.466275659824047E-2</c:v>
                </c:pt>
                <c:pt idx="1937">
                  <c:v>1.466275659824047E-2</c:v>
                </c:pt>
                <c:pt idx="1938">
                  <c:v>1.466275659824047E-2</c:v>
                </c:pt>
                <c:pt idx="1939">
                  <c:v>1.466275659824047E-2</c:v>
                </c:pt>
                <c:pt idx="1940">
                  <c:v>1.466275659824047E-2</c:v>
                </c:pt>
                <c:pt idx="1941">
                  <c:v>1.466275659824047E-2</c:v>
                </c:pt>
                <c:pt idx="1942">
                  <c:v>1.466275659824047E-2</c:v>
                </c:pt>
                <c:pt idx="1943">
                  <c:v>1.466275659824047E-2</c:v>
                </c:pt>
                <c:pt idx="1944">
                  <c:v>1.466275659824047E-2</c:v>
                </c:pt>
                <c:pt idx="1945">
                  <c:v>1.466275659824047E-2</c:v>
                </c:pt>
                <c:pt idx="1946">
                  <c:v>1.466275659824047E-2</c:v>
                </c:pt>
                <c:pt idx="1947">
                  <c:v>1.466275659824047E-2</c:v>
                </c:pt>
                <c:pt idx="1948">
                  <c:v>1.466275659824047E-2</c:v>
                </c:pt>
                <c:pt idx="1949">
                  <c:v>1.466275659824047E-2</c:v>
                </c:pt>
                <c:pt idx="1950">
                  <c:v>1.466275659824047E-2</c:v>
                </c:pt>
                <c:pt idx="1951">
                  <c:v>1.466275659824047E-2</c:v>
                </c:pt>
                <c:pt idx="1952">
                  <c:v>1.466275659824047E-2</c:v>
                </c:pt>
                <c:pt idx="1953">
                  <c:v>1.466275659824047E-2</c:v>
                </c:pt>
                <c:pt idx="1954">
                  <c:v>1.466275659824047E-2</c:v>
                </c:pt>
                <c:pt idx="1955">
                  <c:v>1.466275659824047E-2</c:v>
                </c:pt>
                <c:pt idx="1956">
                  <c:v>1.466275659824047E-2</c:v>
                </c:pt>
                <c:pt idx="1957">
                  <c:v>1.466275659824047E-2</c:v>
                </c:pt>
                <c:pt idx="1958">
                  <c:v>1.466275659824047E-2</c:v>
                </c:pt>
                <c:pt idx="1959">
                  <c:v>1.466275659824047E-2</c:v>
                </c:pt>
                <c:pt idx="1960">
                  <c:v>1.466275659824047E-2</c:v>
                </c:pt>
                <c:pt idx="1961">
                  <c:v>1.466275659824047E-2</c:v>
                </c:pt>
                <c:pt idx="1962">
                  <c:v>1.466275659824047E-2</c:v>
                </c:pt>
                <c:pt idx="1963">
                  <c:v>1.466275659824047E-2</c:v>
                </c:pt>
                <c:pt idx="1964">
                  <c:v>1.466275659824047E-2</c:v>
                </c:pt>
                <c:pt idx="1965">
                  <c:v>1.466275659824047E-2</c:v>
                </c:pt>
                <c:pt idx="1966">
                  <c:v>1.466275659824047E-2</c:v>
                </c:pt>
                <c:pt idx="1967">
                  <c:v>1.466275659824047E-2</c:v>
                </c:pt>
                <c:pt idx="1968">
                  <c:v>1.466275659824047E-2</c:v>
                </c:pt>
                <c:pt idx="1969">
                  <c:v>1.466275659824047E-2</c:v>
                </c:pt>
                <c:pt idx="1970">
                  <c:v>1.466275659824047E-2</c:v>
                </c:pt>
                <c:pt idx="1971">
                  <c:v>1.466275659824047E-2</c:v>
                </c:pt>
                <c:pt idx="1972">
                  <c:v>1.466275659824047E-2</c:v>
                </c:pt>
                <c:pt idx="1973">
                  <c:v>1.466275659824047E-2</c:v>
                </c:pt>
                <c:pt idx="1974">
                  <c:v>1.466275659824047E-2</c:v>
                </c:pt>
                <c:pt idx="1975">
                  <c:v>1.466275659824047E-2</c:v>
                </c:pt>
                <c:pt idx="1976">
                  <c:v>1.466275659824047E-2</c:v>
                </c:pt>
                <c:pt idx="1977">
                  <c:v>1.466275659824047E-2</c:v>
                </c:pt>
                <c:pt idx="1978">
                  <c:v>1.466275659824047E-2</c:v>
                </c:pt>
                <c:pt idx="1979">
                  <c:v>1.466275659824047E-2</c:v>
                </c:pt>
                <c:pt idx="1980">
                  <c:v>1.466275659824047E-2</c:v>
                </c:pt>
                <c:pt idx="1981">
                  <c:v>1.466275659824047E-2</c:v>
                </c:pt>
                <c:pt idx="1982">
                  <c:v>1.466275659824047E-2</c:v>
                </c:pt>
                <c:pt idx="1983">
                  <c:v>1.466275659824047E-2</c:v>
                </c:pt>
                <c:pt idx="1984">
                  <c:v>1.466275659824047E-2</c:v>
                </c:pt>
                <c:pt idx="1985">
                  <c:v>1.466275659824047E-2</c:v>
                </c:pt>
                <c:pt idx="1986">
                  <c:v>1.466275659824047E-2</c:v>
                </c:pt>
                <c:pt idx="1987">
                  <c:v>1.466275659824047E-2</c:v>
                </c:pt>
                <c:pt idx="1988">
                  <c:v>1.466275659824047E-2</c:v>
                </c:pt>
                <c:pt idx="1989">
                  <c:v>1.466275659824047E-2</c:v>
                </c:pt>
                <c:pt idx="1990">
                  <c:v>1.466275659824047E-2</c:v>
                </c:pt>
                <c:pt idx="1991">
                  <c:v>1.466275659824047E-2</c:v>
                </c:pt>
                <c:pt idx="1992">
                  <c:v>1.466275659824047E-2</c:v>
                </c:pt>
                <c:pt idx="1993">
                  <c:v>1.466275659824047E-2</c:v>
                </c:pt>
                <c:pt idx="1994">
                  <c:v>1.466275659824047E-2</c:v>
                </c:pt>
                <c:pt idx="1995">
                  <c:v>1.466275659824047E-2</c:v>
                </c:pt>
                <c:pt idx="1996">
                  <c:v>1.466275659824047E-2</c:v>
                </c:pt>
                <c:pt idx="1997">
                  <c:v>1.466275659824047E-2</c:v>
                </c:pt>
                <c:pt idx="1998">
                  <c:v>1.466275659824047E-2</c:v>
                </c:pt>
                <c:pt idx="1999">
                  <c:v>1.466275659824047E-2</c:v>
                </c:pt>
                <c:pt idx="2000">
                  <c:v>1.466275659824047E-2</c:v>
                </c:pt>
                <c:pt idx="2001">
                  <c:v>1.466275659824047E-2</c:v>
                </c:pt>
                <c:pt idx="2002">
                  <c:v>1.466275659824047E-2</c:v>
                </c:pt>
                <c:pt idx="2003">
                  <c:v>1.466275659824047E-2</c:v>
                </c:pt>
                <c:pt idx="2004">
                  <c:v>1.466275659824047E-2</c:v>
                </c:pt>
                <c:pt idx="2005">
                  <c:v>1.466275659824047E-2</c:v>
                </c:pt>
                <c:pt idx="2006">
                  <c:v>1.466275659824047E-2</c:v>
                </c:pt>
                <c:pt idx="2007">
                  <c:v>1.466275659824047E-2</c:v>
                </c:pt>
                <c:pt idx="2008">
                  <c:v>1.466275659824047E-2</c:v>
                </c:pt>
                <c:pt idx="2009">
                  <c:v>1.466275659824047E-2</c:v>
                </c:pt>
                <c:pt idx="2010">
                  <c:v>1.466275659824047E-2</c:v>
                </c:pt>
                <c:pt idx="2011">
                  <c:v>1.466275659824047E-2</c:v>
                </c:pt>
                <c:pt idx="2012">
                  <c:v>1.466275659824047E-2</c:v>
                </c:pt>
                <c:pt idx="2013">
                  <c:v>1.466275659824047E-2</c:v>
                </c:pt>
                <c:pt idx="2014">
                  <c:v>1.466275659824047E-2</c:v>
                </c:pt>
                <c:pt idx="2015">
                  <c:v>1.466275659824047E-2</c:v>
                </c:pt>
                <c:pt idx="2016">
                  <c:v>1.466275659824047E-2</c:v>
                </c:pt>
                <c:pt idx="2017">
                  <c:v>1.466275659824047E-2</c:v>
                </c:pt>
                <c:pt idx="2018">
                  <c:v>1.466275659824047E-2</c:v>
                </c:pt>
                <c:pt idx="2019">
                  <c:v>1.466275659824047E-2</c:v>
                </c:pt>
                <c:pt idx="2020">
                  <c:v>1.466275659824047E-2</c:v>
                </c:pt>
                <c:pt idx="2021">
                  <c:v>1.466275659824047E-2</c:v>
                </c:pt>
                <c:pt idx="2022">
                  <c:v>1.466275659824047E-2</c:v>
                </c:pt>
                <c:pt idx="2023">
                  <c:v>1.466275659824047E-2</c:v>
                </c:pt>
                <c:pt idx="2024">
                  <c:v>1.466275659824047E-2</c:v>
                </c:pt>
                <c:pt idx="2025">
                  <c:v>1.466275659824047E-2</c:v>
                </c:pt>
                <c:pt idx="2026">
                  <c:v>1.466275659824047E-2</c:v>
                </c:pt>
                <c:pt idx="2027">
                  <c:v>1.466275659824047E-2</c:v>
                </c:pt>
                <c:pt idx="2028">
                  <c:v>1.466275659824047E-2</c:v>
                </c:pt>
                <c:pt idx="2029">
                  <c:v>1.466275659824047E-2</c:v>
                </c:pt>
                <c:pt idx="2030">
                  <c:v>1.466275659824047E-2</c:v>
                </c:pt>
                <c:pt idx="2031">
                  <c:v>1.466275659824047E-2</c:v>
                </c:pt>
                <c:pt idx="2032">
                  <c:v>1.466275659824047E-2</c:v>
                </c:pt>
                <c:pt idx="2033">
                  <c:v>1.466275659824047E-2</c:v>
                </c:pt>
                <c:pt idx="2034">
                  <c:v>1.466275659824047E-2</c:v>
                </c:pt>
                <c:pt idx="2035">
                  <c:v>1.466275659824047E-2</c:v>
                </c:pt>
                <c:pt idx="2036">
                  <c:v>1.466275659824047E-2</c:v>
                </c:pt>
                <c:pt idx="2037">
                  <c:v>1.466275659824047E-2</c:v>
                </c:pt>
                <c:pt idx="2038">
                  <c:v>1.466275659824047E-2</c:v>
                </c:pt>
                <c:pt idx="2039">
                  <c:v>1.466275659824047E-2</c:v>
                </c:pt>
                <c:pt idx="2040">
                  <c:v>1.466275659824047E-2</c:v>
                </c:pt>
                <c:pt idx="2041">
                  <c:v>1.466275659824047E-2</c:v>
                </c:pt>
                <c:pt idx="2042">
                  <c:v>1.466275659824047E-2</c:v>
                </c:pt>
                <c:pt idx="2043">
                  <c:v>1.466275659824047E-2</c:v>
                </c:pt>
                <c:pt idx="2044">
                  <c:v>1.466275659824047E-2</c:v>
                </c:pt>
                <c:pt idx="2045">
                  <c:v>1.466275659824047E-2</c:v>
                </c:pt>
                <c:pt idx="2046">
                  <c:v>1.466275659824047E-2</c:v>
                </c:pt>
                <c:pt idx="2047">
                  <c:v>1.466275659824047E-2</c:v>
                </c:pt>
                <c:pt idx="2048">
                  <c:v>1.466275659824047E-2</c:v>
                </c:pt>
                <c:pt idx="2049">
                  <c:v>1.466275659824047E-2</c:v>
                </c:pt>
                <c:pt idx="2050">
                  <c:v>1.466275659824047E-2</c:v>
                </c:pt>
                <c:pt idx="2051">
                  <c:v>1.466275659824047E-2</c:v>
                </c:pt>
                <c:pt idx="2052">
                  <c:v>1.466275659824047E-2</c:v>
                </c:pt>
                <c:pt idx="2053">
                  <c:v>1.466275659824047E-2</c:v>
                </c:pt>
                <c:pt idx="2054">
                  <c:v>1.466275659824047E-2</c:v>
                </c:pt>
                <c:pt idx="2055">
                  <c:v>1.466275659824047E-2</c:v>
                </c:pt>
                <c:pt idx="2056">
                  <c:v>1.466275659824047E-2</c:v>
                </c:pt>
                <c:pt idx="2057">
                  <c:v>1.466275659824047E-2</c:v>
                </c:pt>
                <c:pt idx="2058">
                  <c:v>1.466275659824047E-2</c:v>
                </c:pt>
                <c:pt idx="2059">
                  <c:v>1.466275659824047E-2</c:v>
                </c:pt>
                <c:pt idx="2060">
                  <c:v>1.466275659824047E-2</c:v>
                </c:pt>
                <c:pt idx="2061">
                  <c:v>1.466275659824047E-2</c:v>
                </c:pt>
                <c:pt idx="2062">
                  <c:v>1.466275659824047E-2</c:v>
                </c:pt>
                <c:pt idx="2063">
                  <c:v>1.466275659824047E-2</c:v>
                </c:pt>
                <c:pt idx="2064">
                  <c:v>1.466275659824047E-2</c:v>
                </c:pt>
                <c:pt idx="2065">
                  <c:v>1.466275659824047E-2</c:v>
                </c:pt>
                <c:pt idx="2066">
                  <c:v>1.466275659824047E-2</c:v>
                </c:pt>
                <c:pt idx="2067">
                  <c:v>1.466275659824047E-2</c:v>
                </c:pt>
                <c:pt idx="2068">
                  <c:v>1.466275659824047E-2</c:v>
                </c:pt>
                <c:pt idx="2069">
                  <c:v>1.466275659824047E-2</c:v>
                </c:pt>
                <c:pt idx="2070">
                  <c:v>1.466275659824047E-2</c:v>
                </c:pt>
                <c:pt idx="2071">
                  <c:v>1.466275659824047E-2</c:v>
                </c:pt>
                <c:pt idx="2072">
                  <c:v>1.466275659824047E-2</c:v>
                </c:pt>
                <c:pt idx="2073">
                  <c:v>1.466275659824047E-2</c:v>
                </c:pt>
                <c:pt idx="2074">
                  <c:v>1.466275659824047E-2</c:v>
                </c:pt>
                <c:pt idx="2075">
                  <c:v>1.466275659824047E-2</c:v>
                </c:pt>
                <c:pt idx="2076">
                  <c:v>1.466275659824047E-2</c:v>
                </c:pt>
                <c:pt idx="2077">
                  <c:v>1.466275659824047E-2</c:v>
                </c:pt>
                <c:pt idx="2078">
                  <c:v>1.466275659824047E-2</c:v>
                </c:pt>
                <c:pt idx="2079">
                  <c:v>1.466275659824047E-2</c:v>
                </c:pt>
                <c:pt idx="2080">
                  <c:v>1.466275659824047E-2</c:v>
                </c:pt>
                <c:pt idx="2081">
                  <c:v>1.466275659824047E-2</c:v>
                </c:pt>
                <c:pt idx="2082">
                  <c:v>1.466275659824047E-2</c:v>
                </c:pt>
                <c:pt idx="2083">
                  <c:v>1.466275659824047E-2</c:v>
                </c:pt>
                <c:pt idx="2084">
                  <c:v>1.466275659824047E-2</c:v>
                </c:pt>
                <c:pt idx="2085">
                  <c:v>1.466275659824047E-2</c:v>
                </c:pt>
                <c:pt idx="2086">
                  <c:v>1.466275659824047E-2</c:v>
                </c:pt>
                <c:pt idx="2087">
                  <c:v>1.466275659824047E-2</c:v>
                </c:pt>
                <c:pt idx="2088">
                  <c:v>1.466275659824047E-2</c:v>
                </c:pt>
                <c:pt idx="2089">
                  <c:v>1.466275659824047E-2</c:v>
                </c:pt>
                <c:pt idx="2090">
                  <c:v>1.466275659824047E-2</c:v>
                </c:pt>
                <c:pt idx="2091">
                  <c:v>1.466275659824047E-2</c:v>
                </c:pt>
                <c:pt idx="2092">
                  <c:v>1.466275659824047E-2</c:v>
                </c:pt>
                <c:pt idx="2093">
                  <c:v>1.466275659824047E-2</c:v>
                </c:pt>
                <c:pt idx="2094">
                  <c:v>1.466275659824047E-2</c:v>
                </c:pt>
                <c:pt idx="2095">
                  <c:v>1.466275659824047E-2</c:v>
                </c:pt>
                <c:pt idx="2096">
                  <c:v>1.466275659824047E-2</c:v>
                </c:pt>
                <c:pt idx="2097">
                  <c:v>1.466275659824047E-2</c:v>
                </c:pt>
                <c:pt idx="2098">
                  <c:v>1.466275659824047E-2</c:v>
                </c:pt>
                <c:pt idx="2099">
                  <c:v>1.466275659824047E-2</c:v>
                </c:pt>
                <c:pt idx="2100">
                  <c:v>1.466275659824047E-2</c:v>
                </c:pt>
                <c:pt idx="2101">
                  <c:v>1.466275659824047E-2</c:v>
                </c:pt>
                <c:pt idx="2102">
                  <c:v>1.466275659824047E-2</c:v>
                </c:pt>
                <c:pt idx="2103">
                  <c:v>1.466275659824047E-2</c:v>
                </c:pt>
                <c:pt idx="2104">
                  <c:v>1.466275659824047E-2</c:v>
                </c:pt>
                <c:pt idx="2105">
                  <c:v>1.466275659824047E-2</c:v>
                </c:pt>
                <c:pt idx="2106">
                  <c:v>1.466275659824047E-2</c:v>
                </c:pt>
                <c:pt idx="2107">
                  <c:v>1.466275659824047E-2</c:v>
                </c:pt>
                <c:pt idx="2108">
                  <c:v>1.466275659824047E-2</c:v>
                </c:pt>
                <c:pt idx="2109">
                  <c:v>1.466275659824047E-2</c:v>
                </c:pt>
                <c:pt idx="2110">
                  <c:v>1.466275659824047E-2</c:v>
                </c:pt>
                <c:pt idx="2111">
                  <c:v>1.466275659824047E-2</c:v>
                </c:pt>
                <c:pt idx="2112">
                  <c:v>1.466275659824047E-2</c:v>
                </c:pt>
                <c:pt idx="2113">
                  <c:v>1.466275659824047E-2</c:v>
                </c:pt>
                <c:pt idx="2114">
                  <c:v>1.466275659824047E-2</c:v>
                </c:pt>
                <c:pt idx="2115">
                  <c:v>1.466275659824047E-2</c:v>
                </c:pt>
                <c:pt idx="2116">
                  <c:v>1.466275659824047E-2</c:v>
                </c:pt>
                <c:pt idx="2117">
                  <c:v>1.466275659824047E-2</c:v>
                </c:pt>
                <c:pt idx="2118">
                  <c:v>1.466275659824047E-2</c:v>
                </c:pt>
                <c:pt idx="2119">
                  <c:v>1.466275659824047E-2</c:v>
                </c:pt>
                <c:pt idx="2120">
                  <c:v>1.466275659824047E-2</c:v>
                </c:pt>
                <c:pt idx="2121">
                  <c:v>1.466275659824047E-2</c:v>
                </c:pt>
                <c:pt idx="2122">
                  <c:v>1.466275659824047E-2</c:v>
                </c:pt>
                <c:pt idx="2123">
                  <c:v>1.466275659824047E-2</c:v>
                </c:pt>
                <c:pt idx="2124">
                  <c:v>1.466275659824047E-2</c:v>
                </c:pt>
                <c:pt idx="2125">
                  <c:v>1.466275659824047E-2</c:v>
                </c:pt>
                <c:pt idx="2126">
                  <c:v>1.466275659824047E-2</c:v>
                </c:pt>
                <c:pt idx="2127">
                  <c:v>1.466275659824047E-2</c:v>
                </c:pt>
                <c:pt idx="2128">
                  <c:v>1.466275659824047E-2</c:v>
                </c:pt>
                <c:pt idx="2129">
                  <c:v>1.466275659824047E-2</c:v>
                </c:pt>
                <c:pt idx="2130">
                  <c:v>1.466275659824047E-2</c:v>
                </c:pt>
                <c:pt idx="2131">
                  <c:v>1.466275659824047E-2</c:v>
                </c:pt>
                <c:pt idx="2132">
                  <c:v>1.466275659824047E-2</c:v>
                </c:pt>
                <c:pt idx="2133">
                  <c:v>1.466275659824047E-2</c:v>
                </c:pt>
                <c:pt idx="2134">
                  <c:v>1.466275659824047E-2</c:v>
                </c:pt>
                <c:pt idx="2135">
                  <c:v>1.466275659824047E-2</c:v>
                </c:pt>
                <c:pt idx="2136">
                  <c:v>1.466275659824047E-2</c:v>
                </c:pt>
                <c:pt idx="2137">
                  <c:v>1.466275659824047E-2</c:v>
                </c:pt>
                <c:pt idx="2138">
                  <c:v>1.466275659824047E-2</c:v>
                </c:pt>
                <c:pt idx="2139">
                  <c:v>1.466275659824047E-2</c:v>
                </c:pt>
                <c:pt idx="2140">
                  <c:v>1.466275659824047E-2</c:v>
                </c:pt>
                <c:pt idx="2141">
                  <c:v>1.466275659824047E-2</c:v>
                </c:pt>
                <c:pt idx="2142">
                  <c:v>1.466275659824047E-2</c:v>
                </c:pt>
                <c:pt idx="2143">
                  <c:v>1.466275659824047E-2</c:v>
                </c:pt>
                <c:pt idx="2144">
                  <c:v>1.466275659824047E-2</c:v>
                </c:pt>
                <c:pt idx="2145">
                  <c:v>1.466275659824047E-2</c:v>
                </c:pt>
                <c:pt idx="2146">
                  <c:v>1.466275659824047E-2</c:v>
                </c:pt>
                <c:pt idx="2147">
                  <c:v>1.466275659824047E-2</c:v>
                </c:pt>
                <c:pt idx="2148">
                  <c:v>1.466275659824047E-2</c:v>
                </c:pt>
                <c:pt idx="2149">
                  <c:v>1.466275659824047E-2</c:v>
                </c:pt>
                <c:pt idx="2150">
                  <c:v>1.466275659824047E-2</c:v>
                </c:pt>
                <c:pt idx="2151">
                  <c:v>1.466275659824047E-2</c:v>
                </c:pt>
                <c:pt idx="2152">
                  <c:v>1.466275659824047E-2</c:v>
                </c:pt>
                <c:pt idx="2153">
                  <c:v>1.466275659824047E-2</c:v>
                </c:pt>
                <c:pt idx="2154">
                  <c:v>1.466275659824047E-2</c:v>
                </c:pt>
                <c:pt idx="2155">
                  <c:v>1.466275659824047E-2</c:v>
                </c:pt>
                <c:pt idx="2156">
                  <c:v>1.466275659824047E-2</c:v>
                </c:pt>
                <c:pt idx="2157">
                  <c:v>1.466275659824047E-2</c:v>
                </c:pt>
                <c:pt idx="2158">
                  <c:v>1.466275659824047E-2</c:v>
                </c:pt>
                <c:pt idx="2159">
                  <c:v>1.466275659824047E-2</c:v>
                </c:pt>
                <c:pt idx="2160">
                  <c:v>1.466275659824047E-2</c:v>
                </c:pt>
                <c:pt idx="2161">
                  <c:v>1.466275659824047E-2</c:v>
                </c:pt>
                <c:pt idx="2162">
                  <c:v>1.466275659824047E-2</c:v>
                </c:pt>
                <c:pt idx="2163">
                  <c:v>1.466275659824047E-2</c:v>
                </c:pt>
                <c:pt idx="2164">
                  <c:v>1.466275659824047E-2</c:v>
                </c:pt>
                <c:pt idx="2165">
                  <c:v>1.466275659824047E-2</c:v>
                </c:pt>
                <c:pt idx="2166">
                  <c:v>1.466275659824047E-2</c:v>
                </c:pt>
                <c:pt idx="2167">
                  <c:v>1.466275659824047E-2</c:v>
                </c:pt>
                <c:pt idx="2168">
                  <c:v>1.466275659824047E-2</c:v>
                </c:pt>
                <c:pt idx="2169">
                  <c:v>1.466275659824047E-2</c:v>
                </c:pt>
                <c:pt idx="2170">
                  <c:v>1.466275659824047E-2</c:v>
                </c:pt>
                <c:pt idx="2171">
                  <c:v>1.466275659824047E-2</c:v>
                </c:pt>
                <c:pt idx="2172">
                  <c:v>1.466275659824047E-2</c:v>
                </c:pt>
                <c:pt idx="2173">
                  <c:v>1.466275659824047E-2</c:v>
                </c:pt>
                <c:pt idx="2174">
                  <c:v>1.466275659824047E-2</c:v>
                </c:pt>
                <c:pt idx="2175">
                  <c:v>1.466275659824047E-2</c:v>
                </c:pt>
                <c:pt idx="2176">
                  <c:v>1.466275659824047E-2</c:v>
                </c:pt>
                <c:pt idx="2177">
                  <c:v>1.466275659824047E-2</c:v>
                </c:pt>
                <c:pt idx="2178">
                  <c:v>1.466275659824047E-2</c:v>
                </c:pt>
                <c:pt idx="2179">
                  <c:v>1.466275659824047E-2</c:v>
                </c:pt>
                <c:pt idx="2180">
                  <c:v>1.466275659824047E-2</c:v>
                </c:pt>
                <c:pt idx="2181">
                  <c:v>1.466275659824047E-2</c:v>
                </c:pt>
                <c:pt idx="2182">
                  <c:v>1.466275659824047E-2</c:v>
                </c:pt>
                <c:pt idx="2183">
                  <c:v>1.466275659824047E-2</c:v>
                </c:pt>
                <c:pt idx="2184">
                  <c:v>1.466275659824047E-2</c:v>
                </c:pt>
                <c:pt idx="2185">
                  <c:v>1.466275659824047E-2</c:v>
                </c:pt>
                <c:pt idx="2186">
                  <c:v>1.466275659824047E-2</c:v>
                </c:pt>
                <c:pt idx="2187">
                  <c:v>1.466275659824047E-2</c:v>
                </c:pt>
                <c:pt idx="2188">
                  <c:v>1.466275659824047E-2</c:v>
                </c:pt>
                <c:pt idx="2189">
                  <c:v>1.466275659824047E-2</c:v>
                </c:pt>
                <c:pt idx="2190">
                  <c:v>1.466275659824047E-2</c:v>
                </c:pt>
                <c:pt idx="2191">
                  <c:v>1.466275659824047E-2</c:v>
                </c:pt>
                <c:pt idx="2192">
                  <c:v>1.466275659824047E-2</c:v>
                </c:pt>
                <c:pt idx="2193">
                  <c:v>1.466275659824047E-2</c:v>
                </c:pt>
                <c:pt idx="2194">
                  <c:v>1.466275659824047E-2</c:v>
                </c:pt>
                <c:pt idx="2195">
                  <c:v>1.466275659824047E-2</c:v>
                </c:pt>
                <c:pt idx="2196">
                  <c:v>1.466275659824047E-2</c:v>
                </c:pt>
                <c:pt idx="2197">
                  <c:v>1.466275659824047E-2</c:v>
                </c:pt>
                <c:pt idx="2198">
                  <c:v>1.466275659824047E-2</c:v>
                </c:pt>
                <c:pt idx="2199">
                  <c:v>1.466275659824047E-2</c:v>
                </c:pt>
                <c:pt idx="2200">
                  <c:v>1.466275659824047E-2</c:v>
                </c:pt>
                <c:pt idx="2201">
                  <c:v>1.466275659824047E-2</c:v>
                </c:pt>
                <c:pt idx="2202">
                  <c:v>1.466275659824047E-2</c:v>
                </c:pt>
                <c:pt idx="2203">
                  <c:v>1.466275659824047E-2</c:v>
                </c:pt>
                <c:pt idx="2204">
                  <c:v>1.466275659824047E-2</c:v>
                </c:pt>
                <c:pt idx="2205">
                  <c:v>1.466275659824047E-2</c:v>
                </c:pt>
                <c:pt idx="2206">
                  <c:v>1.466275659824047E-2</c:v>
                </c:pt>
                <c:pt idx="2207">
                  <c:v>1.466275659824047E-2</c:v>
                </c:pt>
                <c:pt idx="2208">
                  <c:v>1.466275659824047E-2</c:v>
                </c:pt>
                <c:pt idx="2209">
                  <c:v>1.466275659824047E-2</c:v>
                </c:pt>
                <c:pt idx="2210">
                  <c:v>1.466275659824047E-2</c:v>
                </c:pt>
                <c:pt idx="2211">
                  <c:v>1.466275659824047E-2</c:v>
                </c:pt>
                <c:pt idx="2212">
                  <c:v>1.466275659824047E-2</c:v>
                </c:pt>
                <c:pt idx="2213">
                  <c:v>1.466275659824047E-2</c:v>
                </c:pt>
                <c:pt idx="2214">
                  <c:v>1.466275659824047E-2</c:v>
                </c:pt>
                <c:pt idx="2215">
                  <c:v>1.466275659824047E-2</c:v>
                </c:pt>
                <c:pt idx="2216">
                  <c:v>1.466275659824047E-2</c:v>
                </c:pt>
                <c:pt idx="2217">
                  <c:v>1.466275659824047E-2</c:v>
                </c:pt>
                <c:pt idx="2218">
                  <c:v>1.466275659824047E-2</c:v>
                </c:pt>
                <c:pt idx="2219">
                  <c:v>1.466275659824047E-2</c:v>
                </c:pt>
                <c:pt idx="2220">
                  <c:v>1.466275659824047E-2</c:v>
                </c:pt>
                <c:pt idx="2221">
                  <c:v>1.466275659824047E-2</c:v>
                </c:pt>
                <c:pt idx="2222">
                  <c:v>1.466275659824047E-2</c:v>
                </c:pt>
                <c:pt idx="2223">
                  <c:v>1.466275659824047E-2</c:v>
                </c:pt>
                <c:pt idx="2224">
                  <c:v>1.466275659824047E-2</c:v>
                </c:pt>
                <c:pt idx="2225">
                  <c:v>1.466275659824047E-2</c:v>
                </c:pt>
                <c:pt idx="2226">
                  <c:v>1.466275659824047E-2</c:v>
                </c:pt>
                <c:pt idx="2227">
                  <c:v>1.466275659824047E-2</c:v>
                </c:pt>
                <c:pt idx="2228">
                  <c:v>1.466275659824047E-2</c:v>
                </c:pt>
                <c:pt idx="2229">
                  <c:v>1.466275659824047E-2</c:v>
                </c:pt>
                <c:pt idx="2230">
                  <c:v>1.466275659824047E-2</c:v>
                </c:pt>
                <c:pt idx="2231">
                  <c:v>1.466275659824047E-2</c:v>
                </c:pt>
                <c:pt idx="2232">
                  <c:v>1.466275659824047E-2</c:v>
                </c:pt>
                <c:pt idx="2233">
                  <c:v>1.466275659824047E-2</c:v>
                </c:pt>
                <c:pt idx="2234">
                  <c:v>1.466275659824047E-2</c:v>
                </c:pt>
                <c:pt idx="2235">
                  <c:v>1.466275659824047E-2</c:v>
                </c:pt>
                <c:pt idx="2236">
                  <c:v>1.466275659824047E-2</c:v>
                </c:pt>
                <c:pt idx="2237">
                  <c:v>1.466275659824047E-2</c:v>
                </c:pt>
                <c:pt idx="2238">
                  <c:v>1.466275659824047E-2</c:v>
                </c:pt>
                <c:pt idx="2239">
                  <c:v>1.466275659824047E-2</c:v>
                </c:pt>
                <c:pt idx="2240">
                  <c:v>1.466275659824047E-2</c:v>
                </c:pt>
                <c:pt idx="2241">
                  <c:v>1.466275659824047E-2</c:v>
                </c:pt>
                <c:pt idx="2242">
                  <c:v>1.466275659824047E-2</c:v>
                </c:pt>
                <c:pt idx="2243">
                  <c:v>1.466275659824047E-2</c:v>
                </c:pt>
                <c:pt idx="2244">
                  <c:v>1.466275659824047E-2</c:v>
                </c:pt>
                <c:pt idx="2245">
                  <c:v>1.466275659824047E-2</c:v>
                </c:pt>
                <c:pt idx="2246">
                  <c:v>1.466275659824047E-2</c:v>
                </c:pt>
                <c:pt idx="2247">
                  <c:v>1.466275659824047E-2</c:v>
                </c:pt>
                <c:pt idx="2248">
                  <c:v>1.466275659824047E-2</c:v>
                </c:pt>
                <c:pt idx="2249">
                  <c:v>1.466275659824047E-2</c:v>
                </c:pt>
                <c:pt idx="2250">
                  <c:v>1.466275659824047E-2</c:v>
                </c:pt>
                <c:pt idx="2251">
                  <c:v>1.466275659824047E-2</c:v>
                </c:pt>
                <c:pt idx="2252">
                  <c:v>1.466275659824047E-2</c:v>
                </c:pt>
                <c:pt idx="2253">
                  <c:v>1.466275659824047E-2</c:v>
                </c:pt>
                <c:pt idx="2254">
                  <c:v>1.466275659824047E-2</c:v>
                </c:pt>
                <c:pt idx="2255">
                  <c:v>1.466275659824047E-2</c:v>
                </c:pt>
                <c:pt idx="2256">
                  <c:v>1.466275659824047E-2</c:v>
                </c:pt>
                <c:pt idx="2257">
                  <c:v>1.466275659824047E-2</c:v>
                </c:pt>
                <c:pt idx="2258">
                  <c:v>1.466275659824047E-2</c:v>
                </c:pt>
                <c:pt idx="2259">
                  <c:v>1.466275659824047E-2</c:v>
                </c:pt>
                <c:pt idx="2260">
                  <c:v>1.466275659824047E-2</c:v>
                </c:pt>
                <c:pt idx="2261">
                  <c:v>1.466275659824047E-2</c:v>
                </c:pt>
                <c:pt idx="2262">
                  <c:v>1.466275659824047E-2</c:v>
                </c:pt>
                <c:pt idx="2263">
                  <c:v>1.466275659824047E-2</c:v>
                </c:pt>
                <c:pt idx="2264">
                  <c:v>1.466275659824047E-2</c:v>
                </c:pt>
                <c:pt idx="2265">
                  <c:v>1.466275659824047E-2</c:v>
                </c:pt>
                <c:pt idx="2266">
                  <c:v>1.466275659824047E-2</c:v>
                </c:pt>
                <c:pt idx="2267">
                  <c:v>1.466275659824047E-2</c:v>
                </c:pt>
                <c:pt idx="2268">
                  <c:v>1.466275659824047E-2</c:v>
                </c:pt>
                <c:pt idx="2269">
                  <c:v>1.466275659824047E-2</c:v>
                </c:pt>
                <c:pt idx="2270">
                  <c:v>1.466275659824047E-2</c:v>
                </c:pt>
                <c:pt idx="2271">
                  <c:v>1.466275659824047E-2</c:v>
                </c:pt>
                <c:pt idx="2272">
                  <c:v>1.466275659824047E-2</c:v>
                </c:pt>
                <c:pt idx="2273">
                  <c:v>1.466275659824047E-2</c:v>
                </c:pt>
                <c:pt idx="2274">
                  <c:v>1.466275659824047E-2</c:v>
                </c:pt>
                <c:pt idx="2275">
                  <c:v>1.466275659824047E-2</c:v>
                </c:pt>
                <c:pt idx="2276">
                  <c:v>1.466275659824047E-2</c:v>
                </c:pt>
                <c:pt idx="2277">
                  <c:v>1.466275659824047E-2</c:v>
                </c:pt>
                <c:pt idx="2278">
                  <c:v>1.466275659824047E-2</c:v>
                </c:pt>
                <c:pt idx="2279">
                  <c:v>1.466275659824047E-2</c:v>
                </c:pt>
                <c:pt idx="2280">
                  <c:v>1.466275659824047E-2</c:v>
                </c:pt>
                <c:pt idx="2281">
                  <c:v>1.466275659824047E-2</c:v>
                </c:pt>
                <c:pt idx="2282">
                  <c:v>1.466275659824047E-2</c:v>
                </c:pt>
                <c:pt idx="2283">
                  <c:v>1.466275659824047E-2</c:v>
                </c:pt>
                <c:pt idx="2284">
                  <c:v>1.466275659824047E-2</c:v>
                </c:pt>
                <c:pt idx="2285">
                  <c:v>1.466275659824047E-2</c:v>
                </c:pt>
                <c:pt idx="2286">
                  <c:v>1.466275659824047E-2</c:v>
                </c:pt>
                <c:pt idx="2287">
                  <c:v>1.466275659824047E-2</c:v>
                </c:pt>
                <c:pt idx="2288">
                  <c:v>1.466275659824047E-2</c:v>
                </c:pt>
                <c:pt idx="2289">
                  <c:v>1.466275659824047E-2</c:v>
                </c:pt>
                <c:pt idx="2290">
                  <c:v>1.466275659824047E-2</c:v>
                </c:pt>
                <c:pt idx="2291">
                  <c:v>1.466275659824047E-2</c:v>
                </c:pt>
                <c:pt idx="2292">
                  <c:v>1.466275659824047E-2</c:v>
                </c:pt>
                <c:pt idx="2293">
                  <c:v>1.466275659824047E-2</c:v>
                </c:pt>
                <c:pt idx="2294">
                  <c:v>1.466275659824047E-2</c:v>
                </c:pt>
                <c:pt idx="2295">
                  <c:v>1.466275659824047E-2</c:v>
                </c:pt>
                <c:pt idx="2296">
                  <c:v>1.466275659824047E-2</c:v>
                </c:pt>
                <c:pt idx="2297">
                  <c:v>1.466275659824047E-2</c:v>
                </c:pt>
                <c:pt idx="2298">
                  <c:v>1.466275659824047E-2</c:v>
                </c:pt>
                <c:pt idx="2299">
                  <c:v>1.466275659824047E-2</c:v>
                </c:pt>
                <c:pt idx="2300">
                  <c:v>1.466275659824047E-2</c:v>
                </c:pt>
                <c:pt idx="2301">
                  <c:v>1.466275659824047E-2</c:v>
                </c:pt>
                <c:pt idx="2302">
                  <c:v>1.466275659824047E-2</c:v>
                </c:pt>
                <c:pt idx="2303">
                  <c:v>1.466275659824047E-2</c:v>
                </c:pt>
                <c:pt idx="2304">
                  <c:v>1.466275659824047E-2</c:v>
                </c:pt>
                <c:pt idx="2305">
                  <c:v>1.466275659824047E-2</c:v>
                </c:pt>
                <c:pt idx="2306">
                  <c:v>1.466275659824047E-2</c:v>
                </c:pt>
                <c:pt idx="2307">
                  <c:v>1.466275659824047E-2</c:v>
                </c:pt>
                <c:pt idx="2308">
                  <c:v>1.466275659824047E-2</c:v>
                </c:pt>
                <c:pt idx="2309">
                  <c:v>1.466275659824047E-2</c:v>
                </c:pt>
                <c:pt idx="2310">
                  <c:v>1.466275659824047E-2</c:v>
                </c:pt>
                <c:pt idx="2311">
                  <c:v>1.466275659824047E-2</c:v>
                </c:pt>
                <c:pt idx="2312">
                  <c:v>1.466275659824047E-2</c:v>
                </c:pt>
                <c:pt idx="2313">
                  <c:v>1.466275659824047E-2</c:v>
                </c:pt>
                <c:pt idx="2314">
                  <c:v>1.466275659824047E-2</c:v>
                </c:pt>
                <c:pt idx="2315">
                  <c:v>1.466275659824047E-2</c:v>
                </c:pt>
                <c:pt idx="2316">
                  <c:v>1.466275659824047E-2</c:v>
                </c:pt>
                <c:pt idx="2317">
                  <c:v>1.466275659824047E-2</c:v>
                </c:pt>
                <c:pt idx="2318">
                  <c:v>1.466275659824047E-2</c:v>
                </c:pt>
                <c:pt idx="2319">
                  <c:v>1.466275659824047E-2</c:v>
                </c:pt>
                <c:pt idx="2320">
                  <c:v>1.466275659824047E-2</c:v>
                </c:pt>
                <c:pt idx="2321">
                  <c:v>1.466275659824047E-2</c:v>
                </c:pt>
                <c:pt idx="2322">
                  <c:v>1.466275659824047E-2</c:v>
                </c:pt>
                <c:pt idx="2323">
                  <c:v>1.466275659824047E-2</c:v>
                </c:pt>
                <c:pt idx="2324">
                  <c:v>1.466275659824047E-2</c:v>
                </c:pt>
                <c:pt idx="2325">
                  <c:v>1.466275659824047E-2</c:v>
                </c:pt>
                <c:pt idx="2326">
                  <c:v>1.466275659824047E-2</c:v>
                </c:pt>
                <c:pt idx="2327">
                  <c:v>1.466275659824047E-2</c:v>
                </c:pt>
                <c:pt idx="2328">
                  <c:v>1.466275659824047E-2</c:v>
                </c:pt>
                <c:pt idx="2329">
                  <c:v>1.466275659824047E-2</c:v>
                </c:pt>
                <c:pt idx="2330">
                  <c:v>1.466275659824047E-2</c:v>
                </c:pt>
                <c:pt idx="2331">
                  <c:v>1.466275659824047E-2</c:v>
                </c:pt>
                <c:pt idx="2332">
                  <c:v>1.466275659824047E-2</c:v>
                </c:pt>
                <c:pt idx="2333">
                  <c:v>1.466275659824047E-2</c:v>
                </c:pt>
                <c:pt idx="2334">
                  <c:v>1.466275659824047E-2</c:v>
                </c:pt>
                <c:pt idx="2335">
                  <c:v>1.466275659824047E-2</c:v>
                </c:pt>
                <c:pt idx="2336">
                  <c:v>1.466275659824047E-2</c:v>
                </c:pt>
                <c:pt idx="2337">
                  <c:v>1.466275659824047E-2</c:v>
                </c:pt>
                <c:pt idx="2338">
                  <c:v>1.466275659824047E-2</c:v>
                </c:pt>
                <c:pt idx="2339">
                  <c:v>1.466275659824047E-2</c:v>
                </c:pt>
                <c:pt idx="2340">
                  <c:v>1.466275659824047E-2</c:v>
                </c:pt>
                <c:pt idx="2341">
                  <c:v>1.466275659824047E-2</c:v>
                </c:pt>
                <c:pt idx="2342">
                  <c:v>1.466275659824047E-2</c:v>
                </c:pt>
                <c:pt idx="2343">
                  <c:v>1.466275659824047E-2</c:v>
                </c:pt>
                <c:pt idx="2344">
                  <c:v>1.466275659824047E-2</c:v>
                </c:pt>
                <c:pt idx="2345">
                  <c:v>1.466275659824047E-2</c:v>
                </c:pt>
                <c:pt idx="2346">
                  <c:v>1.466275659824047E-2</c:v>
                </c:pt>
                <c:pt idx="2347">
                  <c:v>1.466275659824047E-2</c:v>
                </c:pt>
                <c:pt idx="2348">
                  <c:v>1.466275659824047E-2</c:v>
                </c:pt>
                <c:pt idx="2349">
                  <c:v>1.466275659824047E-2</c:v>
                </c:pt>
                <c:pt idx="2350">
                  <c:v>1.466275659824047E-2</c:v>
                </c:pt>
                <c:pt idx="2351">
                  <c:v>1.466275659824047E-2</c:v>
                </c:pt>
                <c:pt idx="2352">
                  <c:v>1.466275659824047E-2</c:v>
                </c:pt>
                <c:pt idx="2353">
                  <c:v>1.466275659824047E-2</c:v>
                </c:pt>
                <c:pt idx="2354">
                  <c:v>1.466275659824047E-2</c:v>
                </c:pt>
                <c:pt idx="2355">
                  <c:v>1.466275659824047E-2</c:v>
                </c:pt>
                <c:pt idx="2356">
                  <c:v>1.466275659824047E-2</c:v>
                </c:pt>
                <c:pt idx="2357">
                  <c:v>1.466275659824047E-2</c:v>
                </c:pt>
                <c:pt idx="2358">
                  <c:v>1.466275659824047E-2</c:v>
                </c:pt>
                <c:pt idx="2359">
                  <c:v>1.466275659824047E-2</c:v>
                </c:pt>
                <c:pt idx="2360">
                  <c:v>1.466275659824047E-2</c:v>
                </c:pt>
                <c:pt idx="2361">
                  <c:v>1.466275659824047E-2</c:v>
                </c:pt>
                <c:pt idx="2362">
                  <c:v>1.466275659824047E-2</c:v>
                </c:pt>
                <c:pt idx="2363">
                  <c:v>1.466275659824047E-2</c:v>
                </c:pt>
                <c:pt idx="2364">
                  <c:v>1.466275659824047E-2</c:v>
                </c:pt>
                <c:pt idx="2365">
                  <c:v>1.466275659824047E-2</c:v>
                </c:pt>
                <c:pt idx="2366">
                  <c:v>1.466275659824047E-2</c:v>
                </c:pt>
                <c:pt idx="2367">
                  <c:v>1.466275659824047E-2</c:v>
                </c:pt>
                <c:pt idx="2368">
                  <c:v>1.466275659824047E-2</c:v>
                </c:pt>
                <c:pt idx="2369">
                  <c:v>1.466275659824047E-2</c:v>
                </c:pt>
                <c:pt idx="2370">
                  <c:v>1.466275659824047E-2</c:v>
                </c:pt>
                <c:pt idx="2371">
                  <c:v>1.466275659824047E-2</c:v>
                </c:pt>
                <c:pt idx="2372">
                  <c:v>1.466275659824047E-2</c:v>
                </c:pt>
                <c:pt idx="2373">
                  <c:v>1.466275659824047E-2</c:v>
                </c:pt>
                <c:pt idx="2374">
                  <c:v>1.466275659824047E-2</c:v>
                </c:pt>
                <c:pt idx="2375">
                  <c:v>1.466275659824047E-2</c:v>
                </c:pt>
                <c:pt idx="2376">
                  <c:v>1.466275659824047E-2</c:v>
                </c:pt>
                <c:pt idx="2377">
                  <c:v>1.466275659824047E-2</c:v>
                </c:pt>
                <c:pt idx="2378">
                  <c:v>1.466275659824047E-2</c:v>
                </c:pt>
                <c:pt idx="2379">
                  <c:v>1.466275659824047E-2</c:v>
                </c:pt>
                <c:pt idx="2380">
                  <c:v>1.466275659824047E-2</c:v>
                </c:pt>
                <c:pt idx="2381">
                  <c:v>1.466275659824047E-2</c:v>
                </c:pt>
                <c:pt idx="2382">
                  <c:v>1.466275659824047E-2</c:v>
                </c:pt>
                <c:pt idx="2383">
                  <c:v>1.466275659824047E-2</c:v>
                </c:pt>
                <c:pt idx="2384">
                  <c:v>1.466275659824047E-2</c:v>
                </c:pt>
                <c:pt idx="2385">
                  <c:v>1.466275659824047E-2</c:v>
                </c:pt>
                <c:pt idx="2386">
                  <c:v>1.466275659824047E-2</c:v>
                </c:pt>
                <c:pt idx="2387">
                  <c:v>1.466275659824047E-2</c:v>
                </c:pt>
                <c:pt idx="2388">
                  <c:v>1.466275659824047E-2</c:v>
                </c:pt>
                <c:pt idx="2389">
                  <c:v>1.466275659824047E-2</c:v>
                </c:pt>
                <c:pt idx="2390">
                  <c:v>1.466275659824047E-2</c:v>
                </c:pt>
                <c:pt idx="2391">
                  <c:v>1.466275659824047E-2</c:v>
                </c:pt>
                <c:pt idx="2392">
                  <c:v>1.466275659824047E-2</c:v>
                </c:pt>
                <c:pt idx="2393">
                  <c:v>1.466275659824047E-2</c:v>
                </c:pt>
                <c:pt idx="2394">
                  <c:v>1.466275659824047E-2</c:v>
                </c:pt>
                <c:pt idx="2395">
                  <c:v>1.466275659824047E-2</c:v>
                </c:pt>
                <c:pt idx="2396">
                  <c:v>1.466275659824047E-2</c:v>
                </c:pt>
                <c:pt idx="2397">
                  <c:v>1.466275659824047E-2</c:v>
                </c:pt>
                <c:pt idx="2398">
                  <c:v>1.466275659824047E-2</c:v>
                </c:pt>
                <c:pt idx="2399">
                  <c:v>1.466275659824047E-2</c:v>
                </c:pt>
                <c:pt idx="2400">
                  <c:v>1.466275659824047E-2</c:v>
                </c:pt>
                <c:pt idx="2401">
                  <c:v>1.466275659824047E-2</c:v>
                </c:pt>
                <c:pt idx="2402">
                  <c:v>1.466275659824047E-2</c:v>
                </c:pt>
                <c:pt idx="2403">
                  <c:v>1.466275659824047E-2</c:v>
                </c:pt>
                <c:pt idx="2404">
                  <c:v>1.466275659824047E-2</c:v>
                </c:pt>
                <c:pt idx="2405">
                  <c:v>1.466275659824047E-2</c:v>
                </c:pt>
                <c:pt idx="2406">
                  <c:v>1.466275659824047E-2</c:v>
                </c:pt>
                <c:pt idx="2407">
                  <c:v>1.466275659824047E-2</c:v>
                </c:pt>
                <c:pt idx="2408">
                  <c:v>1.466275659824047E-2</c:v>
                </c:pt>
                <c:pt idx="2409">
                  <c:v>1.466275659824047E-2</c:v>
                </c:pt>
                <c:pt idx="2410">
                  <c:v>1.466275659824047E-2</c:v>
                </c:pt>
                <c:pt idx="2411">
                  <c:v>1.466275659824047E-2</c:v>
                </c:pt>
                <c:pt idx="2412">
                  <c:v>1.466275659824047E-2</c:v>
                </c:pt>
                <c:pt idx="2413">
                  <c:v>1.466275659824047E-2</c:v>
                </c:pt>
                <c:pt idx="2414">
                  <c:v>1.466275659824047E-2</c:v>
                </c:pt>
                <c:pt idx="2415">
                  <c:v>1.466275659824047E-2</c:v>
                </c:pt>
                <c:pt idx="2416">
                  <c:v>1.466275659824047E-2</c:v>
                </c:pt>
                <c:pt idx="2417">
                  <c:v>1.466275659824047E-2</c:v>
                </c:pt>
                <c:pt idx="2418">
                  <c:v>1.466275659824047E-2</c:v>
                </c:pt>
                <c:pt idx="2419">
                  <c:v>1.466275659824047E-2</c:v>
                </c:pt>
                <c:pt idx="2420">
                  <c:v>1.466275659824047E-2</c:v>
                </c:pt>
                <c:pt idx="2421">
                  <c:v>1.466275659824047E-2</c:v>
                </c:pt>
                <c:pt idx="2422">
                  <c:v>1.466275659824047E-2</c:v>
                </c:pt>
                <c:pt idx="2423">
                  <c:v>1.466275659824047E-2</c:v>
                </c:pt>
                <c:pt idx="2424">
                  <c:v>1.466275659824047E-2</c:v>
                </c:pt>
                <c:pt idx="2425">
                  <c:v>1.466275659824047E-2</c:v>
                </c:pt>
                <c:pt idx="2426">
                  <c:v>1.466275659824047E-2</c:v>
                </c:pt>
                <c:pt idx="2427">
                  <c:v>1.466275659824047E-2</c:v>
                </c:pt>
                <c:pt idx="2428">
                  <c:v>1.466275659824047E-2</c:v>
                </c:pt>
                <c:pt idx="2429">
                  <c:v>1.466275659824047E-2</c:v>
                </c:pt>
                <c:pt idx="2430">
                  <c:v>1.466275659824047E-2</c:v>
                </c:pt>
                <c:pt idx="2431">
                  <c:v>1.466275659824047E-2</c:v>
                </c:pt>
                <c:pt idx="2432">
                  <c:v>1.466275659824047E-2</c:v>
                </c:pt>
                <c:pt idx="2433">
                  <c:v>1.466275659824047E-2</c:v>
                </c:pt>
                <c:pt idx="2434">
                  <c:v>1.466275659824047E-2</c:v>
                </c:pt>
                <c:pt idx="2435">
                  <c:v>1.466275659824047E-2</c:v>
                </c:pt>
                <c:pt idx="2436">
                  <c:v>1.466275659824047E-2</c:v>
                </c:pt>
                <c:pt idx="2437">
                  <c:v>1.466275659824047E-2</c:v>
                </c:pt>
                <c:pt idx="2438">
                  <c:v>1.466275659824047E-2</c:v>
                </c:pt>
                <c:pt idx="2439">
                  <c:v>1.466275659824047E-2</c:v>
                </c:pt>
                <c:pt idx="2440">
                  <c:v>1.466275659824047E-2</c:v>
                </c:pt>
                <c:pt idx="2441">
                  <c:v>1.466275659824047E-2</c:v>
                </c:pt>
                <c:pt idx="2442">
                  <c:v>1.466275659824047E-2</c:v>
                </c:pt>
                <c:pt idx="2443">
                  <c:v>1.466275659824047E-2</c:v>
                </c:pt>
                <c:pt idx="2444">
                  <c:v>1.466275659824047E-2</c:v>
                </c:pt>
                <c:pt idx="2445">
                  <c:v>1.466275659824047E-2</c:v>
                </c:pt>
                <c:pt idx="2446">
                  <c:v>1.466275659824047E-2</c:v>
                </c:pt>
                <c:pt idx="2447">
                  <c:v>1.466275659824047E-2</c:v>
                </c:pt>
                <c:pt idx="2448">
                  <c:v>1.466275659824047E-2</c:v>
                </c:pt>
                <c:pt idx="2449">
                  <c:v>1.466275659824047E-2</c:v>
                </c:pt>
                <c:pt idx="2450">
                  <c:v>1.466275659824047E-2</c:v>
                </c:pt>
                <c:pt idx="2451">
                  <c:v>1.466275659824047E-2</c:v>
                </c:pt>
                <c:pt idx="2452">
                  <c:v>1.466275659824047E-2</c:v>
                </c:pt>
                <c:pt idx="2453">
                  <c:v>1.466275659824047E-2</c:v>
                </c:pt>
                <c:pt idx="2454">
                  <c:v>1.466275659824047E-2</c:v>
                </c:pt>
                <c:pt idx="2455">
                  <c:v>1.466275659824047E-2</c:v>
                </c:pt>
                <c:pt idx="2456">
                  <c:v>1.466275659824047E-2</c:v>
                </c:pt>
                <c:pt idx="2457">
                  <c:v>1.466275659824047E-2</c:v>
                </c:pt>
                <c:pt idx="2458">
                  <c:v>1.466275659824047E-2</c:v>
                </c:pt>
                <c:pt idx="2459">
                  <c:v>1.466275659824047E-2</c:v>
                </c:pt>
                <c:pt idx="2460">
                  <c:v>1.466275659824047E-2</c:v>
                </c:pt>
                <c:pt idx="2461">
                  <c:v>1.466275659824047E-2</c:v>
                </c:pt>
                <c:pt idx="2462">
                  <c:v>1.466275659824047E-2</c:v>
                </c:pt>
                <c:pt idx="2463">
                  <c:v>1.466275659824047E-2</c:v>
                </c:pt>
                <c:pt idx="2464">
                  <c:v>1.466275659824047E-2</c:v>
                </c:pt>
                <c:pt idx="2465">
                  <c:v>1.466275659824047E-2</c:v>
                </c:pt>
                <c:pt idx="2466">
                  <c:v>1.466275659824047E-2</c:v>
                </c:pt>
                <c:pt idx="2467">
                  <c:v>1.466275659824047E-2</c:v>
                </c:pt>
                <c:pt idx="2468">
                  <c:v>1.466275659824047E-2</c:v>
                </c:pt>
                <c:pt idx="2469">
                  <c:v>1.466275659824047E-2</c:v>
                </c:pt>
                <c:pt idx="2470">
                  <c:v>1.466275659824047E-2</c:v>
                </c:pt>
                <c:pt idx="2471">
                  <c:v>1.466275659824047E-2</c:v>
                </c:pt>
                <c:pt idx="2472">
                  <c:v>1.466275659824047E-2</c:v>
                </c:pt>
                <c:pt idx="2473">
                  <c:v>1.466275659824047E-2</c:v>
                </c:pt>
                <c:pt idx="2474">
                  <c:v>1.466275659824047E-2</c:v>
                </c:pt>
                <c:pt idx="2475">
                  <c:v>1.466275659824047E-2</c:v>
                </c:pt>
                <c:pt idx="2476">
                  <c:v>1.466275659824047E-2</c:v>
                </c:pt>
                <c:pt idx="2477">
                  <c:v>1.466275659824047E-2</c:v>
                </c:pt>
                <c:pt idx="2478">
                  <c:v>1.466275659824047E-2</c:v>
                </c:pt>
                <c:pt idx="2479">
                  <c:v>1.466275659824047E-2</c:v>
                </c:pt>
                <c:pt idx="2480">
                  <c:v>1.466275659824047E-2</c:v>
                </c:pt>
                <c:pt idx="2481">
                  <c:v>1.466275659824047E-2</c:v>
                </c:pt>
                <c:pt idx="2482">
                  <c:v>1.466275659824047E-2</c:v>
                </c:pt>
                <c:pt idx="2483">
                  <c:v>1.466275659824047E-2</c:v>
                </c:pt>
                <c:pt idx="2484">
                  <c:v>1.466275659824047E-2</c:v>
                </c:pt>
                <c:pt idx="2485">
                  <c:v>1.466275659824047E-2</c:v>
                </c:pt>
                <c:pt idx="2486">
                  <c:v>1.466275659824047E-2</c:v>
                </c:pt>
                <c:pt idx="2487">
                  <c:v>1.466275659824047E-2</c:v>
                </c:pt>
                <c:pt idx="2488">
                  <c:v>1.466275659824047E-2</c:v>
                </c:pt>
                <c:pt idx="2489">
                  <c:v>1.466275659824047E-2</c:v>
                </c:pt>
                <c:pt idx="2490">
                  <c:v>1.466275659824047E-2</c:v>
                </c:pt>
                <c:pt idx="2491">
                  <c:v>1.466275659824047E-2</c:v>
                </c:pt>
                <c:pt idx="2492">
                  <c:v>1.466275659824047E-2</c:v>
                </c:pt>
                <c:pt idx="2493">
                  <c:v>1.466275659824047E-2</c:v>
                </c:pt>
                <c:pt idx="2494">
                  <c:v>1.466275659824047E-2</c:v>
                </c:pt>
                <c:pt idx="2495">
                  <c:v>1.466275659824047E-2</c:v>
                </c:pt>
                <c:pt idx="2496">
                  <c:v>1.466275659824047E-2</c:v>
                </c:pt>
                <c:pt idx="2497">
                  <c:v>1.466275659824047E-2</c:v>
                </c:pt>
                <c:pt idx="2498">
                  <c:v>1.466275659824047E-2</c:v>
                </c:pt>
                <c:pt idx="2499">
                  <c:v>1.466275659824047E-2</c:v>
                </c:pt>
                <c:pt idx="2500">
                  <c:v>1.466275659824047E-2</c:v>
                </c:pt>
                <c:pt idx="2501">
                  <c:v>1.466275659824047E-2</c:v>
                </c:pt>
                <c:pt idx="2502">
                  <c:v>1.466275659824047E-2</c:v>
                </c:pt>
                <c:pt idx="2503">
                  <c:v>1.466275659824047E-2</c:v>
                </c:pt>
                <c:pt idx="2504">
                  <c:v>1.466275659824047E-2</c:v>
                </c:pt>
                <c:pt idx="2505">
                  <c:v>1.466275659824047E-2</c:v>
                </c:pt>
                <c:pt idx="2506">
                  <c:v>1.466275659824047E-2</c:v>
                </c:pt>
                <c:pt idx="2507">
                  <c:v>1.466275659824047E-2</c:v>
                </c:pt>
                <c:pt idx="2508">
                  <c:v>1.466275659824047E-2</c:v>
                </c:pt>
                <c:pt idx="2509">
                  <c:v>1.466275659824047E-2</c:v>
                </c:pt>
                <c:pt idx="2510">
                  <c:v>1.466275659824047E-2</c:v>
                </c:pt>
                <c:pt idx="2511">
                  <c:v>1.466275659824047E-2</c:v>
                </c:pt>
                <c:pt idx="2512">
                  <c:v>1.466275659824047E-2</c:v>
                </c:pt>
                <c:pt idx="2513">
                  <c:v>1.466275659824047E-2</c:v>
                </c:pt>
                <c:pt idx="2514">
                  <c:v>1.466275659824047E-2</c:v>
                </c:pt>
                <c:pt idx="2515">
                  <c:v>1.466275659824047E-2</c:v>
                </c:pt>
                <c:pt idx="2516">
                  <c:v>1.466275659824047E-2</c:v>
                </c:pt>
                <c:pt idx="2517">
                  <c:v>1.466275659824047E-2</c:v>
                </c:pt>
                <c:pt idx="2518">
                  <c:v>1.466275659824047E-2</c:v>
                </c:pt>
                <c:pt idx="2519">
                  <c:v>1.466275659824047E-2</c:v>
                </c:pt>
                <c:pt idx="2520">
                  <c:v>1.466275659824047E-2</c:v>
                </c:pt>
                <c:pt idx="2521">
                  <c:v>1.466275659824047E-2</c:v>
                </c:pt>
                <c:pt idx="2522">
                  <c:v>1.466275659824047E-2</c:v>
                </c:pt>
                <c:pt idx="2523">
                  <c:v>1.466275659824047E-2</c:v>
                </c:pt>
                <c:pt idx="2524">
                  <c:v>1.466275659824047E-2</c:v>
                </c:pt>
                <c:pt idx="2525">
                  <c:v>1.466275659824047E-2</c:v>
                </c:pt>
                <c:pt idx="2526">
                  <c:v>1.466275659824047E-2</c:v>
                </c:pt>
                <c:pt idx="2527">
                  <c:v>1.466275659824047E-2</c:v>
                </c:pt>
                <c:pt idx="2528">
                  <c:v>1.466275659824047E-2</c:v>
                </c:pt>
                <c:pt idx="2529">
                  <c:v>1.466275659824047E-2</c:v>
                </c:pt>
                <c:pt idx="2530">
                  <c:v>1.466275659824047E-2</c:v>
                </c:pt>
                <c:pt idx="2531">
                  <c:v>1.466275659824047E-2</c:v>
                </c:pt>
                <c:pt idx="2532">
                  <c:v>1.466275659824047E-2</c:v>
                </c:pt>
                <c:pt idx="2533">
                  <c:v>1.466275659824047E-2</c:v>
                </c:pt>
                <c:pt idx="2534">
                  <c:v>1.466275659824047E-2</c:v>
                </c:pt>
                <c:pt idx="2535">
                  <c:v>1.466275659824047E-2</c:v>
                </c:pt>
                <c:pt idx="2536">
                  <c:v>1.466275659824047E-2</c:v>
                </c:pt>
                <c:pt idx="2537">
                  <c:v>1.466275659824047E-2</c:v>
                </c:pt>
                <c:pt idx="2538">
                  <c:v>1.466275659824047E-2</c:v>
                </c:pt>
                <c:pt idx="2539">
                  <c:v>1.466275659824047E-2</c:v>
                </c:pt>
                <c:pt idx="2540">
                  <c:v>1.466275659824047E-2</c:v>
                </c:pt>
                <c:pt idx="2541">
                  <c:v>1.466275659824047E-2</c:v>
                </c:pt>
                <c:pt idx="2542">
                  <c:v>1.466275659824047E-2</c:v>
                </c:pt>
                <c:pt idx="2543">
                  <c:v>1.466275659824047E-2</c:v>
                </c:pt>
                <c:pt idx="2544">
                  <c:v>1.466275659824047E-2</c:v>
                </c:pt>
                <c:pt idx="2545">
                  <c:v>1.466275659824047E-2</c:v>
                </c:pt>
                <c:pt idx="2546">
                  <c:v>1.466275659824047E-2</c:v>
                </c:pt>
                <c:pt idx="2547">
                  <c:v>1.466275659824047E-2</c:v>
                </c:pt>
                <c:pt idx="2548">
                  <c:v>1.466275659824047E-2</c:v>
                </c:pt>
                <c:pt idx="2549">
                  <c:v>1.466275659824047E-2</c:v>
                </c:pt>
                <c:pt idx="2550">
                  <c:v>1.466275659824047E-2</c:v>
                </c:pt>
                <c:pt idx="2551">
                  <c:v>1.466275659824047E-2</c:v>
                </c:pt>
                <c:pt idx="2552">
                  <c:v>1.466275659824047E-2</c:v>
                </c:pt>
                <c:pt idx="2553">
                  <c:v>1.466275659824047E-2</c:v>
                </c:pt>
                <c:pt idx="2554">
                  <c:v>1.466275659824047E-2</c:v>
                </c:pt>
                <c:pt idx="2555">
                  <c:v>1.466275659824047E-2</c:v>
                </c:pt>
                <c:pt idx="2556">
                  <c:v>1.466275659824047E-2</c:v>
                </c:pt>
                <c:pt idx="2557">
                  <c:v>1.466275659824047E-2</c:v>
                </c:pt>
                <c:pt idx="2558">
                  <c:v>1.466275659824047E-2</c:v>
                </c:pt>
                <c:pt idx="2559">
                  <c:v>1.466275659824047E-2</c:v>
                </c:pt>
                <c:pt idx="2560">
                  <c:v>1.466275659824047E-2</c:v>
                </c:pt>
                <c:pt idx="2561">
                  <c:v>1.466275659824047E-2</c:v>
                </c:pt>
                <c:pt idx="2562">
                  <c:v>1.466275659824047E-2</c:v>
                </c:pt>
                <c:pt idx="2563">
                  <c:v>1.466275659824047E-2</c:v>
                </c:pt>
                <c:pt idx="2564">
                  <c:v>1.466275659824047E-2</c:v>
                </c:pt>
                <c:pt idx="2565">
                  <c:v>1.466275659824047E-2</c:v>
                </c:pt>
                <c:pt idx="2566">
                  <c:v>1.466275659824047E-2</c:v>
                </c:pt>
                <c:pt idx="2567">
                  <c:v>1.466275659824047E-2</c:v>
                </c:pt>
                <c:pt idx="2568">
                  <c:v>1.466275659824047E-2</c:v>
                </c:pt>
                <c:pt idx="2569">
                  <c:v>1.466275659824047E-2</c:v>
                </c:pt>
                <c:pt idx="2570">
                  <c:v>1.466275659824047E-2</c:v>
                </c:pt>
                <c:pt idx="2571">
                  <c:v>1.466275659824047E-2</c:v>
                </c:pt>
                <c:pt idx="2572">
                  <c:v>1.466275659824047E-2</c:v>
                </c:pt>
                <c:pt idx="2573">
                  <c:v>1.466275659824047E-2</c:v>
                </c:pt>
                <c:pt idx="2574">
                  <c:v>1.466275659824047E-2</c:v>
                </c:pt>
                <c:pt idx="2575">
                  <c:v>1.466275659824047E-2</c:v>
                </c:pt>
                <c:pt idx="2576">
                  <c:v>1.466275659824047E-2</c:v>
                </c:pt>
                <c:pt idx="2577">
                  <c:v>1.466275659824047E-2</c:v>
                </c:pt>
                <c:pt idx="2578">
                  <c:v>1.466275659824047E-2</c:v>
                </c:pt>
                <c:pt idx="2579">
                  <c:v>1.466275659824047E-2</c:v>
                </c:pt>
                <c:pt idx="2580">
                  <c:v>1.466275659824047E-2</c:v>
                </c:pt>
                <c:pt idx="2581">
                  <c:v>1.466275659824047E-2</c:v>
                </c:pt>
                <c:pt idx="2582">
                  <c:v>1.466275659824047E-2</c:v>
                </c:pt>
                <c:pt idx="2583">
                  <c:v>1.466275659824047E-2</c:v>
                </c:pt>
                <c:pt idx="2584">
                  <c:v>1.466275659824047E-2</c:v>
                </c:pt>
                <c:pt idx="2585">
                  <c:v>1.466275659824047E-2</c:v>
                </c:pt>
                <c:pt idx="2586">
                  <c:v>1.466275659824047E-2</c:v>
                </c:pt>
                <c:pt idx="2587">
                  <c:v>1.466275659824047E-2</c:v>
                </c:pt>
                <c:pt idx="2588">
                  <c:v>1.466275659824047E-2</c:v>
                </c:pt>
                <c:pt idx="2589">
                  <c:v>1.466275659824047E-2</c:v>
                </c:pt>
                <c:pt idx="2590">
                  <c:v>1.466275659824047E-2</c:v>
                </c:pt>
                <c:pt idx="2591">
                  <c:v>1.466275659824047E-2</c:v>
                </c:pt>
                <c:pt idx="2592">
                  <c:v>1.466275659824047E-2</c:v>
                </c:pt>
                <c:pt idx="2593">
                  <c:v>1.466275659824047E-2</c:v>
                </c:pt>
                <c:pt idx="2594">
                  <c:v>1.466275659824047E-2</c:v>
                </c:pt>
                <c:pt idx="2595">
                  <c:v>1.466275659824047E-2</c:v>
                </c:pt>
                <c:pt idx="2596">
                  <c:v>1.466275659824047E-2</c:v>
                </c:pt>
                <c:pt idx="2597">
                  <c:v>1.466275659824047E-2</c:v>
                </c:pt>
                <c:pt idx="2598">
                  <c:v>1.466275659824047E-2</c:v>
                </c:pt>
                <c:pt idx="2599">
                  <c:v>1.466275659824047E-2</c:v>
                </c:pt>
                <c:pt idx="2600">
                  <c:v>1.466275659824047E-2</c:v>
                </c:pt>
                <c:pt idx="2601">
                  <c:v>1.466275659824047E-2</c:v>
                </c:pt>
                <c:pt idx="2602">
                  <c:v>1.466275659824047E-2</c:v>
                </c:pt>
                <c:pt idx="2603">
                  <c:v>1.466275659824047E-2</c:v>
                </c:pt>
                <c:pt idx="2604">
                  <c:v>1.466275659824047E-2</c:v>
                </c:pt>
                <c:pt idx="2605">
                  <c:v>1.466275659824047E-2</c:v>
                </c:pt>
                <c:pt idx="2606">
                  <c:v>1.466275659824047E-2</c:v>
                </c:pt>
                <c:pt idx="2607">
                  <c:v>1.466275659824047E-2</c:v>
                </c:pt>
                <c:pt idx="2608">
                  <c:v>1.466275659824047E-2</c:v>
                </c:pt>
                <c:pt idx="2609">
                  <c:v>1.466275659824047E-2</c:v>
                </c:pt>
                <c:pt idx="2610">
                  <c:v>1.466275659824047E-2</c:v>
                </c:pt>
                <c:pt idx="2611">
                  <c:v>1.466275659824047E-2</c:v>
                </c:pt>
                <c:pt idx="2612">
                  <c:v>1.466275659824047E-2</c:v>
                </c:pt>
                <c:pt idx="2613">
                  <c:v>1.466275659824047E-2</c:v>
                </c:pt>
                <c:pt idx="2614">
                  <c:v>1.466275659824047E-2</c:v>
                </c:pt>
                <c:pt idx="2615">
                  <c:v>1.466275659824047E-2</c:v>
                </c:pt>
                <c:pt idx="2616">
                  <c:v>1.466275659824047E-2</c:v>
                </c:pt>
                <c:pt idx="2617">
                  <c:v>1.466275659824047E-2</c:v>
                </c:pt>
                <c:pt idx="2618">
                  <c:v>1.466275659824047E-2</c:v>
                </c:pt>
                <c:pt idx="2619">
                  <c:v>1.466275659824047E-2</c:v>
                </c:pt>
                <c:pt idx="2620">
                  <c:v>1.466275659824047E-2</c:v>
                </c:pt>
                <c:pt idx="2621">
                  <c:v>1.466275659824047E-2</c:v>
                </c:pt>
                <c:pt idx="2622">
                  <c:v>1.466275659824047E-2</c:v>
                </c:pt>
                <c:pt idx="2623">
                  <c:v>1.466275659824047E-2</c:v>
                </c:pt>
                <c:pt idx="2624">
                  <c:v>1.466275659824047E-2</c:v>
                </c:pt>
                <c:pt idx="2625">
                  <c:v>1.466275659824047E-2</c:v>
                </c:pt>
                <c:pt idx="2626">
                  <c:v>1.466275659824047E-2</c:v>
                </c:pt>
                <c:pt idx="2627">
                  <c:v>1.466275659824047E-2</c:v>
                </c:pt>
                <c:pt idx="2628">
                  <c:v>1.466275659824047E-2</c:v>
                </c:pt>
                <c:pt idx="2629">
                  <c:v>1.466275659824047E-2</c:v>
                </c:pt>
                <c:pt idx="2630">
                  <c:v>1.466275659824047E-2</c:v>
                </c:pt>
                <c:pt idx="2631">
                  <c:v>1.466275659824047E-2</c:v>
                </c:pt>
                <c:pt idx="2632">
                  <c:v>1.466275659824047E-2</c:v>
                </c:pt>
                <c:pt idx="2633">
                  <c:v>1.466275659824047E-2</c:v>
                </c:pt>
                <c:pt idx="2634">
                  <c:v>1.466275659824047E-2</c:v>
                </c:pt>
                <c:pt idx="2635">
                  <c:v>1.466275659824047E-2</c:v>
                </c:pt>
                <c:pt idx="2636">
                  <c:v>1.466275659824047E-2</c:v>
                </c:pt>
                <c:pt idx="2637">
                  <c:v>1.466275659824047E-2</c:v>
                </c:pt>
                <c:pt idx="2638">
                  <c:v>1.466275659824047E-2</c:v>
                </c:pt>
                <c:pt idx="2639">
                  <c:v>1.466275659824047E-2</c:v>
                </c:pt>
                <c:pt idx="2640">
                  <c:v>1.466275659824047E-2</c:v>
                </c:pt>
                <c:pt idx="2641">
                  <c:v>1.466275659824047E-2</c:v>
                </c:pt>
                <c:pt idx="2642">
                  <c:v>1.466275659824047E-2</c:v>
                </c:pt>
                <c:pt idx="2643">
                  <c:v>1.466275659824047E-2</c:v>
                </c:pt>
                <c:pt idx="2644">
                  <c:v>1.466275659824047E-2</c:v>
                </c:pt>
                <c:pt idx="2645">
                  <c:v>1.466275659824047E-2</c:v>
                </c:pt>
                <c:pt idx="2646">
                  <c:v>1.466275659824047E-2</c:v>
                </c:pt>
                <c:pt idx="2647">
                  <c:v>1.466275659824047E-2</c:v>
                </c:pt>
                <c:pt idx="2648">
                  <c:v>1.466275659824047E-2</c:v>
                </c:pt>
                <c:pt idx="2649">
                  <c:v>1.466275659824047E-2</c:v>
                </c:pt>
                <c:pt idx="2650">
                  <c:v>1.466275659824047E-2</c:v>
                </c:pt>
                <c:pt idx="2651">
                  <c:v>1.466275659824047E-2</c:v>
                </c:pt>
                <c:pt idx="2652">
                  <c:v>1.466275659824047E-2</c:v>
                </c:pt>
                <c:pt idx="2653">
                  <c:v>1.466275659824047E-2</c:v>
                </c:pt>
                <c:pt idx="2654">
                  <c:v>1.466275659824047E-2</c:v>
                </c:pt>
                <c:pt idx="2655">
                  <c:v>1.466275659824047E-2</c:v>
                </c:pt>
                <c:pt idx="2656">
                  <c:v>1.466275659824047E-2</c:v>
                </c:pt>
                <c:pt idx="2657">
                  <c:v>1.466275659824047E-2</c:v>
                </c:pt>
                <c:pt idx="2658">
                  <c:v>1.466275659824047E-2</c:v>
                </c:pt>
                <c:pt idx="2659">
                  <c:v>1.466275659824047E-2</c:v>
                </c:pt>
                <c:pt idx="2660">
                  <c:v>1.466275659824047E-2</c:v>
                </c:pt>
                <c:pt idx="2661">
                  <c:v>1.466275659824047E-2</c:v>
                </c:pt>
                <c:pt idx="2662">
                  <c:v>1.466275659824047E-2</c:v>
                </c:pt>
                <c:pt idx="2663">
                  <c:v>1.466275659824047E-2</c:v>
                </c:pt>
                <c:pt idx="2664">
                  <c:v>1.466275659824047E-2</c:v>
                </c:pt>
                <c:pt idx="2665">
                  <c:v>1.466275659824047E-2</c:v>
                </c:pt>
                <c:pt idx="2666">
                  <c:v>1.466275659824047E-2</c:v>
                </c:pt>
                <c:pt idx="2667">
                  <c:v>1.466275659824047E-2</c:v>
                </c:pt>
                <c:pt idx="2668">
                  <c:v>1.466275659824047E-2</c:v>
                </c:pt>
                <c:pt idx="2669">
                  <c:v>1.466275659824047E-2</c:v>
                </c:pt>
                <c:pt idx="2670">
                  <c:v>1.466275659824047E-2</c:v>
                </c:pt>
                <c:pt idx="2671">
                  <c:v>1.466275659824047E-2</c:v>
                </c:pt>
                <c:pt idx="2672">
                  <c:v>1.466275659824047E-2</c:v>
                </c:pt>
                <c:pt idx="2673">
                  <c:v>1.466275659824047E-2</c:v>
                </c:pt>
                <c:pt idx="2674">
                  <c:v>1.466275659824047E-2</c:v>
                </c:pt>
                <c:pt idx="2675">
                  <c:v>1.466275659824047E-2</c:v>
                </c:pt>
                <c:pt idx="2676">
                  <c:v>1.466275659824047E-2</c:v>
                </c:pt>
                <c:pt idx="2677">
                  <c:v>1.466275659824047E-2</c:v>
                </c:pt>
                <c:pt idx="2678">
                  <c:v>1.466275659824047E-2</c:v>
                </c:pt>
                <c:pt idx="2679">
                  <c:v>1.466275659824047E-2</c:v>
                </c:pt>
                <c:pt idx="2680">
                  <c:v>1.466275659824047E-2</c:v>
                </c:pt>
                <c:pt idx="2681">
                  <c:v>1.466275659824047E-2</c:v>
                </c:pt>
                <c:pt idx="2682">
                  <c:v>1.466275659824047E-2</c:v>
                </c:pt>
                <c:pt idx="2683">
                  <c:v>1.466275659824047E-2</c:v>
                </c:pt>
                <c:pt idx="2684">
                  <c:v>1.466275659824047E-2</c:v>
                </c:pt>
                <c:pt idx="2685">
                  <c:v>1.466275659824047E-2</c:v>
                </c:pt>
                <c:pt idx="2686">
                  <c:v>1.466275659824047E-2</c:v>
                </c:pt>
                <c:pt idx="2687">
                  <c:v>1.466275659824047E-2</c:v>
                </c:pt>
                <c:pt idx="2688">
                  <c:v>1.466275659824047E-2</c:v>
                </c:pt>
                <c:pt idx="2689">
                  <c:v>1.466275659824047E-2</c:v>
                </c:pt>
                <c:pt idx="2690">
                  <c:v>1.466275659824047E-2</c:v>
                </c:pt>
                <c:pt idx="2691">
                  <c:v>1.466275659824047E-2</c:v>
                </c:pt>
                <c:pt idx="2692">
                  <c:v>1.466275659824047E-2</c:v>
                </c:pt>
                <c:pt idx="2693">
                  <c:v>1.466275659824047E-2</c:v>
                </c:pt>
                <c:pt idx="2694">
                  <c:v>1.466275659824047E-2</c:v>
                </c:pt>
                <c:pt idx="2695">
                  <c:v>1.466275659824047E-2</c:v>
                </c:pt>
                <c:pt idx="2696">
                  <c:v>1.466275659824047E-2</c:v>
                </c:pt>
                <c:pt idx="2697">
                  <c:v>1.466275659824047E-2</c:v>
                </c:pt>
                <c:pt idx="2698">
                  <c:v>1.466275659824047E-2</c:v>
                </c:pt>
                <c:pt idx="2699">
                  <c:v>1.466275659824047E-2</c:v>
                </c:pt>
                <c:pt idx="2700">
                  <c:v>1.466275659824047E-2</c:v>
                </c:pt>
                <c:pt idx="2701">
                  <c:v>1.466275659824047E-2</c:v>
                </c:pt>
                <c:pt idx="2702">
                  <c:v>1.466275659824047E-2</c:v>
                </c:pt>
                <c:pt idx="2703">
                  <c:v>1.466275659824047E-2</c:v>
                </c:pt>
                <c:pt idx="2704">
                  <c:v>1.466275659824047E-2</c:v>
                </c:pt>
                <c:pt idx="2705">
                  <c:v>1.466275659824047E-2</c:v>
                </c:pt>
                <c:pt idx="2706">
                  <c:v>1.466275659824047E-2</c:v>
                </c:pt>
                <c:pt idx="2707">
                  <c:v>1.466275659824047E-2</c:v>
                </c:pt>
                <c:pt idx="2708">
                  <c:v>1.466275659824047E-2</c:v>
                </c:pt>
                <c:pt idx="2709">
                  <c:v>1.466275659824047E-2</c:v>
                </c:pt>
                <c:pt idx="2710">
                  <c:v>1.466275659824047E-2</c:v>
                </c:pt>
                <c:pt idx="2711">
                  <c:v>1.466275659824047E-2</c:v>
                </c:pt>
                <c:pt idx="2712">
                  <c:v>1.466275659824047E-2</c:v>
                </c:pt>
                <c:pt idx="2713">
                  <c:v>1.466275659824047E-2</c:v>
                </c:pt>
                <c:pt idx="2714">
                  <c:v>1.466275659824047E-2</c:v>
                </c:pt>
                <c:pt idx="2715">
                  <c:v>1.466275659824047E-2</c:v>
                </c:pt>
                <c:pt idx="2716">
                  <c:v>1.466275659824047E-2</c:v>
                </c:pt>
                <c:pt idx="2717">
                  <c:v>1.466275659824047E-2</c:v>
                </c:pt>
                <c:pt idx="2718">
                  <c:v>1.466275659824047E-2</c:v>
                </c:pt>
                <c:pt idx="2719">
                  <c:v>1.466275659824047E-2</c:v>
                </c:pt>
                <c:pt idx="2720">
                  <c:v>1.466275659824047E-2</c:v>
                </c:pt>
                <c:pt idx="2721">
                  <c:v>1.466275659824047E-2</c:v>
                </c:pt>
                <c:pt idx="2722">
                  <c:v>1.466275659824047E-2</c:v>
                </c:pt>
                <c:pt idx="2723">
                  <c:v>1.466275659824047E-2</c:v>
                </c:pt>
                <c:pt idx="2724">
                  <c:v>1.466275659824047E-2</c:v>
                </c:pt>
                <c:pt idx="2725">
                  <c:v>1.466275659824047E-2</c:v>
                </c:pt>
                <c:pt idx="2726">
                  <c:v>1.466275659824047E-2</c:v>
                </c:pt>
                <c:pt idx="2727">
                  <c:v>1.466275659824047E-2</c:v>
                </c:pt>
                <c:pt idx="2728">
                  <c:v>1.466275659824047E-2</c:v>
                </c:pt>
                <c:pt idx="2729">
                  <c:v>1.466275659824047E-2</c:v>
                </c:pt>
                <c:pt idx="2730">
                  <c:v>1.466275659824047E-2</c:v>
                </c:pt>
                <c:pt idx="2731">
                  <c:v>1.466275659824047E-2</c:v>
                </c:pt>
                <c:pt idx="2732">
                  <c:v>1.466275659824047E-2</c:v>
                </c:pt>
                <c:pt idx="2733">
                  <c:v>1.466275659824047E-2</c:v>
                </c:pt>
                <c:pt idx="2734">
                  <c:v>1.466275659824047E-2</c:v>
                </c:pt>
                <c:pt idx="2735">
                  <c:v>1.466275659824047E-2</c:v>
                </c:pt>
                <c:pt idx="2736">
                  <c:v>1.466275659824047E-2</c:v>
                </c:pt>
                <c:pt idx="2737">
                  <c:v>1.466275659824047E-2</c:v>
                </c:pt>
                <c:pt idx="2738">
                  <c:v>1.466275659824047E-2</c:v>
                </c:pt>
                <c:pt idx="2739">
                  <c:v>1.466275659824047E-2</c:v>
                </c:pt>
                <c:pt idx="2740">
                  <c:v>1.466275659824047E-2</c:v>
                </c:pt>
                <c:pt idx="2741">
                  <c:v>1.466275659824047E-2</c:v>
                </c:pt>
                <c:pt idx="2742">
                  <c:v>1.466275659824047E-2</c:v>
                </c:pt>
                <c:pt idx="2743">
                  <c:v>1.466275659824047E-2</c:v>
                </c:pt>
                <c:pt idx="2744">
                  <c:v>1.466275659824047E-2</c:v>
                </c:pt>
                <c:pt idx="2745">
                  <c:v>1.466275659824047E-2</c:v>
                </c:pt>
                <c:pt idx="2746">
                  <c:v>1.466275659824047E-2</c:v>
                </c:pt>
                <c:pt idx="2747">
                  <c:v>1.466275659824047E-2</c:v>
                </c:pt>
                <c:pt idx="2748">
                  <c:v>1.466275659824047E-2</c:v>
                </c:pt>
                <c:pt idx="2749">
                  <c:v>1.466275659824047E-2</c:v>
                </c:pt>
                <c:pt idx="2750">
                  <c:v>1.466275659824047E-2</c:v>
                </c:pt>
                <c:pt idx="2751">
                  <c:v>1.466275659824047E-2</c:v>
                </c:pt>
                <c:pt idx="2752">
                  <c:v>1.466275659824047E-2</c:v>
                </c:pt>
                <c:pt idx="2753">
                  <c:v>1.466275659824047E-2</c:v>
                </c:pt>
                <c:pt idx="2754">
                  <c:v>1.466275659824047E-2</c:v>
                </c:pt>
                <c:pt idx="2755">
                  <c:v>1.466275659824047E-2</c:v>
                </c:pt>
                <c:pt idx="2756">
                  <c:v>1.466275659824047E-2</c:v>
                </c:pt>
                <c:pt idx="2757">
                  <c:v>1.466275659824047E-2</c:v>
                </c:pt>
                <c:pt idx="2758">
                  <c:v>1.466275659824047E-2</c:v>
                </c:pt>
                <c:pt idx="2759">
                  <c:v>1.466275659824047E-2</c:v>
                </c:pt>
                <c:pt idx="2760">
                  <c:v>1.466275659824047E-2</c:v>
                </c:pt>
                <c:pt idx="2761">
                  <c:v>1.466275659824047E-2</c:v>
                </c:pt>
                <c:pt idx="2762">
                  <c:v>1.466275659824047E-2</c:v>
                </c:pt>
                <c:pt idx="2763">
                  <c:v>1.466275659824047E-2</c:v>
                </c:pt>
                <c:pt idx="2764">
                  <c:v>1.466275659824047E-2</c:v>
                </c:pt>
                <c:pt idx="2765">
                  <c:v>1.466275659824047E-2</c:v>
                </c:pt>
                <c:pt idx="2766">
                  <c:v>1.466275659824047E-2</c:v>
                </c:pt>
                <c:pt idx="2767">
                  <c:v>1.466275659824047E-2</c:v>
                </c:pt>
                <c:pt idx="2768">
                  <c:v>1.466275659824047E-2</c:v>
                </c:pt>
                <c:pt idx="2769">
                  <c:v>1.466275659824047E-2</c:v>
                </c:pt>
                <c:pt idx="2770">
                  <c:v>1.466275659824047E-2</c:v>
                </c:pt>
                <c:pt idx="2771">
                  <c:v>1.466275659824047E-2</c:v>
                </c:pt>
                <c:pt idx="2772">
                  <c:v>1.466275659824047E-2</c:v>
                </c:pt>
                <c:pt idx="2773">
                  <c:v>1.466275659824047E-2</c:v>
                </c:pt>
                <c:pt idx="2774">
                  <c:v>1.466275659824047E-2</c:v>
                </c:pt>
                <c:pt idx="2775">
                  <c:v>1.466275659824047E-2</c:v>
                </c:pt>
                <c:pt idx="2776">
                  <c:v>1.466275659824047E-2</c:v>
                </c:pt>
                <c:pt idx="2777">
                  <c:v>1.466275659824047E-2</c:v>
                </c:pt>
                <c:pt idx="2778">
                  <c:v>1.466275659824047E-2</c:v>
                </c:pt>
                <c:pt idx="2779">
                  <c:v>1.466275659824047E-2</c:v>
                </c:pt>
                <c:pt idx="2780">
                  <c:v>1.466275659824047E-2</c:v>
                </c:pt>
                <c:pt idx="2781">
                  <c:v>1.466275659824047E-2</c:v>
                </c:pt>
                <c:pt idx="2782">
                  <c:v>1.466275659824047E-2</c:v>
                </c:pt>
                <c:pt idx="2783">
                  <c:v>1.466275659824047E-2</c:v>
                </c:pt>
                <c:pt idx="2784">
                  <c:v>1.466275659824047E-2</c:v>
                </c:pt>
                <c:pt idx="2785">
                  <c:v>1.466275659824047E-2</c:v>
                </c:pt>
                <c:pt idx="2786">
                  <c:v>1.466275659824047E-2</c:v>
                </c:pt>
                <c:pt idx="2787">
                  <c:v>1.466275659824047E-2</c:v>
                </c:pt>
                <c:pt idx="2788">
                  <c:v>1.466275659824047E-2</c:v>
                </c:pt>
                <c:pt idx="2789">
                  <c:v>1.466275659824047E-2</c:v>
                </c:pt>
                <c:pt idx="2790">
                  <c:v>1.466275659824047E-2</c:v>
                </c:pt>
                <c:pt idx="2791">
                  <c:v>1.466275659824047E-2</c:v>
                </c:pt>
                <c:pt idx="2792">
                  <c:v>1.466275659824047E-2</c:v>
                </c:pt>
                <c:pt idx="2793">
                  <c:v>1.466275659824047E-2</c:v>
                </c:pt>
                <c:pt idx="2794">
                  <c:v>1.466275659824047E-2</c:v>
                </c:pt>
                <c:pt idx="2795">
                  <c:v>1.466275659824047E-2</c:v>
                </c:pt>
                <c:pt idx="2796">
                  <c:v>1.466275659824047E-2</c:v>
                </c:pt>
                <c:pt idx="2797">
                  <c:v>1.466275659824047E-2</c:v>
                </c:pt>
                <c:pt idx="2798">
                  <c:v>1.466275659824047E-2</c:v>
                </c:pt>
                <c:pt idx="2799">
                  <c:v>1.466275659824047E-2</c:v>
                </c:pt>
                <c:pt idx="2800">
                  <c:v>1.466275659824047E-2</c:v>
                </c:pt>
                <c:pt idx="2801">
                  <c:v>1.466275659824047E-2</c:v>
                </c:pt>
                <c:pt idx="2802">
                  <c:v>1.466275659824047E-2</c:v>
                </c:pt>
                <c:pt idx="2803">
                  <c:v>1.466275659824047E-2</c:v>
                </c:pt>
                <c:pt idx="2804">
                  <c:v>1.466275659824047E-2</c:v>
                </c:pt>
                <c:pt idx="2805">
                  <c:v>1.466275659824047E-2</c:v>
                </c:pt>
                <c:pt idx="2806">
                  <c:v>1.466275659824047E-2</c:v>
                </c:pt>
                <c:pt idx="2807">
                  <c:v>1.466275659824047E-2</c:v>
                </c:pt>
                <c:pt idx="2808">
                  <c:v>1.466275659824047E-2</c:v>
                </c:pt>
                <c:pt idx="2809">
                  <c:v>1.466275659824047E-2</c:v>
                </c:pt>
                <c:pt idx="2810">
                  <c:v>1.466275659824047E-2</c:v>
                </c:pt>
                <c:pt idx="2811">
                  <c:v>1.466275659824047E-2</c:v>
                </c:pt>
                <c:pt idx="2812">
                  <c:v>1.466275659824047E-2</c:v>
                </c:pt>
                <c:pt idx="2813">
                  <c:v>1.466275659824047E-2</c:v>
                </c:pt>
                <c:pt idx="2814">
                  <c:v>1.466275659824047E-2</c:v>
                </c:pt>
                <c:pt idx="2815">
                  <c:v>1.466275659824047E-2</c:v>
                </c:pt>
                <c:pt idx="2816">
                  <c:v>1.466275659824047E-2</c:v>
                </c:pt>
                <c:pt idx="2817">
                  <c:v>1.466275659824047E-2</c:v>
                </c:pt>
                <c:pt idx="2818">
                  <c:v>1.466275659824047E-2</c:v>
                </c:pt>
                <c:pt idx="2819">
                  <c:v>1.466275659824047E-2</c:v>
                </c:pt>
                <c:pt idx="2820">
                  <c:v>1.466275659824047E-2</c:v>
                </c:pt>
                <c:pt idx="2821">
                  <c:v>1.466275659824047E-2</c:v>
                </c:pt>
                <c:pt idx="2822">
                  <c:v>1.466275659824047E-2</c:v>
                </c:pt>
                <c:pt idx="2823">
                  <c:v>1.466275659824047E-2</c:v>
                </c:pt>
                <c:pt idx="2824">
                  <c:v>1.466275659824047E-2</c:v>
                </c:pt>
                <c:pt idx="2825">
                  <c:v>1.466275659824047E-2</c:v>
                </c:pt>
                <c:pt idx="2826">
                  <c:v>1.466275659824047E-2</c:v>
                </c:pt>
                <c:pt idx="2827">
                  <c:v>1.466275659824047E-2</c:v>
                </c:pt>
                <c:pt idx="2828">
                  <c:v>1.466275659824047E-2</c:v>
                </c:pt>
                <c:pt idx="2829">
                  <c:v>1.466275659824047E-2</c:v>
                </c:pt>
                <c:pt idx="2830">
                  <c:v>1.466275659824047E-2</c:v>
                </c:pt>
                <c:pt idx="2831">
                  <c:v>1.466275659824047E-2</c:v>
                </c:pt>
                <c:pt idx="2832">
                  <c:v>1.466275659824047E-2</c:v>
                </c:pt>
                <c:pt idx="2833">
                  <c:v>1.466275659824047E-2</c:v>
                </c:pt>
                <c:pt idx="2834">
                  <c:v>1.466275659824047E-2</c:v>
                </c:pt>
                <c:pt idx="2835">
                  <c:v>1.466275659824047E-2</c:v>
                </c:pt>
                <c:pt idx="2836">
                  <c:v>1.466275659824047E-2</c:v>
                </c:pt>
                <c:pt idx="2837">
                  <c:v>1.466275659824047E-2</c:v>
                </c:pt>
                <c:pt idx="2838">
                  <c:v>1.466275659824047E-2</c:v>
                </c:pt>
                <c:pt idx="2839">
                  <c:v>1.466275659824047E-2</c:v>
                </c:pt>
                <c:pt idx="2840">
                  <c:v>1.466275659824047E-2</c:v>
                </c:pt>
                <c:pt idx="2841">
                  <c:v>1.466275659824047E-2</c:v>
                </c:pt>
                <c:pt idx="2842">
                  <c:v>1.466275659824047E-2</c:v>
                </c:pt>
                <c:pt idx="2843">
                  <c:v>1.466275659824047E-2</c:v>
                </c:pt>
                <c:pt idx="2844">
                  <c:v>1.466275659824047E-2</c:v>
                </c:pt>
                <c:pt idx="2845">
                  <c:v>1.466275659824047E-2</c:v>
                </c:pt>
                <c:pt idx="2846">
                  <c:v>1.466275659824047E-2</c:v>
                </c:pt>
                <c:pt idx="2847">
                  <c:v>1.466275659824047E-2</c:v>
                </c:pt>
                <c:pt idx="2848">
                  <c:v>1.466275659824047E-2</c:v>
                </c:pt>
                <c:pt idx="2849">
                  <c:v>1.466275659824047E-2</c:v>
                </c:pt>
                <c:pt idx="2850">
                  <c:v>1.466275659824047E-2</c:v>
                </c:pt>
                <c:pt idx="2851">
                  <c:v>1.466275659824047E-2</c:v>
                </c:pt>
                <c:pt idx="2852">
                  <c:v>1.466275659824047E-2</c:v>
                </c:pt>
                <c:pt idx="2853">
                  <c:v>1.466275659824047E-2</c:v>
                </c:pt>
                <c:pt idx="2854">
                  <c:v>1.466275659824047E-2</c:v>
                </c:pt>
                <c:pt idx="2855">
                  <c:v>1.466275659824047E-2</c:v>
                </c:pt>
                <c:pt idx="2856">
                  <c:v>1.466275659824047E-2</c:v>
                </c:pt>
                <c:pt idx="2857">
                  <c:v>1.466275659824047E-2</c:v>
                </c:pt>
                <c:pt idx="2858">
                  <c:v>1.466275659824047E-2</c:v>
                </c:pt>
                <c:pt idx="2859">
                  <c:v>1.466275659824047E-2</c:v>
                </c:pt>
                <c:pt idx="2860">
                  <c:v>1.466275659824047E-2</c:v>
                </c:pt>
                <c:pt idx="2861">
                  <c:v>1.466275659824047E-2</c:v>
                </c:pt>
                <c:pt idx="2862">
                  <c:v>1.466275659824047E-2</c:v>
                </c:pt>
                <c:pt idx="2863">
                  <c:v>1.466275659824047E-2</c:v>
                </c:pt>
                <c:pt idx="2864">
                  <c:v>1.466275659824047E-2</c:v>
                </c:pt>
                <c:pt idx="2865">
                  <c:v>1.466275659824047E-2</c:v>
                </c:pt>
                <c:pt idx="2866">
                  <c:v>1.466275659824047E-2</c:v>
                </c:pt>
                <c:pt idx="2867">
                  <c:v>1.466275659824047E-2</c:v>
                </c:pt>
                <c:pt idx="2868">
                  <c:v>1.466275659824047E-2</c:v>
                </c:pt>
                <c:pt idx="2869">
                  <c:v>1.466275659824047E-2</c:v>
                </c:pt>
                <c:pt idx="2870">
                  <c:v>1.466275659824047E-2</c:v>
                </c:pt>
                <c:pt idx="2871">
                  <c:v>1.466275659824047E-2</c:v>
                </c:pt>
                <c:pt idx="2872">
                  <c:v>1.466275659824047E-2</c:v>
                </c:pt>
                <c:pt idx="2873">
                  <c:v>1.466275659824047E-2</c:v>
                </c:pt>
                <c:pt idx="2874">
                  <c:v>1.466275659824047E-2</c:v>
                </c:pt>
                <c:pt idx="2875">
                  <c:v>1.466275659824047E-2</c:v>
                </c:pt>
                <c:pt idx="2876">
                  <c:v>1.466275659824047E-2</c:v>
                </c:pt>
                <c:pt idx="2877">
                  <c:v>1.466275659824047E-2</c:v>
                </c:pt>
                <c:pt idx="2878">
                  <c:v>1.466275659824047E-2</c:v>
                </c:pt>
                <c:pt idx="2879">
                  <c:v>1.466275659824047E-2</c:v>
                </c:pt>
                <c:pt idx="2880">
                  <c:v>1.466275659824047E-2</c:v>
                </c:pt>
                <c:pt idx="2881">
                  <c:v>1.466275659824047E-2</c:v>
                </c:pt>
                <c:pt idx="2882">
                  <c:v>1.466275659824047E-2</c:v>
                </c:pt>
                <c:pt idx="2883">
                  <c:v>1.466275659824047E-2</c:v>
                </c:pt>
                <c:pt idx="2884">
                  <c:v>1.466275659824047E-2</c:v>
                </c:pt>
                <c:pt idx="2885">
                  <c:v>1.466275659824047E-2</c:v>
                </c:pt>
                <c:pt idx="2886">
                  <c:v>1.466275659824047E-2</c:v>
                </c:pt>
                <c:pt idx="2887">
                  <c:v>1.466275659824047E-2</c:v>
                </c:pt>
                <c:pt idx="2888">
                  <c:v>1.466275659824047E-2</c:v>
                </c:pt>
                <c:pt idx="2889">
                  <c:v>1.466275659824047E-2</c:v>
                </c:pt>
                <c:pt idx="2890">
                  <c:v>1.466275659824047E-2</c:v>
                </c:pt>
                <c:pt idx="2891">
                  <c:v>1.466275659824047E-2</c:v>
                </c:pt>
                <c:pt idx="2892">
                  <c:v>1.466275659824047E-2</c:v>
                </c:pt>
                <c:pt idx="2893">
                  <c:v>1.466275659824047E-2</c:v>
                </c:pt>
                <c:pt idx="2894">
                  <c:v>1.466275659824047E-2</c:v>
                </c:pt>
                <c:pt idx="2895">
                  <c:v>1.466275659824047E-2</c:v>
                </c:pt>
                <c:pt idx="2896">
                  <c:v>1.466275659824047E-2</c:v>
                </c:pt>
                <c:pt idx="2897">
                  <c:v>1.466275659824047E-2</c:v>
                </c:pt>
                <c:pt idx="2898">
                  <c:v>1.466275659824047E-2</c:v>
                </c:pt>
                <c:pt idx="2899">
                  <c:v>1.466275659824047E-2</c:v>
                </c:pt>
                <c:pt idx="2900">
                  <c:v>1.466275659824047E-2</c:v>
                </c:pt>
                <c:pt idx="2901">
                  <c:v>1.466275659824047E-2</c:v>
                </c:pt>
                <c:pt idx="2902">
                  <c:v>1.466275659824047E-2</c:v>
                </c:pt>
                <c:pt idx="2903">
                  <c:v>1.466275659824047E-2</c:v>
                </c:pt>
                <c:pt idx="2904">
                  <c:v>1.466275659824047E-2</c:v>
                </c:pt>
                <c:pt idx="2905">
                  <c:v>1.466275659824047E-2</c:v>
                </c:pt>
                <c:pt idx="2906">
                  <c:v>1.466275659824047E-2</c:v>
                </c:pt>
                <c:pt idx="2907">
                  <c:v>1.466275659824047E-2</c:v>
                </c:pt>
                <c:pt idx="2908">
                  <c:v>1.466275659824047E-2</c:v>
                </c:pt>
                <c:pt idx="2909">
                  <c:v>1.466275659824047E-2</c:v>
                </c:pt>
                <c:pt idx="2910">
                  <c:v>1.466275659824047E-2</c:v>
                </c:pt>
                <c:pt idx="2911">
                  <c:v>1.466275659824047E-2</c:v>
                </c:pt>
                <c:pt idx="2912">
                  <c:v>1.466275659824047E-2</c:v>
                </c:pt>
                <c:pt idx="2913">
                  <c:v>1.466275659824047E-2</c:v>
                </c:pt>
                <c:pt idx="2914">
                  <c:v>1.466275659824047E-2</c:v>
                </c:pt>
                <c:pt idx="2915">
                  <c:v>1.466275659824047E-2</c:v>
                </c:pt>
                <c:pt idx="2916">
                  <c:v>1.466275659824047E-2</c:v>
                </c:pt>
                <c:pt idx="2917">
                  <c:v>1.466275659824047E-2</c:v>
                </c:pt>
                <c:pt idx="2918">
                  <c:v>1.466275659824047E-2</c:v>
                </c:pt>
                <c:pt idx="2919">
                  <c:v>1.466275659824047E-2</c:v>
                </c:pt>
                <c:pt idx="2920">
                  <c:v>1.466275659824047E-2</c:v>
                </c:pt>
                <c:pt idx="2921">
                  <c:v>1.466275659824047E-2</c:v>
                </c:pt>
                <c:pt idx="2922">
                  <c:v>1.466275659824047E-2</c:v>
                </c:pt>
                <c:pt idx="2923">
                  <c:v>1.466275659824047E-2</c:v>
                </c:pt>
                <c:pt idx="2924">
                  <c:v>1.466275659824047E-2</c:v>
                </c:pt>
                <c:pt idx="2925">
                  <c:v>1.466275659824047E-2</c:v>
                </c:pt>
                <c:pt idx="2926">
                  <c:v>1.466275659824047E-2</c:v>
                </c:pt>
                <c:pt idx="2927">
                  <c:v>1.466275659824047E-2</c:v>
                </c:pt>
                <c:pt idx="2928">
                  <c:v>1.466275659824047E-2</c:v>
                </c:pt>
                <c:pt idx="2929">
                  <c:v>1.466275659824047E-2</c:v>
                </c:pt>
                <c:pt idx="2930">
                  <c:v>1.466275659824047E-2</c:v>
                </c:pt>
                <c:pt idx="2931">
                  <c:v>1.466275659824047E-2</c:v>
                </c:pt>
                <c:pt idx="2932">
                  <c:v>1.466275659824047E-2</c:v>
                </c:pt>
                <c:pt idx="2933">
                  <c:v>1.466275659824047E-2</c:v>
                </c:pt>
                <c:pt idx="2934">
                  <c:v>1.466275659824047E-2</c:v>
                </c:pt>
                <c:pt idx="2935">
                  <c:v>1.466275659824047E-2</c:v>
                </c:pt>
                <c:pt idx="2936">
                  <c:v>1.466275659824047E-2</c:v>
                </c:pt>
                <c:pt idx="2937">
                  <c:v>1.466275659824047E-2</c:v>
                </c:pt>
                <c:pt idx="2938">
                  <c:v>1.466275659824047E-2</c:v>
                </c:pt>
                <c:pt idx="2939">
                  <c:v>1.466275659824047E-2</c:v>
                </c:pt>
                <c:pt idx="2940">
                  <c:v>1.466275659824047E-2</c:v>
                </c:pt>
                <c:pt idx="2941">
                  <c:v>1.466275659824047E-2</c:v>
                </c:pt>
                <c:pt idx="2942">
                  <c:v>1.466275659824047E-2</c:v>
                </c:pt>
                <c:pt idx="2943">
                  <c:v>1.466275659824047E-2</c:v>
                </c:pt>
                <c:pt idx="2944">
                  <c:v>1.466275659824047E-2</c:v>
                </c:pt>
                <c:pt idx="2945">
                  <c:v>1.466275659824047E-2</c:v>
                </c:pt>
                <c:pt idx="2946">
                  <c:v>1.466275659824047E-2</c:v>
                </c:pt>
                <c:pt idx="2947">
                  <c:v>1.466275659824047E-2</c:v>
                </c:pt>
                <c:pt idx="2948">
                  <c:v>1.466275659824047E-2</c:v>
                </c:pt>
                <c:pt idx="2949">
                  <c:v>1.466275659824047E-2</c:v>
                </c:pt>
                <c:pt idx="2950">
                  <c:v>1.466275659824047E-2</c:v>
                </c:pt>
                <c:pt idx="2951">
                  <c:v>1.466275659824047E-2</c:v>
                </c:pt>
                <c:pt idx="2952">
                  <c:v>1.466275659824047E-2</c:v>
                </c:pt>
                <c:pt idx="2953">
                  <c:v>1.466275659824047E-2</c:v>
                </c:pt>
                <c:pt idx="2954">
                  <c:v>1.466275659824047E-2</c:v>
                </c:pt>
                <c:pt idx="2955">
                  <c:v>1.466275659824047E-2</c:v>
                </c:pt>
                <c:pt idx="2956">
                  <c:v>1.466275659824047E-2</c:v>
                </c:pt>
                <c:pt idx="2957">
                  <c:v>1.466275659824047E-2</c:v>
                </c:pt>
                <c:pt idx="2958">
                  <c:v>1.466275659824047E-2</c:v>
                </c:pt>
                <c:pt idx="2959">
                  <c:v>1.466275659824047E-2</c:v>
                </c:pt>
                <c:pt idx="2960">
                  <c:v>1.466275659824047E-2</c:v>
                </c:pt>
                <c:pt idx="2961">
                  <c:v>1.466275659824047E-2</c:v>
                </c:pt>
                <c:pt idx="2962">
                  <c:v>1.466275659824047E-2</c:v>
                </c:pt>
                <c:pt idx="2963">
                  <c:v>1.466275659824047E-2</c:v>
                </c:pt>
                <c:pt idx="2964">
                  <c:v>1.466275659824047E-2</c:v>
                </c:pt>
                <c:pt idx="2965">
                  <c:v>1.466275659824047E-2</c:v>
                </c:pt>
                <c:pt idx="2966">
                  <c:v>1.466275659824047E-2</c:v>
                </c:pt>
                <c:pt idx="2967">
                  <c:v>1.466275659824047E-2</c:v>
                </c:pt>
                <c:pt idx="2968">
                  <c:v>1.466275659824047E-2</c:v>
                </c:pt>
                <c:pt idx="2969">
                  <c:v>1.466275659824047E-2</c:v>
                </c:pt>
                <c:pt idx="2970">
                  <c:v>1.466275659824047E-2</c:v>
                </c:pt>
                <c:pt idx="2971">
                  <c:v>1.466275659824047E-2</c:v>
                </c:pt>
                <c:pt idx="2972">
                  <c:v>1.466275659824047E-2</c:v>
                </c:pt>
                <c:pt idx="2973">
                  <c:v>1.466275659824047E-2</c:v>
                </c:pt>
                <c:pt idx="2974">
                  <c:v>1.466275659824047E-2</c:v>
                </c:pt>
                <c:pt idx="2975">
                  <c:v>1.466275659824047E-2</c:v>
                </c:pt>
                <c:pt idx="2976">
                  <c:v>1.466275659824047E-2</c:v>
                </c:pt>
                <c:pt idx="2977">
                  <c:v>1.466275659824047E-2</c:v>
                </c:pt>
                <c:pt idx="2978">
                  <c:v>1.466275659824047E-2</c:v>
                </c:pt>
                <c:pt idx="2979">
                  <c:v>1.466275659824047E-2</c:v>
                </c:pt>
                <c:pt idx="2980">
                  <c:v>1.466275659824047E-2</c:v>
                </c:pt>
                <c:pt idx="2981">
                  <c:v>1.466275659824047E-2</c:v>
                </c:pt>
                <c:pt idx="2982">
                  <c:v>1.466275659824047E-2</c:v>
                </c:pt>
                <c:pt idx="2983">
                  <c:v>1.466275659824047E-2</c:v>
                </c:pt>
                <c:pt idx="2984">
                  <c:v>1.466275659824047E-2</c:v>
                </c:pt>
                <c:pt idx="2985">
                  <c:v>1.466275659824047E-2</c:v>
                </c:pt>
                <c:pt idx="2986">
                  <c:v>1.466275659824047E-2</c:v>
                </c:pt>
                <c:pt idx="2987">
                  <c:v>1.466275659824047E-2</c:v>
                </c:pt>
                <c:pt idx="2988">
                  <c:v>1.466275659824047E-2</c:v>
                </c:pt>
                <c:pt idx="2989">
                  <c:v>1.466275659824047E-2</c:v>
                </c:pt>
                <c:pt idx="2990">
                  <c:v>1.466275659824047E-2</c:v>
                </c:pt>
                <c:pt idx="2991">
                  <c:v>1.466275659824047E-2</c:v>
                </c:pt>
                <c:pt idx="2992">
                  <c:v>1.466275659824047E-2</c:v>
                </c:pt>
                <c:pt idx="2993">
                  <c:v>1.466275659824047E-2</c:v>
                </c:pt>
                <c:pt idx="2994">
                  <c:v>1.466275659824047E-2</c:v>
                </c:pt>
                <c:pt idx="2995">
                  <c:v>1.466275659824047E-2</c:v>
                </c:pt>
                <c:pt idx="2996">
                  <c:v>1.466275659824047E-2</c:v>
                </c:pt>
                <c:pt idx="2997">
                  <c:v>1.466275659824047E-2</c:v>
                </c:pt>
                <c:pt idx="2998">
                  <c:v>1.466275659824047E-2</c:v>
                </c:pt>
                <c:pt idx="2999">
                  <c:v>1.466275659824047E-2</c:v>
                </c:pt>
                <c:pt idx="3000">
                  <c:v>1.466275659824047E-2</c:v>
                </c:pt>
                <c:pt idx="3001">
                  <c:v>1.466275659824047E-2</c:v>
                </c:pt>
                <c:pt idx="3002">
                  <c:v>1.466275659824047E-2</c:v>
                </c:pt>
                <c:pt idx="3003">
                  <c:v>1.466275659824047E-2</c:v>
                </c:pt>
                <c:pt idx="3004">
                  <c:v>1.466275659824047E-2</c:v>
                </c:pt>
                <c:pt idx="3005">
                  <c:v>1.466275659824047E-2</c:v>
                </c:pt>
                <c:pt idx="3006">
                  <c:v>1.466275659824047E-2</c:v>
                </c:pt>
                <c:pt idx="3007">
                  <c:v>1.466275659824047E-2</c:v>
                </c:pt>
                <c:pt idx="3008">
                  <c:v>1.466275659824047E-2</c:v>
                </c:pt>
                <c:pt idx="3009">
                  <c:v>1.466275659824047E-2</c:v>
                </c:pt>
                <c:pt idx="3010">
                  <c:v>1.466275659824047E-2</c:v>
                </c:pt>
                <c:pt idx="3011">
                  <c:v>1.466275659824047E-2</c:v>
                </c:pt>
                <c:pt idx="3012">
                  <c:v>1.466275659824047E-2</c:v>
                </c:pt>
                <c:pt idx="3013">
                  <c:v>1.466275659824047E-2</c:v>
                </c:pt>
                <c:pt idx="3014">
                  <c:v>1.466275659824047E-2</c:v>
                </c:pt>
                <c:pt idx="3015">
                  <c:v>1.466275659824047E-2</c:v>
                </c:pt>
                <c:pt idx="3016">
                  <c:v>1.466275659824047E-2</c:v>
                </c:pt>
                <c:pt idx="3017">
                  <c:v>1.466275659824047E-2</c:v>
                </c:pt>
                <c:pt idx="3018">
                  <c:v>1.466275659824047E-2</c:v>
                </c:pt>
                <c:pt idx="3019">
                  <c:v>1.466275659824047E-2</c:v>
                </c:pt>
                <c:pt idx="3020">
                  <c:v>1.466275659824047E-2</c:v>
                </c:pt>
                <c:pt idx="3021">
                  <c:v>1.466275659824047E-2</c:v>
                </c:pt>
                <c:pt idx="3022">
                  <c:v>1.466275659824047E-2</c:v>
                </c:pt>
                <c:pt idx="3023">
                  <c:v>1.466275659824047E-2</c:v>
                </c:pt>
                <c:pt idx="3024">
                  <c:v>1.466275659824047E-2</c:v>
                </c:pt>
                <c:pt idx="3025">
                  <c:v>1.466275659824047E-2</c:v>
                </c:pt>
                <c:pt idx="3026">
                  <c:v>1.466275659824047E-2</c:v>
                </c:pt>
                <c:pt idx="3027">
                  <c:v>1.466275659824047E-2</c:v>
                </c:pt>
                <c:pt idx="3028">
                  <c:v>1.466275659824047E-2</c:v>
                </c:pt>
                <c:pt idx="3029">
                  <c:v>1.466275659824047E-2</c:v>
                </c:pt>
                <c:pt idx="3030">
                  <c:v>1.466275659824047E-2</c:v>
                </c:pt>
                <c:pt idx="3031">
                  <c:v>1.466275659824047E-2</c:v>
                </c:pt>
                <c:pt idx="3032">
                  <c:v>1.466275659824047E-2</c:v>
                </c:pt>
                <c:pt idx="3033">
                  <c:v>1.466275659824047E-2</c:v>
                </c:pt>
                <c:pt idx="3034">
                  <c:v>1.466275659824047E-2</c:v>
                </c:pt>
                <c:pt idx="3035">
                  <c:v>1.466275659824047E-2</c:v>
                </c:pt>
                <c:pt idx="3036">
                  <c:v>1.466275659824047E-2</c:v>
                </c:pt>
                <c:pt idx="3037">
                  <c:v>1.466275659824047E-2</c:v>
                </c:pt>
                <c:pt idx="3038">
                  <c:v>1.466275659824047E-2</c:v>
                </c:pt>
                <c:pt idx="3039">
                  <c:v>1.466275659824047E-2</c:v>
                </c:pt>
                <c:pt idx="3040">
                  <c:v>1.466275659824047E-2</c:v>
                </c:pt>
                <c:pt idx="3041">
                  <c:v>1.466275659824047E-2</c:v>
                </c:pt>
                <c:pt idx="3042">
                  <c:v>1.466275659824047E-2</c:v>
                </c:pt>
                <c:pt idx="3043">
                  <c:v>1.466275659824047E-2</c:v>
                </c:pt>
                <c:pt idx="3044">
                  <c:v>1.466275659824047E-2</c:v>
                </c:pt>
                <c:pt idx="3045">
                  <c:v>1.466275659824047E-2</c:v>
                </c:pt>
                <c:pt idx="3046">
                  <c:v>1.466275659824047E-2</c:v>
                </c:pt>
                <c:pt idx="3047">
                  <c:v>1.466275659824047E-2</c:v>
                </c:pt>
                <c:pt idx="3048">
                  <c:v>1.466275659824047E-2</c:v>
                </c:pt>
                <c:pt idx="3049">
                  <c:v>1.466275659824047E-2</c:v>
                </c:pt>
                <c:pt idx="3050">
                  <c:v>1.466275659824047E-2</c:v>
                </c:pt>
                <c:pt idx="3051">
                  <c:v>1.466275659824047E-2</c:v>
                </c:pt>
                <c:pt idx="3052">
                  <c:v>1.466275659824047E-2</c:v>
                </c:pt>
                <c:pt idx="3053">
                  <c:v>1.466275659824047E-2</c:v>
                </c:pt>
                <c:pt idx="3054">
                  <c:v>1.466275659824047E-2</c:v>
                </c:pt>
              </c:numCache>
            </c:numRef>
          </c:yVal>
          <c:smooth val="1"/>
          <c:extLst>
            <c:ext xmlns:c16="http://schemas.microsoft.com/office/drawing/2014/chart" uri="{C3380CC4-5D6E-409C-BE32-E72D297353CC}">
              <c16:uniqueId val="{00000001-DF2B-4BA0-BBAB-A0CFF4D796C5}"/>
            </c:ext>
          </c:extLst>
        </c:ser>
        <c:dLbls>
          <c:showLegendKey val="0"/>
          <c:showVal val="0"/>
          <c:showCatName val="0"/>
          <c:showSerName val="0"/>
          <c:showPercent val="0"/>
          <c:showBubbleSize val="0"/>
        </c:dLbls>
        <c:axId val="1565695664"/>
        <c:axId val="1668093872"/>
      </c:scatterChart>
      <c:valAx>
        <c:axId val="1565695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Tiempo (ms)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8093872"/>
        <c:crosses val="autoZero"/>
        <c:crossBetween val="midCat"/>
      </c:valAx>
      <c:valAx>
        <c:axId val="1668093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Distancia</a:t>
                </a:r>
                <a:r>
                  <a:rPr lang="en-US" baseline="0"/>
                  <a:t> (m)</a:t>
                </a:r>
                <a:endParaRPr lang="en-US"/>
              </a:p>
            </c:rich>
          </c:tx>
          <c:layout>
            <c:manualLayout>
              <c:xMode val="edge"/>
              <c:yMode val="edge"/>
              <c:x val="1.8792575541714488E-2"/>
              <c:y val="0.3622593384720378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5695664"/>
        <c:crosses val="autoZero"/>
        <c:crossBetween val="midCat"/>
      </c:valAx>
      <c:spPr>
        <a:noFill/>
        <a:ln>
          <a:noFill/>
        </a:ln>
        <a:effectLst/>
      </c:spPr>
    </c:plotArea>
    <c:legend>
      <c:legendPos val="b"/>
      <c:layout>
        <c:manualLayout>
          <c:xMode val="edge"/>
          <c:yMode val="edge"/>
          <c:x val="0.18548331248886502"/>
          <c:y val="0.91324939538106986"/>
          <c:w val="0.25603018372703412"/>
          <c:h val="7.33614844563208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Control motor</a:t>
            </a:r>
            <a:r>
              <a:rPr lang="en-US" baseline="0"/>
              <a:t> hidráulico</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Motor</c:v>
          </c:tx>
          <c:spPr>
            <a:ln w="19050" cap="rnd">
              <a:solidFill>
                <a:srgbClr val="FF0000"/>
              </a:solidFill>
              <a:round/>
            </a:ln>
            <a:effectLst/>
          </c:spPr>
          <c:marker>
            <c:symbol val="none"/>
          </c:marker>
          <c:xVal>
            <c:strRef>
              <c:f>[pruebas_control_motor.xlsx]pruebas_control_motor!$A$1:$A$302</c:f>
              <c:strCache>
                <c:ptCount val="302"/>
                <c:pt idx="0">
                  <c:v>Tiempo</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strCache>
            </c:strRef>
          </c:xVal>
          <c:yVal>
            <c:numRef>
              <c:f>[pruebas_control_motor.xlsx]pruebas_control_motor!$D$1:$D$302</c:f>
              <c:numCache>
                <c:formatCode>General</c:formatCode>
                <c:ptCount val="302"/>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7.1394230769230765E-2</c:v>
                </c:pt>
                <c:pt idx="61">
                  <c:v>0.21403846153846151</c:v>
                </c:pt>
                <c:pt idx="62">
                  <c:v>0.50249999999999995</c:v>
                </c:pt>
                <c:pt idx="63">
                  <c:v>0.93475961538461538</c:v>
                </c:pt>
                <c:pt idx="64">
                  <c:v>1.364423076923077</c:v>
                </c:pt>
                <c:pt idx="65">
                  <c:v>1.7224759615384617</c:v>
                </c:pt>
                <c:pt idx="66">
                  <c:v>1.9370913461538461</c:v>
                </c:pt>
                <c:pt idx="67">
                  <c:v>2.2249759615384614</c:v>
                </c:pt>
                <c:pt idx="68">
                  <c:v>2.5858413461538463</c:v>
                </c:pt>
                <c:pt idx="69">
                  <c:v>2.8758894230769232</c:v>
                </c:pt>
                <c:pt idx="70">
                  <c:v>3.0887019230769233</c:v>
                </c:pt>
                <c:pt idx="71">
                  <c:v>3.1607451923076928</c:v>
                </c:pt>
                <c:pt idx="72">
                  <c:v>3.2314182692307698</c:v>
                </c:pt>
                <c:pt idx="73">
                  <c:v>3.3776682692307696</c:v>
                </c:pt>
                <c:pt idx="74">
                  <c:v>3.6673557692307694</c:v>
                </c:pt>
                <c:pt idx="75">
                  <c:v>3.9552403846153856</c:v>
                </c:pt>
                <c:pt idx="76">
                  <c:v>4.0993269230769229</c:v>
                </c:pt>
                <c:pt idx="77">
                  <c:v>4.2390144230769229</c:v>
                </c:pt>
                <c:pt idx="78">
                  <c:v>4.3854807692307691</c:v>
                </c:pt>
                <c:pt idx="79">
                  <c:v>4.5295673076923073</c:v>
                </c:pt>
                <c:pt idx="80">
                  <c:v>4.6021153846153844</c:v>
                </c:pt>
                <c:pt idx="81">
                  <c:v>4.6706971153846162</c:v>
                </c:pt>
                <c:pt idx="82">
                  <c:v>4.7427403846153853</c:v>
                </c:pt>
                <c:pt idx="83">
                  <c:v>4.8153605769230765</c:v>
                </c:pt>
                <c:pt idx="84">
                  <c:v>4.9594471153846156</c:v>
                </c:pt>
                <c:pt idx="85">
                  <c:v>5.1755769230769229</c:v>
                </c:pt>
                <c:pt idx="86">
                  <c:v>5.1755769230769229</c:v>
                </c:pt>
                <c:pt idx="87">
                  <c:v>5.1000721153846147</c:v>
                </c:pt>
                <c:pt idx="88">
                  <c:v>5.1029567307692307</c:v>
                </c:pt>
                <c:pt idx="89">
                  <c:v>5.1791105769230779</c:v>
                </c:pt>
                <c:pt idx="90">
                  <c:v>5.3239182692307692</c:v>
                </c:pt>
                <c:pt idx="91">
                  <c:v>5.4687980769230773</c:v>
                </c:pt>
                <c:pt idx="92">
                  <c:v>5.4623798076923071</c:v>
                </c:pt>
                <c:pt idx="93">
                  <c:v>5.318365384615384</c:v>
                </c:pt>
                <c:pt idx="94">
                  <c:v>5.2463942307692299</c:v>
                </c:pt>
                <c:pt idx="95">
                  <c:v>5.3218990384615381</c:v>
                </c:pt>
                <c:pt idx="96">
                  <c:v>5.4665624999999993</c:v>
                </c:pt>
                <c:pt idx="97">
                  <c:v>5.5386778846153852</c:v>
                </c:pt>
                <c:pt idx="98">
                  <c:v>5.5379567307692303</c:v>
                </c:pt>
                <c:pt idx="99">
                  <c:v>5.3891826923076929</c:v>
                </c:pt>
                <c:pt idx="100">
                  <c:v>5.3190865384615389</c:v>
                </c:pt>
                <c:pt idx="101">
                  <c:v>5.3229807692307691</c:v>
                </c:pt>
                <c:pt idx="102">
                  <c:v>5.5396875000000003</c:v>
                </c:pt>
                <c:pt idx="103">
                  <c:v>5.6813942307692322</c:v>
                </c:pt>
                <c:pt idx="104">
                  <c:v>5.7526442307692305</c:v>
                </c:pt>
                <c:pt idx="105">
                  <c:v>5.7526442307692305</c:v>
                </c:pt>
                <c:pt idx="106">
                  <c:v>5.6085576923076932</c:v>
                </c:pt>
                <c:pt idx="107">
                  <c:v>5.5404086538461552</c:v>
                </c:pt>
                <c:pt idx="108">
                  <c:v>5.4728365384615376</c:v>
                </c:pt>
                <c:pt idx="109">
                  <c:v>5.4734855769230775</c:v>
                </c:pt>
                <c:pt idx="110">
                  <c:v>5.4734855769230775</c:v>
                </c:pt>
                <c:pt idx="111">
                  <c:v>5.4734855769230775</c:v>
                </c:pt>
                <c:pt idx="112">
                  <c:v>5.4015144230769234</c:v>
                </c:pt>
                <c:pt idx="113">
                  <c:v>5.4728365384615394</c:v>
                </c:pt>
                <c:pt idx="114">
                  <c:v>5.6857932692307704</c:v>
                </c:pt>
                <c:pt idx="115">
                  <c:v>6.0422596153846149</c:v>
                </c:pt>
                <c:pt idx="116">
                  <c:v>6.3977884615384619</c:v>
                </c:pt>
                <c:pt idx="117">
                  <c:v>6.7543269230769223</c:v>
                </c:pt>
                <c:pt idx="118">
                  <c:v>7.0371634615384613</c:v>
                </c:pt>
                <c:pt idx="119">
                  <c:v>7.3962980769230784</c:v>
                </c:pt>
                <c:pt idx="120">
                  <c:v>7.8246634615384618</c:v>
                </c:pt>
                <c:pt idx="121">
                  <c:v>8.1848798076923082</c:v>
                </c:pt>
                <c:pt idx="122">
                  <c:v>8.4751442307692297</c:v>
                </c:pt>
                <c:pt idx="123">
                  <c:v>8.5509374999999999</c:v>
                </c:pt>
                <c:pt idx="124">
                  <c:v>8.623629807692307</c:v>
                </c:pt>
                <c:pt idx="125">
                  <c:v>8.6943750000000009</c:v>
                </c:pt>
                <c:pt idx="126">
                  <c:v>8.7660576923076921</c:v>
                </c:pt>
                <c:pt idx="127">
                  <c:v>8.764903846153846</c:v>
                </c:pt>
                <c:pt idx="128">
                  <c:v>8.7706730769230781</c:v>
                </c:pt>
                <c:pt idx="129">
                  <c:v>8.6997115384615391</c:v>
                </c:pt>
                <c:pt idx="130">
                  <c:v>8.6287500000000001</c:v>
                </c:pt>
                <c:pt idx="131">
                  <c:v>8.624711538461538</c:v>
                </c:pt>
                <c:pt idx="132">
                  <c:v>8.6954567307692301</c:v>
                </c:pt>
                <c:pt idx="133">
                  <c:v>8.7672115384615399</c:v>
                </c:pt>
                <c:pt idx="134">
                  <c:v>8.7740625000000012</c:v>
                </c:pt>
                <c:pt idx="135">
                  <c:v>8.6969711538461532</c:v>
                </c:pt>
                <c:pt idx="136">
                  <c:v>8.4806249999999999</c:v>
                </c:pt>
                <c:pt idx="137">
                  <c:v>8.1850961538461533</c:v>
                </c:pt>
                <c:pt idx="138">
                  <c:v>7.8248798076923078</c:v>
                </c:pt>
                <c:pt idx="139">
                  <c:v>7.3236057692307686</c:v>
                </c:pt>
                <c:pt idx="140">
                  <c:v>6.6077884615384619</c:v>
                </c:pt>
                <c:pt idx="141">
                  <c:v>5.8192067307692303</c:v>
                </c:pt>
                <c:pt idx="142">
                  <c:v>4.8810576923076923</c:v>
                </c:pt>
                <c:pt idx="143">
                  <c:v>3.9538701923076922</c:v>
                </c:pt>
                <c:pt idx="144">
                  <c:v>3.1601682692307689</c:v>
                </c:pt>
                <c:pt idx="145">
                  <c:v>2.5170432692307689</c:v>
                </c:pt>
                <c:pt idx="146">
                  <c:v>2.0834855769230769</c:v>
                </c:pt>
                <c:pt idx="147">
                  <c:v>1.7952403846153844</c:v>
                </c:pt>
                <c:pt idx="148">
                  <c:v>1.6512259615384615</c:v>
                </c:pt>
                <c:pt idx="149">
                  <c:v>1.5793269230769231</c:v>
                </c:pt>
                <c:pt idx="150">
                  <c:v>1.5784615384615384</c:v>
                </c:pt>
                <c:pt idx="151">
                  <c:v>1.7222596153846153</c:v>
                </c:pt>
                <c:pt idx="152">
                  <c:v>1.8649038461538461</c:v>
                </c:pt>
                <c:pt idx="153">
                  <c:v>2.0097115384615387</c:v>
                </c:pt>
                <c:pt idx="154">
                  <c:v>2.0105769230769233</c:v>
                </c:pt>
                <c:pt idx="155">
                  <c:v>2.0112259615384613</c:v>
                </c:pt>
                <c:pt idx="156">
                  <c:v>2.0824759615384614</c:v>
                </c:pt>
                <c:pt idx="157">
                  <c:v>2.1525721153846153</c:v>
                </c:pt>
                <c:pt idx="158">
                  <c:v>2.2975961538461536</c:v>
                </c:pt>
                <c:pt idx="159">
                  <c:v>2.369134615384616</c:v>
                </c:pt>
                <c:pt idx="160">
                  <c:v>2.3705769230769231</c:v>
                </c:pt>
                <c:pt idx="161">
                  <c:v>2.2983894230769235</c:v>
                </c:pt>
                <c:pt idx="162">
                  <c:v>2.369134615384616</c:v>
                </c:pt>
                <c:pt idx="163">
                  <c:v>2.4401682692307696</c:v>
                </c:pt>
                <c:pt idx="164">
                  <c:v>2.5129326923076927</c:v>
                </c:pt>
                <c:pt idx="165">
                  <c:v>2.5132932692307692</c:v>
                </c:pt>
                <c:pt idx="166">
                  <c:v>2.4410336538461541</c:v>
                </c:pt>
                <c:pt idx="167">
                  <c:v>2.2975961538461536</c:v>
                </c:pt>
                <c:pt idx="168">
                  <c:v>2.2964423076923075</c:v>
                </c:pt>
                <c:pt idx="169">
                  <c:v>2.438798076923077</c:v>
                </c:pt>
                <c:pt idx="170">
                  <c:v>2.6536298076923073</c:v>
                </c:pt>
                <c:pt idx="171">
                  <c:v>2.6544951923076923</c:v>
                </c:pt>
                <c:pt idx="172">
                  <c:v>2.5825961538461537</c:v>
                </c:pt>
                <c:pt idx="173">
                  <c:v>2.5825961538461537</c:v>
                </c:pt>
                <c:pt idx="174">
                  <c:v>2.6534134615384612</c:v>
                </c:pt>
                <c:pt idx="175">
                  <c:v>2.8686778846153844</c:v>
                </c:pt>
                <c:pt idx="176">
                  <c:v>2.9418028846153845</c:v>
                </c:pt>
                <c:pt idx="177">
                  <c:v>2.9428846153846147</c:v>
                </c:pt>
                <c:pt idx="178">
                  <c:v>2.7286298076923075</c:v>
                </c:pt>
                <c:pt idx="179">
                  <c:v>2.8008894230769235</c:v>
                </c:pt>
                <c:pt idx="180">
                  <c:v>2.8717067307692306</c:v>
                </c:pt>
                <c:pt idx="181">
                  <c:v>2.8731490384615386</c:v>
                </c:pt>
                <c:pt idx="182">
                  <c:v>2.8742307692307696</c:v>
                </c:pt>
                <c:pt idx="183">
                  <c:v>2.7308653846153845</c:v>
                </c:pt>
                <c:pt idx="184">
                  <c:v>2.6583173076923079</c:v>
                </c:pt>
                <c:pt idx="185">
                  <c:v>2.5859134615384614</c:v>
                </c:pt>
                <c:pt idx="186">
                  <c:v>2.6565865384615388</c:v>
                </c:pt>
                <c:pt idx="187">
                  <c:v>2.6551442307692308</c:v>
                </c:pt>
                <c:pt idx="188">
                  <c:v>2.7281249999999995</c:v>
                </c:pt>
                <c:pt idx="189">
                  <c:v>2.800456730769231</c:v>
                </c:pt>
                <c:pt idx="190">
                  <c:v>2.800456730769231</c:v>
                </c:pt>
                <c:pt idx="191">
                  <c:v>2.8705528846153849</c:v>
                </c:pt>
                <c:pt idx="192">
                  <c:v>2.871418269230769</c:v>
                </c:pt>
                <c:pt idx="193">
                  <c:v>2.941658653846154</c:v>
                </c:pt>
                <c:pt idx="194">
                  <c:v>3.0166586538461542</c:v>
                </c:pt>
                <c:pt idx="195">
                  <c:v>3.1630528846153849</c:v>
                </c:pt>
                <c:pt idx="196">
                  <c:v>3.3034615384615384</c:v>
                </c:pt>
                <c:pt idx="197">
                  <c:v>3.5193749999999997</c:v>
                </c:pt>
                <c:pt idx="198">
                  <c:v>3.8810336538461536</c:v>
                </c:pt>
                <c:pt idx="199">
                  <c:v>4.312644230769231</c:v>
                </c:pt>
                <c:pt idx="200">
                  <c:v>4.8145673076923083</c:v>
                </c:pt>
                <c:pt idx="201">
                  <c:v>5.318653846153846</c:v>
                </c:pt>
                <c:pt idx="202">
                  <c:v>5.7470192307692303</c:v>
                </c:pt>
                <c:pt idx="203">
                  <c:v>6.1750240384615385</c:v>
                </c:pt>
                <c:pt idx="204">
                  <c:v>6.606850961538461</c:v>
                </c:pt>
                <c:pt idx="205">
                  <c:v>6.9646875000000001</c:v>
                </c:pt>
                <c:pt idx="206">
                  <c:v>7.3188461538461533</c:v>
                </c:pt>
                <c:pt idx="207">
                  <c:v>7.6069471153846155</c:v>
                </c:pt>
                <c:pt idx="208">
                  <c:v>7.9649278846153839</c:v>
                </c:pt>
                <c:pt idx="209">
                  <c:v>8.2519471153846169</c:v>
                </c:pt>
                <c:pt idx="210">
                  <c:v>8.6107211538461552</c:v>
                </c:pt>
                <c:pt idx="211">
                  <c:v>8.897740384615382</c:v>
                </c:pt>
                <c:pt idx="212">
                  <c:v>9.1844711538461539</c:v>
                </c:pt>
                <c:pt idx="213">
                  <c:v>9.4704807692307682</c:v>
                </c:pt>
                <c:pt idx="214">
                  <c:v>9.6867548076923082</c:v>
                </c:pt>
                <c:pt idx="215">
                  <c:v>9.9726923076923057</c:v>
                </c:pt>
                <c:pt idx="216">
                  <c:v>10.18795673076923</c:v>
                </c:pt>
                <c:pt idx="217">
                  <c:v>10.473605769230769</c:v>
                </c:pt>
                <c:pt idx="218">
                  <c:v>10.690312500000003</c:v>
                </c:pt>
                <c:pt idx="219">
                  <c:v>10.902764423076924</c:v>
                </c:pt>
                <c:pt idx="220">
                  <c:v>11.048942307692307</c:v>
                </c:pt>
                <c:pt idx="221">
                  <c:v>11.262764423076923</c:v>
                </c:pt>
                <c:pt idx="222">
                  <c:v>11.478100961538463</c:v>
                </c:pt>
                <c:pt idx="223">
                  <c:v>11.557067307692309</c:v>
                </c:pt>
                <c:pt idx="224">
                  <c:v>11.620312500000001</c:v>
                </c:pt>
                <c:pt idx="225">
                  <c:v>11.479471153846156</c:v>
                </c:pt>
                <c:pt idx="226">
                  <c:v>11.476658653846155</c:v>
                </c:pt>
                <c:pt idx="227">
                  <c:v>11.409086538461537</c:v>
                </c:pt>
                <c:pt idx="228">
                  <c:v>11.333221153846154</c:v>
                </c:pt>
                <c:pt idx="229">
                  <c:v>11.264350961538462</c:v>
                </c:pt>
                <c:pt idx="230">
                  <c:v>11.119471153846153</c:v>
                </c:pt>
                <c:pt idx="231">
                  <c:v>11.03920673076923</c:v>
                </c:pt>
                <c:pt idx="232">
                  <c:v>11.049158653846156</c:v>
                </c:pt>
                <c:pt idx="233">
                  <c:v>11.191370192307694</c:v>
                </c:pt>
                <c:pt idx="234">
                  <c:v>11.192740384615385</c:v>
                </c:pt>
                <c:pt idx="235">
                  <c:v>11.263125000000002</c:v>
                </c:pt>
                <c:pt idx="236">
                  <c:v>11.338990384615387</c:v>
                </c:pt>
                <c:pt idx="237">
                  <c:v>11.336177884615385</c:v>
                </c:pt>
                <c:pt idx="238">
                  <c:v>11.409230769230769</c:v>
                </c:pt>
                <c:pt idx="239">
                  <c:v>11.483725961538461</c:v>
                </c:pt>
                <c:pt idx="240">
                  <c:v>11.552596153846157</c:v>
                </c:pt>
                <c:pt idx="241">
                  <c:v>11.622908653846155</c:v>
                </c:pt>
                <c:pt idx="242">
                  <c:v>11.620096153846154</c:v>
                </c:pt>
                <c:pt idx="243">
                  <c:v>11.620096153846154</c:v>
                </c:pt>
                <c:pt idx="244">
                  <c:v>11.618653846153846</c:v>
                </c:pt>
                <c:pt idx="245">
                  <c:v>11.620024038461539</c:v>
                </c:pt>
                <c:pt idx="246">
                  <c:v>11.690336538461539</c:v>
                </c:pt>
                <c:pt idx="247">
                  <c:v>11.757692307692309</c:v>
                </c:pt>
                <c:pt idx="248">
                  <c:v>11.759206730769233</c:v>
                </c:pt>
                <c:pt idx="249">
                  <c:v>11.757692307692306</c:v>
                </c:pt>
                <c:pt idx="250">
                  <c:v>11.904086538461534</c:v>
                </c:pt>
                <c:pt idx="251">
                  <c:v>11.972884615384617</c:v>
                </c:pt>
                <c:pt idx="252">
                  <c:v>12.043197115384618</c:v>
                </c:pt>
                <c:pt idx="253">
                  <c:v>12.113509615384613</c:v>
                </c:pt>
                <c:pt idx="254">
                  <c:v>12.11199519230769</c:v>
                </c:pt>
                <c:pt idx="255">
                  <c:v>12.11502403846154</c:v>
                </c:pt>
                <c:pt idx="256">
                  <c:v>12.11199519230769</c:v>
                </c:pt>
                <c:pt idx="257">
                  <c:v>12.186778846153846</c:v>
                </c:pt>
                <c:pt idx="258">
                  <c:v>12.186778846153846</c:v>
                </c:pt>
                <c:pt idx="259">
                  <c:v>12.125192307692307</c:v>
                </c:pt>
                <c:pt idx="260">
                  <c:v>11.979086538461537</c:v>
                </c:pt>
                <c:pt idx="261">
                  <c:v>11.627524038461537</c:v>
                </c:pt>
                <c:pt idx="262">
                  <c:v>11.12423076923077</c:v>
                </c:pt>
                <c:pt idx="263">
                  <c:v>10.481826923076925</c:v>
                </c:pt>
                <c:pt idx="264">
                  <c:v>9.7712019230769229</c:v>
                </c:pt>
                <c:pt idx="265">
                  <c:v>8.8357932692307699</c:v>
                </c:pt>
                <c:pt idx="266">
                  <c:v>7.8305769230769231</c:v>
                </c:pt>
                <c:pt idx="267">
                  <c:v>6.8179326923076928</c:v>
                </c:pt>
                <c:pt idx="268">
                  <c:v>5.8170432692307692</c:v>
                </c:pt>
                <c:pt idx="269">
                  <c:v>4.9499278846153851</c:v>
                </c:pt>
                <c:pt idx="270">
                  <c:v>4.1643749999999997</c:v>
                </c:pt>
                <c:pt idx="271">
                  <c:v>3.3715384615384614</c:v>
                </c:pt>
                <c:pt idx="272">
                  <c:v>2.6498798076923076</c:v>
                </c:pt>
                <c:pt idx="273">
                  <c:v>2.0066105769230766</c:v>
                </c:pt>
                <c:pt idx="274">
                  <c:v>1.4331490384615384</c:v>
                </c:pt>
                <c:pt idx="275">
                  <c:v>1.003485576923077</c:v>
                </c:pt>
                <c:pt idx="276">
                  <c:v>0.6450721153846154</c:v>
                </c:pt>
                <c:pt idx="277">
                  <c:v>0.35834134615384622</c:v>
                </c:pt>
                <c:pt idx="278">
                  <c:v>0.14329326923076924</c:v>
                </c:pt>
                <c:pt idx="279">
                  <c:v>7.1610576923076916E-2</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numCache>
            </c:numRef>
          </c:yVal>
          <c:smooth val="1"/>
          <c:extLst>
            <c:ext xmlns:c16="http://schemas.microsoft.com/office/drawing/2014/chart" uri="{C3380CC4-5D6E-409C-BE32-E72D297353CC}">
              <c16:uniqueId val="{00000000-D25D-491D-A56F-F86D91E4DCCF}"/>
            </c:ext>
          </c:extLst>
        </c:ser>
        <c:ser>
          <c:idx val="1"/>
          <c:order val="1"/>
          <c:tx>
            <c:v>Setpoint</c:v>
          </c:tx>
          <c:spPr>
            <a:ln w="19050" cap="rnd">
              <a:solidFill>
                <a:schemeClr val="tx1"/>
              </a:solidFill>
              <a:round/>
            </a:ln>
            <a:effectLst/>
          </c:spPr>
          <c:marker>
            <c:symbol val="none"/>
          </c:marker>
          <c:xVal>
            <c:strRef>
              <c:f>[pruebas_control_motor.xlsx]pruebas_control_motor!$A$1:$A$302</c:f>
              <c:strCache>
                <c:ptCount val="302"/>
                <c:pt idx="0">
                  <c:v>Tiempo</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strCache>
            </c:strRef>
          </c:xVal>
          <c:yVal>
            <c:numRef>
              <c:f>[pruebas_control_motor.xlsx]pruebas_control_motor!$B:$B</c:f>
              <c:numCache>
                <c:formatCode>General</c:formatCode>
                <c:ptCount val="10485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5.7692307692307692</c:v>
                </c:pt>
                <c:pt idx="63">
                  <c:v>5.7692307692307692</c:v>
                </c:pt>
                <c:pt idx="64">
                  <c:v>5.7692307692307692</c:v>
                </c:pt>
                <c:pt idx="65">
                  <c:v>5.7692307692307692</c:v>
                </c:pt>
                <c:pt idx="66">
                  <c:v>5.7692307692307692</c:v>
                </c:pt>
                <c:pt idx="67">
                  <c:v>5.7692307692307692</c:v>
                </c:pt>
                <c:pt idx="68">
                  <c:v>5.7692307692307692</c:v>
                </c:pt>
                <c:pt idx="69">
                  <c:v>5.7692307692307692</c:v>
                </c:pt>
                <c:pt idx="70">
                  <c:v>5.7692307692307692</c:v>
                </c:pt>
                <c:pt idx="71">
                  <c:v>5.7692307692307692</c:v>
                </c:pt>
                <c:pt idx="72">
                  <c:v>5.7692307692307692</c:v>
                </c:pt>
                <c:pt idx="73">
                  <c:v>5.7692307692307692</c:v>
                </c:pt>
                <c:pt idx="74">
                  <c:v>5.7692307692307692</c:v>
                </c:pt>
                <c:pt idx="75">
                  <c:v>5.7692307692307692</c:v>
                </c:pt>
                <c:pt idx="76">
                  <c:v>5.7692307692307692</c:v>
                </c:pt>
                <c:pt idx="77">
                  <c:v>5.7692307692307692</c:v>
                </c:pt>
                <c:pt idx="78">
                  <c:v>5.7692307692307692</c:v>
                </c:pt>
                <c:pt idx="79">
                  <c:v>5.7692307692307692</c:v>
                </c:pt>
                <c:pt idx="80">
                  <c:v>5.7692307692307692</c:v>
                </c:pt>
                <c:pt idx="81">
                  <c:v>5.7692307692307692</c:v>
                </c:pt>
                <c:pt idx="82">
                  <c:v>5.7692307692307692</c:v>
                </c:pt>
                <c:pt idx="83">
                  <c:v>5.7692307692307692</c:v>
                </c:pt>
                <c:pt idx="84">
                  <c:v>5.7692307692307692</c:v>
                </c:pt>
                <c:pt idx="85">
                  <c:v>5.7692307692307692</c:v>
                </c:pt>
                <c:pt idx="86">
                  <c:v>5.7692307692307692</c:v>
                </c:pt>
                <c:pt idx="87">
                  <c:v>5.7692307692307692</c:v>
                </c:pt>
                <c:pt idx="88">
                  <c:v>5.7692307692307692</c:v>
                </c:pt>
                <c:pt idx="89">
                  <c:v>5.7692307692307692</c:v>
                </c:pt>
                <c:pt idx="90">
                  <c:v>5.7692307692307692</c:v>
                </c:pt>
                <c:pt idx="91">
                  <c:v>5.7692307692307692</c:v>
                </c:pt>
                <c:pt idx="92">
                  <c:v>5.7692307692307692</c:v>
                </c:pt>
                <c:pt idx="93">
                  <c:v>5.7692307692307692</c:v>
                </c:pt>
                <c:pt idx="94">
                  <c:v>5.7692307692307692</c:v>
                </c:pt>
                <c:pt idx="95">
                  <c:v>5.7692307692307692</c:v>
                </c:pt>
                <c:pt idx="96">
                  <c:v>5.7692307692307692</c:v>
                </c:pt>
                <c:pt idx="97">
                  <c:v>5.7692307692307692</c:v>
                </c:pt>
                <c:pt idx="98">
                  <c:v>5.7692307692307692</c:v>
                </c:pt>
                <c:pt idx="99">
                  <c:v>5.7692307692307692</c:v>
                </c:pt>
                <c:pt idx="100">
                  <c:v>5.7692307692307692</c:v>
                </c:pt>
                <c:pt idx="101">
                  <c:v>5.7692307692307692</c:v>
                </c:pt>
                <c:pt idx="102">
                  <c:v>5.7692307692307692</c:v>
                </c:pt>
                <c:pt idx="103">
                  <c:v>5.7692307692307692</c:v>
                </c:pt>
                <c:pt idx="104">
                  <c:v>5.7692307692307692</c:v>
                </c:pt>
                <c:pt idx="105">
                  <c:v>5.7692307692307692</c:v>
                </c:pt>
                <c:pt idx="106">
                  <c:v>5.7692307692307692</c:v>
                </c:pt>
                <c:pt idx="107">
                  <c:v>5.7692307692307692</c:v>
                </c:pt>
                <c:pt idx="108">
                  <c:v>5.7692307692307692</c:v>
                </c:pt>
                <c:pt idx="109">
                  <c:v>5.7692307692307692</c:v>
                </c:pt>
                <c:pt idx="110">
                  <c:v>5.7692307692307692</c:v>
                </c:pt>
                <c:pt idx="111">
                  <c:v>5.7692307692307692</c:v>
                </c:pt>
                <c:pt idx="112">
                  <c:v>5.7692307692307692</c:v>
                </c:pt>
                <c:pt idx="113">
                  <c:v>5.7692307692307692</c:v>
                </c:pt>
                <c:pt idx="114">
                  <c:v>5.7692307692307692</c:v>
                </c:pt>
                <c:pt idx="115">
                  <c:v>8.6538461538461533</c:v>
                </c:pt>
                <c:pt idx="116">
                  <c:v>8.6538461538461533</c:v>
                </c:pt>
                <c:pt idx="117">
                  <c:v>8.6538461538461533</c:v>
                </c:pt>
                <c:pt idx="118">
                  <c:v>8.6538461538461533</c:v>
                </c:pt>
                <c:pt idx="119">
                  <c:v>8.6538461538461533</c:v>
                </c:pt>
                <c:pt idx="120">
                  <c:v>8.6538461538461533</c:v>
                </c:pt>
                <c:pt idx="121">
                  <c:v>8.6538461538461533</c:v>
                </c:pt>
                <c:pt idx="122">
                  <c:v>8.6538461538461533</c:v>
                </c:pt>
                <c:pt idx="123">
                  <c:v>8.6538461538461533</c:v>
                </c:pt>
                <c:pt idx="124">
                  <c:v>8.6538461538461533</c:v>
                </c:pt>
                <c:pt idx="125">
                  <c:v>8.6538461538461533</c:v>
                </c:pt>
                <c:pt idx="126">
                  <c:v>8.6538461538461533</c:v>
                </c:pt>
                <c:pt idx="127">
                  <c:v>8.6538461538461533</c:v>
                </c:pt>
                <c:pt idx="128">
                  <c:v>8.6538461538461533</c:v>
                </c:pt>
                <c:pt idx="129">
                  <c:v>8.6538461538461533</c:v>
                </c:pt>
                <c:pt idx="130">
                  <c:v>8.6538461538461533</c:v>
                </c:pt>
                <c:pt idx="131">
                  <c:v>8.6538461538461533</c:v>
                </c:pt>
                <c:pt idx="132">
                  <c:v>8.6538461538461533</c:v>
                </c:pt>
                <c:pt idx="133">
                  <c:v>8.6538461538461533</c:v>
                </c:pt>
                <c:pt idx="134">
                  <c:v>8.6538461538461533</c:v>
                </c:pt>
                <c:pt idx="135">
                  <c:v>8.6538461538461533</c:v>
                </c:pt>
                <c:pt idx="136">
                  <c:v>8.6538461538461533</c:v>
                </c:pt>
                <c:pt idx="137">
                  <c:v>2.8846153846153846</c:v>
                </c:pt>
                <c:pt idx="138">
                  <c:v>2.8846153846153846</c:v>
                </c:pt>
                <c:pt idx="139">
                  <c:v>2.8846153846153846</c:v>
                </c:pt>
                <c:pt idx="140">
                  <c:v>2.8846153846153846</c:v>
                </c:pt>
                <c:pt idx="141">
                  <c:v>2.8846153846153846</c:v>
                </c:pt>
                <c:pt idx="142">
                  <c:v>2.8846153846153846</c:v>
                </c:pt>
                <c:pt idx="143">
                  <c:v>2.8846153846153846</c:v>
                </c:pt>
                <c:pt idx="144">
                  <c:v>2.8846153846153846</c:v>
                </c:pt>
                <c:pt idx="145">
                  <c:v>2.8846153846153846</c:v>
                </c:pt>
                <c:pt idx="146">
                  <c:v>2.8846153846153846</c:v>
                </c:pt>
                <c:pt idx="147">
                  <c:v>2.8846153846153846</c:v>
                </c:pt>
                <c:pt idx="148">
                  <c:v>2.8846153846153846</c:v>
                </c:pt>
                <c:pt idx="149">
                  <c:v>2.8846153846153846</c:v>
                </c:pt>
                <c:pt idx="150">
                  <c:v>2.8846153846153846</c:v>
                </c:pt>
                <c:pt idx="151">
                  <c:v>2.8846153846153846</c:v>
                </c:pt>
                <c:pt idx="152">
                  <c:v>2.8846153846153846</c:v>
                </c:pt>
                <c:pt idx="153">
                  <c:v>2.8846153846153846</c:v>
                </c:pt>
                <c:pt idx="154">
                  <c:v>2.8846153846153846</c:v>
                </c:pt>
                <c:pt idx="155">
                  <c:v>2.8846153846153846</c:v>
                </c:pt>
                <c:pt idx="156">
                  <c:v>2.8846153846153846</c:v>
                </c:pt>
                <c:pt idx="157">
                  <c:v>2.8846153846153846</c:v>
                </c:pt>
                <c:pt idx="158">
                  <c:v>2.8846153846153846</c:v>
                </c:pt>
                <c:pt idx="159">
                  <c:v>2.8846153846153846</c:v>
                </c:pt>
                <c:pt idx="160">
                  <c:v>2.8846153846153846</c:v>
                </c:pt>
                <c:pt idx="161">
                  <c:v>2.8846153846153846</c:v>
                </c:pt>
                <c:pt idx="162">
                  <c:v>2.8846153846153846</c:v>
                </c:pt>
                <c:pt idx="163">
                  <c:v>2.8846153846153846</c:v>
                </c:pt>
                <c:pt idx="164">
                  <c:v>2.8846153846153846</c:v>
                </c:pt>
                <c:pt idx="165">
                  <c:v>2.8846153846153846</c:v>
                </c:pt>
                <c:pt idx="166">
                  <c:v>2.8846153846153846</c:v>
                </c:pt>
                <c:pt idx="167">
                  <c:v>2.8846153846153846</c:v>
                </c:pt>
                <c:pt idx="168">
                  <c:v>2.8846153846153846</c:v>
                </c:pt>
                <c:pt idx="169">
                  <c:v>2.8846153846153846</c:v>
                </c:pt>
                <c:pt idx="170">
                  <c:v>2.8846153846153846</c:v>
                </c:pt>
                <c:pt idx="171">
                  <c:v>2.8846153846153846</c:v>
                </c:pt>
                <c:pt idx="172">
                  <c:v>2.8846153846153846</c:v>
                </c:pt>
                <c:pt idx="173">
                  <c:v>2.8846153846153846</c:v>
                </c:pt>
                <c:pt idx="174">
                  <c:v>2.8846153846153846</c:v>
                </c:pt>
                <c:pt idx="175">
                  <c:v>2.8846153846153846</c:v>
                </c:pt>
                <c:pt idx="176">
                  <c:v>2.8846153846153846</c:v>
                </c:pt>
                <c:pt idx="177">
                  <c:v>2.8846153846153846</c:v>
                </c:pt>
                <c:pt idx="178">
                  <c:v>2.8846153846153846</c:v>
                </c:pt>
                <c:pt idx="179">
                  <c:v>2.8846153846153846</c:v>
                </c:pt>
                <c:pt idx="180">
                  <c:v>2.8846153846153846</c:v>
                </c:pt>
                <c:pt idx="181">
                  <c:v>2.8846153846153846</c:v>
                </c:pt>
                <c:pt idx="182">
                  <c:v>2.8846153846153846</c:v>
                </c:pt>
                <c:pt idx="183">
                  <c:v>2.8846153846153846</c:v>
                </c:pt>
                <c:pt idx="184">
                  <c:v>2.8846153846153846</c:v>
                </c:pt>
                <c:pt idx="185">
                  <c:v>2.8846153846153846</c:v>
                </c:pt>
                <c:pt idx="186">
                  <c:v>2.8846153846153846</c:v>
                </c:pt>
                <c:pt idx="187">
                  <c:v>2.8846153846153846</c:v>
                </c:pt>
                <c:pt idx="188">
                  <c:v>2.8846153846153846</c:v>
                </c:pt>
                <c:pt idx="189">
                  <c:v>2.8846153846153846</c:v>
                </c:pt>
                <c:pt idx="190">
                  <c:v>2.8846153846153846</c:v>
                </c:pt>
                <c:pt idx="191">
                  <c:v>2.8846153846153846</c:v>
                </c:pt>
                <c:pt idx="192">
                  <c:v>2.8846153846153846</c:v>
                </c:pt>
                <c:pt idx="193">
                  <c:v>2.8846153846153846</c:v>
                </c:pt>
                <c:pt idx="194">
                  <c:v>11.538461538461538</c:v>
                </c:pt>
                <c:pt idx="195">
                  <c:v>11.538461538461538</c:v>
                </c:pt>
                <c:pt idx="196">
                  <c:v>11.538461538461538</c:v>
                </c:pt>
                <c:pt idx="197">
                  <c:v>11.538461538461538</c:v>
                </c:pt>
                <c:pt idx="198">
                  <c:v>11.538461538461538</c:v>
                </c:pt>
                <c:pt idx="199">
                  <c:v>11.538461538461538</c:v>
                </c:pt>
                <c:pt idx="200">
                  <c:v>11.538461538461538</c:v>
                </c:pt>
                <c:pt idx="201">
                  <c:v>11.538461538461538</c:v>
                </c:pt>
                <c:pt idx="202">
                  <c:v>11.538461538461538</c:v>
                </c:pt>
                <c:pt idx="203">
                  <c:v>11.538461538461538</c:v>
                </c:pt>
                <c:pt idx="204">
                  <c:v>11.538461538461538</c:v>
                </c:pt>
                <c:pt idx="205">
                  <c:v>11.538461538461538</c:v>
                </c:pt>
                <c:pt idx="206">
                  <c:v>11.538461538461538</c:v>
                </c:pt>
                <c:pt idx="207">
                  <c:v>11.538461538461538</c:v>
                </c:pt>
                <c:pt idx="208">
                  <c:v>11.538461538461538</c:v>
                </c:pt>
                <c:pt idx="209">
                  <c:v>11.538461538461538</c:v>
                </c:pt>
                <c:pt idx="210">
                  <c:v>11.538461538461538</c:v>
                </c:pt>
                <c:pt idx="211">
                  <c:v>11.538461538461538</c:v>
                </c:pt>
                <c:pt idx="212">
                  <c:v>11.538461538461538</c:v>
                </c:pt>
                <c:pt idx="213">
                  <c:v>11.538461538461538</c:v>
                </c:pt>
                <c:pt idx="214">
                  <c:v>11.538461538461538</c:v>
                </c:pt>
                <c:pt idx="215">
                  <c:v>11.538461538461538</c:v>
                </c:pt>
                <c:pt idx="216">
                  <c:v>11.538461538461538</c:v>
                </c:pt>
                <c:pt idx="217">
                  <c:v>11.538461538461538</c:v>
                </c:pt>
                <c:pt idx="218">
                  <c:v>11.538461538461538</c:v>
                </c:pt>
                <c:pt idx="219">
                  <c:v>11.538461538461538</c:v>
                </c:pt>
                <c:pt idx="220">
                  <c:v>11.538461538461538</c:v>
                </c:pt>
                <c:pt idx="221">
                  <c:v>11.538461538461538</c:v>
                </c:pt>
                <c:pt idx="222">
                  <c:v>11.538461538461538</c:v>
                </c:pt>
                <c:pt idx="223">
                  <c:v>11.538461538461538</c:v>
                </c:pt>
                <c:pt idx="224">
                  <c:v>11.538461538461538</c:v>
                </c:pt>
                <c:pt idx="225">
                  <c:v>11.538461538461538</c:v>
                </c:pt>
                <c:pt idx="226">
                  <c:v>11.538461538461538</c:v>
                </c:pt>
                <c:pt idx="227">
                  <c:v>11.538461538461538</c:v>
                </c:pt>
                <c:pt idx="228">
                  <c:v>11.538461538461538</c:v>
                </c:pt>
                <c:pt idx="229">
                  <c:v>11.538461538461538</c:v>
                </c:pt>
                <c:pt idx="230">
                  <c:v>11.538461538461538</c:v>
                </c:pt>
                <c:pt idx="231">
                  <c:v>11.538461538461538</c:v>
                </c:pt>
                <c:pt idx="232">
                  <c:v>11.538461538461538</c:v>
                </c:pt>
                <c:pt idx="233">
                  <c:v>11.538461538461538</c:v>
                </c:pt>
                <c:pt idx="234">
                  <c:v>11.538461538461538</c:v>
                </c:pt>
                <c:pt idx="235">
                  <c:v>11.538461538461538</c:v>
                </c:pt>
                <c:pt idx="236">
                  <c:v>11.538461538461538</c:v>
                </c:pt>
                <c:pt idx="237">
                  <c:v>11.538461538461538</c:v>
                </c:pt>
                <c:pt idx="238">
                  <c:v>11.538461538461538</c:v>
                </c:pt>
                <c:pt idx="239">
                  <c:v>11.538461538461538</c:v>
                </c:pt>
                <c:pt idx="240">
                  <c:v>11.538461538461538</c:v>
                </c:pt>
                <c:pt idx="241">
                  <c:v>11.538461538461538</c:v>
                </c:pt>
                <c:pt idx="242">
                  <c:v>11.538461538461538</c:v>
                </c:pt>
                <c:pt idx="243">
                  <c:v>11.538461538461538</c:v>
                </c:pt>
                <c:pt idx="244">
                  <c:v>11.538461538461538</c:v>
                </c:pt>
                <c:pt idx="245">
                  <c:v>11.538461538461538</c:v>
                </c:pt>
                <c:pt idx="246">
                  <c:v>11.538461538461538</c:v>
                </c:pt>
                <c:pt idx="247">
                  <c:v>11.538461538461538</c:v>
                </c:pt>
                <c:pt idx="248">
                  <c:v>11.538461538461538</c:v>
                </c:pt>
                <c:pt idx="249">
                  <c:v>11.538461538461538</c:v>
                </c:pt>
                <c:pt idx="250">
                  <c:v>11.538461538461538</c:v>
                </c:pt>
                <c:pt idx="251">
                  <c:v>11.538461538461538</c:v>
                </c:pt>
                <c:pt idx="252">
                  <c:v>11.538461538461538</c:v>
                </c:pt>
                <c:pt idx="253">
                  <c:v>11.538461538461538</c:v>
                </c:pt>
                <c:pt idx="254">
                  <c:v>11.538461538461538</c:v>
                </c:pt>
                <c:pt idx="255">
                  <c:v>11.538461538461538</c:v>
                </c:pt>
                <c:pt idx="256">
                  <c:v>11.538461538461538</c:v>
                </c:pt>
                <c:pt idx="257">
                  <c:v>11.538461538461538</c:v>
                </c:pt>
                <c:pt idx="258">
                  <c:v>11.538461538461538</c:v>
                </c:pt>
                <c:pt idx="259">
                  <c:v>11.538461538461538</c:v>
                </c:pt>
                <c:pt idx="260">
                  <c:v>11.538461538461538</c:v>
                </c:pt>
                <c:pt idx="261">
                  <c:v>11.538461538461538</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numCache>
            </c:numRef>
          </c:yVal>
          <c:smooth val="1"/>
          <c:extLst>
            <c:ext xmlns:c16="http://schemas.microsoft.com/office/drawing/2014/chart" uri="{C3380CC4-5D6E-409C-BE32-E72D297353CC}">
              <c16:uniqueId val="{00000001-D25D-491D-A56F-F86D91E4DCCF}"/>
            </c:ext>
          </c:extLst>
        </c:ser>
        <c:dLbls>
          <c:showLegendKey val="0"/>
          <c:showVal val="0"/>
          <c:showCatName val="0"/>
          <c:showSerName val="0"/>
          <c:showPercent val="0"/>
          <c:showBubbleSize val="0"/>
        </c:dLbls>
        <c:axId val="1634785471"/>
        <c:axId val="1584355487"/>
      </c:scatterChart>
      <c:valAx>
        <c:axId val="163478547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Tiempo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4355487"/>
        <c:crosses val="autoZero"/>
        <c:crossBetween val="midCat"/>
      </c:valAx>
      <c:valAx>
        <c:axId val="15843554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Velocidad (RPM)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78547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1392445737826871"/>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'[PRUEBAS DE TEMPERATURA Y CORRIENTE .xlsx]Sheet1'!$B$1</c:f>
              <c:strCache>
                <c:ptCount val="1"/>
                <c:pt idx="0">
                  <c:v>TEMPERATURA DEL ANILLO </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og"/>
            <c:dispRSqr val="0"/>
            <c:dispEq val="0"/>
          </c:trendline>
          <c:trendline>
            <c:spPr>
              <a:ln w="19050" cap="rnd">
                <a:solidFill>
                  <a:schemeClr val="accent1"/>
                </a:solidFill>
                <a:prstDash val="sysDot"/>
              </a:ln>
              <a:effectLst/>
            </c:spPr>
            <c:trendlineType val="log"/>
            <c:dispRSqr val="0"/>
            <c:dispEq val="0"/>
          </c:trendline>
          <c:trendline>
            <c:spPr>
              <a:ln w="19050" cap="rnd">
                <a:solidFill>
                  <a:schemeClr val="accent1"/>
                </a:solidFill>
                <a:prstDash val="sysDot"/>
              </a:ln>
              <a:effectLst/>
            </c:spPr>
            <c:trendlineType val="linear"/>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'[PRUEBAS DE TEMPERATURA Y CORRIENTE .xlsx]Sheet1'!$A$2:$A$9</c:f>
              <c:numCache>
                <c:formatCode>General</c:formatCode>
                <c:ptCount val="8"/>
                <c:pt idx="0">
                  <c:v>0</c:v>
                </c:pt>
                <c:pt idx="1">
                  <c:v>5</c:v>
                </c:pt>
                <c:pt idx="2">
                  <c:v>10</c:v>
                </c:pt>
                <c:pt idx="3">
                  <c:v>15</c:v>
                </c:pt>
                <c:pt idx="4">
                  <c:v>20</c:v>
                </c:pt>
                <c:pt idx="5">
                  <c:v>25</c:v>
                </c:pt>
                <c:pt idx="6">
                  <c:v>30</c:v>
                </c:pt>
                <c:pt idx="7">
                  <c:v>35</c:v>
                </c:pt>
              </c:numCache>
            </c:numRef>
          </c:xVal>
          <c:yVal>
            <c:numRef>
              <c:f>'[PRUEBAS DE TEMPERATURA Y CORRIENTE .xlsx]Sheet1'!$B$2:$B$9</c:f>
              <c:numCache>
                <c:formatCode>General</c:formatCode>
                <c:ptCount val="8"/>
                <c:pt idx="0">
                  <c:v>20.8</c:v>
                </c:pt>
                <c:pt idx="1">
                  <c:v>45</c:v>
                </c:pt>
                <c:pt idx="2">
                  <c:v>54</c:v>
                </c:pt>
                <c:pt idx="3">
                  <c:v>62.5</c:v>
                </c:pt>
                <c:pt idx="4">
                  <c:v>75</c:v>
                </c:pt>
                <c:pt idx="5">
                  <c:v>87</c:v>
                </c:pt>
                <c:pt idx="6">
                  <c:v>90</c:v>
                </c:pt>
                <c:pt idx="7">
                  <c:v>97</c:v>
                </c:pt>
              </c:numCache>
            </c:numRef>
          </c:yVal>
          <c:smooth val="0"/>
          <c:extLst>
            <c:ext xmlns:c16="http://schemas.microsoft.com/office/drawing/2014/chart" uri="{C3380CC4-5D6E-409C-BE32-E72D297353CC}">
              <c16:uniqueId val="{00000003-A3E2-4264-8C2D-F9435817D16E}"/>
            </c:ext>
          </c:extLst>
        </c:ser>
        <c:dLbls>
          <c:showLegendKey val="0"/>
          <c:showVal val="0"/>
          <c:showCatName val="0"/>
          <c:showSerName val="0"/>
          <c:showPercent val="0"/>
          <c:showBubbleSize val="0"/>
        </c:dLbls>
        <c:axId val="305529072"/>
        <c:axId val="305528088"/>
      </c:scatterChart>
      <c:valAx>
        <c:axId val="305529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528088"/>
        <c:crosses val="autoZero"/>
        <c:crossBetween val="midCat"/>
      </c:valAx>
      <c:valAx>
        <c:axId val="305528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5290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'[PRUEBAS DE TEMPERATURA Y CORRIENTE .xlsx]Sheet1'!$B$10</c:f>
              <c:strCache>
                <c:ptCount val="1"/>
                <c:pt idx="0">
                  <c:v>TEMPERATURA DEL MOTOR</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og"/>
            <c:dispRSqr val="1"/>
            <c:dispEq val="1"/>
            <c:trendlineLbl>
              <c:layout>
                <c:manualLayout>
                  <c:x val="-0.17399450595560634"/>
                  <c:y val="-1.4314066142416988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'[PRUEBAS DE TEMPERATURA Y CORRIENTE .xlsx]Sheet1'!$A$11:$A$18</c:f>
              <c:numCache>
                <c:formatCode>General</c:formatCode>
                <c:ptCount val="8"/>
                <c:pt idx="0">
                  <c:v>10</c:v>
                </c:pt>
                <c:pt idx="1">
                  <c:v>15</c:v>
                </c:pt>
                <c:pt idx="2">
                  <c:v>20</c:v>
                </c:pt>
                <c:pt idx="3">
                  <c:v>25</c:v>
                </c:pt>
                <c:pt idx="4">
                  <c:v>30</c:v>
                </c:pt>
                <c:pt idx="5">
                  <c:v>35</c:v>
                </c:pt>
                <c:pt idx="6">
                  <c:v>40</c:v>
                </c:pt>
                <c:pt idx="7">
                  <c:v>45</c:v>
                </c:pt>
              </c:numCache>
            </c:numRef>
          </c:xVal>
          <c:yVal>
            <c:numRef>
              <c:f>'[PRUEBAS DE TEMPERATURA Y CORRIENTE .xlsx]Sheet1'!$B$11:$B$18</c:f>
              <c:numCache>
                <c:formatCode>General</c:formatCode>
                <c:ptCount val="8"/>
                <c:pt idx="0">
                  <c:v>25.6</c:v>
                </c:pt>
                <c:pt idx="1">
                  <c:v>48</c:v>
                </c:pt>
                <c:pt idx="2">
                  <c:v>56</c:v>
                </c:pt>
                <c:pt idx="3">
                  <c:v>68</c:v>
                </c:pt>
                <c:pt idx="4">
                  <c:v>74</c:v>
                </c:pt>
                <c:pt idx="5">
                  <c:v>79</c:v>
                </c:pt>
                <c:pt idx="6">
                  <c:v>85</c:v>
                </c:pt>
                <c:pt idx="7">
                  <c:v>87</c:v>
                </c:pt>
              </c:numCache>
            </c:numRef>
          </c:yVal>
          <c:smooth val="0"/>
          <c:extLst>
            <c:ext xmlns:c16="http://schemas.microsoft.com/office/drawing/2014/chart" uri="{C3380CC4-5D6E-409C-BE32-E72D297353CC}">
              <c16:uniqueId val="{00000001-397E-4BE8-BF00-E91B2270535C}"/>
            </c:ext>
          </c:extLst>
        </c:ser>
        <c:dLbls>
          <c:showLegendKey val="0"/>
          <c:showVal val="0"/>
          <c:showCatName val="0"/>
          <c:showSerName val="0"/>
          <c:showPercent val="0"/>
          <c:showBubbleSize val="0"/>
        </c:dLbls>
        <c:axId val="581336456"/>
        <c:axId val="581337440"/>
      </c:scatterChart>
      <c:valAx>
        <c:axId val="581336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1337440"/>
        <c:crosses val="autoZero"/>
        <c:crossBetween val="midCat"/>
      </c:valAx>
      <c:valAx>
        <c:axId val="581337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13364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65FA45-0D93-4D61-90C7-A49113505C0B}" type="doc">
      <dgm:prSet loTypeId="urn:microsoft.com/office/officeart/2008/layout/VerticalCurvedList" loCatId="list" qsTypeId="urn:microsoft.com/office/officeart/2005/8/quickstyle/3d3" qsCatId="3D" csTypeId="urn:microsoft.com/office/officeart/2005/8/colors/accent1_1" csCatId="accent1" phldr="1"/>
      <dgm:spPr/>
      <dgm:t>
        <a:bodyPr/>
        <a:lstStyle/>
        <a:p>
          <a:endParaRPr lang="es-EC"/>
        </a:p>
      </dgm:t>
    </dgm:pt>
    <dgm:pt modelId="{528040FB-890E-46C1-AAE2-16DF23381D3F}">
      <dgm:prSet custT="1"/>
      <dgm:spPr/>
      <dgm:t>
        <a:bodyPr/>
        <a:lstStyle/>
        <a:p>
          <a:pPr>
            <a:buFont typeface="Symbol" panose="05050102010706020507" pitchFamily="18" charset="2"/>
            <a:buChar char=""/>
          </a:pPr>
          <a:r>
            <a:rPr lang="es-EC" sz="1700">
              <a:solidFill>
                <a:prstClr val="black">
                  <a:hueOff val="0"/>
                  <a:satOff val="0"/>
                  <a:lumOff val="0"/>
                  <a:alphaOff val="0"/>
                </a:prstClr>
              </a:solidFill>
              <a:latin typeface="Corbel" panose="020B0503020204020204"/>
              <a:ea typeface="+mn-ea"/>
              <a:cs typeface="+mn-cs"/>
            </a:rPr>
            <a:t>Reacciones de un piloto frente a situaciones de emergencia</a:t>
          </a:r>
          <a:endParaRPr lang="es-EC" sz="1700"/>
        </a:p>
      </dgm:t>
    </dgm:pt>
    <dgm:pt modelId="{C1956FF3-D540-4E63-83C5-9EAF2D728D13}" type="parTrans" cxnId="{F87E5AAB-B2DF-4295-9157-6426CAE07C6E}">
      <dgm:prSet/>
      <dgm:spPr/>
      <dgm:t>
        <a:bodyPr/>
        <a:lstStyle/>
        <a:p>
          <a:endParaRPr lang="es-EC" sz="1700"/>
        </a:p>
      </dgm:t>
    </dgm:pt>
    <dgm:pt modelId="{501BDCE3-D638-4A6E-B586-636AE6E75D94}" type="sibTrans" cxnId="{F87E5AAB-B2DF-4295-9157-6426CAE07C6E}">
      <dgm:prSet/>
      <dgm:spPr/>
      <dgm:t>
        <a:bodyPr/>
        <a:lstStyle/>
        <a:p>
          <a:endParaRPr lang="es-EC" sz="1700"/>
        </a:p>
      </dgm:t>
    </dgm:pt>
    <dgm:pt modelId="{F0EE51C4-F323-44DE-A55B-EE69608B2C31}">
      <dgm:prSet custT="1"/>
      <dgm:spPr/>
      <dgm:t>
        <a:bodyPr/>
        <a:lstStyle/>
        <a:p>
          <a:r>
            <a:rPr lang="es-EC" sz="1700"/>
            <a:t>El Ecuador no cuenta con simuladores adecuados</a:t>
          </a:r>
        </a:p>
      </dgm:t>
    </dgm:pt>
    <dgm:pt modelId="{387A20F8-840A-4C11-AFAF-FF50C3D5151E}" type="parTrans" cxnId="{5131B8AA-1C9C-43DC-A879-49F25A5F8ECB}">
      <dgm:prSet/>
      <dgm:spPr/>
      <dgm:t>
        <a:bodyPr/>
        <a:lstStyle/>
        <a:p>
          <a:endParaRPr lang="es-EC" sz="1700"/>
        </a:p>
      </dgm:t>
    </dgm:pt>
    <dgm:pt modelId="{C3A9F7FB-9ED8-4340-8A87-8D8AFA6AAA7E}" type="sibTrans" cxnId="{5131B8AA-1C9C-43DC-A879-49F25A5F8ECB}">
      <dgm:prSet/>
      <dgm:spPr/>
      <dgm:t>
        <a:bodyPr/>
        <a:lstStyle/>
        <a:p>
          <a:endParaRPr lang="es-EC" sz="1700"/>
        </a:p>
      </dgm:t>
    </dgm:pt>
    <dgm:pt modelId="{82C3F280-520C-4BF2-84FB-22A76605E9C0}">
      <dgm:prSet custT="1"/>
      <dgm:spPr/>
      <dgm:t>
        <a:bodyPr/>
        <a:lstStyle/>
        <a:p>
          <a:r>
            <a:rPr lang="es-EC" sz="1700"/>
            <a:t>La escuela de vuelo de la Marina invierte actualmente altas sumas de dinero por piloto para el entrenamiento</a:t>
          </a:r>
          <a:r>
            <a:rPr lang="es-EC" sz="1700">
              <a:latin typeface="Arial" panose="020B0604020202020204" pitchFamily="34" charset="0"/>
              <a:ea typeface="Arial" panose="020B0604020202020204" pitchFamily="34" charset="0"/>
            </a:rPr>
            <a:t> </a:t>
          </a:r>
        </a:p>
      </dgm:t>
    </dgm:pt>
    <dgm:pt modelId="{2C2CF07B-A75E-48AE-A841-6B08E25CA6F4}" type="parTrans" cxnId="{0261273B-8ADA-4B67-B795-06EE1C0D235B}">
      <dgm:prSet/>
      <dgm:spPr/>
      <dgm:t>
        <a:bodyPr/>
        <a:lstStyle/>
        <a:p>
          <a:endParaRPr lang="es-EC" sz="1700"/>
        </a:p>
      </dgm:t>
    </dgm:pt>
    <dgm:pt modelId="{39C862CE-E053-402B-BDF3-F3F375791ACB}" type="sibTrans" cxnId="{0261273B-8ADA-4B67-B795-06EE1C0D235B}">
      <dgm:prSet/>
      <dgm:spPr/>
      <dgm:t>
        <a:bodyPr/>
        <a:lstStyle/>
        <a:p>
          <a:endParaRPr lang="es-EC" sz="1700"/>
        </a:p>
      </dgm:t>
    </dgm:pt>
    <dgm:pt modelId="{7DC5892F-4E44-42A4-A8E4-AA30821AB4FB}">
      <dgm:prSet custT="1"/>
      <dgm:spPr/>
      <dgm:t>
        <a:bodyPr/>
        <a:lstStyle/>
        <a:p>
          <a:r>
            <a:rPr lang="es-EC" sz="1700"/>
            <a:t>Utilización de la mayor cantidad posible de software y hardware abierto</a:t>
          </a:r>
        </a:p>
      </dgm:t>
    </dgm:pt>
    <dgm:pt modelId="{B389124A-FBD3-4FC9-975F-F2C777FF17DB}" type="parTrans" cxnId="{DDC6A2FB-4B57-4353-9C29-E8C0ECAA3195}">
      <dgm:prSet/>
      <dgm:spPr/>
      <dgm:t>
        <a:bodyPr/>
        <a:lstStyle/>
        <a:p>
          <a:endParaRPr lang="es-EC" sz="1700"/>
        </a:p>
      </dgm:t>
    </dgm:pt>
    <dgm:pt modelId="{C9F75183-4EE0-49CD-8470-8634BE0F6C1F}" type="sibTrans" cxnId="{DDC6A2FB-4B57-4353-9C29-E8C0ECAA3195}">
      <dgm:prSet/>
      <dgm:spPr/>
      <dgm:t>
        <a:bodyPr/>
        <a:lstStyle/>
        <a:p>
          <a:endParaRPr lang="es-EC" sz="1700"/>
        </a:p>
      </dgm:t>
    </dgm:pt>
    <dgm:pt modelId="{A8B4EF53-0F4E-429F-9EEE-CEC234DCB838}" type="pres">
      <dgm:prSet presAssocID="{2065FA45-0D93-4D61-90C7-A49113505C0B}" presName="Name0" presStyleCnt="0">
        <dgm:presLayoutVars>
          <dgm:chMax val="7"/>
          <dgm:chPref val="7"/>
          <dgm:dir/>
        </dgm:presLayoutVars>
      </dgm:prSet>
      <dgm:spPr/>
    </dgm:pt>
    <dgm:pt modelId="{75DA3826-3EFF-4500-98AD-C33F91D991A8}" type="pres">
      <dgm:prSet presAssocID="{2065FA45-0D93-4D61-90C7-A49113505C0B}" presName="Name1" presStyleCnt="0"/>
      <dgm:spPr/>
    </dgm:pt>
    <dgm:pt modelId="{97B9ABCA-82B8-4523-8FA3-E964567AE9ED}" type="pres">
      <dgm:prSet presAssocID="{2065FA45-0D93-4D61-90C7-A49113505C0B}" presName="cycle" presStyleCnt="0"/>
      <dgm:spPr/>
    </dgm:pt>
    <dgm:pt modelId="{E3973893-470F-469D-BC3A-27157395AD84}" type="pres">
      <dgm:prSet presAssocID="{2065FA45-0D93-4D61-90C7-A49113505C0B}" presName="srcNode" presStyleLbl="node1" presStyleIdx="0" presStyleCnt="4"/>
      <dgm:spPr/>
    </dgm:pt>
    <dgm:pt modelId="{5BF29510-4C14-40ED-83F0-D610D6EFC40A}" type="pres">
      <dgm:prSet presAssocID="{2065FA45-0D93-4D61-90C7-A49113505C0B}" presName="conn" presStyleLbl="parChTrans1D2" presStyleIdx="0" presStyleCnt="1"/>
      <dgm:spPr/>
    </dgm:pt>
    <dgm:pt modelId="{16D7F344-4656-4EE6-8278-83A4ACCDDFB5}" type="pres">
      <dgm:prSet presAssocID="{2065FA45-0D93-4D61-90C7-A49113505C0B}" presName="extraNode" presStyleLbl="node1" presStyleIdx="0" presStyleCnt="4"/>
      <dgm:spPr/>
    </dgm:pt>
    <dgm:pt modelId="{A32B0F75-2998-4930-A1D0-FA7B058F0589}" type="pres">
      <dgm:prSet presAssocID="{2065FA45-0D93-4D61-90C7-A49113505C0B}" presName="dstNode" presStyleLbl="node1" presStyleIdx="0" presStyleCnt="4"/>
      <dgm:spPr/>
    </dgm:pt>
    <dgm:pt modelId="{35B50224-1A0E-4E0F-AEA7-24CBFF914E3C}" type="pres">
      <dgm:prSet presAssocID="{528040FB-890E-46C1-AAE2-16DF23381D3F}" presName="text_1" presStyleLbl="node1" presStyleIdx="0" presStyleCnt="4" custScaleY="132435">
        <dgm:presLayoutVars>
          <dgm:bulletEnabled val="1"/>
        </dgm:presLayoutVars>
      </dgm:prSet>
      <dgm:spPr/>
    </dgm:pt>
    <dgm:pt modelId="{52D71B0B-CCC8-4F89-95FA-958553746059}" type="pres">
      <dgm:prSet presAssocID="{528040FB-890E-46C1-AAE2-16DF23381D3F}" presName="accent_1" presStyleCnt="0"/>
      <dgm:spPr/>
    </dgm:pt>
    <dgm:pt modelId="{DAAC23D6-0C5A-4794-9498-388BE4F59DAD}" type="pres">
      <dgm:prSet presAssocID="{528040FB-890E-46C1-AAE2-16DF23381D3F}" presName="accentRepeatNode" presStyleLbl="solidFgAcc1" presStyleIdx="0" presStyleCnt="4"/>
      <dgm:spPr/>
    </dgm:pt>
    <dgm:pt modelId="{225AB871-4167-4D82-918E-B39CC9057089}" type="pres">
      <dgm:prSet presAssocID="{F0EE51C4-F323-44DE-A55B-EE69608B2C31}" presName="text_2" presStyleLbl="node1" presStyleIdx="1" presStyleCnt="4" custScaleX="96868">
        <dgm:presLayoutVars>
          <dgm:bulletEnabled val="1"/>
        </dgm:presLayoutVars>
      </dgm:prSet>
      <dgm:spPr/>
    </dgm:pt>
    <dgm:pt modelId="{01587AF9-D2E2-4E93-8EEC-969D9EECEC85}" type="pres">
      <dgm:prSet presAssocID="{F0EE51C4-F323-44DE-A55B-EE69608B2C31}" presName="accent_2" presStyleCnt="0"/>
      <dgm:spPr/>
    </dgm:pt>
    <dgm:pt modelId="{E6612262-D2EF-4E37-8510-F1D399E6FCB7}" type="pres">
      <dgm:prSet presAssocID="{F0EE51C4-F323-44DE-A55B-EE69608B2C31}" presName="accentRepeatNode" presStyleLbl="solidFgAcc1" presStyleIdx="1" presStyleCnt="4"/>
      <dgm:spPr/>
    </dgm:pt>
    <dgm:pt modelId="{B3AB048D-8AC2-412F-9A3F-9F8ED23C7475}" type="pres">
      <dgm:prSet presAssocID="{82C3F280-520C-4BF2-84FB-22A76605E9C0}" presName="text_3" presStyleLbl="node1" presStyleIdx="2" presStyleCnt="4">
        <dgm:presLayoutVars>
          <dgm:bulletEnabled val="1"/>
        </dgm:presLayoutVars>
      </dgm:prSet>
      <dgm:spPr/>
    </dgm:pt>
    <dgm:pt modelId="{50DFC2C2-C16E-4C26-BD77-CEA1B0E4E1C3}" type="pres">
      <dgm:prSet presAssocID="{82C3F280-520C-4BF2-84FB-22A76605E9C0}" presName="accent_3" presStyleCnt="0"/>
      <dgm:spPr/>
    </dgm:pt>
    <dgm:pt modelId="{8787332E-9EF3-4CA6-88A0-FCC6A16ADB93}" type="pres">
      <dgm:prSet presAssocID="{82C3F280-520C-4BF2-84FB-22A76605E9C0}" presName="accentRepeatNode" presStyleLbl="solidFgAcc1" presStyleIdx="2" presStyleCnt="4"/>
      <dgm:spPr/>
    </dgm:pt>
    <dgm:pt modelId="{D7D5C106-EFE6-4955-A120-66EEB7FA8708}" type="pres">
      <dgm:prSet presAssocID="{7DC5892F-4E44-42A4-A8E4-AA30821AB4FB}" presName="text_4" presStyleLbl="node1" presStyleIdx="3" presStyleCnt="4">
        <dgm:presLayoutVars>
          <dgm:bulletEnabled val="1"/>
        </dgm:presLayoutVars>
      </dgm:prSet>
      <dgm:spPr/>
    </dgm:pt>
    <dgm:pt modelId="{59EC553C-7AC1-4784-B0B4-0FD954718673}" type="pres">
      <dgm:prSet presAssocID="{7DC5892F-4E44-42A4-A8E4-AA30821AB4FB}" presName="accent_4" presStyleCnt="0"/>
      <dgm:spPr/>
    </dgm:pt>
    <dgm:pt modelId="{033C26D9-BE0F-4E53-94BA-D8B34921D5E4}" type="pres">
      <dgm:prSet presAssocID="{7DC5892F-4E44-42A4-A8E4-AA30821AB4FB}" presName="accentRepeatNode" presStyleLbl="solidFgAcc1" presStyleIdx="3" presStyleCnt="4"/>
      <dgm:spPr/>
    </dgm:pt>
  </dgm:ptLst>
  <dgm:cxnLst>
    <dgm:cxn modelId="{0261273B-8ADA-4B67-B795-06EE1C0D235B}" srcId="{2065FA45-0D93-4D61-90C7-A49113505C0B}" destId="{82C3F280-520C-4BF2-84FB-22A76605E9C0}" srcOrd="2" destOrd="0" parTransId="{2C2CF07B-A75E-48AE-A841-6B08E25CA6F4}" sibTransId="{39C862CE-E053-402B-BDF3-F3F375791ACB}"/>
    <dgm:cxn modelId="{A1E7514C-63B9-43D0-8F04-944D9E64A849}" type="presOf" srcId="{528040FB-890E-46C1-AAE2-16DF23381D3F}" destId="{35B50224-1A0E-4E0F-AEA7-24CBFF914E3C}" srcOrd="0" destOrd="0" presId="urn:microsoft.com/office/officeart/2008/layout/VerticalCurvedList"/>
    <dgm:cxn modelId="{EE840A53-2EB3-4A73-ACB6-782A332CF9E4}" type="presOf" srcId="{2065FA45-0D93-4D61-90C7-A49113505C0B}" destId="{A8B4EF53-0F4E-429F-9EEE-CEC234DCB838}" srcOrd="0" destOrd="0" presId="urn:microsoft.com/office/officeart/2008/layout/VerticalCurvedList"/>
    <dgm:cxn modelId="{F9FA5F7B-87F6-44DA-8D1F-88F453BA2E91}" type="presOf" srcId="{82C3F280-520C-4BF2-84FB-22A76605E9C0}" destId="{B3AB048D-8AC2-412F-9A3F-9F8ED23C7475}" srcOrd="0" destOrd="0" presId="urn:microsoft.com/office/officeart/2008/layout/VerticalCurvedList"/>
    <dgm:cxn modelId="{8118908D-05C2-4CF8-A07E-EE3E115672B3}" type="presOf" srcId="{7DC5892F-4E44-42A4-A8E4-AA30821AB4FB}" destId="{D7D5C106-EFE6-4955-A120-66EEB7FA8708}" srcOrd="0" destOrd="0" presId="urn:microsoft.com/office/officeart/2008/layout/VerticalCurvedList"/>
    <dgm:cxn modelId="{C5F2B2A3-F98E-44B6-AF90-DE908F322E6B}" type="presOf" srcId="{F0EE51C4-F323-44DE-A55B-EE69608B2C31}" destId="{225AB871-4167-4D82-918E-B39CC9057089}" srcOrd="0" destOrd="0" presId="urn:microsoft.com/office/officeart/2008/layout/VerticalCurvedList"/>
    <dgm:cxn modelId="{5131B8AA-1C9C-43DC-A879-49F25A5F8ECB}" srcId="{2065FA45-0D93-4D61-90C7-A49113505C0B}" destId="{F0EE51C4-F323-44DE-A55B-EE69608B2C31}" srcOrd="1" destOrd="0" parTransId="{387A20F8-840A-4C11-AFAF-FF50C3D5151E}" sibTransId="{C3A9F7FB-9ED8-4340-8A87-8D8AFA6AAA7E}"/>
    <dgm:cxn modelId="{F87E5AAB-B2DF-4295-9157-6426CAE07C6E}" srcId="{2065FA45-0D93-4D61-90C7-A49113505C0B}" destId="{528040FB-890E-46C1-AAE2-16DF23381D3F}" srcOrd="0" destOrd="0" parTransId="{C1956FF3-D540-4E63-83C5-9EAF2D728D13}" sibTransId="{501BDCE3-D638-4A6E-B586-636AE6E75D94}"/>
    <dgm:cxn modelId="{96077CE2-DD8E-4370-9950-8B477A349215}" type="presOf" srcId="{501BDCE3-D638-4A6E-B586-636AE6E75D94}" destId="{5BF29510-4C14-40ED-83F0-D610D6EFC40A}" srcOrd="0" destOrd="0" presId="urn:microsoft.com/office/officeart/2008/layout/VerticalCurvedList"/>
    <dgm:cxn modelId="{DDC6A2FB-4B57-4353-9C29-E8C0ECAA3195}" srcId="{2065FA45-0D93-4D61-90C7-A49113505C0B}" destId="{7DC5892F-4E44-42A4-A8E4-AA30821AB4FB}" srcOrd="3" destOrd="0" parTransId="{B389124A-FBD3-4FC9-975F-F2C777FF17DB}" sibTransId="{C9F75183-4EE0-49CD-8470-8634BE0F6C1F}"/>
    <dgm:cxn modelId="{C0276909-3806-4AD7-B1D5-CEC10A0F38D9}" type="presParOf" srcId="{A8B4EF53-0F4E-429F-9EEE-CEC234DCB838}" destId="{75DA3826-3EFF-4500-98AD-C33F91D991A8}" srcOrd="0" destOrd="0" presId="urn:microsoft.com/office/officeart/2008/layout/VerticalCurvedList"/>
    <dgm:cxn modelId="{9764D7BC-246D-465C-8D30-E78B274674FF}" type="presParOf" srcId="{75DA3826-3EFF-4500-98AD-C33F91D991A8}" destId="{97B9ABCA-82B8-4523-8FA3-E964567AE9ED}" srcOrd="0" destOrd="0" presId="urn:microsoft.com/office/officeart/2008/layout/VerticalCurvedList"/>
    <dgm:cxn modelId="{A4BBCCFA-3D0F-4CAD-8CD5-04769A29770F}" type="presParOf" srcId="{97B9ABCA-82B8-4523-8FA3-E964567AE9ED}" destId="{E3973893-470F-469D-BC3A-27157395AD84}" srcOrd="0" destOrd="0" presId="urn:microsoft.com/office/officeart/2008/layout/VerticalCurvedList"/>
    <dgm:cxn modelId="{FEFB3DB5-4317-4DBE-8EE5-120AB61A0F29}" type="presParOf" srcId="{97B9ABCA-82B8-4523-8FA3-E964567AE9ED}" destId="{5BF29510-4C14-40ED-83F0-D610D6EFC40A}" srcOrd="1" destOrd="0" presId="urn:microsoft.com/office/officeart/2008/layout/VerticalCurvedList"/>
    <dgm:cxn modelId="{EE0FC7EB-1524-4139-A0D5-62446AA0DAB2}" type="presParOf" srcId="{97B9ABCA-82B8-4523-8FA3-E964567AE9ED}" destId="{16D7F344-4656-4EE6-8278-83A4ACCDDFB5}" srcOrd="2" destOrd="0" presId="urn:microsoft.com/office/officeart/2008/layout/VerticalCurvedList"/>
    <dgm:cxn modelId="{794E0D73-BF9E-451E-B0C4-AF6573DFD0A2}" type="presParOf" srcId="{97B9ABCA-82B8-4523-8FA3-E964567AE9ED}" destId="{A32B0F75-2998-4930-A1D0-FA7B058F0589}" srcOrd="3" destOrd="0" presId="urn:microsoft.com/office/officeart/2008/layout/VerticalCurvedList"/>
    <dgm:cxn modelId="{CB3744E0-E5AF-4EAC-8326-D08D06B9B8F1}" type="presParOf" srcId="{75DA3826-3EFF-4500-98AD-C33F91D991A8}" destId="{35B50224-1A0E-4E0F-AEA7-24CBFF914E3C}" srcOrd="1" destOrd="0" presId="urn:microsoft.com/office/officeart/2008/layout/VerticalCurvedList"/>
    <dgm:cxn modelId="{6E486C05-2BB3-400B-9D70-A6F213991D34}" type="presParOf" srcId="{75DA3826-3EFF-4500-98AD-C33F91D991A8}" destId="{52D71B0B-CCC8-4F89-95FA-958553746059}" srcOrd="2" destOrd="0" presId="urn:microsoft.com/office/officeart/2008/layout/VerticalCurvedList"/>
    <dgm:cxn modelId="{95A09525-8EC9-440F-9846-4678D9003372}" type="presParOf" srcId="{52D71B0B-CCC8-4F89-95FA-958553746059}" destId="{DAAC23D6-0C5A-4794-9498-388BE4F59DAD}" srcOrd="0" destOrd="0" presId="urn:microsoft.com/office/officeart/2008/layout/VerticalCurvedList"/>
    <dgm:cxn modelId="{68ECAE12-FB25-4D5B-9D13-30E6917FD5C3}" type="presParOf" srcId="{75DA3826-3EFF-4500-98AD-C33F91D991A8}" destId="{225AB871-4167-4D82-918E-B39CC9057089}" srcOrd="3" destOrd="0" presId="urn:microsoft.com/office/officeart/2008/layout/VerticalCurvedList"/>
    <dgm:cxn modelId="{B24B05AD-B901-4E6F-AEF5-1BA346F6D05F}" type="presParOf" srcId="{75DA3826-3EFF-4500-98AD-C33F91D991A8}" destId="{01587AF9-D2E2-4E93-8EEC-969D9EECEC85}" srcOrd="4" destOrd="0" presId="urn:microsoft.com/office/officeart/2008/layout/VerticalCurvedList"/>
    <dgm:cxn modelId="{804BC16F-B4D0-4C93-9E88-E494F60FFCA8}" type="presParOf" srcId="{01587AF9-D2E2-4E93-8EEC-969D9EECEC85}" destId="{E6612262-D2EF-4E37-8510-F1D399E6FCB7}" srcOrd="0" destOrd="0" presId="urn:microsoft.com/office/officeart/2008/layout/VerticalCurvedList"/>
    <dgm:cxn modelId="{107F3681-0ECD-4F58-BB35-CC250D5B1372}" type="presParOf" srcId="{75DA3826-3EFF-4500-98AD-C33F91D991A8}" destId="{B3AB048D-8AC2-412F-9A3F-9F8ED23C7475}" srcOrd="5" destOrd="0" presId="urn:microsoft.com/office/officeart/2008/layout/VerticalCurvedList"/>
    <dgm:cxn modelId="{2C8E92D7-CB73-48D3-AAFA-A110E26E8CD0}" type="presParOf" srcId="{75DA3826-3EFF-4500-98AD-C33F91D991A8}" destId="{50DFC2C2-C16E-4C26-BD77-CEA1B0E4E1C3}" srcOrd="6" destOrd="0" presId="urn:microsoft.com/office/officeart/2008/layout/VerticalCurvedList"/>
    <dgm:cxn modelId="{B52DDCE2-4DC0-4A82-808E-AE0DA6CAD40A}" type="presParOf" srcId="{50DFC2C2-C16E-4C26-BD77-CEA1B0E4E1C3}" destId="{8787332E-9EF3-4CA6-88A0-FCC6A16ADB93}" srcOrd="0" destOrd="0" presId="urn:microsoft.com/office/officeart/2008/layout/VerticalCurvedList"/>
    <dgm:cxn modelId="{21FD1D2B-9C9D-47BA-ACCD-82FFA67E2DBC}" type="presParOf" srcId="{75DA3826-3EFF-4500-98AD-C33F91D991A8}" destId="{D7D5C106-EFE6-4955-A120-66EEB7FA8708}" srcOrd="7" destOrd="0" presId="urn:microsoft.com/office/officeart/2008/layout/VerticalCurvedList"/>
    <dgm:cxn modelId="{B7A535A7-8389-4F19-96F8-13413560DF31}" type="presParOf" srcId="{75DA3826-3EFF-4500-98AD-C33F91D991A8}" destId="{59EC553C-7AC1-4784-B0B4-0FD954718673}" srcOrd="8" destOrd="0" presId="urn:microsoft.com/office/officeart/2008/layout/VerticalCurvedList"/>
    <dgm:cxn modelId="{CEDB66E6-5C09-4375-A567-DCAC4B951482}" type="presParOf" srcId="{59EC553C-7AC1-4784-B0B4-0FD954718673}" destId="{033C26D9-BE0F-4E53-94BA-D8B34921D5E4}"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5BB534-8198-465A-8C0B-4F0347B71DAA}" type="doc">
      <dgm:prSet loTypeId="urn:microsoft.com/office/officeart/2008/layout/VerticalCurvedList" loCatId="list" qsTypeId="urn:microsoft.com/office/officeart/2005/8/quickstyle/3d2" qsCatId="3D" csTypeId="urn:microsoft.com/office/officeart/2005/8/colors/accent4_2" csCatId="accent4" phldr="1"/>
      <dgm:spPr/>
    </dgm:pt>
    <dgm:pt modelId="{AD6AC364-324F-4894-8D69-2596E04007A3}">
      <dgm:prSet phldrT="[Texto]" custT="1"/>
      <dgm:spPr/>
      <dgm:t>
        <a:bodyPr/>
        <a:lstStyle/>
        <a:p>
          <a:r>
            <a:rPr lang="es-EC" sz="3000"/>
            <a:t>Integrar y construir un simulador de desorientación espacial de cuatro grados de libertad</a:t>
          </a:r>
          <a:endParaRPr lang="es-EC" sz="3000">
            <a:latin typeface="+mj-lt"/>
            <a:cs typeface="Times New Roman" panose="02020603050405020304" pitchFamily="18" charset="0"/>
          </a:endParaRPr>
        </a:p>
      </dgm:t>
    </dgm:pt>
    <dgm:pt modelId="{82A18299-2DA5-4C26-9C51-56E57516C65B}" type="parTrans" cxnId="{6B089CA9-9175-4215-AB64-B4C46BC869E5}">
      <dgm:prSet/>
      <dgm:spPr/>
      <dgm:t>
        <a:bodyPr/>
        <a:lstStyle/>
        <a:p>
          <a:endParaRPr lang="es-EC">
            <a:latin typeface="+mj-lt"/>
            <a:cs typeface="Times New Roman" panose="02020603050405020304" pitchFamily="18" charset="0"/>
          </a:endParaRPr>
        </a:p>
      </dgm:t>
    </dgm:pt>
    <dgm:pt modelId="{DDF3EF04-D7DC-484E-AE65-269CBCD71AD6}" type="sibTrans" cxnId="{6B089CA9-9175-4215-AB64-B4C46BC869E5}">
      <dgm:prSet/>
      <dgm:spPr/>
      <dgm:t>
        <a:bodyPr/>
        <a:lstStyle/>
        <a:p>
          <a:endParaRPr lang="es-EC">
            <a:latin typeface="+mj-lt"/>
            <a:cs typeface="Times New Roman" panose="02020603050405020304" pitchFamily="18" charset="0"/>
          </a:endParaRPr>
        </a:p>
      </dgm:t>
    </dgm:pt>
    <dgm:pt modelId="{97FDFA40-EA60-42BE-9B41-BA920DCB5E61}" type="pres">
      <dgm:prSet presAssocID="{D25BB534-8198-465A-8C0B-4F0347B71DAA}" presName="Name0" presStyleCnt="0">
        <dgm:presLayoutVars>
          <dgm:chMax val="7"/>
          <dgm:chPref val="7"/>
          <dgm:dir/>
        </dgm:presLayoutVars>
      </dgm:prSet>
      <dgm:spPr/>
    </dgm:pt>
    <dgm:pt modelId="{D93131E9-49CD-45FB-B20D-F91DD504DD4E}" type="pres">
      <dgm:prSet presAssocID="{D25BB534-8198-465A-8C0B-4F0347B71DAA}" presName="Name1" presStyleCnt="0"/>
      <dgm:spPr/>
    </dgm:pt>
    <dgm:pt modelId="{88008DA6-9D5E-4AF3-B093-7EE4D70FBBE8}" type="pres">
      <dgm:prSet presAssocID="{D25BB534-8198-465A-8C0B-4F0347B71DAA}" presName="cycle" presStyleCnt="0"/>
      <dgm:spPr/>
    </dgm:pt>
    <dgm:pt modelId="{2C6329E9-F27B-4DB7-A76B-B7F91F3891C8}" type="pres">
      <dgm:prSet presAssocID="{D25BB534-8198-465A-8C0B-4F0347B71DAA}" presName="srcNode" presStyleLbl="node1" presStyleIdx="0" presStyleCnt="1"/>
      <dgm:spPr/>
    </dgm:pt>
    <dgm:pt modelId="{E59A7D70-0C01-4327-B34C-BD676B15BBB8}" type="pres">
      <dgm:prSet presAssocID="{D25BB534-8198-465A-8C0B-4F0347B71DAA}" presName="conn" presStyleLbl="parChTrans1D2" presStyleIdx="0" presStyleCnt="1"/>
      <dgm:spPr/>
    </dgm:pt>
    <dgm:pt modelId="{0FDCA8D3-684D-4E49-8382-10AC0A5D541E}" type="pres">
      <dgm:prSet presAssocID="{D25BB534-8198-465A-8C0B-4F0347B71DAA}" presName="extraNode" presStyleLbl="node1" presStyleIdx="0" presStyleCnt="1"/>
      <dgm:spPr/>
    </dgm:pt>
    <dgm:pt modelId="{465BF5A4-7948-428A-80D0-9F177C18F1A5}" type="pres">
      <dgm:prSet presAssocID="{D25BB534-8198-465A-8C0B-4F0347B71DAA}" presName="dstNode" presStyleLbl="node1" presStyleIdx="0" presStyleCnt="1"/>
      <dgm:spPr/>
    </dgm:pt>
    <dgm:pt modelId="{9B62972F-D613-4484-A0D4-69EDE2D183B7}" type="pres">
      <dgm:prSet presAssocID="{AD6AC364-324F-4894-8D69-2596E04007A3}" presName="text_1" presStyleLbl="node1" presStyleIdx="0" presStyleCnt="1">
        <dgm:presLayoutVars>
          <dgm:bulletEnabled val="1"/>
        </dgm:presLayoutVars>
      </dgm:prSet>
      <dgm:spPr/>
    </dgm:pt>
    <dgm:pt modelId="{E4D8FF8B-3E7D-45AF-8412-397C4A2340B1}" type="pres">
      <dgm:prSet presAssocID="{AD6AC364-324F-4894-8D69-2596E04007A3}" presName="accent_1" presStyleCnt="0"/>
      <dgm:spPr/>
    </dgm:pt>
    <dgm:pt modelId="{E4321EE7-7B73-4655-B22C-14E354DFEE42}" type="pres">
      <dgm:prSet presAssocID="{AD6AC364-324F-4894-8D69-2596E04007A3}" presName="accentRepeatNode" presStyleLbl="solidFgAcc1" presStyleIdx="0" presStyleCnt="1"/>
      <dgm:spPr/>
    </dgm:pt>
  </dgm:ptLst>
  <dgm:cxnLst>
    <dgm:cxn modelId="{4C2E579B-C08D-48D2-82EF-C292159D7D12}" type="presOf" srcId="{AD6AC364-324F-4894-8D69-2596E04007A3}" destId="{9B62972F-D613-4484-A0D4-69EDE2D183B7}" srcOrd="0" destOrd="0" presId="urn:microsoft.com/office/officeart/2008/layout/VerticalCurvedList"/>
    <dgm:cxn modelId="{6B089CA9-9175-4215-AB64-B4C46BC869E5}" srcId="{D25BB534-8198-465A-8C0B-4F0347B71DAA}" destId="{AD6AC364-324F-4894-8D69-2596E04007A3}" srcOrd="0" destOrd="0" parTransId="{82A18299-2DA5-4C26-9C51-56E57516C65B}" sibTransId="{DDF3EF04-D7DC-484E-AE65-269CBCD71AD6}"/>
    <dgm:cxn modelId="{1E19C9F4-92F1-4367-BF91-95F15D34A18C}" type="presOf" srcId="{DDF3EF04-D7DC-484E-AE65-269CBCD71AD6}" destId="{E59A7D70-0C01-4327-B34C-BD676B15BBB8}" srcOrd="0" destOrd="0" presId="urn:microsoft.com/office/officeart/2008/layout/VerticalCurvedList"/>
    <dgm:cxn modelId="{1A3FC2FA-053E-43A3-ADE4-42CEB14737E4}" type="presOf" srcId="{D25BB534-8198-465A-8C0B-4F0347B71DAA}" destId="{97FDFA40-EA60-42BE-9B41-BA920DCB5E61}" srcOrd="0" destOrd="0" presId="urn:microsoft.com/office/officeart/2008/layout/VerticalCurvedList"/>
    <dgm:cxn modelId="{B78F67CB-2FC4-4A70-B3F8-4CC2DFD19A42}" type="presParOf" srcId="{97FDFA40-EA60-42BE-9B41-BA920DCB5E61}" destId="{D93131E9-49CD-45FB-B20D-F91DD504DD4E}" srcOrd="0" destOrd="0" presId="urn:microsoft.com/office/officeart/2008/layout/VerticalCurvedList"/>
    <dgm:cxn modelId="{93FB5060-CCCB-426F-BC0E-9BEF45F025BA}" type="presParOf" srcId="{D93131E9-49CD-45FB-B20D-F91DD504DD4E}" destId="{88008DA6-9D5E-4AF3-B093-7EE4D70FBBE8}" srcOrd="0" destOrd="0" presId="urn:microsoft.com/office/officeart/2008/layout/VerticalCurvedList"/>
    <dgm:cxn modelId="{0124B338-9D89-4E0D-8B84-A9948AE0CAB5}" type="presParOf" srcId="{88008DA6-9D5E-4AF3-B093-7EE4D70FBBE8}" destId="{2C6329E9-F27B-4DB7-A76B-B7F91F3891C8}" srcOrd="0" destOrd="0" presId="urn:microsoft.com/office/officeart/2008/layout/VerticalCurvedList"/>
    <dgm:cxn modelId="{AC7DC011-FFE7-458B-A795-FE400D25A5C8}" type="presParOf" srcId="{88008DA6-9D5E-4AF3-B093-7EE4D70FBBE8}" destId="{E59A7D70-0C01-4327-B34C-BD676B15BBB8}" srcOrd="1" destOrd="0" presId="urn:microsoft.com/office/officeart/2008/layout/VerticalCurvedList"/>
    <dgm:cxn modelId="{B4526C20-4571-4545-9458-566CE8B797E2}" type="presParOf" srcId="{88008DA6-9D5E-4AF3-B093-7EE4D70FBBE8}" destId="{0FDCA8D3-684D-4E49-8382-10AC0A5D541E}" srcOrd="2" destOrd="0" presId="urn:microsoft.com/office/officeart/2008/layout/VerticalCurvedList"/>
    <dgm:cxn modelId="{AE3BB344-0989-4C38-872E-2A9AF285D6F2}" type="presParOf" srcId="{88008DA6-9D5E-4AF3-B093-7EE4D70FBBE8}" destId="{465BF5A4-7948-428A-80D0-9F177C18F1A5}" srcOrd="3" destOrd="0" presId="urn:microsoft.com/office/officeart/2008/layout/VerticalCurvedList"/>
    <dgm:cxn modelId="{EDF85535-1A38-48E3-B48B-7ACFAB1F8DDF}" type="presParOf" srcId="{D93131E9-49CD-45FB-B20D-F91DD504DD4E}" destId="{9B62972F-D613-4484-A0D4-69EDE2D183B7}" srcOrd="1" destOrd="0" presId="urn:microsoft.com/office/officeart/2008/layout/VerticalCurvedList"/>
    <dgm:cxn modelId="{6A00FC1B-1FAC-4099-8AFB-449422E2A299}" type="presParOf" srcId="{D93131E9-49CD-45FB-B20D-F91DD504DD4E}" destId="{E4D8FF8B-3E7D-45AF-8412-397C4A2340B1}" srcOrd="2" destOrd="0" presId="urn:microsoft.com/office/officeart/2008/layout/VerticalCurvedList"/>
    <dgm:cxn modelId="{B1FDA453-E75E-4408-AC6F-3598B6A03889}" type="presParOf" srcId="{E4D8FF8B-3E7D-45AF-8412-397C4A2340B1}" destId="{E4321EE7-7B73-4655-B22C-14E354DFEE4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65FA45-0D93-4D61-90C7-A49113505C0B}" type="doc">
      <dgm:prSet loTypeId="urn:microsoft.com/office/officeart/2008/layout/VerticalCurvedList" loCatId="list" qsTypeId="urn:microsoft.com/office/officeart/2005/8/quickstyle/3d3" qsCatId="3D" csTypeId="urn:microsoft.com/office/officeart/2005/8/colors/accent1_1" csCatId="accent1" phldr="1"/>
      <dgm:spPr/>
      <dgm:t>
        <a:bodyPr/>
        <a:lstStyle/>
        <a:p>
          <a:endParaRPr lang="es-EC"/>
        </a:p>
      </dgm:t>
    </dgm:pt>
    <dgm:pt modelId="{528040FB-890E-46C1-AAE2-16DF23381D3F}">
      <dgm:prSet custT="1"/>
      <dgm:spPr/>
      <dgm:t>
        <a:bodyPr/>
        <a:lstStyle/>
        <a:p>
          <a:pPr>
            <a:buFont typeface="Symbol" panose="05050102010706020507" pitchFamily="18" charset="2"/>
            <a:buChar char=""/>
          </a:pPr>
          <a:r>
            <a:rPr lang="es-EC" sz="1800"/>
            <a:t>Implementar el sistema hidráulico controlado por actuadores utilizando los elementos disponibles, producto de trabajos preliminares, para obtener los movimientos deseados en la cabina.</a:t>
          </a:r>
        </a:p>
      </dgm:t>
    </dgm:pt>
    <dgm:pt modelId="{C1956FF3-D540-4E63-83C5-9EAF2D728D13}" type="parTrans" cxnId="{F87E5AAB-B2DF-4295-9157-6426CAE07C6E}">
      <dgm:prSet/>
      <dgm:spPr/>
      <dgm:t>
        <a:bodyPr/>
        <a:lstStyle/>
        <a:p>
          <a:endParaRPr lang="es-EC" sz="1800"/>
        </a:p>
      </dgm:t>
    </dgm:pt>
    <dgm:pt modelId="{501BDCE3-D638-4A6E-B586-636AE6E75D94}" type="sibTrans" cxnId="{F87E5AAB-B2DF-4295-9157-6426CAE07C6E}">
      <dgm:prSet/>
      <dgm:spPr/>
      <dgm:t>
        <a:bodyPr/>
        <a:lstStyle/>
        <a:p>
          <a:endParaRPr lang="es-EC" sz="1800"/>
        </a:p>
      </dgm:t>
    </dgm:pt>
    <dgm:pt modelId="{7B135D80-11B6-49DA-B66F-077FC008AD14}">
      <dgm:prSet phldrT="[Texto]" custT="1"/>
      <dgm:spPr/>
      <dgm:t>
        <a:bodyPr/>
        <a:lstStyle/>
        <a:p>
          <a:r>
            <a:rPr lang="es-EC" sz="1800"/>
            <a:t>Diseñar los controladores requeridos para obtener las posiciones deseadas de la cabina.</a:t>
          </a:r>
          <a:endParaRPr lang="es-EC" sz="1800">
            <a:latin typeface="+mj-lt"/>
            <a:cs typeface="Times New Roman" panose="02020603050405020304" pitchFamily="18" charset="0"/>
          </a:endParaRPr>
        </a:p>
      </dgm:t>
    </dgm:pt>
    <dgm:pt modelId="{1B7D251D-5083-4FF0-8735-DCCFB338A618}" type="parTrans" cxnId="{95B4C843-ED0A-470A-8A7C-B906BACC6411}">
      <dgm:prSet/>
      <dgm:spPr/>
      <dgm:t>
        <a:bodyPr/>
        <a:lstStyle/>
        <a:p>
          <a:endParaRPr lang="es-EC" sz="1800"/>
        </a:p>
      </dgm:t>
    </dgm:pt>
    <dgm:pt modelId="{6DA3ECAA-2E86-46CB-BF1E-AC054C22FCEF}" type="sibTrans" cxnId="{95B4C843-ED0A-470A-8A7C-B906BACC6411}">
      <dgm:prSet/>
      <dgm:spPr/>
      <dgm:t>
        <a:bodyPr/>
        <a:lstStyle/>
        <a:p>
          <a:endParaRPr lang="es-EC" sz="1800"/>
        </a:p>
      </dgm:t>
    </dgm:pt>
    <dgm:pt modelId="{2B75986B-365C-485E-A440-B4D18EBB9B6E}">
      <dgm:prSet phldrT="[Texto]" custT="1"/>
      <dgm:spPr/>
      <dgm:t>
        <a:bodyPr/>
        <a:lstStyle/>
        <a:p>
          <a:r>
            <a:rPr lang="es-EC" sz="1800" dirty="0"/>
            <a:t>Instrumentar el sistema con el uso de sensores para obtener las mediciones de las variables relacionadas con los actuadores hidráulicos.</a:t>
          </a:r>
          <a:endParaRPr lang="es-EC" sz="1800" dirty="0">
            <a:latin typeface="+mj-lt"/>
            <a:cs typeface="Times New Roman" panose="02020603050405020304" pitchFamily="18" charset="0"/>
          </a:endParaRPr>
        </a:p>
      </dgm:t>
    </dgm:pt>
    <dgm:pt modelId="{337A3DA4-CBD0-40E9-BB1D-4FCDFFCAF931}" type="parTrans" cxnId="{EB392467-FCC8-4C3F-948C-1D9875F84EE9}">
      <dgm:prSet/>
      <dgm:spPr/>
      <dgm:t>
        <a:bodyPr/>
        <a:lstStyle/>
        <a:p>
          <a:endParaRPr lang="es-EC" sz="1800"/>
        </a:p>
      </dgm:t>
    </dgm:pt>
    <dgm:pt modelId="{4FE4C6DF-8288-4738-9CB1-31BE6BB08037}" type="sibTrans" cxnId="{EB392467-FCC8-4C3F-948C-1D9875F84EE9}">
      <dgm:prSet/>
      <dgm:spPr/>
      <dgm:t>
        <a:bodyPr/>
        <a:lstStyle/>
        <a:p>
          <a:endParaRPr lang="es-EC" sz="1800"/>
        </a:p>
      </dgm:t>
    </dgm:pt>
    <dgm:pt modelId="{C950F57A-596B-46EF-BEAB-18FCB1519CCC}">
      <dgm:prSet phldrT="[Texto]" custT="1"/>
      <dgm:spPr/>
      <dgm:t>
        <a:bodyPr/>
        <a:lstStyle/>
        <a:p>
          <a:r>
            <a:rPr lang="es-EC" sz="1800"/>
            <a:t>Implementar los controladores en los distintos actuadores, mediante circuitos integrados, para poder manipular las variables requeridas del simulador.</a:t>
          </a:r>
          <a:endParaRPr lang="es-EC" sz="1800">
            <a:latin typeface="+mj-lt"/>
            <a:cs typeface="Times New Roman" panose="02020603050405020304" pitchFamily="18" charset="0"/>
          </a:endParaRPr>
        </a:p>
      </dgm:t>
    </dgm:pt>
    <dgm:pt modelId="{ABF307C7-BE65-4E33-97E8-A3DD1846A155}" type="parTrans" cxnId="{2B00F96A-1B9E-40D5-B6AF-2A56FD2BEC85}">
      <dgm:prSet/>
      <dgm:spPr/>
      <dgm:t>
        <a:bodyPr/>
        <a:lstStyle/>
        <a:p>
          <a:endParaRPr lang="es-EC" sz="1800"/>
        </a:p>
      </dgm:t>
    </dgm:pt>
    <dgm:pt modelId="{2668E2E7-5F5B-4FF6-B2AA-79A6295539AF}" type="sibTrans" cxnId="{2B00F96A-1B9E-40D5-B6AF-2A56FD2BEC85}">
      <dgm:prSet/>
      <dgm:spPr/>
      <dgm:t>
        <a:bodyPr/>
        <a:lstStyle/>
        <a:p>
          <a:endParaRPr lang="es-EC" sz="1800"/>
        </a:p>
      </dgm:t>
    </dgm:pt>
    <dgm:pt modelId="{9650253C-4276-4912-9832-26318E646030}">
      <dgm:prSet phldrT="[Texto]" custT="1"/>
      <dgm:spPr/>
      <dgm:t>
        <a:bodyPr/>
        <a:lstStyle/>
        <a:p>
          <a:r>
            <a:rPr lang="es-EC" sz="1800"/>
            <a:t>Comunicar el software de simulación con el módulo de control mediante protocolos de comunicación estándar para obtener la integración de los sistemas.</a:t>
          </a:r>
          <a:endParaRPr lang="es-EC" sz="1800">
            <a:latin typeface="+mj-lt"/>
            <a:cs typeface="Times New Roman" panose="02020603050405020304" pitchFamily="18" charset="0"/>
          </a:endParaRPr>
        </a:p>
      </dgm:t>
    </dgm:pt>
    <dgm:pt modelId="{9793453B-C8B3-4648-9D4B-0FCC44D25951}" type="parTrans" cxnId="{7D3B47BF-ADFE-4E00-8082-9ABCC4AA4DD7}">
      <dgm:prSet/>
      <dgm:spPr/>
      <dgm:t>
        <a:bodyPr/>
        <a:lstStyle/>
        <a:p>
          <a:endParaRPr lang="es-EC" sz="1800"/>
        </a:p>
      </dgm:t>
    </dgm:pt>
    <dgm:pt modelId="{CD877290-B676-4892-95C1-86B6528EF705}" type="sibTrans" cxnId="{7D3B47BF-ADFE-4E00-8082-9ABCC4AA4DD7}">
      <dgm:prSet/>
      <dgm:spPr/>
      <dgm:t>
        <a:bodyPr/>
        <a:lstStyle/>
        <a:p>
          <a:endParaRPr lang="es-EC" sz="1800"/>
        </a:p>
      </dgm:t>
    </dgm:pt>
    <dgm:pt modelId="{A8B4EF53-0F4E-429F-9EEE-CEC234DCB838}" type="pres">
      <dgm:prSet presAssocID="{2065FA45-0D93-4D61-90C7-A49113505C0B}" presName="Name0" presStyleCnt="0">
        <dgm:presLayoutVars>
          <dgm:chMax val="7"/>
          <dgm:chPref val="7"/>
          <dgm:dir/>
        </dgm:presLayoutVars>
      </dgm:prSet>
      <dgm:spPr/>
    </dgm:pt>
    <dgm:pt modelId="{75DA3826-3EFF-4500-98AD-C33F91D991A8}" type="pres">
      <dgm:prSet presAssocID="{2065FA45-0D93-4D61-90C7-A49113505C0B}" presName="Name1" presStyleCnt="0"/>
      <dgm:spPr/>
    </dgm:pt>
    <dgm:pt modelId="{97B9ABCA-82B8-4523-8FA3-E964567AE9ED}" type="pres">
      <dgm:prSet presAssocID="{2065FA45-0D93-4D61-90C7-A49113505C0B}" presName="cycle" presStyleCnt="0"/>
      <dgm:spPr/>
    </dgm:pt>
    <dgm:pt modelId="{E3973893-470F-469D-BC3A-27157395AD84}" type="pres">
      <dgm:prSet presAssocID="{2065FA45-0D93-4D61-90C7-A49113505C0B}" presName="srcNode" presStyleLbl="node1" presStyleIdx="0" presStyleCnt="5"/>
      <dgm:spPr/>
    </dgm:pt>
    <dgm:pt modelId="{5BF29510-4C14-40ED-83F0-D610D6EFC40A}" type="pres">
      <dgm:prSet presAssocID="{2065FA45-0D93-4D61-90C7-A49113505C0B}" presName="conn" presStyleLbl="parChTrans1D2" presStyleIdx="0" presStyleCnt="1"/>
      <dgm:spPr/>
    </dgm:pt>
    <dgm:pt modelId="{16D7F344-4656-4EE6-8278-83A4ACCDDFB5}" type="pres">
      <dgm:prSet presAssocID="{2065FA45-0D93-4D61-90C7-A49113505C0B}" presName="extraNode" presStyleLbl="node1" presStyleIdx="0" presStyleCnt="5"/>
      <dgm:spPr/>
    </dgm:pt>
    <dgm:pt modelId="{A32B0F75-2998-4930-A1D0-FA7B058F0589}" type="pres">
      <dgm:prSet presAssocID="{2065FA45-0D93-4D61-90C7-A49113505C0B}" presName="dstNode" presStyleLbl="node1" presStyleIdx="0" presStyleCnt="5"/>
      <dgm:spPr/>
    </dgm:pt>
    <dgm:pt modelId="{35B50224-1A0E-4E0F-AEA7-24CBFF914E3C}" type="pres">
      <dgm:prSet presAssocID="{528040FB-890E-46C1-AAE2-16DF23381D3F}" presName="text_1" presStyleLbl="node1" presStyleIdx="0" presStyleCnt="5" custScaleY="132435">
        <dgm:presLayoutVars>
          <dgm:bulletEnabled val="1"/>
        </dgm:presLayoutVars>
      </dgm:prSet>
      <dgm:spPr/>
    </dgm:pt>
    <dgm:pt modelId="{52D71B0B-CCC8-4F89-95FA-958553746059}" type="pres">
      <dgm:prSet presAssocID="{528040FB-890E-46C1-AAE2-16DF23381D3F}" presName="accent_1" presStyleCnt="0"/>
      <dgm:spPr/>
    </dgm:pt>
    <dgm:pt modelId="{DAAC23D6-0C5A-4794-9498-388BE4F59DAD}" type="pres">
      <dgm:prSet presAssocID="{528040FB-890E-46C1-AAE2-16DF23381D3F}" presName="accentRepeatNode" presStyleLbl="solidFgAcc1" presStyleIdx="0" presStyleCnt="5"/>
      <dgm:spPr/>
    </dgm:pt>
    <dgm:pt modelId="{EF8E5B16-BCAB-4363-BAC7-303C20A07DB5}" type="pres">
      <dgm:prSet presAssocID="{7B135D80-11B6-49DA-B66F-077FC008AD14}" presName="text_2" presStyleLbl="node1" presStyleIdx="1" presStyleCnt="5" custScaleY="135175">
        <dgm:presLayoutVars>
          <dgm:bulletEnabled val="1"/>
        </dgm:presLayoutVars>
      </dgm:prSet>
      <dgm:spPr/>
    </dgm:pt>
    <dgm:pt modelId="{C771E82B-5D0B-43C1-9253-8C1EE5216A3E}" type="pres">
      <dgm:prSet presAssocID="{7B135D80-11B6-49DA-B66F-077FC008AD14}" presName="accent_2" presStyleCnt="0"/>
      <dgm:spPr/>
    </dgm:pt>
    <dgm:pt modelId="{2578496A-E6C7-4CF9-9114-8794EE49D68D}" type="pres">
      <dgm:prSet presAssocID="{7B135D80-11B6-49DA-B66F-077FC008AD14}" presName="accentRepeatNode" presStyleLbl="solidFgAcc1" presStyleIdx="1" presStyleCnt="5"/>
      <dgm:spPr/>
    </dgm:pt>
    <dgm:pt modelId="{D0E2E3CE-20B5-455F-8AC9-1EA5E3D94911}" type="pres">
      <dgm:prSet presAssocID="{2B75986B-365C-485E-A440-B4D18EBB9B6E}" presName="text_3" presStyleLbl="node1" presStyleIdx="2" presStyleCnt="5" custScaleY="123420">
        <dgm:presLayoutVars>
          <dgm:bulletEnabled val="1"/>
        </dgm:presLayoutVars>
      </dgm:prSet>
      <dgm:spPr/>
    </dgm:pt>
    <dgm:pt modelId="{8162099A-B734-4F23-AF71-14580677E25A}" type="pres">
      <dgm:prSet presAssocID="{2B75986B-365C-485E-A440-B4D18EBB9B6E}" presName="accent_3" presStyleCnt="0"/>
      <dgm:spPr/>
    </dgm:pt>
    <dgm:pt modelId="{1C85ECA5-13FE-4E6B-9C7B-3D96FE0829E5}" type="pres">
      <dgm:prSet presAssocID="{2B75986B-365C-485E-A440-B4D18EBB9B6E}" presName="accentRepeatNode" presStyleLbl="solidFgAcc1" presStyleIdx="2" presStyleCnt="5"/>
      <dgm:spPr/>
    </dgm:pt>
    <dgm:pt modelId="{92B663F7-922C-4BC2-BE97-187EC06EF378}" type="pres">
      <dgm:prSet presAssocID="{C950F57A-596B-46EF-BEAB-18FCB1519CCC}" presName="text_4" presStyleLbl="node1" presStyleIdx="3" presStyleCnt="5" custScaleY="144579">
        <dgm:presLayoutVars>
          <dgm:bulletEnabled val="1"/>
        </dgm:presLayoutVars>
      </dgm:prSet>
      <dgm:spPr/>
    </dgm:pt>
    <dgm:pt modelId="{972DAFD4-9C31-4A8E-A030-F0FD5A4E5EC6}" type="pres">
      <dgm:prSet presAssocID="{C950F57A-596B-46EF-BEAB-18FCB1519CCC}" presName="accent_4" presStyleCnt="0"/>
      <dgm:spPr/>
    </dgm:pt>
    <dgm:pt modelId="{8E95868F-3C20-4BB0-8EAB-B7FFD9F23C5F}" type="pres">
      <dgm:prSet presAssocID="{C950F57A-596B-46EF-BEAB-18FCB1519CCC}" presName="accentRepeatNode" presStyleLbl="solidFgAcc1" presStyleIdx="3" presStyleCnt="5"/>
      <dgm:spPr/>
    </dgm:pt>
    <dgm:pt modelId="{40E7950F-700D-4EBE-AD51-D7B2A38AE018}" type="pres">
      <dgm:prSet presAssocID="{9650253C-4276-4912-9832-26318E646030}" presName="text_5" presStyleLbl="node1" presStyleIdx="4" presStyleCnt="5" custScaleY="153021">
        <dgm:presLayoutVars>
          <dgm:bulletEnabled val="1"/>
        </dgm:presLayoutVars>
      </dgm:prSet>
      <dgm:spPr/>
    </dgm:pt>
    <dgm:pt modelId="{EE6F99FB-67AC-46CC-BA1C-EAA7AFBBFD8F}" type="pres">
      <dgm:prSet presAssocID="{9650253C-4276-4912-9832-26318E646030}" presName="accent_5" presStyleCnt="0"/>
      <dgm:spPr/>
    </dgm:pt>
    <dgm:pt modelId="{30957DD3-0587-4300-B2EE-EDDF150C57DF}" type="pres">
      <dgm:prSet presAssocID="{9650253C-4276-4912-9832-26318E646030}" presName="accentRepeatNode" presStyleLbl="solidFgAcc1" presStyleIdx="4" presStyleCnt="5"/>
      <dgm:spPr/>
    </dgm:pt>
  </dgm:ptLst>
  <dgm:cxnLst>
    <dgm:cxn modelId="{95B4C843-ED0A-470A-8A7C-B906BACC6411}" srcId="{2065FA45-0D93-4D61-90C7-A49113505C0B}" destId="{7B135D80-11B6-49DA-B66F-077FC008AD14}" srcOrd="1" destOrd="0" parTransId="{1B7D251D-5083-4FF0-8735-DCCFB338A618}" sibTransId="{6DA3ECAA-2E86-46CB-BF1E-AC054C22FCEF}"/>
    <dgm:cxn modelId="{EB392467-FCC8-4C3F-948C-1D9875F84EE9}" srcId="{2065FA45-0D93-4D61-90C7-A49113505C0B}" destId="{2B75986B-365C-485E-A440-B4D18EBB9B6E}" srcOrd="2" destOrd="0" parTransId="{337A3DA4-CBD0-40E9-BB1D-4FCDFFCAF931}" sibTransId="{4FE4C6DF-8288-4738-9CB1-31BE6BB08037}"/>
    <dgm:cxn modelId="{2B00F96A-1B9E-40D5-B6AF-2A56FD2BEC85}" srcId="{2065FA45-0D93-4D61-90C7-A49113505C0B}" destId="{C950F57A-596B-46EF-BEAB-18FCB1519CCC}" srcOrd="3" destOrd="0" parTransId="{ABF307C7-BE65-4E33-97E8-A3DD1846A155}" sibTransId="{2668E2E7-5F5B-4FF6-B2AA-79A6295539AF}"/>
    <dgm:cxn modelId="{A1E7514C-63B9-43D0-8F04-944D9E64A849}" type="presOf" srcId="{528040FB-890E-46C1-AAE2-16DF23381D3F}" destId="{35B50224-1A0E-4E0F-AEA7-24CBFF914E3C}" srcOrd="0" destOrd="0" presId="urn:microsoft.com/office/officeart/2008/layout/VerticalCurvedList"/>
    <dgm:cxn modelId="{EE840A53-2EB3-4A73-ACB6-782A332CF9E4}" type="presOf" srcId="{2065FA45-0D93-4D61-90C7-A49113505C0B}" destId="{A8B4EF53-0F4E-429F-9EEE-CEC234DCB838}" srcOrd="0" destOrd="0" presId="urn:microsoft.com/office/officeart/2008/layout/VerticalCurvedList"/>
    <dgm:cxn modelId="{F87E5AAB-B2DF-4295-9157-6426CAE07C6E}" srcId="{2065FA45-0D93-4D61-90C7-A49113505C0B}" destId="{528040FB-890E-46C1-AAE2-16DF23381D3F}" srcOrd="0" destOrd="0" parTransId="{C1956FF3-D540-4E63-83C5-9EAF2D728D13}" sibTransId="{501BDCE3-D638-4A6E-B586-636AE6E75D94}"/>
    <dgm:cxn modelId="{FEE034AE-16FA-4350-BDBB-DB5B80B570BF}" type="presOf" srcId="{7B135D80-11B6-49DA-B66F-077FC008AD14}" destId="{EF8E5B16-BCAB-4363-BAC7-303C20A07DB5}" srcOrd="0" destOrd="0" presId="urn:microsoft.com/office/officeart/2008/layout/VerticalCurvedList"/>
    <dgm:cxn modelId="{A186A1B2-3B98-4CF9-A8C6-A14EFE48954C}" type="presOf" srcId="{C950F57A-596B-46EF-BEAB-18FCB1519CCC}" destId="{92B663F7-922C-4BC2-BE97-187EC06EF378}" srcOrd="0" destOrd="0" presId="urn:microsoft.com/office/officeart/2008/layout/VerticalCurvedList"/>
    <dgm:cxn modelId="{7D3B47BF-ADFE-4E00-8082-9ABCC4AA4DD7}" srcId="{2065FA45-0D93-4D61-90C7-A49113505C0B}" destId="{9650253C-4276-4912-9832-26318E646030}" srcOrd="4" destOrd="0" parTransId="{9793453B-C8B3-4648-9D4B-0FCC44D25951}" sibTransId="{CD877290-B676-4892-95C1-86B6528EF705}"/>
    <dgm:cxn modelId="{E6949CD8-6394-4862-AE3D-64EE0767767A}" type="presOf" srcId="{9650253C-4276-4912-9832-26318E646030}" destId="{40E7950F-700D-4EBE-AD51-D7B2A38AE018}" srcOrd="0" destOrd="0" presId="urn:microsoft.com/office/officeart/2008/layout/VerticalCurvedList"/>
    <dgm:cxn modelId="{96077CE2-DD8E-4370-9950-8B477A349215}" type="presOf" srcId="{501BDCE3-D638-4A6E-B586-636AE6E75D94}" destId="{5BF29510-4C14-40ED-83F0-D610D6EFC40A}" srcOrd="0" destOrd="0" presId="urn:microsoft.com/office/officeart/2008/layout/VerticalCurvedList"/>
    <dgm:cxn modelId="{07BCB1EE-CBC1-4F70-9BEE-4D664B447E59}" type="presOf" srcId="{2B75986B-365C-485E-A440-B4D18EBB9B6E}" destId="{D0E2E3CE-20B5-455F-8AC9-1EA5E3D94911}" srcOrd="0" destOrd="0" presId="urn:microsoft.com/office/officeart/2008/layout/VerticalCurvedList"/>
    <dgm:cxn modelId="{C0276909-3806-4AD7-B1D5-CEC10A0F38D9}" type="presParOf" srcId="{A8B4EF53-0F4E-429F-9EEE-CEC234DCB838}" destId="{75DA3826-3EFF-4500-98AD-C33F91D991A8}" srcOrd="0" destOrd="0" presId="urn:microsoft.com/office/officeart/2008/layout/VerticalCurvedList"/>
    <dgm:cxn modelId="{9764D7BC-246D-465C-8D30-E78B274674FF}" type="presParOf" srcId="{75DA3826-3EFF-4500-98AD-C33F91D991A8}" destId="{97B9ABCA-82B8-4523-8FA3-E964567AE9ED}" srcOrd="0" destOrd="0" presId="urn:microsoft.com/office/officeart/2008/layout/VerticalCurvedList"/>
    <dgm:cxn modelId="{A4BBCCFA-3D0F-4CAD-8CD5-04769A29770F}" type="presParOf" srcId="{97B9ABCA-82B8-4523-8FA3-E964567AE9ED}" destId="{E3973893-470F-469D-BC3A-27157395AD84}" srcOrd="0" destOrd="0" presId="urn:microsoft.com/office/officeart/2008/layout/VerticalCurvedList"/>
    <dgm:cxn modelId="{FEFB3DB5-4317-4DBE-8EE5-120AB61A0F29}" type="presParOf" srcId="{97B9ABCA-82B8-4523-8FA3-E964567AE9ED}" destId="{5BF29510-4C14-40ED-83F0-D610D6EFC40A}" srcOrd="1" destOrd="0" presId="urn:microsoft.com/office/officeart/2008/layout/VerticalCurvedList"/>
    <dgm:cxn modelId="{EE0FC7EB-1524-4139-A0D5-62446AA0DAB2}" type="presParOf" srcId="{97B9ABCA-82B8-4523-8FA3-E964567AE9ED}" destId="{16D7F344-4656-4EE6-8278-83A4ACCDDFB5}" srcOrd="2" destOrd="0" presId="urn:microsoft.com/office/officeart/2008/layout/VerticalCurvedList"/>
    <dgm:cxn modelId="{794E0D73-BF9E-451E-B0C4-AF6573DFD0A2}" type="presParOf" srcId="{97B9ABCA-82B8-4523-8FA3-E964567AE9ED}" destId="{A32B0F75-2998-4930-A1D0-FA7B058F0589}" srcOrd="3" destOrd="0" presId="urn:microsoft.com/office/officeart/2008/layout/VerticalCurvedList"/>
    <dgm:cxn modelId="{CB3744E0-E5AF-4EAC-8326-D08D06B9B8F1}" type="presParOf" srcId="{75DA3826-3EFF-4500-98AD-C33F91D991A8}" destId="{35B50224-1A0E-4E0F-AEA7-24CBFF914E3C}" srcOrd="1" destOrd="0" presId="urn:microsoft.com/office/officeart/2008/layout/VerticalCurvedList"/>
    <dgm:cxn modelId="{6E486C05-2BB3-400B-9D70-A6F213991D34}" type="presParOf" srcId="{75DA3826-3EFF-4500-98AD-C33F91D991A8}" destId="{52D71B0B-CCC8-4F89-95FA-958553746059}" srcOrd="2" destOrd="0" presId="urn:microsoft.com/office/officeart/2008/layout/VerticalCurvedList"/>
    <dgm:cxn modelId="{95A09525-8EC9-440F-9846-4678D9003372}" type="presParOf" srcId="{52D71B0B-CCC8-4F89-95FA-958553746059}" destId="{DAAC23D6-0C5A-4794-9498-388BE4F59DAD}" srcOrd="0" destOrd="0" presId="urn:microsoft.com/office/officeart/2008/layout/VerticalCurvedList"/>
    <dgm:cxn modelId="{59224AE2-D1EA-41AC-B2EC-6AC3B0BA5D2C}" type="presParOf" srcId="{75DA3826-3EFF-4500-98AD-C33F91D991A8}" destId="{EF8E5B16-BCAB-4363-BAC7-303C20A07DB5}" srcOrd="3" destOrd="0" presId="urn:microsoft.com/office/officeart/2008/layout/VerticalCurvedList"/>
    <dgm:cxn modelId="{AF70EF6B-FED1-4C2A-B505-0B61D1E8898B}" type="presParOf" srcId="{75DA3826-3EFF-4500-98AD-C33F91D991A8}" destId="{C771E82B-5D0B-43C1-9253-8C1EE5216A3E}" srcOrd="4" destOrd="0" presId="urn:microsoft.com/office/officeart/2008/layout/VerticalCurvedList"/>
    <dgm:cxn modelId="{1A112A85-A5FF-4829-A6FE-DE02A5EB1D97}" type="presParOf" srcId="{C771E82B-5D0B-43C1-9253-8C1EE5216A3E}" destId="{2578496A-E6C7-4CF9-9114-8794EE49D68D}" srcOrd="0" destOrd="0" presId="urn:microsoft.com/office/officeart/2008/layout/VerticalCurvedList"/>
    <dgm:cxn modelId="{C4998C61-AB14-4E96-8D40-3B928D3F3B47}" type="presParOf" srcId="{75DA3826-3EFF-4500-98AD-C33F91D991A8}" destId="{D0E2E3CE-20B5-455F-8AC9-1EA5E3D94911}" srcOrd="5" destOrd="0" presId="urn:microsoft.com/office/officeart/2008/layout/VerticalCurvedList"/>
    <dgm:cxn modelId="{97E809CC-5035-4EC6-AF35-EEEEB7B73FF1}" type="presParOf" srcId="{75DA3826-3EFF-4500-98AD-C33F91D991A8}" destId="{8162099A-B734-4F23-AF71-14580677E25A}" srcOrd="6" destOrd="0" presId="urn:microsoft.com/office/officeart/2008/layout/VerticalCurvedList"/>
    <dgm:cxn modelId="{92AD29D0-87B9-4472-AE50-5798EC7BBCC3}" type="presParOf" srcId="{8162099A-B734-4F23-AF71-14580677E25A}" destId="{1C85ECA5-13FE-4E6B-9C7B-3D96FE0829E5}" srcOrd="0" destOrd="0" presId="urn:microsoft.com/office/officeart/2008/layout/VerticalCurvedList"/>
    <dgm:cxn modelId="{E97A3BED-418E-464D-B807-EFFF567D6448}" type="presParOf" srcId="{75DA3826-3EFF-4500-98AD-C33F91D991A8}" destId="{92B663F7-922C-4BC2-BE97-187EC06EF378}" srcOrd="7" destOrd="0" presId="urn:microsoft.com/office/officeart/2008/layout/VerticalCurvedList"/>
    <dgm:cxn modelId="{C17240A7-A30A-44FA-90C2-AFFA7A3A1184}" type="presParOf" srcId="{75DA3826-3EFF-4500-98AD-C33F91D991A8}" destId="{972DAFD4-9C31-4A8E-A030-F0FD5A4E5EC6}" srcOrd="8" destOrd="0" presId="urn:microsoft.com/office/officeart/2008/layout/VerticalCurvedList"/>
    <dgm:cxn modelId="{DE6A82AA-9383-40EE-8C6C-7585E7B4D2E7}" type="presParOf" srcId="{972DAFD4-9C31-4A8E-A030-F0FD5A4E5EC6}" destId="{8E95868F-3C20-4BB0-8EAB-B7FFD9F23C5F}" srcOrd="0" destOrd="0" presId="urn:microsoft.com/office/officeart/2008/layout/VerticalCurvedList"/>
    <dgm:cxn modelId="{F827F1F7-77F4-482E-89C6-E7BAB972ED58}" type="presParOf" srcId="{75DA3826-3EFF-4500-98AD-C33F91D991A8}" destId="{40E7950F-700D-4EBE-AD51-D7B2A38AE018}" srcOrd="9" destOrd="0" presId="urn:microsoft.com/office/officeart/2008/layout/VerticalCurvedList"/>
    <dgm:cxn modelId="{E02324AA-37BC-47DA-A819-0F40FA69992F}" type="presParOf" srcId="{75DA3826-3EFF-4500-98AD-C33F91D991A8}" destId="{EE6F99FB-67AC-46CC-BA1C-EAA7AFBBFD8F}" srcOrd="10" destOrd="0" presId="urn:microsoft.com/office/officeart/2008/layout/VerticalCurvedList"/>
    <dgm:cxn modelId="{B72C7580-CE6B-4D10-A636-1876C5612817}" type="presParOf" srcId="{EE6F99FB-67AC-46CC-BA1C-EAA7AFBBFD8F}" destId="{30957DD3-0587-4300-B2EE-EDDF150C57DF}"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D1CA24-8EFF-4D49-9D34-9EBE9BCF9CFA}"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s-EC"/>
        </a:p>
      </dgm:t>
    </dgm:pt>
    <dgm:pt modelId="{08787005-CA0A-44DF-89C7-2ECBC73EB6C7}">
      <dgm:prSet phldrT="[Text]" custT="1"/>
      <dgm:spPr/>
      <dgm:t>
        <a:bodyPr/>
        <a:lstStyle/>
        <a:p>
          <a:r>
            <a:rPr lang="es-EC" sz="1400" b="1"/>
            <a:t>COMPONENTES MECÁNICOS</a:t>
          </a:r>
        </a:p>
      </dgm:t>
    </dgm:pt>
    <dgm:pt modelId="{51DC118C-A7F7-4700-A91E-89B36DD448B9}" type="parTrans" cxnId="{8EF99236-7C24-4C01-BAF8-85647A83C7B0}">
      <dgm:prSet/>
      <dgm:spPr/>
      <dgm:t>
        <a:bodyPr/>
        <a:lstStyle/>
        <a:p>
          <a:endParaRPr lang="es-EC" sz="3200" b="1"/>
        </a:p>
      </dgm:t>
    </dgm:pt>
    <dgm:pt modelId="{3BB1D246-2FA9-4901-BE33-0B3A8EBDFDFC}" type="sibTrans" cxnId="{8EF99236-7C24-4C01-BAF8-85647A83C7B0}">
      <dgm:prSet/>
      <dgm:spPr/>
      <dgm:t>
        <a:bodyPr/>
        <a:lstStyle/>
        <a:p>
          <a:endParaRPr lang="es-EC" sz="3200" b="1"/>
        </a:p>
      </dgm:t>
    </dgm:pt>
    <dgm:pt modelId="{B9D42A9B-A735-49AF-A7F8-AE474F320F83}">
      <dgm:prSet phldrT="[Text]" custT="1"/>
      <dgm:spPr/>
      <dgm:t>
        <a:bodyPr/>
        <a:lstStyle/>
        <a:p>
          <a:r>
            <a:rPr lang="es-EC" sz="1400" b="1"/>
            <a:t>Modelamiento Matemático</a:t>
          </a:r>
        </a:p>
      </dgm:t>
    </dgm:pt>
    <dgm:pt modelId="{969DB721-7069-4D1A-B9F9-5420F72E5B55}" type="sibTrans" cxnId="{642F81A1-BB6B-405A-9C6F-F7EDE267809B}">
      <dgm:prSet/>
      <dgm:spPr/>
      <dgm:t>
        <a:bodyPr/>
        <a:lstStyle/>
        <a:p>
          <a:endParaRPr lang="es-EC" sz="3200" b="1"/>
        </a:p>
      </dgm:t>
    </dgm:pt>
    <dgm:pt modelId="{4E12A71C-5185-4430-902D-018E0F94A7C3}" type="parTrans" cxnId="{642F81A1-BB6B-405A-9C6F-F7EDE267809B}">
      <dgm:prSet custT="1"/>
      <dgm:spPr/>
      <dgm:t>
        <a:bodyPr/>
        <a:lstStyle/>
        <a:p>
          <a:endParaRPr lang="es-EC" sz="900" b="1"/>
        </a:p>
      </dgm:t>
    </dgm:pt>
    <dgm:pt modelId="{DCCDEC36-9305-4562-943E-96F9F3310C5A}">
      <dgm:prSet phldrT="[Text]" custT="1"/>
      <dgm:spPr/>
      <dgm:t>
        <a:bodyPr/>
        <a:lstStyle/>
        <a:p>
          <a:r>
            <a:rPr lang="es-EC" sz="1400" b="1"/>
            <a:t>Cálculo de la cinemática inversa</a:t>
          </a:r>
        </a:p>
      </dgm:t>
    </dgm:pt>
    <dgm:pt modelId="{6F802F4A-A1F4-4E32-A292-ABE46F9C7909}" type="sibTrans" cxnId="{08C43A24-F10F-4146-96E3-62FC23147EEE}">
      <dgm:prSet/>
      <dgm:spPr/>
      <dgm:t>
        <a:bodyPr/>
        <a:lstStyle/>
        <a:p>
          <a:endParaRPr lang="es-EC" sz="3200" b="1"/>
        </a:p>
      </dgm:t>
    </dgm:pt>
    <dgm:pt modelId="{A0D625A0-9333-46BA-86CE-6A4CA36D428E}" type="parTrans" cxnId="{08C43A24-F10F-4146-96E3-62FC23147EEE}">
      <dgm:prSet custT="1"/>
      <dgm:spPr/>
      <dgm:t>
        <a:bodyPr/>
        <a:lstStyle/>
        <a:p>
          <a:endParaRPr lang="es-EC" sz="900" b="1"/>
        </a:p>
      </dgm:t>
    </dgm:pt>
    <dgm:pt modelId="{FEEE13AE-CBD5-4B06-86DC-598B3CEC6F4C}">
      <dgm:prSet phldrT="[Text]" custT="1"/>
      <dgm:spPr/>
      <dgm:t>
        <a:bodyPr/>
        <a:lstStyle/>
        <a:p>
          <a:r>
            <a:rPr lang="es-EC" sz="1400" b="1"/>
            <a:t>Implementación del Subsistema Hidráulico</a:t>
          </a:r>
        </a:p>
      </dgm:t>
    </dgm:pt>
    <dgm:pt modelId="{E72BEA76-122E-49E5-8729-554A1EE9D9F7}" type="sibTrans" cxnId="{953BA205-B512-4ABF-80C9-33990046F498}">
      <dgm:prSet/>
      <dgm:spPr/>
      <dgm:t>
        <a:bodyPr/>
        <a:lstStyle/>
        <a:p>
          <a:endParaRPr lang="es-EC" sz="3200" b="1"/>
        </a:p>
      </dgm:t>
    </dgm:pt>
    <dgm:pt modelId="{97D37E3F-DB35-4A55-8AD4-3328AF515383}" type="parTrans" cxnId="{953BA205-B512-4ABF-80C9-33990046F498}">
      <dgm:prSet custT="1"/>
      <dgm:spPr/>
      <dgm:t>
        <a:bodyPr/>
        <a:lstStyle/>
        <a:p>
          <a:endParaRPr lang="es-EC" sz="900" b="1"/>
        </a:p>
      </dgm:t>
    </dgm:pt>
    <dgm:pt modelId="{E82845CC-2FF3-4504-9C06-467B8A4A82DA}">
      <dgm:prSet phldrT="[Text]" custT="1"/>
      <dgm:spPr/>
      <dgm:t>
        <a:bodyPr/>
        <a:lstStyle/>
        <a:p>
          <a:r>
            <a:rPr lang="es-EC" sz="1400" b="1"/>
            <a:t>Verificación</a:t>
          </a:r>
        </a:p>
      </dgm:t>
    </dgm:pt>
    <dgm:pt modelId="{151E7853-D9D2-4E05-BDF2-6184D96A6717}" type="sibTrans" cxnId="{498F539A-10B0-4347-B89A-7766EEB5D18F}">
      <dgm:prSet/>
      <dgm:spPr/>
      <dgm:t>
        <a:bodyPr/>
        <a:lstStyle/>
        <a:p>
          <a:endParaRPr lang="es-EC" sz="3200" b="1"/>
        </a:p>
      </dgm:t>
    </dgm:pt>
    <dgm:pt modelId="{D37618A9-F660-47AB-9C3B-C9A533BDE312}" type="parTrans" cxnId="{498F539A-10B0-4347-B89A-7766EEB5D18F}">
      <dgm:prSet custT="1"/>
      <dgm:spPr/>
      <dgm:t>
        <a:bodyPr/>
        <a:lstStyle/>
        <a:p>
          <a:endParaRPr lang="es-EC" sz="900" b="1"/>
        </a:p>
      </dgm:t>
    </dgm:pt>
    <dgm:pt modelId="{B454A97B-672D-49CE-B9DB-7C20959C5668}" type="pres">
      <dgm:prSet presAssocID="{C3D1CA24-8EFF-4D49-9D34-9EBE9BCF9CFA}" presName="diagram" presStyleCnt="0">
        <dgm:presLayoutVars>
          <dgm:chPref val="1"/>
          <dgm:dir/>
          <dgm:animOne val="branch"/>
          <dgm:animLvl val="lvl"/>
          <dgm:resizeHandles val="exact"/>
        </dgm:presLayoutVars>
      </dgm:prSet>
      <dgm:spPr/>
    </dgm:pt>
    <dgm:pt modelId="{66F054FC-597A-4B81-A0D7-C211F91EB71A}" type="pres">
      <dgm:prSet presAssocID="{08787005-CA0A-44DF-89C7-2ECBC73EB6C7}" presName="root1" presStyleCnt="0"/>
      <dgm:spPr/>
    </dgm:pt>
    <dgm:pt modelId="{61F0338D-0A68-4878-AB0C-445960D8B301}" type="pres">
      <dgm:prSet presAssocID="{08787005-CA0A-44DF-89C7-2ECBC73EB6C7}" presName="LevelOneTextNode" presStyleLbl="node0" presStyleIdx="0" presStyleCnt="1">
        <dgm:presLayoutVars>
          <dgm:chPref val="3"/>
        </dgm:presLayoutVars>
      </dgm:prSet>
      <dgm:spPr/>
    </dgm:pt>
    <dgm:pt modelId="{14FB7170-B63F-4A6A-9559-3B55503AA20E}" type="pres">
      <dgm:prSet presAssocID="{08787005-CA0A-44DF-89C7-2ECBC73EB6C7}" presName="level2hierChild" presStyleCnt="0"/>
      <dgm:spPr/>
    </dgm:pt>
    <dgm:pt modelId="{6F2D8D9D-CFCB-49EA-B677-D872FDCAAF8C}" type="pres">
      <dgm:prSet presAssocID="{D37618A9-F660-47AB-9C3B-C9A533BDE312}" presName="conn2-1" presStyleLbl="parChTrans1D2" presStyleIdx="0" presStyleCnt="3"/>
      <dgm:spPr/>
    </dgm:pt>
    <dgm:pt modelId="{E12886D8-8775-4769-9FFD-352EF9B057F8}" type="pres">
      <dgm:prSet presAssocID="{D37618A9-F660-47AB-9C3B-C9A533BDE312}" presName="connTx" presStyleLbl="parChTrans1D2" presStyleIdx="0" presStyleCnt="3"/>
      <dgm:spPr/>
    </dgm:pt>
    <dgm:pt modelId="{A3F8AAE1-7DF3-47B2-8D15-8C8C2FEB0258}" type="pres">
      <dgm:prSet presAssocID="{E82845CC-2FF3-4504-9C06-467B8A4A82DA}" presName="root2" presStyleCnt="0"/>
      <dgm:spPr/>
    </dgm:pt>
    <dgm:pt modelId="{3A820143-2829-4AC3-95D4-FEDB9AE334A1}" type="pres">
      <dgm:prSet presAssocID="{E82845CC-2FF3-4504-9C06-467B8A4A82DA}" presName="LevelTwoTextNode" presStyleLbl="node2" presStyleIdx="0" presStyleCnt="3">
        <dgm:presLayoutVars>
          <dgm:chPref val="3"/>
        </dgm:presLayoutVars>
      </dgm:prSet>
      <dgm:spPr/>
    </dgm:pt>
    <dgm:pt modelId="{3CB7CE02-1E72-4A5C-8928-7FC144E50AC1}" type="pres">
      <dgm:prSet presAssocID="{E82845CC-2FF3-4504-9C06-467B8A4A82DA}" presName="level3hierChild" presStyleCnt="0"/>
      <dgm:spPr/>
    </dgm:pt>
    <dgm:pt modelId="{2B047001-AD41-4FAB-B0FA-D460FA0FC2F8}" type="pres">
      <dgm:prSet presAssocID="{4E12A71C-5185-4430-902D-018E0F94A7C3}" presName="conn2-1" presStyleLbl="parChTrans1D2" presStyleIdx="1" presStyleCnt="3"/>
      <dgm:spPr/>
    </dgm:pt>
    <dgm:pt modelId="{21D04EDF-30C5-45B4-A299-48F4CA859776}" type="pres">
      <dgm:prSet presAssocID="{4E12A71C-5185-4430-902D-018E0F94A7C3}" presName="connTx" presStyleLbl="parChTrans1D2" presStyleIdx="1" presStyleCnt="3"/>
      <dgm:spPr/>
    </dgm:pt>
    <dgm:pt modelId="{F73B8821-5694-4C5E-AAFB-703D5C8B011F}" type="pres">
      <dgm:prSet presAssocID="{B9D42A9B-A735-49AF-A7F8-AE474F320F83}" presName="root2" presStyleCnt="0"/>
      <dgm:spPr/>
    </dgm:pt>
    <dgm:pt modelId="{62E54C44-BCBC-4C7A-AB35-E6C67E4F13AA}" type="pres">
      <dgm:prSet presAssocID="{B9D42A9B-A735-49AF-A7F8-AE474F320F83}" presName="LevelTwoTextNode" presStyleLbl="node2" presStyleIdx="1" presStyleCnt="3">
        <dgm:presLayoutVars>
          <dgm:chPref val="3"/>
        </dgm:presLayoutVars>
      </dgm:prSet>
      <dgm:spPr/>
    </dgm:pt>
    <dgm:pt modelId="{57830539-038C-4C6E-B00D-381D0251BB52}" type="pres">
      <dgm:prSet presAssocID="{B9D42A9B-A735-49AF-A7F8-AE474F320F83}" presName="level3hierChild" presStyleCnt="0"/>
      <dgm:spPr/>
    </dgm:pt>
    <dgm:pt modelId="{595981A7-9FC5-44EC-B4A0-041867D801BF}" type="pres">
      <dgm:prSet presAssocID="{A0D625A0-9333-46BA-86CE-6A4CA36D428E}" presName="conn2-1" presStyleLbl="parChTrans1D3" presStyleIdx="0" presStyleCnt="1"/>
      <dgm:spPr/>
    </dgm:pt>
    <dgm:pt modelId="{43AC86E8-EBE3-433A-BEB2-C4954320A40D}" type="pres">
      <dgm:prSet presAssocID="{A0D625A0-9333-46BA-86CE-6A4CA36D428E}" presName="connTx" presStyleLbl="parChTrans1D3" presStyleIdx="0" presStyleCnt="1"/>
      <dgm:spPr/>
    </dgm:pt>
    <dgm:pt modelId="{97BAC863-6B47-4E69-83C9-6C1C04E9B635}" type="pres">
      <dgm:prSet presAssocID="{DCCDEC36-9305-4562-943E-96F9F3310C5A}" presName="root2" presStyleCnt="0"/>
      <dgm:spPr/>
    </dgm:pt>
    <dgm:pt modelId="{2504B71E-1318-43A7-A224-68D175D8CC90}" type="pres">
      <dgm:prSet presAssocID="{DCCDEC36-9305-4562-943E-96F9F3310C5A}" presName="LevelTwoTextNode" presStyleLbl="node3" presStyleIdx="0" presStyleCnt="1">
        <dgm:presLayoutVars>
          <dgm:chPref val="3"/>
        </dgm:presLayoutVars>
      </dgm:prSet>
      <dgm:spPr/>
    </dgm:pt>
    <dgm:pt modelId="{F225E541-BA44-435D-AD17-179856CEE09F}" type="pres">
      <dgm:prSet presAssocID="{DCCDEC36-9305-4562-943E-96F9F3310C5A}" presName="level3hierChild" presStyleCnt="0"/>
      <dgm:spPr/>
    </dgm:pt>
    <dgm:pt modelId="{D596AAA1-1285-4EF2-A91D-96C80F9CE8AC}" type="pres">
      <dgm:prSet presAssocID="{97D37E3F-DB35-4A55-8AD4-3328AF515383}" presName="conn2-1" presStyleLbl="parChTrans1D2" presStyleIdx="2" presStyleCnt="3"/>
      <dgm:spPr/>
    </dgm:pt>
    <dgm:pt modelId="{40EDA62B-5502-4896-8B62-9DB276C598C1}" type="pres">
      <dgm:prSet presAssocID="{97D37E3F-DB35-4A55-8AD4-3328AF515383}" presName="connTx" presStyleLbl="parChTrans1D2" presStyleIdx="2" presStyleCnt="3"/>
      <dgm:spPr/>
    </dgm:pt>
    <dgm:pt modelId="{BAE515DF-D3E7-4A3F-8940-57C63E8E62FB}" type="pres">
      <dgm:prSet presAssocID="{FEEE13AE-CBD5-4B06-86DC-598B3CEC6F4C}" presName="root2" presStyleCnt="0"/>
      <dgm:spPr/>
    </dgm:pt>
    <dgm:pt modelId="{DF0193CB-95FD-4F08-80FD-C0CA62B03192}" type="pres">
      <dgm:prSet presAssocID="{FEEE13AE-CBD5-4B06-86DC-598B3CEC6F4C}" presName="LevelTwoTextNode" presStyleLbl="node2" presStyleIdx="2" presStyleCnt="3">
        <dgm:presLayoutVars>
          <dgm:chPref val="3"/>
        </dgm:presLayoutVars>
      </dgm:prSet>
      <dgm:spPr/>
    </dgm:pt>
    <dgm:pt modelId="{9FAA8AD1-BC36-4076-BE62-41FC7707CA15}" type="pres">
      <dgm:prSet presAssocID="{FEEE13AE-CBD5-4B06-86DC-598B3CEC6F4C}" presName="level3hierChild" presStyleCnt="0"/>
      <dgm:spPr/>
    </dgm:pt>
  </dgm:ptLst>
  <dgm:cxnLst>
    <dgm:cxn modelId="{953BA205-B512-4ABF-80C9-33990046F498}" srcId="{08787005-CA0A-44DF-89C7-2ECBC73EB6C7}" destId="{FEEE13AE-CBD5-4B06-86DC-598B3CEC6F4C}" srcOrd="2" destOrd="0" parTransId="{97D37E3F-DB35-4A55-8AD4-3328AF515383}" sibTransId="{E72BEA76-122E-49E5-8729-554A1EE9D9F7}"/>
    <dgm:cxn modelId="{C0F8E90B-8D05-409C-84E1-82A6A867CD89}" type="presOf" srcId="{97D37E3F-DB35-4A55-8AD4-3328AF515383}" destId="{40EDA62B-5502-4896-8B62-9DB276C598C1}" srcOrd="1" destOrd="0" presId="urn:microsoft.com/office/officeart/2005/8/layout/hierarchy2"/>
    <dgm:cxn modelId="{08C43A24-F10F-4146-96E3-62FC23147EEE}" srcId="{B9D42A9B-A735-49AF-A7F8-AE474F320F83}" destId="{DCCDEC36-9305-4562-943E-96F9F3310C5A}" srcOrd="0" destOrd="0" parTransId="{A0D625A0-9333-46BA-86CE-6A4CA36D428E}" sibTransId="{6F802F4A-A1F4-4E32-A292-ABE46F9C7909}"/>
    <dgm:cxn modelId="{8EF99236-7C24-4C01-BAF8-85647A83C7B0}" srcId="{C3D1CA24-8EFF-4D49-9D34-9EBE9BCF9CFA}" destId="{08787005-CA0A-44DF-89C7-2ECBC73EB6C7}" srcOrd="0" destOrd="0" parTransId="{51DC118C-A7F7-4700-A91E-89B36DD448B9}" sibTransId="{3BB1D246-2FA9-4901-BE33-0B3A8EBDFDFC}"/>
    <dgm:cxn modelId="{78600F62-9245-43E7-89D0-B342A19F02F4}" type="presOf" srcId="{A0D625A0-9333-46BA-86CE-6A4CA36D428E}" destId="{43AC86E8-EBE3-433A-BEB2-C4954320A40D}" srcOrd="1" destOrd="0" presId="urn:microsoft.com/office/officeart/2005/8/layout/hierarchy2"/>
    <dgm:cxn modelId="{25763D4F-C2B0-4C04-8F30-322BE1CC3E2E}" type="presOf" srcId="{08787005-CA0A-44DF-89C7-2ECBC73EB6C7}" destId="{61F0338D-0A68-4878-AB0C-445960D8B301}" srcOrd="0" destOrd="0" presId="urn:microsoft.com/office/officeart/2005/8/layout/hierarchy2"/>
    <dgm:cxn modelId="{478D7C57-55F4-48ED-978D-2C4BAE9CA1CA}" type="presOf" srcId="{4E12A71C-5185-4430-902D-018E0F94A7C3}" destId="{21D04EDF-30C5-45B4-A299-48F4CA859776}" srcOrd="1" destOrd="0" presId="urn:microsoft.com/office/officeart/2005/8/layout/hierarchy2"/>
    <dgm:cxn modelId="{874AE190-982E-45FE-BE0A-901F61C4E784}" type="presOf" srcId="{C3D1CA24-8EFF-4D49-9D34-9EBE9BCF9CFA}" destId="{B454A97B-672D-49CE-B9DB-7C20959C5668}" srcOrd="0" destOrd="0" presId="urn:microsoft.com/office/officeart/2005/8/layout/hierarchy2"/>
    <dgm:cxn modelId="{498F539A-10B0-4347-B89A-7766EEB5D18F}" srcId="{08787005-CA0A-44DF-89C7-2ECBC73EB6C7}" destId="{E82845CC-2FF3-4504-9C06-467B8A4A82DA}" srcOrd="0" destOrd="0" parTransId="{D37618A9-F660-47AB-9C3B-C9A533BDE312}" sibTransId="{151E7853-D9D2-4E05-BDF2-6184D96A6717}"/>
    <dgm:cxn modelId="{362A5D9C-8A7A-4424-8F68-5312A5135CCC}" type="presOf" srcId="{E82845CC-2FF3-4504-9C06-467B8A4A82DA}" destId="{3A820143-2829-4AC3-95D4-FEDB9AE334A1}" srcOrd="0" destOrd="0" presId="urn:microsoft.com/office/officeart/2005/8/layout/hierarchy2"/>
    <dgm:cxn modelId="{642F81A1-BB6B-405A-9C6F-F7EDE267809B}" srcId="{08787005-CA0A-44DF-89C7-2ECBC73EB6C7}" destId="{B9D42A9B-A735-49AF-A7F8-AE474F320F83}" srcOrd="1" destOrd="0" parTransId="{4E12A71C-5185-4430-902D-018E0F94A7C3}" sibTransId="{969DB721-7069-4D1A-B9F9-5420F72E5B55}"/>
    <dgm:cxn modelId="{408176A4-592B-4B0D-80E5-F89535A54811}" type="presOf" srcId="{FEEE13AE-CBD5-4B06-86DC-598B3CEC6F4C}" destId="{DF0193CB-95FD-4F08-80FD-C0CA62B03192}" srcOrd="0" destOrd="0" presId="urn:microsoft.com/office/officeart/2005/8/layout/hierarchy2"/>
    <dgm:cxn modelId="{C3B07FAC-0A82-44C8-95FF-EB988060C43F}" type="presOf" srcId="{97D37E3F-DB35-4A55-8AD4-3328AF515383}" destId="{D596AAA1-1285-4EF2-A91D-96C80F9CE8AC}" srcOrd="0" destOrd="0" presId="urn:microsoft.com/office/officeart/2005/8/layout/hierarchy2"/>
    <dgm:cxn modelId="{CEBAABC4-7903-4919-923D-A0AD7C003A50}" type="presOf" srcId="{D37618A9-F660-47AB-9C3B-C9A533BDE312}" destId="{E12886D8-8775-4769-9FFD-352EF9B057F8}" srcOrd="1" destOrd="0" presId="urn:microsoft.com/office/officeart/2005/8/layout/hierarchy2"/>
    <dgm:cxn modelId="{A61C16C6-736A-4446-8923-DBA679AFAB0C}" type="presOf" srcId="{DCCDEC36-9305-4562-943E-96F9F3310C5A}" destId="{2504B71E-1318-43A7-A224-68D175D8CC90}" srcOrd="0" destOrd="0" presId="urn:microsoft.com/office/officeart/2005/8/layout/hierarchy2"/>
    <dgm:cxn modelId="{BB26DBC7-A10B-4835-B7F1-3D79183B5E73}" type="presOf" srcId="{A0D625A0-9333-46BA-86CE-6A4CA36D428E}" destId="{595981A7-9FC5-44EC-B4A0-041867D801BF}" srcOrd="0" destOrd="0" presId="urn:microsoft.com/office/officeart/2005/8/layout/hierarchy2"/>
    <dgm:cxn modelId="{3223F8E6-E4A4-4DF0-9EB7-20D1B79FC9A6}" type="presOf" srcId="{D37618A9-F660-47AB-9C3B-C9A533BDE312}" destId="{6F2D8D9D-CFCB-49EA-B677-D872FDCAAF8C}" srcOrd="0" destOrd="0" presId="urn:microsoft.com/office/officeart/2005/8/layout/hierarchy2"/>
    <dgm:cxn modelId="{631889F5-FCA3-4C14-A892-ED99552309C8}" type="presOf" srcId="{4E12A71C-5185-4430-902D-018E0F94A7C3}" destId="{2B047001-AD41-4FAB-B0FA-D460FA0FC2F8}" srcOrd="0" destOrd="0" presId="urn:microsoft.com/office/officeart/2005/8/layout/hierarchy2"/>
    <dgm:cxn modelId="{CC618DFD-134A-43B5-98DB-8CA041990EE1}" type="presOf" srcId="{B9D42A9B-A735-49AF-A7F8-AE474F320F83}" destId="{62E54C44-BCBC-4C7A-AB35-E6C67E4F13AA}" srcOrd="0" destOrd="0" presId="urn:microsoft.com/office/officeart/2005/8/layout/hierarchy2"/>
    <dgm:cxn modelId="{9485846C-7B77-4085-8CC4-16D4A42BF48D}" type="presParOf" srcId="{B454A97B-672D-49CE-B9DB-7C20959C5668}" destId="{66F054FC-597A-4B81-A0D7-C211F91EB71A}" srcOrd="0" destOrd="0" presId="urn:microsoft.com/office/officeart/2005/8/layout/hierarchy2"/>
    <dgm:cxn modelId="{9F541A61-DE60-4B43-A462-DBE3D23F9740}" type="presParOf" srcId="{66F054FC-597A-4B81-A0D7-C211F91EB71A}" destId="{61F0338D-0A68-4878-AB0C-445960D8B301}" srcOrd="0" destOrd="0" presId="urn:microsoft.com/office/officeart/2005/8/layout/hierarchy2"/>
    <dgm:cxn modelId="{A5106BAB-DDFB-4B41-A74F-4200F96D2C46}" type="presParOf" srcId="{66F054FC-597A-4B81-A0D7-C211F91EB71A}" destId="{14FB7170-B63F-4A6A-9559-3B55503AA20E}" srcOrd="1" destOrd="0" presId="urn:microsoft.com/office/officeart/2005/8/layout/hierarchy2"/>
    <dgm:cxn modelId="{8E234938-CD50-4E3F-ADEE-CD9B590B92D0}" type="presParOf" srcId="{14FB7170-B63F-4A6A-9559-3B55503AA20E}" destId="{6F2D8D9D-CFCB-49EA-B677-D872FDCAAF8C}" srcOrd="0" destOrd="0" presId="urn:microsoft.com/office/officeart/2005/8/layout/hierarchy2"/>
    <dgm:cxn modelId="{C27841A2-BC70-41CB-86DF-41DDA8B877EE}" type="presParOf" srcId="{6F2D8D9D-CFCB-49EA-B677-D872FDCAAF8C}" destId="{E12886D8-8775-4769-9FFD-352EF9B057F8}" srcOrd="0" destOrd="0" presId="urn:microsoft.com/office/officeart/2005/8/layout/hierarchy2"/>
    <dgm:cxn modelId="{AB89A5DF-4301-4245-8ECF-ECD551FAE307}" type="presParOf" srcId="{14FB7170-B63F-4A6A-9559-3B55503AA20E}" destId="{A3F8AAE1-7DF3-47B2-8D15-8C8C2FEB0258}" srcOrd="1" destOrd="0" presId="urn:microsoft.com/office/officeart/2005/8/layout/hierarchy2"/>
    <dgm:cxn modelId="{55824BE9-53FF-40D2-84BA-8C2C8F880907}" type="presParOf" srcId="{A3F8AAE1-7DF3-47B2-8D15-8C8C2FEB0258}" destId="{3A820143-2829-4AC3-95D4-FEDB9AE334A1}" srcOrd="0" destOrd="0" presId="urn:microsoft.com/office/officeart/2005/8/layout/hierarchy2"/>
    <dgm:cxn modelId="{237A5EB0-D923-4699-9B12-5A26C4889479}" type="presParOf" srcId="{A3F8AAE1-7DF3-47B2-8D15-8C8C2FEB0258}" destId="{3CB7CE02-1E72-4A5C-8928-7FC144E50AC1}" srcOrd="1" destOrd="0" presId="urn:microsoft.com/office/officeart/2005/8/layout/hierarchy2"/>
    <dgm:cxn modelId="{DDF7F82E-5E48-4E1A-8003-25A4C0C109E5}" type="presParOf" srcId="{14FB7170-B63F-4A6A-9559-3B55503AA20E}" destId="{2B047001-AD41-4FAB-B0FA-D460FA0FC2F8}" srcOrd="2" destOrd="0" presId="urn:microsoft.com/office/officeart/2005/8/layout/hierarchy2"/>
    <dgm:cxn modelId="{3852973E-05A2-4EAC-9401-CEAD7FEB9CB5}" type="presParOf" srcId="{2B047001-AD41-4FAB-B0FA-D460FA0FC2F8}" destId="{21D04EDF-30C5-45B4-A299-48F4CA859776}" srcOrd="0" destOrd="0" presId="urn:microsoft.com/office/officeart/2005/8/layout/hierarchy2"/>
    <dgm:cxn modelId="{DC54B750-D191-4865-A16D-7E1D7B98BFC1}" type="presParOf" srcId="{14FB7170-B63F-4A6A-9559-3B55503AA20E}" destId="{F73B8821-5694-4C5E-AAFB-703D5C8B011F}" srcOrd="3" destOrd="0" presId="urn:microsoft.com/office/officeart/2005/8/layout/hierarchy2"/>
    <dgm:cxn modelId="{49E66682-81BF-4D8B-8A35-2583F8DAFDA2}" type="presParOf" srcId="{F73B8821-5694-4C5E-AAFB-703D5C8B011F}" destId="{62E54C44-BCBC-4C7A-AB35-E6C67E4F13AA}" srcOrd="0" destOrd="0" presId="urn:microsoft.com/office/officeart/2005/8/layout/hierarchy2"/>
    <dgm:cxn modelId="{B0613F31-A492-4FD9-858B-5A19089C79CA}" type="presParOf" srcId="{F73B8821-5694-4C5E-AAFB-703D5C8B011F}" destId="{57830539-038C-4C6E-B00D-381D0251BB52}" srcOrd="1" destOrd="0" presId="urn:microsoft.com/office/officeart/2005/8/layout/hierarchy2"/>
    <dgm:cxn modelId="{65AACAF6-204B-4549-88EE-37C387ACBF51}" type="presParOf" srcId="{57830539-038C-4C6E-B00D-381D0251BB52}" destId="{595981A7-9FC5-44EC-B4A0-041867D801BF}" srcOrd="0" destOrd="0" presId="urn:microsoft.com/office/officeart/2005/8/layout/hierarchy2"/>
    <dgm:cxn modelId="{B0CB862E-D3CE-48D0-AF95-ADD21F69B10E}" type="presParOf" srcId="{595981A7-9FC5-44EC-B4A0-041867D801BF}" destId="{43AC86E8-EBE3-433A-BEB2-C4954320A40D}" srcOrd="0" destOrd="0" presId="urn:microsoft.com/office/officeart/2005/8/layout/hierarchy2"/>
    <dgm:cxn modelId="{F553019F-5730-4E51-AA8A-A6C774C6547A}" type="presParOf" srcId="{57830539-038C-4C6E-B00D-381D0251BB52}" destId="{97BAC863-6B47-4E69-83C9-6C1C04E9B635}" srcOrd="1" destOrd="0" presId="urn:microsoft.com/office/officeart/2005/8/layout/hierarchy2"/>
    <dgm:cxn modelId="{E795D848-4352-4365-94AE-CFB8BEC5891B}" type="presParOf" srcId="{97BAC863-6B47-4E69-83C9-6C1C04E9B635}" destId="{2504B71E-1318-43A7-A224-68D175D8CC90}" srcOrd="0" destOrd="0" presId="urn:microsoft.com/office/officeart/2005/8/layout/hierarchy2"/>
    <dgm:cxn modelId="{EC5B9CCD-4294-4E73-A18A-16D46797623C}" type="presParOf" srcId="{97BAC863-6B47-4E69-83C9-6C1C04E9B635}" destId="{F225E541-BA44-435D-AD17-179856CEE09F}" srcOrd="1" destOrd="0" presId="urn:microsoft.com/office/officeart/2005/8/layout/hierarchy2"/>
    <dgm:cxn modelId="{5098F448-D820-45BF-B45B-5DD8DFD947D5}" type="presParOf" srcId="{14FB7170-B63F-4A6A-9559-3B55503AA20E}" destId="{D596AAA1-1285-4EF2-A91D-96C80F9CE8AC}" srcOrd="4" destOrd="0" presId="urn:microsoft.com/office/officeart/2005/8/layout/hierarchy2"/>
    <dgm:cxn modelId="{8A2C4FCE-96F1-4B84-88EA-A2A8D019A537}" type="presParOf" srcId="{D596AAA1-1285-4EF2-A91D-96C80F9CE8AC}" destId="{40EDA62B-5502-4896-8B62-9DB276C598C1}" srcOrd="0" destOrd="0" presId="urn:microsoft.com/office/officeart/2005/8/layout/hierarchy2"/>
    <dgm:cxn modelId="{FA499D03-6A52-4487-8F03-FA17B1943778}" type="presParOf" srcId="{14FB7170-B63F-4A6A-9559-3B55503AA20E}" destId="{BAE515DF-D3E7-4A3F-8940-57C63E8E62FB}" srcOrd="5" destOrd="0" presId="urn:microsoft.com/office/officeart/2005/8/layout/hierarchy2"/>
    <dgm:cxn modelId="{D9429C18-9396-4FB7-AF43-69A2CE0436B3}" type="presParOf" srcId="{BAE515DF-D3E7-4A3F-8940-57C63E8E62FB}" destId="{DF0193CB-95FD-4F08-80FD-C0CA62B03192}" srcOrd="0" destOrd="0" presId="urn:microsoft.com/office/officeart/2005/8/layout/hierarchy2"/>
    <dgm:cxn modelId="{821BF092-4105-4682-B2F9-8A7DD1FE068D}" type="presParOf" srcId="{BAE515DF-D3E7-4A3F-8940-57C63E8E62FB}" destId="{9FAA8AD1-BC36-4076-BE62-41FC7707CA15}"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20D67E-4551-453F-9D8B-F84868D4CA2F}"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s-EC"/>
        </a:p>
      </dgm:t>
    </dgm:pt>
    <dgm:pt modelId="{50CB729C-8263-475A-A697-E72E3DF82B83}">
      <dgm:prSet phldrT="[Text]" custT="1"/>
      <dgm:spPr/>
      <dgm:t>
        <a:bodyPr/>
        <a:lstStyle/>
        <a:p>
          <a:r>
            <a:rPr lang="es-EC" sz="1400" b="1"/>
            <a:t>COMPONENTES DEL SISTEMA DE CONTROL</a:t>
          </a:r>
        </a:p>
      </dgm:t>
    </dgm:pt>
    <dgm:pt modelId="{3A677964-E6B3-4386-9366-3AB8504D2A25}" type="parTrans" cxnId="{630F74DC-F975-4CA6-A033-FEDFDCB544E7}">
      <dgm:prSet/>
      <dgm:spPr/>
      <dgm:t>
        <a:bodyPr/>
        <a:lstStyle/>
        <a:p>
          <a:endParaRPr lang="es-EC" sz="2000" b="1"/>
        </a:p>
      </dgm:t>
    </dgm:pt>
    <dgm:pt modelId="{455D4695-5100-48B7-92FE-458587F65208}" type="sibTrans" cxnId="{630F74DC-F975-4CA6-A033-FEDFDCB544E7}">
      <dgm:prSet/>
      <dgm:spPr/>
      <dgm:t>
        <a:bodyPr/>
        <a:lstStyle/>
        <a:p>
          <a:endParaRPr lang="es-EC" sz="2000" b="1"/>
        </a:p>
      </dgm:t>
    </dgm:pt>
    <dgm:pt modelId="{E311A54F-43EE-4510-A00A-BB1C8672AE1F}">
      <dgm:prSet phldrT="[Text]" custT="1"/>
      <dgm:spPr/>
      <dgm:t>
        <a:bodyPr/>
        <a:lstStyle/>
        <a:p>
          <a:r>
            <a:rPr lang="es-EC" sz="1400" b="1"/>
            <a:t>Sistema de control en lazo cerrado </a:t>
          </a:r>
        </a:p>
      </dgm:t>
    </dgm:pt>
    <dgm:pt modelId="{42AD5512-2B4A-42AA-8FED-2451C81FA1F5}" type="parTrans" cxnId="{E7520528-8876-4341-B3AD-06E3BA3F24F1}">
      <dgm:prSet custT="1"/>
      <dgm:spPr/>
      <dgm:t>
        <a:bodyPr/>
        <a:lstStyle/>
        <a:p>
          <a:endParaRPr lang="es-EC" sz="600" b="1"/>
        </a:p>
      </dgm:t>
    </dgm:pt>
    <dgm:pt modelId="{88E92CF4-81F2-4EE2-99C7-861E403D1B89}" type="sibTrans" cxnId="{E7520528-8876-4341-B3AD-06E3BA3F24F1}">
      <dgm:prSet/>
      <dgm:spPr/>
      <dgm:t>
        <a:bodyPr/>
        <a:lstStyle/>
        <a:p>
          <a:endParaRPr lang="es-EC" sz="2000" b="1"/>
        </a:p>
      </dgm:t>
    </dgm:pt>
    <dgm:pt modelId="{97C1BA65-5A8D-4540-8B2E-B9B8494A2C5B}">
      <dgm:prSet phldrT="[Text]" custT="1"/>
      <dgm:spPr/>
      <dgm:t>
        <a:bodyPr/>
        <a:lstStyle/>
        <a:p>
          <a:r>
            <a:rPr lang="es-EC" sz="1400" b="1"/>
            <a:t>Carrera de Pistones</a:t>
          </a:r>
        </a:p>
      </dgm:t>
    </dgm:pt>
    <dgm:pt modelId="{02A9D311-CA14-488A-85F9-536536AFCB54}" type="parTrans" cxnId="{1C238DF9-E7B1-4987-95A6-B7D548938058}">
      <dgm:prSet custT="1"/>
      <dgm:spPr/>
      <dgm:t>
        <a:bodyPr/>
        <a:lstStyle/>
        <a:p>
          <a:endParaRPr lang="es-EC" sz="600" b="1"/>
        </a:p>
      </dgm:t>
    </dgm:pt>
    <dgm:pt modelId="{7FAF3CD7-0F3E-4DBC-A38E-479B790A06D8}" type="sibTrans" cxnId="{1C238DF9-E7B1-4987-95A6-B7D548938058}">
      <dgm:prSet/>
      <dgm:spPr/>
      <dgm:t>
        <a:bodyPr/>
        <a:lstStyle/>
        <a:p>
          <a:endParaRPr lang="es-EC" sz="2000" b="1"/>
        </a:p>
      </dgm:t>
    </dgm:pt>
    <dgm:pt modelId="{31941C7E-7D90-4719-9770-3DFBD21FDCB7}">
      <dgm:prSet phldrT="[Text]" custT="1"/>
      <dgm:spPr/>
      <dgm:t>
        <a:bodyPr/>
        <a:lstStyle/>
        <a:p>
          <a:r>
            <a:rPr lang="es-EC" sz="1400" b="1"/>
            <a:t>Velocidad Angular del motor</a:t>
          </a:r>
        </a:p>
      </dgm:t>
    </dgm:pt>
    <dgm:pt modelId="{2DE84871-4A00-40AD-8AF6-99D3AF5152D8}" type="parTrans" cxnId="{12796219-84E5-46A5-92BB-7415D7FC7556}">
      <dgm:prSet custT="1"/>
      <dgm:spPr/>
      <dgm:t>
        <a:bodyPr/>
        <a:lstStyle/>
        <a:p>
          <a:endParaRPr lang="es-EC" sz="600" b="1"/>
        </a:p>
      </dgm:t>
    </dgm:pt>
    <dgm:pt modelId="{B2ADA7E3-F856-433A-BB43-94259C20F2AC}" type="sibTrans" cxnId="{12796219-84E5-46A5-92BB-7415D7FC7556}">
      <dgm:prSet/>
      <dgm:spPr/>
      <dgm:t>
        <a:bodyPr/>
        <a:lstStyle/>
        <a:p>
          <a:endParaRPr lang="es-EC" sz="2000" b="1"/>
        </a:p>
      </dgm:t>
    </dgm:pt>
    <dgm:pt modelId="{DB738A29-E352-4DB4-9C27-A53E1909B409}">
      <dgm:prSet phldrT="[Text]" custT="1"/>
      <dgm:spPr/>
      <dgm:t>
        <a:bodyPr/>
        <a:lstStyle/>
        <a:p>
          <a:r>
            <a:rPr lang="es-EC" sz="1400" b="1"/>
            <a:t>Integración</a:t>
          </a:r>
        </a:p>
      </dgm:t>
    </dgm:pt>
    <dgm:pt modelId="{84375469-8245-4E18-B2A6-164F58A2716C}" type="parTrans" cxnId="{EE03BD34-FD5E-4AE2-8467-0BA3D077E88A}">
      <dgm:prSet custT="1"/>
      <dgm:spPr/>
      <dgm:t>
        <a:bodyPr/>
        <a:lstStyle/>
        <a:p>
          <a:endParaRPr lang="es-EC" sz="600" b="1"/>
        </a:p>
      </dgm:t>
    </dgm:pt>
    <dgm:pt modelId="{1E5750FB-B790-481E-A23B-B1FB62939EAD}" type="sibTrans" cxnId="{EE03BD34-FD5E-4AE2-8467-0BA3D077E88A}">
      <dgm:prSet/>
      <dgm:spPr/>
      <dgm:t>
        <a:bodyPr/>
        <a:lstStyle/>
        <a:p>
          <a:endParaRPr lang="es-EC" sz="2000" b="1"/>
        </a:p>
      </dgm:t>
    </dgm:pt>
    <dgm:pt modelId="{2B9D2A8B-D07C-4260-9555-84D5E234F257}">
      <dgm:prSet phldrT="[Text]" custT="1"/>
      <dgm:spPr/>
      <dgm:t>
        <a:bodyPr/>
        <a:lstStyle/>
        <a:p>
          <a:r>
            <a:rPr lang="es-EC" sz="1400" b="1"/>
            <a:t>Implementación de Ilusiones de desorientación</a:t>
          </a:r>
        </a:p>
      </dgm:t>
    </dgm:pt>
    <dgm:pt modelId="{D776D0ED-04D7-4998-BE31-B4AE29B5E0C8}" type="parTrans" cxnId="{9B9A9892-42CE-4DE0-A185-4862D3CF4FA2}">
      <dgm:prSet custT="1"/>
      <dgm:spPr/>
      <dgm:t>
        <a:bodyPr/>
        <a:lstStyle/>
        <a:p>
          <a:endParaRPr lang="es-EC" sz="600" b="1"/>
        </a:p>
      </dgm:t>
    </dgm:pt>
    <dgm:pt modelId="{F5689E79-3DA8-442C-AACD-B0CE993B4197}" type="sibTrans" cxnId="{9B9A9892-42CE-4DE0-A185-4862D3CF4FA2}">
      <dgm:prSet/>
      <dgm:spPr/>
      <dgm:t>
        <a:bodyPr/>
        <a:lstStyle/>
        <a:p>
          <a:endParaRPr lang="es-EC" sz="2000" b="1"/>
        </a:p>
      </dgm:t>
    </dgm:pt>
    <dgm:pt modelId="{5D3750AE-D391-4058-B520-16AE021F75B2}">
      <dgm:prSet phldrT="[Text]" custT="1"/>
      <dgm:spPr/>
      <dgm:t>
        <a:bodyPr/>
        <a:lstStyle/>
        <a:p>
          <a:r>
            <a:rPr lang="es-EC" sz="1400" b="1"/>
            <a:t>Señales del simulador Virtual</a:t>
          </a:r>
        </a:p>
      </dgm:t>
    </dgm:pt>
    <dgm:pt modelId="{509B9DA9-498C-417D-926A-861FDECB7244}" type="parTrans" cxnId="{4D6B1EE4-744F-48B3-A63A-58D2C0099024}">
      <dgm:prSet custT="1"/>
      <dgm:spPr/>
      <dgm:t>
        <a:bodyPr/>
        <a:lstStyle/>
        <a:p>
          <a:endParaRPr lang="es-EC" sz="600" b="1"/>
        </a:p>
      </dgm:t>
    </dgm:pt>
    <dgm:pt modelId="{C124AD97-3B6D-4E55-BF4B-13B380B9547D}" type="sibTrans" cxnId="{4D6B1EE4-744F-48B3-A63A-58D2C0099024}">
      <dgm:prSet/>
      <dgm:spPr/>
      <dgm:t>
        <a:bodyPr/>
        <a:lstStyle/>
        <a:p>
          <a:endParaRPr lang="en-US" sz="2000" b="1"/>
        </a:p>
      </dgm:t>
    </dgm:pt>
    <dgm:pt modelId="{99E2E31D-7ECF-4DA9-93C7-5A88FB062495}">
      <dgm:prSet phldrT="[Text]" custT="1"/>
      <dgm:spPr/>
      <dgm:t>
        <a:bodyPr/>
        <a:lstStyle/>
        <a:p>
          <a:r>
            <a:rPr lang="es-EC" sz="1400" b="1"/>
            <a:t>Componentes Mecánicos</a:t>
          </a:r>
        </a:p>
      </dgm:t>
    </dgm:pt>
    <dgm:pt modelId="{4F7477B4-90E1-4D2B-835B-255BEC601EE1}" type="parTrans" cxnId="{ABB03E4F-529D-40CE-998E-B57815BB49B7}">
      <dgm:prSet custT="1"/>
      <dgm:spPr/>
      <dgm:t>
        <a:bodyPr/>
        <a:lstStyle/>
        <a:p>
          <a:endParaRPr lang="es-EC" sz="600" b="1"/>
        </a:p>
      </dgm:t>
    </dgm:pt>
    <dgm:pt modelId="{3C9A0FC7-34E7-47F2-8114-813881976A40}" type="sibTrans" cxnId="{ABB03E4F-529D-40CE-998E-B57815BB49B7}">
      <dgm:prSet/>
      <dgm:spPr/>
      <dgm:t>
        <a:bodyPr/>
        <a:lstStyle/>
        <a:p>
          <a:endParaRPr lang="en-US" sz="2000" b="1"/>
        </a:p>
      </dgm:t>
    </dgm:pt>
    <dgm:pt modelId="{0EDEF3CD-D391-4502-8248-3B85C90B9C94}" type="pres">
      <dgm:prSet presAssocID="{7520D67E-4551-453F-9D8B-F84868D4CA2F}" presName="diagram" presStyleCnt="0">
        <dgm:presLayoutVars>
          <dgm:chPref val="1"/>
          <dgm:dir/>
          <dgm:animOne val="branch"/>
          <dgm:animLvl val="lvl"/>
          <dgm:resizeHandles val="exact"/>
        </dgm:presLayoutVars>
      </dgm:prSet>
      <dgm:spPr/>
    </dgm:pt>
    <dgm:pt modelId="{0FCCBF19-EE82-40C3-A20E-AC347EA199CC}" type="pres">
      <dgm:prSet presAssocID="{50CB729C-8263-475A-A697-E72E3DF82B83}" presName="root1" presStyleCnt="0"/>
      <dgm:spPr/>
    </dgm:pt>
    <dgm:pt modelId="{0918E7EA-CC4D-4327-AC96-C1B1D66A398C}" type="pres">
      <dgm:prSet presAssocID="{50CB729C-8263-475A-A697-E72E3DF82B83}" presName="LevelOneTextNode" presStyleLbl="node0" presStyleIdx="0" presStyleCnt="1">
        <dgm:presLayoutVars>
          <dgm:chPref val="3"/>
        </dgm:presLayoutVars>
      </dgm:prSet>
      <dgm:spPr/>
    </dgm:pt>
    <dgm:pt modelId="{DBF93FDC-D3AF-4719-AF7A-C6D15F166A04}" type="pres">
      <dgm:prSet presAssocID="{50CB729C-8263-475A-A697-E72E3DF82B83}" presName="level2hierChild" presStyleCnt="0"/>
      <dgm:spPr/>
    </dgm:pt>
    <dgm:pt modelId="{9CABF716-08B8-4C3F-BB1A-42118034D1E7}" type="pres">
      <dgm:prSet presAssocID="{42AD5512-2B4A-42AA-8FED-2451C81FA1F5}" presName="conn2-1" presStyleLbl="parChTrans1D2" presStyleIdx="0" presStyleCnt="3"/>
      <dgm:spPr/>
    </dgm:pt>
    <dgm:pt modelId="{8FF5B64C-00C5-4557-BD40-441559E90FB2}" type="pres">
      <dgm:prSet presAssocID="{42AD5512-2B4A-42AA-8FED-2451C81FA1F5}" presName="connTx" presStyleLbl="parChTrans1D2" presStyleIdx="0" presStyleCnt="3"/>
      <dgm:spPr/>
    </dgm:pt>
    <dgm:pt modelId="{659A57BA-AAAB-44CF-BBDC-1908CB560BB1}" type="pres">
      <dgm:prSet presAssocID="{E311A54F-43EE-4510-A00A-BB1C8672AE1F}" presName="root2" presStyleCnt="0"/>
      <dgm:spPr/>
    </dgm:pt>
    <dgm:pt modelId="{B955A1E2-06BA-49EE-8376-AA2332BBE8A2}" type="pres">
      <dgm:prSet presAssocID="{E311A54F-43EE-4510-A00A-BB1C8672AE1F}" presName="LevelTwoTextNode" presStyleLbl="node2" presStyleIdx="0" presStyleCnt="3">
        <dgm:presLayoutVars>
          <dgm:chPref val="3"/>
        </dgm:presLayoutVars>
      </dgm:prSet>
      <dgm:spPr/>
    </dgm:pt>
    <dgm:pt modelId="{6C51F8D8-1EB7-468E-ADE2-FF6E8390366A}" type="pres">
      <dgm:prSet presAssocID="{E311A54F-43EE-4510-A00A-BB1C8672AE1F}" presName="level3hierChild" presStyleCnt="0"/>
      <dgm:spPr/>
    </dgm:pt>
    <dgm:pt modelId="{C1807639-7A54-4CEB-8B7A-EFDAFA9E2BE0}" type="pres">
      <dgm:prSet presAssocID="{02A9D311-CA14-488A-85F9-536536AFCB54}" presName="conn2-1" presStyleLbl="parChTrans1D3" presStyleIdx="0" presStyleCnt="3"/>
      <dgm:spPr/>
    </dgm:pt>
    <dgm:pt modelId="{689FEEF8-32A5-4E56-9082-C72F17508C12}" type="pres">
      <dgm:prSet presAssocID="{02A9D311-CA14-488A-85F9-536536AFCB54}" presName="connTx" presStyleLbl="parChTrans1D3" presStyleIdx="0" presStyleCnt="3"/>
      <dgm:spPr/>
    </dgm:pt>
    <dgm:pt modelId="{362E8CCD-D458-4475-9D4D-A84B53FACA0D}" type="pres">
      <dgm:prSet presAssocID="{97C1BA65-5A8D-4540-8B2E-B9B8494A2C5B}" presName="root2" presStyleCnt="0"/>
      <dgm:spPr/>
    </dgm:pt>
    <dgm:pt modelId="{1A78DED1-0FBF-4EF1-A501-C0120051AC4E}" type="pres">
      <dgm:prSet presAssocID="{97C1BA65-5A8D-4540-8B2E-B9B8494A2C5B}" presName="LevelTwoTextNode" presStyleLbl="node3" presStyleIdx="0" presStyleCnt="3">
        <dgm:presLayoutVars>
          <dgm:chPref val="3"/>
        </dgm:presLayoutVars>
      </dgm:prSet>
      <dgm:spPr/>
    </dgm:pt>
    <dgm:pt modelId="{968393D7-7E67-4EE1-B257-1CD6D58A1F93}" type="pres">
      <dgm:prSet presAssocID="{97C1BA65-5A8D-4540-8B2E-B9B8494A2C5B}" presName="level3hierChild" presStyleCnt="0"/>
      <dgm:spPr/>
    </dgm:pt>
    <dgm:pt modelId="{B9A4E026-A66C-4CB0-BF9F-4182A2DBDAF6}" type="pres">
      <dgm:prSet presAssocID="{2DE84871-4A00-40AD-8AF6-99D3AF5152D8}" presName="conn2-1" presStyleLbl="parChTrans1D3" presStyleIdx="1" presStyleCnt="3"/>
      <dgm:spPr/>
    </dgm:pt>
    <dgm:pt modelId="{878852E1-1D10-4566-AA06-07132B8A5692}" type="pres">
      <dgm:prSet presAssocID="{2DE84871-4A00-40AD-8AF6-99D3AF5152D8}" presName="connTx" presStyleLbl="parChTrans1D3" presStyleIdx="1" presStyleCnt="3"/>
      <dgm:spPr/>
    </dgm:pt>
    <dgm:pt modelId="{3F1C6BD5-7D91-476F-BD54-7EB3481319F7}" type="pres">
      <dgm:prSet presAssocID="{31941C7E-7D90-4719-9770-3DFBD21FDCB7}" presName="root2" presStyleCnt="0"/>
      <dgm:spPr/>
    </dgm:pt>
    <dgm:pt modelId="{BCBCC9EF-B2C0-479A-B904-31A4D54D51B9}" type="pres">
      <dgm:prSet presAssocID="{31941C7E-7D90-4719-9770-3DFBD21FDCB7}" presName="LevelTwoTextNode" presStyleLbl="node3" presStyleIdx="1" presStyleCnt="3">
        <dgm:presLayoutVars>
          <dgm:chPref val="3"/>
        </dgm:presLayoutVars>
      </dgm:prSet>
      <dgm:spPr/>
    </dgm:pt>
    <dgm:pt modelId="{A386C4E1-841F-49E2-BA7A-608480FF08E8}" type="pres">
      <dgm:prSet presAssocID="{31941C7E-7D90-4719-9770-3DFBD21FDCB7}" presName="level3hierChild" presStyleCnt="0"/>
      <dgm:spPr/>
    </dgm:pt>
    <dgm:pt modelId="{A8A4B8C5-A2F3-4C2F-A471-0F0D4EEE867F}" type="pres">
      <dgm:prSet presAssocID="{84375469-8245-4E18-B2A6-164F58A2716C}" presName="conn2-1" presStyleLbl="parChTrans1D2" presStyleIdx="1" presStyleCnt="3"/>
      <dgm:spPr/>
    </dgm:pt>
    <dgm:pt modelId="{6DF1F0A7-D01E-4714-BAF0-214855E2A4E0}" type="pres">
      <dgm:prSet presAssocID="{84375469-8245-4E18-B2A6-164F58A2716C}" presName="connTx" presStyleLbl="parChTrans1D2" presStyleIdx="1" presStyleCnt="3"/>
      <dgm:spPr/>
    </dgm:pt>
    <dgm:pt modelId="{5BD7EDE8-8C8F-44AA-8095-B40E64099CB5}" type="pres">
      <dgm:prSet presAssocID="{DB738A29-E352-4DB4-9C27-A53E1909B409}" presName="root2" presStyleCnt="0"/>
      <dgm:spPr/>
    </dgm:pt>
    <dgm:pt modelId="{CA88C2E8-4784-4BD6-83AA-5F70EF41464B}" type="pres">
      <dgm:prSet presAssocID="{DB738A29-E352-4DB4-9C27-A53E1909B409}" presName="LevelTwoTextNode" presStyleLbl="node2" presStyleIdx="1" presStyleCnt="3">
        <dgm:presLayoutVars>
          <dgm:chPref val="3"/>
        </dgm:presLayoutVars>
      </dgm:prSet>
      <dgm:spPr/>
    </dgm:pt>
    <dgm:pt modelId="{9D63268D-8475-41F9-959F-227E952284FB}" type="pres">
      <dgm:prSet presAssocID="{DB738A29-E352-4DB4-9C27-A53E1909B409}" presName="level3hierChild" presStyleCnt="0"/>
      <dgm:spPr/>
    </dgm:pt>
    <dgm:pt modelId="{F61B3FF8-823E-4BB9-A83B-77745D2BC71B}" type="pres">
      <dgm:prSet presAssocID="{509B9DA9-498C-417D-926A-861FDECB7244}" presName="conn2-1" presStyleLbl="parChTrans1D3" presStyleIdx="2" presStyleCnt="3"/>
      <dgm:spPr/>
    </dgm:pt>
    <dgm:pt modelId="{F23CF8E8-BA7F-4BCF-8DFB-FF5A1164F93F}" type="pres">
      <dgm:prSet presAssocID="{509B9DA9-498C-417D-926A-861FDECB7244}" presName="connTx" presStyleLbl="parChTrans1D3" presStyleIdx="2" presStyleCnt="3"/>
      <dgm:spPr/>
    </dgm:pt>
    <dgm:pt modelId="{0E3CB0B0-44DB-4030-B279-D410556D5818}" type="pres">
      <dgm:prSet presAssocID="{5D3750AE-D391-4058-B520-16AE021F75B2}" presName="root2" presStyleCnt="0"/>
      <dgm:spPr/>
    </dgm:pt>
    <dgm:pt modelId="{905BC2AA-9F8D-4528-9B56-837C4FBD05B8}" type="pres">
      <dgm:prSet presAssocID="{5D3750AE-D391-4058-B520-16AE021F75B2}" presName="LevelTwoTextNode" presStyleLbl="node3" presStyleIdx="2" presStyleCnt="3">
        <dgm:presLayoutVars>
          <dgm:chPref val="3"/>
        </dgm:presLayoutVars>
      </dgm:prSet>
      <dgm:spPr/>
    </dgm:pt>
    <dgm:pt modelId="{8984ABA4-86EE-4D4F-BFC2-D90644E299D1}" type="pres">
      <dgm:prSet presAssocID="{5D3750AE-D391-4058-B520-16AE021F75B2}" presName="level3hierChild" presStyleCnt="0"/>
      <dgm:spPr/>
    </dgm:pt>
    <dgm:pt modelId="{24B70525-DB1A-4443-A5EB-D131137BBD41}" type="pres">
      <dgm:prSet presAssocID="{4F7477B4-90E1-4D2B-835B-255BEC601EE1}" presName="conn2-1" presStyleLbl="parChTrans1D4" presStyleIdx="0" presStyleCnt="1"/>
      <dgm:spPr/>
    </dgm:pt>
    <dgm:pt modelId="{C1E8C9BE-0C77-45A4-81A8-98159D6606FE}" type="pres">
      <dgm:prSet presAssocID="{4F7477B4-90E1-4D2B-835B-255BEC601EE1}" presName="connTx" presStyleLbl="parChTrans1D4" presStyleIdx="0" presStyleCnt="1"/>
      <dgm:spPr/>
    </dgm:pt>
    <dgm:pt modelId="{77C45B89-327E-4EEF-AF6E-413765C099EA}" type="pres">
      <dgm:prSet presAssocID="{99E2E31D-7ECF-4DA9-93C7-5A88FB062495}" presName="root2" presStyleCnt="0"/>
      <dgm:spPr/>
    </dgm:pt>
    <dgm:pt modelId="{57D6F9F9-DA1A-4E25-8AFC-86405D9EA247}" type="pres">
      <dgm:prSet presAssocID="{99E2E31D-7ECF-4DA9-93C7-5A88FB062495}" presName="LevelTwoTextNode" presStyleLbl="node4" presStyleIdx="0" presStyleCnt="1">
        <dgm:presLayoutVars>
          <dgm:chPref val="3"/>
        </dgm:presLayoutVars>
      </dgm:prSet>
      <dgm:spPr/>
    </dgm:pt>
    <dgm:pt modelId="{B89B3BBB-BD15-4A94-BFC6-953BF4933328}" type="pres">
      <dgm:prSet presAssocID="{99E2E31D-7ECF-4DA9-93C7-5A88FB062495}" presName="level3hierChild" presStyleCnt="0"/>
      <dgm:spPr/>
    </dgm:pt>
    <dgm:pt modelId="{16C9CF2D-624B-4A1E-9797-564C7D855758}" type="pres">
      <dgm:prSet presAssocID="{D776D0ED-04D7-4998-BE31-B4AE29B5E0C8}" presName="conn2-1" presStyleLbl="parChTrans1D2" presStyleIdx="2" presStyleCnt="3"/>
      <dgm:spPr/>
    </dgm:pt>
    <dgm:pt modelId="{275D17C1-2F72-4CB0-B3EE-0AC9927B429B}" type="pres">
      <dgm:prSet presAssocID="{D776D0ED-04D7-4998-BE31-B4AE29B5E0C8}" presName="connTx" presStyleLbl="parChTrans1D2" presStyleIdx="2" presStyleCnt="3"/>
      <dgm:spPr/>
    </dgm:pt>
    <dgm:pt modelId="{91600B39-91E0-41E4-AE7B-A97BE4ACAD4A}" type="pres">
      <dgm:prSet presAssocID="{2B9D2A8B-D07C-4260-9555-84D5E234F257}" presName="root2" presStyleCnt="0"/>
      <dgm:spPr/>
    </dgm:pt>
    <dgm:pt modelId="{BB5CC79C-A82B-459B-B7E9-D161B1652C4C}" type="pres">
      <dgm:prSet presAssocID="{2B9D2A8B-D07C-4260-9555-84D5E234F257}" presName="LevelTwoTextNode" presStyleLbl="node2" presStyleIdx="2" presStyleCnt="3">
        <dgm:presLayoutVars>
          <dgm:chPref val="3"/>
        </dgm:presLayoutVars>
      </dgm:prSet>
      <dgm:spPr/>
    </dgm:pt>
    <dgm:pt modelId="{466F608B-43CB-4E9E-9C26-C3A62DA222F1}" type="pres">
      <dgm:prSet presAssocID="{2B9D2A8B-D07C-4260-9555-84D5E234F257}" presName="level3hierChild" presStyleCnt="0"/>
      <dgm:spPr/>
    </dgm:pt>
  </dgm:ptLst>
  <dgm:cxnLst>
    <dgm:cxn modelId="{4CDEB507-FDC6-4621-A7A4-50DB6BBCAF23}" type="presOf" srcId="{509B9DA9-498C-417D-926A-861FDECB7244}" destId="{F23CF8E8-BA7F-4BCF-8DFB-FF5A1164F93F}" srcOrd="1" destOrd="0" presId="urn:microsoft.com/office/officeart/2005/8/layout/hierarchy2"/>
    <dgm:cxn modelId="{12796219-84E5-46A5-92BB-7415D7FC7556}" srcId="{E311A54F-43EE-4510-A00A-BB1C8672AE1F}" destId="{31941C7E-7D90-4719-9770-3DFBD21FDCB7}" srcOrd="1" destOrd="0" parTransId="{2DE84871-4A00-40AD-8AF6-99D3AF5152D8}" sibTransId="{B2ADA7E3-F856-433A-BB43-94259C20F2AC}"/>
    <dgm:cxn modelId="{D5C8D91A-057B-461D-98AA-64D9E0AF5317}" type="presOf" srcId="{50CB729C-8263-475A-A697-E72E3DF82B83}" destId="{0918E7EA-CC4D-4327-AC96-C1B1D66A398C}" srcOrd="0" destOrd="0" presId="urn:microsoft.com/office/officeart/2005/8/layout/hierarchy2"/>
    <dgm:cxn modelId="{AA78F11B-ACF4-4546-A055-15B85FA83CDF}" type="presOf" srcId="{509B9DA9-498C-417D-926A-861FDECB7244}" destId="{F61B3FF8-823E-4BB9-A83B-77745D2BC71B}" srcOrd="0" destOrd="0" presId="urn:microsoft.com/office/officeart/2005/8/layout/hierarchy2"/>
    <dgm:cxn modelId="{E7520528-8876-4341-B3AD-06E3BA3F24F1}" srcId="{50CB729C-8263-475A-A697-E72E3DF82B83}" destId="{E311A54F-43EE-4510-A00A-BB1C8672AE1F}" srcOrd="0" destOrd="0" parTransId="{42AD5512-2B4A-42AA-8FED-2451C81FA1F5}" sibTransId="{88E92CF4-81F2-4EE2-99C7-861E403D1B89}"/>
    <dgm:cxn modelId="{FD489E2E-A62F-4882-9F7A-1E063D9333DB}" type="presOf" srcId="{DB738A29-E352-4DB4-9C27-A53E1909B409}" destId="{CA88C2E8-4784-4BD6-83AA-5F70EF41464B}" srcOrd="0" destOrd="0" presId="urn:microsoft.com/office/officeart/2005/8/layout/hierarchy2"/>
    <dgm:cxn modelId="{EE03BD34-FD5E-4AE2-8467-0BA3D077E88A}" srcId="{50CB729C-8263-475A-A697-E72E3DF82B83}" destId="{DB738A29-E352-4DB4-9C27-A53E1909B409}" srcOrd="1" destOrd="0" parTransId="{84375469-8245-4E18-B2A6-164F58A2716C}" sibTransId="{1E5750FB-B790-481E-A23B-B1FB62939EAD}"/>
    <dgm:cxn modelId="{73BCDE3E-524E-4A54-B654-ECC327FCB35E}" type="presOf" srcId="{02A9D311-CA14-488A-85F9-536536AFCB54}" destId="{C1807639-7A54-4CEB-8B7A-EFDAFA9E2BE0}" srcOrd="0" destOrd="0" presId="urn:microsoft.com/office/officeart/2005/8/layout/hierarchy2"/>
    <dgm:cxn modelId="{44B8BE66-3D64-4683-BC8A-C696682CDEAA}" type="presOf" srcId="{4F7477B4-90E1-4D2B-835B-255BEC601EE1}" destId="{C1E8C9BE-0C77-45A4-81A8-98159D6606FE}" srcOrd="1" destOrd="0" presId="urn:microsoft.com/office/officeart/2005/8/layout/hierarchy2"/>
    <dgm:cxn modelId="{A9C24A6E-27E2-4D16-8626-89A2BB9150F4}" type="presOf" srcId="{84375469-8245-4E18-B2A6-164F58A2716C}" destId="{A8A4B8C5-A2F3-4C2F-A471-0F0D4EEE867F}" srcOrd="0" destOrd="0" presId="urn:microsoft.com/office/officeart/2005/8/layout/hierarchy2"/>
    <dgm:cxn modelId="{ABB03E4F-529D-40CE-998E-B57815BB49B7}" srcId="{5D3750AE-D391-4058-B520-16AE021F75B2}" destId="{99E2E31D-7ECF-4DA9-93C7-5A88FB062495}" srcOrd="0" destOrd="0" parTransId="{4F7477B4-90E1-4D2B-835B-255BEC601EE1}" sibTransId="{3C9A0FC7-34E7-47F2-8114-813881976A40}"/>
    <dgm:cxn modelId="{82C97550-D701-47E7-950F-C1AECFDF4CCE}" type="presOf" srcId="{D776D0ED-04D7-4998-BE31-B4AE29B5E0C8}" destId="{275D17C1-2F72-4CB0-B3EE-0AC9927B429B}" srcOrd="1" destOrd="0" presId="urn:microsoft.com/office/officeart/2005/8/layout/hierarchy2"/>
    <dgm:cxn modelId="{ADCE7553-C2A3-425C-94A7-EEE6F361E5F1}" type="presOf" srcId="{97C1BA65-5A8D-4540-8B2E-B9B8494A2C5B}" destId="{1A78DED1-0FBF-4EF1-A501-C0120051AC4E}" srcOrd="0" destOrd="0" presId="urn:microsoft.com/office/officeart/2005/8/layout/hierarchy2"/>
    <dgm:cxn modelId="{5BF0097B-D657-4AC3-9190-934E370595A5}" type="presOf" srcId="{E311A54F-43EE-4510-A00A-BB1C8672AE1F}" destId="{B955A1E2-06BA-49EE-8376-AA2332BBE8A2}" srcOrd="0" destOrd="0" presId="urn:microsoft.com/office/officeart/2005/8/layout/hierarchy2"/>
    <dgm:cxn modelId="{1C9DEA81-D6CD-485A-8378-BA188FA664F8}" type="presOf" srcId="{84375469-8245-4E18-B2A6-164F58A2716C}" destId="{6DF1F0A7-D01E-4714-BAF0-214855E2A4E0}" srcOrd="1" destOrd="0" presId="urn:microsoft.com/office/officeart/2005/8/layout/hierarchy2"/>
    <dgm:cxn modelId="{37095386-E172-4110-8030-05DC51F22D7A}" type="presOf" srcId="{D776D0ED-04D7-4998-BE31-B4AE29B5E0C8}" destId="{16C9CF2D-624B-4A1E-9797-564C7D855758}" srcOrd="0" destOrd="0" presId="urn:microsoft.com/office/officeart/2005/8/layout/hierarchy2"/>
    <dgm:cxn modelId="{C8FC6587-38AE-4A3F-93AA-C209A1B8EEE5}" type="presOf" srcId="{2DE84871-4A00-40AD-8AF6-99D3AF5152D8}" destId="{B9A4E026-A66C-4CB0-BF9F-4182A2DBDAF6}" srcOrd="0" destOrd="0" presId="urn:microsoft.com/office/officeart/2005/8/layout/hierarchy2"/>
    <dgm:cxn modelId="{1DE4AB89-1C63-4CE8-B80D-3217BC387447}" type="presOf" srcId="{42AD5512-2B4A-42AA-8FED-2451C81FA1F5}" destId="{8FF5B64C-00C5-4557-BD40-441559E90FB2}" srcOrd="1" destOrd="0" presId="urn:microsoft.com/office/officeart/2005/8/layout/hierarchy2"/>
    <dgm:cxn modelId="{4A8D5E8B-A1BA-47FD-9EC4-964E1B386EE6}" type="presOf" srcId="{7520D67E-4551-453F-9D8B-F84868D4CA2F}" destId="{0EDEF3CD-D391-4502-8248-3B85C90B9C94}" srcOrd="0" destOrd="0" presId="urn:microsoft.com/office/officeart/2005/8/layout/hierarchy2"/>
    <dgm:cxn modelId="{4961068C-F4DC-45C4-867C-34111859D31A}" type="presOf" srcId="{42AD5512-2B4A-42AA-8FED-2451C81FA1F5}" destId="{9CABF716-08B8-4C3F-BB1A-42118034D1E7}" srcOrd="0" destOrd="0" presId="urn:microsoft.com/office/officeart/2005/8/layout/hierarchy2"/>
    <dgm:cxn modelId="{1B579C8D-5A59-4B25-AB13-25C8284D7CB7}" type="presOf" srcId="{4F7477B4-90E1-4D2B-835B-255BEC601EE1}" destId="{24B70525-DB1A-4443-A5EB-D131137BBD41}" srcOrd="0" destOrd="0" presId="urn:microsoft.com/office/officeart/2005/8/layout/hierarchy2"/>
    <dgm:cxn modelId="{9B9A9892-42CE-4DE0-A185-4862D3CF4FA2}" srcId="{50CB729C-8263-475A-A697-E72E3DF82B83}" destId="{2B9D2A8B-D07C-4260-9555-84D5E234F257}" srcOrd="2" destOrd="0" parTransId="{D776D0ED-04D7-4998-BE31-B4AE29B5E0C8}" sibTransId="{F5689E79-3DA8-442C-AACD-B0CE993B4197}"/>
    <dgm:cxn modelId="{905A6E95-6EA4-417C-9138-700ECC40F9A3}" type="presOf" srcId="{99E2E31D-7ECF-4DA9-93C7-5A88FB062495}" destId="{57D6F9F9-DA1A-4E25-8AFC-86405D9EA247}" srcOrd="0" destOrd="0" presId="urn:microsoft.com/office/officeart/2005/8/layout/hierarchy2"/>
    <dgm:cxn modelId="{5D9D73A2-049B-4737-A1B7-5520B64FFEB0}" type="presOf" srcId="{2DE84871-4A00-40AD-8AF6-99D3AF5152D8}" destId="{878852E1-1D10-4566-AA06-07132B8A5692}" srcOrd="1" destOrd="0" presId="urn:microsoft.com/office/officeart/2005/8/layout/hierarchy2"/>
    <dgm:cxn modelId="{285362AE-21E2-4891-B419-5EDB256795EF}" type="presOf" srcId="{2B9D2A8B-D07C-4260-9555-84D5E234F257}" destId="{BB5CC79C-A82B-459B-B7E9-D161B1652C4C}" srcOrd="0" destOrd="0" presId="urn:microsoft.com/office/officeart/2005/8/layout/hierarchy2"/>
    <dgm:cxn modelId="{B0D356B9-AAD8-4A39-9919-23E6A62B3B72}" type="presOf" srcId="{5D3750AE-D391-4058-B520-16AE021F75B2}" destId="{905BC2AA-9F8D-4528-9B56-837C4FBD05B8}" srcOrd="0" destOrd="0" presId="urn:microsoft.com/office/officeart/2005/8/layout/hierarchy2"/>
    <dgm:cxn modelId="{253862D5-5B4D-44F8-875F-DCFEEFA732E1}" type="presOf" srcId="{02A9D311-CA14-488A-85F9-536536AFCB54}" destId="{689FEEF8-32A5-4E56-9082-C72F17508C12}" srcOrd="1" destOrd="0" presId="urn:microsoft.com/office/officeart/2005/8/layout/hierarchy2"/>
    <dgm:cxn modelId="{630F74DC-F975-4CA6-A033-FEDFDCB544E7}" srcId="{7520D67E-4551-453F-9D8B-F84868D4CA2F}" destId="{50CB729C-8263-475A-A697-E72E3DF82B83}" srcOrd="0" destOrd="0" parTransId="{3A677964-E6B3-4386-9366-3AB8504D2A25}" sibTransId="{455D4695-5100-48B7-92FE-458587F65208}"/>
    <dgm:cxn modelId="{4D6B1EE4-744F-48B3-A63A-58D2C0099024}" srcId="{DB738A29-E352-4DB4-9C27-A53E1909B409}" destId="{5D3750AE-D391-4058-B520-16AE021F75B2}" srcOrd="0" destOrd="0" parTransId="{509B9DA9-498C-417D-926A-861FDECB7244}" sibTransId="{C124AD97-3B6D-4E55-BF4B-13B380B9547D}"/>
    <dgm:cxn modelId="{53F129F5-E40D-4B8F-B8F7-EF30F1CEA824}" type="presOf" srcId="{31941C7E-7D90-4719-9770-3DFBD21FDCB7}" destId="{BCBCC9EF-B2C0-479A-B904-31A4D54D51B9}" srcOrd="0" destOrd="0" presId="urn:microsoft.com/office/officeart/2005/8/layout/hierarchy2"/>
    <dgm:cxn modelId="{1C238DF9-E7B1-4987-95A6-B7D548938058}" srcId="{E311A54F-43EE-4510-A00A-BB1C8672AE1F}" destId="{97C1BA65-5A8D-4540-8B2E-B9B8494A2C5B}" srcOrd="0" destOrd="0" parTransId="{02A9D311-CA14-488A-85F9-536536AFCB54}" sibTransId="{7FAF3CD7-0F3E-4DBC-A38E-479B790A06D8}"/>
    <dgm:cxn modelId="{83DB0AE8-5621-429E-AB80-0F73488EC0E4}" type="presParOf" srcId="{0EDEF3CD-D391-4502-8248-3B85C90B9C94}" destId="{0FCCBF19-EE82-40C3-A20E-AC347EA199CC}" srcOrd="0" destOrd="0" presId="urn:microsoft.com/office/officeart/2005/8/layout/hierarchy2"/>
    <dgm:cxn modelId="{145479A1-2012-4DA1-8939-E91D0512130A}" type="presParOf" srcId="{0FCCBF19-EE82-40C3-A20E-AC347EA199CC}" destId="{0918E7EA-CC4D-4327-AC96-C1B1D66A398C}" srcOrd="0" destOrd="0" presId="urn:microsoft.com/office/officeart/2005/8/layout/hierarchy2"/>
    <dgm:cxn modelId="{7F005F64-5E10-4B5E-BAD5-83757722DDDF}" type="presParOf" srcId="{0FCCBF19-EE82-40C3-A20E-AC347EA199CC}" destId="{DBF93FDC-D3AF-4719-AF7A-C6D15F166A04}" srcOrd="1" destOrd="0" presId="urn:microsoft.com/office/officeart/2005/8/layout/hierarchy2"/>
    <dgm:cxn modelId="{0E2F6506-CD59-47EB-B831-715D21B0905E}" type="presParOf" srcId="{DBF93FDC-D3AF-4719-AF7A-C6D15F166A04}" destId="{9CABF716-08B8-4C3F-BB1A-42118034D1E7}" srcOrd="0" destOrd="0" presId="urn:microsoft.com/office/officeart/2005/8/layout/hierarchy2"/>
    <dgm:cxn modelId="{F39A8B19-A2D1-49AC-A368-9C86143EE5DF}" type="presParOf" srcId="{9CABF716-08B8-4C3F-BB1A-42118034D1E7}" destId="{8FF5B64C-00C5-4557-BD40-441559E90FB2}" srcOrd="0" destOrd="0" presId="urn:microsoft.com/office/officeart/2005/8/layout/hierarchy2"/>
    <dgm:cxn modelId="{B8B7259C-B4F4-46FA-8D36-EBF7411836C3}" type="presParOf" srcId="{DBF93FDC-D3AF-4719-AF7A-C6D15F166A04}" destId="{659A57BA-AAAB-44CF-BBDC-1908CB560BB1}" srcOrd="1" destOrd="0" presId="urn:microsoft.com/office/officeart/2005/8/layout/hierarchy2"/>
    <dgm:cxn modelId="{70E61B1A-EE0E-42AD-9E34-78D1A6CEB2DE}" type="presParOf" srcId="{659A57BA-AAAB-44CF-BBDC-1908CB560BB1}" destId="{B955A1E2-06BA-49EE-8376-AA2332BBE8A2}" srcOrd="0" destOrd="0" presId="urn:microsoft.com/office/officeart/2005/8/layout/hierarchy2"/>
    <dgm:cxn modelId="{76F6AFBE-1DCE-4C90-A739-4CD67A8EE752}" type="presParOf" srcId="{659A57BA-AAAB-44CF-BBDC-1908CB560BB1}" destId="{6C51F8D8-1EB7-468E-ADE2-FF6E8390366A}" srcOrd="1" destOrd="0" presId="urn:microsoft.com/office/officeart/2005/8/layout/hierarchy2"/>
    <dgm:cxn modelId="{D06D75AA-44C1-4608-95D7-3421F870F33B}" type="presParOf" srcId="{6C51F8D8-1EB7-468E-ADE2-FF6E8390366A}" destId="{C1807639-7A54-4CEB-8B7A-EFDAFA9E2BE0}" srcOrd="0" destOrd="0" presId="urn:microsoft.com/office/officeart/2005/8/layout/hierarchy2"/>
    <dgm:cxn modelId="{FF638A14-8D3D-4609-9C26-D48F533B0CAF}" type="presParOf" srcId="{C1807639-7A54-4CEB-8B7A-EFDAFA9E2BE0}" destId="{689FEEF8-32A5-4E56-9082-C72F17508C12}" srcOrd="0" destOrd="0" presId="urn:microsoft.com/office/officeart/2005/8/layout/hierarchy2"/>
    <dgm:cxn modelId="{ADD8AF08-039D-4CDE-B411-61BFCA70AAED}" type="presParOf" srcId="{6C51F8D8-1EB7-468E-ADE2-FF6E8390366A}" destId="{362E8CCD-D458-4475-9D4D-A84B53FACA0D}" srcOrd="1" destOrd="0" presId="urn:microsoft.com/office/officeart/2005/8/layout/hierarchy2"/>
    <dgm:cxn modelId="{F8548E93-31CD-4A47-838B-8A17A7A359AA}" type="presParOf" srcId="{362E8CCD-D458-4475-9D4D-A84B53FACA0D}" destId="{1A78DED1-0FBF-4EF1-A501-C0120051AC4E}" srcOrd="0" destOrd="0" presId="urn:microsoft.com/office/officeart/2005/8/layout/hierarchy2"/>
    <dgm:cxn modelId="{37909143-A28A-4B02-BDDE-7D9A278C78EA}" type="presParOf" srcId="{362E8CCD-D458-4475-9D4D-A84B53FACA0D}" destId="{968393D7-7E67-4EE1-B257-1CD6D58A1F93}" srcOrd="1" destOrd="0" presId="urn:microsoft.com/office/officeart/2005/8/layout/hierarchy2"/>
    <dgm:cxn modelId="{F76BA954-D06C-46E1-A772-80DABADC564E}" type="presParOf" srcId="{6C51F8D8-1EB7-468E-ADE2-FF6E8390366A}" destId="{B9A4E026-A66C-4CB0-BF9F-4182A2DBDAF6}" srcOrd="2" destOrd="0" presId="urn:microsoft.com/office/officeart/2005/8/layout/hierarchy2"/>
    <dgm:cxn modelId="{AF7CF7FF-81F5-4211-9E4B-BBEAAAA8D90E}" type="presParOf" srcId="{B9A4E026-A66C-4CB0-BF9F-4182A2DBDAF6}" destId="{878852E1-1D10-4566-AA06-07132B8A5692}" srcOrd="0" destOrd="0" presId="urn:microsoft.com/office/officeart/2005/8/layout/hierarchy2"/>
    <dgm:cxn modelId="{BDC18804-E20B-427B-AEE1-A602A6473CA6}" type="presParOf" srcId="{6C51F8D8-1EB7-468E-ADE2-FF6E8390366A}" destId="{3F1C6BD5-7D91-476F-BD54-7EB3481319F7}" srcOrd="3" destOrd="0" presId="urn:microsoft.com/office/officeart/2005/8/layout/hierarchy2"/>
    <dgm:cxn modelId="{33AB0F9A-F158-4DB3-B5F7-945199081610}" type="presParOf" srcId="{3F1C6BD5-7D91-476F-BD54-7EB3481319F7}" destId="{BCBCC9EF-B2C0-479A-B904-31A4D54D51B9}" srcOrd="0" destOrd="0" presId="urn:microsoft.com/office/officeart/2005/8/layout/hierarchy2"/>
    <dgm:cxn modelId="{05E2FEDB-9F69-4BAC-A194-88D704F2DCBB}" type="presParOf" srcId="{3F1C6BD5-7D91-476F-BD54-7EB3481319F7}" destId="{A386C4E1-841F-49E2-BA7A-608480FF08E8}" srcOrd="1" destOrd="0" presId="urn:microsoft.com/office/officeart/2005/8/layout/hierarchy2"/>
    <dgm:cxn modelId="{21C03D21-E305-46BC-9413-EB5E9C274B95}" type="presParOf" srcId="{DBF93FDC-D3AF-4719-AF7A-C6D15F166A04}" destId="{A8A4B8C5-A2F3-4C2F-A471-0F0D4EEE867F}" srcOrd="2" destOrd="0" presId="urn:microsoft.com/office/officeart/2005/8/layout/hierarchy2"/>
    <dgm:cxn modelId="{3DD11D6F-17C8-4E59-BDF0-ABAD91DD9A48}" type="presParOf" srcId="{A8A4B8C5-A2F3-4C2F-A471-0F0D4EEE867F}" destId="{6DF1F0A7-D01E-4714-BAF0-214855E2A4E0}" srcOrd="0" destOrd="0" presId="urn:microsoft.com/office/officeart/2005/8/layout/hierarchy2"/>
    <dgm:cxn modelId="{6D1CC58F-91C5-4D9D-96B5-977FAD98C045}" type="presParOf" srcId="{DBF93FDC-D3AF-4719-AF7A-C6D15F166A04}" destId="{5BD7EDE8-8C8F-44AA-8095-B40E64099CB5}" srcOrd="3" destOrd="0" presId="urn:microsoft.com/office/officeart/2005/8/layout/hierarchy2"/>
    <dgm:cxn modelId="{680C2617-2EF0-4BEB-9023-73C1373F59C5}" type="presParOf" srcId="{5BD7EDE8-8C8F-44AA-8095-B40E64099CB5}" destId="{CA88C2E8-4784-4BD6-83AA-5F70EF41464B}" srcOrd="0" destOrd="0" presId="urn:microsoft.com/office/officeart/2005/8/layout/hierarchy2"/>
    <dgm:cxn modelId="{0BF597CC-3346-4E3A-BCC5-9EF32AF4151B}" type="presParOf" srcId="{5BD7EDE8-8C8F-44AA-8095-B40E64099CB5}" destId="{9D63268D-8475-41F9-959F-227E952284FB}" srcOrd="1" destOrd="0" presId="urn:microsoft.com/office/officeart/2005/8/layout/hierarchy2"/>
    <dgm:cxn modelId="{6E486A30-D948-4737-A81B-3DDC5E925FBE}" type="presParOf" srcId="{9D63268D-8475-41F9-959F-227E952284FB}" destId="{F61B3FF8-823E-4BB9-A83B-77745D2BC71B}" srcOrd="0" destOrd="0" presId="urn:microsoft.com/office/officeart/2005/8/layout/hierarchy2"/>
    <dgm:cxn modelId="{D8F57A3C-5F82-46A3-B9F8-C3F1A83E4245}" type="presParOf" srcId="{F61B3FF8-823E-4BB9-A83B-77745D2BC71B}" destId="{F23CF8E8-BA7F-4BCF-8DFB-FF5A1164F93F}" srcOrd="0" destOrd="0" presId="urn:microsoft.com/office/officeart/2005/8/layout/hierarchy2"/>
    <dgm:cxn modelId="{938BA452-E8ED-423B-9910-C77928903B69}" type="presParOf" srcId="{9D63268D-8475-41F9-959F-227E952284FB}" destId="{0E3CB0B0-44DB-4030-B279-D410556D5818}" srcOrd="1" destOrd="0" presId="urn:microsoft.com/office/officeart/2005/8/layout/hierarchy2"/>
    <dgm:cxn modelId="{12764246-2BC2-44F2-9056-4E7FEFAD6929}" type="presParOf" srcId="{0E3CB0B0-44DB-4030-B279-D410556D5818}" destId="{905BC2AA-9F8D-4528-9B56-837C4FBD05B8}" srcOrd="0" destOrd="0" presId="urn:microsoft.com/office/officeart/2005/8/layout/hierarchy2"/>
    <dgm:cxn modelId="{316AFB46-D189-45F2-82AF-7438106B15B6}" type="presParOf" srcId="{0E3CB0B0-44DB-4030-B279-D410556D5818}" destId="{8984ABA4-86EE-4D4F-BFC2-D90644E299D1}" srcOrd="1" destOrd="0" presId="urn:microsoft.com/office/officeart/2005/8/layout/hierarchy2"/>
    <dgm:cxn modelId="{E4F60854-22EA-4C7D-B36C-198BD8F42F10}" type="presParOf" srcId="{8984ABA4-86EE-4D4F-BFC2-D90644E299D1}" destId="{24B70525-DB1A-4443-A5EB-D131137BBD41}" srcOrd="0" destOrd="0" presId="urn:microsoft.com/office/officeart/2005/8/layout/hierarchy2"/>
    <dgm:cxn modelId="{493A17B6-54CB-4069-8DD1-4E7B7B03A18C}" type="presParOf" srcId="{24B70525-DB1A-4443-A5EB-D131137BBD41}" destId="{C1E8C9BE-0C77-45A4-81A8-98159D6606FE}" srcOrd="0" destOrd="0" presId="urn:microsoft.com/office/officeart/2005/8/layout/hierarchy2"/>
    <dgm:cxn modelId="{74C6D6EB-5D54-487E-9186-4F2E489393C4}" type="presParOf" srcId="{8984ABA4-86EE-4D4F-BFC2-D90644E299D1}" destId="{77C45B89-327E-4EEF-AF6E-413765C099EA}" srcOrd="1" destOrd="0" presId="urn:microsoft.com/office/officeart/2005/8/layout/hierarchy2"/>
    <dgm:cxn modelId="{8719A9EE-69F8-49E4-8ED1-2606B19035DD}" type="presParOf" srcId="{77C45B89-327E-4EEF-AF6E-413765C099EA}" destId="{57D6F9F9-DA1A-4E25-8AFC-86405D9EA247}" srcOrd="0" destOrd="0" presId="urn:microsoft.com/office/officeart/2005/8/layout/hierarchy2"/>
    <dgm:cxn modelId="{FF9467EC-3581-4AEB-8BA4-7E34E52A9102}" type="presParOf" srcId="{77C45B89-327E-4EEF-AF6E-413765C099EA}" destId="{B89B3BBB-BD15-4A94-BFC6-953BF4933328}" srcOrd="1" destOrd="0" presId="urn:microsoft.com/office/officeart/2005/8/layout/hierarchy2"/>
    <dgm:cxn modelId="{3C1C41D7-950F-4E84-93F4-3586773DA80C}" type="presParOf" srcId="{DBF93FDC-D3AF-4719-AF7A-C6D15F166A04}" destId="{16C9CF2D-624B-4A1E-9797-564C7D855758}" srcOrd="4" destOrd="0" presId="urn:microsoft.com/office/officeart/2005/8/layout/hierarchy2"/>
    <dgm:cxn modelId="{CF7E5E86-B8BB-4930-9BD8-57F5423E70AD}" type="presParOf" srcId="{16C9CF2D-624B-4A1E-9797-564C7D855758}" destId="{275D17C1-2F72-4CB0-B3EE-0AC9927B429B}" srcOrd="0" destOrd="0" presId="urn:microsoft.com/office/officeart/2005/8/layout/hierarchy2"/>
    <dgm:cxn modelId="{5809993B-63F2-4C0D-AF7F-023B192ADB9B}" type="presParOf" srcId="{DBF93FDC-D3AF-4719-AF7A-C6D15F166A04}" destId="{91600B39-91E0-41E4-AE7B-A97BE4ACAD4A}" srcOrd="5" destOrd="0" presId="urn:microsoft.com/office/officeart/2005/8/layout/hierarchy2"/>
    <dgm:cxn modelId="{582BBB2B-0D41-48F6-846C-F1DDFE9E36C6}" type="presParOf" srcId="{91600B39-91E0-41E4-AE7B-A97BE4ACAD4A}" destId="{BB5CC79C-A82B-459B-B7E9-D161B1652C4C}" srcOrd="0" destOrd="0" presId="urn:microsoft.com/office/officeart/2005/8/layout/hierarchy2"/>
    <dgm:cxn modelId="{39353B09-A150-4E58-B22B-707C2BAB0A91}" type="presParOf" srcId="{91600B39-91E0-41E4-AE7B-A97BE4ACAD4A}" destId="{466F608B-43CB-4E9E-9C26-C3A62DA222F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DC3B8D-5A34-4D90-97DE-162E2ECD29B1}"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4041A985-2F4F-464B-9A48-529AE17A5240}">
      <dgm:prSet phldrT="[Text]"/>
      <dgm:spPr/>
      <dgm:t>
        <a:bodyPr/>
        <a:lstStyle/>
        <a:p>
          <a:pPr algn="ctr"/>
          <a:r>
            <a:rPr lang="es-EC" b="1"/>
            <a:t>Computador de Simulación (CS)</a:t>
          </a:r>
        </a:p>
      </dgm:t>
    </dgm:pt>
    <dgm:pt modelId="{88D7CD64-D11B-4A21-821B-DAA5B3CD33E5}" type="parTrans" cxnId="{CCD00B4C-0E44-4982-A298-21EC70EE2990}">
      <dgm:prSet/>
      <dgm:spPr/>
      <dgm:t>
        <a:bodyPr/>
        <a:lstStyle/>
        <a:p>
          <a:pPr algn="ctr"/>
          <a:endParaRPr lang="es-EC" b="1"/>
        </a:p>
      </dgm:t>
    </dgm:pt>
    <dgm:pt modelId="{027C5695-5B2B-4847-BD94-039E3876CA3C}" type="sibTrans" cxnId="{CCD00B4C-0E44-4982-A298-21EC70EE2990}">
      <dgm:prSet/>
      <dgm:spPr/>
      <dgm:t>
        <a:bodyPr/>
        <a:lstStyle/>
        <a:p>
          <a:pPr algn="ctr"/>
          <a:endParaRPr lang="es-EC" b="1"/>
        </a:p>
      </dgm:t>
    </dgm:pt>
    <dgm:pt modelId="{1DC524DC-7DB3-4BA2-8499-ADB2DDE86602}" type="asst">
      <dgm:prSet phldrT="[Text]"/>
      <dgm:spPr/>
      <dgm:t>
        <a:bodyPr/>
        <a:lstStyle/>
        <a:p>
          <a:pPr algn="ctr"/>
          <a:r>
            <a:rPr lang="es-EC" b="1"/>
            <a:t>Computador de Monitoreo y Operación (CMO)</a:t>
          </a:r>
        </a:p>
      </dgm:t>
    </dgm:pt>
    <dgm:pt modelId="{426DBB4F-7F21-450F-862C-45FBDAA3E471}" type="parTrans" cxnId="{71959AC3-1C9A-4D8A-B358-55C4E7BCF0F0}">
      <dgm:prSet/>
      <dgm:spPr/>
      <dgm:t>
        <a:bodyPr/>
        <a:lstStyle/>
        <a:p>
          <a:endParaRPr lang="es-EC" b="1"/>
        </a:p>
      </dgm:t>
    </dgm:pt>
    <dgm:pt modelId="{8FB00A8A-974E-41DE-B265-57B5B5DC041B}" type="sibTrans" cxnId="{71959AC3-1C9A-4D8A-B358-55C4E7BCF0F0}">
      <dgm:prSet/>
      <dgm:spPr/>
      <dgm:t>
        <a:bodyPr/>
        <a:lstStyle/>
        <a:p>
          <a:pPr algn="ctr"/>
          <a:endParaRPr lang="es-EC" b="1"/>
        </a:p>
      </dgm:t>
    </dgm:pt>
    <dgm:pt modelId="{D2D90C4C-D3F1-45D9-B7D0-FAA0C0DEF3CA}">
      <dgm:prSet phldrT="[Text]"/>
      <dgm:spPr/>
      <dgm:t>
        <a:bodyPr/>
        <a:lstStyle/>
        <a:p>
          <a:pPr algn="ctr"/>
          <a:r>
            <a:rPr lang="es-EC" b="1"/>
            <a:t>Computador de Control (CC)</a:t>
          </a:r>
        </a:p>
      </dgm:t>
    </dgm:pt>
    <dgm:pt modelId="{F16D2F94-62C2-41B6-A98F-7CDD2B1DEAE2}" type="parTrans" cxnId="{ABACA794-D343-4793-B8D2-B5E9554FEB53}">
      <dgm:prSet/>
      <dgm:spPr/>
      <dgm:t>
        <a:bodyPr/>
        <a:lstStyle/>
        <a:p>
          <a:pPr algn="ctr"/>
          <a:endParaRPr lang="es-EC" b="1"/>
        </a:p>
      </dgm:t>
    </dgm:pt>
    <dgm:pt modelId="{2199BA46-9E44-4FF8-AC36-F8309F8D7D44}" type="sibTrans" cxnId="{ABACA794-D343-4793-B8D2-B5E9554FEB53}">
      <dgm:prSet/>
      <dgm:spPr/>
      <dgm:t>
        <a:bodyPr/>
        <a:lstStyle/>
        <a:p>
          <a:pPr algn="ctr"/>
          <a:endParaRPr lang="es-EC" b="1"/>
        </a:p>
      </dgm:t>
    </dgm:pt>
    <dgm:pt modelId="{8A3734F8-7427-459E-815D-97AC925BC785}">
      <dgm:prSet phldrT="[Text]"/>
      <dgm:spPr/>
      <dgm:t>
        <a:bodyPr/>
        <a:lstStyle/>
        <a:p>
          <a:pPr algn="ctr"/>
          <a:r>
            <a:rPr lang="es-EC" b="1"/>
            <a:t>Controlador 1 (C1)</a:t>
          </a:r>
        </a:p>
      </dgm:t>
    </dgm:pt>
    <dgm:pt modelId="{18E7A6E1-6949-43A5-964B-66FC3B7AFC2D}" type="parTrans" cxnId="{A608DD5C-0EAF-492C-953E-9E0106638178}">
      <dgm:prSet/>
      <dgm:spPr/>
      <dgm:t>
        <a:bodyPr/>
        <a:lstStyle/>
        <a:p>
          <a:pPr algn="ctr"/>
          <a:endParaRPr lang="es-EC" b="1"/>
        </a:p>
      </dgm:t>
    </dgm:pt>
    <dgm:pt modelId="{31402531-3552-46C7-BEBD-39C107907CFB}" type="sibTrans" cxnId="{A608DD5C-0EAF-492C-953E-9E0106638178}">
      <dgm:prSet/>
      <dgm:spPr/>
      <dgm:t>
        <a:bodyPr/>
        <a:lstStyle/>
        <a:p>
          <a:pPr algn="ctr"/>
          <a:endParaRPr lang="es-EC" b="1"/>
        </a:p>
      </dgm:t>
    </dgm:pt>
    <dgm:pt modelId="{B5068A66-09B3-4542-AA94-713D666031A6}">
      <dgm:prSet phldrT="[Text]"/>
      <dgm:spPr/>
      <dgm:t>
        <a:bodyPr/>
        <a:lstStyle/>
        <a:p>
          <a:pPr algn="ctr"/>
          <a:r>
            <a:rPr lang="es-EC" b="1"/>
            <a:t>Controlador 2 (C2)</a:t>
          </a:r>
        </a:p>
      </dgm:t>
    </dgm:pt>
    <dgm:pt modelId="{F70117E0-94D7-4EA1-87CA-EEF3BE8ED5B3}" type="parTrans" cxnId="{6A713CA2-B19C-4366-91B6-05AF215503C4}">
      <dgm:prSet/>
      <dgm:spPr/>
      <dgm:t>
        <a:bodyPr/>
        <a:lstStyle/>
        <a:p>
          <a:pPr algn="ctr"/>
          <a:endParaRPr lang="es-EC" b="1"/>
        </a:p>
      </dgm:t>
    </dgm:pt>
    <dgm:pt modelId="{8F87A219-7982-4083-B098-70277F22706A}" type="sibTrans" cxnId="{6A713CA2-B19C-4366-91B6-05AF215503C4}">
      <dgm:prSet/>
      <dgm:spPr/>
      <dgm:t>
        <a:bodyPr/>
        <a:lstStyle/>
        <a:p>
          <a:pPr algn="ctr"/>
          <a:endParaRPr lang="es-EC" b="1"/>
        </a:p>
      </dgm:t>
    </dgm:pt>
    <dgm:pt modelId="{73225498-315B-44C5-B74C-02826D8CC71F}">
      <dgm:prSet phldrT="[Text]"/>
      <dgm:spPr/>
      <dgm:t>
        <a:bodyPr/>
        <a:lstStyle/>
        <a:p>
          <a:pPr algn="ctr"/>
          <a:r>
            <a:rPr lang="es-EC" b="1"/>
            <a:t>Controlador 3 (C3)</a:t>
          </a:r>
        </a:p>
      </dgm:t>
    </dgm:pt>
    <dgm:pt modelId="{F9F9E705-798E-47AB-8D0D-0C3F93254A42}" type="parTrans" cxnId="{1CBC34A9-EA79-40A5-A504-CB0E807042CD}">
      <dgm:prSet/>
      <dgm:spPr/>
      <dgm:t>
        <a:bodyPr/>
        <a:lstStyle/>
        <a:p>
          <a:pPr algn="ctr"/>
          <a:endParaRPr lang="es-EC" b="1"/>
        </a:p>
      </dgm:t>
    </dgm:pt>
    <dgm:pt modelId="{05A34E36-DF9A-41FA-89AE-F0C9F3D10328}" type="sibTrans" cxnId="{1CBC34A9-EA79-40A5-A504-CB0E807042CD}">
      <dgm:prSet/>
      <dgm:spPr/>
      <dgm:t>
        <a:bodyPr/>
        <a:lstStyle/>
        <a:p>
          <a:pPr algn="ctr"/>
          <a:endParaRPr lang="es-EC" b="1"/>
        </a:p>
      </dgm:t>
    </dgm:pt>
    <dgm:pt modelId="{887E8BBB-DD6E-4245-AD4B-56CF292F8E70}">
      <dgm:prSet phldrT="[Text]"/>
      <dgm:spPr/>
      <dgm:t>
        <a:bodyPr/>
        <a:lstStyle/>
        <a:p>
          <a:pPr algn="ctr"/>
          <a:r>
            <a:rPr lang="es-EC" b="1"/>
            <a:t>Controlador 4 (C4)</a:t>
          </a:r>
        </a:p>
      </dgm:t>
    </dgm:pt>
    <dgm:pt modelId="{11E7AD58-63C7-4A62-992F-B437696647CE}" type="parTrans" cxnId="{DB6FEC72-80D3-478F-86E1-2D0284FD694E}">
      <dgm:prSet/>
      <dgm:spPr/>
      <dgm:t>
        <a:bodyPr/>
        <a:lstStyle/>
        <a:p>
          <a:pPr algn="ctr"/>
          <a:endParaRPr lang="es-EC" b="1"/>
        </a:p>
      </dgm:t>
    </dgm:pt>
    <dgm:pt modelId="{04B4FDFE-DA79-496A-A58C-9A4CA23368A4}" type="sibTrans" cxnId="{DB6FEC72-80D3-478F-86E1-2D0284FD694E}">
      <dgm:prSet/>
      <dgm:spPr/>
      <dgm:t>
        <a:bodyPr/>
        <a:lstStyle/>
        <a:p>
          <a:pPr algn="ctr"/>
          <a:endParaRPr lang="es-EC" b="1"/>
        </a:p>
      </dgm:t>
    </dgm:pt>
    <dgm:pt modelId="{48D96145-9289-43FE-AC55-A305A45825FF}">
      <dgm:prSet phldrT="[Text]"/>
      <dgm:spPr/>
      <dgm:t>
        <a:bodyPr/>
        <a:lstStyle/>
        <a:p>
          <a:pPr algn="ctr"/>
          <a:r>
            <a:rPr lang="es-EC" b="1"/>
            <a:t>Actuador 1 (A1)</a:t>
          </a:r>
        </a:p>
      </dgm:t>
    </dgm:pt>
    <dgm:pt modelId="{D3032D81-42D0-4099-A98C-DBC78739546E}" type="parTrans" cxnId="{745CF2BD-9CEC-45EE-90D0-94283415862F}">
      <dgm:prSet/>
      <dgm:spPr/>
      <dgm:t>
        <a:bodyPr/>
        <a:lstStyle/>
        <a:p>
          <a:pPr algn="ctr"/>
          <a:endParaRPr lang="es-EC" b="1"/>
        </a:p>
      </dgm:t>
    </dgm:pt>
    <dgm:pt modelId="{A5012DF6-9350-44D1-B286-C0B680FA8322}" type="sibTrans" cxnId="{745CF2BD-9CEC-45EE-90D0-94283415862F}">
      <dgm:prSet/>
      <dgm:spPr/>
      <dgm:t>
        <a:bodyPr/>
        <a:lstStyle/>
        <a:p>
          <a:pPr algn="ctr"/>
          <a:endParaRPr lang="es-EC" b="1"/>
        </a:p>
      </dgm:t>
    </dgm:pt>
    <dgm:pt modelId="{F047B1B5-BC4A-4007-BA6C-70A815E64968}">
      <dgm:prSet phldrT="[Text]"/>
      <dgm:spPr/>
      <dgm:t>
        <a:bodyPr/>
        <a:lstStyle/>
        <a:p>
          <a:pPr algn="ctr"/>
          <a:r>
            <a:rPr lang="es-EC" b="1"/>
            <a:t>Actuador 2 (A2)</a:t>
          </a:r>
        </a:p>
      </dgm:t>
    </dgm:pt>
    <dgm:pt modelId="{91A96EAE-F3D9-49E8-B656-6DF76056F760}" type="parTrans" cxnId="{3BF902A5-1080-4B1F-A680-EC9B35BA2161}">
      <dgm:prSet/>
      <dgm:spPr/>
      <dgm:t>
        <a:bodyPr/>
        <a:lstStyle/>
        <a:p>
          <a:pPr algn="ctr"/>
          <a:endParaRPr lang="es-EC" b="1"/>
        </a:p>
      </dgm:t>
    </dgm:pt>
    <dgm:pt modelId="{E360D9BF-94C3-4162-AA14-97B65477C80A}" type="sibTrans" cxnId="{3BF902A5-1080-4B1F-A680-EC9B35BA2161}">
      <dgm:prSet/>
      <dgm:spPr/>
      <dgm:t>
        <a:bodyPr/>
        <a:lstStyle/>
        <a:p>
          <a:pPr algn="ctr"/>
          <a:endParaRPr lang="es-EC" b="1"/>
        </a:p>
      </dgm:t>
    </dgm:pt>
    <dgm:pt modelId="{B32FF40F-EA56-4605-96AA-BB7F89398014}">
      <dgm:prSet phldrT="[Text]"/>
      <dgm:spPr/>
      <dgm:t>
        <a:bodyPr/>
        <a:lstStyle/>
        <a:p>
          <a:pPr algn="ctr"/>
          <a:r>
            <a:rPr lang="es-EC" b="1"/>
            <a:t>Actuador 3 (A3)</a:t>
          </a:r>
        </a:p>
      </dgm:t>
    </dgm:pt>
    <dgm:pt modelId="{56CB7666-E800-4511-BF6C-A7E09E6100D9}" type="parTrans" cxnId="{0D8C97E3-0AF9-4553-B7F5-FA35A6EEEBD5}">
      <dgm:prSet/>
      <dgm:spPr/>
      <dgm:t>
        <a:bodyPr/>
        <a:lstStyle/>
        <a:p>
          <a:pPr algn="ctr"/>
          <a:endParaRPr lang="es-EC" b="1"/>
        </a:p>
      </dgm:t>
    </dgm:pt>
    <dgm:pt modelId="{320B4029-6B69-4A8E-966C-6C50AC9D8FDB}" type="sibTrans" cxnId="{0D8C97E3-0AF9-4553-B7F5-FA35A6EEEBD5}">
      <dgm:prSet/>
      <dgm:spPr/>
      <dgm:t>
        <a:bodyPr/>
        <a:lstStyle/>
        <a:p>
          <a:pPr algn="ctr"/>
          <a:endParaRPr lang="es-EC" b="1"/>
        </a:p>
      </dgm:t>
    </dgm:pt>
    <dgm:pt modelId="{80EF1999-BC6D-4B1C-BE8B-DD61F70D2452}">
      <dgm:prSet phldrT="[Text]"/>
      <dgm:spPr/>
      <dgm:t>
        <a:bodyPr/>
        <a:lstStyle/>
        <a:p>
          <a:pPr algn="ctr"/>
          <a:r>
            <a:rPr lang="es-EC" b="1"/>
            <a:t>Actuador 4 (A4)</a:t>
          </a:r>
        </a:p>
      </dgm:t>
    </dgm:pt>
    <dgm:pt modelId="{35B62690-1E2B-4CAA-9151-8F6BBCEB6AEA}" type="parTrans" cxnId="{300732FC-9825-4E24-BD12-E96BA96AABF1}">
      <dgm:prSet/>
      <dgm:spPr/>
      <dgm:t>
        <a:bodyPr/>
        <a:lstStyle/>
        <a:p>
          <a:pPr algn="ctr"/>
          <a:endParaRPr lang="es-EC" b="1"/>
        </a:p>
      </dgm:t>
    </dgm:pt>
    <dgm:pt modelId="{689118C8-8D4D-40E1-BB44-B1C1AD19DE3D}" type="sibTrans" cxnId="{300732FC-9825-4E24-BD12-E96BA96AABF1}">
      <dgm:prSet/>
      <dgm:spPr/>
      <dgm:t>
        <a:bodyPr/>
        <a:lstStyle/>
        <a:p>
          <a:pPr algn="ctr"/>
          <a:endParaRPr lang="es-EC" b="1"/>
        </a:p>
      </dgm:t>
    </dgm:pt>
    <dgm:pt modelId="{566DB700-1AA3-40FE-AEFC-EE1256082926}" type="pres">
      <dgm:prSet presAssocID="{B8DC3B8D-5A34-4D90-97DE-162E2ECD29B1}" presName="hierChild1" presStyleCnt="0">
        <dgm:presLayoutVars>
          <dgm:orgChart val="1"/>
          <dgm:chPref val="1"/>
          <dgm:dir/>
          <dgm:animOne val="branch"/>
          <dgm:animLvl val="lvl"/>
          <dgm:resizeHandles/>
        </dgm:presLayoutVars>
      </dgm:prSet>
      <dgm:spPr/>
    </dgm:pt>
    <dgm:pt modelId="{1EF7B909-875E-4C9F-A175-084228E67511}" type="pres">
      <dgm:prSet presAssocID="{4041A985-2F4F-464B-9A48-529AE17A5240}" presName="hierRoot1" presStyleCnt="0">
        <dgm:presLayoutVars>
          <dgm:hierBranch val="init"/>
        </dgm:presLayoutVars>
      </dgm:prSet>
      <dgm:spPr/>
    </dgm:pt>
    <dgm:pt modelId="{68A25667-4F3E-4CA9-8D70-F7517F497E28}" type="pres">
      <dgm:prSet presAssocID="{4041A985-2F4F-464B-9A48-529AE17A5240}" presName="rootComposite1" presStyleCnt="0"/>
      <dgm:spPr/>
    </dgm:pt>
    <dgm:pt modelId="{719EDCFB-9877-4584-9A3F-A964CB32C762}" type="pres">
      <dgm:prSet presAssocID="{4041A985-2F4F-464B-9A48-529AE17A5240}" presName="rootText1" presStyleLbl="node0" presStyleIdx="0" presStyleCnt="1" custLinFactX="10441" custLinFactNeighborX="100000">
        <dgm:presLayoutVars>
          <dgm:chPref val="3"/>
        </dgm:presLayoutVars>
      </dgm:prSet>
      <dgm:spPr/>
    </dgm:pt>
    <dgm:pt modelId="{9841724B-02DD-49F7-9D42-9726CFC89990}" type="pres">
      <dgm:prSet presAssocID="{4041A985-2F4F-464B-9A48-529AE17A5240}" presName="rootConnector1" presStyleLbl="node1" presStyleIdx="0" presStyleCnt="0"/>
      <dgm:spPr/>
    </dgm:pt>
    <dgm:pt modelId="{0BD41EEB-E2C6-42CF-ABB0-5977E512550F}" type="pres">
      <dgm:prSet presAssocID="{4041A985-2F4F-464B-9A48-529AE17A5240}" presName="hierChild2" presStyleCnt="0"/>
      <dgm:spPr/>
    </dgm:pt>
    <dgm:pt modelId="{A71904C3-9527-46AD-BFCC-90C016D4EDBC}" type="pres">
      <dgm:prSet presAssocID="{F16D2F94-62C2-41B6-A98F-7CDD2B1DEAE2}" presName="Name37" presStyleLbl="parChTrans1D2" presStyleIdx="0" presStyleCnt="2"/>
      <dgm:spPr/>
    </dgm:pt>
    <dgm:pt modelId="{24A17914-EB33-4E2C-87F5-EE29C505D87A}" type="pres">
      <dgm:prSet presAssocID="{D2D90C4C-D3F1-45D9-B7D0-FAA0C0DEF3CA}" presName="hierRoot2" presStyleCnt="0">
        <dgm:presLayoutVars>
          <dgm:hierBranch val="init"/>
        </dgm:presLayoutVars>
      </dgm:prSet>
      <dgm:spPr/>
    </dgm:pt>
    <dgm:pt modelId="{FE6A2203-916E-42E9-BB3D-1B08B9F4CFB1}" type="pres">
      <dgm:prSet presAssocID="{D2D90C4C-D3F1-45D9-B7D0-FAA0C0DEF3CA}" presName="rootComposite" presStyleCnt="0"/>
      <dgm:spPr/>
    </dgm:pt>
    <dgm:pt modelId="{3B868DDF-D139-4BC7-A931-5C255BF0571A}" type="pres">
      <dgm:prSet presAssocID="{D2D90C4C-D3F1-45D9-B7D0-FAA0C0DEF3CA}" presName="rootText" presStyleLbl="node2" presStyleIdx="0" presStyleCnt="1" custLinFactX="10441" custLinFactNeighborX="100000">
        <dgm:presLayoutVars>
          <dgm:chPref val="3"/>
        </dgm:presLayoutVars>
      </dgm:prSet>
      <dgm:spPr/>
    </dgm:pt>
    <dgm:pt modelId="{7AC43150-64A2-426E-BE2B-B97CDD1E544C}" type="pres">
      <dgm:prSet presAssocID="{D2D90C4C-D3F1-45D9-B7D0-FAA0C0DEF3CA}" presName="rootConnector" presStyleLbl="node2" presStyleIdx="0" presStyleCnt="1"/>
      <dgm:spPr/>
    </dgm:pt>
    <dgm:pt modelId="{351C2FB8-2A58-41FE-B728-1D10B5595D67}" type="pres">
      <dgm:prSet presAssocID="{D2D90C4C-D3F1-45D9-B7D0-FAA0C0DEF3CA}" presName="hierChild4" presStyleCnt="0"/>
      <dgm:spPr/>
    </dgm:pt>
    <dgm:pt modelId="{B08CE1EC-5345-44CA-A64B-4912050DE5F7}" type="pres">
      <dgm:prSet presAssocID="{18E7A6E1-6949-43A5-964B-66FC3B7AFC2D}" presName="Name37" presStyleLbl="parChTrans1D3" presStyleIdx="0" presStyleCnt="4"/>
      <dgm:spPr/>
    </dgm:pt>
    <dgm:pt modelId="{BC8937C3-B64F-453B-B5B2-FE7CEB831670}" type="pres">
      <dgm:prSet presAssocID="{8A3734F8-7427-459E-815D-97AC925BC785}" presName="hierRoot2" presStyleCnt="0">
        <dgm:presLayoutVars>
          <dgm:hierBranch val="init"/>
        </dgm:presLayoutVars>
      </dgm:prSet>
      <dgm:spPr/>
    </dgm:pt>
    <dgm:pt modelId="{405FEAEF-8240-4DF1-903D-FE6477D3A228}" type="pres">
      <dgm:prSet presAssocID="{8A3734F8-7427-459E-815D-97AC925BC785}" presName="rootComposite" presStyleCnt="0"/>
      <dgm:spPr/>
    </dgm:pt>
    <dgm:pt modelId="{57468805-B574-4EE8-BD3D-E7AECB325ED0}" type="pres">
      <dgm:prSet presAssocID="{8A3734F8-7427-459E-815D-97AC925BC785}" presName="rootText" presStyleLbl="node3" presStyleIdx="0" presStyleCnt="4">
        <dgm:presLayoutVars>
          <dgm:chPref val="3"/>
        </dgm:presLayoutVars>
      </dgm:prSet>
      <dgm:spPr/>
    </dgm:pt>
    <dgm:pt modelId="{A7C9B273-D335-4604-95F6-5641A2871414}" type="pres">
      <dgm:prSet presAssocID="{8A3734F8-7427-459E-815D-97AC925BC785}" presName="rootConnector" presStyleLbl="node3" presStyleIdx="0" presStyleCnt="4"/>
      <dgm:spPr/>
    </dgm:pt>
    <dgm:pt modelId="{F0F8F049-ED3D-46A0-BC46-DB9D86AF594B}" type="pres">
      <dgm:prSet presAssocID="{8A3734F8-7427-459E-815D-97AC925BC785}" presName="hierChild4" presStyleCnt="0"/>
      <dgm:spPr/>
    </dgm:pt>
    <dgm:pt modelId="{36E11A7A-9F1E-49BF-A42E-FBF9B84B2504}" type="pres">
      <dgm:prSet presAssocID="{D3032D81-42D0-4099-A98C-DBC78739546E}" presName="Name37" presStyleLbl="parChTrans1D4" presStyleIdx="0" presStyleCnt="4"/>
      <dgm:spPr/>
    </dgm:pt>
    <dgm:pt modelId="{71D4F944-6083-4CCD-9B05-EBDB78D49D9C}" type="pres">
      <dgm:prSet presAssocID="{48D96145-9289-43FE-AC55-A305A45825FF}" presName="hierRoot2" presStyleCnt="0">
        <dgm:presLayoutVars>
          <dgm:hierBranch val="init"/>
        </dgm:presLayoutVars>
      </dgm:prSet>
      <dgm:spPr/>
    </dgm:pt>
    <dgm:pt modelId="{044E4B7D-2204-4B7C-B733-879A757FB58A}" type="pres">
      <dgm:prSet presAssocID="{48D96145-9289-43FE-AC55-A305A45825FF}" presName="rootComposite" presStyleCnt="0"/>
      <dgm:spPr/>
    </dgm:pt>
    <dgm:pt modelId="{01A1F576-F392-41DA-B679-E637FAA8F791}" type="pres">
      <dgm:prSet presAssocID="{48D96145-9289-43FE-AC55-A305A45825FF}" presName="rootText" presStyleLbl="node4" presStyleIdx="0" presStyleCnt="4">
        <dgm:presLayoutVars>
          <dgm:chPref val="3"/>
        </dgm:presLayoutVars>
      </dgm:prSet>
      <dgm:spPr/>
    </dgm:pt>
    <dgm:pt modelId="{BEDE6B70-B97B-4CCA-B929-1DE2A1C2E479}" type="pres">
      <dgm:prSet presAssocID="{48D96145-9289-43FE-AC55-A305A45825FF}" presName="rootConnector" presStyleLbl="node4" presStyleIdx="0" presStyleCnt="4"/>
      <dgm:spPr/>
    </dgm:pt>
    <dgm:pt modelId="{A93155D9-7C7A-49F6-AA49-E61D7FDEF456}" type="pres">
      <dgm:prSet presAssocID="{48D96145-9289-43FE-AC55-A305A45825FF}" presName="hierChild4" presStyleCnt="0"/>
      <dgm:spPr/>
    </dgm:pt>
    <dgm:pt modelId="{9257E8FA-F5DB-40EE-9635-975B9A8F689F}" type="pres">
      <dgm:prSet presAssocID="{48D96145-9289-43FE-AC55-A305A45825FF}" presName="hierChild5" presStyleCnt="0"/>
      <dgm:spPr/>
    </dgm:pt>
    <dgm:pt modelId="{B928396B-B167-4309-8F58-373E2C39CB87}" type="pres">
      <dgm:prSet presAssocID="{8A3734F8-7427-459E-815D-97AC925BC785}" presName="hierChild5" presStyleCnt="0"/>
      <dgm:spPr/>
    </dgm:pt>
    <dgm:pt modelId="{E33248D1-C4D2-488B-AD83-5FD9B62AB4E6}" type="pres">
      <dgm:prSet presAssocID="{F70117E0-94D7-4EA1-87CA-EEF3BE8ED5B3}" presName="Name37" presStyleLbl="parChTrans1D3" presStyleIdx="1" presStyleCnt="4"/>
      <dgm:spPr/>
    </dgm:pt>
    <dgm:pt modelId="{E12A509E-76B8-4CB6-9A48-B1B07C3DE788}" type="pres">
      <dgm:prSet presAssocID="{B5068A66-09B3-4542-AA94-713D666031A6}" presName="hierRoot2" presStyleCnt="0">
        <dgm:presLayoutVars>
          <dgm:hierBranch val="init"/>
        </dgm:presLayoutVars>
      </dgm:prSet>
      <dgm:spPr/>
    </dgm:pt>
    <dgm:pt modelId="{FA1A4939-C732-4511-865B-333AFE2390AE}" type="pres">
      <dgm:prSet presAssocID="{B5068A66-09B3-4542-AA94-713D666031A6}" presName="rootComposite" presStyleCnt="0"/>
      <dgm:spPr/>
    </dgm:pt>
    <dgm:pt modelId="{3C727B14-1DFC-411C-9E31-6293C0763046}" type="pres">
      <dgm:prSet presAssocID="{B5068A66-09B3-4542-AA94-713D666031A6}" presName="rootText" presStyleLbl="node3" presStyleIdx="1" presStyleCnt="4">
        <dgm:presLayoutVars>
          <dgm:chPref val="3"/>
        </dgm:presLayoutVars>
      </dgm:prSet>
      <dgm:spPr/>
    </dgm:pt>
    <dgm:pt modelId="{85C9E8A3-6F92-4B83-9B5B-9404EEAD88B0}" type="pres">
      <dgm:prSet presAssocID="{B5068A66-09B3-4542-AA94-713D666031A6}" presName="rootConnector" presStyleLbl="node3" presStyleIdx="1" presStyleCnt="4"/>
      <dgm:spPr/>
    </dgm:pt>
    <dgm:pt modelId="{A00759C2-E479-40F5-A0BC-228B13523452}" type="pres">
      <dgm:prSet presAssocID="{B5068A66-09B3-4542-AA94-713D666031A6}" presName="hierChild4" presStyleCnt="0"/>
      <dgm:spPr/>
    </dgm:pt>
    <dgm:pt modelId="{562878E3-198D-4375-847B-FFC71E3AF4E9}" type="pres">
      <dgm:prSet presAssocID="{91A96EAE-F3D9-49E8-B656-6DF76056F760}" presName="Name37" presStyleLbl="parChTrans1D4" presStyleIdx="1" presStyleCnt="4"/>
      <dgm:spPr/>
    </dgm:pt>
    <dgm:pt modelId="{A9F3AE57-4205-4583-9CB9-308D87D0561A}" type="pres">
      <dgm:prSet presAssocID="{F047B1B5-BC4A-4007-BA6C-70A815E64968}" presName="hierRoot2" presStyleCnt="0">
        <dgm:presLayoutVars>
          <dgm:hierBranch val="init"/>
        </dgm:presLayoutVars>
      </dgm:prSet>
      <dgm:spPr/>
    </dgm:pt>
    <dgm:pt modelId="{4435C83B-B18B-4EEC-8387-87EA07259C57}" type="pres">
      <dgm:prSet presAssocID="{F047B1B5-BC4A-4007-BA6C-70A815E64968}" presName="rootComposite" presStyleCnt="0"/>
      <dgm:spPr/>
    </dgm:pt>
    <dgm:pt modelId="{8150BA48-E7D0-4062-95CE-213FA5D92DA5}" type="pres">
      <dgm:prSet presAssocID="{F047B1B5-BC4A-4007-BA6C-70A815E64968}" presName="rootText" presStyleLbl="node4" presStyleIdx="1" presStyleCnt="4">
        <dgm:presLayoutVars>
          <dgm:chPref val="3"/>
        </dgm:presLayoutVars>
      </dgm:prSet>
      <dgm:spPr/>
    </dgm:pt>
    <dgm:pt modelId="{462892CD-ECE5-4B36-B0FE-59C623B8F65B}" type="pres">
      <dgm:prSet presAssocID="{F047B1B5-BC4A-4007-BA6C-70A815E64968}" presName="rootConnector" presStyleLbl="node4" presStyleIdx="1" presStyleCnt="4"/>
      <dgm:spPr/>
    </dgm:pt>
    <dgm:pt modelId="{3CF46AB4-3CF6-482A-97BE-CB12CFA6EF52}" type="pres">
      <dgm:prSet presAssocID="{F047B1B5-BC4A-4007-BA6C-70A815E64968}" presName="hierChild4" presStyleCnt="0"/>
      <dgm:spPr/>
    </dgm:pt>
    <dgm:pt modelId="{63AB4FDB-4721-4433-B630-10E9741A2B0E}" type="pres">
      <dgm:prSet presAssocID="{F047B1B5-BC4A-4007-BA6C-70A815E64968}" presName="hierChild5" presStyleCnt="0"/>
      <dgm:spPr/>
    </dgm:pt>
    <dgm:pt modelId="{6BDF2AAE-0BF7-4DF2-809D-FF0A62870C54}" type="pres">
      <dgm:prSet presAssocID="{B5068A66-09B3-4542-AA94-713D666031A6}" presName="hierChild5" presStyleCnt="0"/>
      <dgm:spPr/>
    </dgm:pt>
    <dgm:pt modelId="{7296F2A9-2414-4E1D-A6ED-A35B0A146B22}" type="pres">
      <dgm:prSet presAssocID="{F9F9E705-798E-47AB-8D0D-0C3F93254A42}" presName="Name37" presStyleLbl="parChTrans1D3" presStyleIdx="2" presStyleCnt="4"/>
      <dgm:spPr/>
    </dgm:pt>
    <dgm:pt modelId="{CDD8F219-E79E-47FA-A04D-10E9604FA5C8}" type="pres">
      <dgm:prSet presAssocID="{73225498-315B-44C5-B74C-02826D8CC71F}" presName="hierRoot2" presStyleCnt="0">
        <dgm:presLayoutVars>
          <dgm:hierBranch val="init"/>
        </dgm:presLayoutVars>
      </dgm:prSet>
      <dgm:spPr/>
    </dgm:pt>
    <dgm:pt modelId="{6216697D-8F2F-4545-B0EC-F175CC2BBF45}" type="pres">
      <dgm:prSet presAssocID="{73225498-315B-44C5-B74C-02826D8CC71F}" presName="rootComposite" presStyleCnt="0"/>
      <dgm:spPr/>
    </dgm:pt>
    <dgm:pt modelId="{5D383195-17E9-4A55-B01F-70C6CAA867CB}" type="pres">
      <dgm:prSet presAssocID="{73225498-315B-44C5-B74C-02826D8CC71F}" presName="rootText" presStyleLbl="node3" presStyleIdx="2" presStyleCnt="4">
        <dgm:presLayoutVars>
          <dgm:chPref val="3"/>
        </dgm:presLayoutVars>
      </dgm:prSet>
      <dgm:spPr/>
    </dgm:pt>
    <dgm:pt modelId="{93C5BCA3-E7D9-4CF2-8185-EA24AF59521C}" type="pres">
      <dgm:prSet presAssocID="{73225498-315B-44C5-B74C-02826D8CC71F}" presName="rootConnector" presStyleLbl="node3" presStyleIdx="2" presStyleCnt="4"/>
      <dgm:spPr/>
    </dgm:pt>
    <dgm:pt modelId="{CB58B40A-D91D-49A8-BB70-04E034B529C3}" type="pres">
      <dgm:prSet presAssocID="{73225498-315B-44C5-B74C-02826D8CC71F}" presName="hierChild4" presStyleCnt="0"/>
      <dgm:spPr/>
    </dgm:pt>
    <dgm:pt modelId="{EA0B5239-A0DE-41D8-B66B-5ACF965E3F42}" type="pres">
      <dgm:prSet presAssocID="{56CB7666-E800-4511-BF6C-A7E09E6100D9}" presName="Name37" presStyleLbl="parChTrans1D4" presStyleIdx="2" presStyleCnt="4"/>
      <dgm:spPr/>
    </dgm:pt>
    <dgm:pt modelId="{7731871A-F535-4CE8-BFDD-CB23402F5834}" type="pres">
      <dgm:prSet presAssocID="{B32FF40F-EA56-4605-96AA-BB7F89398014}" presName="hierRoot2" presStyleCnt="0">
        <dgm:presLayoutVars>
          <dgm:hierBranch val="init"/>
        </dgm:presLayoutVars>
      </dgm:prSet>
      <dgm:spPr/>
    </dgm:pt>
    <dgm:pt modelId="{7A8A8688-F18E-4236-AD54-F2CE0C1C14D5}" type="pres">
      <dgm:prSet presAssocID="{B32FF40F-EA56-4605-96AA-BB7F89398014}" presName="rootComposite" presStyleCnt="0"/>
      <dgm:spPr/>
    </dgm:pt>
    <dgm:pt modelId="{B48EC3BC-F25F-4CA6-B6B7-D03F6E5116DB}" type="pres">
      <dgm:prSet presAssocID="{B32FF40F-EA56-4605-96AA-BB7F89398014}" presName="rootText" presStyleLbl="node4" presStyleIdx="2" presStyleCnt="4">
        <dgm:presLayoutVars>
          <dgm:chPref val="3"/>
        </dgm:presLayoutVars>
      </dgm:prSet>
      <dgm:spPr/>
    </dgm:pt>
    <dgm:pt modelId="{ED7DFE5E-5A72-41B0-A27A-9AD839752242}" type="pres">
      <dgm:prSet presAssocID="{B32FF40F-EA56-4605-96AA-BB7F89398014}" presName="rootConnector" presStyleLbl="node4" presStyleIdx="2" presStyleCnt="4"/>
      <dgm:spPr/>
    </dgm:pt>
    <dgm:pt modelId="{9E193104-6F85-481F-8FD3-A28832A218AE}" type="pres">
      <dgm:prSet presAssocID="{B32FF40F-EA56-4605-96AA-BB7F89398014}" presName="hierChild4" presStyleCnt="0"/>
      <dgm:spPr/>
    </dgm:pt>
    <dgm:pt modelId="{B7EA650E-3A87-4D15-BF61-5DD5F3F9B444}" type="pres">
      <dgm:prSet presAssocID="{B32FF40F-EA56-4605-96AA-BB7F89398014}" presName="hierChild5" presStyleCnt="0"/>
      <dgm:spPr/>
    </dgm:pt>
    <dgm:pt modelId="{F0165D78-6885-47C7-8A50-D0752754BE6B}" type="pres">
      <dgm:prSet presAssocID="{73225498-315B-44C5-B74C-02826D8CC71F}" presName="hierChild5" presStyleCnt="0"/>
      <dgm:spPr/>
    </dgm:pt>
    <dgm:pt modelId="{366EBB85-7DEA-409B-9117-4245CDD2B89B}" type="pres">
      <dgm:prSet presAssocID="{11E7AD58-63C7-4A62-992F-B437696647CE}" presName="Name37" presStyleLbl="parChTrans1D3" presStyleIdx="3" presStyleCnt="4"/>
      <dgm:spPr/>
    </dgm:pt>
    <dgm:pt modelId="{BBE57687-CD7D-46D5-B0B3-3F135643A7CE}" type="pres">
      <dgm:prSet presAssocID="{887E8BBB-DD6E-4245-AD4B-56CF292F8E70}" presName="hierRoot2" presStyleCnt="0">
        <dgm:presLayoutVars>
          <dgm:hierBranch val="init"/>
        </dgm:presLayoutVars>
      </dgm:prSet>
      <dgm:spPr/>
    </dgm:pt>
    <dgm:pt modelId="{B2DF62CC-F77B-4BA6-813E-19DC3D86D51C}" type="pres">
      <dgm:prSet presAssocID="{887E8BBB-DD6E-4245-AD4B-56CF292F8E70}" presName="rootComposite" presStyleCnt="0"/>
      <dgm:spPr/>
    </dgm:pt>
    <dgm:pt modelId="{8A43E85A-DE65-4A31-A784-3540B759D5F2}" type="pres">
      <dgm:prSet presAssocID="{887E8BBB-DD6E-4245-AD4B-56CF292F8E70}" presName="rootText" presStyleLbl="node3" presStyleIdx="3" presStyleCnt="4">
        <dgm:presLayoutVars>
          <dgm:chPref val="3"/>
        </dgm:presLayoutVars>
      </dgm:prSet>
      <dgm:spPr/>
    </dgm:pt>
    <dgm:pt modelId="{AC307C4E-97DC-4806-AF36-903B26F91448}" type="pres">
      <dgm:prSet presAssocID="{887E8BBB-DD6E-4245-AD4B-56CF292F8E70}" presName="rootConnector" presStyleLbl="node3" presStyleIdx="3" presStyleCnt="4"/>
      <dgm:spPr/>
    </dgm:pt>
    <dgm:pt modelId="{73B559B6-34BE-4FD2-B065-8125A84874E5}" type="pres">
      <dgm:prSet presAssocID="{887E8BBB-DD6E-4245-AD4B-56CF292F8E70}" presName="hierChild4" presStyleCnt="0"/>
      <dgm:spPr/>
    </dgm:pt>
    <dgm:pt modelId="{5CE074B7-F9E1-48E2-BC55-2412D02C6ACC}" type="pres">
      <dgm:prSet presAssocID="{35B62690-1E2B-4CAA-9151-8F6BBCEB6AEA}" presName="Name37" presStyleLbl="parChTrans1D4" presStyleIdx="3" presStyleCnt="4"/>
      <dgm:spPr/>
    </dgm:pt>
    <dgm:pt modelId="{EB7CD5BF-EDAF-4B49-9441-A24D6CA4EF1A}" type="pres">
      <dgm:prSet presAssocID="{80EF1999-BC6D-4B1C-BE8B-DD61F70D2452}" presName="hierRoot2" presStyleCnt="0">
        <dgm:presLayoutVars>
          <dgm:hierBranch val="init"/>
        </dgm:presLayoutVars>
      </dgm:prSet>
      <dgm:spPr/>
    </dgm:pt>
    <dgm:pt modelId="{6A24E107-A373-471E-AC4B-75C62394CEAE}" type="pres">
      <dgm:prSet presAssocID="{80EF1999-BC6D-4B1C-BE8B-DD61F70D2452}" presName="rootComposite" presStyleCnt="0"/>
      <dgm:spPr/>
    </dgm:pt>
    <dgm:pt modelId="{3EFD3335-F750-4DE7-8DA1-AED903C51067}" type="pres">
      <dgm:prSet presAssocID="{80EF1999-BC6D-4B1C-BE8B-DD61F70D2452}" presName="rootText" presStyleLbl="node4" presStyleIdx="3" presStyleCnt="4">
        <dgm:presLayoutVars>
          <dgm:chPref val="3"/>
        </dgm:presLayoutVars>
      </dgm:prSet>
      <dgm:spPr/>
    </dgm:pt>
    <dgm:pt modelId="{E01D2586-7428-4A68-8886-DC7125FE65DC}" type="pres">
      <dgm:prSet presAssocID="{80EF1999-BC6D-4B1C-BE8B-DD61F70D2452}" presName="rootConnector" presStyleLbl="node4" presStyleIdx="3" presStyleCnt="4"/>
      <dgm:spPr/>
    </dgm:pt>
    <dgm:pt modelId="{4B81B33F-99E3-47CF-9FEF-F2B908477939}" type="pres">
      <dgm:prSet presAssocID="{80EF1999-BC6D-4B1C-BE8B-DD61F70D2452}" presName="hierChild4" presStyleCnt="0"/>
      <dgm:spPr/>
    </dgm:pt>
    <dgm:pt modelId="{B2B0764D-D4DF-4275-8FD6-0C2218CDCEAA}" type="pres">
      <dgm:prSet presAssocID="{80EF1999-BC6D-4B1C-BE8B-DD61F70D2452}" presName="hierChild5" presStyleCnt="0"/>
      <dgm:spPr/>
    </dgm:pt>
    <dgm:pt modelId="{C72AD92F-275A-46BB-828B-3EA9DFDFE3EF}" type="pres">
      <dgm:prSet presAssocID="{887E8BBB-DD6E-4245-AD4B-56CF292F8E70}" presName="hierChild5" presStyleCnt="0"/>
      <dgm:spPr/>
    </dgm:pt>
    <dgm:pt modelId="{E93CF089-3A59-4E67-B31D-F3FC3086466C}" type="pres">
      <dgm:prSet presAssocID="{D2D90C4C-D3F1-45D9-B7D0-FAA0C0DEF3CA}" presName="hierChild5" presStyleCnt="0"/>
      <dgm:spPr/>
    </dgm:pt>
    <dgm:pt modelId="{59362C70-53FE-47C0-BB1D-F75A4442864D}" type="pres">
      <dgm:prSet presAssocID="{4041A985-2F4F-464B-9A48-529AE17A5240}" presName="hierChild3" presStyleCnt="0"/>
      <dgm:spPr/>
    </dgm:pt>
    <dgm:pt modelId="{8512E4DD-F3EA-4BBC-8645-7C23B24EB734}" type="pres">
      <dgm:prSet presAssocID="{426DBB4F-7F21-450F-862C-45FBDAA3E471}" presName="Name111" presStyleLbl="parChTrans1D2" presStyleIdx="1" presStyleCnt="2"/>
      <dgm:spPr/>
    </dgm:pt>
    <dgm:pt modelId="{070A5405-B0F1-445F-9669-CAC8CA871E6E}" type="pres">
      <dgm:prSet presAssocID="{1DC524DC-7DB3-4BA2-8499-ADB2DDE86602}" presName="hierRoot3" presStyleCnt="0">
        <dgm:presLayoutVars>
          <dgm:hierBranch val="init"/>
        </dgm:presLayoutVars>
      </dgm:prSet>
      <dgm:spPr/>
    </dgm:pt>
    <dgm:pt modelId="{26C69D8F-EB5D-4101-960D-54F0EE487D9E}" type="pres">
      <dgm:prSet presAssocID="{1DC524DC-7DB3-4BA2-8499-ADB2DDE86602}" presName="rootComposite3" presStyleCnt="0"/>
      <dgm:spPr/>
    </dgm:pt>
    <dgm:pt modelId="{500E70B4-80CA-421B-A02E-EC4175EA2E15}" type="pres">
      <dgm:prSet presAssocID="{1DC524DC-7DB3-4BA2-8499-ADB2DDE86602}" presName="rootText3" presStyleLbl="asst1" presStyleIdx="0" presStyleCnt="1" custLinFactX="-12535" custLinFactNeighborX="-100000" custLinFactNeighborY="-2779">
        <dgm:presLayoutVars>
          <dgm:chPref val="3"/>
        </dgm:presLayoutVars>
      </dgm:prSet>
      <dgm:spPr/>
    </dgm:pt>
    <dgm:pt modelId="{B86537FF-E856-43BD-AFFE-1E7CA1066450}" type="pres">
      <dgm:prSet presAssocID="{1DC524DC-7DB3-4BA2-8499-ADB2DDE86602}" presName="rootConnector3" presStyleLbl="asst1" presStyleIdx="0" presStyleCnt="1"/>
      <dgm:spPr/>
    </dgm:pt>
    <dgm:pt modelId="{57DCD731-4B06-4569-8B67-E0EE47A7A0D3}" type="pres">
      <dgm:prSet presAssocID="{1DC524DC-7DB3-4BA2-8499-ADB2DDE86602}" presName="hierChild6" presStyleCnt="0"/>
      <dgm:spPr/>
    </dgm:pt>
    <dgm:pt modelId="{10F29B0A-D3FB-4CC0-B856-1D263236D804}" type="pres">
      <dgm:prSet presAssocID="{1DC524DC-7DB3-4BA2-8499-ADB2DDE86602}" presName="hierChild7" presStyleCnt="0"/>
      <dgm:spPr/>
    </dgm:pt>
  </dgm:ptLst>
  <dgm:cxnLst>
    <dgm:cxn modelId="{5518640A-3042-4E9C-A965-3D83BB452E1F}" type="presOf" srcId="{11E7AD58-63C7-4A62-992F-B437696647CE}" destId="{366EBB85-7DEA-409B-9117-4245CDD2B89B}" srcOrd="0" destOrd="0" presId="urn:microsoft.com/office/officeart/2005/8/layout/orgChart1"/>
    <dgm:cxn modelId="{4207FA0E-22E9-4D67-9BAE-E4132C2B757E}" type="presOf" srcId="{D2D90C4C-D3F1-45D9-B7D0-FAA0C0DEF3CA}" destId="{7AC43150-64A2-426E-BE2B-B97CDD1E544C}" srcOrd="1" destOrd="0" presId="urn:microsoft.com/office/officeart/2005/8/layout/orgChart1"/>
    <dgm:cxn modelId="{F77F3D11-BE19-418F-A877-B4502BA1BD7D}" type="presOf" srcId="{B8DC3B8D-5A34-4D90-97DE-162E2ECD29B1}" destId="{566DB700-1AA3-40FE-AEFC-EE1256082926}" srcOrd="0" destOrd="0" presId="urn:microsoft.com/office/officeart/2005/8/layout/orgChart1"/>
    <dgm:cxn modelId="{4DA8671D-5ACD-4049-941D-2D66AF0E778F}" type="presOf" srcId="{B5068A66-09B3-4542-AA94-713D666031A6}" destId="{3C727B14-1DFC-411C-9E31-6293C0763046}" srcOrd="0" destOrd="0" presId="urn:microsoft.com/office/officeart/2005/8/layout/orgChart1"/>
    <dgm:cxn modelId="{E9DFA324-777A-4895-AAE6-CC3438B12C89}" type="presOf" srcId="{48D96145-9289-43FE-AC55-A305A45825FF}" destId="{BEDE6B70-B97B-4CCA-B929-1DE2A1C2E479}" srcOrd="1" destOrd="0" presId="urn:microsoft.com/office/officeart/2005/8/layout/orgChart1"/>
    <dgm:cxn modelId="{7D79B224-25FE-48BD-9D06-F6A1C9371071}" type="presOf" srcId="{887E8BBB-DD6E-4245-AD4B-56CF292F8E70}" destId="{8A43E85A-DE65-4A31-A784-3540B759D5F2}" srcOrd="0" destOrd="0" presId="urn:microsoft.com/office/officeart/2005/8/layout/orgChart1"/>
    <dgm:cxn modelId="{C249342E-D835-4918-8BAE-F7E27B098150}" type="presOf" srcId="{B32FF40F-EA56-4605-96AA-BB7F89398014}" destId="{B48EC3BC-F25F-4CA6-B6B7-D03F6E5116DB}" srcOrd="0" destOrd="0" presId="urn:microsoft.com/office/officeart/2005/8/layout/orgChart1"/>
    <dgm:cxn modelId="{EA04892F-66A4-48DA-9244-041E130CFC88}" type="presOf" srcId="{80EF1999-BC6D-4B1C-BE8B-DD61F70D2452}" destId="{3EFD3335-F750-4DE7-8DA1-AED903C51067}" srcOrd="0" destOrd="0" presId="urn:microsoft.com/office/officeart/2005/8/layout/orgChart1"/>
    <dgm:cxn modelId="{2F818437-5916-405A-94DF-5F6B06B2D9D3}" type="presOf" srcId="{8A3734F8-7427-459E-815D-97AC925BC785}" destId="{57468805-B574-4EE8-BD3D-E7AECB325ED0}" srcOrd="0" destOrd="0" presId="urn:microsoft.com/office/officeart/2005/8/layout/orgChart1"/>
    <dgm:cxn modelId="{D571AB3A-3315-4BF8-BBFF-E5950121CE40}" type="presOf" srcId="{73225498-315B-44C5-B74C-02826D8CC71F}" destId="{93C5BCA3-E7D9-4CF2-8185-EA24AF59521C}" srcOrd="1" destOrd="0" presId="urn:microsoft.com/office/officeart/2005/8/layout/orgChart1"/>
    <dgm:cxn modelId="{850E963E-5339-41CD-A8E0-58AB2BC52821}" type="presOf" srcId="{56CB7666-E800-4511-BF6C-A7E09E6100D9}" destId="{EA0B5239-A0DE-41D8-B66B-5ACF965E3F42}" srcOrd="0" destOrd="0" presId="urn:microsoft.com/office/officeart/2005/8/layout/orgChart1"/>
    <dgm:cxn modelId="{07084C5C-DBA9-4E27-95FC-12373E219090}" type="presOf" srcId="{18E7A6E1-6949-43A5-964B-66FC3B7AFC2D}" destId="{B08CE1EC-5345-44CA-A64B-4912050DE5F7}" srcOrd="0" destOrd="0" presId="urn:microsoft.com/office/officeart/2005/8/layout/orgChart1"/>
    <dgm:cxn modelId="{A608DD5C-0EAF-492C-953E-9E0106638178}" srcId="{D2D90C4C-D3F1-45D9-B7D0-FAA0C0DEF3CA}" destId="{8A3734F8-7427-459E-815D-97AC925BC785}" srcOrd="0" destOrd="0" parTransId="{18E7A6E1-6949-43A5-964B-66FC3B7AFC2D}" sibTransId="{31402531-3552-46C7-BEBD-39C107907CFB}"/>
    <dgm:cxn modelId="{7C0ED265-384B-4901-BA3C-E4386E5AAA28}" type="presOf" srcId="{35B62690-1E2B-4CAA-9151-8F6BBCEB6AEA}" destId="{5CE074B7-F9E1-48E2-BC55-2412D02C6ACC}" srcOrd="0" destOrd="0" presId="urn:microsoft.com/office/officeart/2005/8/layout/orgChart1"/>
    <dgm:cxn modelId="{CCD00B4C-0E44-4982-A298-21EC70EE2990}" srcId="{B8DC3B8D-5A34-4D90-97DE-162E2ECD29B1}" destId="{4041A985-2F4F-464B-9A48-529AE17A5240}" srcOrd="0" destOrd="0" parTransId="{88D7CD64-D11B-4A21-821B-DAA5B3CD33E5}" sibTransId="{027C5695-5B2B-4847-BD94-039E3876CA3C}"/>
    <dgm:cxn modelId="{2D069571-20F6-41F6-8CDE-F8FC7979A155}" type="presOf" srcId="{B32FF40F-EA56-4605-96AA-BB7F89398014}" destId="{ED7DFE5E-5A72-41B0-A27A-9AD839752242}" srcOrd="1" destOrd="0" presId="urn:microsoft.com/office/officeart/2005/8/layout/orgChart1"/>
    <dgm:cxn modelId="{DB6FEC72-80D3-478F-86E1-2D0284FD694E}" srcId="{D2D90C4C-D3F1-45D9-B7D0-FAA0C0DEF3CA}" destId="{887E8BBB-DD6E-4245-AD4B-56CF292F8E70}" srcOrd="3" destOrd="0" parTransId="{11E7AD58-63C7-4A62-992F-B437696647CE}" sibTransId="{04B4FDFE-DA79-496A-A58C-9A4CA23368A4}"/>
    <dgm:cxn modelId="{9DAEF952-E4D3-4818-89E0-7E6255E8A2B3}" type="presOf" srcId="{8A3734F8-7427-459E-815D-97AC925BC785}" destId="{A7C9B273-D335-4604-95F6-5641A2871414}" srcOrd="1" destOrd="0" presId="urn:microsoft.com/office/officeart/2005/8/layout/orgChart1"/>
    <dgm:cxn modelId="{7D456755-CB83-4157-BA39-D2B859AA9885}" type="presOf" srcId="{48D96145-9289-43FE-AC55-A305A45825FF}" destId="{01A1F576-F392-41DA-B679-E637FAA8F791}" srcOrd="0" destOrd="0" presId="urn:microsoft.com/office/officeart/2005/8/layout/orgChart1"/>
    <dgm:cxn modelId="{1B231E59-722F-4427-9087-C2C0E4B26994}" type="presOf" srcId="{F9F9E705-798E-47AB-8D0D-0C3F93254A42}" destId="{7296F2A9-2414-4E1D-A6ED-A35B0A146B22}" srcOrd="0" destOrd="0" presId="urn:microsoft.com/office/officeart/2005/8/layout/orgChart1"/>
    <dgm:cxn modelId="{E39D238A-F30A-4B05-B144-E9D287FF6245}" type="presOf" srcId="{D3032D81-42D0-4099-A98C-DBC78739546E}" destId="{36E11A7A-9F1E-49BF-A42E-FBF9B84B2504}" srcOrd="0" destOrd="0" presId="urn:microsoft.com/office/officeart/2005/8/layout/orgChart1"/>
    <dgm:cxn modelId="{26594A8B-12B5-4E48-B0E0-1FC6A07A2C75}" type="presOf" srcId="{80EF1999-BC6D-4B1C-BE8B-DD61F70D2452}" destId="{E01D2586-7428-4A68-8886-DC7125FE65DC}" srcOrd="1" destOrd="0" presId="urn:microsoft.com/office/officeart/2005/8/layout/orgChart1"/>
    <dgm:cxn modelId="{ABACA794-D343-4793-B8D2-B5E9554FEB53}" srcId="{4041A985-2F4F-464B-9A48-529AE17A5240}" destId="{D2D90C4C-D3F1-45D9-B7D0-FAA0C0DEF3CA}" srcOrd="1" destOrd="0" parTransId="{F16D2F94-62C2-41B6-A98F-7CDD2B1DEAE2}" sibTransId="{2199BA46-9E44-4FF8-AC36-F8309F8D7D44}"/>
    <dgm:cxn modelId="{E94CD8A0-71CA-4A17-AEE5-8E905EBDB357}" type="presOf" srcId="{F047B1B5-BC4A-4007-BA6C-70A815E64968}" destId="{462892CD-ECE5-4B36-B0FE-59C623B8F65B}" srcOrd="1" destOrd="0" presId="urn:microsoft.com/office/officeart/2005/8/layout/orgChart1"/>
    <dgm:cxn modelId="{6A713CA2-B19C-4366-91B6-05AF215503C4}" srcId="{D2D90C4C-D3F1-45D9-B7D0-FAA0C0DEF3CA}" destId="{B5068A66-09B3-4542-AA94-713D666031A6}" srcOrd="1" destOrd="0" parTransId="{F70117E0-94D7-4EA1-87CA-EEF3BE8ED5B3}" sibTransId="{8F87A219-7982-4083-B098-70277F22706A}"/>
    <dgm:cxn modelId="{3BF902A5-1080-4B1F-A680-EC9B35BA2161}" srcId="{B5068A66-09B3-4542-AA94-713D666031A6}" destId="{F047B1B5-BC4A-4007-BA6C-70A815E64968}" srcOrd="0" destOrd="0" parTransId="{91A96EAE-F3D9-49E8-B656-6DF76056F760}" sibTransId="{E360D9BF-94C3-4162-AA14-97B65477C80A}"/>
    <dgm:cxn modelId="{3B7B9AA7-A29A-4843-8DDD-9ED9216B8B29}" type="presOf" srcId="{1DC524DC-7DB3-4BA2-8499-ADB2DDE86602}" destId="{500E70B4-80CA-421B-A02E-EC4175EA2E15}" srcOrd="0" destOrd="0" presId="urn:microsoft.com/office/officeart/2005/8/layout/orgChart1"/>
    <dgm:cxn modelId="{1CBC34A9-EA79-40A5-A504-CB0E807042CD}" srcId="{D2D90C4C-D3F1-45D9-B7D0-FAA0C0DEF3CA}" destId="{73225498-315B-44C5-B74C-02826D8CC71F}" srcOrd="2" destOrd="0" parTransId="{F9F9E705-798E-47AB-8D0D-0C3F93254A42}" sibTransId="{05A34E36-DF9A-41FA-89AE-F0C9F3D10328}"/>
    <dgm:cxn modelId="{6BF9C8AA-E8E3-4BBA-89F0-B28C317371FB}" type="presOf" srcId="{D2D90C4C-D3F1-45D9-B7D0-FAA0C0DEF3CA}" destId="{3B868DDF-D139-4BC7-A931-5C255BF0571A}" srcOrd="0" destOrd="0" presId="urn:microsoft.com/office/officeart/2005/8/layout/orgChart1"/>
    <dgm:cxn modelId="{3C43F0B5-66A2-4CF3-B6B8-E94867ABE8FA}" type="presOf" srcId="{F16D2F94-62C2-41B6-A98F-7CDD2B1DEAE2}" destId="{A71904C3-9527-46AD-BFCC-90C016D4EDBC}" srcOrd="0" destOrd="0" presId="urn:microsoft.com/office/officeart/2005/8/layout/orgChart1"/>
    <dgm:cxn modelId="{230CB9BC-409E-4315-92D4-2A56B865C12E}" type="presOf" srcId="{F047B1B5-BC4A-4007-BA6C-70A815E64968}" destId="{8150BA48-E7D0-4062-95CE-213FA5D92DA5}" srcOrd="0" destOrd="0" presId="urn:microsoft.com/office/officeart/2005/8/layout/orgChart1"/>
    <dgm:cxn modelId="{745CF2BD-9CEC-45EE-90D0-94283415862F}" srcId="{8A3734F8-7427-459E-815D-97AC925BC785}" destId="{48D96145-9289-43FE-AC55-A305A45825FF}" srcOrd="0" destOrd="0" parTransId="{D3032D81-42D0-4099-A98C-DBC78739546E}" sibTransId="{A5012DF6-9350-44D1-B286-C0B680FA8322}"/>
    <dgm:cxn modelId="{8CA12DBE-7B28-406B-95C9-B09EDEAAD120}" type="presOf" srcId="{91A96EAE-F3D9-49E8-B656-6DF76056F760}" destId="{562878E3-198D-4375-847B-FFC71E3AF4E9}" srcOrd="0" destOrd="0" presId="urn:microsoft.com/office/officeart/2005/8/layout/orgChart1"/>
    <dgm:cxn modelId="{09B33ABE-B8BC-4AAE-B088-0E60B155FD91}" type="presOf" srcId="{887E8BBB-DD6E-4245-AD4B-56CF292F8E70}" destId="{AC307C4E-97DC-4806-AF36-903B26F91448}" srcOrd="1" destOrd="0" presId="urn:microsoft.com/office/officeart/2005/8/layout/orgChart1"/>
    <dgm:cxn modelId="{71959AC3-1C9A-4D8A-B358-55C4E7BCF0F0}" srcId="{4041A985-2F4F-464B-9A48-529AE17A5240}" destId="{1DC524DC-7DB3-4BA2-8499-ADB2DDE86602}" srcOrd="0" destOrd="0" parTransId="{426DBB4F-7F21-450F-862C-45FBDAA3E471}" sibTransId="{8FB00A8A-974E-41DE-B265-57B5B5DC041B}"/>
    <dgm:cxn modelId="{B116BCC5-98D1-4138-A85F-64165737D55D}" type="presOf" srcId="{F70117E0-94D7-4EA1-87CA-EEF3BE8ED5B3}" destId="{E33248D1-C4D2-488B-AD83-5FD9B62AB4E6}" srcOrd="0" destOrd="0" presId="urn:microsoft.com/office/officeart/2005/8/layout/orgChart1"/>
    <dgm:cxn modelId="{5DFC2ECF-614C-442E-86C4-37A7BB423833}" type="presOf" srcId="{B5068A66-09B3-4542-AA94-713D666031A6}" destId="{85C9E8A3-6F92-4B83-9B5B-9404EEAD88B0}" srcOrd="1" destOrd="0" presId="urn:microsoft.com/office/officeart/2005/8/layout/orgChart1"/>
    <dgm:cxn modelId="{43F910E3-CE28-4A70-B85F-B374F902CF0D}" type="presOf" srcId="{73225498-315B-44C5-B74C-02826D8CC71F}" destId="{5D383195-17E9-4A55-B01F-70C6CAA867CB}" srcOrd="0" destOrd="0" presId="urn:microsoft.com/office/officeart/2005/8/layout/orgChart1"/>
    <dgm:cxn modelId="{0D8C97E3-0AF9-4553-B7F5-FA35A6EEEBD5}" srcId="{73225498-315B-44C5-B74C-02826D8CC71F}" destId="{B32FF40F-EA56-4605-96AA-BB7F89398014}" srcOrd="0" destOrd="0" parTransId="{56CB7666-E800-4511-BF6C-A7E09E6100D9}" sibTransId="{320B4029-6B69-4A8E-966C-6C50AC9D8FDB}"/>
    <dgm:cxn modelId="{24185BEE-214E-4540-B1B8-8982C4D16FAE}" type="presOf" srcId="{4041A985-2F4F-464B-9A48-529AE17A5240}" destId="{9841724B-02DD-49F7-9D42-9726CFC89990}" srcOrd="1" destOrd="0" presId="urn:microsoft.com/office/officeart/2005/8/layout/orgChart1"/>
    <dgm:cxn modelId="{CE102FEF-857C-4247-8AF8-9E927CC9A086}" type="presOf" srcId="{426DBB4F-7F21-450F-862C-45FBDAA3E471}" destId="{8512E4DD-F3EA-4BBC-8645-7C23B24EB734}" srcOrd="0" destOrd="0" presId="urn:microsoft.com/office/officeart/2005/8/layout/orgChart1"/>
    <dgm:cxn modelId="{BC17C5F9-48EE-48F3-89AD-4EFB1C6B5401}" type="presOf" srcId="{4041A985-2F4F-464B-9A48-529AE17A5240}" destId="{719EDCFB-9877-4584-9A3F-A964CB32C762}" srcOrd="0" destOrd="0" presId="urn:microsoft.com/office/officeart/2005/8/layout/orgChart1"/>
    <dgm:cxn modelId="{300732FC-9825-4E24-BD12-E96BA96AABF1}" srcId="{887E8BBB-DD6E-4245-AD4B-56CF292F8E70}" destId="{80EF1999-BC6D-4B1C-BE8B-DD61F70D2452}" srcOrd="0" destOrd="0" parTransId="{35B62690-1E2B-4CAA-9151-8F6BBCEB6AEA}" sibTransId="{689118C8-8D4D-40E1-BB44-B1C1AD19DE3D}"/>
    <dgm:cxn modelId="{1238EDFF-2569-4A44-9BAE-6923971A0A09}" type="presOf" srcId="{1DC524DC-7DB3-4BA2-8499-ADB2DDE86602}" destId="{B86537FF-E856-43BD-AFFE-1E7CA1066450}" srcOrd="1" destOrd="0" presId="urn:microsoft.com/office/officeart/2005/8/layout/orgChart1"/>
    <dgm:cxn modelId="{C7A7F742-8C43-4D91-BA74-04434B90BC2E}" type="presParOf" srcId="{566DB700-1AA3-40FE-AEFC-EE1256082926}" destId="{1EF7B909-875E-4C9F-A175-084228E67511}" srcOrd="0" destOrd="0" presId="urn:microsoft.com/office/officeart/2005/8/layout/orgChart1"/>
    <dgm:cxn modelId="{0063EB6C-2170-40A1-A982-D6AB0F281472}" type="presParOf" srcId="{1EF7B909-875E-4C9F-A175-084228E67511}" destId="{68A25667-4F3E-4CA9-8D70-F7517F497E28}" srcOrd="0" destOrd="0" presId="urn:microsoft.com/office/officeart/2005/8/layout/orgChart1"/>
    <dgm:cxn modelId="{2E8E9C25-9593-4F94-BAC5-6FD3A11670FF}" type="presParOf" srcId="{68A25667-4F3E-4CA9-8D70-F7517F497E28}" destId="{719EDCFB-9877-4584-9A3F-A964CB32C762}" srcOrd="0" destOrd="0" presId="urn:microsoft.com/office/officeart/2005/8/layout/orgChart1"/>
    <dgm:cxn modelId="{B1A0B984-556A-4238-BABD-359FC13A81E6}" type="presParOf" srcId="{68A25667-4F3E-4CA9-8D70-F7517F497E28}" destId="{9841724B-02DD-49F7-9D42-9726CFC89990}" srcOrd="1" destOrd="0" presId="urn:microsoft.com/office/officeart/2005/8/layout/orgChart1"/>
    <dgm:cxn modelId="{CF6B9D96-C460-4106-A4EF-23A7D94D7BA6}" type="presParOf" srcId="{1EF7B909-875E-4C9F-A175-084228E67511}" destId="{0BD41EEB-E2C6-42CF-ABB0-5977E512550F}" srcOrd="1" destOrd="0" presId="urn:microsoft.com/office/officeart/2005/8/layout/orgChart1"/>
    <dgm:cxn modelId="{61348692-AAF5-4788-85FA-BC914D1B31AB}" type="presParOf" srcId="{0BD41EEB-E2C6-42CF-ABB0-5977E512550F}" destId="{A71904C3-9527-46AD-BFCC-90C016D4EDBC}" srcOrd="0" destOrd="0" presId="urn:microsoft.com/office/officeart/2005/8/layout/orgChart1"/>
    <dgm:cxn modelId="{4101721E-4226-4B97-AF51-C87B90070AB8}" type="presParOf" srcId="{0BD41EEB-E2C6-42CF-ABB0-5977E512550F}" destId="{24A17914-EB33-4E2C-87F5-EE29C505D87A}" srcOrd="1" destOrd="0" presId="urn:microsoft.com/office/officeart/2005/8/layout/orgChart1"/>
    <dgm:cxn modelId="{8A38E868-6D9E-4C11-8949-88F4AB577659}" type="presParOf" srcId="{24A17914-EB33-4E2C-87F5-EE29C505D87A}" destId="{FE6A2203-916E-42E9-BB3D-1B08B9F4CFB1}" srcOrd="0" destOrd="0" presId="urn:microsoft.com/office/officeart/2005/8/layout/orgChart1"/>
    <dgm:cxn modelId="{6CD4947C-2C91-4330-A1D1-4C013A2711F1}" type="presParOf" srcId="{FE6A2203-916E-42E9-BB3D-1B08B9F4CFB1}" destId="{3B868DDF-D139-4BC7-A931-5C255BF0571A}" srcOrd="0" destOrd="0" presId="urn:microsoft.com/office/officeart/2005/8/layout/orgChart1"/>
    <dgm:cxn modelId="{380E2240-C9CE-42DC-BD62-359AE906E7F7}" type="presParOf" srcId="{FE6A2203-916E-42E9-BB3D-1B08B9F4CFB1}" destId="{7AC43150-64A2-426E-BE2B-B97CDD1E544C}" srcOrd="1" destOrd="0" presId="urn:microsoft.com/office/officeart/2005/8/layout/orgChart1"/>
    <dgm:cxn modelId="{928AF4D1-0D2F-4ABB-B7C8-C1B301122BD6}" type="presParOf" srcId="{24A17914-EB33-4E2C-87F5-EE29C505D87A}" destId="{351C2FB8-2A58-41FE-B728-1D10B5595D67}" srcOrd="1" destOrd="0" presId="urn:microsoft.com/office/officeart/2005/8/layout/orgChart1"/>
    <dgm:cxn modelId="{63FE7F82-E896-4D35-9363-1C9049A79917}" type="presParOf" srcId="{351C2FB8-2A58-41FE-B728-1D10B5595D67}" destId="{B08CE1EC-5345-44CA-A64B-4912050DE5F7}" srcOrd="0" destOrd="0" presId="urn:microsoft.com/office/officeart/2005/8/layout/orgChart1"/>
    <dgm:cxn modelId="{C9F97A44-D5BF-43EE-A062-13555092619D}" type="presParOf" srcId="{351C2FB8-2A58-41FE-B728-1D10B5595D67}" destId="{BC8937C3-B64F-453B-B5B2-FE7CEB831670}" srcOrd="1" destOrd="0" presId="urn:microsoft.com/office/officeart/2005/8/layout/orgChart1"/>
    <dgm:cxn modelId="{360C758E-0516-452C-AEAA-8335C3324F2B}" type="presParOf" srcId="{BC8937C3-B64F-453B-B5B2-FE7CEB831670}" destId="{405FEAEF-8240-4DF1-903D-FE6477D3A228}" srcOrd="0" destOrd="0" presId="urn:microsoft.com/office/officeart/2005/8/layout/orgChart1"/>
    <dgm:cxn modelId="{EDAB59AE-37FB-4924-A160-A7A7BCDC13E4}" type="presParOf" srcId="{405FEAEF-8240-4DF1-903D-FE6477D3A228}" destId="{57468805-B574-4EE8-BD3D-E7AECB325ED0}" srcOrd="0" destOrd="0" presId="urn:microsoft.com/office/officeart/2005/8/layout/orgChart1"/>
    <dgm:cxn modelId="{1A68AE89-EF79-4584-8611-358F37048F9D}" type="presParOf" srcId="{405FEAEF-8240-4DF1-903D-FE6477D3A228}" destId="{A7C9B273-D335-4604-95F6-5641A2871414}" srcOrd="1" destOrd="0" presId="urn:microsoft.com/office/officeart/2005/8/layout/orgChart1"/>
    <dgm:cxn modelId="{89577A4F-DC86-489D-BB8B-0D63217DBCD9}" type="presParOf" srcId="{BC8937C3-B64F-453B-B5B2-FE7CEB831670}" destId="{F0F8F049-ED3D-46A0-BC46-DB9D86AF594B}" srcOrd="1" destOrd="0" presId="urn:microsoft.com/office/officeart/2005/8/layout/orgChart1"/>
    <dgm:cxn modelId="{2369479E-A853-47AB-9A71-2B63902F502F}" type="presParOf" srcId="{F0F8F049-ED3D-46A0-BC46-DB9D86AF594B}" destId="{36E11A7A-9F1E-49BF-A42E-FBF9B84B2504}" srcOrd="0" destOrd="0" presId="urn:microsoft.com/office/officeart/2005/8/layout/orgChart1"/>
    <dgm:cxn modelId="{3DE6E944-409B-4526-ACD8-A10025729320}" type="presParOf" srcId="{F0F8F049-ED3D-46A0-BC46-DB9D86AF594B}" destId="{71D4F944-6083-4CCD-9B05-EBDB78D49D9C}" srcOrd="1" destOrd="0" presId="urn:microsoft.com/office/officeart/2005/8/layout/orgChart1"/>
    <dgm:cxn modelId="{CAC9985D-69E5-40CD-A2C8-F9962D3A651F}" type="presParOf" srcId="{71D4F944-6083-4CCD-9B05-EBDB78D49D9C}" destId="{044E4B7D-2204-4B7C-B733-879A757FB58A}" srcOrd="0" destOrd="0" presId="urn:microsoft.com/office/officeart/2005/8/layout/orgChart1"/>
    <dgm:cxn modelId="{D0966776-C0DF-4641-AD0A-9EE4EEB66093}" type="presParOf" srcId="{044E4B7D-2204-4B7C-B733-879A757FB58A}" destId="{01A1F576-F392-41DA-B679-E637FAA8F791}" srcOrd="0" destOrd="0" presId="urn:microsoft.com/office/officeart/2005/8/layout/orgChart1"/>
    <dgm:cxn modelId="{9D8E1E27-9743-4C98-90DA-C93376056C1F}" type="presParOf" srcId="{044E4B7D-2204-4B7C-B733-879A757FB58A}" destId="{BEDE6B70-B97B-4CCA-B929-1DE2A1C2E479}" srcOrd="1" destOrd="0" presId="urn:microsoft.com/office/officeart/2005/8/layout/orgChart1"/>
    <dgm:cxn modelId="{E8CD2F2E-C322-4AE8-8CA2-D70713BADD20}" type="presParOf" srcId="{71D4F944-6083-4CCD-9B05-EBDB78D49D9C}" destId="{A93155D9-7C7A-49F6-AA49-E61D7FDEF456}" srcOrd="1" destOrd="0" presId="urn:microsoft.com/office/officeart/2005/8/layout/orgChart1"/>
    <dgm:cxn modelId="{1C655A7F-8AC9-4118-B260-09606FD16150}" type="presParOf" srcId="{71D4F944-6083-4CCD-9B05-EBDB78D49D9C}" destId="{9257E8FA-F5DB-40EE-9635-975B9A8F689F}" srcOrd="2" destOrd="0" presId="urn:microsoft.com/office/officeart/2005/8/layout/orgChart1"/>
    <dgm:cxn modelId="{C97C9CB4-E8E6-4708-B4A5-1EE401CFDCFF}" type="presParOf" srcId="{BC8937C3-B64F-453B-B5B2-FE7CEB831670}" destId="{B928396B-B167-4309-8F58-373E2C39CB87}" srcOrd="2" destOrd="0" presId="urn:microsoft.com/office/officeart/2005/8/layout/orgChart1"/>
    <dgm:cxn modelId="{F6A078E4-D871-421D-92C1-BABAB296DF13}" type="presParOf" srcId="{351C2FB8-2A58-41FE-B728-1D10B5595D67}" destId="{E33248D1-C4D2-488B-AD83-5FD9B62AB4E6}" srcOrd="2" destOrd="0" presId="urn:microsoft.com/office/officeart/2005/8/layout/orgChart1"/>
    <dgm:cxn modelId="{3EBB674B-8B08-4995-93B6-72356BFC4F8A}" type="presParOf" srcId="{351C2FB8-2A58-41FE-B728-1D10B5595D67}" destId="{E12A509E-76B8-4CB6-9A48-B1B07C3DE788}" srcOrd="3" destOrd="0" presId="urn:microsoft.com/office/officeart/2005/8/layout/orgChart1"/>
    <dgm:cxn modelId="{83AD6348-72CD-478B-AA77-28E5F53E3BFC}" type="presParOf" srcId="{E12A509E-76B8-4CB6-9A48-B1B07C3DE788}" destId="{FA1A4939-C732-4511-865B-333AFE2390AE}" srcOrd="0" destOrd="0" presId="urn:microsoft.com/office/officeart/2005/8/layout/orgChart1"/>
    <dgm:cxn modelId="{C2B72CE7-AD92-45B8-A365-CC350D891E3A}" type="presParOf" srcId="{FA1A4939-C732-4511-865B-333AFE2390AE}" destId="{3C727B14-1DFC-411C-9E31-6293C0763046}" srcOrd="0" destOrd="0" presId="urn:microsoft.com/office/officeart/2005/8/layout/orgChart1"/>
    <dgm:cxn modelId="{764F13DE-A88A-4C2D-A93A-B0F54C80C37F}" type="presParOf" srcId="{FA1A4939-C732-4511-865B-333AFE2390AE}" destId="{85C9E8A3-6F92-4B83-9B5B-9404EEAD88B0}" srcOrd="1" destOrd="0" presId="urn:microsoft.com/office/officeart/2005/8/layout/orgChart1"/>
    <dgm:cxn modelId="{38B51A0E-DDD2-4F7E-980B-858704AA0DAA}" type="presParOf" srcId="{E12A509E-76B8-4CB6-9A48-B1B07C3DE788}" destId="{A00759C2-E479-40F5-A0BC-228B13523452}" srcOrd="1" destOrd="0" presId="urn:microsoft.com/office/officeart/2005/8/layout/orgChart1"/>
    <dgm:cxn modelId="{D50CEBDA-F374-4B1E-AFF8-72805F4DCE28}" type="presParOf" srcId="{A00759C2-E479-40F5-A0BC-228B13523452}" destId="{562878E3-198D-4375-847B-FFC71E3AF4E9}" srcOrd="0" destOrd="0" presId="urn:microsoft.com/office/officeart/2005/8/layout/orgChart1"/>
    <dgm:cxn modelId="{D884F81F-E790-4481-9E10-E5B0D5A7E644}" type="presParOf" srcId="{A00759C2-E479-40F5-A0BC-228B13523452}" destId="{A9F3AE57-4205-4583-9CB9-308D87D0561A}" srcOrd="1" destOrd="0" presId="urn:microsoft.com/office/officeart/2005/8/layout/orgChart1"/>
    <dgm:cxn modelId="{5E1131CA-7E4B-48F2-83C7-C8387A5D56AF}" type="presParOf" srcId="{A9F3AE57-4205-4583-9CB9-308D87D0561A}" destId="{4435C83B-B18B-4EEC-8387-87EA07259C57}" srcOrd="0" destOrd="0" presId="urn:microsoft.com/office/officeart/2005/8/layout/orgChart1"/>
    <dgm:cxn modelId="{8CA5DD34-26EF-4AC2-B52C-B8B22A678260}" type="presParOf" srcId="{4435C83B-B18B-4EEC-8387-87EA07259C57}" destId="{8150BA48-E7D0-4062-95CE-213FA5D92DA5}" srcOrd="0" destOrd="0" presId="urn:microsoft.com/office/officeart/2005/8/layout/orgChart1"/>
    <dgm:cxn modelId="{FC8DD5A8-B854-42F2-86CF-EC72A9D89424}" type="presParOf" srcId="{4435C83B-B18B-4EEC-8387-87EA07259C57}" destId="{462892CD-ECE5-4B36-B0FE-59C623B8F65B}" srcOrd="1" destOrd="0" presId="urn:microsoft.com/office/officeart/2005/8/layout/orgChart1"/>
    <dgm:cxn modelId="{6AE671FB-F7DF-42DC-A5A3-4160ECAE0DBD}" type="presParOf" srcId="{A9F3AE57-4205-4583-9CB9-308D87D0561A}" destId="{3CF46AB4-3CF6-482A-97BE-CB12CFA6EF52}" srcOrd="1" destOrd="0" presId="urn:microsoft.com/office/officeart/2005/8/layout/orgChart1"/>
    <dgm:cxn modelId="{411FD4C9-FEAA-499F-9DFC-786DB15A3F4F}" type="presParOf" srcId="{A9F3AE57-4205-4583-9CB9-308D87D0561A}" destId="{63AB4FDB-4721-4433-B630-10E9741A2B0E}" srcOrd="2" destOrd="0" presId="urn:microsoft.com/office/officeart/2005/8/layout/orgChart1"/>
    <dgm:cxn modelId="{29C0BC55-2BA5-4397-B470-8E62F6EB5D12}" type="presParOf" srcId="{E12A509E-76B8-4CB6-9A48-B1B07C3DE788}" destId="{6BDF2AAE-0BF7-4DF2-809D-FF0A62870C54}" srcOrd="2" destOrd="0" presId="urn:microsoft.com/office/officeart/2005/8/layout/orgChart1"/>
    <dgm:cxn modelId="{2BD5B912-65CF-41CA-8465-7EF78DA3CE42}" type="presParOf" srcId="{351C2FB8-2A58-41FE-B728-1D10B5595D67}" destId="{7296F2A9-2414-4E1D-A6ED-A35B0A146B22}" srcOrd="4" destOrd="0" presId="urn:microsoft.com/office/officeart/2005/8/layout/orgChart1"/>
    <dgm:cxn modelId="{DACC3491-F8CC-461F-A555-3FBC468CA37A}" type="presParOf" srcId="{351C2FB8-2A58-41FE-B728-1D10B5595D67}" destId="{CDD8F219-E79E-47FA-A04D-10E9604FA5C8}" srcOrd="5" destOrd="0" presId="urn:microsoft.com/office/officeart/2005/8/layout/orgChart1"/>
    <dgm:cxn modelId="{A69BA59F-8785-4FAC-82A2-E042874A48F4}" type="presParOf" srcId="{CDD8F219-E79E-47FA-A04D-10E9604FA5C8}" destId="{6216697D-8F2F-4545-B0EC-F175CC2BBF45}" srcOrd="0" destOrd="0" presId="urn:microsoft.com/office/officeart/2005/8/layout/orgChart1"/>
    <dgm:cxn modelId="{E6F773F0-D082-4640-B66A-65807E71BFA6}" type="presParOf" srcId="{6216697D-8F2F-4545-B0EC-F175CC2BBF45}" destId="{5D383195-17E9-4A55-B01F-70C6CAA867CB}" srcOrd="0" destOrd="0" presId="urn:microsoft.com/office/officeart/2005/8/layout/orgChart1"/>
    <dgm:cxn modelId="{D3F22F57-69EC-477E-9A56-1CA48796935C}" type="presParOf" srcId="{6216697D-8F2F-4545-B0EC-F175CC2BBF45}" destId="{93C5BCA3-E7D9-4CF2-8185-EA24AF59521C}" srcOrd="1" destOrd="0" presId="urn:microsoft.com/office/officeart/2005/8/layout/orgChart1"/>
    <dgm:cxn modelId="{99890085-E264-4A78-80EC-714EDF5CDB54}" type="presParOf" srcId="{CDD8F219-E79E-47FA-A04D-10E9604FA5C8}" destId="{CB58B40A-D91D-49A8-BB70-04E034B529C3}" srcOrd="1" destOrd="0" presId="urn:microsoft.com/office/officeart/2005/8/layout/orgChart1"/>
    <dgm:cxn modelId="{99D3AD7C-CA87-49E7-97A1-278290590C94}" type="presParOf" srcId="{CB58B40A-D91D-49A8-BB70-04E034B529C3}" destId="{EA0B5239-A0DE-41D8-B66B-5ACF965E3F42}" srcOrd="0" destOrd="0" presId="urn:microsoft.com/office/officeart/2005/8/layout/orgChart1"/>
    <dgm:cxn modelId="{76CD571A-4EC8-40CA-88F9-8F15FD831B65}" type="presParOf" srcId="{CB58B40A-D91D-49A8-BB70-04E034B529C3}" destId="{7731871A-F535-4CE8-BFDD-CB23402F5834}" srcOrd="1" destOrd="0" presId="urn:microsoft.com/office/officeart/2005/8/layout/orgChart1"/>
    <dgm:cxn modelId="{6A749C7B-E921-4A83-B9B1-A101F40010ED}" type="presParOf" srcId="{7731871A-F535-4CE8-BFDD-CB23402F5834}" destId="{7A8A8688-F18E-4236-AD54-F2CE0C1C14D5}" srcOrd="0" destOrd="0" presId="urn:microsoft.com/office/officeart/2005/8/layout/orgChart1"/>
    <dgm:cxn modelId="{0C24E37C-9F86-47F9-B619-753EB83AC459}" type="presParOf" srcId="{7A8A8688-F18E-4236-AD54-F2CE0C1C14D5}" destId="{B48EC3BC-F25F-4CA6-B6B7-D03F6E5116DB}" srcOrd="0" destOrd="0" presId="urn:microsoft.com/office/officeart/2005/8/layout/orgChart1"/>
    <dgm:cxn modelId="{2E4BA413-979C-4AD7-98E9-2E6A2606813A}" type="presParOf" srcId="{7A8A8688-F18E-4236-AD54-F2CE0C1C14D5}" destId="{ED7DFE5E-5A72-41B0-A27A-9AD839752242}" srcOrd="1" destOrd="0" presId="urn:microsoft.com/office/officeart/2005/8/layout/orgChart1"/>
    <dgm:cxn modelId="{C6870359-F3C8-43F5-9305-D753F6D29B1E}" type="presParOf" srcId="{7731871A-F535-4CE8-BFDD-CB23402F5834}" destId="{9E193104-6F85-481F-8FD3-A28832A218AE}" srcOrd="1" destOrd="0" presId="urn:microsoft.com/office/officeart/2005/8/layout/orgChart1"/>
    <dgm:cxn modelId="{CEB49B47-2EE4-40AC-8707-6C1241DEDEFC}" type="presParOf" srcId="{7731871A-F535-4CE8-BFDD-CB23402F5834}" destId="{B7EA650E-3A87-4D15-BF61-5DD5F3F9B444}" srcOrd="2" destOrd="0" presId="urn:microsoft.com/office/officeart/2005/8/layout/orgChart1"/>
    <dgm:cxn modelId="{26F3F75D-6D78-406F-B034-6C1F13D375D5}" type="presParOf" srcId="{CDD8F219-E79E-47FA-A04D-10E9604FA5C8}" destId="{F0165D78-6885-47C7-8A50-D0752754BE6B}" srcOrd="2" destOrd="0" presId="urn:microsoft.com/office/officeart/2005/8/layout/orgChart1"/>
    <dgm:cxn modelId="{87CFD327-444B-4085-84AC-D76D1BC9E95C}" type="presParOf" srcId="{351C2FB8-2A58-41FE-B728-1D10B5595D67}" destId="{366EBB85-7DEA-409B-9117-4245CDD2B89B}" srcOrd="6" destOrd="0" presId="urn:microsoft.com/office/officeart/2005/8/layout/orgChart1"/>
    <dgm:cxn modelId="{AA97D944-FAE0-47D6-BCD9-A9D995B22414}" type="presParOf" srcId="{351C2FB8-2A58-41FE-B728-1D10B5595D67}" destId="{BBE57687-CD7D-46D5-B0B3-3F135643A7CE}" srcOrd="7" destOrd="0" presId="urn:microsoft.com/office/officeart/2005/8/layout/orgChart1"/>
    <dgm:cxn modelId="{1F159A1C-3779-449A-96A4-5A148D28BCB4}" type="presParOf" srcId="{BBE57687-CD7D-46D5-B0B3-3F135643A7CE}" destId="{B2DF62CC-F77B-4BA6-813E-19DC3D86D51C}" srcOrd="0" destOrd="0" presId="urn:microsoft.com/office/officeart/2005/8/layout/orgChart1"/>
    <dgm:cxn modelId="{DF667A36-E3F1-4402-97F5-374147D16855}" type="presParOf" srcId="{B2DF62CC-F77B-4BA6-813E-19DC3D86D51C}" destId="{8A43E85A-DE65-4A31-A784-3540B759D5F2}" srcOrd="0" destOrd="0" presId="urn:microsoft.com/office/officeart/2005/8/layout/orgChart1"/>
    <dgm:cxn modelId="{93FDE036-C456-4E4E-B132-ED5F869891FD}" type="presParOf" srcId="{B2DF62CC-F77B-4BA6-813E-19DC3D86D51C}" destId="{AC307C4E-97DC-4806-AF36-903B26F91448}" srcOrd="1" destOrd="0" presId="urn:microsoft.com/office/officeart/2005/8/layout/orgChart1"/>
    <dgm:cxn modelId="{8BA5F3C8-7F53-45BB-B3A6-057F949F1678}" type="presParOf" srcId="{BBE57687-CD7D-46D5-B0B3-3F135643A7CE}" destId="{73B559B6-34BE-4FD2-B065-8125A84874E5}" srcOrd="1" destOrd="0" presId="urn:microsoft.com/office/officeart/2005/8/layout/orgChart1"/>
    <dgm:cxn modelId="{BEBB580E-8FC2-42C0-ACE0-E9CE947164A6}" type="presParOf" srcId="{73B559B6-34BE-4FD2-B065-8125A84874E5}" destId="{5CE074B7-F9E1-48E2-BC55-2412D02C6ACC}" srcOrd="0" destOrd="0" presId="urn:microsoft.com/office/officeart/2005/8/layout/orgChart1"/>
    <dgm:cxn modelId="{BB625D7C-70ED-4812-AF11-C3C1870BF297}" type="presParOf" srcId="{73B559B6-34BE-4FD2-B065-8125A84874E5}" destId="{EB7CD5BF-EDAF-4B49-9441-A24D6CA4EF1A}" srcOrd="1" destOrd="0" presId="urn:microsoft.com/office/officeart/2005/8/layout/orgChart1"/>
    <dgm:cxn modelId="{87F7D5C8-2D08-4E60-A25E-16FD036034A2}" type="presParOf" srcId="{EB7CD5BF-EDAF-4B49-9441-A24D6CA4EF1A}" destId="{6A24E107-A373-471E-AC4B-75C62394CEAE}" srcOrd="0" destOrd="0" presId="urn:microsoft.com/office/officeart/2005/8/layout/orgChart1"/>
    <dgm:cxn modelId="{373AD1D8-74C6-4828-8627-1EFBFB314B31}" type="presParOf" srcId="{6A24E107-A373-471E-AC4B-75C62394CEAE}" destId="{3EFD3335-F750-4DE7-8DA1-AED903C51067}" srcOrd="0" destOrd="0" presId="urn:microsoft.com/office/officeart/2005/8/layout/orgChart1"/>
    <dgm:cxn modelId="{4AE6D555-49C7-4A88-890F-C3E321184BB8}" type="presParOf" srcId="{6A24E107-A373-471E-AC4B-75C62394CEAE}" destId="{E01D2586-7428-4A68-8886-DC7125FE65DC}" srcOrd="1" destOrd="0" presId="urn:microsoft.com/office/officeart/2005/8/layout/orgChart1"/>
    <dgm:cxn modelId="{3AC1C727-59CC-45B0-93C4-E11B32813465}" type="presParOf" srcId="{EB7CD5BF-EDAF-4B49-9441-A24D6CA4EF1A}" destId="{4B81B33F-99E3-47CF-9FEF-F2B908477939}" srcOrd="1" destOrd="0" presId="urn:microsoft.com/office/officeart/2005/8/layout/orgChart1"/>
    <dgm:cxn modelId="{8BDFBE7B-F274-4C0F-943B-03A53821923A}" type="presParOf" srcId="{EB7CD5BF-EDAF-4B49-9441-A24D6CA4EF1A}" destId="{B2B0764D-D4DF-4275-8FD6-0C2218CDCEAA}" srcOrd="2" destOrd="0" presId="urn:microsoft.com/office/officeart/2005/8/layout/orgChart1"/>
    <dgm:cxn modelId="{06512E34-3FE9-41A1-88DF-1D35E2BC2647}" type="presParOf" srcId="{BBE57687-CD7D-46D5-B0B3-3F135643A7CE}" destId="{C72AD92F-275A-46BB-828B-3EA9DFDFE3EF}" srcOrd="2" destOrd="0" presId="urn:microsoft.com/office/officeart/2005/8/layout/orgChart1"/>
    <dgm:cxn modelId="{AF572DAF-2C50-4334-A08B-CC394072B6FB}" type="presParOf" srcId="{24A17914-EB33-4E2C-87F5-EE29C505D87A}" destId="{E93CF089-3A59-4E67-B31D-F3FC3086466C}" srcOrd="2" destOrd="0" presId="urn:microsoft.com/office/officeart/2005/8/layout/orgChart1"/>
    <dgm:cxn modelId="{C50CA01A-D923-43C9-B885-B9BCAE743C0D}" type="presParOf" srcId="{1EF7B909-875E-4C9F-A175-084228E67511}" destId="{59362C70-53FE-47C0-BB1D-F75A4442864D}" srcOrd="2" destOrd="0" presId="urn:microsoft.com/office/officeart/2005/8/layout/orgChart1"/>
    <dgm:cxn modelId="{A9572A1D-D1ED-4FBD-94CA-AC657AE754CE}" type="presParOf" srcId="{59362C70-53FE-47C0-BB1D-F75A4442864D}" destId="{8512E4DD-F3EA-4BBC-8645-7C23B24EB734}" srcOrd="0" destOrd="0" presId="urn:microsoft.com/office/officeart/2005/8/layout/orgChart1"/>
    <dgm:cxn modelId="{1FDC8DC8-AC6A-47D1-B393-BDA0ABF366B9}" type="presParOf" srcId="{59362C70-53FE-47C0-BB1D-F75A4442864D}" destId="{070A5405-B0F1-445F-9669-CAC8CA871E6E}" srcOrd="1" destOrd="0" presId="urn:microsoft.com/office/officeart/2005/8/layout/orgChart1"/>
    <dgm:cxn modelId="{F8C5C8B6-77D4-4F3C-8D21-0DBF63747126}" type="presParOf" srcId="{070A5405-B0F1-445F-9669-CAC8CA871E6E}" destId="{26C69D8F-EB5D-4101-960D-54F0EE487D9E}" srcOrd="0" destOrd="0" presId="urn:microsoft.com/office/officeart/2005/8/layout/orgChart1"/>
    <dgm:cxn modelId="{95370281-911F-4240-8035-8E5AEFE12535}" type="presParOf" srcId="{26C69D8F-EB5D-4101-960D-54F0EE487D9E}" destId="{500E70B4-80CA-421B-A02E-EC4175EA2E15}" srcOrd="0" destOrd="0" presId="urn:microsoft.com/office/officeart/2005/8/layout/orgChart1"/>
    <dgm:cxn modelId="{E7D92E89-7A64-47E1-B92F-B6EDCB5389F7}" type="presParOf" srcId="{26C69D8F-EB5D-4101-960D-54F0EE487D9E}" destId="{B86537FF-E856-43BD-AFFE-1E7CA1066450}" srcOrd="1" destOrd="0" presId="urn:microsoft.com/office/officeart/2005/8/layout/orgChart1"/>
    <dgm:cxn modelId="{E08FE16B-5CC3-43C8-9F0E-65D5116F3F8B}" type="presParOf" srcId="{070A5405-B0F1-445F-9669-CAC8CA871E6E}" destId="{57DCD731-4B06-4569-8B67-E0EE47A7A0D3}" srcOrd="1" destOrd="0" presId="urn:microsoft.com/office/officeart/2005/8/layout/orgChart1"/>
    <dgm:cxn modelId="{53C5228B-F2C7-438F-AF2E-C14C312F75A3}" type="presParOf" srcId="{070A5405-B0F1-445F-9669-CAC8CA871E6E}" destId="{10F29B0A-D3FB-4CC0-B856-1D263236D804}" srcOrd="2" destOrd="0" presId="urn:microsoft.com/office/officeart/2005/8/layout/orgChart1"/>
  </dgm:cxnLst>
  <dgm:bg/>
  <dgm:whole>
    <a:ln>
      <a:solidFill>
        <a:schemeClr val="tx1">
          <a:lumMod val="95000"/>
          <a:lumOff val="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65FA45-0D93-4D61-90C7-A49113505C0B}" type="doc">
      <dgm:prSet loTypeId="urn:microsoft.com/office/officeart/2008/layout/VerticalCurvedList" loCatId="list" qsTypeId="urn:microsoft.com/office/officeart/2005/8/quickstyle/3d3" qsCatId="3D" csTypeId="urn:microsoft.com/office/officeart/2005/8/colors/accent1_1" csCatId="accent1" phldr="1"/>
      <dgm:spPr/>
      <dgm:t>
        <a:bodyPr/>
        <a:lstStyle/>
        <a:p>
          <a:endParaRPr lang="es-EC"/>
        </a:p>
      </dgm:t>
    </dgm:pt>
    <dgm:pt modelId="{528040FB-890E-46C1-AAE2-16DF23381D3F}">
      <dgm:prSet custT="1"/>
      <dgm:spPr/>
      <dgm:t>
        <a:bodyPr/>
        <a:lstStyle/>
        <a:p>
          <a:pPr>
            <a:buFont typeface="Symbol" panose="05050102010706020507" pitchFamily="18" charset="2"/>
            <a:buChar char=""/>
          </a:pPr>
          <a:r>
            <a:rPr lang="es-EC" sz="1800">
              <a:latin typeface="Arial" panose="020B0604020202020204" pitchFamily="34" charset="0"/>
              <a:ea typeface="Arial" panose="020B0604020202020204" pitchFamily="34" charset="0"/>
            </a:rPr>
            <a:t>Se consiguió integrar y construir un simulador de desorientación espacial de cuatro grados de libertad.</a:t>
          </a:r>
          <a:endParaRPr lang="es-EC" sz="1800"/>
        </a:p>
      </dgm:t>
    </dgm:pt>
    <dgm:pt modelId="{C1956FF3-D540-4E63-83C5-9EAF2D728D13}" type="parTrans" cxnId="{F87E5AAB-B2DF-4295-9157-6426CAE07C6E}">
      <dgm:prSet/>
      <dgm:spPr/>
      <dgm:t>
        <a:bodyPr/>
        <a:lstStyle/>
        <a:p>
          <a:endParaRPr lang="es-EC" sz="1800"/>
        </a:p>
      </dgm:t>
    </dgm:pt>
    <dgm:pt modelId="{501BDCE3-D638-4A6E-B586-636AE6E75D94}" type="sibTrans" cxnId="{F87E5AAB-B2DF-4295-9157-6426CAE07C6E}">
      <dgm:prSet/>
      <dgm:spPr/>
      <dgm:t>
        <a:bodyPr/>
        <a:lstStyle/>
        <a:p>
          <a:endParaRPr lang="es-EC" sz="1800"/>
        </a:p>
      </dgm:t>
    </dgm:pt>
    <dgm:pt modelId="{F65FF939-6AA4-4BA8-84FB-F97BAD03A0EF}">
      <dgm:prSet custT="1"/>
      <dgm:spPr/>
      <dgm:t>
        <a:bodyPr/>
        <a:lstStyle/>
        <a:p>
          <a:pPr>
            <a:buFont typeface="Symbol" panose="05050102010706020507" pitchFamily="18" charset="2"/>
            <a:buChar char=""/>
          </a:pPr>
          <a:r>
            <a:rPr lang="es-EC" sz="1800">
              <a:latin typeface="Arial" panose="020B0604020202020204" pitchFamily="34" charset="0"/>
              <a:ea typeface="Arial" panose="020B0604020202020204" pitchFamily="34" charset="0"/>
            </a:rPr>
            <a:t>Se consiguió implementar el sistema hidráulico, realizar pruebas controladas de presión, caudal y movimientos básicos de sus actuadores.</a:t>
          </a:r>
        </a:p>
      </dgm:t>
    </dgm:pt>
    <dgm:pt modelId="{47BD4B97-CD6C-4B87-89F3-81D16140071A}" type="parTrans" cxnId="{B3DB76A2-010C-4BFE-ABDA-28735F563E26}">
      <dgm:prSet/>
      <dgm:spPr/>
      <dgm:t>
        <a:bodyPr/>
        <a:lstStyle/>
        <a:p>
          <a:endParaRPr lang="es-EC" sz="1800"/>
        </a:p>
      </dgm:t>
    </dgm:pt>
    <dgm:pt modelId="{3C6F5519-5051-455B-B199-676383F849F6}" type="sibTrans" cxnId="{B3DB76A2-010C-4BFE-ABDA-28735F563E26}">
      <dgm:prSet/>
      <dgm:spPr/>
      <dgm:t>
        <a:bodyPr/>
        <a:lstStyle/>
        <a:p>
          <a:endParaRPr lang="es-EC" sz="1800"/>
        </a:p>
      </dgm:t>
    </dgm:pt>
    <dgm:pt modelId="{4C5878E6-6A39-453D-9085-01B30864E02F}">
      <dgm:prSet custT="1"/>
      <dgm:spPr/>
      <dgm:t>
        <a:bodyPr/>
        <a:lstStyle/>
        <a:p>
          <a:pPr>
            <a:buFont typeface="Symbol" panose="05050102010706020507" pitchFamily="18" charset="2"/>
            <a:buChar char=""/>
          </a:pPr>
          <a:r>
            <a:rPr lang="es-EC" sz="1800">
              <a:solidFill>
                <a:srgbClr val="000000"/>
              </a:solidFill>
              <a:latin typeface="Arial" panose="020B0604020202020204" pitchFamily="34" charset="0"/>
              <a:ea typeface="Arial" panose="020B0604020202020204" pitchFamily="34" charset="0"/>
            </a:rPr>
            <a:t>Se logró diseñar controladores mediante teoría de control clásica los cuales permitieron llegar a las posiciones deseadas con errores menores al 5%.</a:t>
          </a:r>
        </a:p>
      </dgm:t>
    </dgm:pt>
    <dgm:pt modelId="{77BEC2E4-BDEF-417E-AACC-60B7A6CED5DC}" type="parTrans" cxnId="{710F435A-9123-4A0B-BFDD-363FAACEC85B}">
      <dgm:prSet/>
      <dgm:spPr/>
      <dgm:t>
        <a:bodyPr/>
        <a:lstStyle/>
        <a:p>
          <a:endParaRPr lang="es-EC" sz="1800"/>
        </a:p>
      </dgm:t>
    </dgm:pt>
    <dgm:pt modelId="{7B50FE0E-0C8C-46FF-ABE9-D1D487DC0F5D}" type="sibTrans" cxnId="{710F435A-9123-4A0B-BFDD-363FAACEC85B}">
      <dgm:prSet/>
      <dgm:spPr/>
      <dgm:t>
        <a:bodyPr/>
        <a:lstStyle/>
        <a:p>
          <a:endParaRPr lang="es-EC" sz="1800"/>
        </a:p>
      </dgm:t>
    </dgm:pt>
    <dgm:pt modelId="{024F84CD-03B6-4B48-8344-797B8C161AD2}">
      <dgm:prSet custT="1"/>
      <dgm:spPr/>
      <dgm:t>
        <a:bodyPr/>
        <a:lstStyle/>
        <a:p>
          <a:pPr>
            <a:buFont typeface="Symbol" panose="05050102010706020507" pitchFamily="18" charset="2"/>
            <a:buChar char=""/>
          </a:pPr>
          <a:r>
            <a:rPr lang="es-EC" sz="1800">
              <a:latin typeface="Arial" panose="020B0604020202020204" pitchFamily="34" charset="0"/>
              <a:ea typeface="Arial" panose="020B0604020202020204" pitchFamily="34" charset="0"/>
            </a:rPr>
            <a:t>Se logró realizar la instrumentación del sistema, obteniendo de esta manera las mediciones de las variables distancia y velocidad angular.</a:t>
          </a:r>
        </a:p>
      </dgm:t>
    </dgm:pt>
    <dgm:pt modelId="{472CC69F-8B1B-49F9-9B15-1198147CF3E6}" type="parTrans" cxnId="{7624266E-5C67-4297-8261-633E629DAEFD}">
      <dgm:prSet/>
      <dgm:spPr/>
      <dgm:t>
        <a:bodyPr/>
        <a:lstStyle/>
        <a:p>
          <a:endParaRPr lang="es-EC" sz="1800"/>
        </a:p>
      </dgm:t>
    </dgm:pt>
    <dgm:pt modelId="{1C7EA67E-2B03-4826-B930-DA1F00F9C36F}" type="sibTrans" cxnId="{7624266E-5C67-4297-8261-633E629DAEFD}">
      <dgm:prSet/>
      <dgm:spPr/>
      <dgm:t>
        <a:bodyPr/>
        <a:lstStyle/>
        <a:p>
          <a:endParaRPr lang="es-EC" sz="1800"/>
        </a:p>
      </dgm:t>
    </dgm:pt>
    <dgm:pt modelId="{19B73A67-E443-4366-9296-6812B292FDD6}">
      <dgm:prSet custT="1"/>
      <dgm:spPr/>
      <dgm:t>
        <a:bodyPr/>
        <a:lstStyle/>
        <a:p>
          <a:pPr>
            <a:buFont typeface="Symbol" panose="05050102010706020507" pitchFamily="18" charset="2"/>
            <a:buChar char=""/>
          </a:pPr>
          <a:r>
            <a:rPr lang="es-EC" sz="1800">
              <a:solidFill>
                <a:srgbClr val="000000"/>
              </a:solidFill>
              <a:latin typeface="Arial" panose="020B0604020202020204" pitchFamily="34" charset="0"/>
              <a:ea typeface="Arial" panose="020B0604020202020204" pitchFamily="34" charset="0"/>
            </a:rPr>
            <a:t>Se logró implementar los controladores PID </a:t>
          </a:r>
        </a:p>
      </dgm:t>
    </dgm:pt>
    <dgm:pt modelId="{20CCB7DB-E38C-49DE-8F90-DF7B3C4BBAFD}" type="parTrans" cxnId="{3B382040-0873-42A9-8C36-560F87A22115}">
      <dgm:prSet/>
      <dgm:spPr/>
      <dgm:t>
        <a:bodyPr/>
        <a:lstStyle/>
        <a:p>
          <a:endParaRPr lang="es-EC" sz="1800"/>
        </a:p>
      </dgm:t>
    </dgm:pt>
    <dgm:pt modelId="{375217ED-9E78-4599-B0A8-DF4A879DEA45}" type="sibTrans" cxnId="{3B382040-0873-42A9-8C36-560F87A22115}">
      <dgm:prSet/>
      <dgm:spPr/>
      <dgm:t>
        <a:bodyPr/>
        <a:lstStyle/>
        <a:p>
          <a:endParaRPr lang="es-EC" sz="1800"/>
        </a:p>
      </dgm:t>
    </dgm:pt>
    <dgm:pt modelId="{CAB89A36-6301-482E-9742-628172218A60}">
      <dgm:prSet custT="1"/>
      <dgm:spPr/>
      <dgm:t>
        <a:bodyPr/>
        <a:lstStyle/>
        <a:p>
          <a:pPr>
            <a:buFont typeface="Symbol" panose="05050102010706020507" pitchFamily="18" charset="2"/>
            <a:buChar char=""/>
          </a:pPr>
          <a:r>
            <a:rPr lang="es-EC" sz="1800">
              <a:latin typeface="Arial" panose="020B0604020202020204" pitchFamily="34" charset="0"/>
              <a:ea typeface="Arial" panose="020B0604020202020204" pitchFamily="34" charset="0"/>
            </a:rPr>
            <a:t>La comunicación se obtuvo mediante un protocolo de comunicación estándar llamado UDP</a:t>
          </a:r>
        </a:p>
      </dgm:t>
    </dgm:pt>
    <dgm:pt modelId="{908DF1D0-130D-4496-AC8B-E62912A6F64B}" type="parTrans" cxnId="{FE98D225-3D4A-413D-B59F-869EAD0DBF74}">
      <dgm:prSet/>
      <dgm:spPr/>
      <dgm:t>
        <a:bodyPr/>
        <a:lstStyle/>
        <a:p>
          <a:endParaRPr lang="es-EC" sz="1800"/>
        </a:p>
      </dgm:t>
    </dgm:pt>
    <dgm:pt modelId="{AF23F4CF-D725-494B-9E04-751404639971}" type="sibTrans" cxnId="{FE98D225-3D4A-413D-B59F-869EAD0DBF74}">
      <dgm:prSet/>
      <dgm:spPr/>
      <dgm:t>
        <a:bodyPr/>
        <a:lstStyle/>
        <a:p>
          <a:endParaRPr lang="es-EC" sz="1800"/>
        </a:p>
      </dgm:t>
    </dgm:pt>
    <dgm:pt modelId="{A8B4EF53-0F4E-429F-9EEE-CEC234DCB838}" type="pres">
      <dgm:prSet presAssocID="{2065FA45-0D93-4D61-90C7-A49113505C0B}" presName="Name0" presStyleCnt="0">
        <dgm:presLayoutVars>
          <dgm:chMax val="7"/>
          <dgm:chPref val="7"/>
          <dgm:dir/>
        </dgm:presLayoutVars>
      </dgm:prSet>
      <dgm:spPr/>
    </dgm:pt>
    <dgm:pt modelId="{75DA3826-3EFF-4500-98AD-C33F91D991A8}" type="pres">
      <dgm:prSet presAssocID="{2065FA45-0D93-4D61-90C7-A49113505C0B}" presName="Name1" presStyleCnt="0"/>
      <dgm:spPr/>
    </dgm:pt>
    <dgm:pt modelId="{97B9ABCA-82B8-4523-8FA3-E964567AE9ED}" type="pres">
      <dgm:prSet presAssocID="{2065FA45-0D93-4D61-90C7-A49113505C0B}" presName="cycle" presStyleCnt="0"/>
      <dgm:spPr/>
    </dgm:pt>
    <dgm:pt modelId="{E3973893-470F-469D-BC3A-27157395AD84}" type="pres">
      <dgm:prSet presAssocID="{2065FA45-0D93-4D61-90C7-A49113505C0B}" presName="srcNode" presStyleLbl="node1" presStyleIdx="0" presStyleCnt="6"/>
      <dgm:spPr/>
    </dgm:pt>
    <dgm:pt modelId="{5BF29510-4C14-40ED-83F0-D610D6EFC40A}" type="pres">
      <dgm:prSet presAssocID="{2065FA45-0D93-4D61-90C7-A49113505C0B}" presName="conn" presStyleLbl="parChTrans1D2" presStyleIdx="0" presStyleCnt="1"/>
      <dgm:spPr/>
    </dgm:pt>
    <dgm:pt modelId="{16D7F344-4656-4EE6-8278-83A4ACCDDFB5}" type="pres">
      <dgm:prSet presAssocID="{2065FA45-0D93-4D61-90C7-A49113505C0B}" presName="extraNode" presStyleLbl="node1" presStyleIdx="0" presStyleCnt="6"/>
      <dgm:spPr/>
    </dgm:pt>
    <dgm:pt modelId="{A32B0F75-2998-4930-A1D0-FA7B058F0589}" type="pres">
      <dgm:prSet presAssocID="{2065FA45-0D93-4D61-90C7-A49113505C0B}" presName="dstNode" presStyleLbl="node1" presStyleIdx="0" presStyleCnt="6"/>
      <dgm:spPr/>
    </dgm:pt>
    <dgm:pt modelId="{35B50224-1A0E-4E0F-AEA7-24CBFF914E3C}" type="pres">
      <dgm:prSet presAssocID="{528040FB-890E-46C1-AAE2-16DF23381D3F}" presName="text_1" presStyleLbl="node1" presStyleIdx="0" presStyleCnt="6" custScaleY="132435">
        <dgm:presLayoutVars>
          <dgm:bulletEnabled val="1"/>
        </dgm:presLayoutVars>
      </dgm:prSet>
      <dgm:spPr/>
    </dgm:pt>
    <dgm:pt modelId="{52D71B0B-CCC8-4F89-95FA-958553746059}" type="pres">
      <dgm:prSet presAssocID="{528040FB-890E-46C1-AAE2-16DF23381D3F}" presName="accent_1" presStyleCnt="0"/>
      <dgm:spPr/>
    </dgm:pt>
    <dgm:pt modelId="{DAAC23D6-0C5A-4794-9498-388BE4F59DAD}" type="pres">
      <dgm:prSet presAssocID="{528040FB-890E-46C1-AAE2-16DF23381D3F}" presName="accentRepeatNode" presStyleLbl="solidFgAcc1" presStyleIdx="0" presStyleCnt="6"/>
      <dgm:spPr/>
    </dgm:pt>
    <dgm:pt modelId="{28BFFD73-C57D-4841-B109-91E8592DBFD0}" type="pres">
      <dgm:prSet presAssocID="{F65FF939-6AA4-4BA8-84FB-F97BAD03A0EF}" presName="text_2" presStyleLbl="node1" presStyleIdx="1" presStyleCnt="6">
        <dgm:presLayoutVars>
          <dgm:bulletEnabled val="1"/>
        </dgm:presLayoutVars>
      </dgm:prSet>
      <dgm:spPr/>
    </dgm:pt>
    <dgm:pt modelId="{8E9597A2-F913-47B9-B43D-CF4D1E7F830E}" type="pres">
      <dgm:prSet presAssocID="{F65FF939-6AA4-4BA8-84FB-F97BAD03A0EF}" presName="accent_2" presStyleCnt="0"/>
      <dgm:spPr/>
    </dgm:pt>
    <dgm:pt modelId="{B449CDE3-25E6-43F5-89A1-EBBACB78F3EF}" type="pres">
      <dgm:prSet presAssocID="{F65FF939-6AA4-4BA8-84FB-F97BAD03A0EF}" presName="accentRepeatNode" presStyleLbl="solidFgAcc1" presStyleIdx="1" presStyleCnt="6"/>
      <dgm:spPr/>
    </dgm:pt>
    <dgm:pt modelId="{B7A44EB6-7FFC-4330-A423-1EA338FA03B5}" type="pres">
      <dgm:prSet presAssocID="{4C5878E6-6A39-453D-9085-01B30864E02F}" presName="text_3" presStyleLbl="node1" presStyleIdx="2" presStyleCnt="6">
        <dgm:presLayoutVars>
          <dgm:bulletEnabled val="1"/>
        </dgm:presLayoutVars>
      </dgm:prSet>
      <dgm:spPr/>
    </dgm:pt>
    <dgm:pt modelId="{FD21740B-995B-458A-847E-4E40C1A1CF38}" type="pres">
      <dgm:prSet presAssocID="{4C5878E6-6A39-453D-9085-01B30864E02F}" presName="accent_3" presStyleCnt="0"/>
      <dgm:spPr/>
    </dgm:pt>
    <dgm:pt modelId="{C0EBB31D-FD6F-4453-9584-B9DAE7A3EB75}" type="pres">
      <dgm:prSet presAssocID="{4C5878E6-6A39-453D-9085-01B30864E02F}" presName="accentRepeatNode" presStyleLbl="solidFgAcc1" presStyleIdx="2" presStyleCnt="6"/>
      <dgm:spPr/>
    </dgm:pt>
    <dgm:pt modelId="{660E1F05-C917-42DA-97A0-D950D3C31E7A}" type="pres">
      <dgm:prSet presAssocID="{024F84CD-03B6-4B48-8344-797B8C161AD2}" presName="text_4" presStyleLbl="node1" presStyleIdx="3" presStyleCnt="6">
        <dgm:presLayoutVars>
          <dgm:bulletEnabled val="1"/>
        </dgm:presLayoutVars>
      </dgm:prSet>
      <dgm:spPr/>
    </dgm:pt>
    <dgm:pt modelId="{924F7A6C-BB08-4BA6-893B-239132675FFE}" type="pres">
      <dgm:prSet presAssocID="{024F84CD-03B6-4B48-8344-797B8C161AD2}" presName="accent_4" presStyleCnt="0"/>
      <dgm:spPr/>
    </dgm:pt>
    <dgm:pt modelId="{61A08867-E1BB-4302-BAAB-A142B8943BC9}" type="pres">
      <dgm:prSet presAssocID="{024F84CD-03B6-4B48-8344-797B8C161AD2}" presName="accentRepeatNode" presStyleLbl="solidFgAcc1" presStyleIdx="3" presStyleCnt="6"/>
      <dgm:spPr/>
    </dgm:pt>
    <dgm:pt modelId="{11BB3863-4C9A-4D3A-93D7-8E7A031890BD}" type="pres">
      <dgm:prSet presAssocID="{19B73A67-E443-4366-9296-6812B292FDD6}" presName="text_5" presStyleLbl="node1" presStyleIdx="4" presStyleCnt="6">
        <dgm:presLayoutVars>
          <dgm:bulletEnabled val="1"/>
        </dgm:presLayoutVars>
      </dgm:prSet>
      <dgm:spPr/>
    </dgm:pt>
    <dgm:pt modelId="{F317AA57-898F-4FF9-BBB6-BE82582F4668}" type="pres">
      <dgm:prSet presAssocID="{19B73A67-E443-4366-9296-6812B292FDD6}" presName="accent_5" presStyleCnt="0"/>
      <dgm:spPr/>
    </dgm:pt>
    <dgm:pt modelId="{8F147186-B9FA-41B5-A9F7-ED4DAE89C6EE}" type="pres">
      <dgm:prSet presAssocID="{19B73A67-E443-4366-9296-6812B292FDD6}" presName="accentRepeatNode" presStyleLbl="solidFgAcc1" presStyleIdx="4" presStyleCnt="6"/>
      <dgm:spPr/>
    </dgm:pt>
    <dgm:pt modelId="{388AF7D0-BA8E-40C8-AE99-B6630EBD253C}" type="pres">
      <dgm:prSet presAssocID="{CAB89A36-6301-482E-9742-628172218A60}" presName="text_6" presStyleLbl="node1" presStyleIdx="5" presStyleCnt="6">
        <dgm:presLayoutVars>
          <dgm:bulletEnabled val="1"/>
        </dgm:presLayoutVars>
      </dgm:prSet>
      <dgm:spPr/>
    </dgm:pt>
    <dgm:pt modelId="{969F74F0-C699-4EF6-8A57-D4B491B25C6F}" type="pres">
      <dgm:prSet presAssocID="{CAB89A36-6301-482E-9742-628172218A60}" presName="accent_6" presStyleCnt="0"/>
      <dgm:spPr/>
    </dgm:pt>
    <dgm:pt modelId="{463572E3-D4B2-473F-A137-AF8EB73C3BB4}" type="pres">
      <dgm:prSet presAssocID="{CAB89A36-6301-482E-9742-628172218A60}" presName="accentRepeatNode" presStyleLbl="solidFgAcc1" presStyleIdx="5" presStyleCnt="6"/>
      <dgm:spPr/>
    </dgm:pt>
  </dgm:ptLst>
  <dgm:cxnLst>
    <dgm:cxn modelId="{B5CA0B1F-5106-476E-980D-807D1CCAA778}" type="presOf" srcId="{19B73A67-E443-4366-9296-6812B292FDD6}" destId="{11BB3863-4C9A-4D3A-93D7-8E7A031890BD}" srcOrd="0" destOrd="0" presId="urn:microsoft.com/office/officeart/2008/layout/VerticalCurvedList"/>
    <dgm:cxn modelId="{FE98D225-3D4A-413D-B59F-869EAD0DBF74}" srcId="{2065FA45-0D93-4D61-90C7-A49113505C0B}" destId="{CAB89A36-6301-482E-9742-628172218A60}" srcOrd="5" destOrd="0" parTransId="{908DF1D0-130D-4496-AC8B-E62912A6F64B}" sibTransId="{AF23F4CF-D725-494B-9E04-751404639971}"/>
    <dgm:cxn modelId="{3B382040-0873-42A9-8C36-560F87A22115}" srcId="{2065FA45-0D93-4D61-90C7-A49113505C0B}" destId="{19B73A67-E443-4366-9296-6812B292FDD6}" srcOrd="4" destOrd="0" parTransId="{20CCB7DB-E38C-49DE-8F90-DF7B3C4BBAFD}" sibTransId="{375217ED-9E78-4599-B0A8-DF4A879DEA45}"/>
    <dgm:cxn modelId="{A1E7514C-63B9-43D0-8F04-944D9E64A849}" type="presOf" srcId="{528040FB-890E-46C1-AAE2-16DF23381D3F}" destId="{35B50224-1A0E-4E0F-AEA7-24CBFF914E3C}" srcOrd="0" destOrd="0" presId="urn:microsoft.com/office/officeart/2008/layout/VerticalCurvedList"/>
    <dgm:cxn modelId="{7624266E-5C67-4297-8261-633E629DAEFD}" srcId="{2065FA45-0D93-4D61-90C7-A49113505C0B}" destId="{024F84CD-03B6-4B48-8344-797B8C161AD2}" srcOrd="3" destOrd="0" parTransId="{472CC69F-8B1B-49F9-9B15-1198147CF3E6}" sibTransId="{1C7EA67E-2B03-4826-B930-DA1F00F9C36F}"/>
    <dgm:cxn modelId="{EE840A53-2EB3-4A73-ACB6-782A332CF9E4}" type="presOf" srcId="{2065FA45-0D93-4D61-90C7-A49113505C0B}" destId="{A8B4EF53-0F4E-429F-9EEE-CEC234DCB838}" srcOrd="0" destOrd="0" presId="urn:microsoft.com/office/officeart/2008/layout/VerticalCurvedList"/>
    <dgm:cxn modelId="{710F435A-9123-4A0B-BFDD-363FAACEC85B}" srcId="{2065FA45-0D93-4D61-90C7-A49113505C0B}" destId="{4C5878E6-6A39-453D-9085-01B30864E02F}" srcOrd="2" destOrd="0" parTransId="{77BEC2E4-BDEF-417E-AACC-60B7A6CED5DC}" sibTransId="{7B50FE0E-0C8C-46FF-ABE9-D1D487DC0F5D}"/>
    <dgm:cxn modelId="{06E66C88-075E-41F3-9E5B-6154B1344CBE}" type="presOf" srcId="{F65FF939-6AA4-4BA8-84FB-F97BAD03A0EF}" destId="{28BFFD73-C57D-4841-B109-91E8592DBFD0}" srcOrd="0" destOrd="0" presId="urn:microsoft.com/office/officeart/2008/layout/VerticalCurvedList"/>
    <dgm:cxn modelId="{22CAF093-F188-4654-BECB-D8E2B4D2971E}" type="presOf" srcId="{4C5878E6-6A39-453D-9085-01B30864E02F}" destId="{B7A44EB6-7FFC-4330-A423-1EA338FA03B5}" srcOrd="0" destOrd="0" presId="urn:microsoft.com/office/officeart/2008/layout/VerticalCurvedList"/>
    <dgm:cxn modelId="{B3DB76A2-010C-4BFE-ABDA-28735F563E26}" srcId="{2065FA45-0D93-4D61-90C7-A49113505C0B}" destId="{F65FF939-6AA4-4BA8-84FB-F97BAD03A0EF}" srcOrd="1" destOrd="0" parTransId="{47BD4B97-CD6C-4B87-89F3-81D16140071A}" sibTransId="{3C6F5519-5051-455B-B199-676383F849F6}"/>
    <dgm:cxn modelId="{F87E5AAB-B2DF-4295-9157-6426CAE07C6E}" srcId="{2065FA45-0D93-4D61-90C7-A49113505C0B}" destId="{528040FB-890E-46C1-AAE2-16DF23381D3F}" srcOrd="0" destOrd="0" parTransId="{C1956FF3-D540-4E63-83C5-9EAF2D728D13}" sibTransId="{501BDCE3-D638-4A6E-B586-636AE6E75D94}"/>
    <dgm:cxn modelId="{BD0ED7C0-0B3D-4EC2-9F69-5D45708AF8F3}" type="presOf" srcId="{024F84CD-03B6-4B48-8344-797B8C161AD2}" destId="{660E1F05-C917-42DA-97A0-D950D3C31E7A}" srcOrd="0" destOrd="0" presId="urn:microsoft.com/office/officeart/2008/layout/VerticalCurvedList"/>
    <dgm:cxn modelId="{96077CE2-DD8E-4370-9950-8B477A349215}" type="presOf" srcId="{501BDCE3-D638-4A6E-B586-636AE6E75D94}" destId="{5BF29510-4C14-40ED-83F0-D610D6EFC40A}" srcOrd="0" destOrd="0" presId="urn:microsoft.com/office/officeart/2008/layout/VerticalCurvedList"/>
    <dgm:cxn modelId="{171AB7E2-EA32-4E9E-82C1-E58BFFB284F2}" type="presOf" srcId="{CAB89A36-6301-482E-9742-628172218A60}" destId="{388AF7D0-BA8E-40C8-AE99-B6630EBD253C}" srcOrd="0" destOrd="0" presId="urn:microsoft.com/office/officeart/2008/layout/VerticalCurvedList"/>
    <dgm:cxn modelId="{C0276909-3806-4AD7-B1D5-CEC10A0F38D9}" type="presParOf" srcId="{A8B4EF53-0F4E-429F-9EEE-CEC234DCB838}" destId="{75DA3826-3EFF-4500-98AD-C33F91D991A8}" srcOrd="0" destOrd="0" presId="urn:microsoft.com/office/officeart/2008/layout/VerticalCurvedList"/>
    <dgm:cxn modelId="{9764D7BC-246D-465C-8D30-E78B274674FF}" type="presParOf" srcId="{75DA3826-3EFF-4500-98AD-C33F91D991A8}" destId="{97B9ABCA-82B8-4523-8FA3-E964567AE9ED}" srcOrd="0" destOrd="0" presId="urn:microsoft.com/office/officeart/2008/layout/VerticalCurvedList"/>
    <dgm:cxn modelId="{A4BBCCFA-3D0F-4CAD-8CD5-04769A29770F}" type="presParOf" srcId="{97B9ABCA-82B8-4523-8FA3-E964567AE9ED}" destId="{E3973893-470F-469D-BC3A-27157395AD84}" srcOrd="0" destOrd="0" presId="urn:microsoft.com/office/officeart/2008/layout/VerticalCurvedList"/>
    <dgm:cxn modelId="{FEFB3DB5-4317-4DBE-8EE5-120AB61A0F29}" type="presParOf" srcId="{97B9ABCA-82B8-4523-8FA3-E964567AE9ED}" destId="{5BF29510-4C14-40ED-83F0-D610D6EFC40A}" srcOrd="1" destOrd="0" presId="urn:microsoft.com/office/officeart/2008/layout/VerticalCurvedList"/>
    <dgm:cxn modelId="{EE0FC7EB-1524-4139-A0D5-62446AA0DAB2}" type="presParOf" srcId="{97B9ABCA-82B8-4523-8FA3-E964567AE9ED}" destId="{16D7F344-4656-4EE6-8278-83A4ACCDDFB5}" srcOrd="2" destOrd="0" presId="urn:microsoft.com/office/officeart/2008/layout/VerticalCurvedList"/>
    <dgm:cxn modelId="{794E0D73-BF9E-451E-B0C4-AF6573DFD0A2}" type="presParOf" srcId="{97B9ABCA-82B8-4523-8FA3-E964567AE9ED}" destId="{A32B0F75-2998-4930-A1D0-FA7B058F0589}" srcOrd="3" destOrd="0" presId="urn:microsoft.com/office/officeart/2008/layout/VerticalCurvedList"/>
    <dgm:cxn modelId="{CB3744E0-E5AF-4EAC-8326-D08D06B9B8F1}" type="presParOf" srcId="{75DA3826-3EFF-4500-98AD-C33F91D991A8}" destId="{35B50224-1A0E-4E0F-AEA7-24CBFF914E3C}" srcOrd="1" destOrd="0" presId="urn:microsoft.com/office/officeart/2008/layout/VerticalCurvedList"/>
    <dgm:cxn modelId="{6E486C05-2BB3-400B-9D70-A6F213991D34}" type="presParOf" srcId="{75DA3826-3EFF-4500-98AD-C33F91D991A8}" destId="{52D71B0B-CCC8-4F89-95FA-958553746059}" srcOrd="2" destOrd="0" presId="urn:microsoft.com/office/officeart/2008/layout/VerticalCurvedList"/>
    <dgm:cxn modelId="{95A09525-8EC9-440F-9846-4678D9003372}" type="presParOf" srcId="{52D71B0B-CCC8-4F89-95FA-958553746059}" destId="{DAAC23D6-0C5A-4794-9498-388BE4F59DAD}" srcOrd="0" destOrd="0" presId="urn:microsoft.com/office/officeart/2008/layout/VerticalCurvedList"/>
    <dgm:cxn modelId="{95DA02C3-CA4B-46CA-89E9-71A949544CF3}" type="presParOf" srcId="{75DA3826-3EFF-4500-98AD-C33F91D991A8}" destId="{28BFFD73-C57D-4841-B109-91E8592DBFD0}" srcOrd="3" destOrd="0" presId="urn:microsoft.com/office/officeart/2008/layout/VerticalCurvedList"/>
    <dgm:cxn modelId="{D6B7F224-5FD9-4621-927E-D5B301020B86}" type="presParOf" srcId="{75DA3826-3EFF-4500-98AD-C33F91D991A8}" destId="{8E9597A2-F913-47B9-B43D-CF4D1E7F830E}" srcOrd="4" destOrd="0" presId="urn:microsoft.com/office/officeart/2008/layout/VerticalCurvedList"/>
    <dgm:cxn modelId="{0F62F23D-82FF-4DFF-A51F-A326250DC4AC}" type="presParOf" srcId="{8E9597A2-F913-47B9-B43D-CF4D1E7F830E}" destId="{B449CDE3-25E6-43F5-89A1-EBBACB78F3EF}" srcOrd="0" destOrd="0" presId="urn:microsoft.com/office/officeart/2008/layout/VerticalCurvedList"/>
    <dgm:cxn modelId="{9BE4F971-9288-4B75-B5E5-0DF9EE05C9DC}" type="presParOf" srcId="{75DA3826-3EFF-4500-98AD-C33F91D991A8}" destId="{B7A44EB6-7FFC-4330-A423-1EA338FA03B5}" srcOrd="5" destOrd="0" presId="urn:microsoft.com/office/officeart/2008/layout/VerticalCurvedList"/>
    <dgm:cxn modelId="{7B9DD508-6A98-4DEB-9F16-EE421E976D36}" type="presParOf" srcId="{75DA3826-3EFF-4500-98AD-C33F91D991A8}" destId="{FD21740B-995B-458A-847E-4E40C1A1CF38}" srcOrd="6" destOrd="0" presId="urn:microsoft.com/office/officeart/2008/layout/VerticalCurvedList"/>
    <dgm:cxn modelId="{13C49767-A1DE-4393-B4C8-9F513C6B8ABB}" type="presParOf" srcId="{FD21740B-995B-458A-847E-4E40C1A1CF38}" destId="{C0EBB31D-FD6F-4453-9584-B9DAE7A3EB75}" srcOrd="0" destOrd="0" presId="urn:microsoft.com/office/officeart/2008/layout/VerticalCurvedList"/>
    <dgm:cxn modelId="{6F506D2E-88DB-412B-84C3-54B8F4CD792A}" type="presParOf" srcId="{75DA3826-3EFF-4500-98AD-C33F91D991A8}" destId="{660E1F05-C917-42DA-97A0-D950D3C31E7A}" srcOrd="7" destOrd="0" presId="urn:microsoft.com/office/officeart/2008/layout/VerticalCurvedList"/>
    <dgm:cxn modelId="{F4517519-2FA5-44DC-BF3C-BF3DD9D6C34D}" type="presParOf" srcId="{75DA3826-3EFF-4500-98AD-C33F91D991A8}" destId="{924F7A6C-BB08-4BA6-893B-239132675FFE}" srcOrd="8" destOrd="0" presId="urn:microsoft.com/office/officeart/2008/layout/VerticalCurvedList"/>
    <dgm:cxn modelId="{E83216CE-C0BA-4018-B8AC-5931FE58B022}" type="presParOf" srcId="{924F7A6C-BB08-4BA6-893B-239132675FFE}" destId="{61A08867-E1BB-4302-BAAB-A142B8943BC9}" srcOrd="0" destOrd="0" presId="urn:microsoft.com/office/officeart/2008/layout/VerticalCurvedList"/>
    <dgm:cxn modelId="{533B70D2-FDF7-4E7F-A4E4-DF275211CC86}" type="presParOf" srcId="{75DA3826-3EFF-4500-98AD-C33F91D991A8}" destId="{11BB3863-4C9A-4D3A-93D7-8E7A031890BD}" srcOrd="9" destOrd="0" presId="urn:microsoft.com/office/officeart/2008/layout/VerticalCurvedList"/>
    <dgm:cxn modelId="{CAA3BB98-EF85-487F-BB20-3F34D581EF3C}" type="presParOf" srcId="{75DA3826-3EFF-4500-98AD-C33F91D991A8}" destId="{F317AA57-898F-4FF9-BBB6-BE82582F4668}" srcOrd="10" destOrd="0" presId="urn:microsoft.com/office/officeart/2008/layout/VerticalCurvedList"/>
    <dgm:cxn modelId="{83D360C8-7B67-4ED5-97BA-DCDEC9DA0856}" type="presParOf" srcId="{F317AA57-898F-4FF9-BBB6-BE82582F4668}" destId="{8F147186-B9FA-41B5-A9F7-ED4DAE89C6EE}" srcOrd="0" destOrd="0" presId="urn:microsoft.com/office/officeart/2008/layout/VerticalCurvedList"/>
    <dgm:cxn modelId="{7DC9EB4C-7612-4A14-8637-2B171476D380}" type="presParOf" srcId="{75DA3826-3EFF-4500-98AD-C33F91D991A8}" destId="{388AF7D0-BA8E-40C8-AE99-B6630EBD253C}" srcOrd="11" destOrd="0" presId="urn:microsoft.com/office/officeart/2008/layout/VerticalCurvedList"/>
    <dgm:cxn modelId="{D2531DA3-5C3B-48BF-A003-AFBC45775FBF}" type="presParOf" srcId="{75DA3826-3EFF-4500-98AD-C33F91D991A8}" destId="{969F74F0-C699-4EF6-8A57-D4B491B25C6F}" srcOrd="12" destOrd="0" presId="urn:microsoft.com/office/officeart/2008/layout/VerticalCurvedList"/>
    <dgm:cxn modelId="{B1B02B82-4E39-4B19-8F59-3C974D0E396D}" type="presParOf" srcId="{969F74F0-C699-4EF6-8A57-D4B491B25C6F}" destId="{463572E3-D4B2-473F-A137-AF8EB73C3B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65FA45-0D93-4D61-90C7-A49113505C0B}" type="doc">
      <dgm:prSet loTypeId="urn:microsoft.com/office/officeart/2008/layout/VerticalCurvedList" loCatId="list" qsTypeId="urn:microsoft.com/office/officeart/2005/8/quickstyle/3d3" qsCatId="3D" csTypeId="urn:microsoft.com/office/officeart/2005/8/colors/accent1_1" csCatId="accent1" phldr="1"/>
      <dgm:spPr/>
      <dgm:t>
        <a:bodyPr/>
        <a:lstStyle/>
        <a:p>
          <a:endParaRPr lang="es-EC"/>
        </a:p>
      </dgm:t>
    </dgm:pt>
    <dgm:pt modelId="{528040FB-890E-46C1-AAE2-16DF23381D3F}">
      <dgm:prSet custT="1"/>
      <dgm:spPr/>
      <dgm:t>
        <a:bodyPr/>
        <a:lstStyle/>
        <a:p>
          <a:pPr>
            <a:buFont typeface="Symbol" panose="05050102010706020507" pitchFamily="18" charset="2"/>
            <a:buChar char=""/>
          </a:pPr>
          <a:r>
            <a:rPr lang="es-EC" sz="1800">
              <a:latin typeface="Arial" panose="020B0604020202020204" pitchFamily="34" charset="0"/>
              <a:ea typeface="Arial" panose="020B0604020202020204" pitchFamily="34" charset="0"/>
            </a:rPr>
            <a:t>En lo que respecta al control de los pistones hidráulicos, para obtener mejores resultados en las ilusiones de desorientación a simularse y más uniformidad en movimientos que involucren elongaciones o retracciones simultáneas de estos actuadores, es recomendable realizar un control de velocidad además del existente de posición, el cual puede estar vinculado al actual en cascada.</a:t>
          </a:r>
          <a:endParaRPr lang="es-EC" sz="1800"/>
        </a:p>
      </dgm:t>
    </dgm:pt>
    <dgm:pt modelId="{C1956FF3-D540-4E63-83C5-9EAF2D728D13}" type="parTrans" cxnId="{F87E5AAB-B2DF-4295-9157-6426CAE07C6E}">
      <dgm:prSet/>
      <dgm:spPr/>
      <dgm:t>
        <a:bodyPr/>
        <a:lstStyle/>
        <a:p>
          <a:endParaRPr lang="es-EC" sz="1800"/>
        </a:p>
      </dgm:t>
    </dgm:pt>
    <dgm:pt modelId="{501BDCE3-D638-4A6E-B586-636AE6E75D94}" type="sibTrans" cxnId="{F87E5AAB-B2DF-4295-9157-6426CAE07C6E}">
      <dgm:prSet/>
      <dgm:spPr/>
      <dgm:t>
        <a:bodyPr/>
        <a:lstStyle/>
        <a:p>
          <a:endParaRPr lang="es-EC" sz="1800"/>
        </a:p>
      </dgm:t>
    </dgm:pt>
    <dgm:pt modelId="{A9A6A28E-8698-4CB2-AAA1-E77112502B6A}">
      <dgm:prSet custT="1"/>
      <dgm:spPr/>
      <dgm:t>
        <a:bodyPr/>
        <a:lstStyle/>
        <a:p>
          <a:pPr>
            <a:buFont typeface="Symbol" panose="05050102010706020507" pitchFamily="18" charset="2"/>
            <a:buChar char=""/>
          </a:pPr>
          <a:r>
            <a:rPr lang="es-EC" sz="1800">
              <a:latin typeface="Arial" panose="020B0604020202020204" pitchFamily="34" charset="0"/>
              <a:ea typeface="Arial" panose="020B0604020202020204" pitchFamily="34" charset="0"/>
            </a:rPr>
            <a:t>En base al acondicionamiento mecánico del sensor de distancia, se recomienda encontrar un método de sujeción de la cuerda metálica más robusto debido a que el método actual tiende a moverse con el tiempo y tiene que ser recalibrado el sistema con frecuencia.</a:t>
          </a:r>
        </a:p>
      </dgm:t>
    </dgm:pt>
    <dgm:pt modelId="{3DA8B47C-9DB4-4345-80D8-B9AD444A76B7}" type="parTrans" cxnId="{47A78916-8ACE-404F-A106-FD731A2E1D6A}">
      <dgm:prSet/>
      <dgm:spPr/>
      <dgm:t>
        <a:bodyPr/>
        <a:lstStyle/>
        <a:p>
          <a:endParaRPr lang="es-EC" sz="1800"/>
        </a:p>
      </dgm:t>
    </dgm:pt>
    <dgm:pt modelId="{20D4DED1-80AB-44CF-9AF4-CEDF618D9C09}" type="sibTrans" cxnId="{47A78916-8ACE-404F-A106-FD731A2E1D6A}">
      <dgm:prSet/>
      <dgm:spPr/>
      <dgm:t>
        <a:bodyPr/>
        <a:lstStyle/>
        <a:p>
          <a:endParaRPr lang="es-EC" sz="1800"/>
        </a:p>
      </dgm:t>
    </dgm:pt>
    <dgm:pt modelId="{93C6E13A-C629-4D5B-B273-79838B42FAC4}">
      <dgm:prSet custT="1"/>
      <dgm:spPr/>
      <dgm:t>
        <a:bodyPr/>
        <a:lstStyle/>
        <a:p>
          <a:pPr>
            <a:buFont typeface="Symbol" panose="05050102010706020507" pitchFamily="18" charset="2"/>
            <a:buChar char=""/>
          </a:pPr>
          <a:r>
            <a:rPr lang="es-EC" sz="1800">
              <a:latin typeface="Arial" panose="020B0604020202020204" pitchFamily="34" charset="0"/>
              <a:ea typeface="Arial" panose="020B0604020202020204" pitchFamily="34" charset="0"/>
            </a:rPr>
            <a:t>Una vez realizada ciertas mejoras hidráulicas y mecánicas se recomienda implementar un control de posición angular para poder controlar la rotación en yaw, adicionalmente se recomienda el uso de un sensor con mayor resolución para su mejor control.</a:t>
          </a:r>
        </a:p>
      </dgm:t>
    </dgm:pt>
    <dgm:pt modelId="{71D5D227-850D-45BB-A8B3-E40A035E5609}" type="parTrans" cxnId="{AA4E2790-5D8A-4D0B-8CAF-D7968C9A4726}">
      <dgm:prSet/>
      <dgm:spPr/>
      <dgm:t>
        <a:bodyPr/>
        <a:lstStyle/>
        <a:p>
          <a:endParaRPr lang="es-EC" sz="1800"/>
        </a:p>
      </dgm:t>
    </dgm:pt>
    <dgm:pt modelId="{43EF594B-200D-4979-A600-6F6011CF496D}" type="sibTrans" cxnId="{AA4E2790-5D8A-4D0B-8CAF-D7968C9A4726}">
      <dgm:prSet/>
      <dgm:spPr/>
      <dgm:t>
        <a:bodyPr/>
        <a:lstStyle/>
        <a:p>
          <a:endParaRPr lang="es-EC" sz="1800"/>
        </a:p>
      </dgm:t>
    </dgm:pt>
    <dgm:pt modelId="{A8B4EF53-0F4E-429F-9EEE-CEC234DCB838}" type="pres">
      <dgm:prSet presAssocID="{2065FA45-0D93-4D61-90C7-A49113505C0B}" presName="Name0" presStyleCnt="0">
        <dgm:presLayoutVars>
          <dgm:chMax val="7"/>
          <dgm:chPref val="7"/>
          <dgm:dir/>
        </dgm:presLayoutVars>
      </dgm:prSet>
      <dgm:spPr/>
    </dgm:pt>
    <dgm:pt modelId="{75DA3826-3EFF-4500-98AD-C33F91D991A8}" type="pres">
      <dgm:prSet presAssocID="{2065FA45-0D93-4D61-90C7-A49113505C0B}" presName="Name1" presStyleCnt="0"/>
      <dgm:spPr/>
    </dgm:pt>
    <dgm:pt modelId="{97B9ABCA-82B8-4523-8FA3-E964567AE9ED}" type="pres">
      <dgm:prSet presAssocID="{2065FA45-0D93-4D61-90C7-A49113505C0B}" presName="cycle" presStyleCnt="0"/>
      <dgm:spPr/>
    </dgm:pt>
    <dgm:pt modelId="{E3973893-470F-469D-BC3A-27157395AD84}" type="pres">
      <dgm:prSet presAssocID="{2065FA45-0D93-4D61-90C7-A49113505C0B}" presName="srcNode" presStyleLbl="node1" presStyleIdx="0" presStyleCnt="3"/>
      <dgm:spPr/>
    </dgm:pt>
    <dgm:pt modelId="{5BF29510-4C14-40ED-83F0-D610D6EFC40A}" type="pres">
      <dgm:prSet presAssocID="{2065FA45-0D93-4D61-90C7-A49113505C0B}" presName="conn" presStyleLbl="parChTrans1D2" presStyleIdx="0" presStyleCnt="1"/>
      <dgm:spPr/>
    </dgm:pt>
    <dgm:pt modelId="{16D7F344-4656-4EE6-8278-83A4ACCDDFB5}" type="pres">
      <dgm:prSet presAssocID="{2065FA45-0D93-4D61-90C7-A49113505C0B}" presName="extraNode" presStyleLbl="node1" presStyleIdx="0" presStyleCnt="3"/>
      <dgm:spPr/>
    </dgm:pt>
    <dgm:pt modelId="{A32B0F75-2998-4930-A1D0-FA7B058F0589}" type="pres">
      <dgm:prSet presAssocID="{2065FA45-0D93-4D61-90C7-A49113505C0B}" presName="dstNode" presStyleLbl="node1" presStyleIdx="0" presStyleCnt="3"/>
      <dgm:spPr/>
    </dgm:pt>
    <dgm:pt modelId="{35B50224-1A0E-4E0F-AEA7-24CBFF914E3C}" type="pres">
      <dgm:prSet presAssocID="{528040FB-890E-46C1-AAE2-16DF23381D3F}" presName="text_1" presStyleLbl="node1" presStyleIdx="0" presStyleCnt="3" custScaleY="152735">
        <dgm:presLayoutVars>
          <dgm:bulletEnabled val="1"/>
        </dgm:presLayoutVars>
      </dgm:prSet>
      <dgm:spPr/>
    </dgm:pt>
    <dgm:pt modelId="{52D71B0B-CCC8-4F89-95FA-958553746059}" type="pres">
      <dgm:prSet presAssocID="{528040FB-890E-46C1-AAE2-16DF23381D3F}" presName="accent_1" presStyleCnt="0"/>
      <dgm:spPr/>
    </dgm:pt>
    <dgm:pt modelId="{DAAC23D6-0C5A-4794-9498-388BE4F59DAD}" type="pres">
      <dgm:prSet presAssocID="{528040FB-890E-46C1-AAE2-16DF23381D3F}" presName="accentRepeatNode" presStyleLbl="solidFgAcc1" presStyleIdx="0" presStyleCnt="3"/>
      <dgm:spPr/>
    </dgm:pt>
    <dgm:pt modelId="{DBDF8027-E57E-44CF-9D42-8FDDCC1BB0B5}" type="pres">
      <dgm:prSet presAssocID="{A9A6A28E-8698-4CB2-AAA1-E77112502B6A}" presName="text_2" presStyleLbl="node1" presStyleIdx="1" presStyleCnt="3">
        <dgm:presLayoutVars>
          <dgm:bulletEnabled val="1"/>
        </dgm:presLayoutVars>
      </dgm:prSet>
      <dgm:spPr/>
    </dgm:pt>
    <dgm:pt modelId="{D8360650-95D5-4643-BF46-FE59BC56E3E1}" type="pres">
      <dgm:prSet presAssocID="{A9A6A28E-8698-4CB2-AAA1-E77112502B6A}" presName="accent_2" presStyleCnt="0"/>
      <dgm:spPr/>
    </dgm:pt>
    <dgm:pt modelId="{9A57F8A3-1C70-42CF-8096-76E7506A45FA}" type="pres">
      <dgm:prSet presAssocID="{A9A6A28E-8698-4CB2-AAA1-E77112502B6A}" presName="accentRepeatNode" presStyleLbl="solidFgAcc1" presStyleIdx="1" presStyleCnt="3"/>
      <dgm:spPr/>
    </dgm:pt>
    <dgm:pt modelId="{B2CB4A44-D992-47A6-9F1A-B461CBA46C16}" type="pres">
      <dgm:prSet presAssocID="{93C6E13A-C629-4D5B-B273-79838B42FAC4}" presName="text_3" presStyleLbl="node1" presStyleIdx="2" presStyleCnt="3">
        <dgm:presLayoutVars>
          <dgm:bulletEnabled val="1"/>
        </dgm:presLayoutVars>
      </dgm:prSet>
      <dgm:spPr/>
    </dgm:pt>
    <dgm:pt modelId="{32959B39-127D-43F2-B32A-04889F5BC420}" type="pres">
      <dgm:prSet presAssocID="{93C6E13A-C629-4D5B-B273-79838B42FAC4}" presName="accent_3" presStyleCnt="0"/>
      <dgm:spPr/>
    </dgm:pt>
    <dgm:pt modelId="{44F335A9-B089-40C4-A0A5-FACE8DDCCC02}" type="pres">
      <dgm:prSet presAssocID="{93C6E13A-C629-4D5B-B273-79838B42FAC4}" presName="accentRepeatNode" presStyleLbl="solidFgAcc1" presStyleIdx="2" presStyleCnt="3"/>
      <dgm:spPr/>
    </dgm:pt>
  </dgm:ptLst>
  <dgm:cxnLst>
    <dgm:cxn modelId="{47A78916-8ACE-404F-A106-FD731A2E1D6A}" srcId="{2065FA45-0D93-4D61-90C7-A49113505C0B}" destId="{A9A6A28E-8698-4CB2-AAA1-E77112502B6A}" srcOrd="1" destOrd="0" parTransId="{3DA8B47C-9DB4-4345-80D8-B9AD444A76B7}" sibTransId="{20D4DED1-80AB-44CF-9AF4-CEDF618D9C09}"/>
    <dgm:cxn modelId="{3ADE6660-7633-470E-BBA2-C47E62047C0C}" type="presOf" srcId="{93C6E13A-C629-4D5B-B273-79838B42FAC4}" destId="{B2CB4A44-D992-47A6-9F1A-B461CBA46C16}" srcOrd="0" destOrd="0" presId="urn:microsoft.com/office/officeart/2008/layout/VerticalCurvedList"/>
    <dgm:cxn modelId="{A1E7514C-63B9-43D0-8F04-944D9E64A849}" type="presOf" srcId="{528040FB-890E-46C1-AAE2-16DF23381D3F}" destId="{35B50224-1A0E-4E0F-AEA7-24CBFF914E3C}" srcOrd="0" destOrd="0" presId="urn:microsoft.com/office/officeart/2008/layout/VerticalCurvedList"/>
    <dgm:cxn modelId="{EE840A53-2EB3-4A73-ACB6-782A332CF9E4}" type="presOf" srcId="{2065FA45-0D93-4D61-90C7-A49113505C0B}" destId="{A8B4EF53-0F4E-429F-9EEE-CEC234DCB838}" srcOrd="0" destOrd="0" presId="urn:microsoft.com/office/officeart/2008/layout/VerticalCurvedList"/>
    <dgm:cxn modelId="{AA4E2790-5D8A-4D0B-8CAF-D7968C9A4726}" srcId="{2065FA45-0D93-4D61-90C7-A49113505C0B}" destId="{93C6E13A-C629-4D5B-B273-79838B42FAC4}" srcOrd="2" destOrd="0" parTransId="{71D5D227-850D-45BB-A8B3-E40A035E5609}" sibTransId="{43EF594B-200D-4979-A600-6F6011CF496D}"/>
    <dgm:cxn modelId="{F87E5AAB-B2DF-4295-9157-6426CAE07C6E}" srcId="{2065FA45-0D93-4D61-90C7-A49113505C0B}" destId="{528040FB-890E-46C1-AAE2-16DF23381D3F}" srcOrd="0" destOrd="0" parTransId="{C1956FF3-D540-4E63-83C5-9EAF2D728D13}" sibTransId="{501BDCE3-D638-4A6E-B586-636AE6E75D94}"/>
    <dgm:cxn modelId="{96077CE2-DD8E-4370-9950-8B477A349215}" type="presOf" srcId="{501BDCE3-D638-4A6E-B586-636AE6E75D94}" destId="{5BF29510-4C14-40ED-83F0-D610D6EFC40A}" srcOrd="0" destOrd="0" presId="urn:microsoft.com/office/officeart/2008/layout/VerticalCurvedList"/>
    <dgm:cxn modelId="{526207FB-A307-449D-892D-B618ACCB5B44}" type="presOf" srcId="{A9A6A28E-8698-4CB2-AAA1-E77112502B6A}" destId="{DBDF8027-E57E-44CF-9D42-8FDDCC1BB0B5}" srcOrd="0" destOrd="0" presId="urn:microsoft.com/office/officeart/2008/layout/VerticalCurvedList"/>
    <dgm:cxn modelId="{C0276909-3806-4AD7-B1D5-CEC10A0F38D9}" type="presParOf" srcId="{A8B4EF53-0F4E-429F-9EEE-CEC234DCB838}" destId="{75DA3826-3EFF-4500-98AD-C33F91D991A8}" srcOrd="0" destOrd="0" presId="urn:microsoft.com/office/officeart/2008/layout/VerticalCurvedList"/>
    <dgm:cxn modelId="{9764D7BC-246D-465C-8D30-E78B274674FF}" type="presParOf" srcId="{75DA3826-3EFF-4500-98AD-C33F91D991A8}" destId="{97B9ABCA-82B8-4523-8FA3-E964567AE9ED}" srcOrd="0" destOrd="0" presId="urn:microsoft.com/office/officeart/2008/layout/VerticalCurvedList"/>
    <dgm:cxn modelId="{A4BBCCFA-3D0F-4CAD-8CD5-04769A29770F}" type="presParOf" srcId="{97B9ABCA-82B8-4523-8FA3-E964567AE9ED}" destId="{E3973893-470F-469D-BC3A-27157395AD84}" srcOrd="0" destOrd="0" presId="urn:microsoft.com/office/officeart/2008/layout/VerticalCurvedList"/>
    <dgm:cxn modelId="{FEFB3DB5-4317-4DBE-8EE5-120AB61A0F29}" type="presParOf" srcId="{97B9ABCA-82B8-4523-8FA3-E964567AE9ED}" destId="{5BF29510-4C14-40ED-83F0-D610D6EFC40A}" srcOrd="1" destOrd="0" presId="urn:microsoft.com/office/officeart/2008/layout/VerticalCurvedList"/>
    <dgm:cxn modelId="{EE0FC7EB-1524-4139-A0D5-62446AA0DAB2}" type="presParOf" srcId="{97B9ABCA-82B8-4523-8FA3-E964567AE9ED}" destId="{16D7F344-4656-4EE6-8278-83A4ACCDDFB5}" srcOrd="2" destOrd="0" presId="urn:microsoft.com/office/officeart/2008/layout/VerticalCurvedList"/>
    <dgm:cxn modelId="{794E0D73-BF9E-451E-B0C4-AF6573DFD0A2}" type="presParOf" srcId="{97B9ABCA-82B8-4523-8FA3-E964567AE9ED}" destId="{A32B0F75-2998-4930-A1D0-FA7B058F0589}" srcOrd="3" destOrd="0" presId="urn:microsoft.com/office/officeart/2008/layout/VerticalCurvedList"/>
    <dgm:cxn modelId="{CB3744E0-E5AF-4EAC-8326-D08D06B9B8F1}" type="presParOf" srcId="{75DA3826-3EFF-4500-98AD-C33F91D991A8}" destId="{35B50224-1A0E-4E0F-AEA7-24CBFF914E3C}" srcOrd="1" destOrd="0" presId="urn:microsoft.com/office/officeart/2008/layout/VerticalCurvedList"/>
    <dgm:cxn modelId="{6E486C05-2BB3-400B-9D70-A6F213991D34}" type="presParOf" srcId="{75DA3826-3EFF-4500-98AD-C33F91D991A8}" destId="{52D71B0B-CCC8-4F89-95FA-958553746059}" srcOrd="2" destOrd="0" presId="urn:microsoft.com/office/officeart/2008/layout/VerticalCurvedList"/>
    <dgm:cxn modelId="{95A09525-8EC9-440F-9846-4678D9003372}" type="presParOf" srcId="{52D71B0B-CCC8-4F89-95FA-958553746059}" destId="{DAAC23D6-0C5A-4794-9498-388BE4F59DAD}" srcOrd="0" destOrd="0" presId="urn:microsoft.com/office/officeart/2008/layout/VerticalCurvedList"/>
    <dgm:cxn modelId="{80E69A57-BB7C-4344-B3CE-3E17B44445B1}" type="presParOf" srcId="{75DA3826-3EFF-4500-98AD-C33F91D991A8}" destId="{DBDF8027-E57E-44CF-9D42-8FDDCC1BB0B5}" srcOrd="3" destOrd="0" presId="urn:microsoft.com/office/officeart/2008/layout/VerticalCurvedList"/>
    <dgm:cxn modelId="{BB98E31E-A916-4776-9832-74064B2589FC}" type="presParOf" srcId="{75DA3826-3EFF-4500-98AD-C33F91D991A8}" destId="{D8360650-95D5-4643-BF46-FE59BC56E3E1}" srcOrd="4" destOrd="0" presId="urn:microsoft.com/office/officeart/2008/layout/VerticalCurvedList"/>
    <dgm:cxn modelId="{8B7EE8EE-077E-4680-B10C-4083A45573BD}" type="presParOf" srcId="{D8360650-95D5-4643-BF46-FE59BC56E3E1}" destId="{9A57F8A3-1C70-42CF-8096-76E7506A45FA}" srcOrd="0" destOrd="0" presId="urn:microsoft.com/office/officeart/2008/layout/VerticalCurvedList"/>
    <dgm:cxn modelId="{2C4B9AF1-9242-4E7B-BE46-87A9272C984B}" type="presParOf" srcId="{75DA3826-3EFF-4500-98AD-C33F91D991A8}" destId="{B2CB4A44-D992-47A6-9F1A-B461CBA46C16}" srcOrd="5" destOrd="0" presId="urn:microsoft.com/office/officeart/2008/layout/VerticalCurvedList"/>
    <dgm:cxn modelId="{BC5880BB-71A9-428B-9EC2-B0D7FACB3EE4}" type="presParOf" srcId="{75DA3826-3EFF-4500-98AD-C33F91D991A8}" destId="{32959B39-127D-43F2-B32A-04889F5BC420}" srcOrd="6" destOrd="0" presId="urn:microsoft.com/office/officeart/2008/layout/VerticalCurvedList"/>
    <dgm:cxn modelId="{F9DD8B35-88CD-4ABA-BD6E-C5234BAA8E96}" type="presParOf" srcId="{32959B39-127D-43F2-B32A-04889F5BC420}" destId="{44F335A9-B089-40C4-A0A5-FACE8DDCCC0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65FA45-0D93-4D61-90C7-A49113505C0B}" type="doc">
      <dgm:prSet loTypeId="urn:microsoft.com/office/officeart/2008/layout/VerticalCurvedList" loCatId="list" qsTypeId="urn:microsoft.com/office/officeart/2005/8/quickstyle/3d3" qsCatId="3D" csTypeId="urn:microsoft.com/office/officeart/2005/8/colors/accent1_1" csCatId="accent1" phldr="1"/>
      <dgm:spPr/>
      <dgm:t>
        <a:bodyPr/>
        <a:lstStyle/>
        <a:p>
          <a:endParaRPr lang="es-EC"/>
        </a:p>
      </dgm:t>
    </dgm:pt>
    <dgm:pt modelId="{01BCB02A-B06C-43B9-B69F-3DCEE42F0150}">
      <dgm:prSet/>
      <dgm:spPr/>
      <dgm:t>
        <a:bodyPr/>
        <a:lstStyle/>
        <a:p>
          <a:r>
            <a:rPr lang="es-EC" noProof="0"/>
            <a:t>Mejorar el Sistema hidráulico en cuanto al conjunto bomba – motor eléctrico, para obtener una mejor respuesta del Sistema</a:t>
          </a:r>
        </a:p>
      </dgm:t>
    </dgm:pt>
    <dgm:pt modelId="{89495418-CD86-4B73-A448-953EDDB0C762}" type="parTrans" cxnId="{A4D655A3-90B0-42B1-A289-9400740C7E26}">
      <dgm:prSet/>
      <dgm:spPr/>
      <dgm:t>
        <a:bodyPr/>
        <a:lstStyle/>
        <a:p>
          <a:endParaRPr lang="es-EC"/>
        </a:p>
      </dgm:t>
    </dgm:pt>
    <dgm:pt modelId="{6E0070A1-4BAB-482B-8EC3-2F22DCC70533}" type="sibTrans" cxnId="{A4D655A3-90B0-42B1-A289-9400740C7E26}">
      <dgm:prSet/>
      <dgm:spPr/>
      <dgm:t>
        <a:bodyPr/>
        <a:lstStyle/>
        <a:p>
          <a:endParaRPr lang="es-EC"/>
        </a:p>
      </dgm:t>
    </dgm:pt>
    <dgm:pt modelId="{AF1087C9-7752-4F4D-A24F-8031CC762258}">
      <dgm:prSet/>
      <dgm:spPr/>
      <dgm:t>
        <a:bodyPr/>
        <a:lstStyle/>
        <a:p>
          <a:r>
            <a:rPr lang="es-EC"/>
            <a:t>Implementar un sensor de velocidad angular más adecuado</a:t>
          </a:r>
        </a:p>
      </dgm:t>
    </dgm:pt>
    <dgm:pt modelId="{67BCF467-A4F3-4F60-B347-77F9F952AE37}" type="parTrans" cxnId="{97282F01-ED24-4AE9-A70D-0C85ADBDBD33}">
      <dgm:prSet/>
      <dgm:spPr/>
      <dgm:t>
        <a:bodyPr/>
        <a:lstStyle/>
        <a:p>
          <a:endParaRPr lang="es-EC"/>
        </a:p>
      </dgm:t>
    </dgm:pt>
    <dgm:pt modelId="{65F697F9-C54E-4E4D-ACA4-28C6FA37B36B}" type="sibTrans" cxnId="{97282F01-ED24-4AE9-A70D-0C85ADBDBD33}">
      <dgm:prSet/>
      <dgm:spPr/>
      <dgm:t>
        <a:bodyPr/>
        <a:lstStyle/>
        <a:p>
          <a:endParaRPr lang="es-EC"/>
        </a:p>
      </dgm:t>
    </dgm:pt>
    <dgm:pt modelId="{917DF269-E96C-4DA7-92D2-BFDB45D5DEAE}">
      <dgm:prSet/>
      <dgm:spPr/>
      <dgm:t>
        <a:bodyPr/>
        <a:lstStyle/>
        <a:p>
          <a:r>
            <a:rPr lang="es-EC"/>
            <a:t>La sustitución del motor hidráulico puede abrir la posibilidad de realizar un control de posición angular de las plataformas móviles</a:t>
          </a:r>
        </a:p>
      </dgm:t>
    </dgm:pt>
    <dgm:pt modelId="{091055DE-35F0-4BB4-927A-6D446AE0927B}" type="parTrans" cxnId="{B31EE0AB-41D7-4079-9D28-AD80B5B2ADE8}">
      <dgm:prSet/>
      <dgm:spPr/>
      <dgm:t>
        <a:bodyPr/>
        <a:lstStyle/>
        <a:p>
          <a:endParaRPr lang="es-EC"/>
        </a:p>
      </dgm:t>
    </dgm:pt>
    <dgm:pt modelId="{D9BBE5DD-5B26-4A04-989D-A1D0A365307A}" type="sibTrans" cxnId="{B31EE0AB-41D7-4079-9D28-AD80B5B2ADE8}">
      <dgm:prSet/>
      <dgm:spPr/>
      <dgm:t>
        <a:bodyPr/>
        <a:lstStyle/>
        <a:p>
          <a:endParaRPr lang="es-EC"/>
        </a:p>
      </dgm:t>
    </dgm:pt>
    <dgm:pt modelId="{82530CD9-139C-4922-8137-6A9DBFC03EEC}">
      <dgm:prSet/>
      <dgm:spPr/>
      <dgm:t>
        <a:bodyPr/>
        <a:lstStyle/>
        <a:p>
          <a:r>
            <a:rPr lang="es-EC"/>
            <a:t> Para un refinamiento de los movimientos de la plataforma es posible realizar un control de velocidad en los sistemas de desplazamiento lineal</a:t>
          </a:r>
        </a:p>
      </dgm:t>
    </dgm:pt>
    <dgm:pt modelId="{73B900FE-CB7F-44BA-B563-F1B9F9AB5C1F}" type="parTrans" cxnId="{788BDD4D-0037-4926-83DA-C51574A66A8B}">
      <dgm:prSet/>
      <dgm:spPr/>
      <dgm:t>
        <a:bodyPr/>
        <a:lstStyle/>
        <a:p>
          <a:endParaRPr lang="es-EC"/>
        </a:p>
      </dgm:t>
    </dgm:pt>
    <dgm:pt modelId="{0BF270D3-FF67-4D34-9FD3-1F4016F394A3}" type="sibTrans" cxnId="{788BDD4D-0037-4926-83DA-C51574A66A8B}">
      <dgm:prSet/>
      <dgm:spPr/>
      <dgm:t>
        <a:bodyPr/>
        <a:lstStyle/>
        <a:p>
          <a:endParaRPr lang="es-EC"/>
        </a:p>
      </dgm:t>
    </dgm:pt>
    <dgm:pt modelId="{F8C7B12C-0861-4844-86FF-47B890954B72}">
      <dgm:prSet/>
      <dgm:spPr/>
      <dgm:t>
        <a:bodyPr/>
        <a:lstStyle/>
        <a:p>
          <a:r>
            <a:rPr lang="es-EC"/>
            <a:t>Con la investigación es posible realizar un control de lazo cerrado en lo que tiene que ver con posiciones y aceleraciones para una mejor recreación de ilusiones</a:t>
          </a:r>
        </a:p>
      </dgm:t>
    </dgm:pt>
    <dgm:pt modelId="{4A0A7F4D-B1BB-42F6-BD5E-939744E3A26D}" type="parTrans" cxnId="{FC005782-E7AD-4B42-9E75-7C286C1742D2}">
      <dgm:prSet/>
      <dgm:spPr/>
      <dgm:t>
        <a:bodyPr/>
        <a:lstStyle/>
        <a:p>
          <a:endParaRPr lang="es-EC"/>
        </a:p>
      </dgm:t>
    </dgm:pt>
    <dgm:pt modelId="{9902ED65-4666-4672-AFE0-241746B0CC09}" type="sibTrans" cxnId="{FC005782-E7AD-4B42-9E75-7C286C1742D2}">
      <dgm:prSet/>
      <dgm:spPr/>
      <dgm:t>
        <a:bodyPr/>
        <a:lstStyle/>
        <a:p>
          <a:endParaRPr lang="es-EC"/>
        </a:p>
      </dgm:t>
    </dgm:pt>
    <dgm:pt modelId="{A8B4EF53-0F4E-429F-9EEE-CEC234DCB838}" type="pres">
      <dgm:prSet presAssocID="{2065FA45-0D93-4D61-90C7-A49113505C0B}" presName="Name0" presStyleCnt="0">
        <dgm:presLayoutVars>
          <dgm:chMax val="7"/>
          <dgm:chPref val="7"/>
          <dgm:dir/>
        </dgm:presLayoutVars>
      </dgm:prSet>
      <dgm:spPr/>
    </dgm:pt>
    <dgm:pt modelId="{75DA3826-3EFF-4500-98AD-C33F91D991A8}" type="pres">
      <dgm:prSet presAssocID="{2065FA45-0D93-4D61-90C7-A49113505C0B}" presName="Name1" presStyleCnt="0"/>
      <dgm:spPr/>
    </dgm:pt>
    <dgm:pt modelId="{97B9ABCA-82B8-4523-8FA3-E964567AE9ED}" type="pres">
      <dgm:prSet presAssocID="{2065FA45-0D93-4D61-90C7-A49113505C0B}" presName="cycle" presStyleCnt="0"/>
      <dgm:spPr/>
    </dgm:pt>
    <dgm:pt modelId="{E3973893-470F-469D-BC3A-27157395AD84}" type="pres">
      <dgm:prSet presAssocID="{2065FA45-0D93-4D61-90C7-A49113505C0B}" presName="srcNode" presStyleLbl="node1" presStyleIdx="0" presStyleCnt="5"/>
      <dgm:spPr/>
    </dgm:pt>
    <dgm:pt modelId="{5BF29510-4C14-40ED-83F0-D610D6EFC40A}" type="pres">
      <dgm:prSet presAssocID="{2065FA45-0D93-4D61-90C7-A49113505C0B}" presName="conn" presStyleLbl="parChTrans1D2" presStyleIdx="0" presStyleCnt="1"/>
      <dgm:spPr/>
    </dgm:pt>
    <dgm:pt modelId="{16D7F344-4656-4EE6-8278-83A4ACCDDFB5}" type="pres">
      <dgm:prSet presAssocID="{2065FA45-0D93-4D61-90C7-A49113505C0B}" presName="extraNode" presStyleLbl="node1" presStyleIdx="0" presStyleCnt="5"/>
      <dgm:spPr/>
    </dgm:pt>
    <dgm:pt modelId="{A32B0F75-2998-4930-A1D0-FA7B058F0589}" type="pres">
      <dgm:prSet presAssocID="{2065FA45-0D93-4D61-90C7-A49113505C0B}" presName="dstNode" presStyleLbl="node1" presStyleIdx="0" presStyleCnt="5"/>
      <dgm:spPr/>
    </dgm:pt>
    <dgm:pt modelId="{0386A8D7-EC3E-4810-9384-D53BA63C8B1C}" type="pres">
      <dgm:prSet presAssocID="{01BCB02A-B06C-43B9-B69F-3DCEE42F0150}" presName="text_1" presStyleLbl="node1" presStyleIdx="0" presStyleCnt="5">
        <dgm:presLayoutVars>
          <dgm:bulletEnabled val="1"/>
        </dgm:presLayoutVars>
      </dgm:prSet>
      <dgm:spPr/>
    </dgm:pt>
    <dgm:pt modelId="{78B98567-59F4-465D-9CD4-939A379FE0CD}" type="pres">
      <dgm:prSet presAssocID="{01BCB02A-B06C-43B9-B69F-3DCEE42F0150}" presName="accent_1" presStyleCnt="0"/>
      <dgm:spPr/>
    </dgm:pt>
    <dgm:pt modelId="{02DCBA78-AFD9-49C1-8A5B-3B7CAB7FDCFE}" type="pres">
      <dgm:prSet presAssocID="{01BCB02A-B06C-43B9-B69F-3DCEE42F0150}" presName="accentRepeatNode" presStyleLbl="solidFgAcc1" presStyleIdx="0" presStyleCnt="5"/>
      <dgm:spPr/>
    </dgm:pt>
    <dgm:pt modelId="{CF3984A6-9A93-4877-AA84-6A8A04EB9119}" type="pres">
      <dgm:prSet presAssocID="{AF1087C9-7752-4F4D-A24F-8031CC762258}" presName="text_2" presStyleLbl="node1" presStyleIdx="1" presStyleCnt="5">
        <dgm:presLayoutVars>
          <dgm:bulletEnabled val="1"/>
        </dgm:presLayoutVars>
      </dgm:prSet>
      <dgm:spPr/>
    </dgm:pt>
    <dgm:pt modelId="{43ED93FE-CB0A-4FBF-BA50-EF12F74766F7}" type="pres">
      <dgm:prSet presAssocID="{AF1087C9-7752-4F4D-A24F-8031CC762258}" presName="accent_2" presStyleCnt="0"/>
      <dgm:spPr/>
    </dgm:pt>
    <dgm:pt modelId="{D4CFF634-FE24-4567-A607-1F9CE98F7EE7}" type="pres">
      <dgm:prSet presAssocID="{AF1087C9-7752-4F4D-A24F-8031CC762258}" presName="accentRepeatNode" presStyleLbl="solidFgAcc1" presStyleIdx="1" presStyleCnt="5"/>
      <dgm:spPr/>
    </dgm:pt>
    <dgm:pt modelId="{BD517521-4068-4528-B6EC-43743AFBEE50}" type="pres">
      <dgm:prSet presAssocID="{917DF269-E96C-4DA7-92D2-BFDB45D5DEAE}" presName="text_3" presStyleLbl="node1" presStyleIdx="2" presStyleCnt="5">
        <dgm:presLayoutVars>
          <dgm:bulletEnabled val="1"/>
        </dgm:presLayoutVars>
      </dgm:prSet>
      <dgm:spPr/>
    </dgm:pt>
    <dgm:pt modelId="{3C528914-2ECF-4E8B-96A5-469047C419A4}" type="pres">
      <dgm:prSet presAssocID="{917DF269-E96C-4DA7-92D2-BFDB45D5DEAE}" presName="accent_3" presStyleCnt="0"/>
      <dgm:spPr/>
    </dgm:pt>
    <dgm:pt modelId="{E264759A-1440-4975-9321-D3DF2E42D031}" type="pres">
      <dgm:prSet presAssocID="{917DF269-E96C-4DA7-92D2-BFDB45D5DEAE}" presName="accentRepeatNode" presStyleLbl="solidFgAcc1" presStyleIdx="2" presStyleCnt="5"/>
      <dgm:spPr/>
    </dgm:pt>
    <dgm:pt modelId="{51AA28DD-D2DF-43D8-9666-BB7C7EC63648}" type="pres">
      <dgm:prSet presAssocID="{82530CD9-139C-4922-8137-6A9DBFC03EEC}" presName="text_4" presStyleLbl="node1" presStyleIdx="3" presStyleCnt="5">
        <dgm:presLayoutVars>
          <dgm:bulletEnabled val="1"/>
        </dgm:presLayoutVars>
      </dgm:prSet>
      <dgm:spPr/>
    </dgm:pt>
    <dgm:pt modelId="{DB11BA21-9910-422D-8804-330B4CF5C592}" type="pres">
      <dgm:prSet presAssocID="{82530CD9-139C-4922-8137-6A9DBFC03EEC}" presName="accent_4" presStyleCnt="0"/>
      <dgm:spPr/>
    </dgm:pt>
    <dgm:pt modelId="{ADD18039-FEB7-4EF1-98F1-485AED926259}" type="pres">
      <dgm:prSet presAssocID="{82530CD9-139C-4922-8137-6A9DBFC03EEC}" presName="accentRepeatNode" presStyleLbl="solidFgAcc1" presStyleIdx="3" presStyleCnt="5"/>
      <dgm:spPr/>
    </dgm:pt>
    <dgm:pt modelId="{A9437CD4-283D-48E5-86BC-998F517BAB31}" type="pres">
      <dgm:prSet presAssocID="{F8C7B12C-0861-4844-86FF-47B890954B72}" presName="text_5" presStyleLbl="node1" presStyleIdx="4" presStyleCnt="5">
        <dgm:presLayoutVars>
          <dgm:bulletEnabled val="1"/>
        </dgm:presLayoutVars>
      </dgm:prSet>
      <dgm:spPr/>
    </dgm:pt>
    <dgm:pt modelId="{58848DE1-5757-426C-9C03-567842476F0B}" type="pres">
      <dgm:prSet presAssocID="{F8C7B12C-0861-4844-86FF-47B890954B72}" presName="accent_5" presStyleCnt="0"/>
      <dgm:spPr/>
    </dgm:pt>
    <dgm:pt modelId="{F99C4866-7856-4CA2-9E69-4A802F9A9F7B}" type="pres">
      <dgm:prSet presAssocID="{F8C7B12C-0861-4844-86FF-47B890954B72}" presName="accentRepeatNode" presStyleLbl="solidFgAcc1" presStyleIdx="4" presStyleCnt="5"/>
      <dgm:spPr/>
    </dgm:pt>
  </dgm:ptLst>
  <dgm:cxnLst>
    <dgm:cxn modelId="{97282F01-ED24-4AE9-A70D-0C85ADBDBD33}" srcId="{2065FA45-0D93-4D61-90C7-A49113505C0B}" destId="{AF1087C9-7752-4F4D-A24F-8031CC762258}" srcOrd="1" destOrd="0" parTransId="{67BCF467-A4F3-4F60-B347-77F9F952AE37}" sibTransId="{65F697F9-C54E-4E4D-ACA4-28C6FA37B36B}"/>
    <dgm:cxn modelId="{C99C8B39-000E-47E3-8A8C-FA792EEC37CB}" type="presOf" srcId="{01BCB02A-B06C-43B9-B69F-3DCEE42F0150}" destId="{0386A8D7-EC3E-4810-9384-D53BA63C8B1C}" srcOrd="0" destOrd="0" presId="urn:microsoft.com/office/officeart/2008/layout/VerticalCurvedList"/>
    <dgm:cxn modelId="{788BDD4D-0037-4926-83DA-C51574A66A8B}" srcId="{2065FA45-0D93-4D61-90C7-A49113505C0B}" destId="{82530CD9-139C-4922-8137-6A9DBFC03EEC}" srcOrd="3" destOrd="0" parTransId="{73B900FE-CB7F-44BA-B563-F1B9F9AB5C1F}" sibTransId="{0BF270D3-FF67-4D34-9FD3-1F4016F394A3}"/>
    <dgm:cxn modelId="{EE840A53-2EB3-4A73-ACB6-782A332CF9E4}" type="presOf" srcId="{2065FA45-0D93-4D61-90C7-A49113505C0B}" destId="{A8B4EF53-0F4E-429F-9EEE-CEC234DCB838}" srcOrd="0" destOrd="0" presId="urn:microsoft.com/office/officeart/2008/layout/VerticalCurvedList"/>
    <dgm:cxn modelId="{DE64E97E-9709-4CD5-9AEA-EE4BAD41B5E3}" type="presOf" srcId="{AF1087C9-7752-4F4D-A24F-8031CC762258}" destId="{CF3984A6-9A93-4877-AA84-6A8A04EB9119}" srcOrd="0" destOrd="0" presId="urn:microsoft.com/office/officeart/2008/layout/VerticalCurvedList"/>
    <dgm:cxn modelId="{FC005782-E7AD-4B42-9E75-7C286C1742D2}" srcId="{2065FA45-0D93-4D61-90C7-A49113505C0B}" destId="{F8C7B12C-0861-4844-86FF-47B890954B72}" srcOrd="4" destOrd="0" parTransId="{4A0A7F4D-B1BB-42F6-BD5E-939744E3A26D}" sibTransId="{9902ED65-4666-4672-AFE0-241746B0CC09}"/>
    <dgm:cxn modelId="{03F3718A-CA58-4674-A912-502DACB69BE5}" type="presOf" srcId="{82530CD9-139C-4922-8137-6A9DBFC03EEC}" destId="{51AA28DD-D2DF-43D8-9666-BB7C7EC63648}" srcOrd="0" destOrd="0" presId="urn:microsoft.com/office/officeart/2008/layout/VerticalCurvedList"/>
    <dgm:cxn modelId="{E817E396-8FA6-4270-92FF-40BD3F59BF55}" type="presOf" srcId="{917DF269-E96C-4DA7-92D2-BFDB45D5DEAE}" destId="{BD517521-4068-4528-B6EC-43743AFBEE50}" srcOrd="0" destOrd="0" presId="urn:microsoft.com/office/officeart/2008/layout/VerticalCurvedList"/>
    <dgm:cxn modelId="{C5ED039E-E29C-4809-9D6E-D73D3B34CDC9}" type="presOf" srcId="{6E0070A1-4BAB-482B-8EC3-2F22DCC70533}" destId="{5BF29510-4C14-40ED-83F0-D610D6EFC40A}" srcOrd="0" destOrd="0" presId="urn:microsoft.com/office/officeart/2008/layout/VerticalCurvedList"/>
    <dgm:cxn modelId="{A34B05A3-6C80-4EAC-AAA0-CD498E278636}" type="presOf" srcId="{F8C7B12C-0861-4844-86FF-47B890954B72}" destId="{A9437CD4-283D-48E5-86BC-998F517BAB31}" srcOrd="0" destOrd="0" presId="urn:microsoft.com/office/officeart/2008/layout/VerticalCurvedList"/>
    <dgm:cxn modelId="{A4D655A3-90B0-42B1-A289-9400740C7E26}" srcId="{2065FA45-0D93-4D61-90C7-A49113505C0B}" destId="{01BCB02A-B06C-43B9-B69F-3DCEE42F0150}" srcOrd="0" destOrd="0" parTransId="{89495418-CD86-4B73-A448-953EDDB0C762}" sibTransId="{6E0070A1-4BAB-482B-8EC3-2F22DCC70533}"/>
    <dgm:cxn modelId="{B31EE0AB-41D7-4079-9D28-AD80B5B2ADE8}" srcId="{2065FA45-0D93-4D61-90C7-A49113505C0B}" destId="{917DF269-E96C-4DA7-92D2-BFDB45D5DEAE}" srcOrd="2" destOrd="0" parTransId="{091055DE-35F0-4BB4-927A-6D446AE0927B}" sibTransId="{D9BBE5DD-5B26-4A04-989D-A1D0A365307A}"/>
    <dgm:cxn modelId="{C0276909-3806-4AD7-B1D5-CEC10A0F38D9}" type="presParOf" srcId="{A8B4EF53-0F4E-429F-9EEE-CEC234DCB838}" destId="{75DA3826-3EFF-4500-98AD-C33F91D991A8}" srcOrd="0" destOrd="0" presId="urn:microsoft.com/office/officeart/2008/layout/VerticalCurvedList"/>
    <dgm:cxn modelId="{9764D7BC-246D-465C-8D30-E78B274674FF}" type="presParOf" srcId="{75DA3826-3EFF-4500-98AD-C33F91D991A8}" destId="{97B9ABCA-82B8-4523-8FA3-E964567AE9ED}" srcOrd="0" destOrd="0" presId="urn:microsoft.com/office/officeart/2008/layout/VerticalCurvedList"/>
    <dgm:cxn modelId="{A4BBCCFA-3D0F-4CAD-8CD5-04769A29770F}" type="presParOf" srcId="{97B9ABCA-82B8-4523-8FA3-E964567AE9ED}" destId="{E3973893-470F-469D-BC3A-27157395AD84}" srcOrd="0" destOrd="0" presId="urn:microsoft.com/office/officeart/2008/layout/VerticalCurvedList"/>
    <dgm:cxn modelId="{FEFB3DB5-4317-4DBE-8EE5-120AB61A0F29}" type="presParOf" srcId="{97B9ABCA-82B8-4523-8FA3-E964567AE9ED}" destId="{5BF29510-4C14-40ED-83F0-D610D6EFC40A}" srcOrd="1" destOrd="0" presId="urn:microsoft.com/office/officeart/2008/layout/VerticalCurvedList"/>
    <dgm:cxn modelId="{EE0FC7EB-1524-4139-A0D5-62446AA0DAB2}" type="presParOf" srcId="{97B9ABCA-82B8-4523-8FA3-E964567AE9ED}" destId="{16D7F344-4656-4EE6-8278-83A4ACCDDFB5}" srcOrd="2" destOrd="0" presId="urn:microsoft.com/office/officeart/2008/layout/VerticalCurvedList"/>
    <dgm:cxn modelId="{794E0D73-BF9E-451E-B0C4-AF6573DFD0A2}" type="presParOf" srcId="{97B9ABCA-82B8-4523-8FA3-E964567AE9ED}" destId="{A32B0F75-2998-4930-A1D0-FA7B058F0589}" srcOrd="3" destOrd="0" presId="urn:microsoft.com/office/officeart/2008/layout/VerticalCurvedList"/>
    <dgm:cxn modelId="{6D575363-140B-42F8-916D-88A14084DEF4}" type="presParOf" srcId="{75DA3826-3EFF-4500-98AD-C33F91D991A8}" destId="{0386A8D7-EC3E-4810-9384-D53BA63C8B1C}" srcOrd="1" destOrd="0" presId="urn:microsoft.com/office/officeart/2008/layout/VerticalCurvedList"/>
    <dgm:cxn modelId="{C238666F-3F1E-4C66-BB74-44688A24C63A}" type="presParOf" srcId="{75DA3826-3EFF-4500-98AD-C33F91D991A8}" destId="{78B98567-59F4-465D-9CD4-939A379FE0CD}" srcOrd="2" destOrd="0" presId="urn:microsoft.com/office/officeart/2008/layout/VerticalCurvedList"/>
    <dgm:cxn modelId="{BEFAE303-97B7-4C6D-AB89-E0B00A859474}" type="presParOf" srcId="{78B98567-59F4-465D-9CD4-939A379FE0CD}" destId="{02DCBA78-AFD9-49C1-8A5B-3B7CAB7FDCFE}" srcOrd="0" destOrd="0" presId="urn:microsoft.com/office/officeart/2008/layout/VerticalCurvedList"/>
    <dgm:cxn modelId="{13DEC5F4-678D-4C80-A37C-87C9750A6AB2}" type="presParOf" srcId="{75DA3826-3EFF-4500-98AD-C33F91D991A8}" destId="{CF3984A6-9A93-4877-AA84-6A8A04EB9119}" srcOrd="3" destOrd="0" presId="urn:microsoft.com/office/officeart/2008/layout/VerticalCurvedList"/>
    <dgm:cxn modelId="{DEEC5CE6-7A13-4D4B-9D63-258565E1CE8E}" type="presParOf" srcId="{75DA3826-3EFF-4500-98AD-C33F91D991A8}" destId="{43ED93FE-CB0A-4FBF-BA50-EF12F74766F7}" srcOrd="4" destOrd="0" presId="urn:microsoft.com/office/officeart/2008/layout/VerticalCurvedList"/>
    <dgm:cxn modelId="{FDD5C762-B8D7-4834-9028-3E46A833050F}" type="presParOf" srcId="{43ED93FE-CB0A-4FBF-BA50-EF12F74766F7}" destId="{D4CFF634-FE24-4567-A607-1F9CE98F7EE7}" srcOrd="0" destOrd="0" presId="urn:microsoft.com/office/officeart/2008/layout/VerticalCurvedList"/>
    <dgm:cxn modelId="{A79F206B-E726-4415-91CD-98FF8C152186}" type="presParOf" srcId="{75DA3826-3EFF-4500-98AD-C33F91D991A8}" destId="{BD517521-4068-4528-B6EC-43743AFBEE50}" srcOrd="5" destOrd="0" presId="urn:microsoft.com/office/officeart/2008/layout/VerticalCurvedList"/>
    <dgm:cxn modelId="{9F7AFB95-A2FA-442D-832A-7C04EB78CBB6}" type="presParOf" srcId="{75DA3826-3EFF-4500-98AD-C33F91D991A8}" destId="{3C528914-2ECF-4E8B-96A5-469047C419A4}" srcOrd="6" destOrd="0" presId="urn:microsoft.com/office/officeart/2008/layout/VerticalCurvedList"/>
    <dgm:cxn modelId="{7E7A1277-F8B4-4538-9414-305824D00491}" type="presParOf" srcId="{3C528914-2ECF-4E8B-96A5-469047C419A4}" destId="{E264759A-1440-4975-9321-D3DF2E42D031}" srcOrd="0" destOrd="0" presId="urn:microsoft.com/office/officeart/2008/layout/VerticalCurvedList"/>
    <dgm:cxn modelId="{A792B79D-8553-4C9D-B5C6-53A3CC0C2A92}" type="presParOf" srcId="{75DA3826-3EFF-4500-98AD-C33F91D991A8}" destId="{51AA28DD-D2DF-43D8-9666-BB7C7EC63648}" srcOrd="7" destOrd="0" presId="urn:microsoft.com/office/officeart/2008/layout/VerticalCurvedList"/>
    <dgm:cxn modelId="{D9320ADD-51D3-421E-8B22-D16AD704767D}" type="presParOf" srcId="{75DA3826-3EFF-4500-98AD-C33F91D991A8}" destId="{DB11BA21-9910-422D-8804-330B4CF5C592}" srcOrd="8" destOrd="0" presId="urn:microsoft.com/office/officeart/2008/layout/VerticalCurvedList"/>
    <dgm:cxn modelId="{10844051-8AB0-494B-B56D-5183238156C5}" type="presParOf" srcId="{DB11BA21-9910-422D-8804-330B4CF5C592}" destId="{ADD18039-FEB7-4EF1-98F1-485AED926259}" srcOrd="0" destOrd="0" presId="urn:microsoft.com/office/officeart/2008/layout/VerticalCurvedList"/>
    <dgm:cxn modelId="{F715AB21-3433-4DF6-9568-9FDDEE670D30}" type="presParOf" srcId="{75DA3826-3EFF-4500-98AD-C33F91D991A8}" destId="{A9437CD4-283D-48E5-86BC-998F517BAB31}" srcOrd="9" destOrd="0" presId="urn:microsoft.com/office/officeart/2008/layout/VerticalCurvedList"/>
    <dgm:cxn modelId="{622BDC0C-DB94-4D9D-BC3B-83990BB23717}" type="presParOf" srcId="{75DA3826-3EFF-4500-98AD-C33F91D991A8}" destId="{58848DE1-5757-426C-9C03-567842476F0B}" srcOrd="10" destOrd="0" presId="urn:microsoft.com/office/officeart/2008/layout/VerticalCurvedList"/>
    <dgm:cxn modelId="{DB38FE13-12FF-4F58-AA8D-C889CCB3A919}" type="presParOf" srcId="{58848DE1-5757-426C-9C03-567842476F0B}" destId="{F99C4866-7856-4CA2-9E69-4A802F9A9F7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29510-4C14-40ED-83F0-D610D6EFC40A}">
      <dsp:nvSpPr>
        <dsp:cNvPr id="0" name=""/>
        <dsp:cNvSpPr/>
      </dsp:nvSpPr>
      <dsp:spPr>
        <a:xfrm>
          <a:off x="-4079500" y="-626139"/>
          <a:ext cx="4861228" cy="4861228"/>
        </a:xfrm>
        <a:prstGeom prst="blockArc">
          <a:avLst>
            <a:gd name="adj1" fmla="val 18900000"/>
            <a:gd name="adj2" fmla="val 2700000"/>
            <a:gd name="adj3" fmla="val 444"/>
          </a:avLst>
        </a:pr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5B50224-1A0E-4E0F-AEA7-24CBFF914E3C}">
      <dsp:nvSpPr>
        <dsp:cNvPr id="0" name=""/>
        <dsp:cNvSpPr/>
      </dsp:nvSpPr>
      <dsp:spPr>
        <a:xfrm>
          <a:off x="409615" y="187416"/>
          <a:ext cx="5851746" cy="73528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0691" tIns="43180" rIns="43180" bIns="43180" numCol="1" spcCol="1270" anchor="ctr"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s-EC" sz="1700" kern="1200">
              <a:solidFill>
                <a:prstClr val="black">
                  <a:hueOff val="0"/>
                  <a:satOff val="0"/>
                  <a:lumOff val="0"/>
                  <a:alphaOff val="0"/>
                </a:prstClr>
              </a:solidFill>
              <a:latin typeface="Corbel" panose="020B0503020204020204"/>
              <a:ea typeface="+mn-ea"/>
              <a:cs typeface="+mn-cs"/>
            </a:rPr>
            <a:t>Reacciones de un piloto frente a situaciones de emergencia</a:t>
          </a:r>
          <a:endParaRPr lang="es-EC" sz="1700" kern="1200"/>
        </a:p>
      </dsp:txBody>
      <dsp:txXfrm>
        <a:off x="409615" y="187416"/>
        <a:ext cx="5851746" cy="735280"/>
      </dsp:txXfrm>
    </dsp:sp>
    <dsp:sp modelId="{DAAC23D6-0C5A-4794-9498-388BE4F59DAD}">
      <dsp:nvSpPr>
        <dsp:cNvPr id="0" name=""/>
        <dsp:cNvSpPr/>
      </dsp:nvSpPr>
      <dsp:spPr>
        <a:xfrm>
          <a:off x="62614" y="208055"/>
          <a:ext cx="694001" cy="6940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5AB871-4167-4D82-918E-B39CC9057089}">
      <dsp:nvSpPr>
        <dsp:cNvPr id="0" name=""/>
        <dsp:cNvSpPr/>
      </dsp:nvSpPr>
      <dsp:spPr>
        <a:xfrm>
          <a:off x="814578" y="1110401"/>
          <a:ext cx="5360129" cy="55520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0691"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a:t>El Ecuador no cuenta con simuladores adecuados</a:t>
          </a:r>
        </a:p>
      </dsp:txBody>
      <dsp:txXfrm>
        <a:off x="814578" y="1110401"/>
        <a:ext cx="5360129" cy="555200"/>
      </dsp:txXfrm>
    </dsp:sp>
    <dsp:sp modelId="{E6612262-D2EF-4E37-8510-F1D399E6FCB7}">
      <dsp:nvSpPr>
        <dsp:cNvPr id="0" name=""/>
        <dsp:cNvSpPr/>
      </dsp:nvSpPr>
      <dsp:spPr>
        <a:xfrm>
          <a:off x="380924" y="1041001"/>
          <a:ext cx="694001" cy="6940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3AB048D-8AC2-412F-9A3F-9F8ED23C7475}">
      <dsp:nvSpPr>
        <dsp:cNvPr id="0" name=""/>
        <dsp:cNvSpPr/>
      </dsp:nvSpPr>
      <dsp:spPr>
        <a:xfrm>
          <a:off x="727924" y="1943347"/>
          <a:ext cx="5533436" cy="55520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0691"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a:t>La escuela de vuelo de la Marina invierte actualmente altas sumas de dinero por piloto para el entrenamiento</a:t>
          </a:r>
          <a:r>
            <a:rPr lang="es-EC" sz="1700" kern="1200">
              <a:latin typeface="Arial" panose="020B0604020202020204" pitchFamily="34" charset="0"/>
              <a:ea typeface="Arial" panose="020B0604020202020204" pitchFamily="34" charset="0"/>
            </a:rPr>
            <a:t> </a:t>
          </a:r>
        </a:p>
      </dsp:txBody>
      <dsp:txXfrm>
        <a:off x="727924" y="1943347"/>
        <a:ext cx="5533436" cy="555200"/>
      </dsp:txXfrm>
    </dsp:sp>
    <dsp:sp modelId="{8787332E-9EF3-4CA6-88A0-FCC6A16ADB93}">
      <dsp:nvSpPr>
        <dsp:cNvPr id="0" name=""/>
        <dsp:cNvSpPr/>
      </dsp:nvSpPr>
      <dsp:spPr>
        <a:xfrm>
          <a:off x="380924" y="1873947"/>
          <a:ext cx="694001" cy="6940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7D5C106-EFE6-4955-A120-66EEB7FA8708}">
      <dsp:nvSpPr>
        <dsp:cNvPr id="0" name=""/>
        <dsp:cNvSpPr/>
      </dsp:nvSpPr>
      <dsp:spPr>
        <a:xfrm>
          <a:off x="409615" y="2776293"/>
          <a:ext cx="5851746" cy="55520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0691"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a:t>Utilización de la mayor cantidad posible de software y hardware abierto</a:t>
          </a:r>
        </a:p>
      </dsp:txBody>
      <dsp:txXfrm>
        <a:off x="409615" y="2776293"/>
        <a:ext cx="5851746" cy="555200"/>
      </dsp:txXfrm>
    </dsp:sp>
    <dsp:sp modelId="{033C26D9-BE0F-4E53-94BA-D8B34921D5E4}">
      <dsp:nvSpPr>
        <dsp:cNvPr id="0" name=""/>
        <dsp:cNvSpPr/>
      </dsp:nvSpPr>
      <dsp:spPr>
        <a:xfrm>
          <a:off x="62614" y="2706892"/>
          <a:ext cx="694001" cy="6940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A7D70-0C01-4327-B34C-BD676B15BBB8}">
      <dsp:nvSpPr>
        <dsp:cNvPr id="0" name=""/>
        <dsp:cNvSpPr/>
      </dsp:nvSpPr>
      <dsp:spPr>
        <a:xfrm>
          <a:off x="-1569657" y="-266259"/>
          <a:ext cx="2049144" cy="2049144"/>
        </a:xfrm>
        <a:prstGeom prst="blockArc">
          <a:avLst>
            <a:gd name="adj1" fmla="val 18900000"/>
            <a:gd name="adj2" fmla="val 2700000"/>
            <a:gd name="adj3" fmla="val 1054"/>
          </a:avLst>
        </a:prstGeom>
        <a:noFill/>
        <a:ln w="10795"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B62972F-D613-4484-A0D4-69EDE2D183B7}">
      <dsp:nvSpPr>
        <dsp:cNvPr id="0" name=""/>
        <dsp:cNvSpPr/>
      </dsp:nvSpPr>
      <dsp:spPr>
        <a:xfrm>
          <a:off x="467358" y="384425"/>
          <a:ext cx="8915818" cy="747773"/>
        </a:xfrm>
        <a:prstGeom prst="rect">
          <a:avLst/>
        </a:prstGeom>
        <a:solidFill>
          <a:schemeClr val="accent4">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1911" tIns="76200" rIns="76200" bIns="76200" numCol="1" spcCol="1270" anchor="ctr" anchorCtr="0">
          <a:noAutofit/>
        </a:bodyPr>
        <a:lstStyle/>
        <a:p>
          <a:pPr marL="0" lvl="0" indent="0" algn="l" defTabSz="1333500">
            <a:lnSpc>
              <a:spcPct val="90000"/>
            </a:lnSpc>
            <a:spcBef>
              <a:spcPct val="0"/>
            </a:spcBef>
            <a:spcAft>
              <a:spcPct val="35000"/>
            </a:spcAft>
            <a:buNone/>
          </a:pPr>
          <a:r>
            <a:rPr lang="es-EC" sz="3000" kern="1200"/>
            <a:t>Integrar y construir un simulador de desorientación espacial de cuatro grados de libertad</a:t>
          </a:r>
          <a:endParaRPr lang="es-EC" sz="3000" kern="1200">
            <a:latin typeface="+mj-lt"/>
            <a:cs typeface="Times New Roman" panose="02020603050405020304" pitchFamily="18" charset="0"/>
          </a:endParaRPr>
        </a:p>
      </dsp:txBody>
      <dsp:txXfrm>
        <a:off x="467358" y="384425"/>
        <a:ext cx="8915818" cy="747773"/>
      </dsp:txXfrm>
    </dsp:sp>
    <dsp:sp modelId="{E4321EE7-7B73-4655-B22C-14E354DFEE42}">
      <dsp:nvSpPr>
        <dsp:cNvPr id="0" name=""/>
        <dsp:cNvSpPr/>
      </dsp:nvSpPr>
      <dsp:spPr>
        <a:xfrm>
          <a:off x="0" y="290954"/>
          <a:ext cx="934716" cy="934716"/>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29510-4C14-40ED-83F0-D610D6EFC40A}">
      <dsp:nvSpPr>
        <dsp:cNvPr id="0" name=""/>
        <dsp:cNvSpPr/>
      </dsp:nvSpPr>
      <dsp:spPr>
        <a:xfrm>
          <a:off x="-4726189" y="-724453"/>
          <a:ext cx="5629448" cy="5629448"/>
        </a:xfrm>
        <a:prstGeom prst="blockArc">
          <a:avLst>
            <a:gd name="adj1" fmla="val 18900000"/>
            <a:gd name="adj2" fmla="val 2700000"/>
            <a:gd name="adj3" fmla="val 384"/>
          </a:avLst>
        </a:pr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5B50224-1A0E-4E0F-AEA7-24CBFF914E3C}">
      <dsp:nvSpPr>
        <dsp:cNvPr id="0" name=""/>
        <dsp:cNvSpPr/>
      </dsp:nvSpPr>
      <dsp:spPr>
        <a:xfrm>
          <a:off x="395307" y="176425"/>
          <a:ext cx="9282619" cy="69228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4921"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t>Implementar el sistema hidráulico controlado por actuadores utilizando los elementos disponibles, producto de trabajos preliminares, para obtener los movimientos deseados en la cabina.</a:t>
          </a:r>
        </a:p>
      </dsp:txBody>
      <dsp:txXfrm>
        <a:off x="395307" y="176425"/>
        <a:ext cx="9282619" cy="692284"/>
      </dsp:txXfrm>
    </dsp:sp>
    <dsp:sp modelId="{DAAC23D6-0C5A-4794-9498-388BE4F59DAD}">
      <dsp:nvSpPr>
        <dsp:cNvPr id="0" name=""/>
        <dsp:cNvSpPr/>
      </dsp:nvSpPr>
      <dsp:spPr>
        <a:xfrm>
          <a:off x="68598" y="195858"/>
          <a:ext cx="653418" cy="6534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F8E5B16-BCAB-4363-BAC7-303C20A07DB5}">
      <dsp:nvSpPr>
        <dsp:cNvPr id="0" name=""/>
        <dsp:cNvSpPr/>
      </dsp:nvSpPr>
      <dsp:spPr>
        <a:xfrm>
          <a:off x="769883" y="953115"/>
          <a:ext cx="8908042" cy="70660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4921"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a:t>Diseñar los controladores requeridos para obtener las posiciones deseadas de la cabina.</a:t>
          </a:r>
          <a:endParaRPr lang="es-EC" sz="1800" kern="1200">
            <a:latin typeface="+mj-lt"/>
            <a:cs typeface="Times New Roman" panose="02020603050405020304" pitchFamily="18" charset="0"/>
          </a:endParaRPr>
        </a:p>
      </dsp:txBody>
      <dsp:txXfrm>
        <a:off x="769883" y="953115"/>
        <a:ext cx="8908042" cy="706606"/>
      </dsp:txXfrm>
    </dsp:sp>
    <dsp:sp modelId="{2578496A-E6C7-4CF9-9114-8794EE49D68D}">
      <dsp:nvSpPr>
        <dsp:cNvPr id="0" name=""/>
        <dsp:cNvSpPr/>
      </dsp:nvSpPr>
      <dsp:spPr>
        <a:xfrm>
          <a:off x="443174" y="979710"/>
          <a:ext cx="653418" cy="6534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0E2E3CE-20B5-455F-8AC9-1EA5E3D94911}">
      <dsp:nvSpPr>
        <dsp:cNvPr id="0" name=""/>
        <dsp:cNvSpPr/>
      </dsp:nvSpPr>
      <dsp:spPr>
        <a:xfrm>
          <a:off x="884848" y="1767691"/>
          <a:ext cx="8793077" cy="645159"/>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4921"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t>Instrumentar el sistema con el uso de sensores para obtener las mediciones de las variables relacionadas con los actuadores hidráulicos.</a:t>
          </a:r>
          <a:endParaRPr lang="es-EC" sz="1800" kern="1200" dirty="0">
            <a:latin typeface="+mj-lt"/>
            <a:cs typeface="Times New Roman" panose="02020603050405020304" pitchFamily="18" charset="0"/>
          </a:endParaRPr>
        </a:p>
      </dsp:txBody>
      <dsp:txXfrm>
        <a:off x="884848" y="1767691"/>
        <a:ext cx="8793077" cy="645159"/>
      </dsp:txXfrm>
    </dsp:sp>
    <dsp:sp modelId="{1C85ECA5-13FE-4E6B-9C7B-3D96FE0829E5}">
      <dsp:nvSpPr>
        <dsp:cNvPr id="0" name=""/>
        <dsp:cNvSpPr/>
      </dsp:nvSpPr>
      <dsp:spPr>
        <a:xfrm>
          <a:off x="558139" y="1763561"/>
          <a:ext cx="653418" cy="6534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2B663F7-922C-4BC2-BE97-187EC06EF378}">
      <dsp:nvSpPr>
        <dsp:cNvPr id="0" name=""/>
        <dsp:cNvSpPr/>
      </dsp:nvSpPr>
      <dsp:spPr>
        <a:xfrm>
          <a:off x="769883" y="2496240"/>
          <a:ext cx="8908042" cy="75576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4921"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a:t>Implementar los controladores en los distintos actuadores, mediante circuitos integrados, para poder manipular las variables requeridas del simulador.</a:t>
          </a:r>
          <a:endParaRPr lang="es-EC" sz="1800" kern="1200">
            <a:latin typeface="+mj-lt"/>
            <a:cs typeface="Times New Roman" panose="02020603050405020304" pitchFamily="18" charset="0"/>
          </a:endParaRPr>
        </a:p>
      </dsp:txBody>
      <dsp:txXfrm>
        <a:off x="769883" y="2496240"/>
        <a:ext cx="8908042" cy="755764"/>
      </dsp:txXfrm>
    </dsp:sp>
    <dsp:sp modelId="{8E95868F-3C20-4BB0-8EAB-B7FFD9F23C5F}">
      <dsp:nvSpPr>
        <dsp:cNvPr id="0" name=""/>
        <dsp:cNvSpPr/>
      </dsp:nvSpPr>
      <dsp:spPr>
        <a:xfrm>
          <a:off x="443174" y="2547413"/>
          <a:ext cx="653418" cy="6534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0E7950F-700D-4EBE-AD51-D7B2A38AE018}">
      <dsp:nvSpPr>
        <dsp:cNvPr id="0" name=""/>
        <dsp:cNvSpPr/>
      </dsp:nvSpPr>
      <dsp:spPr>
        <a:xfrm>
          <a:off x="395307" y="3258027"/>
          <a:ext cx="9282619" cy="79989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4921"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a:t>Comunicar el software de simulación con el módulo de control mediante protocolos de comunicación estándar para obtener la integración de los sistemas.</a:t>
          </a:r>
          <a:endParaRPr lang="es-EC" sz="1800" kern="1200">
            <a:latin typeface="+mj-lt"/>
            <a:cs typeface="Times New Roman" panose="02020603050405020304" pitchFamily="18" charset="0"/>
          </a:endParaRPr>
        </a:p>
      </dsp:txBody>
      <dsp:txXfrm>
        <a:off x="395307" y="3258027"/>
        <a:ext cx="9282619" cy="799894"/>
      </dsp:txXfrm>
    </dsp:sp>
    <dsp:sp modelId="{30957DD3-0587-4300-B2EE-EDDF150C57DF}">
      <dsp:nvSpPr>
        <dsp:cNvPr id="0" name=""/>
        <dsp:cNvSpPr/>
      </dsp:nvSpPr>
      <dsp:spPr>
        <a:xfrm>
          <a:off x="68598" y="3331264"/>
          <a:ext cx="653418" cy="6534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0338D-0A68-4878-AB0C-445960D8B301}">
      <dsp:nvSpPr>
        <dsp:cNvPr id="0" name=""/>
        <dsp:cNvSpPr/>
      </dsp:nvSpPr>
      <dsp:spPr>
        <a:xfrm>
          <a:off x="2276" y="1116594"/>
          <a:ext cx="1421708" cy="710854"/>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COMPONENTES MECÁNICOS</a:t>
          </a:r>
        </a:p>
      </dsp:txBody>
      <dsp:txXfrm>
        <a:off x="23096" y="1137414"/>
        <a:ext cx="1380068" cy="669214"/>
      </dsp:txXfrm>
    </dsp:sp>
    <dsp:sp modelId="{6F2D8D9D-CFCB-49EA-B677-D872FDCAAF8C}">
      <dsp:nvSpPr>
        <dsp:cNvPr id="0" name=""/>
        <dsp:cNvSpPr/>
      </dsp:nvSpPr>
      <dsp:spPr>
        <a:xfrm rot="18289469">
          <a:off x="1210411" y="1041549"/>
          <a:ext cx="995830" cy="43461"/>
        </a:xfrm>
        <a:custGeom>
          <a:avLst/>
          <a:gdLst/>
          <a:ahLst/>
          <a:cxnLst/>
          <a:rect l="0" t="0" r="0" b="0"/>
          <a:pathLst>
            <a:path>
              <a:moveTo>
                <a:pt x="0" y="21730"/>
              </a:moveTo>
              <a:lnTo>
                <a:pt x="995830" y="2173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C" sz="900" b="1" kern="1200"/>
        </a:p>
      </dsp:txBody>
      <dsp:txXfrm>
        <a:off x="1683430" y="1038384"/>
        <a:ext cx="49791" cy="49791"/>
      </dsp:txXfrm>
    </dsp:sp>
    <dsp:sp modelId="{3A820143-2829-4AC3-95D4-FEDB9AE334A1}">
      <dsp:nvSpPr>
        <dsp:cNvPr id="0" name=""/>
        <dsp:cNvSpPr/>
      </dsp:nvSpPr>
      <dsp:spPr>
        <a:xfrm>
          <a:off x="1992667" y="299112"/>
          <a:ext cx="1421708" cy="710854"/>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Verificación</a:t>
          </a:r>
        </a:p>
      </dsp:txBody>
      <dsp:txXfrm>
        <a:off x="2013487" y="319932"/>
        <a:ext cx="1380068" cy="669214"/>
      </dsp:txXfrm>
    </dsp:sp>
    <dsp:sp modelId="{2B047001-AD41-4FAB-B0FA-D460FA0FC2F8}">
      <dsp:nvSpPr>
        <dsp:cNvPr id="0" name=""/>
        <dsp:cNvSpPr/>
      </dsp:nvSpPr>
      <dsp:spPr>
        <a:xfrm>
          <a:off x="1423984" y="1450290"/>
          <a:ext cx="568683" cy="43461"/>
        </a:xfrm>
        <a:custGeom>
          <a:avLst/>
          <a:gdLst/>
          <a:ahLst/>
          <a:cxnLst/>
          <a:rect l="0" t="0" r="0" b="0"/>
          <a:pathLst>
            <a:path>
              <a:moveTo>
                <a:pt x="0" y="21730"/>
              </a:moveTo>
              <a:lnTo>
                <a:pt x="568683" y="2173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C" sz="900" b="1" kern="1200"/>
        </a:p>
      </dsp:txBody>
      <dsp:txXfrm>
        <a:off x="1694109" y="1457804"/>
        <a:ext cx="28434" cy="28434"/>
      </dsp:txXfrm>
    </dsp:sp>
    <dsp:sp modelId="{62E54C44-BCBC-4C7A-AB35-E6C67E4F13AA}">
      <dsp:nvSpPr>
        <dsp:cNvPr id="0" name=""/>
        <dsp:cNvSpPr/>
      </dsp:nvSpPr>
      <dsp:spPr>
        <a:xfrm>
          <a:off x="1992667" y="1116594"/>
          <a:ext cx="1421708" cy="710854"/>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Modelamiento Matemático</a:t>
          </a:r>
        </a:p>
      </dsp:txBody>
      <dsp:txXfrm>
        <a:off x="2013487" y="1137414"/>
        <a:ext cx="1380068" cy="669214"/>
      </dsp:txXfrm>
    </dsp:sp>
    <dsp:sp modelId="{595981A7-9FC5-44EC-B4A0-041867D801BF}">
      <dsp:nvSpPr>
        <dsp:cNvPr id="0" name=""/>
        <dsp:cNvSpPr/>
      </dsp:nvSpPr>
      <dsp:spPr>
        <a:xfrm>
          <a:off x="3414376" y="1450290"/>
          <a:ext cx="568683" cy="43461"/>
        </a:xfrm>
        <a:custGeom>
          <a:avLst/>
          <a:gdLst/>
          <a:ahLst/>
          <a:cxnLst/>
          <a:rect l="0" t="0" r="0" b="0"/>
          <a:pathLst>
            <a:path>
              <a:moveTo>
                <a:pt x="0" y="21730"/>
              </a:moveTo>
              <a:lnTo>
                <a:pt x="568683" y="21730"/>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C" sz="900" b="1" kern="1200"/>
        </a:p>
      </dsp:txBody>
      <dsp:txXfrm>
        <a:off x="3684500" y="1457804"/>
        <a:ext cx="28434" cy="28434"/>
      </dsp:txXfrm>
    </dsp:sp>
    <dsp:sp modelId="{2504B71E-1318-43A7-A224-68D175D8CC90}">
      <dsp:nvSpPr>
        <dsp:cNvPr id="0" name=""/>
        <dsp:cNvSpPr/>
      </dsp:nvSpPr>
      <dsp:spPr>
        <a:xfrm>
          <a:off x="3983059" y="1116594"/>
          <a:ext cx="1421708" cy="710854"/>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Cálculo de la cinemática inversa</a:t>
          </a:r>
        </a:p>
      </dsp:txBody>
      <dsp:txXfrm>
        <a:off x="4003879" y="1137414"/>
        <a:ext cx="1380068" cy="669214"/>
      </dsp:txXfrm>
    </dsp:sp>
    <dsp:sp modelId="{D596AAA1-1285-4EF2-A91D-96C80F9CE8AC}">
      <dsp:nvSpPr>
        <dsp:cNvPr id="0" name=""/>
        <dsp:cNvSpPr/>
      </dsp:nvSpPr>
      <dsp:spPr>
        <a:xfrm rot="3310531">
          <a:off x="1210411" y="1859031"/>
          <a:ext cx="995830" cy="43461"/>
        </a:xfrm>
        <a:custGeom>
          <a:avLst/>
          <a:gdLst/>
          <a:ahLst/>
          <a:cxnLst/>
          <a:rect l="0" t="0" r="0" b="0"/>
          <a:pathLst>
            <a:path>
              <a:moveTo>
                <a:pt x="0" y="21730"/>
              </a:moveTo>
              <a:lnTo>
                <a:pt x="995830" y="2173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C" sz="900" b="1" kern="1200"/>
        </a:p>
      </dsp:txBody>
      <dsp:txXfrm>
        <a:off x="1683430" y="1855866"/>
        <a:ext cx="49791" cy="49791"/>
      </dsp:txXfrm>
    </dsp:sp>
    <dsp:sp modelId="{DF0193CB-95FD-4F08-80FD-C0CA62B03192}">
      <dsp:nvSpPr>
        <dsp:cNvPr id="0" name=""/>
        <dsp:cNvSpPr/>
      </dsp:nvSpPr>
      <dsp:spPr>
        <a:xfrm>
          <a:off x="1992667" y="1934076"/>
          <a:ext cx="1421708" cy="710854"/>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Implementación del Subsistema Hidráulico</a:t>
          </a:r>
        </a:p>
      </dsp:txBody>
      <dsp:txXfrm>
        <a:off x="2013487" y="1954896"/>
        <a:ext cx="1380068" cy="6692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8E7EA-CC4D-4327-AC96-C1B1D66A398C}">
      <dsp:nvSpPr>
        <dsp:cNvPr id="0" name=""/>
        <dsp:cNvSpPr/>
      </dsp:nvSpPr>
      <dsp:spPr>
        <a:xfrm>
          <a:off x="4454" y="1755851"/>
          <a:ext cx="1406653" cy="703326"/>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COMPONENTES DEL SISTEMA DE CONTROL</a:t>
          </a:r>
        </a:p>
      </dsp:txBody>
      <dsp:txXfrm>
        <a:off x="25054" y="1776451"/>
        <a:ext cx="1365453" cy="662126"/>
      </dsp:txXfrm>
    </dsp:sp>
    <dsp:sp modelId="{9CABF716-08B8-4C3F-BB1A-42118034D1E7}">
      <dsp:nvSpPr>
        <dsp:cNvPr id="0" name=""/>
        <dsp:cNvSpPr/>
      </dsp:nvSpPr>
      <dsp:spPr>
        <a:xfrm rot="17945813">
          <a:off x="1113912" y="1585387"/>
          <a:ext cx="1157054" cy="33222"/>
        </a:xfrm>
        <a:custGeom>
          <a:avLst/>
          <a:gdLst/>
          <a:ahLst/>
          <a:cxnLst/>
          <a:rect l="0" t="0" r="0" b="0"/>
          <a:pathLst>
            <a:path>
              <a:moveTo>
                <a:pt x="0" y="16611"/>
              </a:moveTo>
              <a:lnTo>
                <a:pt x="1157054" y="16611"/>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b="1" kern="1200"/>
        </a:p>
      </dsp:txBody>
      <dsp:txXfrm>
        <a:off x="1663512" y="1573072"/>
        <a:ext cx="57852" cy="57852"/>
      </dsp:txXfrm>
    </dsp:sp>
    <dsp:sp modelId="{B955A1E2-06BA-49EE-8376-AA2332BBE8A2}">
      <dsp:nvSpPr>
        <dsp:cNvPr id="0" name=""/>
        <dsp:cNvSpPr/>
      </dsp:nvSpPr>
      <dsp:spPr>
        <a:xfrm>
          <a:off x="1973769" y="744819"/>
          <a:ext cx="1406653" cy="703326"/>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Sistema de control en lazo cerrado </a:t>
          </a:r>
        </a:p>
      </dsp:txBody>
      <dsp:txXfrm>
        <a:off x="1994369" y="765419"/>
        <a:ext cx="1365453" cy="662126"/>
      </dsp:txXfrm>
    </dsp:sp>
    <dsp:sp modelId="{C1807639-7A54-4CEB-8B7A-EFDAFA9E2BE0}">
      <dsp:nvSpPr>
        <dsp:cNvPr id="0" name=""/>
        <dsp:cNvSpPr/>
      </dsp:nvSpPr>
      <dsp:spPr>
        <a:xfrm rot="19457599">
          <a:off x="3315294" y="877664"/>
          <a:ext cx="692919" cy="33222"/>
        </a:xfrm>
        <a:custGeom>
          <a:avLst/>
          <a:gdLst/>
          <a:ahLst/>
          <a:cxnLst/>
          <a:rect l="0" t="0" r="0" b="0"/>
          <a:pathLst>
            <a:path>
              <a:moveTo>
                <a:pt x="0" y="16611"/>
              </a:moveTo>
              <a:lnTo>
                <a:pt x="692919" y="16611"/>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b="1" kern="1200"/>
        </a:p>
      </dsp:txBody>
      <dsp:txXfrm>
        <a:off x="3644431" y="876953"/>
        <a:ext cx="34645" cy="34645"/>
      </dsp:txXfrm>
    </dsp:sp>
    <dsp:sp modelId="{1A78DED1-0FBF-4EF1-A501-C0120051AC4E}">
      <dsp:nvSpPr>
        <dsp:cNvPr id="0" name=""/>
        <dsp:cNvSpPr/>
      </dsp:nvSpPr>
      <dsp:spPr>
        <a:xfrm>
          <a:off x="3943084" y="340406"/>
          <a:ext cx="1406653" cy="703326"/>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Carrera de Pistones</a:t>
          </a:r>
        </a:p>
      </dsp:txBody>
      <dsp:txXfrm>
        <a:off x="3963684" y="361006"/>
        <a:ext cx="1365453" cy="662126"/>
      </dsp:txXfrm>
    </dsp:sp>
    <dsp:sp modelId="{B9A4E026-A66C-4CB0-BF9F-4182A2DBDAF6}">
      <dsp:nvSpPr>
        <dsp:cNvPr id="0" name=""/>
        <dsp:cNvSpPr/>
      </dsp:nvSpPr>
      <dsp:spPr>
        <a:xfrm rot="2142401">
          <a:off x="3315294" y="1282077"/>
          <a:ext cx="692919" cy="33222"/>
        </a:xfrm>
        <a:custGeom>
          <a:avLst/>
          <a:gdLst/>
          <a:ahLst/>
          <a:cxnLst/>
          <a:rect l="0" t="0" r="0" b="0"/>
          <a:pathLst>
            <a:path>
              <a:moveTo>
                <a:pt x="0" y="16611"/>
              </a:moveTo>
              <a:lnTo>
                <a:pt x="692919" y="16611"/>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b="1" kern="1200"/>
        </a:p>
      </dsp:txBody>
      <dsp:txXfrm>
        <a:off x="3644431" y="1281366"/>
        <a:ext cx="34645" cy="34645"/>
      </dsp:txXfrm>
    </dsp:sp>
    <dsp:sp modelId="{BCBCC9EF-B2C0-479A-B904-31A4D54D51B9}">
      <dsp:nvSpPr>
        <dsp:cNvPr id="0" name=""/>
        <dsp:cNvSpPr/>
      </dsp:nvSpPr>
      <dsp:spPr>
        <a:xfrm>
          <a:off x="3943084" y="1149232"/>
          <a:ext cx="1406653" cy="703326"/>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Velocidad Angular del motor</a:t>
          </a:r>
        </a:p>
      </dsp:txBody>
      <dsp:txXfrm>
        <a:off x="3963684" y="1169832"/>
        <a:ext cx="1365453" cy="662126"/>
      </dsp:txXfrm>
    </dsp:sp>
    <dsp:sp modelId="{A8A4B8C5-A2F3-4C2F-A471-0F0D4EEE867F}">
      <dsp:nvSpPr>
        <dsp:cNvPr id="0" name=""/>
        <dsp:cNvSpPr/>
      </dsp:nvSpPr>
      <dsp:spPr>
        <a:xfrm rot="1186030">
          <a:off x="1393492" y="2192006"/>
          <a:ext cx="597892" cy="33222"/>
        </a:xfrm>
        <a:custGeom>
          <a:avLst/>
          <a:gdLst/>
          <a:ahLst/>
          <a:cxnLst/>
          <a:rect l="0" t="0" r="0" b="0"/>
          <a:pathLst>
            <a:path>
              <a:moveTo>
                <a:pt x="0" y="16611"/>
              </a:moveTo>
              <a:lnTo>
                <a:pt x="597892" y="16611"/>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b="1" kern="1200"/>
        </a:p>
      </dsp:txBody>
      <dsp:txXfrm>
        <a:off x="1677491" y="2193670"/>
        <a:ext cx="29894" cy="29894"/>
      </dsp:txXfrm>
    </dsp:sp>
    <dsp:sp modelId="{CA88C2E8-4784-4BD6-83AA-5F70EF41464B}">
      <dsp:nvSpPr>
        <dsp:cNvPr id="0" name=""/>
        <dsp:cNvSpPr/>
      </dsp:nvSpPr>
      <dsp:spPr>
        <a:xfrm>
          <a:off x="1973769" y="1958058"/>
          <a:ext cx="1406653" cy="703326"/>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Integración</a:t>
          </a:r>
        </a:p>
      </dsp:txBody>
      <dsp:txXfrm>
        <a:off x="1994369" y="1978658"/>
        <a:ext cx="1365453" cy="662126"/>
      </dsp:txXfrm>
    </dsp:sp>
    <dsp:sp modelId="{F61B3FF8-823E-4BB9-A83B-77745D2BC71B}">
      <dsp:nvSpPr>
        <dsp:cNvPr id="0" name=""/>
        <dsp:cNvSpPr/>
      </dsp:nvSpPr>
      <dsp:spPr>
        <a:xfrm>
          <a:off x="3380423" y="2293110"/>
          <a:ext cx="562661" cy="33222"/>
        </a:xfrm>
        <a:custGeom>
          <a:avLst/>
          <a:gdLst/>
          <a:ahLst/>
          <a:cxnLst/>
          <a:rect l="0" t="0" r="0" b="0"/>
          <a:pathLst>
            <a:path>
              <a:moveTo>
                <a:pt x="0" y="16611"/>
              </a:moveTo>
              <a:lnTo>
                <a:pt x="562661" y="16611"/>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b="1" kern="1200"/>
        </a:p>
      </dsp:txBody>
      <dsp:txXfrm>
        <a:off x="3647687" y="2295654"/>
        <a:ext cx="28133" cy="28133"/>
      </dsp:txXfrm>
    </dsp:sp>
    <dsp:sp modelId="{905BC2AA-9F8D-4528-9B56-837C4FBD05B8}">
      <dsp:nvSpPr>
        <dsp:cNvPr id="0" name=""/>
        <dsp:cNvSpPr/>
      </dsp:nvSpPr>
      <dsp:spPr>
        <a:xfrm>
          <a:off x="3943084" y="1958058"/>
          <a:ext cx="1406653" cy="703326"/>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Señales del simulador Virtual</a:t>
          </a:r>
        </a:p>
      </dsp:txBody>
      <dsp:txXfrm>
        <a:off x="3963684" y="1978658"/>
        <a:ext cx="1365453" cy="662126"/>
      </dsp:txXfrm>
    </dsp:sp>
    <dsp:sp modelId="{24B70525-DB1A-4443-A5EB-D131137BBD41}">
      <dsp:nvSpPr>
        <dsp:cNvPr id="0" name=""/>
        <dsp:cNvSpPr/>
      </dsp:nvSpPr>
      <dsp:spPr>
        <a:xfrm>
          <a:off x="5349738" y="2293110"/>
          <a:ext cx="562661" cy="33222"/>
        </a:xfrm>
        <a:custGeom>
          <a:avLst/>
          <a:gdLst/>
          <a:ahLst/>
          <a:cxnLst/>
          <a:rect l="0" t="0" r="0" b="0"/>
          <a:pathLst>
            <a:path>
              <a:moveTo>
                <a:pt x="0" y="16611"/>
              </a:moveTo>
              <a:lnTo>
                <a:pt x="562661" y="16611"/>
              </a:lnTo>
            </a:path>
          </a:pathLst>
        </a:custGeom>
        <a:noFill/>
        <a:ln w="1079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b="1" kern="1200"/>
        </a:p>
      </dsp:txBody>
      <dsp:txXfrm>
        <a:off x="5617002" y="2295654"/>
        <a:ext cx="28133" cy="28133"/>
      </dsp:txXfrm>
    </dsp:sp>
    <dsp:sp modelId="{57D6F9F9-DA1A-4E25-8AFC-86405D9EA247}">
      <dsp:nvSpPr>
        <dsp:cNvPr id="0" name=""/>
        <dsp:cNvSpPr/>
      </dsp:nvSpPr>
      <dsp:spPr>
        <a:xfrm>
          <a:off x="5912399" y="1958058"/>
          <a:ext cx="1406653" cy="703326"/>
        </a:xfrm>
        <a:prstGeom prst="roundRect">
          <a:avLst>
            <a:gd name="adj" fmla="val 10000"/>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Componentes Mecánicos</a:t>
          </a:r>
        </a:p>
      </dsp:txBody>
      <dsp:txXfrm>
        <a:off x="5932999" y="1978658"/>
        <a:ext cx="1365453" cy="662126"/>
      </dsp:txXfrm>
    </dsp:sp>
    <dsp:sp modelId="{16C9CF2D-624B-4A1E-9797-564C7D855758}">
      <dsp:nvSpPr>
        <dsp:cNvPr id="0" name=""/>
        <dsp:cNvSpPr/>
      </dsp:nvSpPr>
      <dsp:spPr>
        <a:xfrm rot="3654187">
          <a:off x="1113912" y="2596419"/>
          <a:ext cx="1157054" cy="33222"/>
        </a:xfrm>
        <a:custGeom>
          <a:avLst/>
          <a:gdLst/>
          <a:ahLst/>
          <a:cxnLst/>
          <a:rect l="0" t="0" r="0" b="0"/>
          <a:pathLst>
            <a:path>
              <a:moveTo>
                <a:pt x="0" y="16611"/>
              </a:moveTo>
              <a:lnTo>
                <a:pt x="1157054" y="16611"/>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b="1" kern="1200"/>
        </a:p>
      </dsp:txBody>
      <dsp:txXfrm>
        <a:off x="1663512" y="2584104"/>
        <a:ext cx="57852" cy="57852"/>
      </dsp:txXfrm>
    </dsp:sp>
    <dsp:sp modelId="{BB5CC79C-A82B-459B-B7E9-D161B1652C4C}">
      <dsp:nvSpPr>
        <dsp:cNvPr id="0" name=""/>
        <dsp:cNvSpPr/>
      </dsp:nvSpPr>
      <dsp:spPr>
        <a:xfrm>
          <a:off x="1973769" y="2766883"/>
          <a:ext cx="1406653" cy="703326"/>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Implementación de Ilusiones de desorientación</a:t>
          </a:r>
        </a:p>
      </dsp:txBody>
      <dsp:txXfrm>
        <a:off x="1994369" y="2787483"/>
        <a:ext cx="1365453" cy="6621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2E4DD-F3EA-4BBC-8645-7C23B24EB734}">
      <dsp:nvSpPr>
        <dsp:cNvPr id="0" name=""/>
        <dsp:cNvSpPr/>
      </dsp:nvSpPr>
      <dsp:spPr>
        <a:xfrm>
          <a:off x="1479359" y="907262"/>
          <a:ext cx="3179322" cy="607476"/>
        </a:xfrm>
        <a:custGeom>
          <a:avLst/>
          <a:gdLst/>
          <a:ahLst/>
          <a:cxnLst/>
          <a:rect l="0" t="0" r="0" b="0"/>
          <a:pathLst>
            <a:path>
              <a:moveTo>
                <a:pt x="3179322" y="0"/>
              </a:moveTo>
              <a:lnTo>
                <a:pt x="3179322" y="607476"/>
              </a:lnTo>
              <a:lnTo>
                <a:pt x="0" y="607476"/>
              </a:lnTo>
            </a:path>
          </a:pathLst>
        </a:custGeom>
        <a:noFill/>
        <a:ln w="1079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E074B7-F9E1-48E2-BC55-2412D02C6ACC}">
      <dsp:nvSpPr>
        <dsp:cNvPr id="0" name=""/>
        <dsp:cNvSpPr/>
      </dsp:nvSpPr>
      <dsp:spPr>
        <a:xfrm>
          <a:off x="5081623" y="3807756"/>
          <a:ext cx="204260" cy="626397"/>
        </a:xfrm>
        <a:custGeom>
          <a:avLst/>
          <a:gdLst/>
          <a:ahLst/>
          <a:cxnLst/>
          <a:rect l="0" t="0" r="0" b="0"/>
          <a:pathLst>
            <a:path>
              <a:moveTo>
                <a:pt x="0" y="0"/>
              </a:moveTo>
              <a:lnTo>
                <a:pt x="0" y="626397"/>
              </a:lnTo>
              <a:lnTo>
                <a:pt x="204260" y="626397"/>
              </a:lnTo>
            </a:path>
          </a:pathLst>
        </a:cu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6EBB85-7DEA-409B-9117-4245CDD2B89B}">
      <dsp:nvSpPr>
        <dsp:cNvPr id="0" name=""/>
        <dsp:cNvSpPr/>
      </dsp:nvSpPr>
      <dsp:spPr>
        <a:xfrm>
          <a:off x="4658682" y="2840925"/>
          <a:ext cx="967634" cy="285964"/>
        </a:xfrm>
        <a:custGeom>
          <a:avLst/>
          <a:gdLst/>
          <a:ahLst/>
          <a:cxnLst/>
          <a:rect l="0" t="0" r="0" b="0"/>
          <a:pathLst>
            <a:path>
              <a:moveTo>
                <a:pt x="0" y="0"/>
              </a:moveTo>
              <a:lnTo>
                <a:pt x="0" y="142982"/>
              </a:lnTo>
              <a:lnTo>
                <a:pt x="967634" y="142982"/>
              </a:lnTo>
              <a:lnTo>
                <a:pt x="967634" y="285964"/>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0B5239-A0DE-41D8-B66B-5ACF965E3F42}">
      <dsp:nvSpPr>
        <dsp:cNvPr id="0" name=""/>
        <dsp:cNvSpPr/>
      </dsp:nvSpPr>
      <dsp:spPr>
        <a:xfrm>
          <a:off x="3433924" y="3807756"/>
          <a:ext cx="204260" cy="626397"/>
        </a:xfrm>
        <a:custGeom>
          <a:avLst/>
          <a:gdLst/>
          <a:ahLst/>
          <a:cxnLst/>
          <a:rect l="0" t="0" r="0" b="0"/>
          <a:pathLst>
            <a:path>
              <a:moveTo>
                <a:pt x="0" y="0"/>
              </a:moveTo>
              <a:lnTo>
                <a:pt x="0" y="626397"/>
              </a:lnTo>
              <a:lnTo>
                <a:pt x="204260" y="626397"/>
              </a:lnTo>
            </a:path>
          </a:pathLst>
        </a:cu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96F2A9-2414-4E1D-A6ED-A35B0A146B22}">
      <dsp:nvSpPr>
        <dsp:cNvPr id="0" name=""/>
        <dsp:cNvSpPr/>
      </dsp:nvSpPr>
      <dsp:spPr>
        <a:xfrm>
          <a:off x="3978618" y="2840925"/>
          <a:ext cx="680063" cy="285964"/>
        </a:xfrm>
        <a:custGeom>
          <a:avLst/>
          <a:gdLst/>
          <a:ahLst/>
          <a:cxnLst/>
          <a:rect l="0" t="0" r="0" b="0"/>
          <a:pathLst>
            <a:path>
              <a:moveTo>
                <a:pt x="680063" y="0"/>
              </a:moveTo>
              <a:lnTo>
                <a:pt x="680063" y="142982"/>
              </a:lnTo>
              <a:lnTo>
                <a:pt x="0" y="142982"/>
              </a:lnTo>
              <a:lnTo>
                <a:pt x="0" y="285964"/>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2878E3-198D-4375-847B-FFC71E3AF4E9}">
      <dsp:nvSpPr>
        <dsp:cNvPr id="0" name=""/>
        <dsp:cNvSpPr/>
      </dsp:nvSpPr>
      <dsp:spPr>
        <a:xfrm>
          <a:off x="1786226" y="3807756"/>
          <a:ext cx="204260" cy="626397"/>
        </a:xfrm>
        <a:custGeom>
          <a:avLst/>
          <a:gdLst/>
          <a:ahLst/>
          <a:cxnLst/>
          <a:rect l="0" t="0" r="0" b="0"/>
          <a:pathLst>
            <a:path>
              <a:moveTo>
                <a:pt x="0" y="0"/>
              </a:moveTo>
              <a:lnTo>
                <a:pt x="0" y="626397"/>
              </a:lnTo>
              <a:lnTo>
                <a:pt x="204260" y="626397"/>
              </a:lnTo>
            </a:path>
          </a:pathLst>
        </a:cu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3248D1-C4D2-488B-AD83-5FD9B62AB4E6}">
      <dsp:nvSpPr>
        <dsp:cNvPr id="0" name=""/>
        <dsp:cNvSpPr/>
      </dsp:nvSpPr>
      <dsp:spPr>
        <a:xfrm>
          <a:off x="2330919" y="2840925"/>
          <a:ext cx="2327762" cy="285964"/>
        </a:xfrm>
        <a:custGeom>
          <a:avLst/>
          <a:gdLst/>
          <a:ahLst/>
          <a:cxnLst/>
          <a:rect l="0" t="0" r="0" b="0"/>
          <a:pathLst>
            <a:path>
              <a:moveTo>
                <a:pt x="2327762" y="0"/>
              </a:moveTo>
              <a:lnTo>
                <a:pt x="2327762" y="142982"/>
              </a:lnTo>
              <a:lnTo>
                <a:pt x="0" y="142982"/>
              </a:lnTo>
              <a:lnTo>
                <a:pt x="0" y="285964"/>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11A7A-9F1E-49BF-A42E-FBF9B84B2504}">
      <dsp:nvSpPr>
        <dsp:cNvPr id="0" name=""/>
        <dsp:cNvSpPr/>
      </dsp:nvSpPr>
      <dsp:spPr>
        <a:xfrm>
          <a:off x="138527" y="3807756"/>
          <a:ext cx="204260" cy="626397"/>
        </a:xfrm>
        <a:custGeom>
          <a:avLst/>
          <a:gdLst/>
          <a:ahLst/>
          <a:cxnLst/>
          <a:rect l="0" t="0" r="0" b="0"/>
          <a:pathLst>
            <a:path>
              <a:moveTo>
                <a:pt x="0" y="0"/>
              </a:moveTo>
              <a:lnTo>
                <a:pt x="0" y="626397"/>
              </a:lnTo>
              <a:lnTo>
                <a:pt x="204260" y="626397"/>
              </a:lnTo>
            </a:path>
          </a:pathLst>
        </a:cu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8CE1EC-5345-44CA-A64B-4912050DE5F7}">
      <dsp:nvSpPr>
        <dsp:cNvPr id="0" name=""/>
        <dsp:cNvSpPr/>
      </dsp:nvSpPr>
      <dsp:spPr>
        <a:xfrm>
          <a:off x="683221" y="2840925"/>
          <a:ext cx="3975460" cy="285964"/>
        </a:xfrm>
        <a:custGeom>
          <a:avLst/>
          <a:gdLst/>
          <a:ahLst/>
          <a:cxnLst/>
          <a:rect l="0" t="0" r="0" b="0"/>
          <a:pathLst>
            <a:path>
              <a:moveTo>
                <a:pt x="3975460" y="0"/>
              </a:moveTo>
              <a:lnTo>
                <a:pt x="3975460" y="142982"/>
              </a:lnTo>
              <a:lnTo>
                <a:pt x="0" y="142982"/>
              </a:lnTo>
              <a:lnTo>
                <a:pt x="0" y="285964"/>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1904C3-9527-46AD-BFCC-90C016D4EDBC}">
      <dsp:nvSpPr>
        <dsp:cNvPr id="0" name=""/>
        <dsp:cNvSpPr/>
      </dsp:nvSpPr>
      <dsp:spPr>
        <a:xfrm>
          <a:off x="4612962" y="907262"/>
          <a:ext cx="91440" cy="1252795"/>
        </a:xfrm>
        <a:custGeom>
          <a:avLst/>
          <a:gdLst/>
          <a:ahLst/>
          <a:cxnLst/>
          <a:rect l="0" t="0" r="0" b="0"/>
          <a:pathLst>
            <a:path>
              <a:moveTo>
                <a:pt x="45720" y="0"/>
              </a:moveTo>
              <a:lnTo>
                <a:pt x="45720" y="1252795"/>
              </a:lnTo>
            </a:path>
          </a:pathLst>
        </a:custGeom>
        <a:noFill/>
        <a:ln w="1079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9EDCFB-9877-4584-9A3F-A964CB32C762}">
      <dsp:nvSpPr>
        <dsp:cNvPr id="0" name=""/>
        <dsp:cNvSpPr/>
      </dsp:nvSpPr>
      <dsp:spPr>
        <a:xfrm>
          <a:off x="3977815" y="226395"/>
          <a:ext cx="1361734" cy="680867"/>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Computador de Simulación (CS)</a:t>
          </a:r>
        </a:p>
      </dsp:txBody>
      <dsp:txXfrm>
        <a:off x="3977815" y="226395"/>
        <a:ext cx="1361734" cy="680867"/>
      </dsp:txXfrm>
    </dsp:sp>
    <dsp:sp modelId="{3B868DDF-D139-4BC7-A931-5C255BF0571A}">
      <dsp:nvSpPr>
        <dsp:cNvPr id="0" name=""/>
        <dsp:cNvSpPr/>
      </dsp:nvSpPr>
      <dsp:spPr>
        <a:xfrm>
          <a:off x="3977815" y="2160057"/>
          <a:ext cx="1361734" cy="680867"/>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Computador de Control (CC)</a:t>
          </a:r>
        </a:p>
      </dsp:txBody>
      <dsp:txXfrm>
        <a:off x="3977815" y="2160057"/>
        <a:ext cx="1361734" cy="680867"/>
      </dsp:txXfrm>
    </dsp:sp>
    <dsp:sp modelId="{57468805-B574-4EE8-BD3D-E7AECB325ED0}">
      <dsp:nvSpPr>
        <dsp:cNvPr id="0" name=""/>
        <dsp:cNvSpPr/>
      </dsp:nvSpPr>
      <dsp:spPr>
        <a:xfrm>
          <a:off x="2354" y="3126889"/>
          <a:ext cx="1361734" cy="6808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Controlador 1 (C1)</a:t>
          </a:r>
        </a:p>
      </dsp:txBody>
      <dsp:txXfrm>
        <a:off x="2354" y="3126889"/>
        <a:ext cx="1361734" cy="680867"/>
      </dsp:txXfrm>
    </dsp:sp>
    <dsp:sp modelId="{01A1F576-F392-41DA-B679-E637FAA8F791}">
      <dsp:nvSpPr>
        <dsp:cNvPr id="0" name=""/>
        <dsp:cNvSpPr/>
      </dsp:nvSpPr>
      <dsp:spPr>
        <a:xfrm>
          <a:off x="342787" y="4093720"/>
          <a:ext cx="1361734" cy="680867"/>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Actuador 1 (A1)</a:t>
          </a:r>
        </a:p>
      </dsp:txBody>
      <dsp:txXfrm>
        <a:off x="342787" y="4093720"/>
        <a:ext cx="1361734" cy="680867"/>
      </dsp:txXfrm>
    </dsp:sp>
    <dsp:sp modelId="{3C727B14-1DFC-411C-9E31-6293C0763046}">
      <dsp:nvSpPr>
        <dsp:cNvPr id="0" name=""/>
        <dsp:cNvSpPr/>
      </dsp:nvSpPr>
      <dsp:spPr>
        <a:xfrm>
          <a:off x="1650052" y="3126889"/>
          <a:ext cx="1361734" cy="6808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Controlador 2 (C2)</a:t>
          </a:r>
        </a:p>
      </dsp:txBody>
      <dsp:txXfrm>
        <a:off x="1650052" y="3126889"/>
        <a:ext cx="1361734" cy="680867"/>
      </dsp:txXfrm>
    </dsp:sp>
    <dsp:sp modelId="{8150BA48-E7D0-4062-95CE-213FA5D92DA5}">
      <dsp:nvSpPr>
        <dsp:cNvPr id="0" name=""/>
        <dsp:cNvSpPr/>
      </dsp:nvSpPr>
      <dsp:spPr>
        <a:xfrm>
          <a:off x="1990486" y="4093720"/>
          <a:ext cx="1361734" cy="680867"/>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Actuador 2 (A2)</a:t>
          </a:r>
        </a:p>
      </dsp:txBody>
      <dsp:txXfrm>
        <a:off x="1990486" y="4093720"/>
        <a:ext cx="1361734" cy="680867"/>
      </dsp:txXfrm>
    </dsp:sp>
    <dsp:sp modelId="{5D383195-17E9-4A55-B01F-70C6CAA867CB}">
      <dsp:nvSpPr>
        <dsp:cNvPr id="0" name=""/>
        <dsp:cNvSpPr/>
      </dsp:nvSpPr>
      <dsp:spPr>
        <a:xfrm>
          <a:off x="3297751" y="3126889"/>
          <a:ext cx="1361734" cy="6808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Controlador 3 (C3)</a:t>
          </a:r>
        </a:p>
      </dsp:txBody>
      <dsp:txXfrm>
        <a:off x="3297751" y="3126889"/>
        <a:ext cx="1361734" cy="680867"/>
      </dsp:txXfrm>
    </dsp:sp>
    <dsp:sp modelId="{B48EC3BC-F25F-4CA6-B6B7-D03F6E5116DB}">
      <dsp:nvSpPr>
        <dsp:cNvPr id="0" name=""/>
        <dsp:cNvSpPr/>
      </dsp:nvSpPr>
      <dsp:spPr>
        <a:xfrm>
          <a:off x="3638184" y="4093720"/>
          <a:ext cx="1361734" cy="680867"/>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Actuador 3 (A3)</a:t>
          </a:r>
        </a:p>
      </dsp:txBody>
      <dsp:txXfrm>
        <a:off x="3638184" y="4093720"/>
        <a:ext cx="1361734" cy="680867"/>
      </dsp:txXfrm>
    </dsp:sp>
    <dsp:sp modelId="{8A43E85A-DE65-4A31-A784-3540B759D5F2}">
      <dsp:nvSpPr>
        <dsp:cNvPr id="0" name=""/>
        <dsp:cNvSpPr/>
      </dsp:nvSpPr>
      <dsp:spPr>
        <a:xfrm>
          <a:off x="4945449" y="3126889"/>
          <a:ext cx="1361734" cy="6808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Controlador 4 (C4)</a:t>
          </a:r>
        </a:p>
      </dsp:txBody>
      <dsp:txXfrm>
        <a:off x="4945449" y="3126889"/>
        <a:ext cx="1361734" cy="680867"/>
      </dsp:txXfrm>
    </dsp:sp>
    <dsp:sp modelId="{3EFD3335-F750-4DE7-8DA1-AED903C51067}">
      <dsp:nvSpPr>
        <dsp:cNvPr id="0" name=""/>
        <dsp:cNvSpPr/>
      </dsp:nvSpPr>
      <dsp:spPr>
        <a:xfrm>
          <a:off x="5285883" y="4093720"/>
          <a:ext cx="1361734" cy="680867"/>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Actuador 4 (A4)</a:t>
          </a:r>
        </a:p>
      </dsp:txBody>
      <dsp:txXfrm>
        <a:off x="5285883" y="4093720"/>
        <a:ext cx="1361734" cy="680867"/>
      </dsp:txXfrm>
    </dsp:sp>
    <dsp:sp modelId="{500E70B4-80CA-421B-A02E-EC4175EA2E15}">
      <dsp:nvSpPr>
        <dsp:cNvPr id="0" name=""/>
        <dsp:cNvSpPr/>
      </dsp:nvSpPr>
      <dsp:spPr>
        <a:xfrm>
          <a:off x="117624" y="1174305"/>
          <a:ext cx="1361734" cy="680867"/>
        </a:xfrm>
        <a:prstGeom prst="rect">
          <a:avLst/>
        </a:prstGeom>
        <a:solidFill>
          <a:schemeClr val="accent6">
            <a:hueOff val="0"/>
            <a:satOff val="0"/>
            <a:lumOff val="0"/>
            <a:alphaOff val="0"/>
          </a:schemeClr>
        </a:solidFill>
        <a:ln w="10795"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a:t>Computador de Monitoreo y Operación (CMO)</a:t>
          </a:r>
        </a:p>
      </dsp:txBody>
      <dsp:txXfrm>
        <a:off x="117624" y="1174305"/>
        <a:ext cx="1361734" cy="6808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29510-4C14-40ED-83F0-D610D6EFC40A}">
      <dsp:nvSpPr>
        <dsp:cNvPr id="0" name=""/>
        <dsp:cNvSpPr/>
      </dsp:nvSpPr>
      <dsp:spPr>
        <a:xfrm>
          <a:off x="-5626660" y="-861348"/>
          <a:ext cx="6699143" cy="6699143"/>
        </a:xfrm>
        <a:prstGeom prst="blockArc">
          <a:avLst>
            <a:gd name="adj1" fmla="val 18900000"/>
            <a:gd name="adj2" fmla="val 2700000"/>
            <a:gd name="adj3" fmla="val 322"/>
          </a:avLst>
        </a:pr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5B50224-1A0E-4E0F-AEA7-24CBFF914E3C}">
      <dsp:nvSpPr>
        <dsp:cNvPr id="0" name=""/>
        <dsp:cNvSpPr/>
      </dsp:nvSpPr>
      <dsp:spPr>
        <a:xfrm>
          <a:off x="399681" y="177092"/>
          <a:ext cx="9562743" cy="69385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586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latin typeface="Arial" panose="020B0604020202020204" pitchFamily="34" charset="0"/>
              <a:ea typeface="Arial" panose="020B0604020202020204" pitchFamily="34" charset="0"/>
            </a:rPr>
            <a:t>Se consiguió integrar y construir un simulador de desorientación espacial de cuatro grados de libertad.</a:t>
          </a:r>
          <a:endParaRPr lang="es-EC" sz="1800" kern="1200"/>
        </a:p>
      </dsp:txBody>
      <dsp:txXfrm>
        <a:off x="399681" y="177092"/>
        <a:ext cx="9562743" cy="693853"/>
      </dsp:txXfrm>
    </dsp:sp>
    <dsp:sp modelId="{DAAC23D6-0C5A-4794-9498-388BE4F59DAD}">
      <dsp:nvSpPr>
        <dsp:cNvPr id="0" name=""/>
        <dsp:cNvSpPr/>
      </dsp:nvSpPr>
      <dsp:spPr>
        <a:xfrm>
          <a:off x="72231" y="196569"/>
          <a:ext cx="654900" cy="65490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8BFFD73-C57D-4841-B109-91E8592DBFD0}">
      <dsp:nvSpPr>
        <dsp:cNvPr id="0" name=""/>
        <dsp:cNvSpPr/>
      </dsp:nvSpPr>
      <dsp:spPr>
        <a:xfrm>
          <a:off x="830641" y="1047840"/>
          <a:ext cx="9131782" cy="52392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586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latin typeface="Arial" panose="020B0604020202020204" pitchFamily="34" charset="0"/>
              <a:ea typeface="Arial" panose="020B0604020202020204" pitchFamily="34" charset="0"/>
            </a:rPr>
            <a:t>Se consiguió implementar el sistema hidráulico, realizar pruebas controladas de presión, caudal y movimientos básicos de sus actuadores.</a:t>
          </a:r>
        </a:p>
      </dsp:txBody>
      <dsp:txXfrm>
        <a:off x="830641" y="1047840"/>
        <a:ext cx="9131782" cy="523920"/>
      </dsp:txXfrm>
    </dsp:sp>
    <dsp:sp modelId="{B449CDE3-25E6-43F5-89A1-EBBACB78F3EF}">
      <dsp:nvSpPr>
        <dsp:cNvPr id="0" name=""/>
        <dsp:cNvSpPr/>
      </dsp:nvSpPr>
      <dsp:spPr>
        <a:xfrm>
          <a:off x="503191" y="982350"/>
          <a:ext cx="654900" cy="65490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7A44EB6-7FFC-4330-A423-1EA338FA03B5}">
      <dsp:nvSpPr>
        <dsp:cNvPr id="0" name=""/>
        <dsp:cNvSpPr/>
      </dsp:nvSpPr>
      <dsp:spPr>
        <a:xfrm>
          <a:off x="1027708" y="1833621"/>
          <a:ext cx="8934715" cy="52392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586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solidFill>
                <a:srgbClr val="000000"/>
              </a:solidFill>
              <a:latin typeface="Arial" panose="020B0604020202020204" pitchFamily="34" charset="0"/>
              <a:ea typeface="Arial" panose="020B0604020202020204" pitchFamily="34" charset="0"/>
            </a:rPr>
            <a:t>Se logró diseñar controladores mediante teoría de control clásica los cuales permitieron llegar a las posiciones deseadas con errores menores al 5%.</a:t>
          </a:r>
        </a:p>
      </dsp:txBody>
      <dsp:txXfrm>
        <a:off x="1027708" y="1833621"/>
        <a:ext cx="8934715" cy="523920"/>
      </dsp:txXfrm>
    </dsp:sp>
    <dsp:sp modelId="{C0EBB31D-FD6F-4453-9584-B9DAE7A3EB75}">
      <dsp:nvSpPr>
        <dsp:cNvPr id="0" name=""/>
        <dsp:cNvSpPr/>
      </dsp:nvSpPr>
      <dsp:spPr>
        <a:xfrm>
          <a:off x="700258" y="1768131"/>
          <a:ext cx="654900" cy="65490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60E1F05-C917-42DA-97A0-D950D3C31E7A}">
      <dsp:nvSpPr>
        <dsp:cNvPr id="0" name=""/>
        <dsp:cNvSpPr/>
      </dsp:nvSpPr>
      <dsp:spPr>
        <a:xfrm>
          <a:off x="1027708" y="2618904"/>
          <a:ext cx="8934715" cy="52392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586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latin typeface="Arial" panose="020B0604020202020204" pitchFamily="34" charset="0"/>
              <a:ea typeface="Arial" panose="020B0604020202020204" pitchFamily="34" charset="0"/>
            </a:rPr>
            <a:t>Se logró realizar la instrumentación del sistema, obteniendo de esta manera las mediciones de las variables distancia y velocidad angular.</a:t>
          </a:r>
        </a:p>
      </dsp:txBody>
      <dsp:txXfrm>
        <a:off x="1027708" y="2618904"/>
        <a:ext cx="8934715" cy="523920"/>
      </dsp:txXfrm>
    </dsp:sp>
    <dsp:sp modelId="{61A08867-E1BB-4302-BAAB-A142B8943BC9}">
      <dsp:nvSpPr>
        <dsp:cNvPr id="0" name=""/>
        <dsp:cNvSpPr/>
      </dsp:nvSpPr>
      <dsp:spPr>
        <a:xfrm>
          <a:off x="700258" y="2553414"/>
          <a:ext cx="654900" cy="65490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1BB3863-4C9A-4D3A-93D7-8E7A031890BD}">
      <dsp:nvSpPr>
        <dsp:cNvPr id="0" name=""/>
        <dsp:cNvSpPr/>
      </dsp:nvSpPr>
      <dsp:spPr>
        <a:xfrm>
          <a:off x="830641" y="3404685"/>
          <a:ext cx="9131782" cy="52392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586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solidFill>
                <a:srgbClr val="000000"/>
              </a:solidFill>
              <a:latin typeface="Arial" panose="020B0604020202020204" pitchFamily="34" charset="0"/>
              <a:ea typeface="Arial" panose="020B0604020202020204" pitchFamily="34" charset="0"/>
            </a:rPr>
            <a:t>Se logró implementar los controladores PID </a:t>
          </a:r>
        </a:p>
      </dsp:txBody>
      <dsp:txXfrm>
        <a:off x="830641" y="3404685"/>
        <a:ext cx="9131782" cy="523920"/>
      </dsp:txXfrm>
    </dsp:sp>
    <dsp:sp modelId="{8F147186-B9FA-41B5-A9F7-ED4DAE89C6EE}">
      <dsp:nvSpPr>
        <dsp:cNvPr id="0" name=""/>
        <dsp:cNvSpPr/>
      </dsp:nvSpPr>
      <dsp:spPr>
        <a:xfrm>
          <a:off x="503191" y="3339195"/>
          <a:ext cx="654900" cy="65490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88AF7D0-BA8E-40C8-AE99-B6630EBD253C}">
      <dsp:nvSpPr>
        <dsp:cNvPr id="0" name=""/>
        <dsp:cNvSpPr/>
      </dsp:nvSpPr>
      <dsp:spPr>
        <a:xfrm>
          <a:off x="399681" y="4190466"/>
          <a:ext cx="9562743" cy="523920"/>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586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latin typeface="Arial" panose="020B0604020202020204" pitchFamily="34" charset="0"/>
              <a:ea typeface="Arial" panose="020B0604020202020204" pitchFamily="34" charset="0"/>
            </a:rPr>
            <a:t>La comunicación se obtuvo mediante un protocolo de comunicación estándar llamado UDP</a:t>
          </a:r>
        </a:p>
      </dsp:txBody>
      <dsp:txXfrm>
        <a:off x="399681" y="4190466"/>
        <a:ext cx="9562743" cy="523920"/>
      </dsp:txXfrm>
    </dsp:sp>
    <dsp:sp modelId="{463572E3-D4B2-473F-A137-AF8EB73C3BB4}">
      <dsp:nvSpPr>
        <dsp:cNvPr id="0" name=""/>
        <dsp:cNvSpPr/>
      </dsp:nvSpPr>
      <dsp:spPr>
        <a:xfrm>
          <a:off x="72231" y="4124976"/>
          <a:ext cx="654900" cy="65490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29510-4C14-40ED-83F0-D610D6EFC40A}">
      <dsp:nvSpPr>
        <dsp:cNvPr id="0" name=""/>
        <dsp:cNvSpPr/>
      </dsp:nvSpPr>
      <dsp:spPr>
        <a:xfrm>
          <a:off x="-6674116" y="-1021011"/>
          <a:ext cx="7946740" cy="7946740"/>
        </a:xfrm>
        <a:prstGeom prst="blockArc">
          <a:avLst>
            <a:gd name="adj1" fmla="val 18900000"/>
            <a:gd name="adj2" fmla="val 2700000"/>
            <a:gd name="adj3" fmla="val 272"/>
          </a:avLst>
        </a:pr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5B50224-1A0E-4E0F-AEA7-24CBFF914E3C}">
      <dsp:nvSpPr>
        <dsp:cNvPr id="0" name=""/>
        <dsp:cNvSpPr/>
      </dsp:nvSpPr>
      <dsp:spPr>
        <a:xfrm>
          <a:off x="819574" y="279086"/>
          <a:ext cx="9130962" cy="180371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7374"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latin typeface="Arial" panose="020B0604020202020204" pitchFamily="34" charset="0"/>
              <a:ea typeface="Arial" panose="020B0604020202020204" pitchFamily="34" charset="0"/>
            </a:rPr>
            <a:t>En lo que respecta al control de los pistones hidráulicos, para obtener mejores resultados en las ilusiones de desorientación a simularse y más uniformidad en movimientos que involucren elongaciones o retracciones simultáneas de estos actuadores, es recomendable realizar un control de velocidad además del existente de posición, el cual puede estar vinculado al actual en cascada.</a:t>
          </a:r>
          <a:endParaRPr lang="es-EC" sz="1800" kern="1200"/>
        </a:p>
      </dsp:txBody>
      <dsp:txXfrm>
        <a:off x="819574" y="279086"/>
        <a:ext cx="9130962" cy="1803714"/>
      </dsp:txXfrm>
    </dsp:sp>
    <dsp:sp modelId="{DAAC23D6-0C5A-4794-9498-388BE4F59DAD}">
      <dsp:nvSpPr>
        <dsp:cNvPr id="0" name=""/>
        <dsp:cNvSpPr/>
      </dsp:nvSpPr>
      <dsp:spPr>
        <a:xfrm>
          <a:off x="81485" y="442853"/>
          <a:ext cx="1476179" cy="14761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BDF8027-E57E-44CF-9D42-8FDDCC1BB0B5}">
      <dsp:nvSpPr>
        <dsp:cNvPr id="0" name=""/>
        <dsp:cNvSpPr/>
      </dsp:nvSpPr>
      <dsp:spPr>
        <a:xfrm>
          <a:off x="1248847" y="2361887"/>
          <a:ext cx="8701689" cy="118094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7374"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latin typeface="Arial" panose="020B0604020202020204" pitchFamily="34" charset="0"/>
              <a:ea typeface="Arial" panose="020B0604020202020204" pitchFamily="34" charset="0"/>
            </a:rPr>
            <a:t>En base al acondicionamiento mecánico del sensor de distancia, se recomienda encontrar un método de sujeción de la cuerda metálica más robusto debido a que el método actual tiende a moverse con el tiempo y tiene que ser recalibrado el sistema con frecuencia.</a:t>
          </a:r>
        </a:p>
      </dsp:txBody>
      <dsp:txXfrm>
        <a:off x="1248847" y="2361887"/>
        <a:ext cx="8701689" cy="1180943"/>
      </dsp:txXfrm>
    </dsp:sp>
    <dsp:sp modelId="{9A57F8A3-1C70-42CF-8096-76E7506A45FA}">
      <dsp:nvSpPr>
        <dsp:cNvPr id="0" name=""/>
        <dsp:cNvSpPr/>
      </dsp:nvSpPr>
      <dsp:spPr>
        <a:xfrm>
          <a:off x="510758" y="2214269"/>
          <a:ext cx="1476179" cy="14761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2CB4A44-D992-47A6-9F1A-B461CBA46C16}">
      <dsp:nvSpPr>
        <dsp:cNvPr id="0" name=""/>
        <dsp:cNvSpPr/>
      </dsp:nvSpPr>
      <dsp:spPr>
        <a:xfrm>
          <a:off x="819574" y="4133302"/>
          <a:ext cx="9130962" cy="118094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7374"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a:latin typeface="Arial" panose="020B0604020202020204" pitchFamily="34" charset="0"/>
              <a:ea typeface="Arial" panose="020B0604020202020204" pitchFamily="34" charset="0"/>
            </a:rPr>
            <a:t>Una vez realizada ciertas mejoras hidráulicas y mecánicas se recomienda implementar un control de posición angular para poder controlar la rotación en yaw, adicionalmente se recomienda el uso de un sensor con mayor resolución para su mejor control.</a:t>
          </a:r>
        </a:p>
      </dsp:txBody>
      <dsp:txXfrm>
        <a:off x="819574" y="4133302"/>
        <a:ext cx="9130962" cy="1180943"/>
      </dsp:txXfrm>
    </dsp:sp>
    <dsp:sp modelId="{44F335A9-B089-40C4-A0A5-FACE8DDCCC02}">
      <dsp:nvSpPr>
        <dsp:cNvPr id="0" name=""/>
        <dsp:cNvSpPr/>
      </dsp:nvSpPr>
      <dsp:spPr>
        <a:xfrm>
          <a:off x="81485" y="3985684"/>
          <a:ext cx="1476179" cy="14761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29510-4C14-40ED-83F0-D610D6EFC40A}">
      <dsp:nvSpPr>
        <dsp:cNvPr id="0" name=""/>
        <dsp:cNvSpPr/>
      </dsp:nvSpPr>
      <dsp:spPr>
        <a:xfrm>
          <a:off x="-5626660" y="-861348"/>
          <a:ext cx="6699143" cy="6699143"/>
        </a:xfrm>
        <a:prstGeom prst="blockArc">
          <a:avLst>
            <a:gd name="adj1" fmla="val 18900000"/>
            <a:gd name="adj2" fmla="val 2700000"/>
            <a:gd name="adj3" fmla="val 322"/>
          </a:avLst>
        </a:pr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386A8D7-EC3E-4810-9384-D53BA63C8B1C}">
      <dsp:nvSpPr>
        <dsp:cNvPr id="0" name=""/>
        <dsp:cNvSpPr/>
      </dsp:nvSpPr>
      <dsp:spPr>
        <a:xfrm>
          <a:off x="468853" y="310928"/>
          <a:ext cx="9493570" cy="62225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391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noProof="0"/>
            <a:t>Mejorar el Sistema hidráulico en cuanto al conjunto bomba – motor eléctrico, para obtener una mejor respuesta del Sistema</a:t>
          </a:r>
        </a:p>
      </dsp:txBody>
      <dsp:txXfrm>
        <a:off x="468853" y="310928"/>
        <a:ext cx="9493570" cy="622254"/>
      </dsp:txXfrm>
    </dsp:sp>
    <dsp:sp modelId="{02DCBA78-AFD9-49C1-8A5B-3B7CAB7FDCFE}">
      <dsp:nvSpPr>
        <dsp:cNvPr id="0" name=""/>
        <dsp:cNvSpPr/>
      </dsp:nvSpPr>
      <dsp:spPr>
        <a:xfrm>
          <a:off x="79944" y="233146"/>
          <a:ext cx="777818" cy="7778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F3984A6-9A93-4877-AA84-6A8A04EB9119}">
      <dsp:nvSpPr>
        <dsp:cNvPr id="0" name=""/>
        <dsp:cNvSpPr/>
      </dsp:nvSpPr>
      <dsp:spPr>
        <a:xfrm>
          <a:off x="914743" y="1244011"/>
          <a:ext cx="9047680" cy="62225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391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a:t>Implementar un sensor de velocidad angular más adecuado</a:t>
          </a:r>
        </a:p>
      </dsp:txBody>
      <dsp:txXfrm>
        <a:off x="914743" y="1244011"/>
        <a:ext cx="9047680" cy="622254"/>
      </dsp:txXfrm>
    </dsp:sp>
    <dsp:sp modelId="{D4CFF634-FE24-4567-A607-1F9CE98F7EE7}">
      <dsp:nvSpPr>
        <dsp:cNvPr id="0" name=""/>
        <dsp:cNvSpPr/>
      </dsp:nvSpPr>
      <dsp:spPr>
        <a:xfrm>
          <a:off x="525834" y="1166230"/>
          <a:ext cx="777818" cy="7778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D517521-4068-4528-B6EC-43743AFBEE50}">
      <dsp:nvSpPr>
        <dsp:cNvPr id="0" name=""/>
        <dsp:cNvSpPr/>
      </dsp:nvSpPr>
      <dsp:spPr>
        <a:xfrm>
          <a:off x="1051595" y="2177095"/>
          <a:ext cx="8910828" cy="62225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391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a:t>La sustitución del motor hidráulico puede abrir la posibilidad de realizar un control de posición angular de las plataformas móviles</a:t>
          </a:r>
        </a:p>
      </dsp:txBody>
      <dsp:txXfrm>
        <a:off x="1051595" y="2177095"/>
        <a:ext cx="8910828" cy="622254"/>
      </dsp:txXfrm>
    </dsp:sp>
    <dsp:sp modelId="{E264759A-1440-4975-9321-D3DF2E42D031}">
      <dsp:nvSpPr>
        <dsp:cNvPr id="0" name=""/>
        <dsp:cNvSpPr/>
      </dsp:nvSpPr>
      <dsp:spPr>
        <a:xfrm>
          <a:off x="662686" y="2099313"/>
          <a:ext cx="777818" cy="7778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1AA28DD-D2DF-43D8-9666-BB7C7EC63648}">
      <dsp:nvSpPr>
        <dsp:cNvPr id="0" name=""/>
        <dsp:cNvSpPr/>
      </dsp:nvSpPr>
      <dsp:spPr>
        <a:xfrm>
          <a:off x="914743" y="3110179"/>
          <a:ext cx="9047680" cy="62225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391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a:t> Para un refinamiento de los movimientos de la plataforma es posible realizar un control de velocidad en los sistemas de desplazamiento lineal</a:t>
          </a:r>
        </a:p>
      </dsp:txBody>
      <dsp:txXfrm>
        <a:off x="914743" y="3110179"/>
        <a:ext cx="9047680" cy="622254"/>
      </dsp:txXfrm>
    </dsp:sp>
    <dsp:sp modelId="{ADD18039-FEB7-4EF1-98F1-485AED926259}">
      <dsp:nvSpPr>
        <dsp:cNvPr id="0" name=""/>
        <dsp:cNvSpPr/>
      </dsp:nvSpPr>
      <dsp:spPr>
        <a:xfrm>
          <a:off x="525834" y="3032397"/>
          <a:ext cx="777818" cy="7778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9437CD4-283D-48E5-86BC-998F517BAB31}">
      <dsp:nvSpPr>
        <dsp:cNvPr id="0" name=""/>
        <dsp:cNvSpPr/>
      </dsp:nvSpPr>
      <dsp:spPr>
        <a:xfrm>
          <a:off x="468853" y="4043262"/>
          <a:ext cx="9493570" cy="62225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391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a:t>Con la investigación es posible realizar un control de lazo cerrado en lo que tiene que ver con posiciones y aceleraciones para una mejor recreación de ilusiones</a:t>
          </a:r>
        </a:p>
      </dsp:txBody>
      <dsp:txXfrm>
        <a:off x="468853" y="4043262"/>
        <a:ext cx="9493570" cy="622254"/>
      </dsp:txXfrm>
    </dsp:sp>
    <dsp:sp modelId="{F99C4866-7856-4CA2-9E69-4A802F9A9F7B}">
      <dsp:nvSpPr>
        <dsp:cNvPr id="0" name=""/>
        <dsp:cNvSpPr/>
      </dsp:nvSpPr>
      <dsp:spPr>
        <a:xfrm>
          <a:off x="79944" y="3965480"/>
          <a:ext cx="777818" cy="7778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D1E91-4CDB-4C10-94E5-B4D26CF83F4F}" type="datetimeFigureOut">
              <a:rPr lang="es-EC" smtClean="0"/>
              <a:t>7/2/2019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s-EC"/>
              <a:t>|</a:t>
            </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B4219-F76C-42FD-BAC0-861A19F20428}" type="slidenum">
              <a:rPr lang="es-EC" smtClean="0"/>
              <a:t>‹#›</a:t>
            </a:fld>
            <a:endParaRPr lang="es-EC"/>
          </a:p>
        </p:txBody>
      </p:sp>
    </p:spTree>
    <p:extLst>
      <p:ext uri="{BB962C8B-B14F-4D97-AF65-F5344CB8AC3E}">
        <p14:creationId xmlns:p14="http://schemas.microsoft.com/office/powerpoint/2010/main" val="411345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a:solidFill>
                  <a:schemeClr val="tx1"/>
                </a:solidFill>
                <a:effectLst/>
                <a:latin typeface="+mn-lt"/>
                <a:ea typeface="+mn-ea"/>
                <a:cs typeface="+mn-cs"/>
              </a:rPr>
              <a:t>Hasta el momento la armada dispone de un simulador precario que no realiza control de las variables mencionadas para lograr los efectos de desorientación espacial, este cuenta con dos pistones hidráulicos que le brindan 2 inclinaciones (en aviación: roll y pitch) y un motor hidráulico para la rotación del sistema (yaw), además carece de un simulador virtual, no posee audio, video, comunicación, luces o control desde la cabina (Ver Figura 1); el control de los pistones es manual y se lo realiza con palancas como se muestra en la Figura 2. Esto no es suficiente para lograr un entrenamiento adecuado a los pilotos.</a:t>
            </a:r>
          </a:p>
          <a:p>
            <a:endParaRPr lang="es-EC"/>
          </a:p>
        </p:txBody>
      </p:sp>
      <p:sp>
        <p:nvSpPr>
          <p:cNvPr id="4" name="Slide Number Placeholder 3"/>
          <p:cNvSpPr>
            <a:spLocks noGrp="1"/>
          </p:cNvSpPr>
          <p:nvPr>
            <p:ph type="sldNum" sz="quarter" idx="5"/>
          </p:nvPr>
        </p:nvSpPr>
        <p:spPr/>
        <p:txBody>
          <a:bodyPr/>
          <a:lstStyle/>
          <a:p>
            <a:fld id="{4A8B4219-F76C-42FD-BAC0-861A19F20428}" type="slidenum">
              <a:rPr lang="es-EC" smtClean="0"/>
              <a:t>3</a:t>
            </a:fld>
            <a:endParaRPr lang="es-EC"/>
          </a:p>
        </p:txBody>
      </p:sp>
    </p:spTree>
    <p:extLst>
      <p:ext uri="{BB962C8B-B14F-4D97-AF65-F5344CB8AC3E}">
        <p14:creationId xmlns:p14="http://schemas.microsoft.com/office/powerpoint/2010/main" val="205645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8B4219-F76C-42FD-BAC0-861A19F20428}" type="slidenum">
              <a:rPr lang="es-EC" smtClean="0"/>
              <a:t>35</a:t>
            </a:fld>
            <a:endParaRPr lang="es-EC"/>
          </a:p>
        </p:txBody>
      </p:sp>
    </p:spTree>
    <p:extLst>
      <p:ext uri="{BB962C8B-B14F-4D97-AF65-F5344CB8AC3E}">
        <p14:creationId xmlns:p14="http://schemas.microsoft.com/office/powerpoint/2010/main" val="797616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8B4219-F76C-42FD-BAC0-861A19F20428}" type="slidenum">
              <a:rPr lang="es-EC" smtClean="0"/>
              <a:t>36</a:t>
            </a:fld>
            <a:endParaRPr lang="es-EC"/>
          </a:p>
        </p:txBody>
      </p:sp>
    </p:spTree>
    <p:extLst>
      <p:ext uri="{BB962C8B-B14F-4D97-AF65-F5344CB8AC3E}">
        <p14:creationId xmlns:p14="http://schemas.microsoft.com/office/powerpoint/2010/main" val="411962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a:solidFill>
                  <a:schemeClr val="tx1"/>
                </a:solidFill>
                <a:effectLst/>
                <a:latin typeface="+mn-lt"/>
                <a:ea typeface="+mn-ea"/>
                <a:cs typeface="+mn-cs"/>
              </a:rPr>
              <a:t>Como se puede verificar en las pruebas y resultados de la cinemática inversa, en el apartado anterior, los valores de orientación referidos a los ángulos de orientación roll y pitch se pueden alcanzar en la plataforma con éxito y con errores menores al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a:solidFill>
                  <a:schemeClr val="tx1"/>
                </a:solidFill>
                <a:effectLst/>
                <a:latin typeface="+mn-lt"/>
                <a:ea typeface="+mn-ea"/>
                <a:cs typeface="+mn-cs"/>
              </a:rPr>
              <a:t>Lo cual indica que las ilusiones que requieren únicamente de tres grados de libertad, de acuerdo con la Tabla, pueden ser alcanzadas con éxito.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a:solidFill>
                  <a:schemeClr val="tx1"/>
                </a:solidFill>
                <a:effectLst/>
                <a:latin typeface="+mn-lt"/>
                <a:ea typeface="+mn-ea"/>
                <a:cs typeface="+mn-cs"/>
              </a:rPr>
              <a:t>Para corroborar los trabajos realizados, se realizaron pruebas de estas ilusiones con un piloto de la Escuela de Aviación de la Marina a bordo del prototipo y después de una encuesta respondió lo encontrado en la sección de anexos de esta investigación. De esto cabe recalcar que todas las pruebas de vuelo libre mostradas en la mencionada encuesta fueron alcanzadas con éxito, y que el piloto se mostró positivamente conforme con el desempeño del simulador, felicitando el trabajo realizado y recomendando optimizar los tiempos de reacción en cambios de rumbo drásticos</a:t>
            </a:r>
          </a:p>
          <a:p>
            <a:endParaRPr lang="es-EC"/>
          </a:p>
        </p:txBody>
      </p:sp>
      <p:sp>
        <p:nvSpPr>
          <p:cNvPr id="4" name="Slide Number Placeholder 3"/>
          <p:cNvSpPr>
            <a:spLocks noGrp="1"/>
          </p:cNvSpPr>
          <p:nvPr>
            <p:ph type="sldNum" sz="quarter" idx="5"/>
          </p:nvPr>
        </p:nvSpPr>
        <p:spPr/>
        <p:txBody>
          <a:bodyPr/>
          <a:lstStyle/>
          <a:p>
            <a:fld id="{4A8B4219-F76C-42FD-BAC0-861A19F20428}" type="slidenum">
              <a:rPr lang="es-EC" smtClean="0"/>
              <a:t>37</a:t>
            </a:fld>
            <a:endParaRPr lang="es-EC"/>
          </a:p>
        </p:txBody>
      </p:sp>
    </p:spTree>
    <p:extLst>
      <p:ext uri="{BB962C8B-B14F-4D97-AF65-F5344CB8AC3E}">
        <p14:creationId xmlns:p14="http://schemas.microsoft.com/office/powerpoint/2010/main" val="113939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a:solidFill>
                  <a:schemeClr val="tx1"/>
                </a:solidFill>
                <a:effectLst/>
                <a:latin typeface="+mn-lt"/>
                <a:ea typeface="+mn-ea"/>
                <a:cs typeface="+mn-cs"/>
              </a:rPr>
              <a:t>Mediante la implementación de una plataforma informática y una red de comunicación, el diseño e implementación de controladores y la realización de adaptaciones en los módulos independientes del sistema, se consiguió integrar y construir un simulador de desorientación espacial de cuatro grados de libertad con ciertas limitaciones propias de las etapas que lo conforman, que cumple con las pruebas preestablecidas.</a:t>
            </a:r>
          </a:p>
          <a:p>
            <a:r>
              <a:rPr lang="es-EC" sz="1200" kern="1200">
                <a:solidFill>
                  <a:schemeClr val="tx1"/>
                </a:solidFill>
                <a:effectLst/>
                <a:latin typeface="+mn-lt"/>
                <a:ea typeface="+mn-ea"/>
                <a:cs typeface="+mn-cs"/>
              </a:rPr>
              <a:t>Partiendo de lo disponible del sistema hidráulico, producto de trabajos preliminares en el proyecto, se consiguió implementarlo, realizar pruebas controladas de presión, caudal y movimientos básicos de sus actuadores, para obtener los movimientos requeridos en la cabina, para su posterior control.</a:t>
            </a:r>
          </a:p>
          <a:p>
            <a:r>
              <a:rPr lang="es-EC" sz="1200" kern="1200">
                <a:solidFill>
                  <a:schemeClr val="tx1"/>
                </a:solidFill>
                <a:effectLst/>
                <a:latin typeface="+mn-lt"/>
                <a:ea typeface="+mn-ea"/>
                <a:cs typeface="+mn-cs"/>
              </a:rPr>
              <a:t>Se logró diseñar controladores proporcionales mediante teoría de control clásica los cuales permitieron llegar a las posiciones deseadas con errores menores al 5% como se expuso en capítulos anteriores.</a:t>
            </a:r>
          </a:p>
          <a:p>
            <a:r>
              <a:rPr lang="es-EC" sz="1200" kern="1200">
                <a:solidFill>
                  <a:schemeClr val="tx1"/>
                </a:solidFill>
                <a:effectLst/>
                <a:latin typeface="+mn-lt"/>
                <a:ea typeface="+mn-ea"/>
                <a:cs typeface="+mn-cs"/>
              </a:rPr>
              <a:t>Con la utilización de los sensores dimensionados en este documento, se logró realizar la instrumentación del sistema, obteniendo de esta manera las mediciones de las variables distancia y velocidad angular, relacionadas con los actuadores hidráulicos, de las cuales posteriormente se realizó el control.</a:t>
            </a:r>
          </a:p>
          <a:p>
            <a:r>
              <a:rPr lang="es-EC" sz="1200" kern="1200">
                <a:solidFill>
                  <a:schemeClr val="tx1"/>
                </a:solidFill>
                <a:effectLst/>
                <a:latin typeface="+mn-lt"/>
                <a:ea typeface="+mn-ea"/>
                <a:cs typeface="+mn-cs"/>
              </a:rPr>
              <a:t>Aplicando programación de microcontroladores y una variedad de circuitos de acondicionamiento se logró implementar los controladores PID que requería el sistema para poder manipular la distancia de los pistones y la velocidad del motor para obtener la simulación deseada.</a:t>
            </a:r>
          </a:p>
          <a:p>
            <a:r>
              <a:rPr lang="es-EC" sz="1200" kern="1200">
                <a:solidFill>
                  <a:schemeClr val="tx1"/>
                </a:solidFill>
                <a:effectLst/>
                <a:latin typeface="+mn-lt"/>
                <a:ea typeface="+mn-ea"/>
                <a:cs typeface="+mn-cs"/>
              </a:rPr>
              <a:t>La comunicación se obtuvo mediante un protocolo de comunicación estándar llamado UDP el cual permite una transferencia rápida de información por bloques la cual no necesita conexión y posee una velocidad de transferencia considerablemente rápida.</a:t>
            </a:r>
          </a:p>
          <a:p>
            <a:endParaRPr lang="es-EC"/>
          </a:p>
        </p:txBody>
      </p:sp>
      <p:sp>
        <p:nvSpPr>
          <p:cNvPr id="4" name="Slide Number Placeholder 3"/>
          <p:cNvSpPr>
            <a:spLocks noGrp="1"/>
          </p:cNvSpPr>
          <p:nvPr>
            <p:ph type="sldNum" sz="quarter" idx="5"/>
          </p:nvPr>
        </p:nvSpPr>
        <p:spPr/>
        <p:txBody>
          <a:bodyPr/>
          <a:lstStyle/>
          <a:p>
            <a:fld id="{4A8B4219-F76C-42FD-BAC0-861A19F20428}" type="slidenum">
              <a:rPr lang="es-EC" smtClean="0"/>
              <a:t>38</a:t>
            </a:fld>
            <a:endParaRPr lang="es-EC"/>
          </a:p>
        </p:txBody>
      </p:sp>
    </p:spTree>
    <p:extLst>
      <p:ext uri="{BB962C8B-B14F-4D97-AF65-F5344CB8AC3E}">
        <p14:creationId xmlns:p14="http://schemas.microsoft.com/office/powerpoint/2010/main" val="194899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5"/>
          </p:nvPr>
        </p:nvSpPr>
        <p:spPr/>
        <p:txBody>
          <a:bodyPr/>
          <a:lstStyle/>
          <a:p>
            <a:fld id="{4A8B4219-F76C-42FD-BAC0-861A19F20428}" type="slidenum">
              <a:rPr lang="es-EC" smtClean="0"/>
              <a:t>41</a:t>
            </a:fld>
            <a:endParaRPr lang="es-EC"/>
          </a:p>
        </p:txBody>
      </p:sp>
    </p:spTree>
    <p:extLst>
      <p:ext uri="{BB962C8B-B14F-4D97-AF65-F5344CB8AC3E}">
        <p14:creationId xmlns:p14="http://schemas.microsoft.com/office/powerpoint/2010/main" val="241852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Actualmente existen entrenamientos hacia pilotos en los cuales se les enseña a reaccionar de maneras especificas ante estos estímulos y se los prepara para distinguir cuando se encuentran en estas situaciones de peligro (SEMA, 2009). El problema de estos entrenamientos es que se requiere de máquinas complejas que permitan simular las aceleraciones que ocurren en una aeronave sin que esta se mueva. En Ecuador no existe ninguna maquina o empresa que ofrezca este servicio de entrenamiento y por lo tanto el ejército ecuatoriano se ve obligado a enviar a sus pilotos a entrenarse en el extranjero, lo cual implica un costo elevado al país para mantener la seguridad nacional.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Uno de los aportes que esta investigación procura satisfacer es la utilización de la mayor cantidad posible de software y hardware abierto (libre) debido a que esto permitirá futuro desarrollo y expansión de esta plataforma en su diseño como primer prototipo</a:t>
            </a:r>
          </a:p>
          <a:p>
            <a:endParaRPr lang="es-EC" dirty="0"/>
          </a:p>
        </p:txBody>
      </p:sp>
      <p:sp>
        <p:nvSpPr>
          <p:cNvPr id="4" name="Slide Number Placeholder 3"/>
          <p:cNvSpPr>
            <a:spLocks noGrp="1"/>
          </p:cNvSpPr>
          <p:nvPr>
            <p:ph type="sldNum" sz="quarter" idx="5"/>
          </p:nvPr>
        </p:nvSpPr>
        <p:spPr/>
        <p:txBody>
          <a:bodyPr/>
          <a:lstStyle/>
          <a:p>
            <a:fld id="{4A8B4219-F76C-42FD-BAC0-861A19F20428}" type="slidenum">
              <a:rPr lang="es-EC" smtClean="0"/>
              <a:t>4</a:t>
            </a:fld>
            <a:endParaRPr lang="es-EC"/>
          </a:p>
        </p:txBody>
      </p:sp>
    </p:spTree>
    <p:extLst>
      <p:ext uri="{BB962C8B-B14F-4D97-AF65-F5344CB8AC3E}">
        <p14:creationId xmlns:p14="http://schemas.microsoft.com/office/powerpoint/2010/main" val="390325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a:solidFill>
                  <a:schemeClr val="tx1"/>
                </a:solidFill>
                <a:effectLst/>
                <a:latin typeface="+mn-lt"/>
                <a:ea typeface="+mn-ea"/>
                <a:cs typeface="+mn-cs"/>
              </a:rPr>
              <a:t>La desorientación espacial es la perdida súbita de las capacidades de un piloto para poder percibir de manera correcta su posición lineal y angular en el espacio (Vega, 2016). </a:t>
            </a:r>
          </a:p>
          <a:p>
            <a:r>
              <a:rPr lang="es-EC" sz="1200" kern="1200">
                <a:solidFill>
                  <a:schemeClr val="tx1"/>
                </a:solidFill>
                <a:effectLst/>
                <a:latin typeface="+mn-lt"/>
                <a:ea typeface="+mn-ea"/>
                <a:cs typeface="+mn-cs"/>
              </a:rPr>
              <a:t>Es un problema activo y muy peligroso para pilotos al momento de realizar su trabajo ya que puede ocasionar que ellos </a:t>
            </a:r>
            <a:r>
              <a:rPr lang="es-EC" sz="1200" b="1" kern="1200">
                <a:solidFill>
                  <a:schemeClr val="tx1"/>
                </a:solidFill>
                <a:effectLst/>
                <a:latin typeface="+mn-lt"/>
                <a:ea typeface="+mn-ea"/>
                <a:cs typeface="+mn-cs"/>
              </a:rPr>
              <a:t>actúen de manera errada </a:t>
            </a:r>
            <a:r>
              <a:rPr lang="es-EC" sz="1200" kern="1200">
                <a:solidFill>
                  <a:schemeClr val="tx1"/>
                </a:solidFill>
                <a:effectLst/>
                <a:latin typeface="+mn-lt"/>
                <a:ea typeface="+mn-ea"/>
                <a:cs typeface="+mn-cs"/>
              </a:rPr>
              <a:t>y así causar su propio daño o muerte.</a:t>
            </a:r>
          </a:p>
          <a:p>
            <a:endParaRPr lang="es-EC"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a:solidFill>
                  <a:schemeClr val="tx1"/>
                </a:solidFill>
                <a:effectLst/>
                <a:latin typeface="+mn-lt"/>
                <a:ea typeface="+mn-ea"/>
                <a:cs typeface="+mn-cs"/>
              </a:rPr>
              <a:t>Los sistemas humanos más afectados por estos efectos son: sistema vestibular, sistema somato sensorial y el sistema visual. Siendo las principales causas de la generación de estos síntomas los efectos por gravedad (aceleración lineal) y los efectos por giro (aceleración angular). Estas aceleraciones hacen creer a los sistemas mencionados que se encuentran en condiciones ajenas a las que en realidad están sucediendo. (Vega, 2016)</a:t>
            </a:r>
          </a:p>
          <a:p>
            <a:endParaRPr lang="es-EC"/>
          </a:p>
        </p:txBody>
      </p:sp>
      <p:sp>
        <p:nvSpPr>
          <p:cNvPr id="4" name="Slide Number Placeholder 3"/>
          <p:cNvSpPr>
            <a:spLocks noGrp="1"/>
          </p:cNvSpPr>
          <p:nvPr>
            <p:ph type="sldNum" sz="quarter" idx="5"/>
          </p:nvPr>
        </p:nvSpPr>
        <p:spPr/>
        <p:txBody>
          <a:bodyPr/>
          <a:lstStyle/>
          <a:p>
            <a:fld id="{4A8B4219-F76C-42FD-BAC0-861A19F20428}" type="slidenum">
              <a:rPr lang="es-EC" smtClean="0"/>
              <a:t>6</a:t>
            </a:fld>
            <a:endParaRPr lang="es-EC"/>
          </a:p>
        </p:txBody>
      </p:sp>
    </p:spTree>
    <p:extLst>
      <p:ext uri="{BB962C8B-B14F-4D97-AF65-F5344CB8AC3E}">
        <p14:creationId xmlns:p14="http://schemas.microsoft.com/office/powerpoint/2010/main" val="2415123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a:p>
        </p:txBody>
      </p:sp>
      <p:sp>
        <p:nvSpPr>
          <p:cNvPr id="4" name="Slide Number Placeholder 3"/>
          <p:cNvSpPr>
            <a:spLocks noGrp="1"/>
          </p:cNvSpPr>
          <p:nvPr>
            <p:ph type="sldNum" sz="quarter" idx="5"/>
          </p:nvPr>
        </p:nvSpPr>
        <p:spPr/>
        <p:txBody>
          <a:bodyPr/>
          <a:lstStyle/>
          <a:p>
            <a:fld id="{4A8B4219-F76C-42FD-BAC0-861A19F20428}" type="slidenum">
              <a:rPr lang="es-EC" smtClean="0"/>
              <a:t>13</a:t>
            </a:fld>
            <a:endParaRPr lang="es-EC"/>
          </a:p>
        </p:txBody>
      </p:sp>
    </p:spTree>
    <p:extLst>
      <p:ext uri="{BB962C8B-B14F-4D97-AF65-F5344CB8AC3E}">
        <p14:creationId xmlns:p14="http://schemas.microsoft.com/office/powerpoint/2010/main" val="122650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a:p>
        </p:txBody>
      </p:sp>
      <p:sp>
        <p:nvSpPr>
          <p:cNvPr id="4" name="Slide Number Placeholder 3"/>
          <p:cNvSpPr>
            <a:spLocks noGrp="1"/>
          </p:cNvSpPr>
          <p:nvPr>
            <p:ph type="sldNum" sz="quarter" idx="5"/>
          </p:nvPr>
        </p:nvSpPr>
        <p:spPr/>
        <p:txBody>
          <a:bodyPr/>
          <a:lstStyle/>
          <a:p>
            <a:fld id="{4A8B4219-F76C-42FD-BAC0-861A19F20428}" type="slidenum">
              <a:rPr lang="es-EC" smtClean="0"/>
              <a:t>16</a:t>
            </a:fld>
            <a:endParaRPr lang="es-EC"/>
          </a:p>
        </p:txBody>
      </p:sp>
    </p:spTree>
    <p:extLst>
      <p:ext uri="{BB962C8B-B14F-4D97-AF65-F5344CB8AC3E}">
        <p14:creationId xmlns:p14="http://schemas.microsoft.com/office/powerpoint/2010/main" val="1514833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a:t>No se realizaron </a:t>
            </a:r>
            <a:r>
              <a:rPr lang="es-EC" err="1"/>
              <a:t>dimensionemientos</a:t>
            </a:r>
            <a:r>
              <a:rPr lang="es-EC"/>
              <a:t>, ya que estos fueron realizados por estudiantes en trabajos preliminares relacionados al proyecto, únicamente se verificó las características técnicas y se diseñó e implementó el circuito hidráulico</a:t>
            </a:r>
          </a:p>
        </p:txBody>
      </p:sp>
      <p:sp>
        <p:nvSpPr>
          <p:cNvPr id="4" name="Slide Number Placeholder 3"/>
          <p:cNvSpPr>
            <a:spLocks noGrp="1"/>
          </p:cNvSpPr>
          <p:nvPr>
            <p:ph type="sldNum" sz="quarter" idx="5"/>
          </p:nvPr>
        </p:nvSpPr>
        <p:spPr/>
        <p:txBody>
          <a:bodyPr/>
          <a:lstStyle/>
          <a:p>
            <a:fld id="{4A8B4219-F76C-42FD-BAC0-861A19F20428}" type="slidenum">
              <a:rPr lang="es-EC" smtClean="0"/>
              <a:t>18</a:t>
            </a:fld>
            <a:endParaRPr lang="es-EC"/>
          </a:p>
        </p:txBody>
      </p:sp>
    </p:spTree>
    <p:extLst>
      <p:ext uri="{BB962C8B-B14F-4D97-AF65-F5344CB8AC3E}">
        <p14:creationId xmlns:p14="http://schemas.microsoft.com/office/powerpoint/2010/main" val="407934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a:solidFill>
                  <a:schemeClr val="tx1"/>
                </a:solidFill>
                <a:effectLst/>
                <a:latin typeface="+mn-lt"/>
                <a:ea typeface="+mn-ea"/>
                <a:cs typeface="+mn-cs"/>
              </a:rPr>
              <a:t>Se puede concluir que el tiempo máximo de operación para este conector sería aproximadamente de </a:t>
            </a:r>
            <a:r>
              <a:rPr lang="es-EC" sz="1200" b="1" kern="1200">
                <a:solidFill>
                  <a:schemeClr val="tx1"/>
                </a:solidFill>
                <a:effectLst/>
                <a:latin typeface="+mn-lt"/>
                <a:ea typeface="+mn-ea"/>
                <a:cs typeface="+mn-cs"/>
              </a:rPr>
              <a:t>60</a:t>
            </a:r>
            <a:r>
              <a:rPr lang="es-EC" sz="1200" kern="1200">
                <a:solidFill>
                  <a:schemeClr val="tx1"/>
                </a:solidFill>
                <a:effectLst/>
                <a:latin typeface="+mn-lt"/>
                <a:ea typeface="+mn-ea"/>
                <a:cs typeface="+mn-cs"/>
              </a:rPr>
              <a:t> minutos, al alcanzar una temperatura de </a:t>
            </a:r>
            <a:r>
              <a:rPr lang="es-EC" sz="1200" b="1" kern="1200">
                <a:solidFill>
                  <a:schemeClr val="tx1"/>
                </a:solidFill>
                <a:effectLst/>
                <a:latin typeface="+mn-lt"/>
                <a:ea typeface="+mn-ea"/>
                <a:cs typeface="+mn-cs"/>
              </a:rPr>
              <a:t>154°C</a:t>
            </a:r>
            <a:r>
              <a:rPr lang="es-EC" sz="1200" kern="1200">
                <a:solidFill>
                  <a:schemeClr val="tx1"/>
                </a:solidFill>
                <a:effectLst/>
                <a:latin typeface="+mn-lt"/>
                <a:ea typeface="+mn-ea"/>
                <a:cs typeface="+mn-cs"/>
              </a:rPr>
              <a:t>, la misma que bordea la recomendación máxima de la temperatura de operación del material.</a:t>
            </a:r>
            <a:endParaRPr lang="es-EC"/>
          </a:p>
        </p:txBody>
      </p:sp>
      <p:sp>
        <p:nvSpPr>
          <p:cNvPr id="4" name="Slide Number Placeholder 3"/>
          <p:cNvSpPr>
            <a:spLocks noGrp="1"/>
          </p:cNvSpPr>
          <p:nvPr>
            <p:ph type="sldNum" sz="quarter" idx="5"/>
          </p:nvPr>
        </p:nvSpPr>
        <p:spPr/>
        <p:txBody>
          <a:bodyPr/>
          <a:lstStyle/>
          <a:p>
            <a:fld id="{4A8B4219-F76C-42FD-BAC0-861A19F20428}" type="slidenum">
              <a:rPr lang="es-EC" smtClean="0"/>
              <a:t>32</a:t>
            </a:fld>
            <a:endParaRPr lang="es-EC"/>
          </a:p>
        </p:txBody>
      </p:sp>
    </p:spTree>
    <p:extLst>
      <p:ext uri="{BB962C8B-B14F-4D97-AF65-F5344CB8AC3E}">
        <p14:creationId xmlns:p14="http://schemas.microsoft.com/office/powerpoint/2010/main" val="259310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a:solidFill>
                  <a:schemeClr val="tx1"/>
                </a:solidFill>
                <a:effectLst/>
                <a:latin typeface="+mn-lt"/>
                <a:ea typeface="+mn-ea"/>
                <a:cs typeface="+mn-cs"/>
              </a:rPr>
              <a:t>Se puede concluir que el tiempo máximo de operación para este conector sería aproximadamente de </a:t>
            </a:r>
            <a:r>
              <a:rPr lang="es-EC" sz="1200" b="1" kern="1200">
                <a:solidFill>
                  <a:schemeClr val="tx1"/>
                </a:solidFill>
                <a:effectLst/>
                <a:latin typeface="+mn-lt"/>
                <a:ea typeface="+mn-ea"/>
                <a:cs typeface="+mn-cs"/>
              </a:rPr>
              <a:t>60</a:t>
            </a:r>
            <a:r>
              <a:rPr lang="es-EC" sz="1200" kern="1200">
                <a:solidFill>
                  <a:schemeClr val="tx1"/>
                </a:solidFill>
                <a:effectLst/>
                <a:latin typeface="+mn-lt"/>
                <a:ea typeface="+mn-ea"/>
                <a:cs typeface="+mn-cs"/>
              </a:rPr>
              <a:t> minutos, al alcanzar una temperatura de </a:t>
            </a:r>
            <a:r>
              <a:rPr lang="es-EC" sz="1200" b="1" kern="1200">
                <a:solidFill>
                  <a:schemeClr val="tx1"/>
                </a:solidFill>
                <a:effectLst/>
                <a:latin typeface="+mn-lt"/>
                <a:ea typeface="+mn-ea"/>
                <a:cs typeface="+mn-cs"/>
              </a:rPr>
              <a:t>154°C</a:t>
            </a:r>
            <a:r>
              <a:rPr lang="es-EC" sz="1200" kern="1200">
                <a:solidFill>
                  <a:schemeClr val="tx1"/>
                </a:solidFill>
                <a:effectLst/>
                <a:latin typeface="+mn-lt"/>
                <a:ea typeface="+mn-ea"/>
                <a:cs typeface="+mn-cs"/>
              </a:rPr>
              <a:t>, la misma que bordea la recomendación máxima de la temperatura de operación del material.</a:t>
            </a:r>
            <a:endParaRPr lang="es-EC"/>
          </a:p>
        </p:txBody>
      </p:sp>
      <p:sp>
        <p:nvSpPr>
          <p:cNvPr id="4" name="Slide Number Placeholder 3"/>
          <p:cNvSpPr>
            <a:spLocks noGrp="1"/>
          </p:cNvSpPr>
          <p:nvPr>
            <p:ph type="sldNum" sz="quarter" idx="5"/>
          </p:nvPr>
        </p:nvSpPr>
        <p:spPr/>
        <p:txBody>
          <a:bodyPr/>
          <a:lstStyle/>
          <a:p>
            <a:fld id="{4A8B4219-F76C-42FD-BAC0-861A19F20428}" type="slidenum">
              <a:rPr lang="es-EC" smtClean="0"/>
              <a:t>33</a:t>
            </a:fld>
            <a:endParaRPr lang="es-EC"/>
          </a:p>
        </p:txBody>
      </p:sp>
    </p:spTree>
    <p:extLst>
      <p:ext uri="{BB962C8B-B14F-4D97-AF65-F5344CB8AC3E}">
        <p14:creationId xmlns:p14="http://schemas.microsoft.com/office/powerpoint/2010/main" val="53668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a:solidFill>
                  <a:schemeClr val="tx1"/>
                </a:solidFill>
                <a:effectLst/>
                <a:latin typeface="+mn-lt"/>
                <a:ea typeface="+mn-ea"/>
                <a:cs typeface="+mn-cs"/>
              </a:rPr>
              <a:t>Idealmente la temperatura analizada en este apartado debe mantenerse por debajo de los 80 °C; por lo que, considerando los análisis de temperatura de los componentes eléctricos, se puede concluir que el fluido hidráulico es el limitante de tiempo de operación. Se recomienda entonces realizar simulaciones de máximo 20 minutos continuos.</a:t>
            </a:r>
          </a:p>
        </p:txBody>
      </p:sp>
      <p:sp>
        <p:nvSpPr>
          <p:cNvPr id="4" name="Slide Number Placeholder 3"/>
          <p:cNvSpPr>
            <a:spLocks noGrp="1"/>
          </p:cNvSpPr>
          <p:nvPr>
            <p:ph type="sldNum" sz="quarter" idx="5"/>
          </p:nvPr>
        </p:nvSpPr>
        <p:spPr/>
        <p:txBody>
          <a:bodyPr/>
          <a:lstStyle/>
          <a:p>
            <a:fld id="{4A8B4219-F76C-42FD-BAC0-861A19F20428}" type="slidenum">
              <a:rPr lang="es-EC" smtClean="0"/>
              <a:t>34</a:t>
            </a:fld>
            <a:endParaRPr lang="es-EC"/>
          </a:p>
        </p:txBody>
      </p:sp>
    </p:spTree>
    <p:extLst>
      <p:ext uri="{BB962C8B-B14F-4D97-AF65-F5344CB8AC3E}">
        <p14:creationId xmlns:p14="http://schemas.microsoft.com/office/powerpoint/2010/main" val="3695533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userDrawn="1"/>
        </p:nvPicPr>
        <p:blipFill>
          <a:blip r:embed="rId2">
            <a:extLst/>
          </a:blip>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userDrawn="1"/>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userDrawn="1"/>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userDrawn="1"/>
        </p:nvPicPr>
        <p:blipFill rotWithShape="1">
          <a:blip r:embed="rId3">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411933" y="6356350"/>
            <a:ext cx="923605" cy="365125"/>
          </a:xfrm>
        </p:spPr>
        <p:txBody>
          <a:bodyPr/>
          <a:lstStyle/>
          <a:p>
            <a:fld id="{F1D6196F-D4BB-4BB1-9AE9-BF5E14E983E0}" type="datetimeFigureOut">
              <a:rPr lang="es-EC" smtClean="0"/>
              <a:t>7/2/2019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a:t>
            </a:fld>
            <a:endParaRPr lang="es-EC"/>
          </a:p>
        </p:txBody>
      </p:sp>
      <p:pic>
        <p:nvPicPr>
          <p:cNvPr id="9" name="Imagen 8" descr="Resultado de imagen para espe">
            <a:extLst>
              <a:ext uri="{FF2B5EF4-FFF2-40B4-BE49-F238E27FC236}">
                <a16:creationId xmlns:a16="http://schemas.microsoft.com/office/drawing/2014/main" id="{7FDDA7ED-4C62-453B-82CB-0F62D2CB80C6}"/>
              </a:ext>
            </a:extLst>
          </p:cNvPr>
          <p:cNvPicPr/>
          <p:nvPr userDrawn="1"/>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userDrawn="1"/>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145308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F1D6196F-D4BB-4BB1-9AE9-BF5E14E983E0}" type="datetimeFigureOut">
              <a:rPr lang="es-EC" smtClean="0"/>
              <a:t>7/2/2019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427827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F1D6196F-D4BB-4BB1-9AE9-BF5E14E983E0}" type="datetimeFigureOut">
              <a:rPr lang="es-EC" smtClean="0"/>
              <a:t>7/2/2019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372914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1D6196F-D4BB-4BB1-9AE9-BF5E14E983E0}" type="datetimeFigureOut">
              <a:rPr lang="es-EC" smtClean="0"/>
              <a:t>7/2/2019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79466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1D6196F-D4BB-4BB1-9AE9-BF5E14E983E0}" type="datetimeFigureOut">
              <a:rPr lang="es-EC" smtClean="0"/>
              <a:t>7/2/2019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354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Date Placeholder 7"/>
          <p:cNvSpPr>
            <a:spLocks noGrp="1"/>
          </p:cNvSpPr>
          <p:nvPr>
            <p:ph type="dt" sz="half" idx="10"/>
          </p:nvPr>
        </p:nvSpPr>
        <p:spPr/>
        <p:txBody>
          <a:bodyPr/>
          <a:lstStyle/>
          <a:p>
            <a:fld id="{F1D6196F-D4BB-4BB1-9AE9-BF5E14E983E0}" type="datetimeFigureOut">
              <a:rPr lang="es-EC" smtClean="0"/>
              <a:t>7/2/2019</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227762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2" name="Date Placeholder 1"/>
          <p:cNvSpPr>
            <a:spLocks noGrp="1"/>
          </p:cNvSpPr>
          <p:nvPr>
            <p:ph type="dt" sz="half" idx="10"/>
          </p:nvPr>
        </p:nvSpPr>
        <p:spPr/>
        <p:txBody>
          <a:bodyPr/>
          <a:lstStyle/>
          <a:p>
            <a:fld id="{F1D6196F-D4BB-4BB1-9AE9-BF5E14E983E0}" type="datetimeFigureOut">
              <a:rPr lang="es-EC" smtClean="0"/>
              <a:t>7/2/2019</a:t>
            </a:fld>
            <a:endParaRPr lang="es-EC"/>
          </a:p>
        </p:txBody>
      </p:sp>
      <p:sp>
        <p:nvSpPr>
          <p:cNvPr id="11" name="Footer Placeholder 10"/>
          <p:cNvSpPr>
            <a:spLocks noGrp="1"/>
          </p:cNvSpPr>
          <p:nvPr>
            <p:ph type="ftr" sz="quarter" idx="11"/>
          </p:nvPr>
        </p:nvSpPr>
        <p:spPr/>
        <p:txBody>
          <a:bodyPr/>
          <a:lstStyle/>
          <a:p>
            <a:endParaRPr lang="es-EC"/>
          </a:p>
        </p:txBody>
      </p:sp>
      <p:sp>
        <p:nvSpPr>
          <p:cNvPr id="12" name="Slide Number Placeholder 11"/>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88452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a:p>
        </p:txBody>
      </p:sp>
      <p:sp>
        <p:nvSpPr>
          <p:cNvPr id="2" name="Date Placeholder 1"/>
          <p:cNvSpPr>
            <a:spLocks noGrp="1"/>
          </p:cNvSpPr>
          <p:nvPr>
            <p:ph type="dt" sz="half" idx="10"/>
          </p:nvPr>
        </p:nvSpPr>
        <p:spPr/>
        <p:txBody>
          <a:bodyPr/>
          <a:lstStyle/>
          <a:p>
            <a:fld id="{F1D6196F-D4BB-4BB1-9AE9-BF5E14E983E0}" type="datetimeFigureOut">
              <a:rPr lang="es-EC" smtClean="0"/>
              <a:t>7/2/2019</a:t>
            </a:fld>
            <a:endParaRPr lang="es-EC"/>
          </a:p>
        </p:txBody>
      </p:sp>
      <p:sp>
        <p:nvSpPr>
          <p:cNvPr id="7" name="Footer Placeholder 6"/>
          <p:cNvSpPr>
            <a:spLocks noGrp="1"/>
          </p:cNvSpPr>
          <p:nvPr>
            <p:ph type="ftr" sz="quarter" idx="11"/>
          </p:nvPr>
        </p:nvSpPr>
        <p:spPr/>
        <p:txBody>
          <a:bodyPr/>
          <a:lstStyle/>
          <a:p>
            <a:endParaRPr lang="es-EC"/>
          </a:p>
        </p:txBody>
      </p:sp>
      <p:sp>
        <p:nvSpPr>
          <p:cNvPr id="8" name="Slide Number Placeholder 7"/>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350881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D6196F-D4BB-4BB1-9AE9-BF5E14E983E0}" type="datetimeFigureOut">
              <a:rPr lang="es-EC" smtClean="0"/>
              <a:t>7/2/2019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276553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F1D6196F-D4BB-4BB1-9AE9-BF5E14E983E0}" type="datetimeFigureOut">
              <a:rPr lang="es-EC" smtClean="0"/>
              <a:t>7/2/2019</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285533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F1D6196F-D4BB-4BB1-9AE9-BF5E14E983E0}" type="datetimeFigureOut">
              <a:rPr lang="es-EC" smtClean="0"/>
              <a:t>7/2/2019</a:t>
            </a:fld>
            <a:endParaRPr lang="es-EC"/>
          </a:p>
        </p:txBody>
      </p:sp>
      <p:sp>
        <p:nvSpPr>
          <p:cNvPr id="9" name="Footer Placeholder 8"/>
          <p:cNvSpPr>
            <a:spLocks noGrp="1"/>
          </p:cNvSpPr>
          <p:nvPr>
            <p:ph type="ftr" sz="quarter" idx="11"/>
          </p:nvPr>
        </p:nvSpPr>
        <p:spPr>
          <a:xfrm>
            <a:off x="3499101" y="6356350"/>
            <a:ext cx="5911517" cy="365125"/>
          </a:xfrm>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a:t>
            </a:fld>
            <a:endParaRPr lang="es-EC"/>
          </a:p>
        </p:txBody>
      </p:sp>
    </p:spTree>
    <p:extLst>
      <p:ext uri="{BB962C8B-B14F-4D97-AF65-F5344CB8AC3E}">
        <p14:creationId xmlns:p14="http://schemas.microsoft.com/office/powerpoint/2010/main" val="25590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userDrawn="1"/>
        </p:nvPicPr>
        <p:blipFill>
          <a:blip r:embed="rId13">
            <a:extLst/>
          </a:blip>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userDrawn="1"/>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userDrawn="1"/>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a:t>Haga clic para modificar el estilo de título del patrón</a:t>
            </a:r>
            <a:endParaRPr lang="en-US"/>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1D6196F-D4BB-4BB1-9AE9-BF5E14E983E0}" type="datetimeFigureOut">
              <a:rPr lang="es-EC" smtClean="0"/>
              <a:t>7/2/2019</a:t>
            </a:fld>
            <a:endParaRPr lang="es-EC"/>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E73B57E-1C3D-4B30-85D5-675832EB121F}" type="slidenum">
              <a:rPr lang="es-EC" smtClean="0"/>
              <a:t>‹#›</a:t>
            </a:fld>
            <a:endParaRPr lang="es-EC"/>
          </a:p>
        </p:txBody>
      </p:sp>
      <p:pic>
        <p:nvPicPr>
          <p:cNvPr id="14" name="Imagen 13" descr="Resultado de imagen para espe">
            <a:extLst>
              <a:ext uri="{FF2B5EF4-FFF2-40B4-BE49-F238E27FC236}">
                <a16:creationId xmlns:a16="http://schemas.microsoft.com/office/drawing/2014/main" id="{388FB323-E807-4565-8409-B0EC9DE7289D}"/>
              </a:ext>
            </a:extLst>
          </p:cNvPr>
          <p:cNvPicPr/>
          <p:nvPr userDrawn="1"/>
        </p:nvPicPr>
        <p:blipFill rotWithShape="1">
          <a:blip r:embed="rId14">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90352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2.png"/><Relationship Id="rId7" Type="http://schemas.openxmlformats.org/officeDocument/2006/relationships/diagramQuickStyle" Target="../diagrams/quickStyl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3.pn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1.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6.xml"/><Relationship Id="rId7" Type="http://schemas.openxmlformats.org/officeDocument/2006/relationships/image" Target="../media/image6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8.png"/><Relationship Id="rId4"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231343" y="4631945"/>
            <a:ext cx="7315200" cy="1619386"/>
          </a:xfrm>
        </p:spPr>
        <p:txBody>
          <a:bodyPr rtlCol="0">
            <a:noAutofit/>
          </a:bodyPr>
          <a:lstStyle/>
          <a:p>
            <a:pPr algn="ctr"/>
            <a:br>
              <a:rPr lang="es-EC" b="1">
                <a:solidFill>
                  <a:schemeClr val="tx1"/>
                </a:solidFill>
                <a:latin typeface="+mj-lt"/>
                <a:cs typeface="Times New Roman" panose="02020603050405020304" pitchFamily="18" charset="0"/>
              </a:rPr>
            </a:br>
            <a:r>
              <a:rPr lang="es-EC" b="1">
                <a:solidFill>
                  <a:schemeClr val="tx1"/>
                </a:solidFill>
                <a:latin typeface="+mj-lt"/>
                <a:cs typeface="Times New Roman" panose="02020603050405020304" pitchFamily="18" charset="0"/>
              </a:rPr>
              <a:t>PÉREZ BÁEZ ESTEBAN SANTIAGO</a:t>
            </a:r>
          </a:p>
          <a:p>
            <a:pPr algn="ctr"/>
            <a:r>
              <a:rPr lang="es-EC" b="1">
                <a:solidFill>
                  <a:schemeClr val="tx1"/>
                </a:solidFill>
                <a:latin typeface="+mj-lt"/>
                <a:cs typeface="Times New Roman" panose="02020603050405020304" pitchFamily="18" charset="0"/>
              </a:rPr>
              <a:t>SERRANO MORÁN ESTEBAN XAVIER</a:t>
            </a:r>
          </a:p>
          <a:p>
            <a:pPr algn="ctr"/>
            <a:r>
              <a:rPr lang="es-EC" b="1">
                <a:solidFill>
                  <a:schemeClr val="tx1"/>
                </a:solidFill>
                <a:effectLst>
                  <a:outerShdw blurRad="38100" dist="38100" dir="2700000" algn="tl">
                    <a:srgbClr val="000000">
                      <a:alpha val="43137"/>
                    </a:srgbClr>
                  </a:outerShdw>
                </a:effectLst>
                <a:latin typeface="+mj-lt"/>
                <a:cs typeface="Times New Roman" panose="02020603050405020304" pitchFamily="18" charset="0"/>
              </a:rPr>
              <a:t>DIRECTOR: </a:t>
            </a:r>
            <a:r>
              <a:rPr lang="es-EC" b="1">
                <a:solidFill>
                  <a:schemeClr val="tx1"/>
                </a:solidFill>
                <a:latin typeface="+mj-lt"/>
                <a:cs typeface="Times New Roman" panose="02020603050405020304" pitchFamily="18" charset="0"/>
              </a:rPr>
              <a:t>ING. LUIS ESCOBAR</a:t>
            </a:r>
            <a:endParaRPr lang="es-ES" b="1">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186354" y="812899"/>
            <a:ext cx="9144000" cy="33547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C"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j-lt"/>
                <a:cs typeface="Times New Roman" panose="02020603050405020304" pitchFamily="18" charset="0"/>
              </a:rPr>
              <a:t>INTEGRAC</a:t>
            </a:r>
            <a:r>
              <a:rPr kumimoji="0" lang="en-US"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j-lt"/>
                <a:cs typeface="Times New Roman" panose="02020603050405020304" pitchFamily="18" charset="0"/>
              </a:rPr>
              <a:t>I</a:t>
            </a:r>
            <a:r>
              <a:rPr kumimoji="0" lang="es-EC"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j-lt"/>
                <a:cs typeface="Times New Roman" panose="02020603050405020304" pitchFamily="18" charset="0"/>
              </a:rPr>
              <a:t>ÓN Y CONSTRUCCIÓN DE UN SIMULADOR DE DESORIENTACIÓN ESPACIAL DE 4 GDL</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s-EC" sz="2800" b="1" i="0" u="none" strike="noStrike" kern="1200" cap="none" spc="0" normalizeH="0" baseline="0" noProof="0">
                <a:ln>
                  <a:noFill/>
                </a:ln>
                <a:solidFill>
                  <a:prstClr val="black"/>
                </a:solidFill>
                <a:effectLst/>
                <a:uLnTx/>
                <a:uFillTx/>
                <a:latin typeface="+mj-lt"/>
                <a:cs typeface="Times New Roman" panose="02020603050405020304" pitchFamily="18" charset="0"/>
              </a:rPr>
            </a:br>
            <a:r>
              <a:rPr kumimoji="0" lang="es-ES" sz="2200" b="1" i="0" u="none" strike="noStrike" kern="1200" cap="none" spc="0" normalizeH="0" baseline="0" noProof="0">
                <a:ln>
                  <a:noFill/>
                </a:ln>
                <a:solidFill>
                  <a:prstClr val="black"/>
                </a:solidFill>
                <a:effectLst/>
                <a:uLnTx/>
                <a:uFillTx/>
                <a:latin typeface="+mj-lt"/>
                <a:cs typeface="Times New Roman" panose="02020603050405020304" pitchFamily="18" charset="0"/>
              </a:rPr>
              <a:t>TRABAJO DE TITULACIÓN PREVIO A LA </a:t>
            </a:r>
            <a:r>
              <a:rPr kumimoji="0" lang="es-EC" sz="2200" b="1" i="0" u="none" strike="noStrike" kern="1200" cap="none" spc="0" normalizeH="0" baseline="0" noProof="0">
                <a:ln>
                  <a:noFill/>
                </a:ln>
                <a:solidFill>
                  <a:prstClr val="black"/>
                </a:solidFill>
                <a:effectLst/>
                <a:uLnTx/>
                <a:uFillTx/>
                <a:latin typeface="+mj-lt"/>
                <a:cs typeface="Times New Roman" panose="02020603050405020304" pitchFamily="18" charset="0"/>
              </a:rPr>
              <a:t>OBTENCIÓN</a:t>
            </a:r>
            <a:br>
              <a:rPr kumimoji="0" lang="es-EC" sz="2200" b="1" i="0" u="none" strike="noStrike" kern="1200" cap="none" spc="0" normalizeH="0" baseline="0" noProof="0">
                <a:ln>
                  <a:noFill/>
                </a:ln>
                <a:solidFill>
                  <a:prstClr val="black"/>
                </a:solidFill>
                <a:effectLst/>
                <a:uLnTx/>
                <a:uFillTx/>
                <a:latin typeface="+mj-lt"/>
                <a:cs typeface="Times New Roman" panose="02020603050405020304" pitchFamily="18" charset="0"/>
              </a:rPr>
            </a:br>
            <a:r>
              <a:rPr kumimoji="0" lang="es-EC" sz="2200" b="1" i="0" u="none" strike="noStrike" kern="1200" cap="none" spc="0" normalizeH="0" baseline="0" noProof="0">
                <a:ln>
                  <a:noFill/>
                </a:ln>
                <a:solidFill>
                  <a:prstClr val="black"/>
                </a:solidFill>
                <a:effectLst/>
                <a:uLnTx/>
                <a:uFillTx/>
                <a:latin typeface="+mj-lt"/>
                <a:cs typeface="Times New Roman" panose="02020603050405020304" pitchFamily="18" charset="0"/>
              </a:rPr>
              <a:t>DEL TÍTULO DE INGENIERO MECATRÓNICO</a:t>
            </a:r>
            <a:br>
              <a:rPr kumimoji="0" lang="es-EC" sz="2200" b="1" i="0" u="none" strike="noStrike" kern="1200" cap="none" spc="0" normalizeH="0" baseline="0" noProof="0">
                <a:ln>
                  <a:noFill/>
                </a:ln>
                <a:solidFill>
                  <a:prstClr val="black"/>
                </a:solidFill>
                <a:effectLst/>
                <a:uLnTx/>
                <a:uFillTx/>
                <a:latin typeface="+mj-lt"/>
                <a:cs typeface="Times New Roman" panose="02020603050405020304" pitchFamily="18" charset="0"/>
              </a:rPr>
            </a:br>
            <a:br>
              <a:rPr kumimoji="0" lang="es-EC" sz="2200" b="1" i="0" u="none" strike="noStrike" kern="1200" cap="none" spc="0" normalizeH="0" baseline="0" noProof="0">
                <a:ln>
                  <a:noFill/>
                </a:ln>
                <a:solidFill>
                  <a:prstClr val="black"/>
                </a:solidFill>
                <a:effectLst/>
                <a:uLnTx/>
                <a:uFillTx/>
                <a:latin typeface="+mj-lt"/>
                <a:cs typeface="Times New Roman" panose="02020603050405020304" pitchFamily="18" charset="0"/>
              </a:rPr>
            </a:br>
            <a:r>
              <a:rPr kumimoji="0" lang="es-EC" sz="2200" b="1" i="0" u="none" strike="noStrike" kern="1200" cap="none" spc="0" normalizeH="0" baseline="0" noProof="0">
                <a:ln>
                  <a:noFill/>
                </a:ln>
                <a:solidFill>
                  <a:prstClr val="black"/>
                </a:solidFill>
                <a:effectLst/>
                <a:uLnTx/>
                <a:uFillTx/>
                <a:latin typeface="+mj-lt"/>
                <a:cs typeface="Times New Roman" panose="02020603050405020304" pitchFamily="18" charset="0"/>
              </a:rPr>
              <a:t>2019</a:t>
            </a:r>
          </a:p>
        </p:txBody>
      </p:sp>
    </p:spTree>
    <p:extLst>
      <p:ext uri="{BB962C8B-B14F-4D97-AF65-F5344CB8AC3E}">
        <p14:creationId xmlns:p14="http://schemas.microsoft.com/office/powerpoint/2010/main" val="405046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320363" y="518602"/>
            <a:ext cx="8911687" cy="1280890"/>
          </a:xfrm>
        </p:spPr>
        <p:txBody>
          <a:bodyPr>
            <a:normAutofit/>
          </a:bodyPr>
          <a:lstStyle/>
          <a:p>
            <a:r>
              <a:rPr lang="es-EC" sz="5400"/>
              <a:t>Plataforma de Stewart-Gough</a:t>
            </a:r>
            <a:endParaRPr lang="es-EC" sz="5400">
              <a:effectLst>
                <a:outerShdw blurRad="38100" dist="38100" dir="2700000" algn="tl">
                  <a:srgbClr val="000000">
                    <a:alpha val="43137"/>
                  </a:srgbClr>
                </a:outerShdw>
              </a:effectLst>
            </a:endParaRPr>
          </a:p>
        </p:txBody>
      </p:sp>
      <p:pic>
        <p:nvPicPr>
          <p:cNvPr id="3" name="AnotherTimelyHoneybadger">
            <a:hlinkClick r:id="" action="ppaction://media"/>
            <a:extLst>
              <a:ext uri="{FF2B5EF4-FFF2-40B4-BE49-F238E27FC236}">
                <a16:creationId xmlns:a16="http://schemas.microsoft.com/office/drawing/2014/main" id="{BAA419AE-0D00-4EE2-A529-0F2FFB2504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99488" y="1890636"/>
            <a:ext cx="5353435" cy="4158472"/>
          </a:xfrm>
          <a:prstGeom prst="rect">
            <a:avLst/>
          </a:prstGeom>
        </p:spPr>
      </p:pic>
      <p:sp>
        <p:nvSpPr>
          <p:cNvPr id="5" name="Marcador de contenido 2">
            <a:extLst>
              <a:ext uri="{FF2B5EF4-FFF2-40B4-BE49-F238E27FC236}">
                <a16:creationId xmlns:a16="http://schemas.microsoft.com/office/drawing/2014/main" id="{E1D08BC7-239E-44FD-9BD8-53106CAC3E7F}"/>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Justificación e </a:t>
            </a: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b="1" u="sng">
                <a:solidFill>
                  <a:prstClr val="white"/>
                </a:solidFill>
              </a:rPr>
              <a:t>Plataforma de Stewart-</a:t>
            </a:r>
            <a:r>
              <a:rPr lang="es-MX" sz="1300" b="1" u="sng" err="1">
                <a:solidFill>
                  <a:prstClr val="white"/>
                </a:solidFill>
              </a:rPr>
              <a:t>Gough</a:t>
            </a:r>
            <a:r>
              <a:rPr lang="es-MX" sz="1300" b="1" u="sng">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74196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30D04-5320-46FE-A2E9-1A69BA0E41E3}"/>
              </a:ext>
            </a:extLst>
          </p:cNvPr>
          <p:cNvSpPr>
            <a:spLocks noGrp="1"/>
          </p:cNvSpPr>
          <p:nvPr>
            <p:ph type="title"/>
          </p:nvPr>
        </p:nvSpPr>
        <p:spPr>
          <a:xfrm>
            <a:off x="3114417" y="-230257"/>
            <a:ext cx="7315200" cy="1346897"/>
          </a:xfrm>
        </p:spPr>
        <p:txBody>
          <a:bodyPr/>
          <a:lstStyle/>
          <a:p>
            <a:r>
              <a:rPr lang="es-MX"/>
              <a:t>Metodología</a:t>
            </a:r>
          </a:p>
        </p:txBody>
      </p:sp>
      <p:pic>
        <p:nvPicPr>
          <p:cNvPr id="5" name="Picture 4">
            <a:extLst>
              <a:ext uri="{FF2B5EF4-FFF2-40B4-BE49-F238E27FC236}">
                <a16:creationId xmlns:a16="http://schemas.microsoft.com/office/drawing/2014/main" id="{A87C3EAF-5684-4B82-8C62-EF2956968A3E}"/>
              </a:ext>
            </a:extLst>
          </p:cNvPr>
          <p:cNvPicPr/>
          <p:nvPr/>
        </p:nvPicPr>
        <p:blipFill>
          <a:blip r:embed="rId3"/>
          <a:stretch>
            <a:fillRect/>
          </a:stretch>
        </p:blipFill>
        <p:spPr>
          <a:xfrm>
            <a:off x="4544519" y="1793596"/>
            <a:ext cx="5281406" cy="4546326"/>
          </a:xfrm>
          <a:prstGeom prst="rect">
            <a:avLst/>
          </a:prstGeom>
        </p:spPr>
      </p:pic>
      <p:sp>
        <p:nvSpPr>
          <p:cNvPr id="3" name="TextBox 2">
            <a:extLst>
              <a:ext uri="{FF2B5EF4-FFF2-40B4-BE49-F238E27FC236}">
                <a16:creationId xmlns:a16="http://schemas.microsoft.com/office/drawing/2014/main" id="{4704A8EE-D091-4664-A25C-C528E915A8F2}"/>
              </a:ext>
            </a:extLst>
          </p:cNvPr>
          <p:cNvSpPr txBox="1"/>
          <p:nvPr/>
        </p:nvSpPr>
        <p:spPr>
          <a:xfrm>
            <a:off x="2331868" y="1085786"/>
            <a:ext cx="3764132" cy="523220"/>
          </a:xfrm>
          <a:prstGeom prst="rect">
            <a:avLst/>
          </a:prstGeom>
          <a:noFill/>
        </p:spPr>
        <p:txBody>
          <a:bodyPr wrap="square" rtlCol="0">
            <a:spAutoFit/>
          </a:bodyPr>
          <a:lstStyle/>
          <a:p>
            <a:r>
              <a:rPr lang="en-US" sz="2800"/>
              <a:t>Norma VDI 2206</a:t>
            </a:r>
          </a:p>
        </p:txBody>
      </p:sp>
      <p:sp>
        <p:nvSpPr>
          <p:cNvPr id="6" name="Marcador de contenido 2">
            <a:extLst>
              <a:ext uri="{FF2B5EF4-FFF2-40B4-BE49-F238E27FC236}">
                <a16:creationId xmlns:a16="http://schemas.microsoft.com/office/drawing/2014/main" id="{F418676B-B7F6-4865-8494-3825835D1ACB}"/>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b="1" u="sng">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3014129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0EB12A3-0988-4923-86F1-88EAC32727B7}"/>
              </a:ext>
            </a:extLst>
          </p:cNvPr>
          <p:cNvSpPr txBox="1">
            <a:spLocks/>
          </p:cNvSpPr>
          <p:nvPr/>
        </p:nvSpPr>
        <p:spPr>
          <a:xfrm>
            <a:off x="2356339" y="34477"/>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Estructura del Sistema</a:t>
            </a:r>
            <a:endParaRPr lang="es-EC" sz="4100" b="1">
              <a:solidFill>
                <a:schemeClr val="tx1">
                  <a:lumMod val="65000"/>
                  <a:lumOff val="35000"/>
                </a:schemeClr>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83AE64F6-C76E-40CD-B839-0F19555BCDB9}"/>
              </a:ext>
            </a:extLst>
          </p:cNvPr>
          <p:cNvPicPr>
            <a:picLocks noChangeAspect="1"/>
          </p:cNvPicPr>
          <p:nvPr/>
        </p:nvPicPr>
        <p:blipFill>
          <a:blip r:embed="rId3"/>
          <a:stretch>
            <a:fillRect/>
          </a:stretch>
        </p:blipFill>
        <p:spPr>
          <a:xfrm>
            <a:off x="2356339" y="1667405"/>
            <a:ext cx="9032513" cy="3993559"/>
          </a:xfrm>
          <a:prstGeom prst="rect">
            <a:avLst/>
          </a:prstGeom>
        </p:spPr>
      </p:pic>
      <p:sp>
        <p:nvSpPr>
          <p:cNvPr id="8" name="Marcador de contenido 2">
            <a:extLst>
              <a:ext uri="{FF2B5EF4-FFF2-40B4-BE49-F238E27FC236}">
                <a16:creationId xmlns:a16="http://schemas.microsoft.com/office/drawing/2014/main" id="{E5BB3C0A-6C4B-4426-BBB6-6E86B5BFD65E}"/>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b="1" u="sng">
                <a:solidFill>
                  <a:prstClr val="white"/>
                </a:solidFill>
                <a:latin typeface="+mj-lt"/>
                <a:cs typeface="Times New Roman" panose="02020603050405020304" pitchFamily="18" charset="0"/>
              </a:rPr>
              <a:t>Estructura</a:t>
            </a:r>
            <a:endParaRPr lang="es-MX" sz="1300" b="1" u="sng">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78862775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0EB12A3-0988-4923-86F1-88EAC32727B7}"/>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Módulo Mecánico</a:t>
            </a:r>
            <a:endParaRPr lang="es-EC" sz="4100" b="1">
              <a:solidFill>
                <a:schemeClr val="tx1">
                  <a:lumMod val="65000"/>
                  <a:lumOff val="35000"/>
                </a:schemeClr>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E2DF69B7-FC9F-414A-B093-422F37B18A78}"/>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2035555" y="2964806"/>
            <a:ext cx="3271838" cy="4017327"/>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9308C0E4-71B4-4BB6-BBE9-D4E59A8B5ACA}"/>
              </a:ext>
            </a:extLst>
          </p:cNvPr>
          <p:cNvPicPr/>
          <p:nvPr/>
        </p:nvPicPr>
        <p:blipFill>
          <a:blip r:embed="rId4"/>
          <a:stretch>
            <a:fillRect/>
          </a:stretch>
        </p:blipFill>
        <p:spPr>
          <a:xfrm>
            <a:off x="8466448" y="3174200"/>
            <a:ext cx="2718728" cy="3274626"/>
          </a:xfrm>
          <a:prstGeom prst="rect">
            <a:avLst/>
          </a:prstGeom>
        </p:spPr>
      </p:pic>
      <p:graphicFrame>
        <p:nvGraphicFramePr>
          <p:cNvPr id="7" name="Diagram 6">
            <a:extLst>
              <a:ext uri="{FF2B5EF4-FFF2-40B4-BE49-F238E27FC236}">
                <a16:creationId xmlns:a16="http://schemas.microsoft.com/office/drawing/2014/main" id="{E70FF887-62A7-42AF-8151-A4D838D4F5FD}"/>
              </a:ext>
            </a:extLst>
          </p:cNvPr>
          <p:cNvGraphicFramePr/>
          <p:nvPr>
            <p:extLst>
              <p:ext uri="{D42A27DB-BD31-4B8C-83A1-F6EECF244321}">
                <p14:modId xmlns:p14="http://schemas.microsoft.com/office/powerpoint/2010/main" val="1119293633"/>
              </p:ext>
            </p:extLst>
          </p:nvPr>
        </p:nvGraphicFramePr>
        <p:xfrm>
          <a:off x="4104601" y="955771"/>
          <a:ext cx="5407044" cy="29440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Marcador de contenido 2">
            <a:extLst>
              <a:ext uri="{FF2B5EF4-FFF2-40B4-BE49-F238E27FC236}">
                <a16:creationId xmlns:a16="http://schemas.microsoft.com/office/drawing/2014/main" id="{2CDF2B1D-06C2-4B10-8130-07540758C1E2}"/>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b="1" u="sng">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629508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0EB12A3-0988-4923-86F1-88EAC32727B7}"/>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Estructura Mecánica</a:t>
            </a:r>
            <a:endParaRPr lang="es-EC" sz="4100" b="1">
              <a:solidFill>
                <a:schemeClr val="tx1">
                  <a:lumMod val="65000"/>
                  <a:lumOff val="35000"/>
                </a:schemeClr>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01CE8F77-58DD-4644-9A66-E6289D291E4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3747" y="1226558"/>
            <a:ext cx="6583191" cy="5098773"/>
          </a:xfrm>
          <a:prstGeom prst="rect">
            <a:avLst/>
          </a:prstGeom>
          <a:noFill/>
          <a:ln>
            <a:solidFill>
              <a:schemeClr val="tx1"/>
            </a:solidFill>
          </a:ln>
        </p:spPr>
      </p:pic>
      <p:sp>
        <p:nvSpPr>
          <p:cNvPr id="8" name="Marcador de contenido 2">
            <a:extLst>
              <a:ext uri="{FF2B5EF4-FFF2-40B4-BE49-F238E27FC236}">
                <a16:creationId xmlns:a16="http://schemas.microsoft.com/office/drawing/2014/main" id="{B7CD6843-8C0A-416D-A6E2-A50D0B867982}"/>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b="1" u="sng">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20747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0EB12A3-0988-4923-86F1-88EAC32727B7}"/>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err="1">
                <a:solidFill>
                  <a:schemeClr val="tx1">
                    <a:lumMod val="65000"/>
                    <a:lumOff val="35000"/>
                  </a:schemeClr>
                </a:solidFill>
                <a:effectLst>
                  <a:outerShdw blurRad="38100" dist="38100" dir="2700000" algn="tl">
                    <a:srgbClr val="000000">
                      <a:alpha val="43137"/>
                    </a:srgbClr>
                  </a:outerShdw>
                </a:effectLst>
              </a:rPr>
              <a:t>An</a:t>
            </a:r>
            <a:r>
              <a:rPr lang="es-EC" sz="4100" b="1" err="1">
                <a:solidFill>
                  <a:schemeClr val="tx1">
                    <a:lumMod val="65000"/>
                    <a:lumOff val="35000"/>
                  </a:schemeClr>
                </a:solidFill>
                <a:effectLst>
                  <a:outerShdw blurRad="38100" dist="38100" dir="2700000" algn="tl">
                    <a:srgbClr val="000000">
                      <a:alpha val="43137"/>
                    </a:srgbClr>
                  </a:outerShdw>
                </a:effectLst>
              </a:rPr>
              <a:t>álisis</a:t>
            </a:r>
            <a:r>
              <a:rPr lang="es-EC" sz="4100" b="1">
                <a:solidFill>
                  <a:schemeClr val="tx1">
                    <a:lumMod val="65000"/>
                    <a:lumOff val="35000"/>
                  </a:schemeClr>
                </a:solidFill>
                <a:effectLst>
                  <a:outerShdw blurRad="38100" dist="38100" dir="2700000" algn="tl">
                    <a:srgbClr val="000000">
                      <a:alpha val="43137"/>
                    </a:srgbClr>
                  </a:outerShdw>
                </a:effectLst>
              </a:rPr>
              <a:t> Cinemático de la Estructura</a:t>
            </a:r>
          </a:p>
        </p:txBody>
      </p:sp>
      <p:pic>
        <p:nvPicPr>
          <p:cNvPr id="21" name="Picture 20">
            <a:extLst>
              <a:ext uri="{FF2B5EF4-FFF2-40B4-BE49-F238E27FC236}">
                <a16:creationId xmlns:a16="http://schemas.microsoft.com/office/drawing/2014/main" id="{56464874-1CA2-466F-A607-5E5BC66CF65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000105" y="1016145"/>
            <a:ext cx="2437059" cy="3001078"/>
          </a:xfrm>
          <a:prstGeom prst="rect">
            <a:avLst/>
          </a:prstGeom>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495367BC-33AC-4B35-AE90-290201D3DFE8}"/>
              </a:ext>
            </a:extLst>
          </p:cNvPr>
          <p:cNvPicPr/>
          <p:nvPr/>
        </p:nvPicPr>
        <p:blipFill>
          <a:blip r:embed="rId3"/>
          <a:stretch>
            <a:fillRect/>
          </a:stretch>
        </p:blipFill>
        <p:spPr>
          <a:xfrm>
            <a:off x="6791403" y="1148120"/>
            <a:ext cx="3634183" cy="3001078"/>
          </a:xfrm>
          <a:prstGeom prst="rect">
            <a:avLst/>
          </a:prstGeom>
        </p:spPr>
      </p:pic>
      <p:pic>
        <p:nvPicPr>
          <p:cNvPr id="23" name="Picture 22">
            <a:extLst>
              <a:ext uri="{FF2B5EF4-FFF2-40B4-BE49-F238E27FC236}">
                <a16:creationId xmlns:a16="http://schemas.microsoft.com/office/drawing/2014/main" id="{887D0F26-04DE-4E4D-930F-35CDBAA8FCF1}"/>
              </a:ext>
            </a:extLst>
          </p:cNvPr>
          <p:cNvPicPr/>
          <p:nvPr/>
        </p:nvPicPr>
        <p:blipFill>
          <a:blip r:embed="rId4"/>
          <a:stretch>
            <a:fillRect/>
          </a:stretch>
        </p:blipFill>
        <p:spPr>
          <a:xfrm>
            <a:off x="2356339" y="4171988"/>
            <a:ext cx="2671501" cy="2246746"/>
          </a:xfrm>
          <a:prstGeom prst="rect">
            <a:avLst/>
          </a:prstGeom>
          <a:ln>
            <a:solidFill>
              <a:schemeClr val="tx1"/>
            </a:solidFill>
          </a:ln>
        </p:spPr>
      </p:pic>
      <p:pic>
        <p:nvPicPr>
          <p:cNvPr id="24" name="Picture 23">
            <a:extLst>
              <a:ext uri="{FF2B5EF4-FFF2-40B4-BE49-F238E27FC236}">
                <a16:creationId xmlns:a16="http://schemas.microsoft.com/office/drawing/2014/main" id="{DB799E6C-D20B-470C-AD36-F910383A669A}"/>
              </a:ext>
            </a:extLst>
          </p:cNvPr>
          <p:cNvPicPr>
            <a:picLocks noChangeAspect="1"/>
          </p:cNvPicPr>
          <p:nvPr/>
        </p:nvPicPr>
        <p:blipFill>
          <a:blip r:embed="rId5"/>
          <a:stretch>
            <a:fillRect/>
          </a:stretch>
        </p:blipFill>
        <p:spPr>
          <a:xfrm>
            <a:off x="8402657" y="4529249"/>
            <a:ext cx="2866008" cy="1532223"/>
          </a:xfrm>
          <a:prstGeom prst="rect">
            <a:avLst/>
          </a:prstGeom>
          <a:ln>
            <a:solidFill>
              <a:schemeClr val="tx1"/>
            </a:solidFill>
          </a:ln>
        </p:spPr>
      </p:pic>
      <p:pic>
        <p:nvPicPr>
          <p:cNvPr id="25" name="Picture 24">
            <a:extLst>
              <a:ext uri="{FF2B5EF4-FFF2-40B4-BE49-F238E27FC236}">
                <a16:creationId xmlns:a16="http://schemas.microsoft.com/office/drawing/2014/main" id="{D285724A-220A-4819-843C-ADED04A3CFBD}"/>
              </a:ext>
            </a:extLst>
          </p:cNvPr>
          <p:cNvPicPr/>
          <p:nvPr/>
        </p:nvPicPr>
        <p:blipFill>
          <a:blip r:embed="rId6"/>
          <a:stretch>
            <a:fillRect/>
          </a:stretch>
        </p:blipFill>
        <p:spPr>
          <a:xfrm>
            <a:off x="5470015" y="4197468"/>
            <a:ext cx="2450655" cy="2195783"/>
          </a:xfrm>
          <a:prstGeom prst="rect">
            <a:avLst/>
          </a:prstGeom>
          <a:ln>
            <a:solidFill>
              <a:schemeClr val="tx1"/>
            </a:solidFill>
          </a:ln>
        </p:spPr>
      </p:pic>
      <p:sp>
        <p:nvSpPr>
          <p:cNvPr id="9" name="Marcador de contenido 2">
            <a:extLst>
              <a:ext uri="{FF2B5EF4-FFF2-40B4-BE49-F238E27FC236}">
                <a16:creationId xmlns:a16="http://schemas.microsoft.com/office/drawing/2014/main" id="{CE52F92C-DE6E-40A2-BE2B-FBDA6DCA84D0}"/>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b="1" u="sng">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798381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0EB12A3-0988-4923-86F1-88EAC32727B7}"/>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err="1">
                <a:solidFill>
                  <a:schemeClr val="tx1">
                    <a:lumMod val="65000"/>
                    <a:lumOff val="35000"/>
                  </a:schemeClr>
                </a:solidFill>
                <a:effectLst>
                  <a:outerShdw blurRad="38100" dist="38100" dir="2700000" algn="tl">
                    <a:srgbClr val="000000">
                      <a:alpha val="43137"/>
                    </a:srgbClr>
                  </a:outerShdw>
                </a:effectLst>
              </a:rPr>
              <a:t>An</a:t>
            </a:r>
            <a:r>
              <a:rPr lang="es-EC" sz="4100" b="1" err="1">
                <a:solidFill>
                  <a:schemeClr val="tx1">
                    <a:lumMod val="65000"/>
                    <a:lumOff val="35000"/>
                  </a:schemeClr>
                </a:solidFill>
                <a:effectLst>
                  <a:outerShdw blurRad="38100" dist="38100" dir="2700000" algn="tl">
                    <a:srgbClr val="000000">
                      <a:alpha val="43137"/>
                    </a:srgbClr>
                  </a:outerShdw>
                </a:effectLst>
              </a:rPr>
              <a:t>álisis</a:t>
            </a:r>
            <a:r>
              <a:rPr lang="es-EC" sz="4100" b="1">
                <a:solidFill>
                  <a:schemeClr val="tx1">
                    <a:lumMod val="65000"/>
                    <a:lumOff val="35000"/>
                  </a:schemeClr>
                </a:solidFill>
                <a:effectLst>
                  <a:outerShdw blurRad="38100" dist="38100" dir="2700000" algn="tl">
                    <a:srgbClr val="000000">
                      <a:alpha val="43137"/>
                    </a:srgbClr>
                  </a:outerShdw>
                </a:effectLst>
              </a:rPr>
              <a:t> Cinemático de la Estructura</a:t>
            </a:r>
          </a:p>
        </p:txBody>
      </p:sp>
      <p:pic>
        <p:nvPicPr>
          <p:cNvPr id="9" name="Picture 8">
            <a:extLst>
              <a:ext uri="{FF2B5EF4-FFF2-40B4-BE49-F238E27FC236}">
                <a16:creationId xmlns:a16="http://schemas.microsoft.com/office/drawing/2014/main" id="{D8CEEA79-49EB-4710-953F-FEC3F50CD5E9}"/>
              </a:ext>
            </a:extLst>
          </p:cNvPr>
          <p:cNvPicPr>
            <a:picLocks noChangeAspect="1"/>
          </p:cNvPicPr>
          <p:nvPr/>
        </p:nvPicPr>
        <p:blipFill>
          <a:blip r:embed="rId3"/>
          <a:stretch>
            <a:fillRect/>
          </a:stretch>
        </p:blipFill>
        <p:spPr>
          <a:xfrm>
            <a:off x="6365631" y="1191618"/>
            <a:ext cx="5093664" cy="1645262"/>
          </a:xfrm>
          <a:prstGeom prst="rect">
            <a:avLst/>
          </a:prstGeom>
        </p:spPr>
      </p:pic>
      <p:pic>
        <p:nvPicPr>
          <p:cNvPr id="10" name="Picture 9">
            <a:extLst>
              <a:ext uri="{FF2B5EF4-FFF2-40B4-BE49-F238E27FC236}">
                <a16:creationId xmlns:a16="http://schemas.microsoft.com/office/drawing/2014/main" id="{AA8741A6-2FCC-4EBA-82A5-80D518DA0FBA}"/>
              </a:ext>
            </a:extLst>
          </p:cNvPr>
          <p:cNvPicPr>
            <a:picLocks noChangeAspect="1"/>
          </p:cNvPicPr>
          <p:nvPr/>
        </p:nvPicPr>
        <p:blipFill>
          <a:blip r:embed="rId4"/>
          <a:stretch>
            <a:fillRect/>
          </a:stretch>
        </p:blipFill>
        <p:spPr>
          <a:xfrm>
            <a:off x="2440068" y="1678772"/>
            <a:ext cx="2505075" cy="904875"/>
          </a:xfrm>
          <a:prstGeom prst="rect">
            <a:avLst/>
          </a:prstGeom>
        </p:spPr>
      </p:pic>
      <p:sp>
        <p:nvSpPr>
          <p:cNvPr id="11" name="Arrow: Right 10">
            <a:extLst>
              <a:ext uri="{FF2B5EF4-FFF2-40B4-BE49-F238E27FC236}">
                <a16:creationId xmlns:a16="http://schemas.microsoft.com/office/drawing/2014/main" id="{121E80BB-1081-4EBD-B4D9-19D1F803F314}"/>
              </a:ext>
            </a:extLst>
          </p:cNvPr>
          <p:cNvSpPr/>
          <p:nvPr/>
        </p:nvSpPr>
        <p:spPr>
          <a:xfrm>
            <a:off x="5325675" y="1625867"/>
            <a:ext cx="659424" cy="821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A31C7E-7709-4B9A-8271-1FFF0ED27BDE}"/>
                  </a:ext>
                </a:extLst>
              </p:cNvPr>
              <p:cNvSpPr txBox="1"/>
              <p:nvPr/>
            </p:nvSpPr>
            <p:spPr>
              <a:xfrm>
                <a:off x="2084938" y="2863341"/>
                <a:ext cx="9373435" cy="646331"/>
              </a:xfrm>
              <a:prstGeom prst="rect">
                <a:avLst/>
              </a:prstGeom>
              <a:noFill/>
            </p:spPr>
            <p:txBody>
              <a:bodyPr wrap="square" rtlCol="0">
                <a:spAutoFit/>
              </a:bodyPr>
              <a:lstStyle/>
              <a:p>
                <a:r>
                  <a:rPr lang="es-EC"/>
                  <a:t>Cabe recalcar que se utiliza los ángulos estáticos : Roll (</a:t>
                </a:r>
                <a:r>
                  <a:rPr lang="el-GR"/>
                  <a:t>Φ</a:t>
                </a:r>
                <a:r>
                  <a:rPr lang="es-EC"/>
                  <a:t>), pitch (</a:t>
                </a:r>
                <a:r>
                  <a:rPr lang="el-GR"/>
                  <a:t>ϴ</a:t>
                </a:r>
                <a:r>
                  <a:rPr lang="es-EC"/>
                  <a:t>) y yaw(</a:t>
                </a:r>
                <a:r>
                  <a:rPr lang="el-GR"/>
                  <a:t>ψ</a:t>
                </a:r>
                <a:r>
                  <a:rPr lang="es-EC"/>
                  <a:t>) del sistema, en donde yaw = </a:t>
                </a:r>
                <a14:m>
                  <m:oMath xmlns:m="http://schemas.openxmlformats.org/officeDocument/2006/math">
                    <m:r>
                      <a:rPr lang="en-US">
                        <a:latin typeface="Cambria Math" panose="02040503050406030204" pitchFamily="18" charset="0"/>
                      </a:rPr>
                      <m:t>0</m:t>
                    </m:r>
                  </m:oMath>
                </a14:m>
                <a:r>
                  <a:rPr lang="es-EC"/>
                  <a:t>  por la ausencia de movimientos parásitos debido a los tipos de junta utilizados.</a:t>
                </a:r>
              </a:p>
            </p:txBody>
          </p:sp>
        </mc:Choice>
        <mc:Fallback xmlns="">
          <p:sp>
            <p:nvSpPr>
              <p:cNvPr id="13" name="TextBox 12">
                <a:extLst>
                  <a:ext uri="{FF2B5EF4-FFF2-40B4-BE49-F238E27FC236}">
                    <a16:creationId xmlns:a16="http://schemas.microsoft.com/office/drawing/2014/main" id="{08A31C7E-7709-4B9A-8271-1FFF0ED27BDE}"/>
                  </a:ext>
                </a:extLst>
              </p:cNvPr>
              <p:cNvSpPr txBox="1">
                <a:spLocks noRot="1" noChangeAspect="1" noMove="1" noResize="1" noEditPoints="1" noAdjustHandles="1" noChangeArrowheads="1" noChangeShapeType="1" noTextEdit="1"/>
              </p:cNvSpPr>
              <p:nvPr/>
            </p:nvSpPr>
            <p:spPr>
              <a:xfrm>
                <a:off x="2084938" y="2863341"/>
                <a:ext cx="9373435" cy="646331"/>
              </a:xfrm>
              <a:prstGeom prst="rect">
                <a:avLst/>
              </a:prstGeom>
              <a:blipFill>
                <a:blip r:embed="rId5"/>
                <a:stretch>
                  <a:fillRect l="-520" t="-5660" b="-14151"/>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472CD4CD-1621-45AA-90CE-54A32C2D5D02}"/>
              </a:ext>
            </a:extLst>
          </p:cNvPr>
          <p:cNvSpPr/>
          <p:nvPr/>
        </p:nvSpPr>
        <p:spPr>
          <a:xfrm>
            <a:off x="1769047" y="954437"/>
            <a:ext cx="9884325" cy="2593978"/>
          </a:xfrm>
          <a:prstGeom prst="rect">
            <a:avLst/>
          </a:prstGeom>
          <a:noFill/>
          <a:ln>
            <a:solidFill>
              <a:schemeClr val="tx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 name="Rectangle 15">
            <a:extLst>
              <a:ext uri="{FF2B5EF4-FFF2-40B4-BE49-F238E27FC236}">
                <a16:creationId xmlns:a16="http://schemas.microsoft.com/office/drawing/2014/main" id="{3605F6BF-34E0-460A-8FA9-A4692B0CBDEB}"/>
              </a:ext>
            </a:extLst>
          </p:cNvPr>
          <p:cNvSpPr/>
          <p:nvPr/>
        </p:nvSpPr>
        <p:spPr>
          <a:xfrm>
            <a:off x="1774930" y="3868505"/>
            <a:ext cx="9884326" cy="2862601"/>
          </a:xfrm>
          <a:prstGeom prst="rect">
            <a:avLst/>
          </a:prstGeom>
          <a:noFill/>
          <a:ln>
            <a:solidFill>
              <a:schemeClr val="tx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ACB3DFC9-75CE-44FB-A019-3092D128ADE8}"/>
                  </a:ext>
                </a:extLst>
              </p:cNvPr>
              <p:cNvSpPr/>
              <p:nvPr/>
            </p:nvSpPr>
            <p:spPr>
              <a:xfrm>
                <a:off x="2161152" y="5183570"/>
                <a:ext cx="3731791" cy="8733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en-US" i="1">
                              <a:latin typeface="Cambria Math" panose="02040503050406030204" pitchFamily="18" charset="0"/>
                            </a:rPr>
                          </m:ctrlPr>
                        </m:eqArrPr>
                        <m:e>
                          <m:r>
                            <a:rPr lang="en-US">
                              <a:latin typeface="Cambria Math" panose="02040503050406030204" pitchFamily="18" charset="0"/>
                            </a:rPr>
                            <m:t>&amp;</m:t>
                          </m:r>
                          <m:sSup>
                            <m:sSupPr>
                              <m:ctrlPr>
                                <a:rPr lang="en-US" i="1">
                                  <a:latin typeface="Cambria Math" panose="02040503050406030204" pitchFamily="18" charset="0"/>
                                </a:rPr>
                              </m:ctrlPr>
                            </m:sSupPr>
                            <m:e/>
                            <m:sup>
                              <m:r>
                                <a:rPr lang="en-US" i="0">
                                  <a:latin typeface="Cambria Math" panose="02040503050406030204" pitchFamily="18" charset="0"/>
                                </a:rPr>
                                <m:t>0</m:t>
                              </m:r>
                            </m:sup>
                          </m:sSup>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𝐴</m:t>
                              </m:r>
                            </m:sub>
                          </m:sSub>
                          <m:r>
                            <a:rPr lang="en-US" i="0">
                              <a:latin typeface="Cambria Math" panose="02040503050406030204" pitchFamily="18" charset="0"/>
                            </a:rPr>
                            <m:t>=</m:t>
                          </m:r>
                          <m:d>
                            <m:dPr>
                              <m:ctrlPr>
                                <a:rPr lang="en-US" i="1">
                                  <a:latin typeface="Cambria Math" panose="02040503050406030204" pitchFamily="18" charset="0"/>
                                </a:rPr>
                              </m:ctrlPr>
                            </m:dPr>
                            <m:e>
                              <m:m>
                                <m:mPr>
                                  <m:plcHide m:val="on"/>
                                  <m:mcs>
                                    <m:mc>
                                      <m:mcPr>
                                        <m:count m:val="3"/>
                                        <m:mcJc m:val="center"/>
                                      </m:mcPr>
                                    </m:mc>
                                  </m:mcs>
                                  <m:ctrlPr>
                                    <a:rPr lang="en-US" i="1">
                                      <a:latin typeface="Cambria Math" panose="02040503050406030204" pitchFamily="18" charset="0"/>
                                    </a:rPr>
                                  </m:ctrlPr>
                                </m:mPr>
                                <m:mr>
                                  <m:e>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0">
                                                    <a:latin typeface="Cambria Math" panose="02040503050406030204" pitchFamily="18" charset="0"/>
                                                  </a:rPr>
                                                  <m:t>2</m:t>
                                                </m:r>
                                              </m:sub>
                                            </m:sSub>
                                          </m:e>
                                        </m:d>
                                      </m:e>
                                    </m:func>
                                  </m:e>
                                  <m:e>
                                    <m:r>
                                      <a:rPr lang="en-US" i="0">
                                        <a:latin typeface="Cambria Math" panose="02040503050406030204" pitchFamily="18" charset="0"/>
                                      </a:rPr>
                                      <m:t>−</m:t>
                                    </m:r>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0">
                                                    <a:latin typeface="Cambria Math" panose="02040503050406030204" pitchFamily="18" charset="0"/>
                                                  </a:rPr>
                                                  <m:t>2</m:t>
                                                </m:r>
                                              </m:sub>
                                            </m:sSub>
                                          </m:e>
                                        </m:d>
                                      </m:e>
                                    </m:func>
                                  </m:e>
                                  <m:e>
                                    <m:r>
                                      <a:rPr lang="en-US" i="0">
                                        <a:latin typeface="Cambria Math" panose="02040503050406030204" pitchFamily="18" charset="0"/>
                                      </a:rPr>
                                      <m:t>0</m:t>
                                    </m:r>
                                  </m:e>
                                </m:mr>
                                <m:mr>
                                  <m:e>
                                    <m:func>
                                      <m:funcPr>
                                        <m:ctrlPr>
                                          <a:rPr lang="en-US" i="1">
                                            <a:latin typeface="Cambria Math" panose="02040503050406030204" pitchFamily="18" charset="0"/>
                                          </a:rPr>
                                        </m:ctrlPr>
                                      </m:funcPr>
                                      <m:fName>
                                        <m:r>
                                          <m:rPr>
                                            <m:sty m:val="p"/>
                                          </m:rPr>
                                          <a:rPr lang="en-US" i="0">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0">
                                                    <a:latin typeface="Cambria Math" panose="02040503050406030204" pitchFamily="18" charset="0"/>
                                                  </a:rPr>
                                                  <m:t>2</m:t>
                                                </m:r>
                                              </m:sub>
                                            </m:sSub>
                                          </m:e>
                                        </m:d>
                                      </m:e>
                                    </m:func>
                                  </m:e>
                                  <m:e>
                                    <m:func>
                                      <m:funcPr>
                                        <m:ctrlPr>
                                          <a:rPr lang="en-US" i="1">
                                            <a:latin typeface="Cambria Math" panose="02040503050406030204" pitchFamily="18" charset="0"/>
                                          </a:rPr>
                                        </m:ctrlPr>
                                      </m:funcPr>
                                      <m:fName>
                                        <m:r>
                                          <m:rPr>
                                            <m:sty m:val="p"/>
                                          </m:rPr>
                                          <a:rPr lang="en-US" i="0">
                                            <a:latin typeface="Cambria Math" panose="02040503050406030204" pitchFamily="18" charset="0"/>
                                          </a:rPr>
                                          <m:t>cos</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0">
                                                    <a:latin typeface="Cambria Math" panose="02040503050406030204" pitchFamily="18" charset="0"/>
                                                  </a:rPr>
                                                  <m:t>2</m:t>
                                                </m:r>
                                              </m:sub>
                                            </m:sSub>
                                          </m:e>
                                        </m:d>
                                      </m:e>
                                    </m:func>
                                  </m:e>
                                  <m:e>
                                    <m:r>
                                      <a:rPr lang="en-US" i="0">
                                        <a:latin typeface="Cambria Math" panose="02040503050406030204" pitchFamily="18" charset="0"/>
                                      </a:rPr>
                                      <m:t>0</m:t>
                                    </m:r>
                                  </m:e>
                                </m:mr>
                                <m:mr>
                                  <m:e>
                                    <m:r>
                                      <a:rPr lang="en-US" i="0">
                                        <a:latin typeface="Cambria Math" panose="02040503050406030204" pitchFamily="18" charset="0"/>
                                      </a:rPr>
                                      <m:t>0</m:t>
                                    </m:r>
                                  </m:e>
                                  <m:e>
                                    <m:r>
                                      <a:rPr lang="en-US" i="0">
                                        <a:latin typeface="Cambria Math" panose="02040503050406030204" pitchFamily="18" charset="0"/>
                                      </a:rPr>
                                      <m:t>0</m:t>
                                    </m:r>
                                  </m:e>
                                  <m:e>
                                    <m:r>
                                      <a:rPr lang="en-US" i="0">
                                        <a:latin typeface="Cambria Math" panose="02040503050406030204" pitchFamily="18" charset="0"/>
                                      </a:rPr>
                                      <m:t>1</m:t>
                                    </m:r>
                                  </m:e>
                                </m:mr>
                              </m:m>
                            </m:e>
                          </m:d>
                          <m:r>
                            <a:rPr lang="en-US" i="0">
                              <a:latin typeface="Cambria Math" panose="02040503050406030204" pitchFamily="18" charset="0"/>
                            </a:rPr>
                            <m:t>#</m:t>
                          </m:r>
                        </m:e>
                      </m:eqArr>
                    </m:oMath>
                  </m:oMathPara>
                </a14:m>
                <a:endParaRPr lang="en-US"/>
              </a:p>
            </p:txBody>
          </p:sp>
        </mc:Choice>
        <mc:Fallback xmlns="">
          <p:sp>
            <p:nvSpPr>
              <p:cNvPr id="17" name="Rectangle 16">
                <a:extLst>
                  <a:ext uri="{FF2B5EF4-FFF2-40B4-BE49-F238E27FC236}">
                    <a16:creationId xmlns:a16="http://schemas.microsoft.com/office/drawing/2014/main" id="{ACB3DFC9-75CE-44FB-A019-3092D128ADE8}"/>
                  </a:ext>
                </a:extLst>
              </p:cNvPr>
              <p:cNvSpPr>
                <a:spLocks noRot="1" noChangeAspect="1" noMove="1" noResize="1" noEditPoints="1" noAdjustHandles="1" noChangeArrowheads="1" noChangeShapeType="1" noTextEdit="1"/>
              </p:cNvSpPr>
              <p:nvPr/>
            </p:nvSpPr>
            <p:spPr>
              <a:xfrm>
                <a:off x="2161152" y="5183570"/>
                <a:ext cx="3731791" cy="873381"/>
              </a:xfrm>
              <a:prstGeom prst="rect">
                <a:avLst/>
              </a:prstGeom>
              <a:blipFill>
                <a:blip r:embed="rId6"/>
                <a:stretch>
                  <a:fillRect/>
                </a:stretch>
              </a:blipFill>
            </p:spPr>
            <p:txBody>
              <a:bodyPr/>
              <a:lstStyle/>
              <a:p>
                <a:r>
                  <a:rPr lang="en-US">
                    <a:noFill/>
                  </a:rPr>
                  <a:t> </a:t>
                </a:r>
              </a:p>
            </p:txBody>
          </p:sp>
        </mc:Fallback>
      </mc:AlternateContent>
      <p:sp>
        <p:nvSpPr>
          <p:cNvPr id="18" name="Arrow: Right 17">
            <a:extLst>
              <a:ext uri="{FF2B5EF4-FFF2-40B4-BE49-F238E27FC236}">
                <a16:creationId xmlns:a16="http://schemas.microsoft.com/office/drawing/2014/main" id="{5B617327-6C0B-4E30-B6BF-2CC36EA25232}"/>
              </a:ext>
            </a:extLst>
          </p:cNvPr>
          <p:cNvSpPr/>
          <p:nvPr/>
        </p:nvSpPr>
        <p:spPr>
          <a:xfrm>
            <a:off x="6365631" y="5227392"/>
            <a:ext cx="659424" cy="821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TextBox 21">
            <a:extLst>
              <a:ext uri="{FF2B5EF4-FFF2-40B4-BE49-F238E27FC236}">
                <a16:creationId xmlns:a16="http://schemas.microsoft.com/office/drawing/2014/main" id="{0261F603-FBE4-4E72-A9A2-08684E8D2747}"/>
              </a:ext>
            </a:extLst>
          </p:cNvPr>
          <p:cNvSpPr txBox="1"/>
          <p:nvPr/>
        </p:nvSpPr>
        <p:spPr>
          <a:xfrm>
            <a:off x="1916190" y="3983849"/>
            <a:ext cx="6594230" cy="646331"/>
          </a:xfrm>
          <a:prstGeom prst="rect">
            <a:avLst/>
          </a:prstGeom>
          <a:noFill/>
        </p:spPr>
        <p:txBody>
          <a:bodyPr wrap="square" rtlCol="0">
            <a:spAutoFit/>
          </a:bodyPr>
          <a:lstStyle/>
          <a:p>
            <a:r>
              <a:rPr lang="es-EC"/>
              <a:t>Para la libre rotación del sistema en torno al eje vertical (yaw), se utiliza la variable </a:t>
            </a:r>
            <a:r>
              <a:rPr lang="el-GR"/>
              <a:t>ψ</a:t>
            </a:r>
            <a:r>
              <a:rPr lang="en-US"/>
              <a:t>2</a:t>
            </a:r>
            <a:endParaRPr lang="es-EC"/>
          </a:p>
        </p:txBody>
      </p:sp>
      <p:pic>
        <p:nvPicPr>
          <p:cNvPr id="15" name="Picture 14">
            <a:extLst>
              <a:ext uri="{FF2B5EF4-FFF2-40B4-BE49-F238E27FC236}">
                <a16:creationId xmlns:a16="http://schemas.microsoft.com/office/drawing/2014/main" id="{C41133A4-A0DF-4AC0-AF2E-1D80F739A714}"/>
              </a:ext>
            </a:extLst>
          </p:cNvPr>
          <p:cNvPicPr/>
          <p:nvPr/>
        </p:nvPicPr>
        <p:blipFill>
          <a:blip r:embed="rId7"/>
          <a:stretch>
            <a:fillRect/>
          </a:stretch>
        </p:blipFill>
        <p:spPr>
          <a:xfrm>
            <a:off x="8338115" y="3983849"/>
            <a:ext cx="2961120" cy="2747257"/>
          </a:xfrm>
          <a:prstGeom prst="rect">
            <a:avLst/>
          </a:prstGeom>
        </p:spPr>
      </p:pic>
      <p:pic>
        <p:nvPicPr>
          <p:cNvPr id="20" name="Picture 19">
            <a:extLst>
              <a:ext uri="{FF2B5EF4-FFF2-40B4-BE49-F238E27FC236}">
                <a16:creationId xmlns:a16="http://schemas.microsoft.com/office/drawing/2014/main" id="{8F226760-79A5-40C4-A09A-2C719E7F20FA}"/>
              </a:ext>
            </a:extLst>
          </p:cNvPr>
          <p:cNvPicPr/>
          <p:nvPr/>
        </p:nvPicPr>
        <p:blipFill rotWithShape="1">
          <a:blip r:embed="rId8"/>
          <a:srcRect l="35619" t="53331" r="-661" b="8110"/>
          <a:stretch/>
        </p:blipFill>
        <p:spPr>
          <a:xfrm>
            <a:off x="7206003" y="4094481"/>
            <a:ext cx="4252370" cy="2529582"/>
          </a:xfrm>
          <a:prstGeom prst="rect">
            <a:avLst/>
          </a:prstGeom>
        </p:spPr>
      </p:pic>
      <p:sp>
        <p:nvSpPr>
          <p:cNvPr id="21" name="Marcador de contenido 2">
            <a:extLst>
              <a:ext uri="{FF2B5EF4-FFF2-40B4-BE49-F238E27FC236}">
                <a16:creationId xmlns:a16="http://schemas.microsoft.com/office/drawing/2014/main" id="{1C1B6D60-8D8D-4C63-98D8-9E44961FE8C5}"/>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b="1" u="sng">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1731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0EB12A3-0988-4923-86F1-88EAC32727B7}"/>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err="1">
                <a:solidFill>
                  <a:schemeClr val="tx1">
                    <a:lumMod val="65000"/>
                    <a:lumOff val="35000"/>
                  </a:schemeClr>
                </a:solidFill>
                <a:effectLst>
                  <a:outerShdw blurRad="38100" dist="38100" dir="2700000" algn="tl">
                    <a:srgbClr val="000000">
                      <a:alpha val="43137"/>
                    </a:srgbClr>
                  </a:outerShdw>
                </a:effectLst>
              </a:rPr>
              <a:t>An</a:t>
            </a:r>
            <a:r>
              <a:rPr lang="es-EC" sz="4100" b="1" err="1">
                <a:solidFill>
                  <a:schemeClr val="tx1">
                    <a:lumMod val="65000"/>
                    <a:lumOff val="35000"/>
                  </a:schemeClr>
                </a:solidFill>
                <a:effectLst>
                  <a:outerShdw blurRad="38100" dist="38100" dir="2700000" algn="tl">
                    <a:srgbClr val="000000">
                      <a:alpha val="43137"/>
                    </a:srgbClr>
                  </a:outerShdw>
                </a:effectLst>
              </a:rPr>
              <a:t>álisis</a:t>
            </a:r>
            <a:r>
              <a:rPr lang="es-EC" sz="4100" b="1">
                <a:solidFill>
                  <a:schemeClr val="tx1">
                    <a:lumMod val="65000"/>
                    <a:lumOff val="35000"/>
                  </a:schemeClr>
                </a:solidFill>
                <a:effectLst>
                  <a:outerShdw blurRad="38100" dist="38100" dir="2700000" algn="tl">
                    <a:srgbClr val="000000">
                      <a:alpha val="43137"/>
                    </a:srgbClr>
                  </a:outerShdw>
                </a:effectLst>
              </a:rPr>
              <a:t> Cinemático de la Estructura</a:t>
            </a:r>
          </a:p>
        </p:txBody>
      </p:sp>
      <p:sp>
        <p:nvSpPr>
          <p:cNvPr id="22" name="TextBox 21">
            <a:extLst>
              <a:ext uri="{FF2B5EF4-FFF2-40B4-BE49-F238E27FC236}">
                <a16:creationId xmlns:a16="http://schemas.microsoft.com/office/drawing/2014/main" id="{56BBA057-5312-483A-B20F-388CD4E115B6}"/>
              </a:ext>
            </a:extLst>
          </p:cNvPr>
          <p:cNvSpPr txBox="1"/>
          <p:nvPr/>
        </p:nvSpPr>
        <p:spPr>
          <a:xfrm>
            <a:off x="1722087" y="1019667"/>
            <a:ext cx="5888974" cy="1477328"/>
          </a:xfrm>
          <a:prstGeom prst="rect">
            <a:avLst/>
          </a:prstGeom>
          <a:noFill/>
        </p:spPr>
        <p:txBody>
          <a:bodyPr wrap="square" rtlCol="0">
            <a:spAutoFit/>
          </a:bodyPr>
          <a:lstStyle/>
          <a:p>
            <a:r>
              <a:rPr lang="en-US"/>
              <a:t>Con </a:t>
            </a:r>
            <a:r>
              <a:rPr lang="en-US" err="1"/>
              <a:t>ayuda</a:t>
            </a:r>
            <a:r>
              <a:rPr lang="en-US"/>
              <a:t> de la </a:t>
            </a:r>
            <a:r>
              <a:rPr lang="en-US" err="1"/>
              <a:t>ilustración</a:t>
            </a:r>
            <a:r>
              <a:rPr lang="en-US"/>
              <a:t> </a:t>
            </a:r>
            <a:r>
              <a:rPr lang="en-US" err="1"/>
              <a:t>mostrada</a:t>
            </a:r>
            <a:r>
              <a:rPr lang="en-US"/>
              <a:t> a la </a:t>
            </a:r>
            <a:r>
              <a:rPr lang="en-US" err="1"/>
              <a:t>derecha</a:t>
            </a:r>
            <a:r>
              <a:rPr lang="en-US"/>
              <a:t>, se </a:t>
            </a:r>
            <a:r>
              <a:rPr lang="en-US" err="1"/>
              <a:t>puede</a:t>
            </a:r>
            <a:r>
              <a:rPr lang="en-US"/>
              <a:t> </a:t>
            </a:r>
            <a:r>
              <a:rPr lang="en-US" err="1"/>
              <a:t>obtener</a:t>
            </a:r>
            <a:r>
              <a:rPr lang="en-US"/>
              <a:t> la </a:t>
            </a:r>
            <a:r>
              <a:rPr lang="en-US" err="1"/>
              <a:t>cinemática</a:t>
            </a:r>
            <a:r>
              <a:rPr lang="en-US"/>
              <a:t> </a:t>
            </a:r>
            <a:r>
              <a:rPr lang="en-US" err="1"/>
              <a:t>inversa</a:t>
            </a:r>
            <a:r>
              <a:rPr lang="en-US"/>
              <a:t> del </a:t>
            </a:r>
            <a:r>
              <a:rPr lang="en-US" err="1"/>
              <a:t>mecanismo</a:t>
            </a:r>
            <a:r>
              <a:rPr lang="en-US"/>
              <a:t> </a:t>
            </a:r>
            <a:r>
              <a:rPr lang="en-US" err="1"/>
              <a:t>utilizando</a:t>
            </a:r>
            <a:r>
              <a:rPr lang="en-US"/>
              <a:t> el </a:t>
            </a:r>
            <a:r>
              <a:rPr lang="en-US" err="1"/>
              <a:t>método</a:t>
            </a:r>
            <a:r>
              <a:rPr lang="en-US"/>
              <a:t> </a:t>
            </a:r>
            <a:r>
              <a:rPr lang="en-US" err="1"/>
              <a:t>geométrico</a:t>
            </a:r>
            <a:r>
              <a:rPr lang="en-US"/>
              <a:t> y </a:t>
            </a:r>
            <a:r>
              <a:rPr lang="en-US" err="1"/>
              <a:t>empleando</a:t>
            </a:r>
            <a:r>
              <a:rPr lang="en-US"/>
              <a:t> la </a:t>
            </a:r>
            <a:r>
              <a:rPr lang="en-US" err="1"/>
              <a:t>suma</a:t>
            </a:r>
            <a:r>
              <a:rPr lang="en-US"/>
              <a:t> y </a:t>
            </a:r>
            <a:r>
              <a:rPr lang="en-US" err="1"/>
              <a:t>resta</a:t>
            </a:r>
            <a:r>
              <a:rPr lang="en-US"/>
              <a:t> de </a:t>
            </a:r>
            <a:r>
              <a:rPr lang="en-US" err="1"/>
              <a:t>vectores</a:t>
            </a:r>
            <a:r>
              <a:rPr lang="en-US"/>
              <a:t> y los </a:t>
            </a:r>
            <a:r>
              <a:rPr lang="en-US" err="1"/>
              <a:t>principios</a:t>
            </a:r>
            <a:r>
              <a:rPr lang="en-US"/>
              <a:t> de </a:t>
            </a:r>
            <a:r>
              <a:rPr lang="en-US" err="1"/>
              <a:t>rotación</a:t>
            </a:r>
            <a:r>
              <a:rPr lang="en-US"/>
              <a:t> de </a:t>
            </a:r>
            <a:r>
              <a:rPr lang="en-US" err="1"/>
              <a:t>sistemas</a:t>
            </a:r>
            <a:r>
              <a:rPr lang="en-US"/>
              <a:t> con matrices.</a:t>
            </a:r>
          </a:p>
        </p:txBody>
      </p:sp>
      <p:pic>
        <p:nvPicPr>
          <p:cNvPr id="23" name="Picture 22">
            <a:extLst>
              <a:ext uri="{FF2B5EF4-FFF2-40B4-BE49-F238E27FC236}">
                <a16:creationId xmlns:a16="http://schemas.microsoft.com/office/drawing/2014/main" id="{6B7A4C89-E5A3-4750-A2FF-E80863A19D60}"/>
              </a:ext>
            </a:extLst>
          </p:cNvPr>
          <p:cNvPicPr>
            <a:picLocks noChangeAspect="1"/>
          </p:cNvPicPr>
          <p:nvPr/>
        </p:nvPicPr>
        <p:blipFill rotWithShape="1">
          <a:blip r:embed="rId2"/>
          <a:srcRect r="18326"/>
          <a:stretch/>
        </p:blipFill>
        <p:spPr>
          <a:xfrm>
            <a:off x="3541041" y="2831625"/>
            <a:ext cx="2251066" cy="640965"/>
          </a:xfrm>
          <a:prstGeom prst="rect">
            <a:avLst/>
          </a:prstGeom>
        </p:spPr>
      </p:pic>
      <p:pic>
        <p:nvPicPr>
          <p:cNvPr id="24" name="Picture 23">
            <a:extLst>
              <a:ext uri="{FF2B5EF4-FFF2-40B4-BE49-F238E27FC236}">
                <a16:creationId xmlns:a16="http://schemas.microsoft.com/office/drawing/2014/main" id="{DE1DA560-7FD9-49A7-BA6D-1BF2DA401CD4}"/>
              </a:ext>
            </a:extLst>
          </p:cNvPr>
          <p:cNvPicPr>
            <a:picLocks noChangeAspect="1"/>
          </p:cNvPicPr>
          <p:nvPr/>
        </p:nvPicPr>
        <p:blipFill rotWithShape="1">
          <a:blip r:embed="rId3"/>
          <a:srcRect t="25434" r="20082"/>
          <a:stretch/>
        </p:blipFill>
        <p:spPr>
          <a:xfrm>
            <a:off x="3782015" y="3644034"/>
            <a:ext cx="2010092" cy="451816"/>
          </a:xfrm>
          <a:prstGeom prst="rect">
            <a:avLst/>
          </a:prstGeom>
        </p:spPr>
      </p:pic>
      <p:pic>
        <p:nvPicPr>
          <p:cNvPr id="25" name="Picture 24">
            <a:extLst>
              <a:ext uri="{FF2B5EF4-FFF2-40B4-BE49-F238E27FC236}">
                <a16:creationId xmlns:a16="http://schemas.microsoft.com/office/drawing/2014/main" id="{EB120EA6-8395-4860-BD21-F4A99C11FF1F}"/>
              </a:ext>
            </a:extLst>
          </p:cNvPr>
          <p:cNvPicPr>
            <a:picLocks noChangeAspect="1"/>
          </p:cNvPicPr>
          <p:nvPr/>
        </p:nvPicPr>
        <p:blipFill rotWithShape="1">
          <a:blip r:embed="rId4"/>
          <a:srcRect r="33884"/>
          <a:stretch/>
        </p:blipFill>
        <p:spPr>
          <a:xfrm>
            <a:off x="3165875" y="4477527"/>
            <a:ext cx="3001398" cy="1100513"/>
          </a:xfrm>
          <a:prstGeom prst="rect">
            <a:avLst/>
          </a:prstGeom>
          <a:ln>
            <a:solidFill>
              <a:schemeClr val="tx1"/>
            </a:solidFill>
          </a:ln>
        </p:spPr>
      </p:pic>
      <p:pic>
        <p:nvPicPr>
          <p:cNvPr id="9" name="Picture 8">
            <a:extLst>
              <a:ext uri="{FF2B5EF4-FFF2-40B4-BE49-F238E27FC236}">
                <a16:creationId xmlns:a16="http://schemas.microsoft.com/office/drawing/2014/main" id="{A7FBDD06-A128-4406-9377-C988F24A5DDD}"/>
              </a:ext>
            </a:extLst>
          </p:cNvPr>
          <p:cNvPicPr/>
          <p:nvPr/>
        </p:nvPicPr>
        <p:blipFill>
          <a:blip r:embed="rId5"/>
          <a:stretch>
            <a:fillRect/>
          </a:stretch>
        </p:blipFill>
        <p:spPr>
          <a:xfrm>
            <a:off x="7051041" y="1731242"/>
            <a:ext cx="4315460" cy="4107091"/>
          </a:xfrm>
          <a:prstGeom prst="rect">
            <a:avLst/>
          </a:prstGeom>
        </p:spPr>
      </p:pic>
      <p:sp>
        <p:nvSpPr>
          <p:cNvPr id="10" name="Marcador de contenido 2">
            <a:extLst>
              <a:ext uri="{FF2B5EF4-FFF2-40B4-BE49-F238E27FC236}">
                <a16:creationId xmlns:a16="http://schemas.microsoft.com/office/drawing/2014/main" id="{5A9511B9-D216-4DA6-916A-5AD541841B59}"/>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b="1" u="sng">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17333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0EB12A3-0988-4923-86F1-88EAC32727B7}"/>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Subsistema Hidráulico</a:t>
            </a:r>
            <a:endParaRPr lang="es-EC" sz="4100" b="1">
              <a:solidFill>
                <a:schemeClr val="tx1">
                  <a:lumMod val="65000"/>
                  <a:lumOff val="35000"/>
                </a:schemeClr>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A44B34BC-AF22-43ED-9507-980FF9CDE982}"/>
              </a:ext>
            </a:extLst>
          </p:cNvPr>
          <p:cNvPicPr/>
          <p:nvPr/>
        </p:nvPicPr>
        <p:blipFill>
          <a:blip r:embed="rId3"/>
          <a:stretch>
            <a:fillRect/>
          </a:stretch>
        </p:blipFill>
        <p:spPr>
          <a:xfrm>
            <a:off x="6462347" y="990617"/>
            <a:ext cx="5140863" cy="5518385"/>
          </a:xfrm>
          <a:prstGeom prst="rect">
            <a:avLst/>
          </a:prstGeom>
        </p:spPr>
      </p:pic>
      <p:sp>
        <p:nvSpPr>
          <p:cNvPr id="2" name="Rectangle 1">
            <a:extLst>
              <a:ext uri="{FF2B5EF4-FFF2-40B4-BE49-F238E27FC236}">
                <a16:creationId xmlns:a16="http://schemas.microsoft.com/office/drawing/2014/main" id="{F01137E3-9222-47AD-A9B4-8D55C5611EA7}"/>
              </a:ext>
            </a:extLst>
          </p:cNvPr>
          <p:cNvSpPr/>
          <p:nvPr/>
        </p:nvSpPr>
        <p:spPr>
          <a:xfrm>
            <a:off x="2286490" y="1475445"/>
            <a:ext cx="4033617" cy="5033557"/>
          </a:xfrm>
          <a:prstGeom prst="rect">
            <a:avLst/>
          </a:prstGeom>
          <a:solidFill>
            <a:schemeClr val="tx1">
              <a:lumMod val="65000"/>
              <a:lumOff val="35000"/>
            </a:schemeClr>
          </a:solidFill>
        </p:spPr>
        <p:txBody>
          <a:bodyPr wrap="square">
            <a:spAutoFit/>
          </a:bodyPr>
          <a:lstStyle/>
          <a:p>
            <a:pPr algn="ctr" fontAlgn="base">
              <a:lnSpc>
                <a:spcPct val="150000"/>
              </a:lnSpc>
            </a:pPr>
            <a:r>
              <a:rPr lang="en-US">
                <a:solidFill>
                  <a:schemeClr val="bg1"/>
                </a:solidFill>
                <a:latin typeface="Calibri" panose="020F0502020204030204" pitchFamily="34" charset="0"/>
              </a:rPr>
              <a:t>COMPONENTES:</a:t>
            </a: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Válvula</a:t>
            </a:r>
            <a:r>
              <a:rPr lang="en-US">
                <a:solidFill>
                  <a:schemeClr val="bg1"/>
                </a:solidFill>
                <a:latin typeface="Calibri" panose="020F0502020204030204" pitchFamily="34" charset="0"/>
              </a:rPr>
              <a:t> de </a:t>
            </a:r>
            <a:r>
              <a:rPr lang="en-US" err="1">
                <a:solidFill>
                  <a:schemeClr val="bg1"/>
                </a:solidFill>
                <a:latin typeface="Calibri" panose="020F0502020204030204" pitchFamily="34" charset="0"/>
              </a:rPr>
              <a:t>alivio</a:t>
            </a:r>
            <a:r>
              <a:rPr lang="en-US">
                <a:solidFill>
                  <a:schemeClr val="bg1"/>
                </a:solidFill>
                <a:latin typeface="Calibri" panose="020F0502020204030204" pitchFamily="34" charset="0"/>
              </a:rPr>
              <a:t> de </a:t>
            </a:r>
            <a:r>
              <a:rPr lang="en-US" err="1">
                <a:solidFill>
                  <a:schemeClr val="bg1"/>
                </a:solidFill>
                <a:latin typeface="Calibri" panose="020F0502020204030204" pitchFamily="34" charset="0"/>
              </a:rPr>
              <a:t>presión</a:t>
            </a:r>
            <a:r>
              <a:rPr lang="en-US">
                <a:solidFill>
                  <a:schemeClr val="bg1"/>
                </a:solidFill>
                <a:latin typeface="Calibri" panose="020F0502020204030204" pitchFamily="34" charset="0"/>
              </a:rPr>
              <a:t>​</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Manómetro</a:t>
            </a:r>
            <a:r>
              <a:rPr lang="en-US">
                <a:solidFill>
                  <a:schemeClr val="bg1"/>
                </a:solidFill>
                <a:latin typeface="Calibri" panose="020F0502020204030204" pitchFamily="34" charset="0"/>
              </a:rPr>
              <a:t>​</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Presóstato</a:t>
            </a:r>
            <a:r>
              <a:rPr lang="en-US">
                <a:solidFill>
                  <a:schemeClr val="bg1"/>
                </a:solidFill>
                <a:latin typeface="Calibri" panose="020F0502020204030204" pitchFamily="34" charset="0"/>
              </a:rPr>
              <a:t>​</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Válvula</a:t>
            </a:r>
            <a:r>
              <a:rPr lang="en-US">
                <a:solidFill>
                  <a:schemeClr val="bg1"/>
                </a:solidFill>
                <a:latin typeface="Calibri" panose="020F0502020204030204" pitchFamily="34" charset="0"/>
              </a:rPr>
              <a:t> check​</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Llave</a:t>
            </a:r>
            <a:r>
              <a:rPr lang="en-US">
                <a:solidFill>
                  <a:schemeClr val="bg1"/>
                </a:solidFill>
                <a:latin typeface="Calibri" panose="020F0502020204030204" pitchFamily="34" charset="0"/>
              </a:rPr>
              <a:t> de bola​</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Acumulador</a:t>
            </a:r>
            <a:r>
              <a:rPr lang="en-US">
                <a:solidFill>
                  <a:schemeClr val="bg1"/>
                </a:solidFill>
                <a:latin typeface="Calibri" panose="020F0502020204030204" pitchFamily="34" charset="0"/>
              </a:rPr>
              <a:t>​</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Válvula</a:t>
            </a:r>
            <a:r>
              <a:rPr lang="en-US">
                <a:solidFill>
                  <a:schemeClr val="bg1"/>
                </a:solidFill>
                <a:latin typeface="Calibri" panose="020F0502020204030204" pitchFamily="34" charset="0"/>
              </a:rPr>
              <a:t> </a:t>
            </a:r>
            <a:r>
              <a:rPr lang="en-US" err="1">
                <a:solidFill>
                  <a:schemeClr val="bg1"/>
                </a:solidFill>
                <a:latin typeface="Calibri" panose="020F0502020204030204" pitchFamily="34" charset="0"/>
              </a:rPr>
              <a:t>reguladora</a:t>
            </a:r>
            <a:r>
              <a:rPr lang="en-US">
                <a:solidFill>
                  <a:schemeClr val="bg1"/>
                </a:solidFill>
                <a:latin typeface="Calibri" panose="020F0502020204030204" pitchFamily="34" charset="0"/>
              </a:rPr>
              <a:t> de caudal​</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Válvulas</a:t>
            </a:r>
            <a:r>
              <a:rPr lang="en-US">
                <a:solidFill>
                  <a:schemeClr val="bg1"/>
                </a:solidFill>
                <a:latin typeface="Calibri" panose="020F0502020204030204" pitchFamily="34" charset="0"/>
              </a:rPr>
              <a:t> </a:t>
            </a:r>
            <a:r>
              <a:rPr lang="en-US" err="1">
                <a:solidFill>
                  <a:schemeClr val="bg1"/>
                </a:solidFill>
                <a:latin typeface="Calibri" panose="020F0502020204030204" pitchFamily="34" charset="0"/>
              </a:rPr>
              <a:t>proporcionales</a:t>
            </a:r>
            <a:r>
              <a:rPr lang="en-US">
                <a:solidFill>
                  <a:schemeClr val="bg1"/>
                </a:solidFill>
                <a:latin typeface="Calibri" panose="020F0502020204030204" pitchFamily="34" charset="0"/>
              </a:rPr>
              <a:t> </a:t>
            </a:r>
            <a:r>
              <a:rPr lang="en-US" err="1">
                <a:solidFill>
                  <a:schemeClr val="bg1"/>
                </a:solidFill>
                <a:latin typeface="Calibri" panose="020F0502020204030204" pitchFamily="34" charset="0"/>
              </a:rPr>
              <a:t>direccionales</a:t>
            </a:r>
            <a:r>
              <a:rPr lang="en-US">
                <a:solidFill>
                  <a:schemeClr val="bg1"/>
                </a:solidFill>
                <a:latin typeface="Calibri" panose="020F0502020204030204" pitchFamily="34" charset="0"/>
              </a:rPr>
              <a:t>​</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n-US" err="1">
                <a:solidFill>
                  <a:schemeClr val="bg1"/>
                </a:solidFill>
                <a:latin typeface="Calibri" panose="020F0502020204030204" pitchFamily="34" charset="0"/>
              </a:rPr>
              <a:t>Válvula</a:t>
            </a:r>
            <a:r>
              <a:rPr lang="en-US">
                <a:solidFill>
                  <a:schemeClr val="bg1"/>
                </a:solidFill>
                <a:latin typeface="Calibri" panose="020F0502020204030204" pitchFamily="34" charset="0"/>
              </a:rPr>
              <a:t> de </a:t>
            </a:r>
            <a:r>
              <a:rPr lang="en-US" err="1">
                <a:solidFill>
                  <a:schemeClr val="bg1"/>
                </a:solidFill>
                <a:latin typeface="Calibri" panose="020F0502020204030204" pitchFamily="34" charset="0"/>
              </a:rPr>
              <a:t>doble</a:t>
            </a:r>
            <a:r>
              <a:rPr lang="en-US">
                <a:solidFill>
                  <a:schemeClr val="bg1"/>
                </a:solidFill>
                <a:latin typeface="Calibri" panose="020F0502020204030204" pitchFamily="34" charset="0"/>
              </a:rPr>
              <a:t> Alivio de </a:t>
            </a:r>
            <a:r>
              <a:rPr lang="en-US" err="1">
                <a:solidFill>
                  <a:schemeClr val="bg1"/>
                </a:solidFill>
                <a:latin typeface="Calibri" panose="020F0502020204030204" pitchFamily="34" charset="0"/>
              </a:rPr>
              <a:t>presión</a:t>
            </a:r>
            <a:r>
              <a:rPr lang="en-US">
                <a:solidFill>
                  <a:schemeClr val="bg1"/>
                </a:solidFill>
                <a:latin typeface="Calibri" panose="020F0502020204030204" pitchFamily="34" charset="0"/>
              </a:rPr>
              <a:t>​</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s-EC">
                <a:solidFill>
                  <a:schemeClr val="bg1"/>
                </a:solidFill>
                <a:latin typeface="Calibri" panose="020F0502020204030204" pitchFamily="34" charset="0"/>
              </a:rPr>
              <a:t>3 pistones de 1 metro de carrera</a:t>
            </a:r>
            <a:r>
              <a:rPr lang="en-US">
                <a:solidFill>
                  <a:schemeClr val="bg1"/>
                </a:solidFill>
                <a:latin typeface="Calibri" panose="020F0502020204030204" pitchFamily="34" charset="0"/>
              </a:rPr>
              <a:t>​</a:t>
            </a:r>
            <a:endParaRPr lang="en-US">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es-EC">
                <a:solidFill>
                  <a:schemeClr val="bg1"/>
                </a:solidFill>
                <a:latin typeface="Calibri" panose="020F0502020204030204" pitchFamily="34" charset="0"/>
              </a:rPr>
              <a:t>1 motor hidráulico</a:t>
            </a:r>
            <a:r>
              <a:rPr lang="en-US">
                <a:solidFill>
                  <a:schemeClr val="bg1"/>
                </a:solidFill>
                <a:latin typeface="Calibri" panose="020F0502020204030204" pitchFamily="34" charset="0"/>
              </a:rPr>
              <a:t>​</a:t>
            </a:r>
            <a:endParaRPr lang="en-US" b="0" i="0">
              <a:solidFill>
                <a:schemeClr val="bg1"/>
              </a:solidFill>
              <a:effectLst/>
              <a:latin typeface="Arial" panose="020B0604020202020204" pitchFamily="34" charset="0"/>
            </a:endParaRPr>
          </a:p>
        </p:txBody>
      </p:sp>
      <p:sp>
        <p:nvSpPr>
          <p:cNvPr id="7" name="Marcador de contenido 2">
            <a:extLst>
              <a:ext uri="{FF2B5EF4-FFF2-40B4-BE49-F238E27FC236}">
                <a16:creationId xmlns:a16="http://schemas.microsoft.com/office/drawing/2014/main" id="{60DE3378-1A6A-41C6-854E-DA2BD841570B}"/>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b="1" u="sng">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658088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81F0C4D9-0387-473F-B58E-458D243371E4}"/>
              </a:ext>
            </a:extLst>
          </p:cNvPr>
          <p:cNvSpPr txBox="1">
            <a:spLocks/>
          </p:cNvSpPr>
          <p:nvPr/>
        </p:nvSpPr>
        <p:spPr>
          <a:xfrm>
            <a:off x="1608083" y="42814"/>
            <a:ext cx="10168759"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M</a:t>
            </a:r>
            <a:r>
              <a:rPr lang="es-EC" sz="4100" b="1" err="1">
                <a:solidFill>
                  <a:schemeClr val="tx1">
                    <a:lumMod val="65000"/>
                    <a:lumOff val="35000"/>
                  </a:schemeClr>
                </a:solidFill>
                <a:effectLst>
                  <a:outerShdw blurRad="38100" dist="38100" dir="2700000" algn="tl">
                    <a:srgbClr val="000000">
                      <a:alpha val="43137"/>
                    </a:srgbClr>
                  </a:outerShdw>
                </a:effectLst>
              </a:rPr>
              <a:t>ódulo</a:t>
            </a:r>
            <a:r>
              <a:rPr lang="es-EC" sz="4100" b="1">
                <a:solidFill>
                  <a:schemeClr val="tx1">
                    <a:lumMod val="65000"/>
                    <a:lumOff val="35000"/>
                  </a:schemeClr>
                </a:solidFill>
                <a:effectLst>
                  <a:outerShdw blurRad="38100" dist="38100" dir="2700000" algn="tl">
                    <a:srgbClr val="000000">
                      <a:alpha val="43137"/>
                    </a:srgbClr>
                  </a:outerShdw>
                </a:effectLst>
              </a:rPr>
              <a:t> de Control</a:t>
            </a:r>
          </a:p>
        </p:txBody>
      </p:sp>
      <p:graphicFrame>
        <p:nvGraphicFramePr>
          <p:cNvPr id="4" name="Diagram 3">
            <a:extLst>
              <a:ext uri="{FF2B5EF4-FFF2-40B4-BE49-F238E27FC236}">
                <a16:creationId xmlns:a16="http://schemas.microsoft.com/office/drawing/2014/main" id="{FA29735A-F2BF-4DA9-AD63-3160DFD780F4}"/>
              </a:ext>
            </a:extLst>
          </p:cNvPr>
          <p:cNvGraphicFramePr/>
          <p:nvPr>
            <p:extLst>
              <p:ext uri="{D42A27DB-BD31-4B8C-83A1-F6EECF244321}">
                <p14:modId xmlns:p14="http://schemas.microsoft.com/office/powerpoint/2010/main" val="880065369"/>
              </p:ext>
            </p:extLst>
          </p:nvPr>
        </p:nvGraphicFramePr>
        <p:xfrm>
          <a:off x="3480615" y="1523691"/>
          <a:ext cx="7323508" cy="3810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arcador de contenido 2">
            <a:extLst>
              <a:ext uri="{FF2B5EF4-FFF2-40B4-BE49-F238E27FC236}">
                <a16:creationId xmlns:a16="http://schemas.microsoft.com/office/drawing/2014/main" id="{1C161C15-7982-47B6-AF6C-682160346FD0}"/>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56309485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656048" y="125896"/>
            <a:ext cx="4926352" cy="6606209"/>
          </a:xfrm>
        </p:spPr>
        <p:txBody>
          <a:bodyPr>
            <a:noAutofit/>
          </a:bodyPr>
          <a:lstStyle/>
          <a:p>
            <a:pPr>
              <a:lnSpc>
                <a:spcPct val="100000"/>
              </a:lnSpc>
              <a:buClr>
                <a:srgbClr val="549E39"/>
              </a:buClr>
              <a:defRPr/>
            </a:pPr>
            <a:r>
              <a:rPr lang="es-EC" sz="2400">
                <a:cs typeface="Times New Roman" panose="02020603050405020304" pitchFamily="18" charset="0"/>
              </a:rPr>
              <a:t>Antecedentes</a:t>
            </a:r>
          </a:p>
          <a:p>
            <a:pPr>
              <a:lnSpc>
                <a:spcPct val="100000"/>
              </a:lnSpc>
              <a:buClr>
                <a:srgbClr val="549E39"/>
              </a:buClr>
              <a:defRPr/>
            </a:pPr>
            <a:r>
              <a:rPr lang="es-EC" sz="2400">
                <a:cs typeface="Times New Roman" panose="02020603050405020304" pitchFamily="18" charset="0"/>
              </a:rPr>
              <a:t>Justificación e Importancia</a:t>
            </a:r>
          </a:p>
          <a:p>
            <a:r>
              <a:rPr lang="es-MX" sz="2400">
                <a:cs typeface="Times New Roman" panose="02020603050405020304" pitchFamily="18" charset="0"/>
              </a:rPr>
              <a:t>Objetivos </a:t>
            </a:r>
          </a:p>
          <a:p>
            <a:r>
              <a:rPr lang="es-MX" sz="2400">
                <a:cs typeface="Times New Roman" panose="02020603050405020304" pitchFamily="18" charset="0"/>
              </a:rPr>
              <a:t>Desorientación Espacial</a:t>
            </a:r>
          </a:p>
          <a:p>
            <a:r>
              <a:rPr lang="es-MX" sz="2400"/>
              <a:t>Plataforma de Stewart-Gough</a:t>
            </a:r>
            <a:r>
              <a:rPr lang="es-MX" sz="2400">
                <a:cs typeface="Times New Roman" panose="02020603050405020304" pitchFamily="18" charset="0"/>
              </a:rPr>
              <a:t> </a:t>
            </a:r>
          </a:p>
          <a:p>
            <a:r>
              <a:rPr lang="es-MX" sz="2400">
                <a:cs typeface="Times New Roman" panose="02020603050405020304" pitchFamily="18" charset="0"/>
              </a:rPr>
              <a:t>Metodología</a:t>
            </a:r>
          </a:p>
          <a:p>
            <a:r>
              <a:rPr lang="es-EC" sz="2400">
                <a:cs typeface="Times New Roman" panose="02020603050405020304" pitchFamily="18" charset="0"/>
              </a:rPr>
              <a:t>Estructura</a:t>
            </a:r>
            <a:endParaRPr lang="es-MX" sz="2400">
              <a:cs typeface="Times New Roman" panose="02020603050405020304" pitchFamily="18" charset="0"/>
            </a:endParaRPr>
          </a:p>
          <a:p>
            <a:r>
              <a:rPr lang="es-MX" sz="2400">
                <a:cs typeface="Times New Roman" panose="02020603050405020304" pitchFamily="18" charset="0"/>
              </a:rPr>
              <a:t>Módulo Mecánico</a:t>
            </a:r>
          </a:p>
          <a:p>
            <a:r>
              <a:rPr lang="es-MX" sz="2400">
                <a:cs typeface="Times New Roman" panose="02020603050405020304" pitchFamily="18" charset="0"/>
              </a:rPr>
              <a:t>Módulo de Control</a:t>
            </a:r>
          </a:p>
          <a:p>
            <a:r>
              <a:rPr lang="es-MX" sz="2400">
                <a:cs typeface="Times New Roman" panose="02020603050405020304" pitchFamily="18" charset="0"/>
              </a:rPr>
              <a:t>Integración de Sistemas</a:t>
            </a:r>
          </a:p>
          <a:p>
            <a:r>
              <a:rPr lang="es-MX" sz="2400">
                <a:cs typeface="Times New Roman" panose="02020603050405020304" pitchFamily="18" charset="0"/>
              </a:rPr>
              <a:t>Pruebas y Resultados</a:t>
            </a:r>
          </a:p>
          <a:p>
            <a:r>
              <a:rPr lang="es-MX" sz="2400">
                <a:cs typeface="Times New Roman" panose="02020603050405020304" pitchFamily="18" charset="0"/>
              </a:rPr>
              <a:t>Conclusiones</a:t>
            </a:r>
          </a:p>
          <a:p>
            <a:r>
              <a:rPr lang="es-MX" sz="2400">
                <a:cs typeface="Times New Roman" panose="02020603050405020304" pitchFamily="18" charset="0"/>
              </a:rPr>
              <a:t>Recomendaciones</a:t>
            </a:r>
          </a:p>
          <a:p>
            <a:r>
              <a:rPr lang="es-MX" sz="2400">
                <a:cs typeface="Times New Roman" panose="02020603050405020304" pitchFamily="18" charset="0"/>
              </a:rPr>
              <a:t>Trabajos Futuros</a:t>
            </a:r>
          </a:p>
        </p:txBody>
      </p:sp>
    </p:spTree>
    <p:extLst>
      <p:ext uri="{BB962C8B-B14F-4D97-AF65-F5344CB8AC3E}">
        <p14:creationId xmlns:p14="http://schemas.microsoft.com/office/powerpoint/2010/main" val="3324518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9F7B-3111-4014-898A-D43A2FD827B8}"/>
              </a:ext>
            </a:extLst>
          </p:cNvPr>
          <p:cNvSpPr>
            <a:spLocks noGrp="1"/>
          </p:cNvSpPr>
          <p:nvPr>
            <p:ph type="title"/>
          </p:nvPr>
        </p:nvSpPr>
        <p:spPr>
          <a:xfrm>
            <a:off x="3054464" y="456209"/>
            <a:ext cx="7315200" cy="1346897"/>
          </a:xfrm>
        </p:spPr>
        <p:txBody>
          <a:bodyPr/>
          <a:lstStyle/>
          <a:p>
            <a:r>
              <a:rPr lang="en-US" err="1"/>
              <a:t>Modelamiento</a:t>
            </a:r>
            <a:r>
              <a:rPr lang="en-US"/>
              <a:t> de </a:t>
            </a:r>
            <a:r>
              <a:rPr lang="en-US" err="1"/>
              <a:t>Sistemas</a:t>
            </a:r>
            <a:endParaRPr lang="en-US"/>
          </a:p>
        </p:txBody>
      </p:sp>
      <p:pic>
        <p:nvPicPr>
          <p:cNvPr id="4" name="Content Placeholder 3">
            <a:extLst>
              <a:ext uri="{FF2B5EF4-FFF2-40B4-BE49-F238E27FC236}">
                <a16:creationId xmlns:a16="http://schemas.microsoft.com/office/drawing/2014/main" id="{75292648-94F3-4E72-BF86-4526AC79F182}"/>
              </a:ext>
            </a:extLst>
          </p:cNvPr>
          <p:cNvPicPr>
            <a:picLocks noGrp="1"/>
          </p:cNvPicPr>
          <p:nvPr>
            <p:ph idx="1"/>
          </p:nvPr>
        </p:nvPicPr>
        <p:blipFill>
          <a:blip r:embed="rId4">
            <a:extLst/>
          </a:blip>
          <a:stretch>
            <a:fillRect/>
          </a:stretch>
        </p:blipFill>
        <p:spPr>
          <a:xfrm>
            <a:off x="2678915" y="1707502"/>
            <a:ext cx="2801023" cy="3881535"/>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2F6FD77-F01C-48DC-BD7F-812DEDE3C687}"/>
                  </a:ext>
                </a:extLst>
              </p:cNvPr>
              <p:cNvSpPr/>
              <p:nvPr/>
            </p:nvSpPr>
            <p:spPr>
              <a:xfrm>
                <a:off x="2416471" y="5772283"/>
                <a:ext cx="3325910"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a:latin typeface="Cambria Math" panose="02040503050406030204" pitchFamily="18" charset="0"/>
                            </a:rPr>
                            <m:t>G</m:t>
                          </m:r>
                        </m:e>
                        <m:sub>
                          <m:r>
                            <a:rPr lang="en-US" i="0">
                              <a:latin typeface="Cambria Math" panose="02040503050406030204" pitchFamily="18" charset="0"/>
                            </a:rPr>
                            <m:t>1</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a:latin typeface="Cambria Math" panose="02040503050406030204" pitchFamily="18" charset="0"/>
                                </a:rPr>
                                <m:t>L</m:t>
                              </m:r>
                            </m:e>
                            <m:sub>
                              <m:r>
                                <a:rPr lang="en-US">
                                  <a:latin typeface="Cambria Math" panose="02040503050406030204" pitchFamily="18" charset="0"/>
                                </a:rPr>
                                <m:t>2</m:t>
                              </m:r>
                            </m:sub>
                          </m:sSub>
                          <m:d>
                            <m:dPr>
                              <m:ctrlPr>
                                <a:rPr lang="en-US" i="1">
                                  <a:latin typeface="Cambria Math" panose="02040503050406030204" pitchFamily="18" charset="0"/>
                                </a:rPr>
                              </m:ctrlPr>
                            </m:dPr>
                            <m:e>
                              <m:r>
                                <m:rPr>
                                  <m:sty m:val="p"/>
                                </m:rPr>
                                <a:rPr lang="en-US">
                                  <a:latin typeface="Cambria Math" panose="02040503050406030204" pitchFamily="18" charset="0"/>
                                </a:rPr>
                                <m:t>s</m:t>
                              </m:r>
                            </m:e>
                          </m:d>
                        </m:num>
                        <m:den>
                          <m:r>
                            <m:rPr>
                              <m:sty m:val="p"/>
                            </m:rPr>
                            <a:rPr lang="en-US" b="0" i="0" smtClean="0">
                              <a:latin typeface="Cambria Math" panose="02040503050406030204" pitchFamily="18" charset="0"/>
                            </a:rPr>
                            <m:t>V</m:t>
                          </m:r>
                          <m:r>
                            <a:rPr lang="en-US" b="0" i="0" smtClean="0">
                              <a:latin typeface="Cambria Math" panose="02040503050406030204" pitchFamily="18" charset="0"/>
                            </a:rPr>
                            <m:t>(</m:t>
                          </m:r>
                          <m:r>
                            <m:rPr>
                              <m:sty m:val="p"/>
                            </m:rPr>
                            <a:rPr lang="en-US" b="0" i="0" smtClean="0">
                              <a:latin typeface="Cambria Math" panose="02040503050406030204" pitchFamily="18" charset="0"/>
                            </a:rPr>
                            <m:t>s</m:t>
                          </m:r>
                          <m:r>
                            <a:rPr lang="en-US" b="0" i="0" smtClean="0">
                              <a:latin typeface="Cambria Math" panose="02040503050406030204" pitchFamily="18" charset="0"/>
                            </a:rPr>
                            <m:t>)</m:t>
                          </m:r>
                        </m:den>
                      </m:f>
                      <m:r>
                        <a:rPr lang="en-US" b="0" i="0" smtClean="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0.0638</m:t>
                          </m:r>
                        </m:num>
                        <m:den>
                          <m:r>
                            <a:rPr lang="en-US" i="0">
                              <a:latin typeface="Cambria Math" panose="02040503050406030204" pitchFamily="18" charset="0"/>
                            </a:rPr>
                            <m:t>0.25⋅</m:t>
                          </m:r>
                          <m:r>
                            <m:rPr>
                              <m:sty m:val="p"/>
                            </m:rPr>
                            <a:rPr lang="en-US" i="0">
                              <a:latin typeface="Cambria Math" panose="02040503050406030204" pitchFamily="18" charset="0"/>
                            </a:rPr>
                            <m:t>π</m:t>
                          </m:r>
                          <m:r>
                            <a:rPr lang="en-US" i="0">
                              <a:latin typeface="Cambria Math" panose="02040503050406030204" pitchFamily="18" charset="0"/>
                            </a:rPr>
                            <m:t>⋅</m:t>
                          </m:r>
                          <m:sSup>
                            <m:sSupPr>
                              <m:ctrlPr>
                                <a:rPr lang="en-US" i="1">
                                  <a:latin typeface="Cambria Math" panose="02040503050406030204" pitchFamily="18" charset="0"/>
                                </a:rPr>
                              </m:ctrlPr>
                            </m:sSupPr>
                            <m:e>
                              <m:r>
                                <m:rPr>
                                  <m:sty m:val="p"/>
                                </m:rPr>
                                <a:rPr lang="en-US" i="0">
                                  <a:latin typeface="Cambria Math" panose="02040503050406030204" pitchFamily="18" charset="0"/>
                                </a:rPr>
                                <m:t>D</m:t>
                              </m:r>
                            </m:e>
                            <m:sup>
                              <m:r>
                                <a:rPr lang="en-US" i="0">
                                  <a:latin typeface="Cambria Math" panose="02040503050406030204" pitchFamily="18" charset="0"/>
                                </a:rPr>
                                <m:t>2</m:t>
                              </m:r>
                            </m:sup>
                          </m:sSup>
                          <m:r>
                            <a:rPr lang="en-US" i="0">
                              <a:latin typeface="Cambria Math" panose="02040503050406030204" pitchFamily="18" charset="0"/>
                            </a:rPr>
                            <m:t>⋅</m:t>
                          </m:r>
                          <m:r>
                            <m:rPr>
                              <m:sty m:val="p"/>
                            </m:rPr>
                            <a:rPr lang="en-US" i="0">
                              <a:latin typeface="Cambria Math" panose="02040503050406030204" pitchFamily="18" charset="0"/>
                            </a:rPr>
                            <m:t>s</m:t>
                          </m:r>
                        </m:den>
                      </m:f>
                    </m:oMath>
                  </m:oMathPara>
                </a14:m>
                <a:endParaRPr lang="en-US"/>
              </a:p>
            </p:txBody>
          </p:sp>
        </mc:Choice>
        <mc:Fallback xmlns="">
          <p:sp>
            <p:nvSpPr>
              <p:cNvPr id="14" name="Rectangle 13">
                <a:extLst>
                  <a:ext uri="{FF2B5EF4-FFF2-40B4-BE49-F238E27FC236}">
                    <a16:creationId xmlns:a16="http://schemas.microsoft.com/office/drawing/2014/main" id="{F2F6FD77-F01C-48DC-BD7F-812DEDE3C687}"/>
                  </a:ext>
                </a:extLst>
              </p:cNvPr>
              <p:cNvSpPr>
                <a:spLocks noRot="1" noChangeAspect="1" noMove="1" noResize="1" noEditPoints="1" noAdjustHandles="1" noChangeArrowheads="1" noChangeShapeType="1" noTextEdit="1"/>
              </p:cNvSpPr>
              <p:nvPr/>
            </p:nvSpPr>
            <p:spPr>
              <a:xfrm>
                <a:off x="2416471" y="5772283"/>
                <a:ext cx="3325910" cy="679032"/>
              </a:xfrm>
              <a:prstGeom prst="rect">
                <a:avLst/>
              </a:prstGeom>
              <a:blipFill>
                <a:blip r:embed="rId5"/>
                <a:stretch>
                  <a:fillRect/>
                </a:stretch>
              </a:blipFill>
            </p:spPr>
            <p:txBody>
              <a:bodyPr/>
              <a:lstStyle/>
              <a:p>
                <a:r>
                  <a:rPr lang="en-US">
                    <a:noFill/>
                  </a:rPr>
                  <a:t> </a:t>
                </a:r>
              </a:p>
            </p:txBody>
          </p:sp>
        </mc:Fallback>
      </mc:AlternateContent>
      <p:sp>
        <p:nvSpPr>
          <p:cNvPr id="15" name="Marcador de contenido 2">
            <a:extLst>
              <a:ext uri="{FF2B5EF4-FFF2-40B4-BE49-F238E27FC236}">
                <a16:creationId xmlns:a16="http://schemas.microsoft.com/office/drawing/2014/main" id="{AD26355D-43A1-46B0-9801-C2E5938A3609}"/>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pic>
        <p:nvPicPr>
          <p:cNvPr id="16" name="2018-11-23 12.31.57_2">
            <a:hlinkClick r:id="" action="ppaction://media"/>
            <a:extLst>
              <a:ext uri="{FF2B5EF4-FFF2-40B4-BE49-F238E27FC236}">
                <a16:creationId xmlns:a16="http://schemas.microsoft.com/office/drawing/2014/main" id="{D9D31202-1109-419B-977C-6D2A3EBEE0B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11748" b="25423"/>
          <a:stretch>
            <a:fillRect/>
          </a:stretch>
        </p:blipFill>
        <p:spPr>
          <a:xfrm>
            <a:off x="7574829" y="1829949"/>
            <a:ext cx="2502234" cy="3759088"/>
          </a:xfrm>
          <a:prstGeom prst="rect">
            <a:avLst/>
          </a:prstGeom>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927FCA1-822C-4CDC-A814-D1512E2E4192}"/>
                  </a:ext>
                </a:extLst>
              </p:cNvPr>
              <p:cNvSpPr/>
              <p:nvPr/>
            </p:nvSpPr>
            <p:spPr>
              <a:xfrm>
                <a:off x="6612088" y="5783486"/>
                <a:ext cx="4427715" cy="6790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i="0">
                              <a:latin typeface="Cambria Math" panose="02040503050406030204" pitchFamily="18" charset="0"/>
                            </a:rPr>
                            <m:t>G</m:t>
                          </m:r>
                        </m:e>
                        <m:sub>
                          <m:r>
                            <a:rPr lang="en-US" i="0">
                              <a:latin typeface="Cambria Math" panose="02040503050406030204" pitchFamily="18" charset="0"/>
                            </a:rPr>
                            <m:t>3</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panose="02040503050406030204" pitchFamily="18" charset="0"/>
                                </a:rPr>
                                <m:t>V</m:t>
                              </m:r>
                            </m:e>
                            <m:sub>
                              <m:r>
                                <m:rPr>
                                  <m:sty m:val="p"/>
                                </m:rPr>
                                <a:rPr lang="en-US" i="0">
                                  <a:latin typeface="Cambria Math" panose="02040503050406030204" pitchFamily="18" charset="0"/>
                                </a:rPr>
                                <m:t>ω</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num>
                        <m:den>
                          <m:d>
                            <m:dPr>
                              <m:begChr m:val=""/>
                              <m:ctrlPr>
                                <a:rPr lang="en-US" i="1">
                                  <a:latin typeface="Cambria Math" panose="02040503050406030204" pitchFamily="18" charset="0"/>
                                </a:rPr>
                              </m:ctrlPr>
                            </m:dPr>
                            <m:e>
                              <m:r>
                                <m:rPr>
                                  <m:sty m:val="p"/>
                                </m:rPr>
                                <a:rPr lang="en-US" i="0">
                                  <a:latin typeface="Cambria Math" panose="02040503050406030204" pitchFamily="18" charset="0"/>
                                </a:rPr>
                                <m:t>Q</m:t>
                              </m:r>
                              <m:r>
                                <a:rPr lang="en-US" i="0">
                                  <a:latin typeface="Cambria Math" panose="02040503050406030204" pitchFamily="18" charset="0"/>
                                </a:rPr>
                                <m:t>(</m:t>
                              </m:r>
                              <m:r>
                                <m:rPr>
                                  <m:sty m:val="p"/>
                                </m:rPr>
                                <a:rPr lang="en-US" i="0">
                                  <a:latin typeface="Cambria Math" panose="02040503050406030204" pitchFamily="18" charset="0"/>
                                </a:rPr>
                                <m:t>s</m:t>
                              </m:r>
                            </m:e>
                          </m:d>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−0.009483⋅</m:t>
                          </m:r>
                          <m:r>
                            <m:rPr>
                              <m:sty m:val="p"/>
                            </m:rPr>
                            <a:rPr lang="en-US" i="0">
                              <a:latin typeface="Cambria Math" panose="02040503050406030204" pitchFamily="18" charset="0"/>
                            </a:rPr>
                            <m:t>s</m:t>
                          </m:r>
                          <m:r>
                            <a:rPr lang="en-US" i="0">
                              <a:latin typeface="Cambria Math" panose="02040503050406030204" pitchFamily="18" charset="0"/>
                            </a:rPr>
                            <m:t>+0.01164</m:t>
                          </m:r>
                        </m:num>
                        <m:den>
                          <m:sSup>
                            <m:sSupPr>
                              <m:ctrlPr>
                                <a:rPr lang="en-US" i="1">
                                  <a:latin typeface="Cambria Math" panose="02040503050406030204" pitchFamily="18" charset="0"/>
                                </a:rPr>
                              </m:ctrlPr>
                            </m:sSupPr>
                            <m:e>
                              <m:r>
                                <m:rPr>
                                  <m:sty m:val="p"/>
                                </m:rPr>
                                <a:rPr lang="en-US" i="0">
                                  <a:latin typeface="Cambria Math" panose="02040503050406030204" pitchFamily="18" charset="0"/>
                                </a:rPr>
                                <m:t>s</m:t>
                              </m:r>
                            </m:e>
                            <m:sup>
                              <m:r>
                                <a:rPr lang="en-US" i="0">
                                  <a:latin typeface="Cambria Math" panose="02040503050406030204" pitchFamily="18" charset="0"/>
                                </a:rPr>
                                <m:t>2</m:t>
                              </m:r>
                            </m:sup>
                          </m:sSup>
                          <m:r>
                            <a:rPr lang="en-US" i="0">
                              <a:latin typeface="Cambria Math" panose="02040503050406030204" pitchFamily="18" charset="0"/>
                            </a:rPr>
                            <m:t>+0.8636⋅</m:t>
                          </m:r>
                          <m:r>
                            <m:rPr>
                              <m:sty m:val="p"/>
                            </m:rPr>
                            <a:rPr lang="en-US" i="0">
                              <a:latin typeface="Cambria Math" panose="02040503050406030204" pitchFamily="18" charset="0"/>
                            </a:rPr>
                            <m:t>s</m:t>
                          </m:r>
                          <m:r>
                            <a:rPr lang="en-US" i="0">
                              <a:latin typeface="Cambria Math" panose="02040503050406030204" pitchFamily="18" charset="0"/>
                            </a:rPr>
                            <m:t>+0.0654</m:t>
                          </m:r>
                        </m:den>
                      </m:f>
                    </m:oMath>
                  </m:oMathPara>
                </a14:m>
                <a:endParaRPr lang="en-US"/>
              </a:p>
            </p:txBody>
          </p:sp>
        </mc:Choice>
        <mc:Fallback xmlns="">
          <p:sp>
            <p:nvSpPr>
              <p:cNvPr id="17" name="Rectangle 16">
                <a:extLst>
                  <a:ext uri="{FF2B5EF4-FFF2-40B4-BE49-F238E27FC236}">
                    <a16:creationId xmlns:a16="http://schemas.microsoft.com/office/drawing/2014/main" id="{7927FCA1-822C-4CDC-A814-D1512E2E4192}"/>
                  </a:ext>
                </a:extLst>
              </p:cNvPr>
              <p:cNvSpPr>
                <a:spLocks noRot="1" noChangeAspect="1" noMove="1" noResize="1" noEditPoints="1" noAdjustHandles="1" noChangeArrowheads="1" noChangeShapeType="1" noTextEdit="1"/>
              </p:cNvSpPr>
              <p:nvPr/>
            </p:nvSpPr>
            <p:spPr>
              <a:xfrm>
                <a:off x="6612088" y="5783486"/>
                <a:ext cx="4427715" cy="6790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4883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repeatCount="indefinite" fill="hold" display="0">
                  <p:stCondLst>
                    <p:cond delay="indefinite"/>
                  </p:stCondLst>
                </p:cTn>
                <p:tgtEl>
                  <p:spTgt spid="1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9F7B-3111-4014-898A-D43A2FD827B8}"/>
              </a:ext>
            </a:extLst>
          </p:cNvPr>
          <p:cNvSpPr>
            <a:spLocks noGrp="1"/>
          </p:cNvSpPr>
          <p:nvPr>
            <p:ph type="title"/>
          </p:nvPr>
        </p:nvSpPr>
        <p:spPr/>
        <p:txBody>
          <a:bodyPr/>
          <a:lstStyle/>
          <a:p>
            <a:r>
              <a:rPr lang="en-US" err="1"/>
              <a:t>Modelamiento</a:t>
            </a:r>
            <a:r>
              <a:rPr lang="en-US"/>
              <a:t> </a:t>
            </a:r>
            <a:r>
              <a:rPr lang="en-US" err="1"/>
              <a:t>Pistones</a:t>
            </a:r>
            <a:r>
              <a:rPr lang="en-US"/>
              <a:t> </a:t>
            </a:r>
            <a:r>
              <a:rPr lang="en-US" err="1"/>
              <a:t>Hidráulicos</a:t>
            </a:r>
            <a:endParaRPr lang="en-US"/>
          </a:p>
        </p:txBody>
      </p:sp>
      <p:pic>
        <p:nvPicPr>
          <p:cNvPr id="4" name="Content Placeholder 3">
            <a:extLst>
              <a:ext uri="{FF2B5EF4-FFF2-40B4-BE49-F238E27FC236}">
                <a16:creationId xmlns:a16="http://schemas.microsoft.com/office/drawing/2014/main" id="{75292648-94F3-4E72-BF86-4526AC79F182}"/>
              </a:ext>
            </a:extLst>
          </p:cNvPr>
          <p:cNvPicPr>
            <a:picLocks noGrp="1"/>
          </p:cNvPicPr>
          <p:nvPr>
            <p:ph idx="1"/>
          </p:nvPr>
        </p:nvPicPr>
        <p:blipFill>
          <a:blip r:embed="rId2"/>
          <a:stretch>
            <a:fillRect/>
          </a:stretch>
        </p:blipFill>
        <p:spPr>
          <a:xfrm>
            <a:off x="2396903" y="1819005"/>
            <a:ext cx="2841700" cy="4596865"/>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F074289-99F8-48BE-B0CD-5A2CACAE88C6}"/>
                  </a:ext>
                </a:extLst>
              </p:cNvPr>
              <p:cNvSpPr/>
              <p:nvPr/>
            </p:nvSpPr>
            <p:spPr>
              <a:xfrm>
                <a:off x="6417462" y="1952559"/>
                <a:ext cx="253607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v</m:t>
                          </m:r>
                        </m:e>
                        <m:sub>
                          <m:r>
                            <m:rPr>
                              <m:sty m:val="p"/>
                            </m:rPr>
                            <a:rPr lang="en-US" i="0">
                              <a:latin typeface="Cambria Math" panose="02040503050406030204" pitchFamily="18" charset="0"/>
                            </a:rPr>
                            <m:t>s</m:t>
                          </m:r>
                        </m:sub>
                      </m:sSub>
                      <m:r>
                        <a:rPr lang="en-US" i="0">
                          <a:latin typeface="Cambria Math" panose="02040503050406030204" pitchFamily="18" charset="0"/>
                        </a:rPr>
                        <m:t>(</m:t>
                      </m:r>
                      <m:r>
                        <m:rPr>
                          <m:sty m:val="p"/>
                        </m:rPr>
                        <a:rPr lang="en-US" i="0">
                          <a:latin typeface="Cambria Math" panose="02040503050406030204" pitchFamily="18" charset="0"/>
                        </a:rPr>
                        <m:t>t</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den>
                      </m:f>
                      <m:r>
                        <a:rPr lang="en-US" i="0">
                          <a:latin typeface="Cambria Math" panose="02040503050406030204" pitchFamily="18" charset="0"/>
                        </a:rPr>
                        <m:t>⋅</m:t>
                      </m:r>
                      <m:r>
                        <m:rPr>
                          <m:sty m:val="p"/>
                        </m:rPr>
                        <a:rPr lang="en-US" i="0">
                          <a:latin typeface="Cambria Math" panose="02040503050406030204" pitchFamily="18" charset="0"/>
                        </a:rPr>
                        <m:t>π</m:t>
                      </m:r>
                      <m:r>
                        <a:rPr lang="en-US" i="0">
                          <a:latin typeface="Cambria Math" panose="02040503050406030204" pitchFamily="18" charset="0"/>
                        </a:rPr>
                        <m:t>⋅</m:t>
                      </m:r>
                      <m:sSup>
                        <m:sSupPr>
                          <m:ctrlPr>
                            <a:rPr lang="en-US" i="1">
                              <a:latin typeface="Cambria Math" panose="02040503050406030204" pitchFamily="18" charset="0"/>
                            </a:rPr>
                          </m:ctrlPr>
                        </m:sSupPr>
                        <m:e>
                          <m:r>
                            <m:rPr>
                              <m:sty m:val="p"/>
                            </m:rPr>
                            <a:rPr lang="en-US" i="0">
                              <a:latin typeface="Cambria Math" panose="02040503050406030204" pitchFamily="18" charset="0"/>
                            </a:rPr>
                            <m:t>D</m:t>
                          </m:r>
                        </m:e>
                        <m:sup>
                          <m:r>
                            <a:rPr lang="en-US" i="0">
                              <a:latin typeface="Cambria Math" panose="02040503050406030204" pitchFamily="18" charset="0"/>
                            </a:rPr>
                            <m:t>2</m:t>
                          </m:r>
                        </m:sup>
                      </m:sSup>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l</m:t>
                          </m:r>
                        </m:e>
                        <m:sub>
                          <m:r>
                            <a:rPr lang="en-US" i="0">
                              <a:latin typeface="Cambria Math" panose="02040503050406030204" pitchFamily="18" charset="0"/>
                            </a:rPr>
                            <m:t>2</m:t>
                          </m:r>
                        </m:sub>
                      </m:sSub>
                      <m:r>
                        <a:rPr lang="en-US" i="0">
                          <a:latin typeface="Cambria Math" panose="02040503050406030204" pitchFamily="18" charset="0"/>
                        </a:rPr>
                        <m:t>(</m:t>
                      </m:r>
                      <m:r>
                        <m:rPr>
                          <m:sty m:val="p"/>
                        </m:rPr>
                        <a:rPr lang="en-US" i="0">
                          <a:latin typeface="Cambria Math" panose="02040503050406030204" pitchFamily="18" charset="0"/>
                        </a:rPr>
                        <m:t>t</m:t>
                      </m:r>
                      <m:r>
                        <a:rPr lang="en-US" i="0">
                          <a:latin typeface="Cambria Math" panose="02040503050406030204" pitchFamily="18" charset="0"/>
                        </a:rPr>
                        <m:t>) </m:t>
                      </m:r>
                    </m:oMath>
                  </m:oMathPara>
                </a14:m>
                <a:endParaRPr lang="en-US"/>
              </a:p>
            </p:txBody>
          </p:sp>
        </mc:Choice>
        <mc:Fallback xmlns="">
          <p:sp>
            <p:nvSpPr>
              <p:cNvPr id="5" name="Rectangle 4">
                <a:extLst>
                  <a:ext uri="{FF2B5EF4-FFF2-40B4-BE49-F238E27FC236}">
                    <a16:creationId xmlns:a16="http://schemas.microsoft.com/office/drawing/2014/main" id="{BF074289-99F8-48BE-B0CD-5A2CACAE88C6}"/>
                  </a:ext>
                </a:extLst>
              </p:cNvPr>
              <p:cNvSpPr>
                <a:spLocks noRot="1" noChangeAspect="1" noMove="1" noResize="1" noEditPoints="1" noAdjustHandles="1" noChangeArrowheads="1" noChangeShapeType="1" noTextEdit="1"/>
              </p:cNvSpPr>
              <p:nvPr/>
            </p:nvSpPr>
            <p:spPr>
              <a:xfrm>
                <a:off x="6417462" y="1952559"/>
                <a:ext cx="2536079" cy="61093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5438C96-78F3-4E8E-94F8-D482796A0703}"/>
                  </a:ext>
                </a:extLst>
              </p:cNvPr>
              <p:cNvSpPr/>
              <p:nvPr/>
            </p:nvSpPr>
            <p:spPr>
              <a:xfrm>
                <a:off x="6417462" y="2646797"/>
                <a:ext cx="3359253"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d</m:t>
                          </m:r>
                        </m:num>
                        <m:den>
                          <m:r>
                            <m:rPr>
                              <m:sty m:val="p"/>
                            </m:rPr>
                            <a:rPr lang="en-US">
                              <a:latin typeface="Cambria Math" panose="02040503050406030204" pitchFamily="18" charset="0"/>
                            </a:rPr>
                            <m:t>dt</m:t>
                          </m:r>
                        </m:den>
                      </m:f>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v</m:t>
                          </m:r>
                        </m:e>
                        <m:sub>
                          <m:r>
                            <m:rPr>
                              <m:sty m:val="p"/>
                            </m:rPr>
                            <a:rPr lang="en-US">
                              <a:latin typeface="Cambria Math" panose="02040503050406030204" pitchFamily="18" charset="0"/>
                            </a:rPr>
                            <m:t>s</m:t>
                          </m:r>
                        </m:sub>
                      </m:sSub>
                      <m:r>
                        <a:rPr lang="en-US">
                          <a:latin typeface="Cambria Math" panose="02040503050406030204" pitchFamily="18" charset="0"/>
                        </a:rPr>
                        <m:t>(</m:t>
                      </m:r>
                      <m:r>
                        <m:rPr>
                          <m:sty m:val="p"/>
                        </m:rPr>
                        <a:rPr lang="en-US">
                          <a:latin typeface="Cambria Math" panose="02040503050406030204" pitchFamily="18" charset="0"/>
                        </a:rPr>
                        <m:t>t</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4</m:t>
                          </m:r>
                        </m:den>
                      </m:f>
                      <m:r>
                        <a:rPr lang="en-US">
                          <a:latin typeface="Cambria Math" panose="02040503050406030204" pitchFamily="18" charset="0"/>
                        </a:rPr>
                        <m:t>⋅</m:t>
                      </m:r>
                      <m:r>
                        <m:rPr>
                          <m:sty m:val="p"/>
                        </m:rPr>
                        <a:rPr lang="en-US">
                          <a:latin typeface="Cambria Math" panose="02040503050406030204" pitchFamily="18" charset="0"/>
                        </a:rPr>
                        <m:t>π</m:t>
                      </m:r>
                      <m:r>
                        <a:rPr lang="en-US">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D</m:t>
                          </m:r>
                        </m:e>
                        <m:sup>
                          <m:r>
                            <a:rPr lang="en-US">
                              <a:latin typeface="Cambria Math" panose="02040503050406030204" pitchFamily="18" charset="0"/>
                            </a:rPr>
                            <m:t>2</m:t>
                          </m:r>
                        </m:sup>
                      </m:sSup>
                      <m:r>
                        <a:rPr lang="en-US">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d</m:t>
                          </m:r>
                        </m:num>
                        <m:den>
                          <m:r>
                            <m:rPr>
                              <m:sty m:val="p"/>
                            </m:rPr>
                            <a:rPr lang="en-US">
                              <a:latin typeface="Cambria Math" panose="02040503050406030204" pitchFamily="18" charset="0"/>
                            </a:rPr>
                            <m:t>dt</m:t>
                          </m:r>
                        </m:den>
                      </m:f>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l</m:t>
                          </m:r>
                        </m:e>
                        <m:sub>
                          <m:r>
                            <a:rPr lang="en-US">
                              <a:latin typeface="Cambria Math" panose="02040503050406030204" pitchFamily="18" charset="0"/>
                            </a:rPr>
                            <m:t>2</m:t>
                          </m:r>
                        </m:sub>
                      </m:sSub>
                      <m:d>
                        <m:dPr>
                          <m:ctrlPr>
                            <a:rPr lang="en-US" i="1">
                              <a:latin typeface="Cambria Math" panose="02040503050406030204" pitchFamily="18" charset="0"/>
                            </a:rPr>
                          </m:ctrlPr>
                        </m:dPr>
                        <m:e>
                          <m:r>
                            <m:rPr>
                              <m:sty m:val="p"/>
                            </m:rPr>
                            <a:rPr lang="en-US">
                              <a:latin typeface="Cambria Math" panose="02040503050406030204" pitchFamily="18" charset="0"/>
                            </a:rPr>
                            <m:t>t</m:t>
                          </m:r>
                        </m:e>
                      </m:d>
                      <m:r>
                        <a:rPr lang="en-US">
                          <a:latin typeface="Cambria Math" panose="02040503050406030204" pitchFamily="18" charset="0"/>
                        </a:rPr>
                        <m:t>)</m:t>
                      </m:r>
                    </m:oMath>
                  </m:oMathPara>
                </a14:m>
                <a:endParaRPr lang="en-US"/>
              </a:p>
            </p:txBody>
          </p:sp>
        </mc:Choice>
        <mc:Fallback xmlns="">
          <p:sp>
            <p:nvSpPr>
              <p:cNvPr id="6" name="Rectangle 5">
                <a:extLst>
                  <a:ext uri="{FF2B5EF4-FFF2-40B4-BE49-F238E27FC236}">
                    <a16:creationId xmlns:a16="http://schemas.microsoft.com/office/drawing/2014/main" id="{25438C96-78F3-4E8E-94F8-D482796A0703}"/>
                  </a:ext>
                </a:extLst>
              </p:cNvPr>
              <p:cNvSpPr>
                <a:spLocks noRot="1" noChangeAspect="1" noMove="1" noResize="1" noEditPoints="1" noAdjustHandles="1" noChangeArrowheads="1" noChangeShapeType="1" noTextEdit="1"/>
              </p:cNvSpPr>
              <p:nvPr/>
            </p:nvSpPr>
            <p:spPr>
              <a:xfrm>
                <a:off x="6417462" y="2646797"/>
                <a:ext cx="3359253" cy="61837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C6654BC-1D8B-41A0-8A87-8C113300A398}"/>
                  </a:ext>
                </a:extLst>
              </p:cNvPr>
              <p:cNvSpPr/>
              <p:nvPr/>
            </p:nvSpPr>
            <p:spPr>
              <a:xfrm>
                <a:off x="6417462" y="3348473"/>
                <a:ext cx="312418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s</m:t>
                      </m:r>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V</m:t>
                          </m:r>
                        </m:e>
                        <m:sub>
                          <m:r>
                            <m:rPr>
                              <m:sty m:val="p"/>
                            </m:rPr>
                            <a:rPr lang="en-US">
                              <a:latin typeface="Cambria Math" panose="02040503050406030204" pitchFamily="18" charset="0"/>
                            </a:rPr>
                            <m:t>s</m:t>
                          </m:r>
                        </m:sub>
                      </m:sSub>
                      <m:d>
                        <m:dPr>
                          <m:ctrlPr>
                            <a:rPr lang="en-US" i="1">
                              <a:latin typeface="Cambria Math" panose="02040503050406030204" pitchFamily="18" charset="0"/>
                            </a:rPr>
                          </m:ctrlPr>
                        </m:dPr>
                        <m:e>
                          <m:r>
                            <m:rPr>
                              <m:sty m:val="p"/>
                            </m:rPr>
                            <a:rPr lang="en-US">
                              <a:latin typeface="Cambria Math" panose="02040503050406030204" pitchFamily="18" charset="0"/>
                            </a:rPr>
                            <m:t>s</m:t>
                          </m:r>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4</m:t>
                          </m:r>
                        </m:den>
                      </m:f>
                      <m:r>
                        <a:rPr lang="en-US">
                          <a:latin typeface="Cambria Math" panose="02040503050406030204" pitchFamily="18" charset="0"/>
                        </a:rPr>
                        <m:t>⋅</m:t>
                      </m:r>
                      <m:r>
                        <m:rPr>
                          <m:sty m:val="p"/>
                        </m:rPr>
                        <a:rPr lang="en-US">
                          <a:latin typeface="Cambria Math" panose="02040503050406030204" pitchFamily="18" charset="0"/>
                        </a:rPr>
                        <m:t>π</m:t>
                      </m:r>
                      <m:r>
                        <a:rPr lang="en-US">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D</m:t>
                          </m:r>
                        </m:e>
                        <m:sup>
                          <m:r>
                            <a:rPr lang="en-US">
                              <a:latin typeface="Cambria Math" panose="02040503050406030204" pitchFamily="18" charset="0"/>
                            </a:rPr>
                            <m:t>2</m:t>
                          </m:r>
                        </m:sup>
                      </m:sSup>
                      <m:r>
                        <a:rPr lang="en-US">
                          <a:latin typeface="Cambria Math" panose="02040503050406030204" pitchFamily="18" charset="0"/>
                        </a:rPr>
                        <m:t>⋅</m:t>
                      </m:r>
                      <m:r>
                        <m:rPr>
                          <m:sty m:val="p"/>
                        </m:rPr>
                        <a:rPr lang="en-US">
                          <a:latin typeface="Cambria Math" panose="02040503050406030204" pitchFamily="18" charset="0"/>
                        </a:rPr>
                        <m:t>s</m:t>
                      </m:r>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L</m:t>
                          </m:r>
                        </m:e>
                        <m:sub>
                          <m:r>
                            <a:rPr lang="en-US">
                              <a:latin typeface="Cambria Math" panose="02040503050406030204" pitchFamily="18" charset="0"/>
                            </a:rPr>
                            <m:t>2</m:t>
                          </m:r>
                        </m:sub>
                      </m:sSub>
                      <m:r>
                        <a:rPr lang="en-US">
                          <a:latin typeface="Cambria Math" panose="02040503050406030204" pitchFamily="18" charset="0"/>
                        </a:rPr>
                        <m:t>(</m:t>
                      </m:r>
                      <m:r>
                        <m:rPr>
                          <m:sty m:val="p"/>
                        </m:rPr>
                        <a:rPr lang="en-US">
                          <a:latin typeface="Cambria Math" panose="02040503050406030204" pitchFamily="18" charset="0"/>
                        </a:rPr>
                        <m:t>s</m:t>
                      </m:r>
                      <m:r>
                        <a:rPr lang="en-US">
                          <a:latin typeface="Cambria Math" panose="02040503050406030204" pitchFamily="18" charset="0"/>
                        </a:rPr>
                        <m:t>)</m:t>
                      </m:r>
                    </m:oMath>
                  </m:oMathPara>
                </a14:m>
                <a:endParaRPr lang="en-US"/>
              </a:p>
            </p:txBody>
          </p:sp>
        </mc:Choice>
        <mc:Fallback xmlns="">
          <p:sp>
            <p:nvSpPr>
              <p:cNvPr id="8" name="Rectangle 7">
                <a:extLst>
                  <a:ext uri="{FF2B5EF4-FFF2-40B4-BE49-F238E27FC236}">
                    <a16:creationId xmlns:a16="http://schemas.microsoft.com/office/drawing/2014/main" id="{6C6654BC-1D8B-41A0-8A87-8C113300A398}"/>
                  </a:ext>
                </a:extLst>
              </p:cNvPr>
              <p:cNvSpPr>
                <a:spLocks noRot="1" noChangeAspect="1" noMove="1" noResize="1" noEditPoints="1" noAdjustHandles="1" noChangeArrowheads="1" noChangeShapeType="1" noTextEdit="1"/>
              </p:cNvSpPr>
              <p:nvPr/>
            </p:nvSpPr>
            <p:spPr>
              <a:xfrm>
                <a:off x="6417462" y="3348473"/>
                <a:ext cx="3124189" cy="61093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3697C12-5F43-45AB-B5CF-ABB9D16B4FC5}"/>
                  </a:ext>
                </a:extLst>
              </p:cNvPr>
              <p:cNvSpPr/>
              <p:nvPr/>
            </p:nvSpPr>
            <p:spPr>
              <a:xfrm>
                <a:off x="6414641" y="4369902"/>
                <a:ext cx="3362074" cy="676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H</m:t>
                          </m:r>
                        </m:e>
                        <m:sub>
                          <m:r>
                            <a:rPr lang="en-US" i="0">
                              <a:latin typeface="Cambria Math" panose="02040503050406030204" pitchFamily="18" charset="0"/>
                            </a:rPr>
                            <m:t>1</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panose="02040503050406030204" pitchFamily="18" charset="0"/>
                                </a:rPr>
                                <m:t>L</m:t>
                              </m:r>
                            </m:e>
                            <m:sub>
                              <m:r>
                                <a:rPr lang="en-US" i="0">
                                  <a:latin typeface="Cambria Math" panose="02040503050406030204" pitchFamily="18" charset="0"/>
                                </a:rPr>
                                <m:t>2</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num>
                        <m:den>
                          <m:sSub>
                            <m:sSubPr>
                              <m:ctrlPr>
                                <a:rPr lang="en-US" i="1">
                                  <a:latin typeface="Cambria Math" panose="02040503050406030204" pitchFamily="18" charset="0"/>
                                </a:rPr>
                              </m:ctrlPr>
                            </m:sSubPr>
                            <m:e>
                              <m:r>
                                <m:rPr>
                                  <m:sty m:val="p"/>
                                </m:rPr>
                                <a:rPr lang="en-US" i="0">
                                  <a:latin typeface="Cambria Math" panose="02040503050406030204" pitchFamily="18" charset="0"/>
                                </a:rPr>
                                <m:t>Q</m:t>
                              </m:r>
                            </m:e>
                            <m:sub>
                              <m:r>
                                <m:rPr>
                                  <m:sty m:val="p"/>
                                </m:rPr>
                                <a:rPr lang="en-US" i="0">
                                  <a:latin typeface="Cambria Math" panose="02040503050406030204" pitchFamily="18" charset="0"/>
                                </a:rPr>
                                <m:t>s</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0.25⋅</m:t>
                          </m:r>
                          <m:r>
                            <m:rPr>
                              <m:sty m:val="p"/>
                            </m:rPr>
                            <a:rPr lang="en-US" i="0">
                              <a:latin typeface="Cambria Math" panose="02040503050406030204" pitchFamily="18" charset="0"/>
                            </a:rPr>
                            <m:t>π</m:t>
                          </m:r>
                          <m:r>
                            <a:rPr lang="en-US" i="0">
                              <a:latin typeface="Cambria Math" panose="02040503050406030204" pitchFamily="18" charset="0"/>
                            </a:rPr>
                            <m:t>⋅</m:t>
                          </m:r>
                          <m:sSup>
                            <m:sSupPr>
                              <m:ctrlPr>
                                <a:rPr lang="en-US" i="1">
                                  <a:latin typeface="Cambria Math" panose="02040503050406030204" pitchFamily="18" charset="0"/>
                                </a:rPr>
                              </m:ctrlPr>
                            </m:sSupPr>
                            <m:e>
                              <m:r>
                                <m:rPr>
                                  <m:sty m:val="p"/>
                                </m:rPr>
                                <a:rPr lang="en-US" i="0">
                                  <a:latin typeface="Cambria Math" panose="02040503050406030204" pitchFamily="18" charset="0"/>
                                </a:rPr>
                                <m:t>D</m:t>
                              </m:r>
                            </m:e>
                            <m:sup>
                              <m:r>
                                <a:rPr lang="en-US" i="0">
                                  <a:latin typeface="Cambria Math" panose="02040503050406030204" pitchFamily="18" charset="0"/>
                                </a:rPr>
                                <m:t>2</m:t>
                              </m:r>
                            </m:sup>
                          </m:sSup>
                          <m:r>
                            <a:rPr lang="en-US" i="0">
                              <a:latin typeface="Cambria Math" panose="02040503050406030204" pitchFamily="18" charset="0"/>
                            </a:rPr>
                            <m:t>⋅</m:t>
                          </m:r>
                          <m:r>
                            <m:rPr>
                              <m:sty m:val="p"/>
                            </m:rPr>
                            <a:rPr lang="en-US" i="0">
                              <a:latin typeface="Cambria Math" panose="02040503050406030204" pitchFamily="18" charset="0"/>
                            </a:rPr>
                            <m:t>s</m:t>
                          </m:r>
                        </m:den>
                      </m:f>
                    </m:oMath>
                  </m:oMathPara>
                </a14:m>
                <a:endParaRPr lang="en-US"/>
              </a:p>
            </p:txBody>
          </p:sp>
        </mc:Choice>
        <mc:Fallback xmlns="">
          <p:sp>
            <p:nvSpPr>
              <p:cNvPr id="10" name="Rectangle 9">
                <a:extLst>
                  <a:ext uri="{FF2B5EF4-FFF2-40B4-BE49-F238E27FC236}">
                    <a16:creationId xmlns:a16="http://schemas.microsoft.com/office/drawing/2014/main" id="{B3697C12-5F43-45AB-B5CF-ABB9D16B4FC5}"/>
                  </a:ext>
                </a:extLst>
              </p:cNvPr>
              <p:cNvSpPr>
                <a:spLocks noRot="1" noChangeAspect="1" noMove="1" noResize="1" noEditPoints="1" noAdjustHandles="1" noChangeArrowheads="1" noChangeShapeType="1" noTextEdit="1"/>
              </p:cNvSpPr>
              <p:nvPr/>
            </p:nvSpPr>
            <p:spPr>
              <a:xfrm>
                <a:off x="6414641" y="4369902"/>
                <a:ext cx="3362074" cy="6766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F117F7F-E846-4BFD-A1CB-D77D800A9DE6}"/>
                  </a:ext>
                </a:extLst>
              </p:cNvPr>
              <p:cNvSpPr/>
              <p:nvPr/>
            </p:nvSpPr>
            <p:spPr>
              <a:xfrm>
                <a:off x="6417462" y="4043465"/>
                <a:ext cx="1848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i="1">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𝑠</m:t>
                              </m:r>
                            </m:sub>
                          </m:sSub>
                          <m:r>
                            <a:rPr lang="en-US" i="0">
                              <a:latin typeface="Cambria Math" panose="02040503050406030204" pitchFamily="18" charset="0"/>
                            </a:rPr>
                            <m:t>(</m:t>
                          </m:r>
                          <m:r>
                            <a:rPr lang="en-US" i="1">
                              <a:latin typeface="Cambria Math" panose="02040503050406030204" pitchFamily="18" charset="0"/>
                            </a:rPr>
                            <m:t>𝑠</m:t>
                          </m:r>
                        </m:e>
                      </m:d>
                    </m:oMath>
                  </m:oMathPara>
                </a14:m>
                <a:endParaRPr lang="en-US"/>
              </a:p>
            </p:txBody>
          </p:sp>
        </mc:Choice>
        <mc:Fallback xmlns="">
          <p:sp>
            <p:nvSpPr>
              <p:cNvPr id="11" name="Rectangle 10">
                <a:extLst>
                  <a:ext uri="{FF2B5EF4-FFF2-40B4-BE49-F238E27FC236}">
                    <a16:creationId xmlns:a16="http://schemas.microsoft.com/office/drawing/2014/main" id="{EF117F7F-E846-4BFD-A1CB-D77D800A9DE6}"/>
                  </a:ext>
                </a:extLst>
              </p:cNvPr>
              <p:cNvSpPr>
                <a:spLocks noRot="1" noChangeAspect="1" noMove="1" noResize="1" noEditPoints="1" noAdjustHandles="1" noChangeArrowheads="1" noChangeShapeType="1" noTextEdit="1"/>
              </p:cNvSpPr>
              <p:nvPr/>
            </p:nvSpPr>
            <p:spPr>
              <a:xfrm>
                <a:off x="6417462" y="4043465"/>
                <a:ext cx="1848711" cy="369332"/>
              </a:xfrm>
              <a:prstGeom prst="rect">
                <a:avLst/>
              </a:prstGeom>
              <a:blipFill>
                <a:blip r:embed="rId7"/>
                <a:stretch>
                  <a:fillRect t="-119672" r="-27393" b="-183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AC2AF6A3-CEF3-4BF9-9AFF-CBED26CA8074}"/>
                  </a:ext>
                </a:extLst>
              </p:cNvPr>
              <p:cNvSpPr/>
              <p:nvPr/>
            </p:nvSpPr>
            <p:spPr>
              <a:xfrm>
                <a:off x="6414641" y="5114392"/>
                <a:ext cx="2801023"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a:latin typeface="Cambria Math" panose="02040503050406030204" pitchFamily="18" charset="0"/>
                            </a:rPr>
                            <m:t>H</m:t>
                          </m:r>
                        </m:e>
                        <m:sub>
                          <m:r>
                            <a:rPr lang="en-US" i="0">
                              <a:latin typeface="Cambria Math" panose="02040503050406030204" pitchFamily="18" charset="0"/>
                            </a:rPr>
                            <m:t>3</m:t>
                          </m:r>
                        </m:sub>
                      </m:sSub>
                      <m:r>
                        <a:rPr lang="en-US" i="0">
                          <a:latin typeface="Cambria Math" panose="02040503050406030204" pitchFamily="18" charset="0"/>
                        </a:rPr>
                        <m:t>(</m:t>
                      </m:r>
                      <m:r>
                        <m:rPr>
                          <m:sty m:val="p"/>
                        </m:rPr>
                        <a:rPr lang="en-US" i="0">
                          <a:latin typeface="Cambria Math" panose="02040503050406030204" pitchFamily="18" charset="0"/>
                        </a:rPr>
                        <m:t>s</m:t>
                      </m:r>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Q</m:t>
                              </m:r>
                            </m:e>
                            <m:sub>
                              <m:r>
                                <a:rPr lang="en-US" b="0" i="1" smtClean="0">
                                  <a:latin typeface="Cambria Math" panose="02040503050406030204" pitchFamily="18" charset="0"/>
                                </a:rPr>
                                <m:t>𝑠</m:t>
                              </m:r>
                              <m:r>
                                <a:rPr lang="en-US" b="0" i="0" smtClean="0">
                                  <a:latin typeface="Cambria Math" panose="02040503050406030204" pitchFamily="18" charset="0"/>
                                </a:rPr>
                                <m:t>,</m:t>
                              </m:r>
                              <m:r>
                                <m:rPr>
                                  <m:sty m:val="p"/>
                                </m:rPr>
                                <a:rPr lang="en-US" b="0" i="0" smtClean="0">
                                  <a:latin typeface="Cambria Math" panose="02040503050406030204" pitchFamily="18" charset="0"/>
                                </a:rPr>
                                <m:t>b</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num>
                        <m:den>
                          <m:r>
                            <m:rPr>
                              <m:sty m:val="p"/>
                            </m:rPr>
                            <a:rPr lang="en-US" i="0">
                              <a:latin typeface="Cambria Math" panose="02040503050406030204" pitchFamily="18" charset="0"/>
                            </a:rPr>
                            <m:t>V</m:t>
                          </m:r>
                          <m:d>
                            <m:dPr>
                              <m:ctrlPr>
                                <a:rPr lang="en-US" i="1">
                                  <a:latin typeface="Cambria Math" panose="02040503050406030204" pitchFamily="18" charset="0"/>
                                </a:rPr>
                              </m:ctrlPr>
                            </m:dPr>
                            <m:e>
                              <m:r>
                                <m:rPr>
                                  <m:sty m:val="p"/>
                                </m:rPr>
                                <a:rPr lang="en-US" i="0">
                                  <a:latin typeface="Cambria Math" panose="02040503050406030204" pitchFamily="18" charset="0"/>
                                </a:rPr>
                                <m:t>s</m:t>
                              </m:r>
                            </m:e>
                          </m:d>
                        </m:den>
                      </m:f>
                      <m:r>
                        <a:rPr lang="en-US" i="0">
                          <a:latin typeface="Cambria Math" panose="02040503050406030204" pitchFamily="18" charset="0"/>
                        </a:rPr>
                        <m:t>=0.0638</m:t>
                      </m:r>
                    </m:oMath>
                  </m:oMathPara>
                </a14:m>
                <a:endParaRPr lang="en-US"/>
              </a:p>
            </p:txBody>
          </p:sp>
        </mc:Choice>
        <mc:Fallback xmlns="">
          <p:sp>
            <p:nvSpPr>
              <p:cNvPr id="13" name="Rectangle 12">
                <a:extLst>
                  <a:ext uri="{FF2B5EF4-FFF2-40B4-BE49-F238E27FC236}">
                    <a16:creationId xmlns:a16="http://schemas.microsoft.com/office/drawing/2014/main" id="{AC2AF6A3-CEF3-4BF9-9AFF-CBED26CA8074}"/>
                  </a:ext>
                </a:extLst>
              </p:cNvPr>
              <p:cNvSpPr>
                <a:spLocks noRot="1" noChangeAspect="1" noMove="1" noResize="1" noEditPoints="1" noAdjustHandles="1" noChangeArrowheads="1" noChangeShapeType="1" noTextEdit="1"/>
              </p:cNvSpPr>
              <p:nvPr/>
            </p:nvSpPr>
            <p:spPr>
              <a:xfrm>
                <a:off x="6414641" y="5114392"/>
                <a:ext cx="2801023" cy="66909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2F6FD77-F01C-48DC-BD7F-812DEDE3C687}"/>
                  </a:ext>
                </a:extLst>
              </p:cNvPr>
              <p:cNvSpPr/>
              <p:nvPr/>
            </p:nvSpPr>
            <p:spPr>
              <a:xfrm>
                <a:off x="5735161" y="5799244"/>
                <a:ext cx="5514265" cy="6710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G</m:t>
                          </m:r>
                        </m:e>
                        <m:sub>
                          <m:r>
                            <a:rPr lang="en-US" i="0">
                              <a:latin typeface="Cambria Math" panose="02040503050406030204" pitchFamily="18" charset="0"/>
                            </a:rPr>
                            <m:t>1</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H</m:t>
                          </m:r>
                        </m:e>
                        <m:sub>
                          <m:r>
                            <a:rPr lang="en-US" i="0">
                              <a:latin typeface="Cambria Math" panose="02040503050406030204" pitchFamily="18" charset="0"/>
                            </a:rPr>
                            <m:t>3</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H</m:t>
                          </m:r>
                        </m:e>
                        <m:sub>
                          <m:r>
                            <a:rPr lang="en-US" i="0">
                              <a:latin typeface="Cambria Math" panose="02040503050406030204" pitchFamily="18" charset="0"/>
                            </a:rPr>
                            <m:t>1</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r>
                        <a:rPr lang="en-US" i="0">
                          <a:latin typeface="Cambria Math" panose="02040503050406030204" pitchFamily="18" charset="0"/>
                        </a:rPr>
                        <m:t>=</m:t>
                      </m:r>
                      <m:f>
                        <m:fPr>
                          <m:ctrlPr>
                            <a:rPr lang="en-US" i="1">
                              <a:latin typeface="Cambria Math" panose="02040503050406030204" pitchFamily="18" charset="0"/>
                            </a:rPr>
                          </m:ctrlPr>
                        </m:fPr>
                        <m:num>
                          <m:r>
                            <m:rPr>
                              <m:sty m:val="p"/>
                            </m:rPr>
                            <a:rPr lang="en-US" i="0">
                              <a:latin typeface="Cambria Math" panose="02040503050406030204" pitchFamily="18" charset="0"/>
                            </a:rPr>
                            <m:t>Q</m:t>
                          </m:r>
                          <m:d>
                            <m:dPr>
                              <m:ctrlPr>
                                <a:rPr lang="en-US" i="1">
                                  <a:latin typeface="Cambria Math" panose="02040503050406030204" pitchFamily="18" charset="0"/>
                                </a:rPr>
                              </m:ctrlPr>
                            </m:dPr>
                            <m:e>
                              <m:r>
                                <m:rPr>
                                  <m:sty m:val="p"/>
                                </m:rPr>
                                <a:rPr lang="en-US" i="0">
                                  <a:latin typeface="Cambria Math" panose="02040503050406030204" pitchFamily="18" charset="0"/>
                                </a:rPr>
                                <m:t>s</m:t>
                              </m:r>
                            </m:e>
                          </m:d>
                        </m:num>
                        <m:den>
                          <m:r>
                            <m:rPr>
                              <m:sty m:val="p"/>
                            </m:rPr>
                            <a:rPr lang="en-US" i="0">
                              <a:latin typeface="Cambria Math" panose="02040503050406030204" pitchFamily="18" charset="0"/>
                            </a:rPr>
                            <m:t>V</m:t>
                          </m:r>
                          <m:d>
                            <m:dPr>
                              <m:ctrlPr>
                                <a:rPr lang="en-US" i="1">
                                  <a:latin typeface="Cambria Math" panose="02040503050406030204" pitchFamily="18" charset="0"/>
                                </a:rPr>
                              </m:ctrlPr>
                            </m:dPr>
                            <m:e>
                              <m:r>
                                <m:rPr>
                                  <m:sty m:val="p"/>
                                </m:rPr>
                                <a:rPr lang="en-US" i="0">
                                  <a:latin typeface="Cambria Math" panose="02040503050406030204" pitchFamily="18" charset="0"/>
                                </a:rPr>
                                <m:t>s</m:t>
                              </m:r>
                            </m:e>
                          </m:d>
                        </m:den>
                      </m:f>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panose="02040503050406030204" pitchFamily="18" charset="0"/>
                                </a:rPr>
                                <m:t>L</m:t>
                              </m:r>
                            </m:e>
                            <m:sub>
                              <m:r>
                                <a:rPr lang="en-US" i="0">
                                  <a:latin typeface="Cambria Math" panose="02040503050406030204" pitchFamily="18" charset="0"/>
                                </a:rPr>
                                <m:t>2</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num>
                        <m:den>
                          <m:r>
                            <m:rPr>
                              <m:sty m:val="p"/>
                            </m:rPr>
                            <a:rPr lang="en-US" i="0">
                              <a:latin typeface="Cambria Math" panose="02040503050406030204" pitchFamily="18" charset="0"/>
                            </a:rPr>
                            <m:t>Q</m:t>
                          </m:r>
                          <m:d>
                            <m:dPr>
                              <m:ctrlPr>
                                <a:rPr lang="en-US" i="1">
                                  <a:latin typeface="Cambria Math" panose="02040503050406030204" pitchFamily="18" charset="0"/>
                                </a:rPr>
                              </m:ctrlPr>
                            </m:dPr>
                            <m:e>
                              <m:r>
                                <m:rPr>
                                  <m:sty m:val="p"/>
                                </m:rPr>
                                <a:rPr lang="en-US" i="0">
                                  <a:latin typeface="Cambria Math" panose="02040503050406030204" pitchFamily="18" charset="0"/>
                                </a:rPr>
                                <m:t>s</m:t>
                              </m:r>
                            </m:e>
                          </m:d>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0.0638</m:t>
                          </m:r>
                        </m:num>
                        <m:den>
                          <m:r>
                            <a:rPr lang="en-US" i="0">
                              <a:latin typeface="Cambria Math" panose="02040503050406030204" pitchFamily="18" charset="0"/>
                            </a:rPr>
                            <m:t>0.25⋅</m:t>
                          </m:r>
                          <m:r>
                            <m:rPr>
                              <m:sty m:val="p"/>
                            </m:rPr>
                            <a:rPr lang="en-US" i="0">
                              <a:latin typeface="Cambria Math" panose="02040503050406030204" pitchFamily="18" charset="0"/>
                            </a:rPr>
                            <m:t>π</m:t>
                          </m:r>
                          <m:r>
                            <a:rPr lang="en-US" i="0">
                              <a:latin typeface="Cambria Math" panose="02040503050406030204" pitchFamily="18" charset="0"/>
                            </a:rPr>
                            <m:t>⋅</m:t>
                          </m:r>
                          <m:sSup>
                            <m:sSupPr>
                              <m:ctrlPr>
                                <a:rPr lang="en-US" i="1">
                                  <a:latin typeface="Cambria Math" panose="02040503050406030204" pitchFamily="18" charset="0"/>
                                </a:rPr>
                              </m:ctrlPr>
                            </m:sSupPr>
                            <m:e>
                              <m:r>
                                <m:rPr>
                                  <m:sty m:val="p"/>
                                </m:rPr>
                                <a:rPr lang="en-US" i="0">
                                  <a:latin typeface="Cambria Math" panose="02040503050406030204" pitchFamily="18" charset="0"/>
                                </a:rPr>
                                <m:t>D</m:t>
                              </m:r>
                            </m:e>
                            <m:sup>
                              <m:r>
                                <a:rPr lang="en-US" i="0">
                                  <a:latin typeface="Cambria Math" panose="02040503050406030204" pitchFamily="18" charset="0"/>
                                </a:rPr>
                                <m:t>2</m:t>
                              </m:r>
                            </m:sup>
                          </m:sSup>
                          <m:r>
                            <a:rPr lang="en-US" i="0">
                              <a:latin typeface="Cambria Math" panose="02040503050406030204" pitchFamily="18" charset="0"/>
                            </a:rPr>
                            <m:t>⋅</m:t>
                          </m:r>
                          <m:r>
                            <m:rPr>
                              <m:sty m:val="p"/>
                            </m:rPr>
                            <a:rPr lang="en-US" i="0">
                              <a:latin typeface="Cambria Math" panose="02040503050406030204" pitchFamily="18" charset="0"/>
                            </a:rPr>
                            <m:t>s</m:t>
                          </m:r>
                        </m:den>
                      </m:f>
                    </m:oMath>
                  </m:oMathPara>
                </a14:m>
                <a:endParaRPr lang="en-US"/>
              </a:p>
            </p:txBody>
          </p:sp>
        </mc:Choice>
        <mc:Fallback xmlns="">
          <p:sp>
            <p:nvSpPr>
              <p:cNvPr id="14" name="Rectangle 13">
                <a:extLst>
                  <a:ext uri="{FF2B5EF4-FFF2-40B4-BE49-F238E27FC236}">
                    <a16:creationId xmlns:a16="http://schemas.microsoft.com/office/drawing/2014/main" id="{F2F6FD77-F01C-48DC-BD7F-812DEDE3C687}"/>
                  </a:ext>
                </a:extLst>
              </p:cNvPr>
              <p:cNvSpPr>
                <a:spLocks noRot="1" noChangeAspect="1" noMove="1" noResize="1" noEditPoints="1" noAdjustHandles="1" noChangeArrowheads="1" noChangeShapeType="1" noTextEdit="1"/>
              </p:cNvSpPr>
              <p:nvPr/>
            </p:nvSpPr>
            <p:spPr>
              <a:xfrm>
                <a:off x="5735161" y="5799244"/>
                <a:ext cx="5514265" cy="671081"/>
              </a:xfrm>
              <a:prstGeom prst="rect">
                <a:avLst/>
              </a:prstGeom>
              <a:blipFill>
                <a:blip r:embed="rId9"/>
                <a:stretch>
                  <a:fillRect/>
                </a:stretch>
              </a:blipFill>
            </p:spPr>
            <p:txBody>
              <a:bodyPr/>
              <a:lstStyle/>
              <a:p>
                <a:r>
                  <a:rPr lang="en-US">
                    <a:noFill/>
                  </a:rPr>
                  <a:t> </a:t>
                </a:r>
              </a:p>
            </p:txBody>
          </p:sp>
        </mc:Fallback>
      </mc:AlternateContent>
      <p:sp>
        <p:nvSpPr>
          <p:cNvPr id="15" name="Marcador de contenido 2">
            <a:extLst>
              <a:ext uri="{FF2B5EF4-FFF2-40B4-BE49-F238E27FC236}">
                <a16:creationId xmlns:a16="http://schemas.microsoft.com/office/drawing/2014/main" id="{AD26355D-43A1-46B0-9801-C2E5938A3609}"/>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836673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B1B0-6D70-48CC-B5C6-B7019DF8E6F3}"/>
              </a:ext>
            </a:extLst>
          </p:cNvPr>
          <p:cNvSpPr>
            <a:spLocks noGrp="1"/>
          </p:cNvSpPr>
          <p:nvPr>
            <p:ph type="title"/>
          </p:nvPr>
        </p:nvSpPr>
        <p:spPr/>
        <p:txBody>
          <a:bodyPr/>
          <a:lstStyle/>
          <a:p>
            <a:r>
              <a:rPr lang="en-US" err="1"/>
              <a:t>Modelamiento</a:t>
            </a:r>
            <a:r>
              <a:rPr lang="en-US"/>
              <a:t> Motor </a:t>
            </a:r>
            <a:r>
              <a:rPr lang="en-US" err="1"/>
              <a:t>Hidr</a:t>
            </a:r>
            <a:r>
              <a:rPr lang="es-EC"/>
              <a:t>áulico</a:t>
            </a:r>
            <a:endParaRPr lang="en-US"/>
          </a:p>
        </p:txBody>
      </p:sp>
      <p:sp>
        <p:nvSpPr>
          <p:cNvPr id="3" name="Content Placeholder 2">
            <a:extLst>
              <a:ext uri="{FF2B5EF4-FFF2-40B4-BE49-F238E27FC236}">
                <a16:creationId xmlns:a16="http://schemas.microsoft.com/office/drawing/2014/main" id="{3A5AE6BF-753B-4290-AAB8-36EC7EAD6B72}"/>
              </a:ext>
            </a:extLst>
          </p:cNvPr>
          <p:cNvSpPr>
            <a:spLocks noGrp="1"/>
          </p:cNvSpPr>
          <p:nvPr>
            <p:ph idx="1"/>
          </p:nvPr>
        </p:nvSpPr>
        <p:spPr>
          <a:xfrm>
            <a:off x="5060272" y="2237125"/>
            <a:ext cx="5422354" cy="2044233"/>
          </a:xfrm>
        </p:spPr>
        <p:txBody>
          <a:bodyPr/>
          <a:lstStyle/>
          <a:p>
            <a:r>
              <a:rPr lang="es-EC"/>
              <a:t>Se realizó el modelamiento mediante identificación de la planta debido a la cantidad elevada de variables que afectan el comportamiento de la misma.</a:t>
            </a:r>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D94336A-FB25-44DE-BE05-BF005A2BD9AC}"/>
                  </a:ext>
                </a:extLst>
              </p:cNvPr>
              <p:cNvSpPr/>
              <p:nvPr/>
            </p:nvSpPr>
            <p:spPr>
              <a:xfrm>
                <a:off x="4993110" y="4504169"/>
                <a:ext cx="5489516"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 </m:t>
                          </m:r>
                          <m:r>
                            <a:rPr lang="en-US" i="0">
                              <a:latin typeface="Cambria Math" panose="02040503050406030204" pitchFamily="18" charset="0"/>
                            </a:rPr>
                            <m:t>                    </m:t>
                          </m:r>
                          <m:r>
                            <m:rPr>
                              <m:sty m:val="p"/>
                            </m:rPr>
                            <a:rPr lang="en-US" i="0">
                              <a:latin typeface="Cambria Math" panose="02040503050406030204" pitchFamily="18" charset="0"/>
                            </a:rPr>
                            <m:t>G</m:t>
                          </m:r>
                        </m:e>
                        <m:sub>
                          <m:r>
                            <a:rPr lang="en-US" i="0">
                              <a:latin typeface="Cambria Math" panose="02040503050406030204" pitchFamily="18" charset="0"/>
                            </a:rPr>
                            <m:t>3</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panose="02040503050406030204" pitchFamily="18" charset="0"/>
                                </a:rPr>
                                <m:t>V</m:t>
                              </m:r>
                            </m:e>
                            <m:sub>
                              <m:r>
                                <m:rPr>
                                  <m:sty m:val="p"/>
                                </m:rPr>
                                <a:rPr lang="en-US" i="0">
                                  <a:latin typeface="Cambria Math" panose="02040503050406030204" pitchFamily="18" charset="0"/>
                                </a:rPr>
                                <m:t>ω</m:t>
                              </m:r>
                            </m:sub>
                          </m:sSub>
                          <m:d>
                            <m:dPr>
                              <m:ctrlPr>
                                <a:rPr lang="en-US" i="1">
                                  <a:latin typeface="Cambria Math" panose="02040503050406030204" pitchFamily="18" charset="0"/>
                                </a:rPr>
                              </m:ctrlPr>
                            </m:dPr>
                            <m:e>
                              <m:r>
                                <m:rPr>
                                  <m:sty m:val="p"/>
                                </m:rPr>
                                <a:rPr lang="en-US" i="0">
                                  <a:latin typeface="Cambria Math" panose="02040503050406030204" pitchFamily="18" charset="0"/>
                                </a:rPr>
                                <m:t>s</m:t>
                              </m:r>
                            </m:e>
                          </m:d>
                        </m:num>
                        <m:den>
                          <m:d>
                            <m:dPr>
                              <m:begChr m:val=""/>
                              <m:ctrlPr>
                                <a:rPr lang="en-US" i="1">
                                  <a:latin typeface="Cambria Math" panose="02040503050406030204" pitchFamily="18" charset="0"/>
                                </a:rPr>
                              </m:ctrlPr>
                            </m:dPr>
                            <m:e>
                              <m:r>
                                <m:rPr>
                                  <m:sty m:val="p"/>
                                </m:rPr>
                                <a:rPr lang="en-US" i="0">
                                  <a:latin typeface="Cambria Math" panose="02040503050406030204" pitchFamily="18" charset="0"/>
                                </a:rPr>
                                <m:t>Q</m:t>
                              </m:r>
                              <m:r>
                                <a:rPr lang="en-US" i="0">
                                  <a:latin typeface="Cambria Math" panose="02040503050406030204" pitchFamily="18" charset="0"/>
                                </a:rPr>
                                <m:t>(</m:t>
                              </m:r>
                              <m:r>
                                <m:rPr>
                                  <m:sty m:val="p"/>
                                </m:rPr>
                                <a:rPr lang="en-US" i="0">
                                  <a:latin typeface="Cambria Math" panose="02040503050406030204" pitchFamily="18" charset="0"/>
                                </a:rPr>
                                <m:t>s</m:t>
                              </m:r>
                            </m:e>
                          </m:d>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−0.009483⋅</m:t>
                          </m:r>
                          <m:r>
                            <m:rPr>
                              <m:sty m:val="p"/>
                            </m:rPr>
                            <a:rPr lang="en-US" i="0">
                              <a:latin typeface="Cambria Math" panose="02040503050406030204" pitchFamily="18" charset="0"/>
                            </a:rPr>
                            <m:t>s</m:t>
                          </m:r>
                          <m:r>
                            <a:rPr lang="en-US" i="0">
                              <a:latin typeface="Cambria Math" panose="02040503050406030204" pitchFamily="18" charset="0"/>
                            </a:rPr>
                            <m:t>+0.01164</m:t>
                          </m:r>
                        </m:num>
                        <m:den>
                          <m:sSup>
                            <m:sSupPr>
                              <m:ctrlPr>
                                <a:rPr lang="en-US" i="1">
                                  <a:latin typeface="Cambria Math" panose="02040503050406030204" pitchFamily="18" charset="0"/>
                                </a:rPr>
                              </m:ctrlPr>
                            </m:sSupPr>
                            <m:e>
                              <m:r>
                                <m:rPr>
                                  <m:sty m:val="p"/>
                                </m:rPr>
                                <a:rPr lang="en-US" i="0">
                                  <a:latin typeface="Cambria Math" panose="02040503050406030204" pitchFamily="18" charset="0"/>
                                </a:rPr>
                                <m:t>s</m:t>
                              </m:r>
                            </m:e>
                            <m:sup>
                              <m:r>
                                <a:rPr lang="en-US" i="0">
                                  <a:latin typeface="Cambria Math" panose="02040503050406030204" pitchFamily="18" charset="0"/>
                                </a:rPr>
                                <m:t>2</m:t>
                              </m:r>
                            </m:sup>
                          </m:sSup>
                          <m:r>
                            <a:rPr lang="en-US" i="0">
                              <a:latin typeface="Cambria Math" panose="02040503050406030204" pitchFamily="18" charset="0"/>
                            </a:rPr>
                            <m:t>+0.8636⋅</m:t>
                          </m:r>
                          <m:r>
                            <m:rPr>
                              <m:sty m:val="p"/>
                            </m:rPr>
                            <a:rPr lang="en-US" i="0">
                              <a:latin typeface="Cambria Math" panose="02040503050406030204" pitchFamily="18" charset="0"/>
                            </a:rPr>
                            <m:t>s</m:t>
                          </m:r>
                          <m:r>
                            <a:rPr lang="en-US" i="0">
                              <a:latin typeface="Cambria Math" panose="02040503050406030204" pitchFamily="18" charset="0"/>
                            </a:rPr>
                            <m:t>+0.0654</m:t>
                          </m:r>
                        </m:den>
                      </m:f>
                    </m:oMath>
                  </m:oMathPara>
                </a14:m>
                <a:endParaRPr lang="en-US"/>
              </a:p>
            </p:txBody>
          </p:sp>
        </mc:Choice>
        <mc:Fallback xmlns="">
          <p:sp>
            <p:nvSpPr>
              <p:cNvPr id="4" name="Rectangle 3">
                <a:extLst>
                  <a:ext uri="{FF2B5EF4-FFF2-40B4-BE49-F238E27FC236}">
                    <a16:creationId xmlns:a16="http://schemas.microsoft.com/office/drawing/2014/main" id="{0D94336A-FB25-44DE-BE05-BF005A2BD9AC}"/>
                  </a:ext>
                </a:extLst>
              </p:cNvPr>
              <p:cNvSpPr>
                <a:spLocks noRot="1" noChangeAspect="1" noMove="1" noResize="1" noEditPoints="1" noAdjustHandles="1" noChangeArrowheads="1" noChangeShapeType="1" noTextEdit="1"/>
              </p:cNvSpPr>
              <p:nvPr/>
            </p:nvSpPr>
            <p:spPr>
              <a:xfrm>
                <a:off x="4993110" y="4504169"/>
                <a:ext cx="5489516" cy="679032"/>
              </a:xfrm>
              <a:prstGeom prst="rect">
                <a:avLst/>
              </a:prstGeom>
              <a:blipFill>
                <a:blip r:embed="rId4"/>
                <a:stretch>
                  <a:fillRect/>
                </a:stretch>
              </a:blipFill>
            </p:spPr>
            <p:txBody>
              <a:bodyPr/>
              <a:lstStyle/>
              <a:p>
                <a:r>
                  <a:rPr lang="en-US">
                    <a:noFill/>
                  </a:rPr>
                  <a:t> </a:t>
                </a:r>
              </a:p>
            </p:txBody>
          </p:sp>
        </mc:Fallback>
      </mc:AlternateContent>
      <p:pic>
        <p:nvPicPr>
          <p:cNvPr id="6" name="2018-11-23 12.31.57_2">
            <a:hlinkClick r:id="" action="ppaction://media"/>
            <a:extLst>
              <a:ext uri="{FF2B5EF4-FFF2-40B4-BE49-F238E27FC236}">
                <a16:creationId xmlns:a16="http://schemas.microsoft.com/office/drawing/2014/main" id="{8F388252-4A0E-4F51-982D-F4D3C963287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1748" b="25423"/>
          <a:stretch>
            <a:fillRect/>
          </a:stretch>
        </p:blipFill>
        <p:spPr>
          <a:xfrm>
            <a:off x="1709375" y="1271440"/>
            <a:ext cx="3151384" cy="4734301"/>
          </a:xfrm>
          <a:prstGeom prst="rect">
            <a:avLst/>
          </a:prstGeom>
        </p:spPr>
      </p:pic>
      <p:sp>
        <p:nvSpPr>
          <p:cNvPr id="8" name="Marcador de contenido 2">
            <a:extLst>
              <a:ext uri="{FF2B5EF4-FFF2-40B4-BE49-F238E27FC236}">
                <a16:creationId xmlns:a16="http://schemas.microsoft.com/office/drawing/2014/main" id="{03EB8F1D-6470-4E93-AC14-1AC797F26298}"/>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2184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4A5AD55-B9D6-462D-B8A5-DC1706147505}"/>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Instrumentación del Sistema</a:t>
            </a:r>
            <a:endParaRPr lang="es-EC" sz="4100" b="1">
              <a:solidFill>
                <a:schemeClr val="tx1">
                  <a:lumMod val="65000"/>
                  <a:lumOff val="35000"/>
                </a:schemeClr>
              </a:solidFill>
              <a:effectLst>
                <a:outerShdw blurRad="38100" dist="38100" dir="2700000" algn="tl">
                  <a:srgbClr val="000000">
                    <a:alpha val="43137"/>
                  </a:srgbClr>
                </a:outerShdw>
              </a:effectLst>
            </a:endParaRPr>
          </a:p>
        </p:txBody>
      </p:sp>
      <p:graphicFrame>
        <p:nvGraphicFramePr>
          <p:cNvPr id="13" name="Table 12">
            <a:extLst>
              <a:ext uri="{FF2B5EF4-FFF2-40B4-BE49-F238E27FC236}">
                <a16:creationId xmlns:a16="http://schemas.microsoft.com/office/drawing/2014/main" id="{EA4DFBE9-3D5A-4CC8-A7C5-1AF2EED01D7D}"/>
              </a:ext>
            </a:extLst>
          </p:cNvPr>
          <p:cNvGraphicFramePr>
            <a:graphicFrameLocks noGrp="1"/>
          </p:cNvGraphicFramePr>
          <p:nvPr>
            <p:extLst>
              <p:ext uri="{D42A27DB-BD31-4B8C-83A1-F6EECF244321}">
                <p14:modId xmlns:p14="http://schemas.microsoft.com/office/powerpoint/2010/main" val="3129777079"/>
              </p:ext>
            </p:extLst>
          </p:nvPr>
        </p:nvGraphicFramePr>
        <p:xfrm>
          <a:off x="3805617" y="2607428"/>
          <a:ext cx="5937725" cy="1643144"/>
        </p:xfrm>
        <a:graphic>
          <a:graphicData uri="http://schemas.openxmlformats.org/drawingml/2006/table">
            <a:tbl>
              <a:tblPr firstRow="1" firstCol="1" bandRow="1">
                <a:tableStyleId>{5C22544A-7EE6-4342-B048-85BDC9FD1C3A}</a:tableStyleId>
              </a:tblPr>
              <a:tblGrid>
                <a:gridCol w="2074216">
                  <a:extLst>
                    <a:ext uri="{9D8B030D-6E8A-4147-A177-3AD203B41FA5}">
                      <a16:colId xmlns:a16="http://schemas.microsoft.com/office/drawing/2014/main" val="1693962476"/>
                    </a:ext>
                  </a:extLst>
                </a:gridCol>
                <a:gridCol w="3863509">
                  <a:extLst>
                    <a:ext uri="{9D8B030D-6E8A-4147-A177-3AD203B41FA5}">
                      <a16:colId xmlns:a16="http://schemas.microsoft.com/office/drawing/2014/main" val="3051472488"/>
                    </a:ext>
                  </a:extLst>
                </a:gridCol>
              </a:tblGrid>
              <a:tr h="845656">
                <a:tc>
                  <a:txBody>
                    <a:bodyPr/>
                    <a:lstStyle/>
                    <a:p>
                      <a:pPr marL="0" marR="0" indent="0" algn="ctr">
                        <a:lnSpc>
                          <a:spcPct val="150000"/>
                        </a:lnSpc>
                        <a:spcBef>
                          <a:spcPts val="0"/>
                        </a:spcBef>
                        <a:spcAft>
                          <a:spcPts val="0"/>
                        </a:spcAft>
                      </a:pPr>
                      <a:r>
                        <a:rPr lang="es-EC" sz="1800">
                          <a:effectLst/>
                        </a:rPr>
                        <a:t>CANTIDAD DE SENSORES</a:t>
                      </a:r>
                      <a:endParaRPr lang="es-EC" sz="2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REQUERIMIENTO</a:t>
                      </a:r>
                      <a:endParaRPr lang="es-EC" sz="2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05433515"/>
                  </a:ext>
                </a:extLst>
              </a:tr>
              <a:tr h="398744">
                <a:tc>
                  <a:txBody>
                    <a:bodyPr/>
                    <a:lstStyle/>
                    <a:p>
                      <a:pPr marL="0" marR="0" indent="0" algn="ctr">
                        <a:lnSpc>
                          <a:spcPct val="150000"/>
                        </a:lnSpc>
                        <a:spcBef>
                          <a:spcPts val="0"/>
                        </a:spcBef>
                        <a:spcAft>
                          <a:spcPts val="0"/>
                        </a:spcAft>
                      </a:pPr>
                      <a:r>
                        <a:rPr lang="es-EC" sz="1800">
                          <a:effectLst/>
                        </a:rPr>
                        <a:t>3</a:t>
                      </a:r>
                      <a:endParaRPr lang="es-EC" sz="2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Medir carrera de pistones</a:t>
                      </a:r>
                      <a:endParaRPr lang="es-EC" sz="2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11171212"/>
                  </a:ext>
                </a:extLst>
              </a:tr>
              <a:tr h="398744">
                <a:tc>
                  <a:txBody>
                    <a:bodyPr/>
                    <a:lstStyle/>
                    <a:p>
                      <a:pPr marL="0" marR="0" indent="0" algn="ctr">
                        <a:lnSpc>
                          <a:spcPct val="150000"/>
                        </a:lnSpc>
                        <a:spcBef>
                          <a:spcPts val="0"/>
                        </a:spcBef>
                        <a:spcAft>
                          <a:spcPts val="0"/>
                        </a:spcAft>
                      </a:pPr>
                      <a:r>
                        <a:rPr lang="es-EC" sz="1800">
                          <a:effectLst/>
                        </a:rPr>
                        <a:t>1</a:t>
                      </a:r>
                      <a:endParaRPr lang="es-EC" sz="2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800">
                          <a:effectLst/>
                        </a:rPr>
                        <a:t>Medir velocidad de giro de plataformas</a:t>
                      </a:r>
                      <a:endParaRPr lang="es-EC" sz="2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64693908"/>
                  </a:ext>
                </a:extLst>
              </a:tr>
            </a:tbl>
          </a:graphicData>
        </a:graphic>
      </p:graphicFrame>
      <p:sp>
        <p:nvSpPr>
          <p:cNvPr id="17" name="Rectangle 16">
            <a:extLst>
              <a:ext uri="{FF2B5EF4-FFF2-40B4-BE49-F238E27FC236}">
                <a16:creationId xmlns:a16="http://schemas.microsoft.com/office/drawing/2014/main" id="{2ECEA573-F388-40D3-AADE-2948782B1AF6}"/>
              </a:ext>
            </a:extLst>
          </p:cNvPr>
          <p:cNvSpPr/>
          <p:nvPr/>
        </p:nvSpPr>
        <p:spPr>
          <a:xfrm>
            <a:off x="3805617" y="1427863"/>
            <a:ext cx="6096000" cy="646331"/>
          </a:xfrm>
          <a:prstGeom prst="rect">
            <a:avLst/>
          </a:prstGeom>
        </p:spPr>
        <p:txBody>
          <a:bodyPr>
            <a:spAutoFit/>
          </a:bodyPr>
          <a:lstStyle/>
          <a:p>
            <a:r>
              <a:rPr lang="es-EC">
                <a:latin typeface="Arial" panose="020B0604020202020204" pitchFamily="34" charset="0"/>
                <a:ea typeface="Arial" panose="020B0604020202020204" pitchFamily="34" charset="0"/>
              </a:rPr>
              <a:t>El control del simulador depende de la medición de dos variables distintas: distancia y velocidad angular</a:t>
            </a:r>
            <a:endParaRPr lang="es-EC"/>
          </a:p>
        </p:txBody>
      </p:sp>
      <p:pic>
        <p:nvPicPr>
          <p:cNvPr id="1026" name="Picture 2" descr="Resultado de imagen para incognita">
            <a:extLst>
              <a:ext uri="{FF2B5EF4-FFF2-40B4-BE49-F238E27FC236}">
                <a16:creationId xmlns:a16="http://schemas.microsoft.com/office/drawing/2014/main" id="{D1993921-B265-4222-AE25-31A5DD2BF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847" y="4783806"/>
            <a:ext cx="1611395" cy="1718821"/>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a:extLst>
              <a:ext uri="{FF2B5EF4-FFF2-40B4-BE49-F238E27FC236}">
                <a16:creationId xmlns:a16="http://schemas.microsoft.com/office/drawing/2014/main" id="{38A5D272-1D80-4FB7-93C7-15EA4270FDC7}"/>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19450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4A5AD55-B9D6-462D-B8A5-DC1706147505}"/>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Instrumentación del Sistema</a:t>
            </a:r>
            <a:endParaRPr lang="es-EC" sz="4100" b="1">
              <a:solidFill>
                <a:schemeClr val="tx1">
                  <a:lumMod val="65000"/>
                  <a:lumOff val="35000"/>
                </a:schemeClr>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F5C07F8C-AFAD-456F-BE94-51DA4F7B614D}"/>
              </a:ext>
            </a:extLst>
          </p:cNvPr>
          <p:cNvPicPr/>
          <p:nvPr/>
        </p:nvPicPr>
        <p:blipFill rotWithShape="1">
          <a:blip r:embed="rId2" cstate="print">
            <a:extLst>
              <a:ext uri="{28A0092B-C50C-407E-A947-70E740481C1C}">
                <a14:useLocalDpi xmlns:a14="http://schemas.microsoft.com/office/drawing/2010/main" val="0"/>
              </a:ext>
            </a:extLst>
          </a:blip>
          <a:srcRect b="5634"/>
          <a:stretch/>
        </p:blipFill>
        <p:spPr bwMode="auto">
          <a:xfrm>
            <a:off x="2562541" y="1378373"/>
            <a:ext cx="4234402" cy="2652759"/>
          </a:xfrm>
          <a:prstGeom prst="rect">
            <a:avLst/>
          </a:prstGeom>
          <a:noFill/>
          <a:ln>
            <a:noFill/>
          </a:ln>
        </p:spPr>
      </p:pic>
      <p:pic>
        <p:nvPicPr>
          <p:cNvPr id="7" name="Picture 6">
            <a:extLst>
              <a:ext uri="{FF2B5EF4-FFF2-40B4-BE49-F238E27FC236}">
                <a16:creationId xmlns:a16="http://schemas.microsoft.com/office/drawing/2014/main" id="{5BC0AA83-560F-46E1-A7D4-C369E3883D57}"/>
              </a:ext>
            </a:extLst>
          </p:cNvPr>
          <p:cNvPicPr/>
          <p:nvPr/>
        </p:nvPicPr>
        <p:blipFill rotWithShape="1">
          <a:blip r:embed="rId3"/>
          <a:srcRect t="12502" r="18335" b="16475"/>
          <a:stretch/>
        </p:blipFill>
        <p:spPr bwMode="auto">
          <a:xfrm>
            <a:off x="8700941" y="3683763"/>
            <a:ext cx="2672618" cy="2897751"/>
          </a:xfrm>
          <a:prstGeom prst="rect">
            <a:avLst/>
          </a:prstGeom>
          <a:ln>
            <a:noFill/>
          </a:ln>
          <a:extLst>
            <a:ext uri="{53640926-AAD7-44D8-BBD7-CCE9431645EC}">
              <a14:shadowObscured xmlns:a14="http://schemas.microsoft.com/office/drawing/2010/main"/>
            </a:ext>
          </a:extLst>
        </p:spPr>
      </p:pic>
      <p:pic>
        <p:nvPicPr>
          <p:cNvPr id="9" name="Picture 8" descr="1000">
            <a:extLst>
              <a:ext uri="{FF2B5EF4-FFF2-40B4-BE49-F238E27FC236}">
                <a16:creationId xmlns:a16="http://schemas.microsoft.com/office/drawing/2014/main" id="{27CEE523-BE81-433A-8B53-8E93F44398D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987" y="4165764"/>
            <a:ext cx="2392045" cy="2495988"/>
          </a:xfrm>
          <a:prstGeom prst="rect">
            <a:avLst/>
          </a:prstGeom>
          <a:noFill/>
          <a:ln>
            <a:noFill/>
          </a:ln>
        </p:spPr>
      </p:pic>
      <p:pic>
        <p:nvPicPr>
          <p:cNvPr id="10" name="Picture 9" descr="Resultado de imagen para sensor inductivo dc 24v npn">
            <a:extLst>
              <a:ext uri="{FF2B5EF4-FFF2-40B4-BE49-F238E27FC236}">
                <a16:creationId xmlns:a16="http://schemas.microsoft.com/office/drawing/2014/main" id="{98A4B4D2-54B7-482D-9D21-006D4ED3A46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700941" y="1384385"/>
            <a:ext cx="2392045" cy="2179320"/>
          </a:xfrm>
          <a:prstGeom prst="rect">
            <a:avLst/>
          </a:prstGeom>
          <a:noFill/>
          <a:ln>
            <a:noFill/>
          </a:ln>
        </p:spPr>
      </p:pic>
      <p:cxnSp>
        <p:nvCxnSpPr>
          <p:cNvPr id="3" name="Straight Connector 2">
            <a:extLst>
              <a:ext uri="{FF2B5EF4-FFF2-40B4-BE49-F238E27FC236}">
                <a16:creationId xmlns:a16="http://schemas.microsoft.com/office/drawing/2014/main" id="{3F47C5D1-E38A-4F6A-B3C6-7353CFEBE7F4}"/>
              </a:ext>
            </a:extLst>
          </p:cNvPr>
          <p:cNvCxnSpPr/>
          <p:nvPr/>
        </p:nvCxnSpPr>
        <p:spPr>
          <a:xfrm>
            <a:off x="7070103" y="1404594"/>
            <a:ext cx="0" cy="4949072"/>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F299E710-C345-42DC-8264-BCDE59009986}"/>
              </a:ext>
            </a:extLst>
          </p:cNvPr>
          <p:cNvGraphicFramePr>
            <a:graphicFrameLocks noGrp="1"/>
          </p:cNvGraphicFramePr>
          <p:nvPr>
            <p:extLst>
              <p:ext uri="{D42A27DB-BD31-4B8C-83A1-F6EECF244321}">
                <p14:modId xmlns:p14="http://schemas.microsoft.com/office/powerpoint/2010/main" val="852614920"/>
              </p:ext>
            </p:extLst>
          </p:nvPr>
        </p:nvGraphicFramePr>
        <p:xfrm>
          <a:off x="1995415" y="1778429"/>
          <a:ext cx="4699928" cy="3504788"/>
        </p:xfrm>
        <a:graphic>
          <a:graphicData uri="http://schemas.openxmlformats.org/drawingml/2006/table">
            <a:tbl>
              <a:tblPr firstRow="1" firstCol="1" bandRow="1">
                <a:tableStyleId>{5C22544A-7EE6-4342-B048-85BDC9FD1C3A}</a:tableStyleId>
              </a:tblPr>
              <a:tblGrid>
                <a:gridCol w="2349964">
                  <a:extLst>
                    <a:ext uri="{9D8B030D-6E8A-4147-A177-3AD203B41FA5}">
                      <a16:colId xmlns:a16="http://schemas.microsoft.com/office/drawing/2014/main" val="1690225410"/>
                    </a:ext>
                  </a:extLst>
                </a:gridCol>
                <a:gridCol w="2349964">
                  <a:extLst>
                    <a:ext uri="{9D8B030D-6E8A-4147-A177-3AD203B41FA5}">
                      <a16:colId xmlns:a16="http://schemas.microsoft.com/office/drawing/2014/main" val="1134740223"/>
                    </a:ext>
                  </a:extLst>
                </a:gridCol>
              </a:tblGrid>
              <a:tr h="332088">
                <a:tc>
                  <a:txBody>
                    <a:bodyPr/>
                    <a:lstStyle/>
                    <a:p>
                      <a:pPr marL="0" marR="0" indent="144145" algn="l">
                        <a:lnSpc>
                          <a:spcPct val="150000"/>
                        </a:lnSpc>
                        <a:spcBef>
                          <a:spcPts val="0"/>
                        </a:spcBef>
                        <a:spcAft>
                          <a:spcPts val="0"/>
                        </a:spcAft>
                      </a:pPr>
                      <a:r>
                        <a:rPr lang="es-EC" sz="1600">
                          <a:effectLst/>
                        </a:rPr>
                        <a:t>Especificación</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144145" algn="l">
                        <a:lnSpc>
                          <a:spcPct val="150000"/>
                        </a:lnSpc>
                        <a:spcBef>
                          <a:spcPts val="0"/>
                        </a:spcBef>
                        <a:spcAft>
                          <a:spcPts val="0"/>
                        </a:spcAft>
                      </a:pPr>
                      <a:r>
                        <a:rPr lang="es-EC" sz="1600">
                          <a:effectLst/>
                        </a:rPr>
                        <a:t>Magnitud</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536185855"/>
                  </a:ext>
                </a:extLst>
              </a:tr>
              <a:tr h="343784">
                <a:tc>
                  <a:txBody>
                    <a:bodyPr/>
                    <a:lstStyle/>
                    <a:p>
                      <a:pPr marL="0" marR="0" indent="144145" algn="l">
                        <a:lnSpc>
                          <a:spcPct val="150000"/>
                        </a:lnSpc>
                        <a:spcBef>
                          <a:spcPts val="0"/>
                        </a:spcBef>
                        <a:spcAft>
                          <a:spcPts val="0"/>
                        </a:spcAft>
                      </a:pPr>
                      <a:r>
                        <a:rPr lang="es-EC" sz="1600">
                          <a:effectLst/>
                        </a:rPr>
                        <a:t>Distancia</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144145" algn="l">
                        <a:lnSpc>
                          <a:spcPct val="150000"/>
                        </a:lnSpc>
                        <a:spcBef>
                          <a:spcPts val="0"/>
                        </a:spcBef>
                        <a:spcAft>
                          <a:spcPts val="0"/>
                        </a:spcAft>
                      </a:pPr>
                      <a:r>
                        <a:rPr lang="es-EC" sz="1600">
                          <a:effectLst/>
                        </a:rPr>
                        <a:t>0 – 915 mm mín.</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27451154"/>
                  </a:ext>
                </a:extLst>
              </a:tr>
              <a:tr h="343784">
                <a:tc>
                  <a:txBody>
                    <a:bodyPr/>
                    <a:lstStyle/>
                    <a:p>
                      <a:pPr marL="0" marR="0" indent="144145" algn="l">
                        <a:lnSpc>
                          <a:spcPct val="150000"/>
                        </a:lnSpc>
                        <a:spcBef>
                          <a:spcPts val="0"/>
                        </a:spcBef>
                        <a:spcAft>
                          <a:spcPts val="0"/>
                        </a:spcAft>
                      </a:pPr>
                      <a:r>
                        <a:rPr lang="es-EC" sz="1600">
                          <a:effectLst/>
                        </a:rPr>
                        <a:t>Voltaje entrada</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144145" algn="l">
                        <a:lnSpc>
                          <a:spcPct val="150000"/>
                        </a:lnSpc>
                        <a:spcBef>
                          <a:spcPts val="0"/>
                        </a:spcBef>
                        <a:spcAft>
                          <a:spcPts val="0"/>
                        </a:spcAft>
                      </a:pPr>
                      <a:r>
                        <a:rPr lang="es-EC" sz="1600">
                          <a:effectLst/>
                        </a:rPr>
                        <a:t>24 V</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73920602"/>
                  </a:ext>
                </a:extLst>
              </a:tr>
              <a:tr h="704305">
                <a:tc>
                  <a:txBody>
                    <a:bodyPr/>
                    <a:lstStyle/>
                    <a:p>
                      <a:pPr marL="0" marR="0" indent="144145" algn="l">
                        <a:lnSpc>
                          <a:spcPct val="150000"/>
                        </a:lnSpc>
                        <a:spcBef>
                          <a:spcPts val="0"/>
                        </a:spcBef>
                        <a:spcAft>
                          <a:spcPts val="0"/>
                        </a:spcAft>
                      </a:pPr>
                      <a:r>
                        <a:rPr lang="es-EC" sz="1600">
                          <a:effectLst/>
                        </a:rPr>
                        <a:t>Voltaje salida analógica</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144145" algn="l">
                        <a:lnSpc>
                          <a:spcPct val="150000"/>
                        </a:lnSpc>
                        <a:spcBef>
                          <a:spcPts val="0"/>
                        </a:spcBef>
                        <a:spcAft>
                          <a:spcPts val="0"/>
                        </a:spcAft>
                      </a:pPr>
                      <a:r>
                        <a:rPr lang="es-EC" sz="1600">
                          <a:effectLst/>
                        </a:rPr>
                        <a:t>0 – 5V </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89526711"/>
                  </a:ext>
                </a:extLst>
              </a:tr>
              <a:tr h="704305">
                <a:tc>
                  <a:txBody>
                    <a:bodyPr/>
                    <a:lstStyle/>
                    <a:p>
                      <a:pPr marL="0" marR="0" indent="144145" algn="l">
                        <a:lnSpc>
                          <a:spcPct val="150000"/>
                        </a:lnSpc>
                        <a:spcBef>
                          <a:spcPts val="0"/>
                        </a:spcBef>
                        <a:spcAft>
                          <a:spcPts val="0"/>
                        </a:spcAft>
                      </a:pPr>
                      <a:r>
                        <a:rPr lang="es-EC" sz="1600">
                          <a:effectLst/>
                        </a:rPr>
                        <a:t>Voltaje salida digital</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144145" algn="l">
                        <a:lnSpc>
                          <a:spcPct val="150000"/>
                        </a:lnSpc>
                        <a:spcBef>
                          <a:spcPts val="0"/>
                        </a:spcBef>
                        <a:spcAft>
                          <a:spcPts val="0"/>
                        </a:spcAft>
                      </a:pPr>
                      <a:r>
                        <a:rPr lang="es-EC" sz="1600">
                          <a:effectLst/>
                        </a:rPr>
                        <a:t>No deseado</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548444579"/>
                  </a:ext>
                </a:extLst>
              </a:tr>
              <a:tr h="1076522">
                <a:tc>
                  <a:txBody>
                    <a:bodyPr/>
                    <a:lstStyle/>
                    <a:p>
                      <a:pPr marL="0" marR="0" indent="144145" algn="l">
                        <a:lnSpc>
                          <a:spcPct val="150000"/>
                        </a:lnSpc>
                        <a:spcBef>
                          <a:spcPts val="0"/>
                        </a:spcBef>
                        <a:spcAft>
                          <a:spcPts val="0"/>
                        </a:spcAft>
                      </a:pPr>
                      <a:r>
                        <a:rPr lang="es-EC" sz="1600">
                          <a:effectLst/>
                        </a:rPr>
                        <a:t>Dimensiones </a:t>
                      </a:r>
                      <a:endParaRPr lang="es-EC" sz="1800">
                        <a:effectLst/>
                      </a:endParaRPr>
                    </a:p>
                    <a:p>
                      <a:pPr marL="0" marR="0" indent="144145" algn="l">
                        <a:lnSpc>
                          <a:spcPct val="150000"/>
                        </a:lnSpc>
                        <a:spcBef>
                          <a:spcPts val="0"/>
                        </a:spcBef>
                        <a:spcAft>
                          <a:spcPts val="0"/>
                        </a:spcAft>
                      </a:pPr>
                      <a:r>
                        <a:rPr lang="es-EC" sz="1600">
                          <a:effectLst/>
                        </a:rPr>
                        <a:t>(ancho, largo, espesor)</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144145" algn="l">
                        <a:lnSpc>
                          <a:spcPct val="150000"/>
                        </a:lnSpc>
                        <a:spcBef>
                          <a:spcPts val="0"/>
                        </a:spcBef>
                        <a:spcAft>
                          <a:spcPts val="0"/>
                        </a:spcAft>
                      </a:pPr>
                      <a:r>
                        <a:rPr lang="es-EC" sz="1600">
                          <a:effectLst/>
                        </a:rPr>
                        <a:t>100x100x100 mm máx. </a:t>
                      </a:r>
                      <a:endParaRPr lang="es-EC"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281690171"/>
                  </a:ext>
                </a:extLst>
              </a:tr>
            </a:tbl>
          </a:graphicData>
        </a:graphic>
      </p:graphicFrame>
      <p:graphicFrame>
        <p:nvGraphicFramePr>
          <p:cNvPr id="4" name="Table 3">
            <a:extLst>
              <a:ext uri="{FF2B5EF4-FFF2-40B4-BE49-F238E27FC236}">
                <a16:creationId xmlns:a16="http://schemas.microsoft.com/office/drawing/2014/main" id="{C53B6B72-B8C7-487D-B91B-503E275F5D52}"/>
              </a:ext>
            </a:extLst>
          </p:cNvPr>
          <p:cNvGraphicFramePr>
            <a:graphicFrameLocks noGrp="1"/>
          </p:cNvGraphicFramePr>
          <p:nvPr>
            <p:extLst>
              <p:ext uri="{D42A27DB-BD31-4B8C-83A1-F6EECF244321}">
                <p14:modId xmlns:p14="http://schemas.microsoft.com/office/powerpoint/2010/main" val="448593813"/>
              </p:ext>
            </p:extLst>
          </p:nvPr>
        </p:nvGraphicFramePr>
        <p:xfrm>
          <a:off x="7413730" y="1688649"/>
          <a:ext cx="4190210" cy="3684348"/>
        </p:xfrm>
        <a:graphic>
          <a:graphicData uri="http://schemas.openxmlformats.org/drawingml/2006/table">
            <a:tbl>
              <a:tblPr firstRow="1" firstCol="1" bandRow="1">
                <a:tableStyleId>{5C22544A-7EE6-4342-B048-85BDC9FD1C3A}</a:tableStyleId>
              </a:tblPr>
              <a:tblGrid>
                <a:gridCol w="2095105">
                  <a:extLst>
                    <a:ext uri="{9D8B030D-6E8A-4147-A177-3AD203B41FA5}">
                      <a16:colId xmlns:a16="http://schemas.microsoft.com/office/drawing/2014/main" val="4263465011"/>
                    </a:ext>
                  </a:extLst>
                </a:gridCol>
                <a:gridCol w="2095105">
                  <a:extLst>
                    <a:ext uri="{9D8B030D-6E8A-4147-A177-3AD203B41FA5}">
                      <a16:colId xmlns:a16="http://schemas.microsoft.com/office/drawing/2014/main" val="2823857149"/>
                    </a:ext>
                  </a:extLst>
                </a:gridCol>
              </a:tblGrid>
              <a:tr h="328321">
                <a:tc>
                  <a:txBody>
                    <a:bodyPr/>
                    <a:lstStyle/>
                    <a:p>
                      <a:pPr marL="228600" marR="0" indent="144145" algn="l">
                        <a:lnSpc>
                          <a:spcPct val="150000"/>
                        </a:lnSpc>
                        <a:spcBef>
                          <a:spcPts val="0"/>
                        </a:spcBef>
                        <a:spcAft>
                          <a:spcPts val="0"/>
                        </a:spcAft>
                      </a:pPr>
                      <a:r>
                        <a:rPr lang="es-EC" sz="1400">
                          <a:effectLst/>
                        </a:rPr>
                        <a:t>Especificación</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marL="228600" marR="0" indent="144145" algn="l">
                        <a:lnSpc>
                          <a:spcPct val="150000"/>
                        </a:lnSpc>
                        <a:spcBef>
                          <a:spcPts val="0"/>
                        </a:spcBef>
                        <a:spcAft>
                          <a:spcPts val="0"/>
                        </a:spcAft>
                      </a:pPr>
                      <a:r>
                        <a:rPr lang="es-EC" sz="1400">
                          <a:effectLst/>
                        </a:rPr>
                        <a:t>Magnitud</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2639796"/>
                  </a:ext>
                </a:extLst>
              </a:tr>
              <a:tr h="328321">
                <a:tc>
                  <a:txBody>
                    <a:bodyPr/>
                    <a:lstStyle/>
                    <a:p>
                      <a:pPr marL="228600" marR="0" indent="144145" algn="l">
                        <a:lnSpc>
                          <a:spcPct val="150000"/>
                        </a:lnSpc>
                        <a:spcBef>
                          <a:spcPts val="0"/>
                        </a:spcBef>
                        <a:spcAft>
                          <a:spcPts val="0"/>
                        </a:spcAft>
                      </a:pPr>
                      <a:r>
                        <a:rPr lang="es-EC" sz="1400">
                          <a:effectLst/>
                        </a:rPr>
                        <a:t>Frecuencia</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marL="228600" marR="0" indent="144145" algn="l">
                        <a:lnSpc>
                          <a:spcPct val="150000"/>
                        </a:lnSpc>
                        <a:spcBef>
                          <a:spcPts val="0"/>
                        </a:spcBef>
                        <a:spcAft>
                          <a:spcPts val="0"/>
                        </a:spcAft>
                      </a:pPr>
                      <a:r>
                        <a:rPr lang="es-EC" sz="1400">
                          <a:effectLst/>
                        </a:rPr>
                        <a:t>52 Hz mín.</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675539560"/>
                  </a:ext>
                </a:extLst>
              </a:tr>
              <a:tr h="328321">
                <a:tc>
                  <a:txBody>
                    <a:bodyPr/>
                    <a:lstStyle/>
                    <a:p>
                      <a:pPr marL="228600" marR="0" indent="144145" algn="l">
                        <a:lnSpc>
                          <a:spcPct val="150000"/>
                        </a:lnSpc>
                        <a:spcBef>
                          <a:spcPts val="0"/>
                        </a:spcBef>
                        <a:spcAft>
                          <a:spcPts val="0"/>
                        </a:spcAft>
                      </a:pPr>
                      <a:r>
                        <a:rPr lang="es-EC" sz="1400">
                          <a:effectLst/>
                        </a:rPr>
                        <a:t>Voltaje entrada</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marL="228600" marR="0" indent="144145" algn="l">
                        <a:lnSpc>
                          <a:spcPct val="150000"/>
                        </a:lnSpc>
                        <a:spcBef>
                          <a:spcPts val="0"/>
                        </a:spcBef>
                        <a:spcAft>
                          <a:spcPts val="0"/>
                        </a:spcAft>
                      </a:pPr>
                      <a:r>
                        <a:rPr lang="es-EC" sz="1400">
                          <a:effectLst/>
                        </a:rPr>
                        <a:t>24 V</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675059095"/>
                  </a:ext>
                </a:extLst>
              </a:tr>
              <a:tr h="588572">
                <a:tc>
                  <a:txBody>
                    <a:bodyPr/>
                    <a:lstStyle/>
                    <a:p>
                      <a:pPr marL="228600" marR="0" indent="144145" algn="l">
                        <a:lnSpc>
                          <a:spcPct val="150000"/>
                        </a:lnSpc>
                        <a:spcBef>
                          <a:spcPts val="0"/>
                        </a:spcBef>
                        <a:spcAft>
                          <a:spcPts val="0"/>
                        </a:spcAft>
                      </a:pPr>
                      <a:r>
                        <a:rPr lang="es-EC" sz="1400">
                          <a:effectLst/>
                        </a:rPr>
                        <a:t>Voltaje salida analógica</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marL="228600" marR="0" indent="144145" algn="l">
                        <a:lnSpc>
                          <a:spcPct val="150000"/>
                        </a:lnSpc>
                        <a:spcBef>
                          <a:spcPts val="0"/>
                        </a:spcBef>
                        <a:spcAft>
                          <a:spcPts val="0"/>
                        </a:spcAft>
                      </a:pPr>
                      <a:r>
                        <a:rPr lang="es-EC" sz="1400">
                          <a:effectLst/>
                        </a:rPr>
                        <a:t>No aplicable </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45547907"/>
                  </a:ext>
                </a:extLst>
              </a:tr>
              <a:tr h="588572">
                <a:tc>
                  <a:txBody>
                    <a:bodyPr/>
                    <a:lstStyle/>
                    <a:p>
                      <a:pPr marL="228600" marR="0" indent="144145" algn="l">
                        <a:lnSpc>
                          <a:spcPct val="150000"/>
                        </a:lnSpc>
                        <a:spcBef>
                          <a:spcPts val="0"/>
                        </a:spcBef>
                        <a:spcAft>
                          <a:spcPts val="0"/>
                        </a:spcAft>
                      </a:pPr>
                      <a:r>
                        <a:rPr lang="es-EC" sz="1400">
                          <a:effectLst/>
                        </a:rPr>
                        <a:t>Voltaje salida digital</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marL="228600" marR="0" indent="144145" algn="l">
                        <a:lnSpc>
                          <a:spcPct val="150000"/>
                        </a:lnSpc>
                        <a:spcBef>
                          <a:spcPts val="0"/>
                        </a:spcBef>
                        <a:spcAft>
                          <a:spcPts val="0"/>
                        </a:spcAft>
                      </a:pPr>
                      <a:r>
                        <a:rPr lang="es-EC" sz="1400">
                          <a:effectLst/>
                        </a:rPr>
                        <a:t>5 V </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426282198"/>
                  </a:ext>
                </a:extLst>
              </a:tr>
              <a:tr h="588572">
                <a:tc>
                  <a:txBody>
                    <a:bodyPr/>
                    <a:lstStyle/>
                    <a:p>
                      <a:pPr marL="228600" marR="0" indent="144145" algn="l">
                        <a:lnSpc>
                          <a:spcPct val="150000"/>
                        </a:lnSpc>
                        <a:spcBef>
                          <a:spcPts val="0"/>
                        </a:spcBef>
                        <a:spcAft>
                          <a:spcPts val="0"/>
                        </a:spcAft>
                      </a:pPr>
                      <a:r>
                        <a:rPr lang="es-EC" sz="1400">
                          <a:effectLst/>
                        </a:rPr>
                        <a:t>Dimensiones </a:t>
                      </a:r>
                      <a:endParaRPr lang="es-EC" sz="1600">
                        <a:effectLst/>
                      </a:endParaRPr>
                    </a:p>
                    <a:p>
                      <a:pPr marL="228600" marR="0" indent="144145" algn="l">
                        <a:lnSpc>
                          <a:spcPct val="150000"/>
                        </a:lnSpc>
                        <a:spcBef>
                          <a:spcPts val="0"/>
                        </a:spcBef>
                        <a:spcAft>
                          <a:spcPts val="0"/>
                        </a:spcAft>
                      </a:pPr>
                      <a:r>
                        <a:rPr lang="es-EC" sz="1400">
                          <a:effectLst/>
                        </a:rPr>
                        <a:t>(diámetro)</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marL="228600" marR="0" indent="144145" algn="l">
                        <a:lnSpc>
                          <a:spcPct val="150000"/>
                        </a:lnSpc>
                        <a:spcBef>
                          <a:spcPts val="0"/>
                        </a:spcBef>
                        <a:spcAft>
                          <a:spcPts val="0"/>
                        </a:spcAft>
                      </a:pPr>
                      <a:r>
                        <a:rPr lang="es-EC" sz="1400">
                          <a:effectLst/>
                        </a:rPr>
                        <a:t>12 mm </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256638987"/>
                  </a:ext>
                </a:extLst>
              </a:tr>
              <a:tr h="899613">
                <a:tc>
                  <a:txBody>
                    <a:bodyPr/>
                    <a:lstStyle/>
                    <a:p>
                      <a:pPr marL="228600" marR="0" indent="144145" algn="l">
                        <a:lnSpc>
                          <a:spcPct val="150000"/>
                        </a:lnSpc>
                        <a:spcBef>
                          <a:spcPts val="0"/>
                        </a:spcBef>
                        <a:spcAft>
                          <a:spcPts val="0"/>
                        </a:spcAft>
                      </a:pPr>
                      <a:r>
                        <a:rPr lang="es-EC" sz="1400">
                          <a:effectLst/>
                        </a:rPr>
                        <a:t>Distancia de separación </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marL="228600" marR="0" indent="144145" algn="l">
                        <a:lnSpc>
                          <a:spcPct val="150000"/>
                        </a:lnSpc>
                        <a:spcBef>
                          <a:spcPts val="0"/>
                        </a:spcBef>
                        <a:spcAft>
                          <a:spcPts val="0"/>
                        </a:spcAft>
                      </a:pPr>
                      <a:r>
                        <a:rPr lang="es-EC" sz="1400">
                          <a:effectLst/>
                        </a:rPr>
                        <a:t>2 mm entre sensor y objeto metálico.</a:t>
                      </a:r>
                      <a:endParaRPr lang="es-EC"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212210244"/>
                  </a:ext>
                </a:extLst>
              </a:tr>
            </a:tbl>
          </a:graphicData>
        </a:graphic>
      </p:graphicFrame>
      <p:sp>
        <p:nvSpPr>
          <p:cNvPr id="11" name="Rectangle 10">
            <a:extLst>
              <a:ext uri="{FF2B5EF4-FFF2-40B4-BE49-F238E27FC236}">
                <a16:creationId xmlns:a16="http://schemas.microsoft.com/office/drawing/2014/main" id="{A6690F5A-0A67-4E07-AE87-71618283A9AE}"/>
              </a:ext>
            </a:extLst>
          </p:cNvPr>
          <p:cNvSpPr/>
          <p:nvPr/>
        </p:nvSpPr>
        <p:spPr>
          <a:xfrm>
            <a:off x="2062480" y="826217"/>
            <a:ext cx="6096000" cy="456535"/>
          </a:xfrm>
          <a:prstGeom prst="rect">
            <a:avLst/>
          </a:prstGeom>
        </p:spPr>
        <p:txBody>
          <a:bodyPr>
            <a:spAutoFit/>
          </a:bodyPr>
          <a:lstStyle/>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Sensor de Distancia</a:t>
            </a:r>
          </a:p>
        </p:txBody>
      </p:sp>
      <p:sp>
        <p:nvSpPr>
          <p:cNvPr id="12" name="Rectangle 11">
            <a:extLst>
              <a:ext uri="{FF2B5EF4-FFF2-40B4-BE49-F238E27FC236}">
                <a16:creationId xmlns:a16="http://schemas.microsoft.com/office/drawing/2014/main" id="{FF6FC670-E450-4477-B98F-E8011E8D87F0}"/>
              </a:ext>
            </a:extLst>
          </p:cNvPr>
          <p:cNvSpPr/>
          <p:nvPr/>
        </p:nvSpPr>
        <p:spPr>
          <a:xfrm>
            <a:off x="7172960" y="826217"/>
            <a:ext cx="6096000" cy="456535"/>
          </a:xfrm>
          <a:prstGeom prst="rect">
            <a:avLst/>
          </a:prstGeom>
        </p:spPr>
        <p:txBody>
          <a:bodyPr>
            <a:spAutoFit/>
          </a:bodyPr>
          <a:lstStyle/>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Sensor de Velocidad Angular</a:t>
            </a:r>
          </a:p>
        </p:txBody>
      </p:sp>
      <p:sp>
        <p:nvSpPr>
          <p:cNvPr id="13" name="Marcador de contenido 2">
            <a:extLst>
              <a:ext uri="{FF2B5EF4-FFF2-40B4-BE49-F238E27FC236}">
                <a16:creationId xmlns:a16="http://schemas.microsoft.com/office/drawing/2014/main" id="{7DAFD936-FC19-4650-B5FF-69DEA1C4AEB4}"/>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08994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2" presetClass="exit" presetSubtype="4" fill="hold" nodeType="withEffect">
                                  <p:stCondLst>
                                    <p:cond delay="0"/>
                                  </p:stCondLst>
                                  <p:childTnLst>
                                    <p:anim calcmode="lin" valueType="num">
                                      <p:cBhvr additive="base">
                                        <p:cTn id="27" dur="500"/>
                                        <p:tgtEl>
                                          <p:spTgt spid="4"/>
                                        </p:tgtEl>
                                        <p:attrNameLst>
                                          <p:attrName>ppt_x</p:attrName>
                                        </p:attrNameLst>
                                      </p:cBhvr>
                                      <p:tavLst>
                                        <p:tav tm="0">
                                          <p:val>
                                            <p:strVal val="ppt_x"/>
                                          </p:val>
                                        </p:tav>
                                        <p:tav tm="100000">
                                          <p:val>
                                            <p:strVal val="ppt_x"/>
                                          </p:val>
                                        </p:tav>
                                      </p:tavLst>
                                    </p:anim>
                                    <p:anim calcmode="lin" valueType="num">
                                      <p:cBhvr additive="base">
                                        <p:cTn id="28" dur="500"/>
                                        <p:tgtEl>
                                          <p:spTgt spid="4"/>
                                        </p:tgtEl>
                                        <p:attrNameLst>
                                          <p:attrName>ppt_y</p:attrName>
                                        </p:attrNameLst>
                                      </p:cBhvr>
                                      <p:tavLst>
                                        <p:tav tm="0">
                                          <p:val>
                                            <p:strVal val="ppt_y"/>
                                          </p:val>
                                        </p:tav>
                                        <p:tav tm="100000">
                                          <p:val>
                                            <p:strVal val="1+ppt_h/2"/>
                                          </p:val>
                                        </p:tav>
                                      </p:tavLst>
                                    </p:anim>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B613F377-8574-4C14-B389-EA9665812714}"/>
              </a:ext>
            </a:extLst>
          </p:cNvPr>
          <p:cNvSpPr txBox="1">
            <a:spLocks/>
          </p:cNvSpPr>
          <p:nvPr/>
        </p:nvSpPr>
        <p:spPr>
          <a:xfrm>
            <a:off x="1608083" y="42814"/>
            <a:ext cx="10168759" cy="110404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EC" sz="4100" b="1">
                <a:solidFill>
                  <a:schemeClr val="tx1">
                    <a:lumMod val="65000"/>
                    <a:lumOff val="35000"/>
                  </a:schemeClr>
                </a:solidFill>
                <a:effectLst>
                  <a:outerShdw blurRad="38100" dist="38100" dir="2700000" algn="tl">
                    <a:srgbClr val="000000">
                      <a:alpha val="43137"/>
                    </a:srgbClr>
                  </a:outerShdw>
                </a:effectLst>
              </a:rPr>
              <a:t>Diseño Controlador Sistema de Desplazamiento Lineal</a:t>
            </a:r>
          </a:p>
        </p:txBody>
      </p:sp>
      <p:pic>
        <p:nvPicPr>
          <p:cNvPr id="13" name="Content Placeholder 12">
            <a:extLst>
              <a:ext uri="{FF2B5EF4-FFF2-40B4-BE49-F238E27FC236}">
                <a16:creationId xmlns:a16="http://schemas.microsoft.com/office/drawing/2014/main" id="{6EEDFFB5-F423-4593-AC8D-67EEAED02A88}"/>
              </a:ext>
            </a:extLst>
          </p:cNvPr>
          <p:cNvPicPr>
            <a:picLocks noGrp="1"/>
          </p:cNvPicPr>
          <p:nvPr>
            <p:ph idx="1"/>
          </p:nvPr>
        </p:nvPicPr>
        <p:blipFill>
          <a:blip r:embed="rId3"/>
          <a:stretch>
            <a:fillRect/>
          </a:stretch>
        </p:blipFill>
        <p:spPr>
          <a:xfrm>
            <a:off x="3672615" y="1422942"/>
            <a:ext cx="6039693" cy="235300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07BF5E9-A150-4D57-88BA-76DCCFAFA4B5}"/>
                  </a:ext>
                </a:extLst>
              </p:cNvPr>
              <p:cNvSpPr/>
              <p:nvPr/>
            </p:nvSpPr>
            <p:spPr>
              <a:xfrm>
                <a:off x="2665206" y="4071717"/>
                <a:ext cx="3586944" cy="9031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m:rPr>
                              <m:sty m:val="p"/>
                            </m:rPr>
                            <a:rPr lang="en-US" i="0">
                              <a:latin typeface="Cambria Math" panose="02040503050406030204" pitchFamily="18" charset="0"/>
                            </a:rPr>
                            <m:t>feedback</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f>
                            <m:fPr>
                              <m:ctrlPr>
                                <a:rPr lang="en-US" i="1">
                                  <a:latin typeface="Cambria Math" panose="02040503050406030204" pitchFamily="18" charset="0"/>
                                </a:rPr>
                              </m:ctrlPr>
                            </m:fPr>
                            <m:num>
                              <m:r>
                                <a:rPr lang="en-US" i="0">
                                  <a:latin typeface="Cambria Math" panose="02040503050406030204" pitchFamily="18" charset="0"/>
                                </a:rPr>
                                <m:t>0.25⋅</m:t>
                              </m:r>
                              <m:r>
                                <a:rPr lang="en-US" i="1">
                                  <a:latin typeface="Cambria Math" panose="02040503050406030204" pitchFamily="18" charset="0"/>
                                </a:rPr>
                                <m:t>𝜋</m:t>
                              </m:r>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0">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𝑣</m:t>
                                  </m:r>
                                </m:sub>
                              </m:sSub>
                            </m:den>
                          </m:f>
                          <m:r>
                            <a:rPr lang="en-US" i="0">
                              <a:latin typeface="Cambria Math" panose="02040503050406030204" pitchFamily="18" charset="0"/>
                            </a:rPr>
                            <m:t>⋅</m:t>
                          </m:r>
                          <m:r>
                            <a:rPr lang="en-US" i="1">
                              <a:latin typeface="Cambria Math" panose="02040503050406030204" pitchFamily="18" charset="0"/>
                            </a:rPr>
                            <m:t>𝑠</m:t>
                          </m:r>
                          <m:r>
                            <a:rPr lang="en-US" i="0">
                              <a:latin typeface="Cambria Math" panose="02040503050406030204" pitchFamily="18" charset="0"/>
                            </a:rPr>
                            <m:t>+1</m:t>
                          </m:r>
                        </m:den>
                      </m:f>
                    </m:oMath>
                  </m:oMathPara>
                </a14:m>
                <a:endParaRPr lang="en-US"/>
              </a:p>
            </p:txBody>
          </p:sp>
        </mc:Choice>
        <mc:Fallback xmlns="">
          <p:sp>
            <p:nvSpPr>
              <p:cNvPr id="6" name="Rectangle 5">
                <a:extLst>
                  <a:ext uri="{FF2B5EF4-FFF2-40B4-BE49-F238E27FC236}">
                    <a16:creationId xmlns:a16="http://schemas.microsoft.com/office/drawing/2014/main" id="{B07BF5E9-A150-4D57-88BA-76DCCFAFA4B5}"/>
                  </a:ext>
                </a:extLst>
              </p:cNvPr>
              <p:cNvSpPr>
                <a:spLocks noRot="1" noChangeAspect="1" noMove="1" noResize="1" noEditPoints="1" noAdjustHandles="1" noChangeArrowheads="1" noChangeShapeType="1" noTextEdit="1"/>
              </p:cNvSpPr>
              <p:nvPr/>
            </p:nvSpPr>
            <p:spPr>
              <a:xfrm>
                <a:off x="2665206" y="4071717"/>
                <a:ext cx="3586944" cy="9031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8820EE6-DFA6-4262-B8AD-58E22E381C86}"/>
                  </a:ext>
                </a:extLst>
              </p:cNvPr>
              <p:cNvSpPr/>
              <p:nvPr/>
            </p:nvSpPr>
            <p:spPr>
              <a:xfrm>
                <a:off x="3564972" y="5304481"/>
                <a:ext cx="1787412" cy="6154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𝐺</m:t>
                      </m:r>
                      <m:d>
                        <m:dPr>
                          <m:ctrlPr>
                            <a:rPr lang="en-US" i="1">
                              <a:latin typeface="Cambria Math" panose="02040503050406030204" pitchFamily="18" charset="0"/>
                            </a:rPr>
                          </m:ctrlPr>
                        </m:dPr>
                        <m:e>
                          <m:r>
                            <a:rPr lang="en-US" i="1">
                              <a:latin typeface="Cambria Math" panose="02040503050406030204" pitchFamily="18" charset="0"/>
                            </a:rPr>
                            <m:t>𝑠</m:t>
                          </m:r>
                        </m:e>
                      </m:d>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𝐾</m:t>
                          </m:r>
                        </m:num>
                        <m:den>
                          <m:r>
                            <a:rPr lang="en-US" i="1">
                              <a:latin typeface="Cambria Math" panose="02040503050406030204" pitchFamily="18" charset="0"/>
                            </a:rPr>
                            <m:t>𝜏</m:t>
                          </m:r>
                          <m:r>
                            <a:rPr lang="en-US" i="0">
                              <a:latin typeface="Cambria Math" panose="02040503050406030204" pitchFamily="18" charset="0"/>
                            </a:rPr>
                            <m:t>⋅</m:t>
                          </m:r>
                          <m:r>
                            <a:rPr lang="en-US" i="1">
                              <a:latin typeface="Cambria Math" panose="02040503050406030204" pitchFamily="18" charset="0"/>
                            </a:rPr>
                            <m:t>𝑠</m:t>
                          </m:r>
                          <m:r>
                            <a:rPr lang="en-US" i="0">
                              <a:latin typeface="Cambria Math" panose="02040503050406030204" pitchFamily="18" charset="0"/>
                            </a:rPr>
                            <m:t>+1</m:t>
                          </m:r>
                        </m:den>
                      </m:f>
                    </m:oMath>
                  </m:oMathPara>
                </a14:m>
                <a:endParaRPr lang="en-US"/>
              </a:p>
            </p:txBody>
          </p:sp>
        </mc:Choice>
        <mc:Fallback xmlns="">
          <p:sp>
            <p:nvSpPr>
              <p:cNvPr id="7" name="Rectangle 6">
                <a:extLst>
                  <a:ext uri="{FF2B5EF4-FFF2-40B4-BE49-F238E27FC236}">
                    <a16:creationId xmlns:a16="http://schemas.microsoft.com/office/drawing/2014/main" id="{E8820EE6-DFA6-4262-B8AD-58E22E381C86}"/>
                  </a:ext>
                </a:extLst>
              </p:cNvPr>
              <p:cNvSpPr>
                <a:spLocks noRot="1" noChangeAspect="1" noMove="1" noResize="1" noEditPoints="1" noAdjustHandles="1" noChangeArrowheads="1" noChangeShapeType="1" noTextEdit="1"/>
              </p:cNvSpPr>
              <p:nvPr/>
            </p:nvSpPr>
            <p:spPr>
              <a:xfrm>
                <a:off x="3564972" y="5304481"/>
                <a:ext cx="1787412" cy="61549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B954B36-2BE4-4A70-B543-D9E1C04424AA}"/>
                  </a:ext>
                </a:extLst>
              </p:cNvPr>
              <p:cNvSpPr/>
              <p:nvPr/>
            </p:nvSpPr>
            <p:spPr>
              <a:xfrm>
                <a:off x="7692699" y="4052025"/>
                <a:ext cx="3023905" cy="21284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𝑠</m:t>
                          </m:r>
                        </m:sub>
                      </m:sSub>
                      <m:r>
                        <a:rPr lang="en-US" i="0">
                          <a:latin typeface="Cambria Math" panose="02040503050406030204" pitchFamily="18" charset="0"/>
                        </a:rPr>
                        <m:t>=4⋅</m:t>
                      </m:r>
                      <m:r>
                        <a:rPr lang="en-US" i="1">
                          <a:latin typeface="Cambria Math" panose="02040503050406030204" pitchFamily="18" charset="0"/>
                        </a:rPr>
                        <m:t>𝜏</m:t>
                      </m:r>
                    </m:oMath>
                  </m:oMathPara>
                </a14:m>
                <a:endParaRPr lang="es-EC" i="1">
                  <a:latin typeface="Cambria Math" panose="02040503050406030204" pitchFamily="18" charset="0"/>
                </a:endParaRPr>
              </a:p>
              <a:p>
                <a:endParaRPr lang="es-EC"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𝑠</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4⋅0.25⋅</m:t>
                          </m:r>
                          <m:r>
                            <a:rPr lang="en-US" i="1">
                              <a:latin typeface="Cambria Math" panose="02040503050406030204" pitchFamily="18" charset="0"/>
                            </a:rPr>
                            <m:t>𝜋</m:t>
                          </m:r>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0">
                                  <a:latin typeface="Cambria Math" panose="02040503050406030204" pitchFamily="18" charset="0"/>
                                </a:rPr>
                                <m:t>2</m:t>
                              </m:r>
                            </m:sup>
                          </m:sSup>
                        </m:num>
                        <m:den>
                          <m:r>
                            <a:rPr lang="en-US" i="1">
                              <a:latin typeface="Cambria Math" panose="02040503050406030204" pitchFamily="18" charset="0"/>
                            </a:rPr>
                            <m:t>𝑃</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𝑣</m:t>
                              </m:r>
                            </m:sub>
                          </m:sSub>
                        </m:den>
                      </m:f>
                    </m:oMath>
                  </m:oMathPara>
                </a14:m>
                <a:endParaRPr lang="es-EC" i="1">
                  <a:latin typeface="Cambria Math" panose="02040503050406030204" pitchFamily="18" charset="0"/>
                </a:endParaRPr>
              </a:p>
              <a:p>
                <a:endParaRPr lang="en-US"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0">
                              <a:latin typeface="Cambria Math" panose="02040503050406030204" pitchFamily="18" charset="0"/>
                            </a:rPr>
                            <m:t>1</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4⋅0.25⋅</m:t>
                          </m:r>
                          <m:r>
                            <a:rPr lang="en-US" i="1">
                              <a:latin typeface="Cambria Math" panose="02040503050406030204" pitchFamily="18" charset="0"/>
                            </a:rPr>
                            <m:t>𝜋</m:t>
                          </m:r>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0">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𝑠</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𝑣</m:t>
                              </m:r>
                            </m:sub>
                          </m:sSub>
                        </m:den>
                      </m:f>
                      <m:r>
                        <a:rPr lang="en-US" i="0">
                          <a:latin typeface="Cambria Math" panose="02040503050406030204" pitchFamily="18" charset="0"/>
                        </a:rPr>
                        <m:t>=4.96</m:t>
                      </m:r>
                    </m:oMath>
                  </m:oMathPara>
                </a14:m>
                <a:endParaRPr lang="en-US"/>
              </a:p>
            </p:txBody>
          </p:sp>
        </mc:Choice>
        <mc:Fallback xmlns="">
          <p:sp>
            <p:nvSpPr>
              <p:cNvPr id="14" name="Rectangle 13">
                <a:extLst>
                  <a:ext uri="{FF2B5EF4-FFF2-40B4-BE49-F238E27FC236}">
                    <a16:creationId xmlns:a16="http://schemas.microsoft.com/office/drawing/2014/main" id="{3B954B36-2BE4-4A70-B543-D9E1C04424AA}"/>
                  </a:ext>
                </a:extLst>
              </p:cNvPr>
              <p:cNvSpPr>
                <a:spLocks noRot="1" noChangeAspect="1" noMove="1" noResize="1" noEditPoints="1" noAdjustHandles="1" noChangeArrowheads="1" noChangeShapeType="1" noTextEdit="1"/>
              </p:cNvSpPr>
              <p:nvPr/>
            </p:nvSpPr>
            <p:spPr>
              <a:xfrm>
                <a:off x="7692699" y="4052025"/>
                <a:ext cx="3023905" cy="2128468"/>
              </a:xfrm>
              <a:prstGeom prst="rect">
                <a:avLst/>
              </a:prstGeom>
              <a:blipFill>
                <a:blip r:embed="rId6"/>
                <a:stretch>
                  <a:fillRect/>
                </a:stretch>
              </a:blipFill>
            </p:spPr>
            <p:txBody>
              <a:bodyPr/>
              <a:lstStyle/>
              <a:p>
                <a:r>
                  <a:rPr lang="en-US">
                    <a:noFill/>
                  </a:rPr>
                  <a:t> </a:t>
                </a:r>
              </a:p>
            </p:txBody>
          </p:sp>
        </mc:Fallback>
      </mc:AlternateContent>
      <p:sp>
        <p:nvSpPr>
          <p:cNvPr id="10" name="Marcador de contenido 2">
            <a:extLst>
              <a:ext uri="{FF2B5EF4-FFF2-40B4-BE49-F238E27FC236}">
                <a16:creationId xmlns:a16="http://schemas.microsoft.com/office/drawing/2014/main" id="{DC3DE936-0636-4BD7-8B55-759421951DDC}"/>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391533827"/>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B613F377-8574-4C14-B389-EA9665812714}"/>
              </a:ext>
            </a:extLst>
          </p:cNvPr>
          <p:cNvSpPr txBox="1">
            <a:spLocks/>
          </p:cNvSpPr>
          <p:nvPr/>
        </p:nvSpPr>
        <p:spPr>
          <a:xfrm>
            <a:off x="1596509" y="12543"/>
            <a:ext cx="10168759"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EC" sz="4100" b="1">
                <a:solidFill>
                  <a:schemeClr val="tx1">
                    <a:lumMod val="65000"/>
                    <a:lumOff val="35000"/>
                  </a:schemeClr>
                </a:solidFill>
                <a:effectLst>
                  <a:outerShdw blurRad="38100" dist="38100" dir="2700000" algn="tl">
                    <a:srgbClr val="000000">
                      <a:alpha val="43137"/>
                    </a:srgbClr>
                  </a:outerShdw>
                </a:effectLst>
              </a:rPr>
              <a:t>Diseño Controlador Sistema de Rotación</a:t>
            </a:r>
          </a:p>
        </p:txBody>
      </p:sp>
      <p:pic>
        <p:nvPicPr>
          <p:cNvPr id="10" name="Content Placeholder 9">
            <a:extLst>
              <a:ext uri="{FF2B5EF4-FFF2-40B4-BE49-F238E27FC236}">
                <a16:creationId xmlns:a16="http://schemas.microsoft.com/office/drawing/2014/main" id="{22579A0F-1FB5-4CA7-9017-D4B71157630B}"/>
              </a:ext>
            </a:extLst>
          </p:cNvPr>
          <p:cNvPicPr>
            <a:picLocks noGrp="1"/>
          </p:cNvPicPr>
          <p:nvPr>
            <p:ph idx="1"/>
          </p:nvPr>
        </p:nvPicPr>
        <p:blipFill rotWithShape="1">
          <a:blip r:embed="rId2"/>
          <a:srcRect l="23633" r="13067"/>
          <a:stretch/>
        </p:blipFill>
        <p:spPr bwMode="auto">
          <a:xfrm>
            <a:off x="2473149" y="2718522"/>
            <a:ext cx="4655288" cy="211484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A4ECC2C0-B06D-4A39-959D-B839F51AFA99}"/>
              </a:ext>
            </a:extLst>
          </p:cNvPr>
          <p:cNvPicPr/>
          <p:nvPr/>
        </p:nvPicPr>
        <p:blipFill>
          <a:blip r:embed="rId3"/>
          <a:stretch>
            <a:fillRect/>
          </a:stretch>
        </p:blipFill>
        <p:spPr>
          <a:xfrm>
            <a:off x="7721066" y="1635459"/>
            <a:ext cx="3715447" cy="4129693"/>
          </a:xfrm>
          <a:prstGeom prst="rect">
            <a:avLst/>
          </a:prstGeom>
        </p:spPr>
      </p:pic>
      <p:sp>
        <p:nvSpPr>
          <p:cNvPr id="7" name="Marcador de contenido 2">
            <a:extLst>
              <a:ext uri="{FF2B5EF4-FFF2-40B4-BE49-F238E27FC236}">
                <a16:creationId xmlns:a16="http://schemas.microsoft.com/office/drawing/2014/main" id="{3785B890-80FA-4B8C-8945-24B82AC7D46E}"/>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55095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FBB55-ADE8-4D2C-8608-6F5219E0BC28}"/>
              </a:ext>
            </a:extLst>
          </p:cNvPr>
          <p:cNvSpPr>
            <a:spLocks noGrp="1"/>
          </p:cNvSpPr>
          <p:nvPr>
            <p:ph type="title"/>
          </p:nvPr>
        </p:nvSpPr>
        <p:spPr/>
        <p:txBody>
          <a:bodyPr/>
          <a:lstStyle/>
          <a:p>
            <a:r>
              <a:rPr lang="es-EC"/>
              <a:t>Resultados de Controlador</a:t>
            </a:r>
            <a:endParaRPr lang="en-US"/>
          </a:p>
        </p:txBody>
      </p:sp>
      <p:graphicFrame>
        <p:nvGraphicFramePr>
          <p:cNvPr id="4" name="Content Placeholder 3">
            <a:extLst>
              <a:ext uri="{FF2B5EF4-FFF2-40B4-BE49-F238E27FC236}">
                <a16:creationId xmlns:a16="http://schemas.microsoft.com/office/drawing/2014/main" id="{983744DB-F094-4F4B-A80B-0D0D0960F164}"/>
              </a:ext>
            </a:extLst>
          </p:cNvPr>
          <p:cNvGraphicFramePr>
            <a:graphicFrameLocks noGrp="1"/>
          </p:cNvGraphicFramePr>
          <p:nvPr>
            <p:ph idx="1"/>
            <p:extLst>
              <p:ext uri="{D42A27DB-BD31-4B8C-83A1-F6EECF244321}">
                <p14:modId xmlns:p14="http://schemas.microsoft.com/office/powerpoint/2010/main" val="3439180278"/>
              </p:ext>
            </p:extLst>
          </p:nvPr>
        </p:nvGraphicFramePr>
        <p:xfrm>
          <a:off x="3646669" y="1819005"/>
          <a:ext cx="6356713" cy="4231388"/>
        </p:xfrm>
        <a:graphic>
          <a:graphicData uri="http://schemas.openxmlformats.org/drawingml/2006/table">
            <a:tbl>
              <a:tblPr firstRow="1" firstCol="1" bandRow="1">
                <a:tableStyleId>{5C22544A-7EE6-4342-B048-85BDC9FD1C3A}</a:tableStyleId>
              </a:tblPr>
              <a:tblGrid>
                <a:gridCol w="1183184">
                  <a:extLst>
                    <a:ext uri="{9D8B030D-6E8A-4147-A177-3AD203B41FA5}">
                      <a16:colId xmlns:a16="http://schemas.microsoft.com/office/drawing/2014/main" val="2936603777"/>
                    </a:ext>
                  </a:extLst>
                </a:gridCol>
                <a:gridCol w="854521">
                  <a:extLst>
                    <a:ext uri="{9D8B030D-6E8A-4147-A177-3AD203B41FA5}">
                      <a16:colId xmlns:a16="http://schemas.microsoft.com/office/drawing/2014/main" val="3670666236"/>
                    </a:ext>
                  </a:extLst>
                </a:gridCol>
                <a:gridCol w="707590">
                  <a:extLst>
                    <a:ext uri="{9D8B030D-6E8A-4147-A177-3AD203B41FA5}">
                      <a16:colId xmlns:a16="http://schemas.microsoft.com/office/drawing/2014/main" val="3540020966"/>
                    </a:ext>
                  </a:extLst>
                </a:gridCol>
                <a:gridCol w="634898">
                  <a:extLst>
                    <a:ext uri="{9D8B030D-6E8A-4147-A177-3AD203B41FA5}">
                      <a16:colId xmlns:a16="http://schemas.microsoft.com/office/drawing/2014/main" val="3888147759"/>
                    </a:ext>
                  </a:extLst>
                </a:gridCol>
                <a:gridCol w="634898">
                  <a:extLst>
                    <a:ext uri="{9D8B030D-6E8A-4147-A177-3AD203B41FA5}">
                      <a16:colId xmlns:a16="http://schemas.microsoft.com/office/drawing/2014/main" val="412951356"/>
                    </a:ext>
                  </a:extLst>
                </a:gridCol>
                <a:gridCol w="1590725">
                  <a:extLst>
                    <a:ext uri="{9D8B030D-6E8A-4147-A177-3AD203B41FA5}">
                      <a16:colId xmlns:a16="http://schemas.microsoft.com/office/drawing/2014/main" val="325741850"/>
                    </a:ext>
                  </a:extLst>
                </a:gridCol>
                <a:gridCol w="750897">
                  <a:extLst>
                    <a:ext uri="{9D8B030D-6E8A-4147-A177-3AD203B41FA5}">
                      <a16:colId xmlns:a16="http://schemas.microsoft.com/office/drawing/2014/main" val="603024502"/>
                    </a:ext>
                  </a:extLst>
                </a:gridCol>
              </a:tblGrid>
              <a:tr h="819809">
                <a:tc>
                  <a:txBody>
                    <a:bodyPr/>
                    <a:lstStyle/>
                    <a:p>
                      <a:pPr marL="0" marR="0" indent="0" algn="ctr">
                        <a:lnSpc>
                          <a:spcPct val="150000"/>
                        </a:lnSpc>
                        <a:spcBef>
                          <a:spcPts val="0"/>
                        </a:spcBef>
                        <a:spcAft>
                          <a:spcPts val="0"/>
                        </a:spcAft>
                      </a:pPr>
                      <a:r>
                        <a:rPr lang="es-EC" sz="1600">
                          <a:effectLst/>
                        </a:rPr>
                        <a:t>Planta</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600">
                          <a:effectLst/>
                        </a:rPr>
                        <a:t>Controlador</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600">
                          <a:effectLst/>
                        </a:rPr>
                        <a:t>Kp</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600">
                          <a:effectLst/>
                        </a:rPr>
                        <a:t>Ki</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600">
                          <a:effectLst/>
                        </a:rPr>
                        <a:t>Kd</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600">
                          <a:effectLst/>
                        </a:rPr>
                        <a:t>Tiempo Establecimiento (s)</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600">
                          <a:effectLst/>
                        </a:rPr>
                        <a:t>Sobre pico (%)</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82385039"/>
                  </a:ext>
                </a:extLst>
              </a:tr>
              <a:tr h="819809">
                <a:tc>
                  <a:txBody>
                    <a:bodyPr/>
                    <a:lstStyle/>
                    <a:p>
                      <a:pPr marL="0" marR="0" indent="0" algn="ctr">
                        <a:lnSpc>
                          <a:spcPct val="150000"/>
                        </a:lnSpc>
                        <a:spcBef>
                          <a:spcPts val="0"/>
                        </a:spcBef>
                        <a:spcAft>
                          <a:spcPts val="0"/>
                        </a:spcAft>
                      </a:pPr>
                      <a:r>
                        <a:rPr lang="es-EC" sz="1600">
                          <a:effectLst/>
                        </a:rPr>
                        <a:t>G1 </a:t>
                      </a:r>
                      <a:br>
                        <a:rPr lang="es-EC" sz="1600">
                          <a:effectLst/>
                        </a:rPr>
                      </a:br>
                      <a:r>
                        <a:rPr lang="es-EC" sz="1600">
                          <a:effectLst/>
                        </a:rPr>
                        <a:t>Pistón Subida</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P</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4.96</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0.04</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99634650"/>
                  </a:ext>
                </a:extLst>
              </a:tr>
              <a:tr h="819809">
                <a:tc>
                  <a:txBody>
                    <a:bodyPr/>
                    <a:lstStyle/>
                    <a:p>
                      <a:pPr marL="0" marR="0" indent="0" algn="ctr">
                        <a:lnSpc>
                          <a:spcPct val="150000"/>
                        </a:lnSpc>
                        <a:spcBef>
                          <a:spcPts val="0"/>
                        </a:spcBef>
                        <a:spcAft>
                          <a:spcPts val="0"/>
                        </a:spcAft>
                      </a:pPr>
                      <a:r>
                        <a:rPr lang="es-EC" sz="1600">
                          <a:effectLst/>
                        </a:rPr>
                        <a:t>G2 </a:t>
                      </a:r>
                      <a:br>
                        <a:rPr lang="es-EC" sz="1600">
                          <a:effectLst/>
                        </a:rPr>
                      </a:br>
                      <a:r>
                        <a:rPr lang="es-EC" sz="1600">
                          <a:effectLst/>
                        </a:rPr>
                        <a:t>Pistón Bajada</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P</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3.68</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0.04</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33441099"/>
                  </a:ext>
                </a:extLst>
              </a:tr>
              <a:tr h="819809">
                <a:tc>
                  <a:txBody>
                    <a:bodyPr/>
                    <a:lstStyle/>
                    <a:p>
                      <a:pPr marL="0" marR="0" indent="0" algn="ctr">
                        <a:lnSpc>
                          <a:spcPct val="150000"/>
                        </a:lnSpc>
                        <a:spcBef>
                          <a:spcPts val="0"/>
                        </a:spcBef>
                        <a:spcAft>
                          <a:spcPts val="0"/>
                        </a:spcAft>
                      </a:pPr>
                      <a:r>
                        <a:rPr lang="es-EC" sz="1600">
                          <a:effectLst/>
                        </a:rPr>
                        <a:t>G3</a:t>
                      </a:r>
                      <a:br>
                        <a:rPr lang="es-EC" sz="1600">
                          <a:effectLst/>
                        </a:rPr>
                      </a:br>
                      <a:r>
                        <a:rPr lang="es-EC" sz="1600">
                          <a:effectLst/>
                        </a:rPr>
                        <a:t>Motor Hidráulico</a:t>
                      </a:r>
                      <a:endParaRPr lang="en-US"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PID</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10.45</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0.84</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5.49</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20.4</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2000">
                          <a:effectLst/>
                        </a:rPr>
                        <a:t>0</a:t>
                      </a:r>
                      <a:endParaRPr lang="en-US"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45789244"/>
                  </a:ext>
                </a:extLst>
              </a:tr>
            </a:tbl>
          </a:graphicData>
        </a:graphic>
      </p:graphicFrame>
      <p:sp>
        <p:nvSpPr>
          <p:cNvPr id="6" name="Marcador de contenido 2">
            <a:extLst>
              <a:ext uri="{FF2B5EF4-FFF2-40B4-BE49-F238E27FC236}">
                <a16:creationId xmlns:a16="http://schemas.microsoft.com/office/drawing/2014/main" id="{494405E2-3B62-42ED-8374-A8CE7F5A9BD7}"/>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592786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A4C83-2D92-441D-B5B8-3B2EE7C46E00}"/>
              </a:ext>
            </a:extLst>
          </p:cNvPr>
          <p:cNvSpPr>
            <a:spLocks noGrp="1"/>
          </p:cNvSpPr>
          <p:nvPr>
            <p:ph type="title"/>
          </p:nvPr>
        </p:nvSpPr>
        <p:spPr>
          <a:xfrm>
            <a:off x="2919046" y="472108"/>
            <a:ext cx="8124092" cy="1346897"/>
          </a:xfrm>
        </p:spPr>
        <p:txBody>
          <a:bodyPr/>
          <a:lstStyle/>
          <a:p>
            <a:r>
              <a:rPr lang="es-EC"/>
              <a:t>Implementación Control Sistema de Desplazamiento Lineal</a:t>
            </a:r>
            <a:endParaRPr lang="en-US"/>
          </a:p>
        </p:txBody>
      </p:sp>
      <p:graphicFrame>
        <p:nvGraphicFramePr>
          <p:cNvPr id="4" name="Content Placeholder 3">
            <a:extLst>
              <a:ext uri="{FF2B5EF4-FFF2-40B4-BE49-F238E27FC236}">
                <a16:creationId xmlns:a16="http://schemas.microsoft.com/office/drawing/2014/main" id="{0D6A38C7-F0A7-4A6B-81CC-85780C062D80}"/>
              </a:ext>
            </a:extLst>
          </p:cNvPr>
          <p:cNvGraphicFramePr>
            <a:graphicFrameLocks noGrp="1"/>
          </p:cNvGraphicFramePr>
          <p:nvPr>
            <p:ph idx="1"/>
            <p:extLst>
              <p:ext uri="{D42A27DB-BD31-4B8C-83A1-F6EECF244321}">
                <p14:modId xmlns:p14="http://schemas.microsoft.com/office/powerpoint/2010/main" val="2277813122"/>
              </p:ext>
            </p:extLst>
          </p:nvPr>
        </p:nvGraphicFramePr>
        <p:xfrm>
          <a:off x="1699850" y="2257424"/>
          <a:ext cx="4843826" cy="3381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4">
            <a:extLst>
              <a:ext uri="{FF2B5EF4-FFF2-40B4-BE49-F238E27FC236}">
                <a16:creationId xmlns:a16="http://schemas.microsoft.com/office/drawing/2014/main" id="{B75302A2-0346-4745-91C6-C2C3D8FD2C73}"/>
              </a:ext>
            </a:extLst>
          </p:cNvPr>
          <p:cNvGraphicFramePr>
            <a:graphicFrameLocks/>
          </p:cNvGraphicFramePr>
          <p:nvPr>
            <p:extLst>
              <p:ext uri="{D42A27DB-BD31-4B8C-83A1-F6EECF244321}">
                <p14:modId xmlns:p14="http://schemas.microsoft.com/office/powerpoint/2010/main" val="2848979921"/>
              </p:ext>
            </p:extLst>
          </p:nvPr>
        </p:nvGraphicFramePr>
        <p:xfrm>
          <a:off x="6543676" y="1857103"/>
          <a:ext cx="5295899" cy="3714748"/>
        </p:xfrm>
        <a:graphic>
          <a:graphicData uri="http://schemas.openxmlformats.org/drawingml/2006/chart">
            <c:chart xmlns:c="http://schemas.openxmlformats.org/drawingml/2006/chart" xmlns:r="http://schemas.openxmlformats.org/officeDocument/2006/relationships" r:id="rId3"/>
          </a:graphicData>
        </a:graphic>
      </p:graphicFrame>
      <p:sp>
        <p:nvSpPr>
          <p:cNvPr id="7" name="Marcador de contenido 2">
            <a:extLst>
              <a:ext uri="{FF2B5EF4-FFF2-40B4-BE49-F238E27FC236}">
                <a16:creationId xmlns:a16="http://schemas.microsoft.com/office/drawing/2014/main" id="{76C60C7A-FC92-40DC-8246-391DB0BBBB3E}"/>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771217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A4C83-2D92-441D-B5B8-3B2EE7C46E00}"/>
              </a:ext>
            </a:extLst>
          </p:cNvPr>
          <p:cNvSpPr>
            <a:spLocks noGrp="1"/>
          </p:cNvSpPr>
          <p:nvPr>
            <p:ph type="title"/>
          </p:nvPr>
        </p:nvSpPr>
        <p:spPr/>
        <p:txBody>
          <a:bodyPr/>
          <a:lstStyle/>
          <a:p>
            <a:r>
              <a:rPr lang="es-EC" sz="3600"/>
              <a:t>Implementación Control del Sistema de desplazamiento Lineal</a:t>
            </a:r>
            <a:endParaRPr lang="en-US" sz="3600"/>
          </a:p>
        </p:txBody>
      </p:sp>
      <p:graphicFrame>
        <p:nvGraphicFramePr>
          <p:cNvPr id="6" name="Table 5">
            <a:extLst>
              <a:ext uri="{FF2B5EF4-FFF2-40B4-BE49-F238E27FC236}">
                <a16:creationId xmlns:a16="http://schemas.microsoft.com/office/drawing/2014/main" id="{A439E013-70DD-42F1-979E-E834A60CB995}"/>
              </a:ext>
            </a:extLst>
          </p:cNvPr>
          <p:cNvGraphicFramePr>
            <a:graphicFrameLocks noGrp="1"/>
          </p:cNvGraphicFramePr>
          <p:nvPr>
            <p:extLst>
              <p:ext uri="{D42A27DB-BD31-4B8C-83A1-F6EECF244321}">
                <p14:modId xmlns:p14="http://schemas.microsoft.com/office/powerpoint/2010/main" val="3685383659"/>
              </p:ext>
            </p:extLst>
          </p:nvPr>
        </p:nvGraphicFramePr>
        <p:xfrm>
          <a:off x="3009901" y="2066925"/>
          <a:ext cx="6877050" cy="3600447"/>
        </p:xfrm>
        <a:graphic>
          <a:graphicData uri="http://schemas.openxmlformats.org/drawingml/2006/table">
            <a:tbl>
              <a:tblPr firstRow="1" firstCol="1" bandRow="1">
                <a:tableStyleId>{5C22544A-7EE6-4342-B048-85BDC9FD1C3A}</a:tableStyleId>
              </a:tblPr>
              <a:tblGrid>
                <a:gridCol w="993342">
                  <a:extLst>
                    <a:ext uri="{9D8B030D-6E8A-4147-A177-3AD203B41FA5}">
                      <a16:colId xmlns:a16="http://schemas.microsoft.com/office/drawing/2014/main" val="2074117200"/>
                    </a:ext>
                  </a:extLst>
                </a:gridCol>
                <a:gridCol w="980618">
                  <a:extLst>
                    <a:ext uri="{9D8B030D-6E8A-4147-A177-3AD203B41FA5}">
                      <a16:colId xmlns:a16="http://schemas.microsoft.com/office/drawing/2014/main" val="3608106312"/>
                    </a:ext>
                  </a:extLst>
                </a:gridCol>
                <a:gridCol w="980618">
                  <a:extLst>
                    <a:ext uri="{9D8B030D-6E8A-4147-A177-3AD203B41FA5}">
                      <a16:colId xmlns:a16="http://schemas.microsoft.com/office/drawing/2014/main" val="1284349774"/>
                    </a:ext>
                  </a:extLst>
                </a:gridCol>
                <a:gridCol w="980618">
                  <a:extLst>
                    <a:ext uri="{9D8B030D-6E8A-4147-A177-3AD203B41FA5}">
                      <a16:colId xmlns:a16="http://schemas.microsoft.com/office/drawing/2014/main" val="3397164667"/>
                    </a:ext>
                  </a:extLst>
                </a:gridCol>
                <a:gridCol w="980618">
                  <a:extLst>
                    <a:ext uri="{9D8B030D-6E8A-4147-A177-3AD203B41FA5}">
                      <a16:colId xmlns:a16="http://schemas.microsoft.com/office/drawing/2014/main" val="93741103"/>
                    </a:ext>
                  </a:extLst>
                </a:gridCol>
                <a:gridCol w="980618">
                  <a:extLst>
                    <a:ext uri="{9D8B030D-6E8A-4147-A177-3AD203B41FA5}">
                      <a16:colId xmlns:a16="http://schemas.microsoft.com/office/drawing/2014/main" val="691954935"/>
                    </a:ext>
                  </a:extLst>
                </a:gridCol>
                <a:gridCol w="980618">
                  <a:extLst>
                    <a:ext uri="{9D8B030D-6E8A-4147-A177-3AD203B41FA5}">
                      <a16:colId xmlns:a16="http://schemas.microsoft.com/office/drawing/2014/main" val="2161469002"/>
                    </a:ext>
                  </a:extLst>
                </a:gridCol>
              </a:tblGrid>
              <a:tr h="940197">
                <a:tc>
                  <a:txBody>
                    <a:bodyPr/>
                    <a:lstStyle/>
                    <a:p>
                      <a:pPr marL="0" marR="0" indent="0" algn="ctr">
                        <a:lnSpc>
                          <a:spcPct val="150000"/>
                        </a:lnSpc>
                        <a:spcBef>
                          <a:spcPts val="0"/>
                        </a:spcBef>
                        <a:spcAft>
                          <a:spcPts val="0"/>
                        </a:spcAft>
                      </a:pPr>
                      <a:r>
                        <a:rPr lang="es-EC" sz="1100">
                          <a:effectLst/>
                        </a:rPr>
                        <a:t>Setpoint (mm)</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Control 1 (mm)</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Error </a:t>
                      </a:r>
                      <a:endParaRPr lang="en-US" sz="1200">
                        <a:effectLst/>
                      </a:endParaRPr>
                    </a:p>
                    <a:p>
                      <a:pPr marL="0" marR="0" indent="0" algn="ctr">
                        <a:lnSpc>
                          <a:spcPct val="150000"/>
                        </a:lnSpc>
                        <a:spcBef>
                          <a:spcPts val="0"/>
                        </a:spcBef>
                        <a:spcAft>
                          <a:spcPts val="0"/>
                        </a:spcAft>
                      </a:pPr>
                      <a:r>
                        <a:rPr lang="es-EC" sz="1100">
                          <a:effectLst/>
                        </a:rPr>
                        <a:t>(%)</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Control 2 (mm)</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Error   (%)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Control 3 (mm)</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Error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90570722"/>
                  </a:ext>
                </a:extLst>
              </a:tr>
              <a:tr h="443375">
                <a:tc>
                  <a:txBody>
                    <a:bodyPr/>
                    <a:lstStyle/>
                    <a:p>
                      <a:pPr marL="0" marR="0" indent="0" algn="r">
                        <a:lnSpc>
                          <a:spcPct val="150000"/>
                        </a:lnSpc>
                        <a:spcBef>
                          <a:spcPts val="0"/>
                        </a:spcBef>
                        <a:spcAft>
                          <a:spcPts val="0"/>
                        </a:spcAft>
                      </a:pPr>
                      <a:r>
                        <a:rPr lang="es-EC" sz="1600">
                          <a:effectLst/>
                        </a:rPr>
                        <a:t>50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54.5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9.0%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54</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8.0%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59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dirty="0">
                          <a:effectLst/>
                        </a:rPr>
                        <a:t>18.0%</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40706110"/>
                  </a:ext>
                </a:extLst>
              </a:tr>
              <a:tr h="443375">
                <a:tc>
                  <a:txBody>
                    <a:bodyPr/>
                    <a:lstStyle/>
                    <a:p>
                      <a:pPr marL="0" marR="0" indent="0" algn="r">
                        <a:lnSpc>
                          <a:spcPct val="150000"/>
                        </a:lnSpc>
                        <a:spcBef>
                          <a:spcPts val="0"/>
                        </a:spcBef>
                        <a:spcAft>
                          <a:spcPts val="0"/>
                        </a:spcAft>
                      </a:pPr>
                      <a:r>
                        <a:rPr lang="es-EC" sz="1600">
                          <a:effectLst/>
                        </a:rPr>
                        <a:t>100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105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5.0%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103</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3.0%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107</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7.0%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228444754"/>
                  </a:ext>
                </a:extLst>
              </a:tr>
              <a:tr h="443375">
                <a:tc>
                  <a:txBody>
                    <a:bodyPr/>
                    <a:lstStyle/>
                    <a:p>
                      <a:pPr marL="0" marR="0" indent="0" algn="r">
                        <a:lnSpc>
                          <a:spcPct val="150000"/>
                        </a:lnSpc>
                        <a:spcBef>
                          <a:spcPts val="0"/>
                        </a:spcBef>
                        <a:spcAft>
                          <a:spcPts val="0"/>
                        </a:spcAft>
                      </a:pPr>
                      <a:r>
                        <a:rPr lang="es-EC" sz="1600">
                          <a:effectLst/>
                        </a:rPr>
                        <a:t>150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154</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2.7%</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152</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1.3%</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158</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5.3%</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37893937"/>
                  </a:ext>
                </a:extLst>
              </a:tr>
              <a:tr h="443375">
                <a:tc>
                  <a:txBody>
                    <a:bodyPr/>
                    <a:lstStyle/>
                    <a:p>
                      <a:pPr marL="0" marR="0" indent="0" algn="r">
                        <a:lnSpc>
                          <a:spcPct val="150000"/>
                        </a:lnSpc>
                        <a:spcBef>
                          <a:spcPts val="0"/>
                        </a:spcBef>
                        <a:spcAft>
                          <a:spcPts val="0"/>
                        </a:spcAft>
                      </a:pPr>
                      <a:r>
                        <a:rPr lang="es-EC" sz="1600">
                          <a:effectLst/>
                        </a:rPr>
                        <a:t>200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205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2.5%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203</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1.5%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209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4.5%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53459514"/>
                  </a:ext>
                </a:extLst>
              </a:tr>
              <a:tr h="443375">
                <a:tc>
                  <a:txBody>
                    <a:bodyPr/>
                    <a:lstStyle/>
                    <a:p>
                      <a:pPr marL="0" marR="0" indent="0" algn="r">
                        <a:lnSpc>
                          <a:spcPct val="150000"/>
                        </a:lnSpc>
                        <a:spcBef>
                          <a:spcPts val="0"/>
                        </a:spcBef>
                        <a:spcAft>
                          <a:spcPts val="0"/>
                        </a:spcAft>
                      </a:pPr>
                      <a:r>
                        <a:rPr lang="es-EC" sz="1600">
                          <a:effectLst/>
                        </a:rPr>
                        <a:t>500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503</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0.6%</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499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0.2%</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511</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2.2%</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026188570"/>
                  </a:ext>
                </a:extLst>
              </a:tr>
              <a:tr h="443375">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l">
                        <a:lnSpc>
                          <a:spcPct val="150000"/>
                        </a:lnSpc>
                        <a:spcBef>
                          <a:spcPts val="0"/>
                        </a:spcBef>
                        <a:spcAft>
                          <a:spcPts val="0"/>
                        </a:spcAft>
                      </a:pPr>
                      <a:r>
                        <a:rPr lang="es-EC" sz="1600">
                          <a:effectLst/>
                        </a:rPr>
                        <a:t>E. Prom</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4.0%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2.8%</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dirty="0">
                          <a:effectLst/>
                        </a:rPr>
                        <a:t>7.4%</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7492560"/>
                  </a:ext>
                </a:extLst>
              </a:tr>
            </a:tbl>
          </a:graphicData>
        </a:graphic>
      </p:graphicFrame>
      <p:sp>
        <p:nvSpPr>
          <p:cNvPr id="11" name="Rectangle 10">
            <a:extLst>
              <a:ext uri="{FF2B5EF4-FFF2-40B4-BE49-F238E27FC236}">
                <a16:creationId xmlns:a16="http://schemas.microsoft.com/office/drawing/2014/main" id="{DA190527-3EA5-4362-9298-38C6C05E4274}"/>
              </a:ext>
            </a:extLst>
          </p:cNvPr>
          <p:cNvSpPr/>
          <p:nvPr/>
        </p:nvSpPr>
        <p:spPr>
          <a:xfrm>
            <a:off x="2838450" y="5915292"/>
            <a:ext cx="6096000" cy="646331"/>
          </a:xfrm>
          <a:prstGeom prst="rect">
            <a:avLst/>
          </a:prstGeom>
        </p:spPr>
        <p:txBody>
          <a:bodyPr>
            <a:spAutoFit/>
          </a:bodyPr>
          <a:lstStyle/>
          <a:p>
            <a:r>
              <a:rPr lang="es-EC">
                <a:latin typeface="Arial" panose="020B0604020202020204" pitchFamily="34" charset="0"/>
                <a:ea typeface="Arial" panose="020B0604020202020204" pitchFamily="34" charset="0"/>
              </a:rPr>
              <a:t>Estos datos indican que al calcular el valor promedio de los 3 controladores el error es de 4.73%</a:t>
            </a:r>
            <a:endParaRPr lang="en-US"/>
          </a:p>
        </p:txBody>
      </p:sp>
      <p:sp>
        <p:nvSpPr>
          <p:cNvPr id="8" name="Marcador de contenido 2">
            <a:extLst>
              <a:ext uri="{FF2B5EF4-FFF2-40B4-BE49-F238E27FC236}">
                <a16:creationId xmlns:a16="http://schemas.microsoft.com/office/drawing/2014/main" id="{F076BDC6-0953-45DA-9F49-AD0263BA3510}"/>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28596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E6E808-D755-433D-B1DB-E1D8B75FD6F6}"/>
              </a:ext>
            </a:extLst>
          </p:cNvPr>
          <p:cNvSpPr>
            <a:spLocks noGrp="1"/>
          </p:cNvSpPr>
          <p:nvPr>
            <p:ph type="title"/>
          </p:nvPr>
        </p:nvSpPr>
        <p:spPr/>
        <p:txBody>
          <a:bodyPr/>
          <a:lstStyle/>
          <a:p>
            <a:r>
              <a:rPr lang="es-MX">
                <a:cs typeface="Times New Roman" panose="02020603050405020304" pitchFamily="18" charset="0"/>
              </a:rPr>
              <a:t>Antecedentes</a:t>
            </a:r>
          </a:p>
        </p:txBody>
      </p:sp>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1" i="0" u="sng"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a:t>
            </a:r>
            <a:r>
              <a:rPr lang="es-MX" sz="1300" err="1">
                <a:solidFill>
                  <a:prstClr val="white"/>
                </a:solidFill>
              </a:rPr>
              <a: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6992E7E9-BBCD-4EE2-A1CD-C00FD86FBACB}"/>
              </a:ext>
            </a:extLst>
          </p:cNvPr>
          <p:cNvPicPr/>
          <p:nvPr/>
        </p:nvPicPr>
        <p:blipFill>
          <a:blip r:embed="rId3"/>
          <a:stretch>
            <a:fillRect/>
          </a:stretch>
        </p:blipFill>
        <p:spPr>
          <a:xfrm>
            <a:off x="1962609" y="2281551"/>
            <a:ext cx="5145202" cy="2988787"/>
          </a:xfrm>
          <a:prstGeom prst="rect">
            <a:avLst/>
          </a:prstGeom>
          <a:ln w="3175">
            <a:solidFill>
              <a:schemeClr val="tx1"/>
            </a:solidFill>
          </a:ln>
        </p:spPr>
      </p:pic>
      <p:pic>
        <p:nvPicPr>
          <p:cNvPr id="14" name="Picture 13">
            <a:extLst>
              <a:ext uri="{FF2B5EF4-FFF2-40B4-BE49-F238E27FC236}">
                <a16:creationId xmlns:a16="http://schemas.microsoft.com/office/drawing/2014/main" id="{67481225-81D9-4B5E-9A36-F22B563605B3}"/>
              </a:ext>
            </a:extLst>
          </p:cNvPr>
          <p:cNvPicPr/>
          <p:nvPr/>
        </p:nvPicPr>
        <p:blipFill>
          <a:blip r:embed="rId4"/>
          <a:stretch>
            <a:fillRect/>
          </a:stretch>
        </p:blipFill>
        <p:spPr>
          <a:xfrm>
            <a:off x="7491350" y="2638660"/>
            <a:ext cx="4109720" cy="2274570"/>
          </a:xfrm>
          <a:prstGeom prst="rect">
            <a:avLst/>
          </a:prstGeom>
          <a:ln w="3175">
            <a:solidFill>
              <a:schemeClr val="tx1"/>
            </a:solidFill>
          </a:ln>
        </p:spPr>
      </p:pic>
    </p:spTree>
    <p:extLst>
      <p:ext uri="{BB962C8B-B14F-4D97-AF65-F5344CB8AC3E}">
        <p14:creationId xmlns:p14="http://schemas.microsoft.com/office/powerpoint/2010/main" val="649560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A4C83-2D92-441D-B5B8-3B2EE7C46E00}"/>
              </a:ext>
            </a:extLst>
          </p:cNvPr>
          <p:cNvSpPr>
            <a:spLocks noGrp="1"/>
          </p:cNvSpPr>
          <p:nvPr>
            <p:ph type="title"/>
          </p:nvPr>
        </p:nvSpPr>
        <p:spPr>
          <a:xfrm>
            <a:off x="2148886" y="-318467"/>
            <a:ext cx="9505049" cy="1346897"/>
          </a:xfrm>
        </p:spPr>
        <p:txBody>
          <a:bodyPr/>
          <a:lstStyle/>
          <a:p>
            <a:r>
              <a:rPr lang="es-EC" sz="3600"/>
              <a:t>Implementación Control de Sistema de </a:t>
            </a:r>
            <a:r>
              <a:rPr lang="es-EC" sz="3600" err="1"/>
              <a:t>Rotació</a:t>
            </a:r>
            <a:r>
              <a:rPr lang="en-US" sz="3600"/>
              <a:t>n</a:t>
            </a:r>
          </a:p>
        </p:txBody>
      </p:sp>
      <p:graphicFrame>
        <p:nvGraphicFramePr>
          <p:cNvPr id="5" name="Content Placeholder 4">
            <a:extLst>
              <a:ext uri="{FF2B5EF4-FFF2-40B4-BE49-F238E27FC236}">
                <a16:creationId xmlns:a16="http://schemas.microsoft.com/office/drawing/2014/main" id="{2A73BDE6-C386-443B-8BF5-4BD740090F8B}"/>
              </a:ext>
            </a:extLst>
          </p:cNvPr>
          <p:cNvGraphicFramePr>
            <a:graphicFrameLocks noGrp="1"/>
          </p:cNvGraphicFramePr>
          <p:nvPr>
            <p:ph idx="1"/>
            <p:extLst>
              <p:ext uri="{D42A27DB-BD31-4B8C-83A1-F6EECF244321}">
                <p14:modId xmlns:p14="http://schemas.microsoft.com/office/powerpoint/2010/main" val="1872102999"/>
              </p:ext>
            </p:extLst>
          </p:nvPr>
        </p:nvGraphicFramePr>
        <p:xfrm>
          <a:off x="1497013" y="690563"/>
          <a:ext cx="6265862" cy="31765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1C9312E6-9E11-432E-878E-A60CC1541BFD}"/>
              </a:ext>
            </a:extLst>
          </p:cNvPr>
          <p:cNvGraphicFramePr>
            <a:graphicFrameLocks noGrp="1"/>
          </p:cNvGraphicFramePr>
          <p:nvPr>
            <p:extLst>
              <p:ext uri="{D42A27DB-BD31-4B8C-83A1-F6EECF244321}">
                <p14:modId xmlns:p14="http://schemas.microsoft.com/office/powerpoint/2010/main" val="1602443079"/>
              </p:ext>
            </p:extLst>
          </p:nvPr>
        </p:nvGraphicFramePr>
        <p:xfrm>
          <a:off x="5038317" y="3867150"/>
          <a:ext cx="6514306" cy="2620815"/>
        </p:xfrm>
        <a:graphic>
          <a:graphicData uri="http://schemas.openxmlformats.org/drawingml/2006/table">
            <a:tbl>
              <a:tblPr firstRow="1" firstCol="1" bandRow="1">
                <a:tableStyleId>{5C22544A-7EE6-4342-B048-85BDC9FD1C3A}</a:tableStyleId>
              </a:tblPr>
              <a:tblGrid>
                <a:gridCol w="1141053">
                  <a:extLst>
                    <a:ext uri="{9D8B030D-6E8A-4147-A177-3AD203B41FA5}">
                      <a16:colId xmlns:a16="http://schemas.microsoft.com/office/drawing/2014/main" val="1966792627"/>
                    </a:ext>
                  </a:extLst>
                </a:gridCol>
                <a:gridCol w="1088755">
                  <a:extLst>
                    <a:ext uri="{9D8B030D-6E8A-4147-A177-3AD203B41FA5}">
                      <a16:colId xmlns:a16="http://schemas.microsoft.com/office/drawing/2014/main" val="671819282"/>
                    </a:ext>
                  </a:extLst>
                </a:gridCol>
                <a:gridCol w="847074">
                  <a:extLst>
                    <a:ext uri="{9D8B030D-6E8A-4147-A177-3AD203B41FA5}">
                      <a16:colId xmlns:a16="http://schemas.microsoft.com/office/drawing/2014/main" val="1920224536"/>
                    </a:ext>
                  </a:extLst>
                </a:gridCol>
                <a:gridCol w="871638">
                  <a:extLst>
                    <a:ext uri="{9D8B030D-6E8A-4147-A177-3AD203B41FA5}">
                      <a16:colId xmlns:a16="http://schemas.microsoft.com/office/drawing/2014/main" val="1797492492"/>
                    </a:ext>
                  </a:extLst>
                </a:gridCol>
                <a:gridCol w="847074">
                  <a:extLst>
                    <a:ext uri="{9D8B030D-6E8A-4147-A177-3AD203B41FA5}">
                      <a16:colId xmlns:a16="http://schemas.microsoft.com/office/drawing/2014/main" val="3495840824"/>
                    </a:ext>
                  </a:extLst>
                </a:gridCol>
                <a:gridCol w="871638">
                  <a:extLst>
                    <a:ext uri="{9D8B030D-6E8A-4147-A177-3AD203B41FA5}">
                      <a16:colId xmlns:a16="http://schemas.microsoft.com/office/drawing/2014/main" val="3135627218"/>
                    </a:ext>
                  </a:extLst>
                </a:gridCol>
                <a:gridCol w="847074">
                  <a:extLst>
                    <a:ext uri="{9D8B030D-6E8A-4147-A177-3AD203B41FA5}">
                      <a16:colId xmlns:a16="http://schemas.microsoft.com/office/drawing/2014/main" val="616329269"/>
                    </a:ext>
                  </a:extLst>
                </a:gridCol>
              </a:tblGrid>
              <a:tr h="571413">
                <a:tc>
                  <a:txBody>
                    <a:bodyPr/>
                    <a:lstStyle/>
                    <a:p>
                      <a:pPr marL="0" marR="0" indent="0" algn="ctr">
                        <a:lnSpc>
                          <a:spcPct val="150000"/>
                        </a:lnSpc>
                        <a:spcBef>
                          <a:spcPts val="0"/>
                        </a:spcBef>
                        <a:spcAft>
                          <a:spcPts val="0"/>
                        </a:spcAft>
                      </a:pPr>
                      <a:r>
                        <a:rPr lang="es-EC" sz="1200">
                          <a:effectLst/>
                        </a:rPr>
                        <a:t>Setpoint (RPM)</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200">
                          <a:effectLst/>
                        </a:rPr>
                        <a:t>Muestra 1 (RPM)</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200">
                          <a:effectLst/>
                        </a:rPr>
                        <a:t>Error (%)</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200">
                          <a:effectLst/>
                        </a:rPr>
                        <a:t>Muestra 2 (RPM)</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200">
                          <a:effectLst/>
                        </a:rPr>
                        <a:t>Error (%)</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200">
                          <a:effectLst/>
                        </a:rPr>
                        <a:t>Muestra 3 (RPM)</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200">
                          <a:effectLst/>
                        </a:rPr>
                        <a:t>Error (%)</a:t>
                      </a:r>
                      <a:endParaRPr lang="en-US" sz="1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844574023"/>
                  </a:ext>
                </a:extLst>
              </a:tr>
              <a:tr h="269466">
                <a:tc>
                  <a:txBody>
                    <a:bodyPr/>
                    <a:lstStyle/>
                    <a:p>
                      <a:pPr marL="0" marR="0" indent="0" algn="ctr">
                        <a:lnSpc>
                          <a:spcPct val="150000"/>
                        </a:lnSpc>
                        <a:spcBef>
                          <a:spcPts val="0"/>
                        </a:spcBef>
                        <a:spcAft>
                          <a:spcPts val="0"/>
                        </a:spcAft>
                      </a:pPr>
                      <a:r>
                        <a:rPr lang="es-EC" sz="1600">
                          <a:effectLst/>
                        </a:rPr>
                        <a:t>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4.965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0.70%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4.97</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0.60%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4.985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0.30%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030656294"/>
                  </a:ext>
                </a:extLst>
              </a:tr>
              <a:tr h="269466">
                <a:tc>
                  <a:txBody>
                    <a:bodyPr/>
                    <a:lstStyle/>
                    <a:p>
                      <a:pPr marL="0" marR="0" indent="0" algn="ctr">
                        <a:lnSpc>
                          <a:spcPct val="150000"/>
                        </a:lnSpc>
                        <a:spcBef>
                          <a:spcPts val="0"/>
                        </a:spcBef>
                        <a:spcAft>
                          <a:spcPts val="0"/>
                        </a:spcAft>
                      </a:pPr>
                      <a:r>
                        <a:rPr lang="es-EC" sz="1600">
                          <a:effectLst/>
                        </a:rPr>
                        <a:t>20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19.881</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0.59%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20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0.00%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19.782</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1.09%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16534277"/>
                  </a:ext>
                </a:extLst>
              </a:tr>
              <a:tr h="269466">
                <a:tc>
                  <a:txBody>
                    <a:bodyPr/>
                    <a:lstStyle/>
                    <a:p>
                      <a:pPr marL="0" marR="0" indent="0" algn="ctr">
                        <a:lnSpc>
                          <a:spcPct val="150000"/>
                        </a:lnSpc>
                        <a:spcBef>
                          <a:spcPts val="0"/>
                        </a:spcBef>
                        <a:spcAft>
                          <a:spcPts val="0"/>
                        </a:spcAft>
                      </a:pPr>
                      <a:r>
                        <a:rPr lang="es-EC" sz="1600">
                          <a:effectLst/>
                        </a:rPr>
                        <a:t>10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10.989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9.89%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9.99</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0.10%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10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0.00%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25261258"/>
                  </a:ext>
                </a:extLst>
              </a:tr>
              <a:tr h="269466">
                <a:tc>
                  <a:txBody>
                    <a:bodyPr/>
                    <a:lstStyle/>
                    <a:p>
                      <a:pPr marL="0" marR="0" indent="0" algn="ctr">
                        <a:lnSpc>
                          <a:spcPct val="150000"/>
                        </a:lnSpc>
                        <a:spcBef>
                          <a:spcPts val="0"/>
                        </a:spcBef>
                        <a:spcAft>
                          <a:spcPts val="0"/>
                        </a:spcAft>
                      </a:pPr>
                      <a:r>
                        <a:rPr lang="es-EC" sz="1600">
                          <a:effectLst/>
                        </a:rPr>
                        <a:t>15</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15.984</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6.56%</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14.97</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0.20%</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13.986</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6.76%</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38849893"/>
                  </a:ext>
                </a:extLst>
              </a:tr>
              <a:tr h="269466">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E. Prom</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4.44%</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0.23%</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a:effectLst/>
                        </a:rPr>
                        <a:t>2.04%</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32637884"/>
                  </a:ext>
                </a:extLst>
              </a:tr>
              <a:tr h="0">
                <a:tc>
                  <a:txBody>
                    <a:bodyPr/>
                    <a:lstStyle/>
                    <a:p>
                      <a:pPr marL="0" marR="0" indent="0" algn="r">
                        <a:lnSpc>
                          <a:spcPct val="100000"/>
                        </a:lnSpc>
                        <a:spcBef>
                          <a:spcPts val="0"/>
                        </a:spcBef>
                        <a:spcAft>
                          <a:spcPts val="0"/>
                        </a:spcAft>
                      </a:pPr>
                      <a:r>
                        <a:rPr lang="es-EC" sz="600">
                          <a:effectLst/>
                        </a:rPr>
                        <a:t> </a:t>
                      </a:r>
                      <a:endParaRPr lang="en-US" sz="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l">
                        <a:lnSpc>
                          <a:spcPct val="100000"/>
                        </a:lnSpc>
                        <a:spcBef>
                          <a:spcPts val="0"/>
                        </a:spcBef>
                        <a:spcAft>
                          <a:spcPts val="0"/>
                        </a:spcAft>
                      </a:pPr>
                      <a:r>
                        <a:rPr lang="es-EC" sz="600">
                          <a:effectLst/>
                        </a:rPr>
                        <a:t> </a:t>
                      </a:r>
                      <a:endParaRPr lang="en-US" sz="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00000"/>
                        </a:lnSpc>
                        <a:spcBef>
                          <a:spcPts val="0"/>
                        </a:spcBef>
                        <a:spcAft>
                          <a:spcPts val="0"/>
                        </a:spcAft>
                      </a:pPr>
                      <a:r>
                        <a:rPr lang="es-EC" sz="600">
                          <a:effectLst/>
                        </a:rPr>
                        <a:t> </a:t>
                      </a:r>
                      <a:endParaRPr lang="en-US" sz="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00000"/>
                        </a:lnSpc>
                        <a:spcBef>
                          <a:spcPts val="0"/>
                        </a:spcBef>
                        <a:spcAft>
                          <a:spcPts val="0"/>
                        </a:spcAft>
                      </a:pPr>
                      <a:r>
                        <a:rPr lang="es-EC" sz="600">
                          <a:effectLst/>
                        </a:rPr>
                        <a:t> </a:t>
                      </a:r>
                      <a:endParaRPr lang="en-US" sz="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00000"/>
                        </a:lnSpc>
                        <a:spcBef>
                          <a:spcPts val="0"/>
                        </a:spcBef>
                        <a:spcAft>
                          <a:spcPts val="0"/>
                        </a:spcAft>
                      </a:pPr>
                      <a:r>
                        <a:rPr lang="es-EC" sz="600">
                          <a:effectLst/>
                        </a:rPr>
                        <a:t> </a:t>
                      </a:r>
                      <a:endParaRPr lang="en-US" sz="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00000"/>
                        </a:lnSpc>
                        <a:spcBef>
                          <a:spcPts val="0"/>
                        </a:spcBef>
                        <a:spcAft>
                          <a:spcPts val="0"/>
                        </a:spcAft>
                      </a:pPr>
                      <a:r>
                        <a:rPr lang="es-EC" sz="600">
                          <a:effectLst/>
                        </a:rPr>
                        <a:t> </a:t>
                      </a:r>
                      <a:endParaRPr lang="en-US" sz="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00000"/>
                        </a:lnSpc>
                        <a:spcBef>
                          <a:spcPts val="0"/>
                        </a:spcBef>
                        <a:spcAft>
                          <a:spcPts val="0"/>
                        </a:spcAft>
                      </a:pPr>
                      <a:r>
                        <a:rPr lang="es-EC" sz="600">
                          <a:effectLst/>
                        </a:rPr>
                        <a:t> </a:t>
                      </a:r>
                      <a:endParaRPr lang="en-US" sz="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5716339"/>
                  </a:ext>
                </a:extLst>
              </a:tr>
              <a:tr h="269466">
                <a:tc>
                  <a:txBody>
                    <a:bodyPr/>
                    <a:lstStyle/>
                    <a:p>
                      <a:pPr marL="0" marR="0" indent="0" algn="r">
                        <a:lnSpc>
                          <a:spcPct val="150000"/>
                        </a:lnSpc>
                        <a:spcBef>
                          <a:spcPts val="0"/>
                        </a:spcBef>
                        <a:spcAft>
                          <a:spcPts val="0"/>
                        </a:spcAft>
                      </a:pPr>
                      <a:r>
                        <a:rPr lang="es-EC" sz="1600">
                          <a:effectLst/>
                        </a:rPr>
                        <a:t>E. P. Final</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l">
                        <a:lnSpc>
                          <a:spcPct val="150000"/>
                        </a:lnSpc>
                        <a:spcBef>
                          <a:spcPts val="0"/>
                        </a:spcBef>
                        <a:spcAft>
                          <a:spcPts val="0"/>
                        </a:spcAft>
                      </a:pPr>
                      <a:r>
                        <a:rPr lang="es-EC" sz="1600">
                          <a:effectLst/>
                        </a:rPr>
                        <a:t>2.23%</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indent="144145"/>
                      <a:endParaRPr lang="en-US" sz="1600">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l">
                        <a:lnSpc>
                          <a:spcPct val="150000"/>
                        </a:lnSpc>
                        <a:spcBef>
                          <a:spcPts val="0"/>
                        </a:spcBef>
                        <a:spcAft>
                          <a:spcPts val="0"/>
                        </a:spcAft>
                      </a:pPr>
                      <a:r>
                        <a:rPr lang="es-EC" sz="1600">
                          <a:effectLst/>
                        </a:rPr>
                        <a:t> </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r">
                        <a:lnSpc>
                          <a:spcPct val="150000"/>
                        </a:lnSpc>
                        <a:spcBef>
                          <a:spcPts val="0"/>
                        </a:spcBef>
                        <a:spcAft>
                          <a:spcPts val="0"/>
                        </a:spcAft>
                      </a:pPr>
                      <a:r>
                        <a:rPr lang="es-EC" sz="1600">
                          <a:effectLst/>
                        </a:rPr>
                        <a:t> </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803588952"/>
                  </a:ext>
                </a:extLst>
              </a:tr>
            </a:tbl>
          </a:graphicData>
        </a:graphic>
      </p:graphicFrame>
      <p:sp>
        <p:nvSpPr>
          <p:cNvPr id="8" name="Marcador de contenido 2">
            <a:extLst>
              <a:ext uri="{FF2B5EF4-FFF2-40B4-BE49-F238E27FC236}">
                <a16:creationId xmlns:a16="http://schemas.microsoft.com/office/drawing/2014/main" id="{AC9D355A-0FFC-4175-BDBB-1E70D4DAA2D5}"/>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b="1" u="sng">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793265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4905454-02A9-422B-85D2-8DA0D75F9680}"/>
              </a:ext>
            </a:extLst>
          </p:cNvPr>
          <p:cNvSpPr/>
          <p:nvPr/>
        </p:nvSpPr>
        <p:spPr>
          <a:xfrm>
            <a:off x="6396175" y="2936240"/>
            <a:ext cx="2174240" cy="1332131"/>
          </a:xfrm>
          <a:prstGeom prst="ellipse">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graphicFrame>
        <p:nvGraphicFramePr>
          <p:cNvPr id="12" name="Diagram 11">
            <a:extLst>
              <a:ext uri="{FF2B5EF4-FFF2-40B4-BE49-F238E27FC236}">
                <a16:creationId xmlns:a16="http://schemas.microsoft.com/office/drawing/2014/main" id="{E7BA1A2F-7B14-4D23-A05E-D7527F9F0336}"/>
              </a:ext>
            </a:extLst>
          </p:cNvPr>
          <p:cNvGraphicFramePr/>
          <p:nvPr>
            <p:extLst>
              <p:ext uri="{D42A27DB-BD31-4B8C-83A1-F6EECF244321}">
                <p14:modId xmlns:p14="http://schemas.microsoft.com/office/powerpoint/2010/main" val="1082865222"/>
              </p:ext>
            </p:extLst>
          </p:nvPr>
        </p:nvGraphicFramePr>
        <p:xfrm>
          <a:off x="2862357" y="1148120"/>
          <a:ext cx="6649972" cy="5000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ítulo 1">
            <a:extLst>
              <a:ext uri="{FF2B5EF4-FFF2-40B4-BE49-F238E27FC236}">
                <a16:creationId xmlns:a16="http://schemas.microsoft.com/office/drawing/2014/main" id="{74A5AD55-B9D6-462D-B8A5-DC1706147505}"/>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Integración del Sistema</a:t>
            </a:r>
            <a:endParaRPr lang="es-EC" sz="4100" b="1">
              <a:solidFill>
                <a:schemeClr val="tx1">
                  <a:lumMod val="65000"/>
                  <a:lumOff val="35000"/>
                </a:schemeClr>
              </a:solidFill>
              <a:effectLst>
                <a:outerShdw blurRad="38100" dist="38100" dir="2700000" algn="tl">
                  <a:srgbClr val="000000">
                    <a:alpha val="43137"/>
                  </a:srgbClr>
                </a:outerShdw>
              </a:effectLst>
            </a:endParaRPr>
          </a:p>
        </p:txBody>
      </p:sp>
      <p:pic>
        <p:nvPicPr>
          <p:cNvPr id="11" name="Picture 10" descr="C:\Users\esteb\Downloads\Diagrama bloques tesis (1).png">
            <a:extLst>
              <a:ext uri="{FF2B5EF4-FFF2-40B4-BE49-F238E27FC236}">
                <a16:creationId xmlns:a16="http://schemas.microsoft.com/office/drawing/2014/main" id="{D8DA3FA1-F108-4F67-A793-02CE3B2BAF3F}"/>
              </a:ext>
            </a:extLst>
          </p:cNvPr>
          <p:cNvPicPr/>
          <p:nvPr/>
        </p:nvPicPr>
        <p:blipFill rotWithShape="1">
          <a:blip r:embed="rId7" cstate="print">
            <a:extLst>
              <a:ext uri="{28A0092B-C50C-407E-A947-70E740481C1C}">
                <a14:useLocalDpi xmlns:a14="http://schemas.microsoft.com/office/drawing/2010/main" val="0"/>
              </a:ext>
            </a:extLst>
          </a:blip>
          <a:srcRect l="7394" t="1899" r="-2731" b="46417"/>
          <a:stretch/>
        </p:blipFill>
        <p:spPr bwMode="auto">
          <a:xfrm>
            <a:off x="2033182" y="1282907"/>
            <a:ext cx="7780698" cy="4901905"/>
          </a:xfrm>
          <a:prstGeom prst="rect">
            <a:avLst/>
          </a:prstGeom>
          <a:noFill/>
          <a:ln>
            <a:noFill/>
          </a:ln>
          <a:extLst>
            <a:ext uri="{53640926-AAD7-44D8-BBD7-CCE9431645EC}">
              <a14:shadowObscured xmlns:a14="http://schemas.microsoft.com/office/drawing/2010/main"/>
            </a:ext>
          </a:extLst>
        </p:spPr>
      </p:pic>
      <p:pic>
        <p:nvPicPr>
          <p:cNvPr id="1026" name="Picture 2" descr="Resultado de imagen para python">
            <a:extLst>
              <a:ext uri="{FF2B5EF4-FFF2-40B4-BE49-F238E27FC236}">
                <a16:creationId xmlns:a16="http://schemas.microsoft.com/office/drawing/2014/main" id="{215A5D15-D618-43DF-9B4C-BC9ED72935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5431" y="1282907"/>
            <a:ext cx="1560722" cy="1560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udp">
            <a:extLst>
              <a:ext uri="{FF2B5EF4-FFF2-40B4-BE49-F238E27FC236}">
                <a16:creationId xmlns:a16="http://schemas.microsoft.com/office/drawing/2014/main" id="{FB591907-64F3-4B62-ABF7-3D2897A3BC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1390" y="4268371"/>
            <a:ext cx="1484763" cy="1197709"/>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a:extLst>
              <a:ext uri="{FF2B5EF4-FFF2-40B4-BE49-F238E27FC236}">
                <a16:creationId xmlns:a16="http://schemas.microsoft.com/office/drawing/2014/main" id="{26809EC5-CAE9-4AE1-8469-B09C048C61EA}"/>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b="1" u="sng">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06933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Graphic spid="12"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4A5AD55-B9D6-462D-B8A5-DC1706147505}"/>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Pruebas y Resultados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55F19B39-FF13-48DB-8E64-E5F0C9D717D2}"/>
              </a:ext>
            </a:extLst>
          </p:cNvPr>
          <p:cNvSpPr/>
          <p:nvPr/>
        </p:nvSpPr>
        <p:spPr>
          <a:xfrm>
            <a:off x="2021840" y="1517452"/>
            <a:ext cx="6096000" cy="456535"/>
          </a:xfrm>
          <a:prstGeom prst="rect">
            <a:avLst/>
          </a:prstGeom>
        </p:spPr>
        <p:txBody>
          <a:bodyPr>
            <a:spAutoFit/>
          </a:bodyPr>
          <a:lstStyle/>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Prueba del conector rotatorio</a:t>
            </a:r>
          </a:p>
        </p:txBody>
      </p:sp>
      <p:sp>
        <p:nvSpPr>
          <p:cNvPr id="4" name="Rectangle 3">
            <a:extLst>
              <a:ext uri="{FF2B5EF4-FFF2-40B4-BE49-F238E27FC236}">
                <a16:creationId xmlns:a16="http://schemas.microsoft.com/office/drawing/2014/main" id="{5763C856-63BA-4E64-A6EE-F480B40AC6F7}"/>
              </a:ext>
            </a:extLst>
          </p:cNvPr>
          <p:cNvSpPr/>
          <p:nvPr/>
        </p:nvSpPr>
        <p:spPr>
          <a:xfrm>
            <a:off x="2356339" y="1148120"/>
            <a:ext cx="3595856" cy="369332"/>
          </a:xfrm>
          <a:prstGeom prst="rect">
            <a:avLst/>
          </a:prstGeom>
        </p:spPr>
        <p:txBody>
          <a:bodyPr wrap="none">
            <a:spAutoFit/>
          </a:bodyPr>
          <a:lstStyle/>
          <a:p>
            <a:r>
              <a:rPr lang="es-EC">
                <a:latin typeface="Arial" panose="020B0604020202020204" pitchFamily="34" charset="0"/>
                <a:ea typeface="Arial" panose="020B0604020202020204" pitchFamily="34" charset="0"/>
              </a:rPr>
              <a:t>COMPONENTES ELÉCTRICOS </a:t>
            </a:r>
            <a:endParaRPr lang="es-EC"/>
          </a:p>
        </p:txBody>
      </p:sp>
      <p:graphicFrame>
        <p:nvGraphicFramePr>
          <p:cNvPr id="5" name="Table 4">
            <a:extLst>
              <a:ext uri="{FF2B5EF4-FFF2-40B4-BE49-F238E27FC236}">
                <a16:creationId xmlns:a16="http://schemas.microsoft.com/office/drawing/2014/main" id="{7080CACE-FAF3-4667-8E84-8E362091DC6D}"/>
              </a:ext>
            </a:extLst>
          </p:cNvPr>
          <p:cNvGraphicFramePr>
            <a:graphicFrameLocks noGrp="1"/>
          </p:cNvGraphicFramePr>
          <p:nvPr>
            <p:extLst>
              <p:ext uri="{D42A27DB-BD31-4B8C-83A1-F6EECF244321}">
                <p14:modId xmlns:p14="http://schemas.microsoft.com/office/powerpoint/2010/main" val="2119745342"/>
              </p:ext>
            </p:extLst>
          </p:nvPr>
        </p:nvGraphicFramePr>
        <p:xfrm>
          <a:off x="2155213" y="2497350"/>
          <a:ext cx="3796982" cy="2890080"/>
        </p:xfrm>
        <a:graphic>
          <a:graphicData uri="http://schemas.openxmlformats.org/drawingml/2006/table">
            <a:tbl>
              <a:tblPr firstRow="1" firstCol="1" bandRow="1">
                <a:tableStyleId>{5C22544A-7EE6-4342-B048-85BDC9FD1C3A}</a:tableStyleId>
              </a:tblPr>
              <a:tblGrid>
                <a:gridCol w="1898491">
                  <a:extLst>
                    <a:ext uri="{9D8B030D-6E8A-4147-A177-3AD203B41FA5}">
                      <a16:colId xmlns:a16="http://schemas.microsoft.com/office/drawing/2014/main" val="324843727"/>
                    </a:ext>
                  </a:extLst>
                </a:gridCol>
                <a:gridCol w="1898491">
                  <a:extLst>
                    <a:ext uri="{9D8B030D-6E8A-4147-A177-3AD203B41FA5}">
                      <a16:colId xmlns:a16="http://schemas.microsoft.com/office/drawing/2014/main" val="1441156903"/>
                    </a:ext>
                  </a:extLst>
                </a:gridCol>
              </a:tblGrid>
              <a:tr h="450283">
                <a:tc>
                  <a:txBody>
                    <a:bodyPr/>
                    <a:lstStyle/>
                    <a:p>
                      <a:pPr marL="0" marR="0" indent="0" algn="ctr">
                        <a:lnSpc>
                          <a:spcPct val="150000"/>
                        </a:lnSpc>
                        <a:spcBef>
                          <a:spcPts val="0"/>
                        </a:spcBef>
                        <a:spcAft>
                          <a:spcPts val="0"/>
                        </a:spcAft>
                      </a:pPr>
                      <a:r>
                        <a:rPr lang="es-EC" sz="1400">
                          <a:effectLst/>
                        </a:rPr>
                        <a:t>TIEMPO [min]</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TEMPERATURA DEL ANILLO [°C]</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150031053"/>
                  </a:ext>
                </a:extLst>
              </a:tr>
              <a:tr h="212343">
                <a:tc>
                  <a:txBody>
                    <a:bodyPr/>
                    <a:lstStyle/>
                    <a:p>
                      <a:pPr marL="0" marR="0" indent="0" algn="ctr">
                        <a:lnSpc>
                          <a:spcPct val="150000"/>
                        </a:lnSpc>
                        <a:spcBef>
                          <a:spcPts val="0"/>
                        </a:spcBef>
                        <a:spcAft>
                          <a:spcPts val="0"/>
                        </a:spcAft>
                      </a:pPr>
                      <a:r>
                        <a:rPr lang="es-EC" sz="14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20.8</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31841194"/>
                  </a:ext>
                </a:extLst>
              </a:tr>
              <a:tr h="212343">
                <a:tc>
                  <a:txBody>
                    <a:bodyPr/>
                    <a:lstStyle/>
                    <a:p>
                      <a:pPr marL="0" marR="0" indent="0" algn="ctr">
                        <a:lnSpc>
                          <a:spcPct val="150000"/>
                        </a:lnSpc>
                        <a:spcBef>
                          <a:spcPts val="0"/>
                        </a:spcBef>
                        <a:spcAft>
                          <a:spcPts val="0"/>
                        </a:spcAft>
                      </a:pPr>
                      <a:r>
                        <a:rPr lang="es-EC" sz="1400">
                          <a:effectLst/>
                        </a:rPr>
                        <a:t>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45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5133035"/>
                  </a:ext>
                </a:extLst>
              </a:tr>
              <a:tr h="212343">
                <a:tc>
                  <a:txBody>
                    <a:bodyPr/>
                    <a:lstStyle/>
                    <a:p>
                      <a:pPr marL="0" marR="0" indent="0" algn="ctr">
                        <a:lnSpc>
                          <a:spcPct val="150000"/>
                        </a:lnSpc>
                        <a:spcBef>
                          <a:spcPts val="0"/>
                        </a:spcBef>
                        <a:spcAft>
                          <a:spcPts val="0"/>
                        </a:spcAft>
                      </a:pPr>
                      <a:r>
                        <a:rPr lang="es-EC" sz="1400">
                          <a:effectLst/>
                        </a:rPr>
                        <a:t>10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54</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235166252"/>
                  </a:ext>
                </a:extLst>
              </a:tr>
              <a:tr h="212343">
                <a:tc>
                  <a:txBody>
                    <a:bodyPr/>
                    <a:lstStyle/>
                    <a:p>
                      <a:pPr marL="0" marR="0" indent="0" algn="ctr">
                        <a:lnSpc>
                          <a:spcPct val="150000"/>
                        </a:lnSpc>
                        <a:spcBef>
                          <a:spcPts val="0"/>
                        </a:spcBef>
                        <a:spcAft>
                          <a:spcPts val="0"/>
                        </a:spcAft>
                      </a:pPr>
                      <a:r>
                        <a:rPr lang="es-EC" sz="1400">
                          <a:effectLst/>
                        </a:rPr>
                        <a:t>15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62.5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69697621"/>
                  </a:ext>
                </a:extLst>
              </a:tr>
              <a:tr h="212343">
                <a:tc>
                  <a:txBody>
                    <a:bodyPr/>
                    <a:lstStyle/>
                    <a:p>
                      <a:pPr marL="0" marR="0" indent="0" algn="ctr">
                        <a:lnSpc>
                          <a:spcPct val="150000"/>
                        </a:lnSpc>
                        <a:spcBef>
                          <a:spcPts val="0"/>
                        </a:spcBef>
                        <a:spcAft>
                          <a:spcPts val="0"/>
                        </a:spcAft>
                      </a:pPr>
                      <a:r>
                        <a:rPr lang="es-EC" sz="1400">
                          <a:effectLst/>
                        </a:rPr>
                        <a:t>20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75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2518811"/>
                  </a:ext>
                </a:extLst>
              </a:tr>
              <a:tr h="212343">
                <a:tc>
                  <a:txBody>
                    <a:bodyPr/>
                    <a:lstStyle/>
                    <a:p>
                      <a:pPr marL="0" marR="0" indent="0" algn="ctr">
                        <a:lnSpc>
                          <a:spcPct val="150000"/>
                        </a:lnSpc>
                        <a:spcBef>
                          <a:spcPts val="0"/>
                        </a:spcBef>
                        <a:spcAft>
                          <a:spcPts val="0"/>
                        </a:spcAft>
                      </a:pPr>
                      <a:r>
                        <a:rPr lang="es-EC" sz="1400">
                          <a:effectLst/>
                        </a:rPr>
                        <a:t>25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87</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53933128"/>
                  </a:ext>
                </a:extLst>
              </a:tr>
              <a:tr h="212343">
                <a:tc>
                  <a:txBody>
                    <a:bodyPr/>
                    <a:lstStyle/>
                    <a:p>
                      <a:pPr marL="0" marR="0" indent="0" algn="ctr">
                        <a:lnSpc>
                          <a:spcPct val="150000"/>
                        </a:lnSpc>
                        <a:spcBef>
                          <a:spcPts val="0"/>
                        </a:spcBef>
                        <a:spcAft>
                          <a:spcPts val="0"/>
                        </a:spcAft>
                      </a:pPr>
                      <a:r>
                        <a:rPr lang="es-EC" sz="1400">
                          <a:effectLst/>
                        </a:rPr>
                        <a:t>30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90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970871874"/>
                  </a:ext>
                </a:extLst>
              </a:tr>
              <a:tr h="212343">
                <a:tc>
                  <a:txBody>
                    <a:bodyPr/>
                    <a:lstStyle/>
                    <a:p>
                      <a:pPr marL="0" marR="0" indent="0" algn="ctr">
                        <a:lnSpc>
                          <a:spcPct val="150000"/>
                        </a:lnSpc>
                        <a:spcBef>
                          <a:spcPts val="0"/>
                        </a:spcBef>
                        <a:spcAft>
                          <a:spcPts val="0"/>
                        </a:spcAft>
                      </a:pPr>
                      <a:r>
                        <a:rPr lang="es-EC" sz="1400">
                          <a:effectLst/>
                        </a:rPr>
                        <a:t>35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400">
                          <a:effectLst/>
                        </a:rPr>
                        <a:t>97</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808648100"/>
                  </a:ext>
                </a:extLst>
              </a:tr>
            </a:tbl>
          </a:graphicData>
        </a:graphic>
      </p:graphicFrame>
      <p:graphicFrame>
        <p:nvGraphicFramePr>
          <p:cNvPr id="13" name="Chart 12">
            <a:extLst>
              <a:ext uri="{FF2B5EF4-FFF2-40B4-BE49-F238E27FC236}">
                <a16:creationId xmlns:a16="http://schemas.microsoft.com/office/drawing/2014/main" id="{F1C2DD94-7E89-439A-8223-19DB524FC065}"/>
              </a:ext>
            </a:extLst>
          </p:cNvPr>
          <p:cNvGraphicFramePr/>
          <p:nvPr>
            <p:extLst>
              <p:ext uri="{D42A27DB-BD31-4B8C-83A1-F6EECF244321}">
                <p14:modId xmlns:p14="http://schemas.microsoft.com/office/powerpoint/2010/main" val="3826950753"/>
              </p:ext>
            </p:extLst>
          </p:nvPr>
        </p:nvGraphicFramePr>
        <p:xfrm>
          <a:off x="6563360" y="1880221"/>
          <a:ext cx="4734560" cy="4030573"/>
        </p:xfrm>
        <a:graphic>
          <a:graphicData uri="http://schemas.openxmlformats.org/drawingml/2006/chart">
            <c:chart xmlns:c="http://schemas.openxmlformats.org/drawingml/2006/chart" xmlns:r="http://schemas.openxmlformats.org/officeDocument/2006/relationships" r:id="rId3"/>
          </a:graphicData>
        </a:graphic>
      </p:graphicFrame>
      <p:sp>
        <p:nvSpPr>
          <p:cNvPr id="9" name="Marcador de contenido 2">
            <a:extLst>
              <a:ext uri="{FF2B5EF4-FFF2-40B4-BE49-F238E27FC236}">
                <a16:creationId xmlns:a16="http://schemas.microsoft.com/office/drawing/2014/main" id="{78421969-83AB-4F90-97E1-24733DBD27A7}"/>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err="1">
                <a:solidFill>
                  <a:prstClr val="white"/>
                </a:solidFill>
                <a:latin typeface="+mj-lt"/>
                <a:cs typeface="Times New Roman" panose="02020603050405020304" pitchFamily="18" charset="0"/>
              </a:rPr>
              <a:t>Desorientaci</a:t>
            </a:r>
            <a:r>
              <a:rPr lang="es-EC" sz="1300" err="1">
                <a:solidFill>
                  <a:prstClr val="white"/>
                </a:solidFill>
                <a:latin typeface="+mj-lt"/>
                <a:cs typeface="Times New Roman" panose="02020603050405020304" pitchFamily="18" charset="0"/>
              </a:rPr>
              <a:t>ó</a:t>
            </a:r>
            <a:r>
              <a:rPr lang="es-MX" sz="1300">
                <a:solidFill>
                  <a:prstClr val="white"/>
                </a:solidFill>
                <a:latin typeface="+mj-lt"/>
                <a:cs typeface="Times New Roman" panose="02020603050405020304" pitchFamily="18" charset="0"/>
              </a:rPr>
              <a:t>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b="1" u="sng">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55499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4A5AD55-B9D6-462D-B8A5-DC1706147505}"/>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Pruebas y Resultados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55F19B39-FF13-48DB-8E64-E5F0C9D717D2}"/>
              </a:ext>
            </a:extLst>
          </p:cNvPr>
          <p:cNvSpPr/>
          <p:nvPr/>
        </p:nvSpPr>
        <p:spPr>
          <a:xfrm>
            <a:off x="2021840" y="1517452"/>
            <a:ext cx="6096000" cy="456535"/>
          </a:xfrm>
          <a:prstGeom prst="rect">
            <a:avLst/>
          </a:prstGeom>
        </p:spPr>
        <p:txBody>
          <a:bodyPr>
            <a:spAutoFit/>
          </a:bodyPr>
          <a:lstStyle/>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Prueba del motor eléctrico</a:t>
            </a:r>
          </a:p>
        </p:txBody>
      </p:sp>
      <p:sp>
        <p:nvSpPr>
          <p:cNvPr id="4" name="Rectangle 3">
            <a:extLst>
              <a:ext uri="{FF2B5EF4-FFF2-40B4-BE49-F238E27FC236}">
                <a16:creationId xmlns:a16="http://schemas.microsoft.com/office/drawing/2014/main" id="{5763C856-63BA-4E64-A6EE-F480B40AC6F7}"/>
              </a:ext>
            </a:extLst>
          </p:cNvPr>
          <p:cNvSpPr/>
          <p:nvPr/>
        </p:nvSpPr>
        <p:spPr>
          <a:xfrm>
            <a:off x="2356339" y="1148120"/>
            <a:ext cx="3595856" cy="369332"/>
          </a:xfrm>
          <a:prstGeom prst="rect">
            <a:avLst/>
          </a:prstGeom>
        </p:spPr>
        <p:txBody>
          <a:bodyPr wrap="none">
            <a:spAutoFit/>
          </a:bodyPr>
          <a:lstStyle/>
          <a:p>
            <a:r>
              <a:rPr lang="es-EC">
                <a:latin typeface="Arial" panose="020B0604020202020204" pitchFamily="34" charset="0"/>
                <a:ea typeface="Arial" panose="020B0604020202020204" pitchFamily="34" charset="0"/>
              </a:rPr>
              <a:t>COMPONENTES ELÉCTRICOS </a:t>
            </a:r>
            <a:endParaRPr lang="es-EC"/>
          </a:p>
        </p:txBody>
      </p:sp>
      <p:graphicFrame>
        <p:nvGraphicFramePr>
          <p:cNvPr id="2" name="Table 1">
            <a:extLst>
              <a:ext uri="{FF2B5EF4-FFF2-40B4-BE49-F238E27FC236}">
                <a16:creationId xmlns:a16="http://schemas.microsoft.com/office/drawing/2014/main" id="{A77B9040-FCA5-4D44-ADB6-E699D2C0E456}"/>
              </a:ext>
            </a:extLst>
          </p:cNvPr>
          <p:cNvGraphicFramePr>
            <a:graphicFrameLocks noGrp="1"/>
          </p:cNvGraphicFramePr>
          <p:nvPr>
            <p:extLst>
              <p:ext uri="{D42A27DB-BD31-4B8C-83A1-F6EECF244321}">
                <p14:modId xmlns:p14="http://schemas.microsoft.com/office/powerpoint/2010/main" val="391503479"/>
              </p:ext>
            </p:extLst>
          </p:nvPr>
        </p:nvGraphicFramePr>
        <p:xfrm>
          <a:off x="2356339" y="2069050"/>
          <a:ext cx="3069101" cy="2271141"/>
        </p:xfrm>
        <a:graphic>
          <a:graphicData uri="http://schemas.openxmlformats.org/drawingml/2006/table">
            <a:tbl>
              <a:tblPr firstRow="1" firstCol="1" bandRow="1">
                <a:tableStyleId>{5C22544A-7EE6-4342-B048-85BDC9FD1C3A}</a:tableStyleId>
              </a:tblPr>
              <a:tblGrid>
                <a:gridCol w="1236166">
                  <a:extLst>
                    <a:ext uri="{9D8B030D-6E8A-4147-A177-3AD203B41FA5}">
                      <a16:colId xmlns:a16="http://schemas.microsoft.com/office/drawing/2014/main" val="3687075376"/>
                    </a:ext>
                  </a:extLst>
                </a:gridCol>
                <a:gridCol w="1832935">
                  <a:extLst>
                    <a:ext uri="{9D8B030D-6E8A-4147-A177-3AD203B41FA5}">
                      <a16:colId xmlns:a16="http://schemas.microsoft.com/office/drawing/2014/main" val="3537841716"/>
                    </a:ext>
                  </a:extLst>
                </a:gridCol>
              </a:tblGrid>
              <a:tr h="255905">
                <a:tc>
                  <a:txBody>
                    <a:bodyPr/>
                    <a:lstStyle/>
                    <a:p>
                      <a:pPr marL="0" marR="0" indent="0" algn="ctr">
                        <a:lnSpc>
                          <a:spcPct val="150000"/>
                        </a:lnSpc>
                        <a:spcBef>
                          <a:spcPts val="0"/>
                        </a:spcBef>
                        <a:spcAft>
                          <a:spcPts val="0"/>
                        </a:spcAft>
                      </a:pPr>
                      <a:r>
                        <a:rPr lang="es-EC" sz="1100">
                          <a:effectLst/>
                        </a:rPr>
                        <a:t>TIEMPO [min]</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CORRIENTE EN EL MOTOR [A]</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9533872"/>
                  </a:ext>
                </a:extLst>
              </a:tr>
              <a:tr h="182880">
                <a:tc>
                  <a:txBody>
                    <a:bodyPr/>
                    <a:lstStyle/>
                    <a:p>
                      <a:pPr marL="0" marR="0" indent="0" algn="ctr">
                        <a:lnSpc>
                          <a:spcPct val="150000"/>
                        </a:lnSpc>
                        <a:spcBef>
                          <a:spcPts val="0"/>
                        </a:spcBef>
                        <a:spcAft>
                          <a:spcPts val="0"/>
                        </a:spcAft>
                      </a:pPr>
                      <a:r>
                        <a:rPr lang="es-EC" sz="1100">
                          <a:effectLst/>
                        </a:rPr>
                        <a:t>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14.1</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61467434"/>
                  </a:ext>
                </a:extLst>
              </a:tr>
              <a:tr h="182880">
                <a:tc>
                  <a:txBody>
                    <a:bodyPr/>
                    <a:lstStyle/>
                    <a:p>
                      <a:pPr marL="0" marR="0" indent="0" algn="ctr">
                        <a:lnSpc>
                          <a:spcPct val="150000"/>
                        </a:lnSpc>
                        <a:spcBef>
                          <a:spcPts val="0"/>
                        </a:spcBef>
                        <a:spcAft>
                          <a:spcPts val="0"/>
                        </a:spcAft>
                      </a:pPr>
                      <a:r>
                        <a:rPr lang="es-EC" sz="1100">
                          <a:effectLst/>
                        </a:rPr>
                        <a:t>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14.1</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86181401"/>
                  </a:ext>
                </a:extLst>
              </a:tr>
              <a:tr h="182880">
                <a:tc>
                  <a:txBody>
                    <a:bodyPr/>
                    <a:lstStyle/>
                    <a:p>
                      <a:pPr marL="0" marR="0" indent="0" algn="ctr">
                        <a:lnSpc>
                          <a:spcPct val="150000"/>
                        </a:lnSpc>
                        <a:spcBef>
                          <a:spcPts val="0"/>
                        </a:spcBef>
                        <a:spcAft>
                          <a:spcPts val="0"/>
                        </a:spcAft>
                      </a:pPr>
                      <a:r>
                        <a:rPr lang="es-EC" sz="1100">
                          <a:effectLst/>
                        </a:rPr>
                        <a:t>10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14.1</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34318278"/>
                  </a:ext>
                </a:extLst>
              </a:tr>
              <a:tr h="182880">
                <a:tc>
                  <a:txBody>
                    <a:bodyPr/>
                    <a:lstStyle/>
                    <a:p>
                      <a:pPr marL="0" marR="0" indent="0" algn="ctr">
                        <a:lnSpc>
                          <a:spcPct val="150000"/>
                        </a:lnSpc>
                        <a:spcBef>
                          <a:spcPts val="0"/>
                        </a:spcBef>
                        <a:spcAft>
                          <a:spcPts val="0"/>
                        </a:spcAft>
                      </a:pPr>
                      <a:r>
                        <a:rPr lang="es-EC" sz="1100">
                          <a:effectLst/>
                        </a:rPr>
                        <a:t>15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14.4</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9487728"/>
                  </a:ext>
                </a:extLst>
              </a:tr>
              <a:tr h="182880">
                <a:tc>
                  <a:txBody>
                    <a:bodyPr/>
                    <a:lstStyle/>
                    <a:p>
                      <a:pPr marL="0" marR="0" indent="0" algn="ctr">
                        <a:lnSpc>
                          <a:spcPct val="150000"/>
                        </a:lnSpc>
                        <a:spcBef>
                          <a:spcPts val="0"/>
                        </a:spcBef>
                        <a:spcAft>
                          <a:spcPts val="0"/>
                        </a:spcAft>
                      </a:pPr>
                      <a:r>
                        <a:rPr lang="es-EC" sz="1100">
                          <a:effectLst/>
                        </a:rPr>
                        <a:t>20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13.9</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07411692"/>
                  </a:ext>
                </a:extLst>
              </a:tr>
              <a:tr h="182880">
                <a:tc>
                  <a:txBody>
                    <a:bodyPr/>
                    <a:lstStyle/>
                    <a:p>
                      <a:pPr marL="0" marR="0" indent="0" algn="ctr">
                        <a:lnSpc>
                          <a:spcPct val="150000"/>
                        </a:lnSpc>
                        <a:spcBef>
                          <a:spcPts val="0"/>
                        </a:spcBef>
                        <a:spcAft>
                          <a:spcPts val="0"/>
                        </a:spcAft>
                      </a:pPr>
                      <a:r>
                        <a:rPr lang="es-EC" sz="1100">
                          <a:effectLst/>
                        </a:rPr>
                        <a:t>25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13.8</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36633005"/>
                  </a:ext>
                </a:extLst>
              </a:tr>
              <a:tr h="182880">
                <a:tc>
                  <a:txBody>
                    <a:bodyPr/>
                    <a:lstStyle/>
                    <a:p>
                      <a:pPr marL="0" marR="0" indent="0" algn="ctr">
                        <a:lnSpc>
                          <a:spcPct val="150000"/>
                        </a:lnSpc>
                        <a:spcBef>
                          <a:spcPts val="0"/>
                        </a:spcBef>
                        <a:spcAft>
                          <a:spcPts val="0"/>
                        </a:spcAft>
                      </a:pPr>
                      <a:r>
                        <a:rPr lang="es-EC" sz="1100">
                          <a:effectLst/>
                        </a:rPr>
                        <a:t>30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13.6</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07086244"/>
                  </a:ext>
                </a:extLst>
              </a:tr>
              <a:tr h="182880">
                <a:tc>
                  <a:txBody>
                    <a:bodyPr/>
                    <a:lstStyle/>
                    <a:p>
                      <a:pPr marL="0" marR="0" indent="0" algn="ctr">
                        <a:lnSpc>
                          <a:spcPct val="150000"/>
                        </a:lnSpc>
                        <a:spcBef>
                          <a:spcPts val="0"/>
                        </a:spcBef>
                        <a:spcAft>
                          <a:spcPts val="0"/>
                        </a:spcAft>
                      </a:pPr>
                      <a:r>
                        <a:rPr lang="es-EC" sz="1100">
                          <a:effectLst/>
                        </a:rPr>
                        <a:t>35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14.5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43878600"/>
                  </a:ext>
                </a:extLst>
              </a:tr>
            </a:tbl>
          </a:graphicData>
        </a:graphic>
      </p:graphicFrame>
      <p:graphicFrame>
        <p:nvGraphicFramePr>
          <p:cNvPr id="6" name="Table 5">
            <a:extLst>
              <a:ext uri="{FF2B5EF4-FFF2-40B4-BE49-F238E27FC236}">
                <a16:creationId xmlns:a16="http://schemas.microsoft.com/office/drawing/2014/main" id="{5EC6AE16-8C8B-4831-9090-41CA84595F0A}"/>
              </a:ext>
            </a:extLst>
          </p:cNvPr>
          <p:cNvGraphicFramePr>
            <a:graphicFrameLocks noGrp="1"/>
          </p:cNvGraphicFramePr>
          <p:nvPr>
            <p:extLst>
              <p:ext uri="{D42A27DB-BD31-4B8C-83A1-F6EECF244321}">
                <p14:modId xmlns:p14="http://schemas.microsoft.com/office/powerpoint/2010/main" val="3118376259"/>
              </p:ext>
            </p:extLst>
          </p:nvPr>
        </p:nvGraphicFramePr>
        <p:xfrm>
          <a:off x="7138353" y="1503702"/>
          <a:ext cx="4457700" cy="2051177"/>
        </p:xfrm>
        <a:graphic>
          <a:graphicData uri="http://schemas.openxmlformats.org/drawingml/2006/table">
            <a:tbl>
              <a:tblPr firstRow="1" firstCol="1" bandRow="1">
                <a:tableStyleId>{5C22544A-7EE6-4342-B048-85BDC9FD1C3A}</a:tableStyleId>
              </a:tblPr>
              <a:tblGrid>
                <a:gridCol w="1660047">
                  <a:extLst>
                    <a:ext uri="{9D8B030D-6E8A-4147-A177-3AD203B41FA5}">
                      <a16:colId xmlns:a16="http://schemas.microsoft.com/office/drawing/2014/main" val="2812424722"/>
                    </a:ext>
                  </a:extLst>
                </a:gridCol>
                <a:gridCol w="2797653">
                  <a:extLst>
                    <a:ext uri="{9D8B030D-6E8A-4147-A177-3AD203B41FA5}">
                      <a16:colId xmlns:a16="http://schemas.microsoft.com/office/drawing/2014/main" val="3849253307"/>
                    </a:ext>
                  </a:extLst>
                </a:gridCol>
              </a:tblGrid>
              <a:tr h="255905">
                <a:tc>
                  <a:txBody>
                    <a:bodyPr/>
                    <a:lstStyle/>
                    <a:p>
                      <a:pPr marL="0" marR="0" indent="0" algn="ctr">
                        <a:lnSpc>
                          <a:spcPct val="150000"/>
                        </a:lnSpc>
                        <a:spcBef>
                          <a:spcPts val="0"/>
                        </a:spcBef>
                        <a:spcAft>
                          <a:spcPts val="0"/>
                        </a:spcAft>
                      </a:pPr>
                      <a:r>
                        <a:rPr lang="es-EC" sz="1100">
                          <a:effectLst/>
                        </a:rPr>
                        <a:t>TIEMPO [min]</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TEMPERATURA DEL MOTOR [°C]</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51587086"/>
                  </a:ext>
                </a:extLst>
              </a:tr>
              <a:tr h="182880">
                <a:tc>
                  <a:txBody>
                    <a:bodyPr/>
                    <a:lstStyle/>
                    <a:p>
                      <a:pPr marL="0" marR="0" indent="0" algn="ctr">
                        <a:lnSpc>
                          <a:spcPct val="150000"/>
                        </a:lnSpc>
                        <a:spcBef>
                          <a:spcPts val="0"/>
                        </a:spcBef>
                        <a:spcAft>
                          <a:spcPts val="0"/>
                        </a:spcAft>
                      </a:pPr>
                      <a:r>
                        <a:rPr lang="es-EC" sz="1100">
                          <a:effectLst/>
                        </a:rPr>
                        <a:t>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25.6</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90959379"/>
                  </a:ext>
                </a:extLst>
              </a:tr>
              <a:tr h="182880">
                <a:tc>
                  <a:txBody>
                    <a:bodyPr/>
                    <a:lstStyle/>
                    <a:p>
                      <a:pPr marL="0" marR="0" indent="0" algn="ctr">
                        <a:lnSpc>
                          <a:spcPct val="150000"/>
                        </a:lnSpc>
                        <a:spcBef>
                          <a:spcPts val="0"/>
                        </a:spcBef>
                        <a:spcAft>
                          <a:spcPts val="0"/>
                        </a:spcAft>
                      </a:pPr>
                      <a:r>
                        <a:rPr lang="es-EC" sz="1100">
                          <a:effectLst/>
                        </a:rPr>
                        <a:t>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48</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91358451"/>
                  </a:ext>
                </a:extLst>
              </a:tr>
              <a:tr h="182880">
                <a:tc>
                  <a:txBody>
                    <a:bodyPr/>
                    <a:lstStyle/>
                    <a:p>
                      <a:pPr marL="0" marR="0" indent="0" algn="ctr">
                        <a:lnSpc>
                          <a:spcPct val="150000"/>
                        </a:lnSpc>
                        <a:spcBef>
                          <a:spcPts val="0"/>
                        </a:spcBef>
                        <a:spcAft>
                          <a:spcPts val="0"/>
                        </a:spcAft>
                      </a:pPr>
                      <a:r>
                        <a:rPr lang="es-EC" sz="1100">
                          <a:effectLst/>
                        </a:rPr>
                        <a:t>10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56</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40726254"/>
                  </a:ext>
                </a:extLst>
              </a:tr>
              <a:tr h="182880">
                <a:tc>
                  <a:txBody>
                    <a:bodyPr/>
                    <a:lstStyle/>
                    <a:p>
                      <a:pPr marL="0" marR="0" indent="0" algn="ctr">
                        <a:lnSpc>
                          <a:spcPct val="150000"/>
                        </a:lnSpc>
                        <a:spcBef>
                          <a:spcPts val="0"/>
                        </a:spcBef>
                        <a:spcAft>
                          <a:spcPts val="0"/>
                        </a:spcAft>
                      </a:pPr>
                      <a:r>
                        <a:rPr lang="es-EC" sz="1100">
                          <a:effectLst/>
                        </a:rPr>
                        <a:t>15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68</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75685564"/>
                  </a:ext>
                </a:extLst>
              </a:tr>
              <a:tr h="182880">
                <a:tc>
                  <a:txBody>
                    <a:bodyPr/>
                    <a:lstStyle/>
                    <a:p>
                      <a:pPr marL="0" marR="0" indent="0" algn="ctr">
                        <a:lnSpc>
                          <a:spcPct val="150000"/>
                        </a:lnSpc>
                        <a:spcBef>
                          <a:spcPts val="0"/>
                        </a:spcBef>
                        <a:spcAft>
                          <a:spcPts val="0"/>
                        </a:spcAft>
                      </a:pPr>
                      <a:r>
                        <a:rPr lang="es-EC" sz="1100">
                          <a:effectLst/>
                        </a:rPr>
                        <a:t>20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74</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55101031"/>
                  </a:ext>
                </a:extLst>
              </a:tr>
              <a:tr h="182880">
                <a:tc>
                  <a:txBody>
                    <a:bodyPr/>
                    <a:lstStyle/>
                    <a:p>
                      <a:pPr marL="0" marR="0" indent="0" algn="ctr">
                        <a:lnSpc>
                          <a:spcPct val="150000"/>
                        </a:lnSpc>
                        <a:spcBef>
                          <a:spcPts val="0"/>
                        </a:spcBef>
                        <a:spcAft>
                          <a:spcPts val="0"/>
                        </a:spcAft>
                      </a:pPr>
                      <a:r>
                        <a:rPr lang="es-EC" sz="1100">
                          <a:effectLst/>
                        </a:rPr>
                        <a:t>25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79</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12044086"/>
                  </a:ext>
                </a:extLst>
              </a:tr>
              <a:tr h="182880">
                <a:tc>
                  <a:txBody>
                    <a:bodyPr/>
                    <a:lstStyle/>
                    <a:p>
                      <a:pPr marL="0" marR="0" indent="0" algn="ctr">
                        <a:lnSpc>
                          <a:spcPct val="150000"/>
                        </a:lnSpc>
                        <a:spcBef>
                          <a:spcPts val="0"/>
                        </a:spcBef>
                        <a:spcAft>
                          <a:spcPts val="0"/>
                        </a:spcAft>
                      </a:pPr>
                      <a:r>
                        <a:rPr lang="es-EC" sz="1100">
                          <a:effectLst/>
                        </a:rPr>
                        <a:t>30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85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10604691"/>
                  </a:ext>
                </a:extLst>
              </a:tr>
              <a:tr h="182880">
                <a:tc>
                  <a:txBody>
                    <a:bodyPr/>
                    <a:lstStyle/>
                    <a:p>
                      <a:pPr marL="0" marR="0" indent="0" algn="ctr">
                        <a:lnSpc>
                          <a:spcPct val="150000"/>
                        </a:lnSpc>
                        <a:spcBef>
                          <a:spcPts val="0"/>
                        </a:spcBef>
                        <a:spcAft>
                          <a:spcPts val="0"/>
                        </a:spcAft>
                      </a:pPr>
                      <a:r>
                        <a:rPr lang="es-EC" sz="1100">
                          <a:effectLst/>
                        </a:rPr>
                        <a:t>35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100">
                          <a:effectLst/>
                        </a:rPr>
                        <a:t>87</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85793154"/>
                  </a:ext>
                </a:extLst>
              </a:tr>
            </a:tbl>
          </a:graphicData>
        </a:graphic>
      </p:graphicFrame>
      <p:graphicFrame>
        <p:nvGraphicFramePr>
          <p:cNvPr id="9" name="Chart 8">
            <a:extLst>
              <a:ext uri="{FF2B5EF4-FFF2-40B4-BE49-F238E27FC236}">
                <a16:creationId xmlns:a16="http://schemas.microsoft.com/office/drawing/2014/main" id="{0D02E9C8-2673-4DF3-9839-51B124533AA3}"/>
              </a:ext>
            </a:extLst>
          </p:cNvPr>
          <p:cNvGraphicFramePr/>
          <p:nvPr>
            <p:extLst>
              <p:ext uri="{D42A27DB-BD31-4B8C-83A1-F6EECF244321}">
                <p14:modId xmlns:p14="http://schemas.microsoft.com/office/powerpoint/2010/main" val="1608679197"/>
              </p:ext>
            </p:extLst>
          </p:nvPr>
        </p:nvGraphicFramePr>
        <p:xfrm>
          <a:off x="7020243" y="3651765"/>
          <a:ext cx="4575810" cy="27476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9EB17C71-4612-4A95-B1B7-A411A298E5D4}"/>
              </a:ext>
            </a:extLst>
          </p:cNvPr>
          <p:cNvGraphicFramePr>
            <a:graphicFrameLocks noGrp="1"/>
          </p:cNvGraphicFramePr>
          <p:nvPr>
            <p:extLst>
              <p:ext uri="{D42A27DB-BD31-4B8C-83A1-F6EECF244321}">
                <p14:modId xmlns:p14="http://schemas.microsoft.com/office/powerpoint/2010/main" val="1040388675"/>
              </p:ext>
            </p:extLst>
          </p:nvPr>
        </p:nvGraphicFramePr>
        <p:xfrm>
          <a:off x="2393792" y="4884014"/>
          <a:ext cx="3829050" cy="1153541"/>
        </p:xfrm>
        <a:graphic>
          <a:graphicData uri="http://schemas.openxmlformats.org/drawingml/2006/table">
            <a:tbl>
              <a:tblPr firstRow="1" firstCol="1" bandRow="1">
                <a:tableStyleId>{5C22544A-7EE6-4342-B048-85BDC9FD1C3A}</a:tableStyleId>
              </a:tblPr>
              <a:tblGrid>
                <a:gridCol w="1663700">
                  <a:extLst>
                    <a:ext uri="{9D8B030D-6E8A-4147-A177-3AD203B41FA5}">
                      <a16:colId xmlns:a16="http://schemas.microsoft.com/office/drawing/2014/main" val="339250748"/>
                    </a:ext>
                  </a:extLst>
                </a:gridCol>
                <a:gridCol w="2165350">
                  <a:extLst>
                    <a:ext uri="{9D8B030D-6E8A-4147-A177-3AD203B41FA5}">
                      <a16:colId xmlns:a16="http://schemas.microsoft.com/office/drawing/2014/main" val="1789240716"/>
                    </a:ext>
                  </a:extLst>
                </a:gridCol>
              </a:tblGrid>
              <a:tr h="255905">
                <a:tc>
                  <a:txBody>
                    <a:bodyPr/>
                    <a:lstStyle/>
                    <a:p>
                      <a:pPr marL="0" marR="0" indent="0" algn="ctr">
                        <a:lnSpc>
                          <a:spcPct val="150000"/>
                        </a:lnSpc>
                        <a:spcBef>
                          <a:spcPts val="0"/>
                        </a:spcBef>
                        <a:spcAft>
                          <a:spcPts val="0"/>
                        </a:spcAft>
                      </a:pPr>
                      <a:r>
                        <a:rPr lang="es-EC" sz="1100">
                          <a:effectLst/>
                        </a:rPr>
                        <a:t>Tiempo [min]</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Temperatura Estimada [°C]</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534634810"/>
                  </a:ext>
                </a:extLst>
              </a:tr>
              <a:tr h="182880">
                <a:tc>
                  <a:txBody>
                    <a:bodyPr/>
                    <a:lstStyle/>
                    <a:p>
                      <a:pPr marL="0" marR="0" indent="0" algn="ctr">
                        <a:lnSpc>
                          <a:spcPct val="150000"/>
                        </a:lnSpc>
                        <a:spcBef>
                          <a:spcPts val="0"/>
                        </a:spcBef>
                        <a:spcAft>
                          <a:spcPts val="0"/>
                        </a:spcAft>
                      </a:pPr>
                      <a:r>
                        <a:rPr lang="es-EC" sz="1100">
                          <a:effectLst/>
                        </a:rPr>
                        <a:t>60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107.43</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182011827"/>
                  </a:ext>
                </a:extLst>
              </a:tr>
              <a:tr h="182880">
                <a:tc>
                  <a:txBody>
                    <a:bodyPr/>
                    <a:lstStyle/>
                    <a:p>
                      <a:pPr marL="0" marR="0" indent="0" algn="ctr">
                        <a:lnSpc>
                          <a:spcPct val="150000"/>
                        </a:lnSpc>
                        <a:spcBef>
                          <a:spcPts val="0"/>
                        </a:spcBef>
                        <a:spcAft>
                          <a:spcPts val="0"/>
                        </a:spcAft>
                      </a:pPr>
                      <a:r>
                        <a:rPr lang="es-EC" sz="1100">
                          <a:effectLst/>
                        </a:rPr>
                        <a:t>70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112.85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523927446"/>
                  </a:ext>
                </a:extLst>
              </a:tr>
              <a:tr h="182880">
                <a:tc>
                  <a:txBody>
                    <a:bodyPr/>
                    <a:lstStyle/>
                    <a:p>
                      <a:pPr marL="0" marR="0" indent="0" algn="ctr">
                        <a:lnSpc>
                          <a:spcPct val="150000"/>
                        </a:lnSpc>
                        <a:spcBef>
                          <a:spcPts val="0"/>
                        </a:spcBef>
                        <a:spcAft>
                          <a:spcPts val="0"/>
                        </a:spcAft>
                      </a:pPr>
                      <a:r>
                        <a:rPr lang="es-EC" sz="1100">
                          <a:effectLst/>
                        </a:rPr>
                        <a:t>80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117.62</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51933418"/>
                  </a:ext>
                </a:extLst>
              </a:tr>
              <a:tr h="182880">
                <a:tc>
                  <a:txBody>
                    <a:bodyPr/>
                    <a:lstStyle/>
                    <a:p>
                      <a:pPr marL="0" marR="0" indent="0" algn="ctr">
                        <a:lnSpc>
                          <a:spcPct val="150000"/>
                        </a:lnSpc>
                        <a:spcBef>
                          <a:spcPts val="0"/>
                        </a:spcBef>
                        <a:spcAft>
                          <a:spcPts val="0"/>
                        </a:spcAft>
                      </a:pPr>
                      <a:r>
                        <a:rPr lang="es-EC" sz="1100">
                          <a:effectLst/>
                        </a:rPr>
                        <a:t>90</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121.89</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145374930"/>
                  </a:ext>
                </a:extLst>
              </a:tr>
            </a:tbl>
          </a:graphicData>
        </a:graphic>
      </p:graphicFrame>
      <p:pic>
        <p:nvPicPr>
          <p:cNvPr id="3074" name="Picture 2" descr="Resultado de imagen para temperatura png">
            <a:extLst>
              <a:ext uri="{FF2B5EF4-FFF2-40B4-BE49-F238E27FC236}">
                <a16:creationId xmlns:a16="http://schemas.microsoft.com/office/drawing/2014/main" id="{3075D17C-1A85-4344-892B-DE8752CBB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955" y="2173703"/>
            <a:ext cx="1729326" cy="21595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9B7BF33-C1B7-4C44-9CE7-1897B55A99A2}"/>
              </a:ext>
            </a:extLst>
          </p:cNvPr>
          <p:cNvSpPr/>
          <p:nvPr/>
        </p:nvSpPr>
        <p:spPr>
          <a:xfrm>
            <a:off x="6316737" y="2825898"/>
            <a:ext cx="1544012" cy="369332"/>
          </a:xfrm>
          <a:prstGeom prst="rect">
            <a:avLst/>
          </a:prstGeom>
        </p:spPr>
        <p:txBody>
          <a:bodyPr wrap="none">
            <a:spAutoFit/>
          </a:bodyPr>
          <a:lstStyle/>
          <a:p>
            <a:r>
              <a:rPr lang="es-EC" b="1">
                <a:latin typeface="Arial" panose="020B0604020202020204" pitchFamily="34" charset="0"/>
                <a:ea typeface="Arial" panose="020B0604020202020204" pitchFamily="34" charset="0"/>
              </a:rPr>
              <a:t>CORRIENTE</a:t>
            </a:r>
            <a:endParaRPr lang="es-EC" b="1"/>
          </a:p>
        </p:txBody>
      </p:sp>
      <p:sp>
        <p:nvSpPr>
          <p:cNvPr id="11" name="Rectangle 10">
            <a:extLst>
              <a:ext uri="{FF2B5EF4-FFF2-40B4-BE49-F238E27FC236}">
                <a16:creationId xmlns:a16="http://schemas.microsoft.com/office/drawing/2014/main" id="{7A0A48A5-9071-4D4C-A5DC-4F5731E50CD3}"/>
              </a:ext>
            </a:extLst>
          </p:cNvPr>
          <p:cNvSpPr/>
          <p:nvPr/>
        </p:nvSpPr>
        <p:spPr>
          <a:xfrm>
            <a:off x="2857845" y="4333252"/>
            <a:ext cx="1937262" cy="369332"/>
          </a:xfrm>
          <a:prstGeom prst="rect">
            <a:avLst/>
          </a:prstGeom>
        </p:spPr>
        <p:txBody>
          <a:bodyPr wrap="none">
            <a:spAutoFit/>
          </a:bodyPr>
          <a:lstStyle/>
          <a:p>
            <a:r>
              <a:rPr lang="es-EC" b="1">
                <a:latin typeface="Arial" panose="020B0604020202020204" pitchFamily="34" charset="0"/>
              </a:rPr>
              <a:t>TEMPERATURA</a:t>
            </a:r>
            <a:endParaRPr lang="es-EC" b="1"/>
          </a:p>
        </p:txBody>
      </p:sp>
      <p:sp>
        <p:nvSpPr>
          <p:cNvPr id="13" name="Marcador de contenido 2">
            <a:extLst>
              <a:ext uri="{FF2B5EF4-FFF2-40B4-BE49-F238E27FC236}">
                <a16:creationId xmlns:a16="http://schemas.microsoft.com/office/drawing/2014/main" id="{6337F4EB-285D-4264-A412-4C5642ECCE85}"/>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err="1">
                <a:solidFill>
                  <a:prstClr val="white"/>
                </a:solidFill>
                <a:latin typeface="+mj-lt"/>
                <a:cs typeface="Times New Roman" panose="02020603050405020304" pitchFamily="18" charset="0"/>
              </a:rPr>
              <a:t>Desorientaci</a:t>
            </a:r>
            <a:r>
              <a:rPr lang="es-EC" sz="1300" err="1">
                <a:solidFill>
                  <a:prstClr val="white"/>
                </a:solidFill>
                <a:latin typeface="+mj-lt"/>
                <a:cs typeface="Times New Roman" panose="02020603050405020304" pitchFamily="18" charset="0"/>
              </a:rPr>
              <a:t>ó</a:t>
            </a:r>
            <a:r>
              <a:rPr lang="es-MX" sz="1300">
                <a:solidFill>
                  <a:prstClr val="white"/>
                </a:solidFill>
                <a:latin typeface="+mj-lt"/>
                <a:cs typeface="Times New Roman" panose="02020603050405020304" pitchFamily="18" charset="0"/>
              </a:rPr>
              <a:t>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b="1" u="sng">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88587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4A5AD55-B9D6-462D-B8A5-DC1706147505}"/>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Pruebas y Resultados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5763C856-63BA-4E64-A6EE-F480B40AC6F7}"/>
              </a:ext>
            </a:extLst>
          </p:cNvPr>
          <p:cNvSpPr/>
          <p:nvPr/>
        </p:nvSpPr>
        <p:spPr>
          <a:xfrm>
            <a:off x="2356339" y="1148120"/>
            <a:ext cx="2518638" cy="369332"/>
          </a:xfrm>
          <a:prstGeom prst="rect">
            <a:avLst/>
          </a:prstGeom>
        </p:spPr>
        <p:txBody>
          <a:bodyPr wrap="none">
            <a:spAutoFit/>
          </a:bodyPr>
          <a:lstStyle/>
          <a:p>
            <a:r>
              <a:rPr lang="es-EC">
                <a:latin typeface="Arial" panose="020B0604020202020204" pitchFamily="34" charset="0"/>
                <a:ea typeface="Arial" panose="020B0604020202020204" pitchFamily="34" charset="0"/>
              </a:rPr>
              <a:t>FLUÍDO HIDRÁULICO</a:t>
            </a:r>
            <a:endParaRPr lang="es-EC"/>
          </a:p>
        </p:txBody>
      </p:sp>
      <p:sp>
        <p:nvSpPr>
          <p:cNvPr id="12" name="Rectangle 11">
            <a:extLst>
              <a:ext uri="{FF2B5EF4-FFF2-40B4-BE49-F238E27FC236}">
                <a16:creationId xmlns:a16="http://schemas.microsoft.com/office/drawing/2014/main" id="{7E3A51FE-ED37-4C87-8468-FF6EAA86A0C5}"/>
              </a:ext>
            </a:extLst>
          </p:cNvPr>
          <p:cNvSpPr/>
          <p:nvPr/>
        </p:nvSpPr>
        <p:spPr>
          <a:xfrm>
            <a:off x="2021839" y="1517452"/>
            <a:ext cx="6096000" cy="456535"/>
          </a:xfrm>
          <a:prstGeom prst="rect">
            <a:avLst/>
          </a:prstGeom>
        </p:spPr>
        <p:txBody>
          <a:bodyPr>
            <a:spAutoFit/>
          </a:bodyPr>
          <a:lstStyle/>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Pruebas de Temperatura</a:t>
            </a:r>
          </a:p>
        </p:txBody>
      </p:sp>
      <p:graphicFrame>
        <p:nvGraphicFramePr>
          <p:cNvPr id="5" name="Table 4">
            <a:extLst>
              <a:ext uri="{FF2B5EF4-FFF2-40B4-BE49-F238E27FC236}">
                <a16:creationId xmlns:a16="http://schemas.microsoft.com/office/drawing/2014/main" id="{68E718F8-6C6C-4827-89F5-E42A152375D7}"/>
              </a:ext>
            </a:extLst>
          </p:cNvPr>
          <p:cNvGraphicFramePr>
            <a:graphicFrameLocks noGrp="1"/>
          </p:cNvGraphicFramePr>
          <p:nvPr>
            <p:extLst>
              <p:ext uri="{D42A27DB-BD31-4B8C-83A1-F6EECF244321}">
                <p14:modId xmlns:p14="http://schemas.microsoft.com/office/powerpoint/2010/main" val="1640282661"/>
              </p:ext>
            </p:extLst>
          </p:nvPr>
        </p:nvGraphicFramePr>
        <p:xfrm>
          <a:off x="6374167" y="1456276"/>
          <a:ext cx="4660180" cy="3337668"/>
        </p:xfrm>
        <a:graphic>
          <a:graphicData uri="http://schemas.openxmlformats.org/drawingml/2006/table">
            <a:tbl>
              <a:tblPr firstRow="1" firstCol="1" bandRow="1">
                <a:tableStyleId>{5C22544A-7EE6-4342-B048-85BDC9FD1C3A}</a:tableStyleId>
              </a:tblPr>
              <a:tblGrid>
                <a:gridCol w="1735450">
                  <a:extLst>
                    <a:ext uri="{9D8B030D-6E8A-4147-A177-3AD203B41FA5}">
                      <a16:colId xmlns:a16="http://schemas.microsoft.com/office/drawing/2014/main" val="2546260878"/>
                    </a:ext>
                  </a:extLst>
                </a:gridCol>
                <a:gridCol w="2924730">
                  <a:extLst>
                    <a:ext uri="{9D8B030D-6E8A-4147-A177-3AD203B41FA5}">
                      <a16:colId xmlns:a16="http://schemas.microsoft.com/office/drawing/2014/main" val="1818996263"/>
                    </a:ext>
                  </a:extLst>
                </a:gridCol>
              </a:tblGrid>
              <a:tr h="388924">
                <a:tc>
                  <a:txBody>
                    <a:bodyPr/>
                    <a:lstStyle/>
                    <a:p>
                      <a:pPr marL="0" marR="0" indent="0" algn="ctr">
                        <a:lnSpc>
                          <a:spcPct val="150000"/>
                        </a:lnSpc>
                        <a:spcBef>
                          <a:spcPts val="0"/>
                        </a:spcBef>
                        <a:spcAft>
                          <a:spcPts val="0"/>
                        </a:spcAft>
                      </a:pPr>
                      <a:r>
                        <a:rPr lang="es-EC" sz="1400">
                          <a:effectLst/>
                        </a:rPr>
                        <a:t>TIEMPO [min]</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50000"/>
                        </a:lnSpc>
                        <a:spcBef>
                          <a:spcPts val="0"/>
                        </a:spcBef>
                        <a:spcAft>
                          <a:spcPts val="0"/>
                        </a:spcAft>
                      </a:pPr>
                      <a:r>
                        <a:rPr lang="es-EC" sz="1400">
                          <a:effectLst/>
                        </a:rPr>
                        <a:t>TEMPERATURA DEL MOTOR [°C]</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48739116"/>
                  </a:ext>
                </a:extLst>
              </a:tr>
              <a:tr h="368593">
                <a:tc>
                  <a:txBody>
                    <a:bodyPr/>
                    <a:lstStyle/>
                    <a:p>
                      <a:pPr marL="0" marR="0" indent="0" algn="ctr">
                        <a:lnSpc>
                          <a:spcPct val="100000"/>
                        </a:lnSpc>
                        <a:spcBef>
                          <a:spcPts val="0"/>
                        </a:spcBef>
                        <a:spcAft>
                          <a:spcPts val="0"/>
                        </a:spcAft>
                      </a:pPr>
                      <a:r>
                        <a:rPr lang="es-EC" sz="1800">
                          <a:effectLst/>
                        </a:rPr>
                        <a:t>0</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00000"/>
                        </a:lnSpc>
                        <a:spcBef>
                          <a:spcPts val="0"/>
                        </a:spcBef>
                        <a:spcAft>
                          <a:spcPts val="0"/>
                        </a:spcAft>
                      </a:pPr>
                      <a:r>
                        <a:rPr lang="es-EC" sz="1800">
                          <a:effectLst/>
                        </a:rPr>
                        <a:t>22.7</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20033605"/>
                  </a:ext>
                </a:extLst>
              </a:tr>
              <a:tr h="368593">
                <a:tc>
                  <a:txBody>
                    <a:bodyPr/>
                    <a:lstStyle/>
                    <a:p>
                      <a:pPr marL="0" marR="0" indent="0" algn="ctr">
                        <a:lnSpc>
                          <a:spcPct val="100000"/>
                        </a:lnSpc>
                        <a:spcBef>
                          <a:spcPts val="0"/>
                        </a:spcBef>
                        <a:spcAft>
                          <a:spcPts val="0"/>
                        </a:spcAft>
                      </a:pPr>
                      <a:r>
                        <a:rPr lang="es-EC" sz="1800">
                          <a:effectLst/>
                        </a:rPr>
                        <a:t>5</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00000"/>
                        </a:lnSpc>
                        <a:spcBef>
                          <a:spcPts val="0"/>
                        </a:spcBef>
                        <a:spcAft>
                          <a:spcPts val="0"/>
                        </a:spcAft>
                      </a:pPr>
                      <a:r>
                        <a:rPr lang="es-EC" sz="1800">
                          <a:effectLst/>
                        </a:rPr>
                        <a:t>40</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54082674"/>
                  </a:ext>
                </a:extLst>
              </a:tr>
              <a:tr h="368593">
                <a:tc>
                  <a:txBody>
                    <a:bodyPr/>
                    <a:lstStyle/>
                    <a:p>
                      <a:pPr marL="0" marR="0" indent="0" algn="ctr">
                        <a:lnSpc>
                          <a:spcPct val="100000"/>
                        </a:lnSpc>
                        <a:spcBef>
                          <a:spcPts val="0"/>
                        </a:spcBef>
                        <a:spcAft>
                          <a:spcPts val="0"/>
                        </a:spcAft>
                      </a:pPr>
                      <a:r>
                        <a:rPr lang="es-EC" sz="1800">
                          <a:effectLst/>
                        </a:rPr>
                        <a:t>10</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00000"/>
                        </a:lnSpc>
                        <a:spcBef>
                          <a:spcPts val="0"/>
                        </a:spcBef>
                        <a:spcAft>
                          <a:spcPts val="0"/>
                        </a:spcAft>
                      </a:pPr>
                      <a:r>
                        <a:rPr lang="es-EC" sz="1800">
                          <a:effectLst/>
                        </a:rPr>
                        <a:t>48</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84499846"/>
                  </a:ext>
                </a:extLst>
              </a:tr>
              <a:tr h="368593">
                <a:tc>
                  <a:txBody>
                    <a:bodyPr/>
                    <a:lstStyle/>
                    <a:p>
                      <a:pPr marL="0" marR="0" indent="0" algn="ctr">
                        <a:lnSpc>
                          <a:spcPct val="100000"/>
                        </a:lnSpc>
                        <a:spcBef>
                          <a:spcPts val="0"/>
                        </a:spcBef>
                        <a:spcAft>
                          <a:spcPts val="0"/>
                        </a:spcAft>
                      </a:pPr>
                      <a:r>
                        <a:rPr lang="es-EC" sz="1800">
                          <a:effectLst/>
                        </a:rPr>
                        <a:t>15</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00000"/>
                        </a:lnSpc>
                        <a:spcBef>
                          <a:spcPts val="0"/>
                        </a:spcBef>
                        <a:spcAft>
                          <a:spcPts val="0"/>
                        </a:spcAft>
                      </a:pPr>
                      <a:r>
                        <a:rPr lang="es-EC" sz="1800">
                          <a:effectLst/>
                        </a:rPr>
                        <a:t>64</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12221061"/>
                  </a:ext>
                </a:extLst>
              </a:tr>
              <a:tr h="368593">
                <a:tc>
                  <a:txBody>
                    <a:bodyPr/>
                    <a:lstStyle/>
                    <a:p>
                      <a:pPr marL="0" marR="0" indent="0" algn="ctr">
                        <a:lnSpc>
                          <a:spcPct val="100000"/>
                        </a:lnSpc>
                        <a:spcBef>
                          <a:spcPts val="0"/>
                        </a:spcBef>
                        <a:spcAft>
                          <a:spcPts val="0"/>
                        </a:spcAft>
                      </a:pPr>
                      <a:r>
                        <a:rPr lang="es-EC" sz="1800">
                          <a:effectLst/>
                        </a:rPr>
                        <a:t>20</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00000"/>
                        </a:lnSpc>
                        <a:spcBef>
                          <a:spcPts val="0"/>
                        </a:spcBef>
                        <a:spcAft>
                          <a:spcPts val="0"/>
                        </a:spcAft>
                      </a:pPr>
                      <a:r>
                        <a:rPr lang="es-EC" sz="1800">
                          <a:effectLst/>
                        </a:rPr>
                        <a:t>77</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72126492"/>
                  </a:ext>
                </a:extLst>
              </a:tr>
              <a:tr h="368593">
                <a:tc>
                  <a:txBody>
                    <a:bodyPr/>
                    <a:lstStyle/>
                    <a:p>
                      <a:pPr marL="0" marR="0" indent="0" algn="ctr">
                        <a:lnSpc>
                          <a:spcPct val="100000"/>
                        </a:lnSpc>
                        <a:spcBef>
                          <a:spcPts val="0"/>
                        </a:spcBef>
                        <a:spcAft>
                          <a:spcPts val="0"/>
                        </a:spcAft>
                      </a:pPr>
                      <a:r>
                        <a:rPr lang="es-EC" sz="1800">
                          <a:effectLst/>
                        </a:rPr>
                        <a:t>25</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00000"/>
                        </a:lnSpc>
                        <a:spcBef>
                          <a:spcPts val="0"/>
                        </a:spcBef>
                        <a:spcAft>
                          <a:spcPts val="0"/>
                        </a:spcAft>
                      </a:pPr>
                      <a:r>
                        <a:rPr lang="es-EC" sz="1800">
                          <a:effectLst/>
                        </a:rPr>
                        <a:t>83</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3232558"/>
                  </a:ext>
                </a:extLst>
              </a:tr>
              <a:tr h="368593">
                <a:tc>
                  <a:txBody>
                    <a:bodyPr/>
                    <a:lstStyle/>
                    <a:p>
                      <a:pPr marL="0" marR="0" indent="0" algn="ctr">
                        <a:lnSpc>
                          <a:spcPct val="100000"/>
                        </a:lnSpc>
                        <a:spcBef>
                          <a:spcPts val="0"/>
                        </a:spcBef>
                        <a:spcAft>
                          <a:spcPts val="0"/>
                        </a:spcAft>
                      </a:pPr>
                      <a:r>
                        <a:rPr lang="es-EC" sz="1800">
                          <a:effectLst/>
                        </a:rPr>
                        <a:t>30</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00000"/>
                        </a:lnSpc>
                        <a:spcBef>
                          <a:spcPts val="0"/>
                        </a:spcBef>
                        <a:spcAft>
                          <a:spcPts val="0"/>
                        </a:spcAft>
                      </a:pPr>
                      <a:r>
                        <a:rPr lang="es-EC" sz="1800">
                          <a:effectLst/>
                        </a:rPr>
                        <a:t>91</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3868524"/>
                  </a:ext>
                </a:extLst>
              </a:tr>
              <a:tr h="368593">
                <a:tc>
                  <a:txBody>
                    <a:bodyPr/>
                    <a:lstStyle/>
                    <a:p>
                      <a:pPr marL="0" marR="0" indent="0" algn="ctr">
                        <a:lnSpc>
                          <a:spcPct val="100000"/>
                        </a:lnSpc>
                        <a:spcBef>
                          <a:spcPts val="0"/>
                        </a:spcBef>
                        <a:spcAft>
                          <a:spcPts val="0"/>
                        </a:spcAft>
                      </a:pPr>
                      <a:r>
                        <a:rPr lang="es-EC" sz="1800">
                          <a:effectLst/>
                        </a:rPr>
                        <a:t>35</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marR="0" indent="0" algn="ctr">
                        <a:lnSpc>
                          <a:spcPct val="100000"/>
                        </a:lnSpc>
                        <a:spcBef>
                          <a:spcPts val="0"/>
                        </a:spcBef>
                        <a:spcAft>
                          <a:spcPts val="0"/>
                        </a:spcAft>
                      </a:pPr>
                      <a:r>
                        <a:rPr lang="es-EC" sz="1800">
                          <a:effectLst/>
                        </a:rPr>
                        <a:t>100</a:t>
                      </a:r>
                      <a:endParaRPr lang="es-EC" sz="2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38978016"/>
                  </a:ext>
                </a:extLst>
              </a:tr>
            </a:tbl>
          </a:graphicData>
        </a:graphic>
      </p:graphicFrame>
      <p:pic>
        <p:nvPicPr>
          <p:cNvPr id="14" name="Picture 2" descr="Resultado de imagen para temperatura png">
            <a:extLst>
              <a:ext uri="{FF2B5EF4-FFF2-40B4-BE49-F238E27FC236}">
                <a16:creationId xmlns:a16="http://schemas.microsoft.com/office/drawing/2014/main" id="{9E9A05A5-55E1-48DE-9CB9-D1CE8FD37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955" y="2173703"/>
            <a:ext cx="1729326" cy="215954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27DCCBF-7D62-4922-B5D5-B40BDB2647E9}"/>
              </a:ext>
            </a:extLst>
          </p:cNvPr>
          <p:cNvSpPr/>
          <p:nvPr/>
        </p:nvSpPr>
        <p:spPr>
          <a:xfrm>
            <a:off x="2133598" y="5032719"/>
            <a:ext cx="7772401" cy="1492716"/>
          </a:xfrm>
          <a:prstGeom prst="rect">
            <a:avLst/>
          </a:prstGeom>
        </p:spPr>
        <p:txBody>
          <a:bodyPr wrap="square">
            <a:spAutoFit/>
          </a:bodyPr>
          <a:lstStyle/>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Idealmente debe mantenerse por debajo de los 80°</a:t>
            </a:r>
          </a:p>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Se identificó como limitante al Fluido Hidráulico</a:t>
            </a:r>
          </a:p>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Se recomienda realizar simulaciones de máximo 20 minutos continuos </a:t>
            </a:r>
          </a:p>
        </p:txBody>
      </p:sp>
      <p:sp>
        <p:nvSpPr>
          <p:cNvPr id="10" name="Marcador de contenido 2">
            <a:extLst>
              <a:ext uri="{FF2B5EF4-FFF2-40B4-BE49-F238E27FC236}">
                <a16:creationId xmlns:a16="http://schemas.microsoft.com/office/drawing/2014/main" id="{77AE4AD2-4E6F-416E-AC12-BEFEDC65B182}"/>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err="1">
                <a:solidFill>
                  <a:prstClr val="white"/>
                </a:solidFill>
                <a:latin typeface="+mj-lt"/>
                <a:cs typeface="Times New Roman" panose="02020603050405020304" pitchFamily="18" charset="0"/>
              </a:rPr>
              <a:t>Desorientaci</a:t>
            </a:r>
            <a:r>
              <a:rPr lang="es-EC" sz="1300" err="1">
                <a:solidFill>
                  <a:prstClr val="white"/>
                </a:solidFill>
                <a:latin typeface="+mj-lt"/>
                <a:cs typeface="Times New Roman" panose="02020603050405020304" pitchFamily="18" charset="0"/>
              </a:rPr>
              <a:t>ó</a:t>
            </a:r>
            <a:r>
              <a:rPr lang="es-MX" sz="1300">
                <a:solidFill>
                  <a:prstClr val="white"/>
                </a:solidFill>
                <a:latin typeface="+mj-lt"/>
                <a:cs typeface="Times New Roman" panose="02020603050405020304" pitchFamily="18" charset="0"/>
              </a:rPr>
              <a:t>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b="1" u="sng">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634190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4A5AD55-B9D6-462D-B8A5-DC1706147505}"/>
              </a:ext>
            </a:extLst>
          </p:cNvPr>
          <p:cNvSpPr txBox="1">
            <a:spLocks/>
          </p:cNvSpPr>
          <p:nvPr/>
        </p:nvSpPr>
        <p:spPr>
          <a:xfrm>
            <a:off x="2356339" y="4407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Pruebas y Resultados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5763C856-63BA-4E64-A6EE-F480B40AC6F7}"/>
              </a:ext>
            </a:extLst>
          </p:cNvPr>
          <p:cNvSpPr/>
          <p:nvPr/>
        </p:nvSpPr>
        <p:spPr>
          <a:xfrm>
            <a:off x="2356339" y="1148120"/>
            <a:ext cx="1492716" cy="369332"/>
          </a:xfrm>
          <a:prstGeom prst="rect">
            <a:avLst/>
          </a:prstGeom>
        </p:spPr>
        <p:txBody>
          <a:bodyPr wrap="none">
            <a:spAutoFit/>
          </a:bodyPr>
          <a:lstStyle/>
          <a:p>
            <a:r>
              <a:rPr lang="es-EC">
                <a:latin typeface="Arial" panose="020B0604020202020204" pitchFamily="34" charset="0"/>
                <a:ea typeface="Arial" panose="020B0604020202020204" pitchFamily="34" charset="0"/>
              </a:rPr>
              <a:t>RED LOCAL</a:t>
            </a:r>
            <a:endParaRPr lang="es-EC"/>
          </a:p>
        </p:txBody>
      </p:sp>
      <p:graphicFrame>
        <p:nvGraphicFramePr>
          <p:cNvPr id="2" name="Table 1">
            <a:extLst>
              <a:ext uri="{FF2B5EF4-FFF2-40B4-BE49-F238E27FC236}">
                <a16:creationId xmlns:a16="http://schemas.microsoft.com/office/drawing/2014/main" id="{BCB6C994-6C7F-4480-AC9F-B2CCB458999F}"/>
              </a:ext>
            </a:extLst>
          </p:cNvPr>
          <p:cNvGraphicFramePr>
            <a:graphicFrameLocks noGrp="1"/>
          </p:cNvGraphicFramePr>
          <p:nvPr>
            <p:extLst>
              <p:ext uri="{D42A27DB-BD31-4B8C-83A1-F6EECF244321}">
                <p14:modId xmlns:p14="http://schemas.microsoft.com/office/powerpoint/2010/main" val="3559242589"/>
              </p:ext>
            </p:extLst>
          </p:nvPr>
        </p:nvGraphicFramePr>
        <p:xfrm>
          <a:off x="2277430" y="2180558"/>
          <a:ext cx="3143250" cy="2271141"/>
        </p:xfrm>
        <a:graphic>
          <a:graphicData uri="http://schemas.openxmlformats.org/drawingml/2006/table">
            <a:tbl>
              <a:tblPr firstRow="1" firstCol="1" bandRow="1">
                <a:tableStyleId>{5C22544A-7EE6-4342-B048-85BDC9FD1C3A}</a:tableStyleId>
              </a:tblPr>
              <a:tblGrid>
                <a:gridCol w="2171700">
                  <a:extLst>
                    <a:ext uri="{9D8B030D-6E8A-4147-A177-3AD203B41FA5}">
                      <a16:colId xmlns:a16="http://schemas.microsoft.com/office/drawing/2014/main" val="3555824346"/>
                    </a:ext>
                  </a:extLst>
                </a:gridCol>
                <a:gridCol w="971550">
                  <a:extLst>
                    <a:ext uri="{9D8B030D-6E8A-4147-A177-3AD203B41FA5}">
                      <a16:colId xmlns:a16="http://schemas.microsoft.com/office/drawing/2014/main" val="3956371457"/>
                    </a:ext>
                  </a:extLst>
                </a:gridCol>
              </a:tblGrid>
              <a:tr h="182880">
                <a:tc>
                  <a:txBody>
                    <a:bodyPr/>
                    <a:lstStyle/>
                    <a:p>
                      <a:pPr marL="0" marR="0" indent="0" algn="ctr">
                        <a:lnSpc>
                          <a:spcPct val="150000"/>
                        </a:lnSpc>
                        <a:spcBef>
                          <a:spcPts val="0"/>
                        </a:spcBef>
                        <a:spcAft>
                          <a:spcPts val="0"/>
                        </a:spcAft>
                      </a:pPr>
                      <a:r>
                        <a:rPr lang="es-EC" sz="1100">
                          <a:effectLst/>
                        </a:rPr>
                        <a:t>ELEMENTO</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DIRECCIÓN IP</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994573367"/>
                  </a:ext>
                </a:extLst>
              </a:tr>
              <a:tr h="182880">
                <a:tc>
                  <a:txBody>
                    <a:bodyPr/>
                    <a:lstStyle/>
                    <a:p>
                      <a:pPr marL="0" marR="0" indent="0" algn="ctr">
                        <a:lnSpc>
                          <a:spcPct val="150000"/>
                        </a:lnSpc>
                        <a:spcBef>
                          <a:spcPts val="0"/>
                        </a:spcBef>
                        <a:spcAft>
                          <a:spcPts val="0"/>
                        </a:spcAft>
                      </a:pPr>
                      <a:r>
                        <a:rPr lang="es-EC" sz="1100">
                          <a:effectLst/>
                        </a:rPr>
                        <a:t>ROUTER</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192.168.0.1</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90275077"/>
                  </a:ext>
                </a:extLst>
              </a:tr>
              <a:tr h="182880">
                <a:tc>
                  <a:txBody>
                    <a:bodyPr/>
                    <a:lstStyle/>
                    <a:p>
                      <a:pPr marL="0" marR="0" indent="0" algn="ctr">
                        <a:lnSpc>
                          <a:spcPct val="150000"/>
                        </a:lnSpc>
                        <a:spcBef>
                          <a:spcPts val="0"/>
                        </a:spcBef>
                        <a:spcAft>
                          <a:spcPts val="0"/>
                        </a:spcAft>
                      </a:pPr>
                      <a:r>
                        <a:rPr lang="es-EC" sz="1100">
                          <a:effectLst/>
                        </a:rPr>
                        <a:t>COMPUTADOR CONTROL</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192.168.0.3</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88626879"/>
                  </a:ext>
                </a:extLst>
              </a:tr>
              <a:tr h="182880">
                <a:tc>
                  <a:txBody>
                    <a:bodyPr/>
                    <a:lstStyle/>
                    <a:p>
                      <a:pPr marL="0" marR="0" indent="0" algn="ctr">
                        <a:lnSpc>
                          <a:spcPct val="150000"/>
                        </a:lnSpc>
                        <a:spcBef>
                          <a:spcPts val="0"/>
                        </a:spcBef>
                        <a:spcAft>
                          <a:spcPts val="0"/>
                        </a:spcAft>
                      </a:pPr>
                      <a:r>
                        <a:rPr lang="es-EC" sz="1100">
                          <a:effectLst/>
                        </a:rPr>
                        <a:t>MICROCONTROLADOR 1</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192.168.0.4</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25169012"/>
                  </a:ext>
                </a:extLst>
              </a:tr>
              <a:tr h="182880">
                <a:tc>
                  <a:txBody>
                    <a:bodyPr/>
                    <a:lstStyle/>
                    <a:p>
                      <a:pPr marL="0" marR="0" indent="0" algn="ctr">
                        <a:lnSpc>
                          <a:spcPct val="150000"/>
                        </a:lnSpc>
                        <a:spcBef>
                          <a:spcPts val="0"/>
                        </a:spcBef>
                        <a:spcAft>
                          <a:spcPts val="0"/>
                        </a:spcAft>
                      </a:pPr>
                      <a:r>
                        <a:rPr lang="es-EC" sz="1100">
                          <a:effectLst/>
                        </a:rPr>
                        <a:t>MICROCONTROLADOR 2</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192.168.0.5</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93062072"/>
                  </a:ext>
                </a:extLst>
              </a:tr>
              <a:tr h="182880">
                <a:tc>
                  <a:txBody>
                    <a:bodyPr/>
                    <a:lstStyle/>
                    <a:p>
                      <a:pPr marL="0" marR="0" indent="0" algn="ctr">
                        <a:lnSpc>
                          <a:spcPct val="150000"/>
                        </a:lnSpc>
                        <a:spcBef>
                          <a:spcPts val="0"/>
                        </a:spcBef>
                        <a:spcAft>
                          <a:spcPts val="0"/>
                        </a:spcAft>
                      </a:pPr>
                      <a:r>
                        <a:rPr lang="es-EC" sz="1100">
                          <a:effectLst/>
                        </a:rPr>
                        <a:t>MICROCONTROLADOR 3</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192.168.0.6</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157628208"/>
                  </a:ext>
                </a:extLst>
              </a:tr>
              <a:tr h="182880">
                <a:tc>
                  <a:txBody>
                    <a:bodyPr/>
                    <a:lstStyle/>
                    <a:p>
                      <a:pPr marL="0" marR="0" indent="0" algn="ctr">
                        <a:lnSpc>
                          <a:spcPct val="150000"/>
                        </a:lnSpc>
                        <a:spcBef>
                          <a:spcPts val="0"/>
                        </a:spcBef>
                        <a:spcAft>
                          <a:spcPts val="0"/>
                        </a:spcAft>
                      </a:pPr>
                      <a:r>
                        <a:rPr lang="es-EC" sz="1100">
                          <a:effectLst/>
                        </a:rPr>
                        <a:t>MICROCONTROLADOR 4</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192.168.0.7</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66167935"/>
                  </a:ext>
                </a:extLst>
              </a:tr>
              <a:tr h="182880">
                <a:tc>
                  <a:txBody>
                    <a:bodyPr/>
                    <a:lstStyle/>
                    <a:p>
                      <a:pPr marL="0" marR="0" indent="0" algn="ctr">
                        <a:lnSpc>
                          <a:spcPct val="150000"/>
                        </a:lnSpc>
                        <a:spcBef>
                          <a:spcPts val="0"/>
                        </a:spcBef>
                        <a:spcAft>
                          <a:spcPts val="0"/>
                        </a:spcAft>
                      </a:pPr>
                      <a:r>
                        <a:rPr lang="es-EC" sz="1100">
                          <a:effectLst/>
                        </a:rPr>
                        <a:t>COMPUTADOR SIMULACIÓN</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192.168.0.8</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27996832"/>
                  </a:ext>
                </a:extLst>
              </a:tr>
              <a:tr h="182880">
                <a:tc>
                  <a:txBody>
                    <a:bodyPr/>
                    <a:lstStyle/>
                    <a:p>
                      <a:pPr marL="0" marR="0" indent="0" algn="ctr">
                        <a:lnSpc>
                          <a:spcPct val="150000"/>
                        </a:lnSpc>
                        <a:spcBef>
                          <a:spcPts val="0"/>
                        </a:spcBef>
                        <a:spcAft>
                          <a:spcPts val="0"/>
                        </a:spcAft>
                      </a:pPr>
                      <a:r>
                        <a:rPr lang="es-EC" sz="1100">
                          <a:effectLst/>
                        </a:rPr>
                        <a:t>COMPUTADOR MONITOREO</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100">
                          <a:effectLst/>
                        </a:rPr>
                        <a:t>192.168.0.9</a:t>
                      </a:r>
                      <a:endParaRPr lang="es-EC" sz="12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291152991"/>
                  </a:ext>
                </a:extLst>
              </a:tr>
            </a:tbl>
          </a:graphicData>
        </a:graphic>
      </p:graphicFrame>
      <p:pic>
        <p:nvPicPr>
          <p:cNvPr id="9" name="Picture 8">
            <a:extLst>
              <a:ext uri="{FF2B5EF4-FFF2-40B4-BE49-F238E27FC236}">
                <a16:creationId xmlns:a16="http://schemas.microsoft.com/office/drawing/2014/main" id="{7FE69C37-4744-45B7-89D7-49F1799E10B4}"/>
              </a:ext>
            </a:extLst>
          </p:cNvPr>
          <p:cNvPicPr/>
          <p:nvPr/>
        </p:nvPicPr>
        <p:blipFill rotWithShape="1">
          <a:blip r:embed="rId3"/>
          <a:srcRect t="1053"/>
          <a:stretch/>
        </p:blipFill>
        <p:spPr bwMode="auto">
          <a:xfrm>
            <a:off x="6536350" y="1148120"/>
            <a:ext cx="4953952" cy="396510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5350797C-13BB-4C19-B207-12D8669BCDF3}"/>
              </a:ext>
            </a:extLst>
          </p:cNvPr>
          <p:cNvSpPr/>
          <p:nvPr/>
        </p:nvSpPr>
        <p:spPr>
          <a:xfrm>
            <a:off x="2011679" y="5253345"/>
            <a:ext cx="6096000" cy="456535"/>
          </a:xfrm>
          <a:prstGeom prst="rect">
            <a:avLst/>
          </a:prstGeom>
        </p:spPr>
        <p:txBody>
          <a:bodyPr>
            <a:spAutoFit/>
          </a:bodyPr>
          <a:lstStyle/>
          <a:p>
            <a:pPr marL="342900" marR="0" lvl="0" indent="-342900" algn="just">
              <a:lnSpc>
                <a:spcPct val="150000"/>
              </a:lnSpc>
              <a:spcBef>
                <a:spcPts val="0"/>
              </a:spcBef>
              <a:spcAft>
                <a:spcPts val="800"/>
              </a:spcAft>
              <a:buFont typeface="Symbol" panose="05050102010706020507" pitchFamily="18" charset="2"/>
              <a:buChar char=""/>
            </a:pPr>
            <a:r>
              <a:rPr lang="es-EC">
                <a:latin typeface="Arial" panose="020B0604020202020204" pitchFamily="34" charset="0"/>
                <a:ea typeface="Arial" panose="020B0604020202020204" pitchFamily="34" charset="0"/>
              </a:rPr>
              <a:t>Pruebas de conexión con la utilización de ping</a:t>
            </a:r>
          </a:p>
        </p:txBody>
      </p:sp>
      <p:sp>
        <p:nvSpPr>
          <p:cNvPr id="11" name="Marcador de contenido 2">
            <a:extLst>
              <a:ext uri="{FF2B5EF4-FFF2-40B4-BE49-F238E27FC236}">
                <a16:creationId xmlns:a16="http://schemas.microsoft.com/office/drawing/2014/main" id="{C028BBB2-5326-4BD5-80B3-951086641D9F}"/>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err="1">
                <a:solidFill>
                  <a:prstClr val="white"/>
                </a:solidFill>
                <a:latin typeface="+mj-lt"/>
                <a:cs typeface="Times New Roman" panose="02020603050405020304" pitchFamily="18" charset="0"/>
              </a:rPr>
              <a:t>Desorientaci</a:t>
            </a:r>
            <a:r>
              <a:rPr lang="es-EC" sz="1300" err="1">
                <a:solidFill>
                  <a:prstClr val="white"/>
                </a:solidFill>
                <a:latin typeface="+mj-lt"/>
                <a:cs typeface="Times New Roman" panose="02020603050405020304" pitchFamily="18" charset="0"/>
              </a:rPr>
              <a:t>ó</a:t>
            </a:r>
            <a:r>
              <a:rPr lang="es-MX" sz="1300">
                <a:solidFill>
                  <a:prstClr val="white"/>
                </a:solidFill>
                <a:latin typeface="+mj-lt"/>
                <a:cs typeface="Times New Roman" panose="02020603050405020304" pitchFamily="18" charset="0"/>
              </a:rPr>
              <a:t>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b="1" u="sng">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763737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4A5AD55-B9D6-462D-B8A5-DC1706147505}"/>
              </a:ext>
            </a:extLst>
          </p:cNvPr>
          <p:cNvSpPr txBox="1">
            <a:spLocks/>
          </p:cNvSpPr>
          <p:nvPr/>
        </p:nvSpPr>
        <p:spPr>
          <a:xfrm>
            <a:off x="2356339" y="1359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Pruebas y Resultados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5763C856-63BA-4E64-A6EE-F480B40AC6F7}"/>
              </a:ext>
            </a:extLst>
          </p:cNvPr>
          <p:cNvSpPr/>
          <p:nvPr/>
        </p:nvSpPr>
        <p:spPr>
          <a:xfrm>
            <a:off x="2356339" y="1148120"/>
            <a:ext cx="2672591" cy="369332"/>
          </a:xfrm>
          <a:prstGeom prst="rect">
            <a:avLst/>
          </a:prstGeom>
        </p:spPr>
        <p:txBody>
          <a:bodyPr wrap="none">
            <a:spAutoFit/>
          </a:bodyPr>
          <a:lstStyle/>
          <a:p>
            <a:r>
              <a:rPr lang="es-EC">
                <a:latin typeface="Arial" panose="020B0604020202020204" pitchFamily="34" charset="0"/>
                <a:ea typeface="Arial" panose="020B0604020202020204" pitchFamily="34" charset="0"/>
              </a:rPr>
              <a:t>CINEMÁTICA INVERSA</a:t>
            </a:r>
            <a:endParaRPr lang="es-EC"/>
          </a:p>
        </p:txBody>
      </p:sp>
      <p:graphicFrame>
        <p:nvGraphicFramePr>
          <p:cNvPr id="3" name="Table 2">
            <a:extLst>
              <a:ext uri="{FF2B5EF4-FFF2-40B4-BE49-F238E27FC236}">
                <a16:creationId xmlns:a16="http://schemas.microsoft.com/office/drawing/2014/main" id="{A85E67B7-BBB8-471F-9BB3-3344616B00E2}"/>
              </a:ext>
            </a:extLst>
          </p:cNvPr>
          <p:cNvGraphicFramePr>
            <a:graphicFrameLocks noGrp="1"/>
          </p:cNvGraphicFramePr>
          <p:nvPr>
            <p:extLst>
              <p:ext uri="{D42A27DB-BD31-4B8C-83A1-F6EECF244321}">
                <p14:modId xmlns:p14="http://schemas.microsoft.com/office/powerpoint/2010/main" val="1743457325"/>
              </p:ext>
            </p:extLst>
          </p:nvPr>
        </p:nvGraphicFramePr>
        <p:xfrm>
          <a:off x="2550160" y="1984978"/>
          <a:ext cx="5750560" cy="3180783"/>
        </p:xfrm>
        <a:graphic>
          <a:graphicData uri="http://schemas.openxmlformats.org/drawingml/2006/table">
            <a:tbl>
              <a:tblPr firstRow="1" firstCol="1" bandRow="1">
                <a:tableStyleId>{5C22544A-7EE6-4342-B048-85BDC9FD1C3A}</a:tableStyleId>
              </a:tblPr>
              <a:tblGrid>
                <a:gridCol w="1180508">
                  <a:extLst>
                    <a:ext uri="{9D8B030D-6E8A-4147-A177-3AD203B41FA5}">
                      <a16:colId xmlns:a16="http://schemas.microsoft.com/office/drawing/2014/main" val="3632901604"/>
                    </a:ext>
                  </a:extLst>
                </a:gridCol>
                <a:gridCol w="1142513">
                  <a:extLst>
                    <a:ext uri="{9D8B030D-6E8A-4147-A177-3AD203B41FA5}">
                      <a16:colId xmlns:a16="http://schemas.microsoft.com/office/drawing/2014/main" val="2667839732"/>
                    </a:ext>
                  </a:extLst>
                </a:gridCol>
                <a:gridCol w="1142513">
                  <a:extLst>
                    <a:ext uri="{9D8B030D-6E8A-4147-A177-3AD203B41FA5}">
                      <a16:colId xmlns:a16="http://schemas.microsoft.com/office/drawing/2014/main" val="1306399746"/>
                    </a:ext>
                  </a:extLst>
                </a:gridCol>
                <a:gridCol w="1142513">
                  <a:extLst>
                    <a:ext uri="{9D8B030D-6E8A-4147-A177-3AD203B41FA5}">
                      <a16:colId xmlns:a16="http://schemas.microsoft.com/office/drawing/2014/main" val="690715180"/>
                    </a:ext>
                  </a:extLst>
                </a:gridCol>
                <a:gridCol w="1142513">
                  <a:extLst>
                    <a:ext uri="{9D8B030D-6E8A-4147-A177-3AD203B41FA5}">
                      <a16:colId xmlns:a16="http://schemas.microsoft.com/office/drawing/2014/main" val="521632021"/>
                    </a:ext>
                  </a:extLst>
                </a:gridCol>
              </a:tblGrid>
              <a:tr h="158115">
                <a:tc gridSpan="5">
                  <a:txBody>
                    <a:bodyPr/>
                    <a:lstStyle/>
                    <a:p>
                      <a:pPr marL="0" marR="0" indent="0" algn="ctr">
                        <a:lnSpc>
                          <a:spcPct val="150000"/>
                        </a:lnSpc>
                        <a:spcBef>
                          <a:spcPts val="0"/>
                        </a:spcBef>
                        <a:spcAft>
                          <a:spcPts val="0"/>
                        </a:spcAft>
                      </a:pPr>
                      <a:r>
                        <a:rPr lang="es-EC" sz="1600" b="1">
                          <a:effectLst/>
                        </a:rPr>
                        <a:t>Mediciones tomadas de la orientación del simulador</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33858260"/>
                  </a:ext>
                </a:extLst>
              </a:tr>
              <a:tr h="158115">
                <a:tc>
                  <a:txBody>
                    <a:bodyPr/>
                    <a:lstStyle/>
                    <a:p>
                      <a:pPr marL="0" marR="0" indent="0" algn="ctr">
                        <a:lnSpc>
                          <a:spcPct val="150000"/>
                        </a:lnSpc>
                        <a:spcBef>
                          <a:spcPts val="0"/>
                        </a:spcBef>
                        <a:spcAft>
                          <a:spcPts val="0"/>
                        </a:spcAft>
                      </a:pPr>
                      <a:r>
                        <a:rPr lang="es-EC" sz="1600" b="1">
                          <a:effectLst/>
                        </a:rPr>
                        <a:t>Setpoint (°) </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Roll (°)</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Error (%)</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Pitch (°)</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Error (%)</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51423821"/>
                  </a:ext>
                </a:extLst>
              </a:tr>
              <a:tr h="158115">
                <a:tc>
                  <a:txBody>
                    <a:bodyPr/>
                    <a:lstStyle/>
                    <a:p>
                      <a:pPr marL="0" marR="0" indent="0" algn="ctr">
                        <a:lnSpc>
                          <a:spcPct val="150000"/>
                        </a:lnSpc>
                        <a:spcBef>
                          <a:spcPts val="0"/>
                        </a:spcBef>
                        <a:spcAft>
                          <a:spcPts val="0"/>
                        </a:spcAft>
                      </a:pPr>
                      <a:r>
                        <a:rPr lang="es-EC" sz="1600" b="1">
                          <a:effectLst/>
                        </a:rPr>
                        <a:t>5</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4.7</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6.00%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4.6</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8.00%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5895950"/>
                  </a:ext>
                </a:extLst>
              </a:tr>
              <a:tr h="158115">
                <a:tc>
                  <a:txBody>
                    <a:bodyPr/>
                    <a:lstStyle/>
                    <a:p>
                      <a:pPr marL="0" marR="0" indent="0" algn="ctr">
                        <a:lnSpc>
                          <a:spcPct val="150000"/>
                        </a:lnSpc>
                        <a:spcBef>
                          <a:spcPts val="0"/>
                        </a:spcBef>
                        <a:spcAft>
                          <a:spcPts val="0"/>
                        </a:spcAft>
                      </a:pPr>
                      <a:r>
                        <a:rPr lang="es-EC" sz="1600" b="1">
                          <a:effectLst/>
                        </a:rPr>
                        <a:t>10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9.8</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2.00%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9.7</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3.00%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11168287"/>
                  </a:ext>
                </a:extLst>
              </a:tr>
              <a:tr h="158115">
                <a:tc>
                  <a:txBody>
                    <a:bodyPr/>
                    <a:lstStyle/>
                    <a:p>
                      <a:pPr marL="0" marR="0" indent="0" algn="ctr">
                        <a:lnSpc>
                          <a:spcPct val="150000"/>
                        </a:lnSpc>
                        <a:spcBef>
                          <a:spcPts val="0"/>
                        </a:spcBef>
                        <a:spcAft>
                          <a:spcPts val="0"/>
                        </a:spcAft>
                      </a:pPr>
                      <a:r>
                        <a:rPr lang="es-EC" sz="1600" b="1">
                          <a:effectLst/>
                        </a:rPr>
                        <a:t>15</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14.8</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1.33%</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14.5</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3.33%</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120005406"/>
                  </a:ext>
                </a:extLst>
              </a:tr>
              <a:tr h="158115">
                <a:tc>
                  <a:txBody>
                    <a:bodyPr/>
                    <a:lstStyle/>
                    <a:p>
                      <a:pPr marL="0" marR="0" indent="0" algn="ctr">
                        <a:lnSpc>
                          <a:spcPct val="150000"/>
                        </a:lnSpc>
                        <a:spcBef>
                          <a:spcPts val="0"/>
                        </a:spcBef>
                        <a:spcAft>
                          <a:spcPts val="0"/>
                        </a:spcAft>
                      </a:pPr>
                      <a:r>
                        <a:rPr lang="es-EC" sz="1600" b="1">
                          <a:effectLst/>
                        </a:rPr>
                        <a:t>20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20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0.00%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19.5</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2.50%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076699517"/>
                  </a:ext>
                </a:extLst>
              </a:tr>
              <a:tr h="158115">
                <a:tc>
                  <a:txBody>
                    <a:bodyPr/>
                    <a:lstStyle/>
                    <a:p>
                      <a:pPr marL="0" marR="0" indent="0" algn="ctr">
                        <a:lnSpc>
                          <a:spcPct val="150000"/>
                        </a:lnSpc>
                        <a:spcBef>
                          <a:spcPts val="0"/>
                        </a:spcBef>
                        <a:spcAft>
                          <a:spcPts val="0"/>
                        </a:spcAft>
                      </a:pPr>
                      <a:r>
                        <a:rPr lang="es-EC" sz="1600" b="1">
                          <a:effectLst/>
                        </a:rPr>
                        <a:t>25</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25.1</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0.40%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24.5</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2.00%</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998797912"/>
                  </a:ext>
                </a:extLst>
              </a:tr>
              <a:tr h="158115">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E. Prom</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1.95%</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3.77%</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16939531"/>
                  </a:ext>
                </a:extLst>
              </a:tr>
              <a:tr h="158115">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7595726"/>
                  </a:ext>
                </a:extLst>
              </a:tr>
              <a:tr h="158115">
                <a:tc>
                  <a:txBody>
                    <a:bodyPr/>
                    <a:lstStyle/>
                    <a:p>
                      <a:pPr marL="0" marR="0" indent="0" algn="ctr">
                        <a:lnSpc>
                          <a:spcPct val="150000"/>
                        </a:lnSpc>
                        <a:spcBef>
                          <a:spcPts val="0"/>
                        </a:spcBef>
                        <a:spcAft>
                          <a:spcPts val="0"/>
                        </a:spcAft>
                      </a:pPr>
                      <a:r>
                        <a:rPr lang="es-EC" sz="1600" b="1">
                          <a:effectLst/>
                        </a:rPr>
                        <a:t>E P. Final</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marL="0" marR="0" indent="0" algn="ctr">
                        <a:lnSpc>
                          <a:spcPct val="150000"/>
                        </a:lnSpc>
                        <a:spcBef>
                          <a:spcPts val="0"/>
                        </a:spcBef>
                        <a:spcAft>
                          <a:spcPts val="0"/>
                        </a:spcAft>
                      </a:pPr>
                      <a:r>
                        <a:rPr lang="es-EC" sz="1600" b="1">
                          <a:effectLst/>
                        </a:rPr>
                        <a:t>2.86%</a:t>
                      </a:r>
                      <a:endParaRPr lang="es-EC" sz="18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tc>
                  <a:txBody>
                    <a:bodyPr/>
                    <a:lstStyle/>
                    <a:p>
                      <a:pPr indent="144145" algn="ctr"/>
                      <a:endParaRPr lang="es-EC" sz="1600" b="1">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12249944"/>
                  </a:ext>
                </a:extLst>
              </a:tr>
            </a:tbl>
          </a:graphicData>
        </a:graphic>
      </p:graphicFrame>
      <p:pic>
        <p:nvPicPr>
          <p:cNvPr id="11" name="Picture 10">
            <a:extLst>
              <a:ext uri="{FF2B5EF4-FFF2-40B4-BE49-F238E27FC236}">
                <a16:creationId xmlns:a16="http://schemas.microsoft.com/office/drawing/2014/main" id="{286CB4A6-A55A-4D73-B5AA-FB610CF0F7F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8487155" y="1692239"/>
            <a:ext cx="3271838" cy="4017327"/>
          </a:xfrm>
          <a:prstGeom prst="rect">
            <a:avLst/>
          </a:prstGeom>
          <a:ln>
            <a:noFill/>
          </a:ln>
          <a:extLst>
            <a:ext uri="{53640926-AAD7-44D8-BBD7-CCE9431645EC}">
              <a14:shadowObscured xmlns:a14="http://schemas.microsoft.com/office/drawing/2010/main"/>
            </a:ext>
          </a:extLst>
        </p:spPr>
      </p:pic>
      <p:sp>
        <p:nvSpPr>
          <p:cNvPr id="7" name="Marcador de contenido 2">
            <a:extLst>
              <a:ext uri="{FF2B5EF4-FFF2-40B4-BE49-F238E27FC236}">
                <a16:creationId xmlns:a16="http://schemas.microsoft.com/office/drawing/2014/main" id="{FC054DB6-C3D7-4A91-B49E-19DC1CD8B906}"/>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err="1">
                <a:solidFill>
                  <a:prstClr val="white"/>
                </a:solidFill>
                <a:latin typeface="+mj-lt"/>
                <a:cs typeface="Times New Roman" panose="02020603050405020304" pitchFamily="18" charset="0"/>
              </a:rPr>
              <a:t>Desorientaci</a:t>
            </a:r>
            <a:r>
              <a:rPr lang="es-EC" sz="1300" err="1">
                <a:solidFill>
                  <a:prstClr val="white"/>
                </a:solidFill>
                <a:latin typeface="+mj-lt"/>
                <a:cs typeface="Times New Roman" panose="02020603050405020304" pitchFamily="18" charset="0"/>
              </a:rPr>
              <a:t>ó</a:t>
            </a:r>
            <a:r>
              <a:rPr lang="es-MX" sz="1300">
                <a:solidFill>
                  <a:prstClr val="white"/>
                </a:solidFill>
                <a:latin typeface="+mj-lt"/>
                <a:cs typeface="Times New Roman" panose="02020603050405020304" pitchFamily="18" charset="0"/>
              </a:rPr>
              <a:t>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b="1" u="sng">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543425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703734-7FB2-4F4C-BF22-675C73FB005B}"/>
              </a:ext>
            </a:extLst>
          </p:cNvPr>
          <p:cNvGraphicFramePr>
            <a:graphicFrameLocks noGrp="1"/>
          </p:cNvGraphicFramePr>
          <p:nvPr>
            <p:extLst>
              <p:ext uri="{D42A27DB-BD31-4B8C-83A1-F6EECF244321}">
                <p14:modId xmlns:p14="http://schemas.microsoft.com/office/powerpoint/2010/main" val="2142694136"/>
              </p:ext>
            </p:extLst>
          </p:nvPr>
        </p:nvGraphicFramePr>
        <p:xfrm>
          <a:off x="2692987" y="1517452"/>
          <a:ext cx="8341360" cy="4863904"/>
        </p:xfrm>
        <a:graphic>
          <a:graphicData uri="http://schemas.openxmlformats.org/drawingml/2006/table">
            <a:tbl>
              <a:tblPr firstRow="1" firstCol="1" bandRow="1">
                <a:tableStyleId>{5C22544A-7EE6-4342-B048-85BDC9FD1C3A}</a:tableStyleId>
              </a:tblPr>
              <a:tblGrid>
                <a:gridCol w="1667253">
                  <a:extLst>
                    <a:ext uri="{9D8B030D-6E8A-4147-A177-3AD203B41FA5}">
                      <a16:colId xmlns:a16="http://schemas.microsoft.com/office/drawing/2014/main" val="3743225328"/>
                    </a:ext>
                  </a:extLst>
                </a:gridCol>
                <a:gridCol w="943867">
                  <a:extLst>
                    <a:ext uri="{9D8B030D-6E8A-4147-A177-3AD203B41FA5}">
                      <a16:colId xmlns:a16="http://schemas.microsoft.com/office/drawing/2014/main" val="105545220"/>
                    </a:ext>
                  </a:extLst>
                </a:gridCol>
                <a:gridCol w="2103120">
                  <a:extLst>
                    <a:ext uri="{9D8B030D-6E8A-4147-A177-3AD203B41FA5}">
                      <a16:colId xmlns:a16="http://schemas.microsoft.com/office/drawing/2014/main" val="2235911854"/>
                    </a:ext>
                  </a:extLst>
                </a:gridCol>
                <a:gridCol w="1640063">
                  <a:extLst>
                    <a:ext uri="{9D8B030D-6E8A-4147-A177-3AD203B41FA5}">
                      <a16:colId xmlns:a16="http://schemas.microsoft.com/office/drawing/2014/main" val="3633225857"/>
                    </a:ext>
                  </a:extLst>
                </a:gridCol>
                <a:gridCol w="1987057">
                  <a:extLst>
                    <a:ext uri="{9D8B030D-6E8A-4147-A177-3AD203B41FA5}">
                      <a16:colId xmlns:a16="http://schemas.microsoft.com/office/drawing/2014/main" val="971883610"/>
                    </a:ext>
                  </a:extLst>
                </a:gridCol>
              </a:tblGrid>
              <a:tr h="588016">
                <a:tc>
                  <a:txBody>
                    <a:bodyPr/>
                    <a:lstStyle/>
                    <a:p>
                      <a:pPr marL="0" marR="0" indent="144145" algn="ctr">
                        <a:lnSpc>
                          <a:spcPct val="150000"/>
                        </a:lnSpc>
                        <a:spcBef>
                          <a:spcPts val="0"/>
                        </a:spcBef>
                        <a:spcAft>
                          <a:spcPts val="0"/>
                        </a:spcAft>
                      </a:pPr>
                      <a:r>
                        <a:rPr lang="es-EC" sz="1400">
                          <a:effectLst/>
                        </a:rPr>
                        <a:t>Ilusión / Escenario</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50000"/>
                        </a:lnSpc>
                        <a:spcBef>
                          <a:spcPts val="0"/>
                        </a:spcBef>
                        <a:spcAft>
                          <a:spcPts val="0"/>
                        </a:spcAft>
                      </a:pPr>
                      <a:r>
                        <a:rPr lang="es-EC" sz="1400">
                          <a:effectLst/>
                        </a:rPr>
                        <a:t>Roll</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50000"/>
                        </a:lnSpc>
                        <a:spcBef>
                          <a:spcPts val="0"/>
                        </a:spcBef>
                        <a:spcAft>
                          <a:spcPts val="0"/>
                        </a:spcAft>
                      </a:pPr>
                      <a:r>
                        <a:rPr lang="es-EC" sz="1400">
                          <a:effectLst/>
                        </a:rPr>
                        <a:t>Pitch</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50000"/>
                        </a:lnSpc>
                        <a:spcBef>
                          <a:spcPts val="0"/>
                        </a:spcBef>
                        <a:spcAft>
                          <a:spcPts val="0"/>
                        </a:spcAft>
                      </a:pPr>
                      <a:r>
                        <a:rPr lang="es-EC" sz="1400">
                          <a:effectLst/>
                        </a:rPr>
                        <a:t>Velocidad de Rotación en Yaw</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50000"/>
                        </a:lnSpc>
                        <a:spcBef>
                          <a:spcPts val="0"/>
                        </a:spcBef>
                        <a:spcAft>
                          <a:spcPts val="0"/>
                        </a:spcAft>
                      </a:pPr>
                      <a:r>
                        <a:rPr lang="es-EC" sz="1400">
                          <a:effectLst/>
                        </a:rPr>
                        <a:t>Grados de Libertad del Mecanismo Utilizados</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2196537936"/>
                  </a:ext>
                </a:extLst>
              </a:tr>
              <a:tr h="284643">
                <a:tc>
                  <a:txBody>
                    <a:bodyPr/>
                    <a:lstStyle/>
                    <a:p>
                      <a:pPr marL="0" marR="0" indent="144145" algn="ctr">
                        <a:lnSpc>
                          <a:spcPct val="100000"/>
                        </a:lnSpc>
                        <a:spcBef>
                          <a:spcPts val="0"/>
                        </a:spcBef>
                        <a:spcAft>
                          <a:spcPts val="0"/>
                        </a:spcAft>
                      </a:pPr>
                      <a:r>
                        <a:rPr lang="es-EC" sz="1400">
                          <a:effectLst/>
                        </a:rPr>
                        <a:t>Ladeo o Lean</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1° a 2.5°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3</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2033673875"/>
                  </a:ext>
                </a:extLst>
              </a:tr>
              <a:tr h="297195">
                <a:tc>
                  <a:txBody>
                    <a:bodyPr/>
                    <a:lstStyle/>
                    <a:p>
                      <a:pPr marL="0" marR="0" indent="144145" algn="ctr">
                        <a:lnSpc>
                          <a:spcPct val="100000"/>
                        </a:lnSpc>
                        <a:spcBef>
                          <a:spcPts val="0"/>
                        </a:spcBef>
                        <a:spcAft>
                          <a:spcPts val="0"/>
                        </a:spcAft>
                      </a:pPr>
                      <a:r>
                        <a:rPr lang="es-EC" sz="1400">
                          <a:effectLst/>
                        </a:rPr>
                        <a:t>Barrena o spin</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15° a 20°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20° a 30° Descenso</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80°/s</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4</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1527282955"/>
                  </a:ext>
                </a:extLst>
              </a:tr>
              <a:tr h="284643">
                <a:tc>
                  <a:txBody>
                    <a:bodyPr/>
                    <a:lstStyle/>
                    <a:p>
                      <a:pPr marL="0" marR="0" indent="144145" algn="ctr">
                        <a:lnSpc>
                          <a:spcPct val="100000"/>
                        </a:lnSpc>
                        <a:spcBef>
                          <a:spcPts val="0"/>
                        </a:spcBef>
                        <a:spcAft>
                          <a:spcPts val="0"/>
                        </a:spcAft>
                      </a:pPr>
                      <a:r>
                        <a:rPr lang="es-EC" sz="1400">
                          <a:effectLst/>
                        </a:rPr>
                        <a:t>Efecto Coriolis</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30° a 45°</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3°/s o 4.5°/s</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4</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4048910761"/>
                  </a:ext>
                </a:extLst>
              </a:tr>
              <a:tr h="495425">
                <a:tc>
                  <a:txBody>
                    <a:bodyPr/>
                    <a:lstStyle/>
                    <a:p>
                      <a:pPr marL="0" marR="0" indent="144145" algn="ctr">
                        <a:lnSpc>
                          <a:spcPct val="100000"/>
                        </a:lnSpc>
                        <a:spcBef>
                          <a:spcPts val="0"/>
                        </a:spcBef>
                        <a:spcAft>
                          <a:spcPts val="0"/>
                        </a:spcAft>
                      </a:pPr>
                      <a:r>
                        <a:rPr lang="es-EC" sz="1400">
                          <a:effectLst/>
                        </a:rPr>
                        <a:t>Ilusiones Somatográvicas</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6° a 8° Ascenso</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3</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1103804734"/>
                  </a:ext>
                </a:extLst>
              </a:tr>
              <a:tr h="284643">
                <a:tc>
                  <a:txBody>
                    <a:bodyPr/>
                    <a:lstStyle/>
                    <a:p>
                      <a:pPr marL="0" marR="0" indent="144145" algn="ctr">
                        <a:lnSpc>
                          <a:spcPct val="100000"/>
                        </a:lnSpc>
                        <a:spcBef>
                          <a:spcPts val="0"/>
                        </a:spcBef>
                        <a:spcAft>
                          <a:spcPts val="0"/>
                        </a:spcAft>
                      </a:pPr>
                      <a:r>
                        <a:rPr lang="es-EC" sz="1400">
                          <a:effectLst/>
                        </a:rPr>
                        <a:t>Ilusiones de Pista</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3° Descenso</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3</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1269585096"/>
                  </a:ext>
                </a:extLst>
              </a:tr>
              <a:tr h="739703">
                <a:tc>
                  <a:txBody>
                    <a:bodyPr/>
                    <a:lstStyle/>
                    <a:p>
                      <a:pPr marL="0" marR="0" indent="144145" algn="ctr">
                        <a:lnSpc>
                          <a:spcPct val="100000"/>
                        </a:lnSpc>
                        <a:spcBef>
                          <a:spcPts val="0"/>
                        </a:spcBef>
                        <a:spcAft>
                          <a:spcPts val="0"/>
                        </a:spcAft>
                      </a:pPr>
                      <a:r>
                        <a:rPr lang="es-EC" sz="1400">
                          <a:effectLst/>
                        </a:rPr>
                        <a:t>Hoyo negro</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De una posición de 5° ascenso sigue a -3° en descenso</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3</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2119823457"/>
                  </a:ext>
                </a:extLst>
              </a:tr>
              <a:tr h="495425">
                <a:tc>
                  <a:txBody>
                    <a:bodyPr/>
                    <a:lstStyle/>
                    <a:p>
                      <a:pPr marL="0" marR="0" indent="144145" algn="ctr">
                        <a:lnSpc>
                          <a:spcPct val="100000"/>
                        </a:lnSpc>
                        <a:spcBef>
                          <a:spcPts val="0"/>
                        </a:spcBef>
                        <a:spcAft>
                          <a:spcPts val="0"/>
                        </a:spcAft>
                      </a:pPr>
                      <a:r>
                        <a:rPr lang="es-EC" sz="1400">
                          <a:effectLst/>
                        </a:rPr>
                        <a:t>Falta de visión central</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2340696317"/>
                  </a:ext>
                </a:extLst>
              </a:tr>
              <a:tr h="284643">
                <a:tc>
                  <a:txBody>
                    <a:bodyPr/>
                    <a:lstStyle/>
                    <a:p>
                      <a:pPr marL="0" marR="0" indent="144145" algn="ctr">
                        <a:lnSpc>
                          <a:spcPct val="100000"/>
                        </a:lnSpc>
                        <a:spcBef>
                          <a:spcPts val="0"/>
                        </a:spcBef>
                        <a:spcAft>
                          <a:spcPts val="0"/>
                        </a:spcAft>
                      </a:pPr>
                      <a:r>
                        <a:rPr lang="es-EC" sz="1400">
                          <a:effectLst/>
                        </a:rPr>
                        <a:t>Ilusión por vección</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2453514951"/>
                  </a:ext>
                </a:extLst>
              </a:tr>
              <a:tr h="495425">
                <a:tc>
                  <a:txBody>
                    <a:bodyPr/>
                    <a:lstStyle/>
                    <a:p>
                      <a:pPr marL="0" marR="0" indent="144145" algn="ctr">
                        <a:lnSpc>
                          <a:spcPct val="100000"/>
                        </a:lnSpc>
                        <a:spcBef>
                          <a:spcPts val="0"/>
                        </a:spcBef>
                        <a:spcAft>
                          <a:spcPts val="0"/>
                        </a:spcAft>
                      </a:pPr>
                      <a:r>
                        <a:rPr lang="es-EC" sz="1400">
                          <a:effectLst/>
                        </a:rPr>
                        <a:t>Ilusión por horizonte falso</a:t>
                      </a:r>
                      <a:endParaRPr lang="es-EC" sz="14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X</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tc>
                  <a:txBody>
                    <a:bodyPr/>
                    <a:lstStyle/>
                    <a:p>
                      <a:pPr marL="0" marR="0" indent="144145" algn="ctr">
                        <a:lnSpc>
                          <a:spcPct val="100000"/>
                        </a:lnSpc>
                        <a:spcBef>
                          <a:spcPts val="0"/>
                        </a:spcBef>
                        <a:spcAft>
                          <a:spcPts val="0"/>
                        </a:spcAft>
                      </a:pPr>
                      <a:r>
                        <a:rPr lang="es-EC" sz="1600">
                          <a:effectLst/>
                        </a:rPr>
                        <a:t>0</a:t>
                      </a:r>
                      <a:endParaRPr lang="es-EC" sz="1600">
                        <a:effectLst/>
                        <a:latin typeface="Arial" panose="020B0604020202020204" pitchFamily="34" charset="0"/>
                        <a:ea typeface="Arial" panose="020B0604020202020204" pitchFamily="34" charset="0"/>
                        <a:cs typeface="Arial" panose="020B0604020202020204" pitchFamily="34" charset="0"/>
                      </a:endParaRPr>
                    </a:p>
                  </a:txBody>
                  <a:tcPr marL="54192" marR="54192" marT="0" marB="0" anchor="ctr"/>
                </a:tc>
                <a:extLst>
                  <a:ext uri="{0D108BD9-81ED-4DB2-BD59-A6C34878D82A}">
                    <a16:rowId xmlns:a16="http://schemas.microsoft.com/office/drawing/2014/main" val="4028526506"/>
                  </a:ext>
                </a:extLst>
              </a:tr>
            </a:tbl>
          </a:graphicData>
        </a:graphic>
      </p:graphicFrame>
      <p:sp>
        <p:nvSpPr>
          <p:cNvPr id="5" name="Título 1">
            <a:extLst>
              <a:ext uri="{FF2B5EF4-FFF2-40B4-BE49-F238E27FC236}">
                <a16:creationId xmlns:a16="http://schemas.microsoft.com/office/drawing/2014/main" id="{AB5CF8D0-1867-4657-924C-D9FDFEFE9662}"/>
              </a:ext>
            </a:extLst>
          </p:cNvPr>
          <p:cNvSpPr txBox="1">
            <a:spLocks/>
          </p:cNvSpPr>
          <p:nvPr/>
        </p:nvSpPr>
        <p:spPr>
          <a:xfrm>
            <a:off x="2356339" y="1359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Pruebas y Resultados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349BDC5B-A163-4704-8DB6-59208B738B62}"/>
              </a:ext>
            </a:extLst>
          </p:cNvPr>
          <p:cNvSpPr/>
          <p:nvPr/>
        </p:nvSpPr>
        <p:spPr>
          <a:xfrm>
            <a:off x="2356339" y="1148120"/>
            <a:ext cx="2672591" cy="369332"/>
          </a:xfrm>
          <a:prstGeom prst="rect">
            <a:avLst/>
          </a:prstGeom>
        </p:spPr>
        <p:txBody>
          <a:bodyPr wrap="square">
            <a:spAutoFit/>
          </a:bodyPr>
          <a:lstStyle/>
          <a:p>
            <a:r>
              <a:rPr lang="es-EC">
                <a:latin typeface="Arial" panose="020B0604020202020204" pitchFamily="34" charset="0"/>
              </a:rPr>
              <a:t>ILUSIONES</a:t>
            </a:r>
            <a:endParaRPr lang="es-EC"/>
          </a:p>
        </p:txBody>
      </p:sp>
      <p:sp>
        <p:nvSpPr>
          <p:cNvPr id="6" name="Marcador de contenido 2">
            <a:extLst>
              <a:ext uri="{FF2B5EF4-FFF2-40B4-BE49-F238E27FC236}">
                <a16:creationId xmlns:a16="http://schemas.microsoft.com/office/drawing/2014/main" id="{85A7E197-3494-41C0-A62C-CF5B90DE1F93}"/>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err="1">
                <a:solidFill>
                  <a:prstClr val="white"/>
                </a:solidFill>
                <a:latin typeface="+mj-lt"/>
                <a:cs typeface="Times New Roman" panose="02020603050405020304" pitchFamily="18" charset="0"/>
              </a:rPr>
              <a:t>Desorientaci</a:t>
            </a:r>
            <a:r>
              <a:rPr lang="es-EC" sz="1300" err="1">
                <a:solidFill>
                  <a:prstClr val="white"/>
                </a:solidFill>
                <a:latin typeface="+mj-lt"/>
                <a:cs typeface="Times New Roman" panose="02020603050405020304" pitchFamily="18" charset="0"/>
              </a:rPr>
              <a:t>ó</a:t>
            </a:r>
            <a:r>
              <a:rPr lang="es-MX" sz="1300">
                <a:solidFill>
                  <a:prstClr val="white"/>
                </a:solidFill>
                <a:latin typeface="+mj-lt"/>
                <a:cs typeface="Times New Roman" panose="02020603050405020304" pitchFamily="18" charset="0"/>
              </a:rPr>
              <a:t>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b="1" u="sng">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993804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AB5CF8D0-1867-4657-924C-D9FDFEFE9662}"/>
              </a:ext>
            </a:extLst>
          </p:cNvPr>
          <p:cNvSpPr txBox="1">
            <a:spLocks/>
          </p:cNvSpPr>
          <p:nvPr/>
        </p:nvSpPr>
        <p:spPr>
          <a:xfrm>
            <a:off x="2356339" y="13592"/>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Conclusiones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graphicFrame>
        <p:nvGraphicFramePr>
          <p:cNvPr id="6" name="Marcador de contenido 4">
            <a:extLst>
              <a:ext uri="{FF2B5EF4-FFF2-40B4-BE49-F238E27FC236}">
                <a16:creationId xmlns:a16="http://schemas.microsoft.com/office/drawing/2014/main" id="{8FA37D6C-BE31-4640-8912-333090F2B785}"/>
              </a:ext>
            </a:extLst>
          </p:cNvPr>
          <p:cNvGraphicFramePr>
            <a:graphicFrameLocks/>
          </p:cNvGraphicFramePr>
          <p:nvPr>
            <p:extLst>
              <p:ext uri="{D42A27DB-BD31-4B8C-83A1-F6EECF244321}">
                <p14:modId xmlns:p14="http://schemas.microsoft.com/office/powerpoint/2010/main" val="1132100315"/>
              </p:ext>
            </p:extLst>
          </p:nvPr>
        </p:nvGraphicFramePr>
        <p:xfrm>
          <a:off x="1822744" y="1117640"/>
          <a:ext cx="10032022" cy="497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arcador de contenido 2">
            <a:extLst>
              <a:ext uri="{FF2B5EF4-FFF2-40B4-BE49-F238E27FC236}">
                <a16:creationId xmlns:a16="http://schemas.microsoft.com/office/drawing/2014/main" id="{42A05DD5-B665-45EB-A55D-F8DAB989A101}"/>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err="1">
                <a:solidFill>
                  <a:prstClr val="white"/>
                </a:solidFill>
                <a:latin typeface="+mj-lt"/>
                <a:cs typeface="Times New Roman" panose="02020603050405020304" pitchFamily="18" charset="0"/>
              </a:rPr>
              <a:t>Desorientaci</a:t>
            </a:r>
            <a:r>
              <a:rPr lang="es-EC" sz="1300" err="1">
                <a:solidFill>
                  <a:prstClr val="white"/>
                </a:solidFill>
                <a:latin typeface="+mj-lt"/>
                <a:cs typeface="Times New Roman" panose="02020603050405020304" pitchFamily="18" charset="0"/>
              </a:rPr>
              <a:t>ó</a:t>
            </a:r>
            <a:r>
              <a:rPr lang="es-MX" sz="1300">
                <a:solidFill>
                  <a:prstClr val="white"/>
                </a:solidFill>
                <a:latin typeface="+mj-lt"/>
                <a:cs typeface="Times New Roman" panose="02020603050405020304" pitchFamily="18" charset="0"/>
              </a:rPr>
              <a:t>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b="1" u="sng">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374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5BF29510-4C14-40ED-83F0-D610D6EFC40A}"/>
                                            </p:graphicEl>
                                          </p:spTgt>
                                        </p:tgtEl>
                                        <p:attrNameLst>
                                          <p:attrName>style.visibility</p:attrName>
                                        </p:attrNameLst>
                                      </p:cBhvr>
                                      <p:to>
                                        <p:strVal val="visible"/>
                                      </p:to>
                                    </p:set>
                                    <p:animEffect transition="in" filter="fade">
                                      <p:cBhvr>
                                        <p:cTn id="7" dur="500"/>
                                        <p:tgtEl>
                                          <p:spTgt spid="6">
                                            <p:graphicEl>
                                              <a:dgm id="{5BF29510-4C14-40ED-83F0-D610D6EFC40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DAAC23D6-0C5A-4794-9498-388BE4F59DAD}"/>
                                            </p:graphicEl>
                                          </p:spTgt>
                                        </p:tgtEl>
                                        <p:attrNameLst>
                                          <p:attrName>style.visibility</p:attrName>
                                        </p:attrNameLst>
                                      </p:cBhvr>
                                      <p:to>
                                        <p:strVal val="visible"/>
                                      </p:to>
                                    </p:set>
                                    <p:animEffect transition="in" filter="fade">
                                      <p:cBhvr>
                                        <p:cTn id="10" dur="500"/>
                                        <p:tgtEl>
                                          <p:spTgt spid="6">
                                            <p:graphicEl>
                                              <a:dgm id="{DAAC23D6-0C5A-4794-9498-388BE4F59DA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35B50224-1A0E-4E0F-AEA7-24CBFF914E3C}"/>
                                            </p:graphicEl>
                                          </p:spTgt>
                                        </p:tgtEl>
                                        <p:attrNameLst>
                                          <p:attrName>style.visibility</p:attrName>
                                        </p:attrNameLst>
                                      </p:cBhvr>
                                      <p:to>
                                        <p:strVal val="visible"/>
                                      </p:to>
                                    </p:set>
                                    <p:animEffect transition="in" filter="fade">
                                      <p:cBhvr>
                                        <p:cTn id="13" dur="500"/>
                                        <p:tgtEl>
                                          <p:spTgt spid="6">
                                            <p:graphicEl>
                                              <a:dgm id="{35B50224-1A0E-4E0F-AEA7-24CBFF914E3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B449CDE3-25E6-43F5-89A1-EBBACB78F3EF}"/>
                                            </p:graphicEl>
                                          </p:spTgt>
                                        </p:tgtEl>
                                        <p:attrNameLst>
                                          <p:attrName>style.visibility</p:attrName>
                                        </p:attrNameLst>
                                      </p:cBhvr>
                                      <p:to>
                                        <p:strVal val="visible"/>
                                      </p:to>
                                    </p:set>
                                    <p:animEffect transition="in" filter="fade">
                                      <p:cBhvr>
                                        <p:cTn id="18" dur="500"/>
                                        <p:tgtEl>
                                          <p:spTgt spid="6">
                                            <p:graphicEl>
                                              <a:dgm id="{B449CDE3-25E6-43F5-89A1-EBBACB78F3EF}"/>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28BFFD73-C57D-4841-B109-91E8592DBFD0}"/>
                                            </p:graphicEl>
                                          </p:spTgt>
                                        </p:tgtEl>
                                        <p:attrNameLst>
                                          <p:attrName>style.visibility</p:attrName>
                                        </p:attrNameLst>
                                      </p:cBhvr>
                                      <p:to>
                                        <p:strVal val="visible"/>
                                      </p:to>
                                    </p:set>
                                    <p:animEffect transition="in" filter="fade">
                                      <p:cBhvr>
                                        <p:cTn id="21" dur="500"/>
                                        <p:tgtEl>
                                          <p:spTgt spid="6">
                                            <p:graphicEl>
                                              <a:dgm id="{28BFFD73-C57D-4841-B109-91E8592DBFD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graphicEl>
                                              <a:dgm id="{C0EBB31D-FD6F-4453-9584-B9DAE7A3EB75}"/>
                                            </p:graphicEl>
                                          </p:spTgt>
                                        </p:tgtEl>
                                        <p:attrNameLst>
                                          <p:attrName>style.visibility</p:attrName>
                                        </p:attrNameLst>
                                      </p:cBhvr>
                                      <p:to>
                                        <p:strVal val="visible"/>
                                      </p:to>
                                    </p:set>
                                    <p:animEffect transition="in" filter="fade">
                                      <p:cBhvr>
                                        <p:cTn id="26" dur="500"/>
                                        <p:tgtEl>
                                          <p:spTgt spid="6">
                                            <p:graphicEl>
                                              <a:dgm id="{C0EBB31D-FD6F-4453-9584-B9DAE7A3EB75}"/>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graphicEl>
                                              <a:dgm id="{B7A44EB6-7FFC-4330-A423-1EA338FA03B5}"/>
                                            </p:graphicEl>
                                          </p:spTgt>
                                        </p:tgtEl>
                                        <p:attrNameLst>
                                          <p:attrName>style.visibility</p:attrName>
                                        </p:attrNameLst>
                                      </p:cBhvr>
                                      <p:to>
                                        <p:strVal val="visible"/>
                                      </p:to>
                                    </p:set>
                                    <p:animEffect transition="in" filter="fade">
                                      <p:cBhvr>
                                        <p:cTn id="29" dur="500"/>
                                        <p:tgtEl>
                                          <p:spTgt spid="6">
                                            <p:graphicEl>
                                              <a:dgm id="{B7A44EB6-7FFC-4330-A423-1EA338FA03B5}"/>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graphicEl>
                                              <a:dgm id="{61A08867-E1BB-4302-BAAB-A142B8943BC9}"/>
                                            </p:graphicEl>
                                          </p:spTgt>
                                        </p:tgtEl>
                                        <p:attrNameLst>
                                          <p:attrName>style.visibility</p:attrName>
                                        </p:attrNameLst>
                                      </p:cBhvr>
                                      <p:to>
                                        <p:strVal val="visible"/>
                                      </p:to>
                                    </p:set>
                                    <p:animEffect transition="in" filter="fade">
                                      <p:cBhvr>
                                        <p:cTn id="34" dur="500"/>
                                        <p:tgtEl>
                                          <p:spTgt spid="6">
                                            <p:graphicEl>
                                              <a:dgm id="{61A08867-E1BB-4302-BAAB-A142B8943BC9}"/>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graphicEl>
                                              <a:dgm id="{660E1F05-C917-42DA-97A0-D950D3C31E7A}"/>
                                            </p:graphicEl>
                                          </p:spTgt>
                                        </p:tgtEl>
                                        <p:attrNameLst>
                                          <p:attrName>style.visibility</p:attrName>
                                        </p:attrNameLst>
                                      </p:cBhvr>
                                      <p:to>
                                        <p:strVal val="visible"/>
                                      </p:to>
                                    </p:set>
                                    <p:animEffect transition="in" filter="fade">
                                      <p:cBhvr>
                                        <p:cTn id="37" dur="500"/>
                                        <p:tgtEl>
                                          <p:spTgt spid="6">
                                            <p:graphicEl>
                                              <a:dgm id="{660E1F05-C917-42DA-97A0-D950D3C31E7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dgm id="{8F147186-B9FA-41B5-A9F7-ED4DAE89C6EE}"/>
                                            </p:graphicEl>
                                          </p:spTgt>
                                        </p:tgtEl>
                                        <p:attrNameLst>
                                          <p:attrName>style.visibility</p:attrName>
                                        </p:attrNameLst>
                                      </p:cBhvr>
                                      <p:to>
                                        <p:strVal val="visible"/>
                                      </p:to>
                                    </p:set>
                                    <p:animEffect transition="in" filter="fade">
                                      <p:cBhvr>
                                        <p:cTn id="42" dur="500"/>
                                        <p:tgtEl>
                                          <p:spTgt spid="6">
                                            <p:graphicEl>
                                              <a:dgm id="{8F147186-B9FA-41B5-A9F7-ED4DAE89C6EE}"/>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graphicEl>
                                              <a:dgm id="{11BB3863-4C9A-4D3A-93D7-8E7A031890BD}"/>
                                            </p:graphicEl>
                                          </p:spTgt>
                                        </p:tgtEl>
                                        <p:attrNameLst>
                                          <p:attrName>style.visibility</p:attrName>
                                        </p:attrNameLst>
                                      </p:cBhvr>
                                      <p:to>
                                        <p:strVal val="visible"/>
                                      </p:to>
                                    </p:set>
                                    <p:animEffect transition="in" filter="fade">
                                      <p:cBhvr>
                                        <p:cTn id="45" dur="500"/>
                                        <p:tgtEl>
                                          <p:spTgt spid="6">
                                            <p:graphicEl>
                                              <a:dgm id="{11BB3863-4C9A-4D3A-93D7-8E7A031890BD}"/>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graphicEl>
                                              <a:dgm id="{463572E3-D4B2-473F-A137-AF8EB73C3BB4}"/>
                                            </p:graphicEl>
                                          </p:spTgt>
                                        </p:tgtEl>
                                        <p:attrNameLst>
                                          <p:attrName>style.visibility</p:attrName>
                                        </p:attrNameLst>
                                      </p:cBhvr>
                                      <p:to>
                                        <p:strVal val="visible"/>
                                      </p:to>
                                    </p:set>
                                    <p:animEffect transition="in" filter="fade">
                                      <p:cBhvr>
                                        <p:cTn id="50" dur="500"/>
                                        <p:tgtEl>
                                          <p:spTgt spid="6">
                                            <p:graphicEl>
                                              <a:dgm id="{463572E3-D4B2-473F-A137-AF8EB73C3BB4}"/>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graphicEl>
                                              <a:dgm id="{388AF7D0-BA8E-40C8-AE99-B6630EBD253C}"/>
                                            </p:graphicEl>
                                          </p:spTgt>
                                        </p:tgtEl>
                                        <p:attrNameLst>
                                          <p:attrName>style.visibility</p:attrName>
                                        </p:attrNameLst>
                                      </p:cBhvr>
                                      <p:to>
                                        <p:strVal val="visible"/>
                                      </p:to>
                                    </p:set>
                                    <p:animEffect transition="in" filter="fade">
                                      <p:cBhvr>
                                        <p:cTn id="53" dur="500"/>
                                        <p:tgtEl>
                                          <p:spTgt spid="6">
                                            <p:graphicEl>
                                              <a:dgm id="{388AF7D0-BA8E-40C8-AE99-B6630EBD253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186705-63CF-45BB-BC9C-366322804EFF}"/>
              </a:ext>
            </a:extLst>
          </p:cNvPr>
          <p:cNvSpPr txBox="1">
            <a:spLocks/>
          </p:cNvSpPr>
          <p:nvPr/>
        </p:nvSpPr>
        <p:spPr>
          <a:xfrm>
            <a:off x="2356339" y="-16888"/>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Recomendaciones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graphicFrame>
        <p:nvGraphicFramePr>
          <p:cNvPr id="6" name="Marcador de contenido 4">
            <a:extLst>
              <a:ext uri="{FF2B5EF4-FFF2-40B4-BE49-F238E27FC236}">
                <a16:creationId xmlns:a16="http://schemas.microsoft.com/office/drawing/2014/main" id="{E2091560-E284-47D1-923B-446BE092532C}"/>
              </a:ext>
            </a:extLst>
          </p:cNvPr>
          <p:cNvGraphicFramePr>
            <a:graphicFrameLocks/>
          </p:cNvGraphicFramePr>
          <p:nvPr>
            <p:extLst>
              <p:ext uri="{D42A27DB-BD31-4B8C-83A1-F6EECF244321}">
                <p14:modId xmlns:p14="http://schemas.microsoft.com/office/powerpoint/2010/main" val="2393239443"/>
              </p:ext>
            </p:extLst>
          </p:nvPr>
        </p:nvGraphicFramePr>
        <p:xfrm>
          <a:off x="1802424" y="680720"/>
          <a:ext cx="10032022" cy="5904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contenido 2">
            <a:extLst>
              <a:ext uri="{FF2B5EF4-FFF2-40B4-BE49-F238E27FC236}">
                <a16:creationId xmlns:a16="http://schemas.microsoft.com/office/drawing/2014/main" id="{56C77414-A615-4F9F-ADFC-A393A3F29F94}"/>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b="1" u="sng">
                <a:solidFill>
                  <a:prstClr val="white"/>
                </a:solidFill>
                <a:latin typeface="+mj-lt"/>
                <a:cs typeface="Times New Roman" panose="02020603050405020304" pitchFamily="18" charset="0"/>
              </a:rPr>
              <a:t>Recomendaciones</a:t>
            </a:r>
          </a:p>
          <a:p>
            <a:pPr algn="ctr"/>
            <a:r>
              <a:rPr lang="es-MX" sz="1300">
                <a:solidFill>
                  <a:prstClr val="white"/>
                </a:solidFill>
                <a:latin typeface="+mj-lt"/>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57007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5BF29510-4C14-40ED-83F0-D610D6EFC40A}"/>
                                            </p:graphicEl>
                                          </p:spTgt>
                                        </p:tgtEl>
                                        <p:attrNameLst>
                                          <p:attrName>style.visibility</p:attrName>
                                        </p:attrNameLst>
                                      </p:cBhvr>
                                      <p:to>
                                        <p:strVal val="visible"/>
                                      </p:to>
                                    </p:set>
                                    <p:animEffect transition="in" filter="fade">
                                      <p:cBhvr>
                                        <p:cTn id="7" dur="500"/>
                                        <p:tgtEl>
                                          <p:spTgt spid="6">
                                            <p:graphicEl>
                                              <a:dgm id="{5BF29510-4C14-40ED-83F0-D610D6EFC40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DAAC23D6-0C5A-4794-9498-388BE4F59DAD}"/>
                                            </p:graphicEl>
                                          </p:spTgt>
                                        </p:tgtEl>
                                        <p:attrNameLst>
                                          <p:attrName>style.visibility</p:attrName>
                                        </p:attrNameLst>
                                      </p:cBhvr>
                                      <p:to>
                                        <p:strVal val="visible"/>
                                      </p:to>
                                    </p:set>
                                    <p:animEffect transition="in" filter="fade">
                                      <p:cBhvr>
                                        <p:cTn id="10" dur="500"/>
                                        <p:tgtEl>
                                          <p:spTgt spid="6">
                                            <p:graphicEl>
                                              <a:dgm id="{DAAC23D6-0C5A-4794-9498-388BE4F59DA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35B50224-1A0E-4E0F-AEA7-24CBFF914E3C}"/>
                                            </p:graphicEl>
                                          </p:spTgt>
                                        </p:tgtEl>
                                        <p:attrNameLst>
                                          <p:attrName>style.visibility</p:attrName>
                                        </p:attrNameLst>
                                      </p:cBhvr>
                                      <p:to>
                                        <p:strVal val="visible"/>
                                      </p:to>
                                    </p:set>
                                    <p:animEffect transition="in" filter="fade">
                                      <p:cBhvr>
                                        <p:cTn id="13" dur="500"/>
                                        <p:tgtEl>
                                          <p:spTgt spid="6">
                                            <p:graphicEl>
                                              <a:dgm id="{35B50224-1A0E-4E0F-AEA7-24CBFF914E3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9A57F8A3-1C70-42CF-8096-76E7506A45FA}"/>
                                            </p:graphicEl>
                                          </p:spTgt>
                                        </p:tgtEl>
                                        <p:attrNameLst>
                                          <p:attrName>style.visibility</p:attrName>
                                        </p:attrNameLst>
                                      </p:cBhvr>
                                      <p:to>
                                        <p:strVal val="visible"/>
                                      </p:to>
                                    </p:set>
                                    <p:animEffect transition="in" filter="fade">
                                      <p:cBhvr>
                                        <p:cTn id="18" dur="500"/>
                                        <p:tgtEl>
                                          <p:spTgt spid="6">
                                            <p:graphicEl>
                                              <a:dgm id="{9A57F8A3-1C70-42CF-8096-76E7506A45FA}"/>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DBDF8027-E57E-44CF-9D42-8FDDCC1BB0B5}"/>
                                            </p:graphicEl>
                                          </p:spTgt>
                                        </p:tgtEl>
                                        <p:attrNameLst>
                                          <p:attrName>style.visibility</p:attrName>
                                        </p:attrNameLst>
                                      </p:cBhvr>
                                      <p:to>
                                        <p:strVal val="visible"/>
                                      </p:to>
                                    </p:set>
                                    <p:animEffect transition="in" filter="fade">
                                      <p:cBhvr>
                                        <p:cTn id="21" dur="500"/>
                                        <p:tgtEl>
                                          <p:spTgt spid="6">
                                            <p:graphicEl>
                                              <a:dgm id="{DBDF8027-E57E-44CF-9D42-8FDDCC1BB0B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graphicEl>
                                              <a:dgm id="{44F335A9-B089-40C4-A0A5-FACE8DDCCC02}"/>
                                            </p:graphicEl>
                                          </p:spTgt>
                                        </p:tgtEl>
                                        <p:attrNameLst>
                                          <p:attrName>style.visibility</p:attrName>
                                        </p:attrNameLst>
                                      </p:cBhvr>
                                      <p:to>
                                        <p:strVal val="visible"/>
                                      </p:to>
                                    </p:set>
                                    <p:animEffect transition="in" filter="fade">
                                      <p:cBhvr>
                                        <p:cTn id="26" dur="500"/>
                                        <p:tgtEl>
                                          <p:spTgt spid="6">
                                            <p:graphicEl>
                                              <a:dgm id="{44F335A9-B089-40C4-A0A5-FACE8DDCCC02}"/>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graphicEl>
                                              <a:dgm id="{B2CB4A44-D992-47A6-9F1A-B461CBA46C16}"/>
                                            </p:graphicEl>
                                          </p:spTgt>
                                        </p:tgtEl>
                                        <p:attrNameLst>
                                          <p:attrName>style.visibility</p:attrName>
                                        </p:attrNameLst>
                                      </p:cBhvr>
                                      <p:to>
                                        <p:strVal val="visible"/>
                                      </p:to>
                                    </p:set>
                                    <p:animEffect transition="in" filter="fade">
                                      <p:cBhvr>
                                        <p:cTn id="29" dur="500"/>
                                        <p:tgtEl>
                                          <p:spTgt spid="6">
                                            <p:graphicEl>
                                              <a:dgm id="{B2CB4A44-D992-47A6-9F1A-B461CBA46C1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para integraciÃ³n">
            <a:extLst>
              <a:ext uri="{FF2B5EF4-FFF2-40B4-BE49-F238E27FC236}">
                <a16:creationId xmlns:a16="http://schemas.microsoft.com/office/drawing/2014/main" id="{D62FD283-72A5-405A-BA05-C5A088C7D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710" y="158115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disminuir costo">
            <a:extLst>
              <a:ext uri="{FF2B5EF4-FFF2-40B4-BE49-F238E27FC236}">
                <a16:creationId xmlns:a16="http://schemas.microsoft.com/office/drawing/2014/main" id="{88FA22B5-A84C-4748-9343-3AB93E5F9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8403" y="4363231"/>
            <a:ext cx="3353700" cy="238996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67426" y="472108"/>
            <a:ext cx="7315200" cy="1346897"/>
          </a:xfrm>
        </p:spPr>
        <p:txBody>
          <a:bodyPr/>
          <a:lstStyle/>
          <a:p>
            <a:r>
              <a:rPr lang="es-MX">
                <a:cs typeface="Times New Roman" panose="02020603050405020304" pitchFamily="18" charset="0"/>
              </a:rPr>
              <a:t>Justificación e Importancia</a:t>
            </a:r>
          </a:p>
        </p:txBody>
      </p:sp>
      <p:sp>
        <p:nvSpPr>
          <p:cNvPr id="4" name="Rectangle 3">
            <a:extLst>
              <a:ext uri="{FF2B5EF4-FFF2-40B4-BE49-F238E27FC236}">
                <a16:creationId xmlns:a16="http://schemas.microsoft.com/office/drawing/2014/main" id="{F74ED221-4CCB-4CC0-8289-06F4C40432B2}"/>
              </a:ext>
            </a:extLst>
          </p:cNvPr>
          <p:cNvSpPr/>
          <p:nvPr/>
        </p:nvSpPr>
        <p:spPr>
          <a:xfrm>
            <a:off x="2794710" y="3914088"/>
            <a:ext cx="2124175" cy="2031325"/>
          </a:xfrm>
          <a:prstGeom prst="rect">
            <a:avLst/>
          </a:prstGeom>
          <a:ln>
            <a:solidFill>
              <a:schemeClr val="tx1"/>
            </a:solidFill>
          </a:ln>
          <a:effectLst>
            <a:outerShdw blurRad="50800" dist="38100" dir="8100000" algn="tr" rotWithShape="0">
              <a:prstClr val="black">
                <a:alpha val="40000"/>
              </a:prstClr>
            </a:outerShdw>
          </a:effectLst>
        </p:spPr>
        <p:txBody>
          <a:bodyPr wrap="square">
            <a:spAutoFit/>
          </a:bodyPr>
          <a:lstStyle/>
          <a:p>
            <a:pPr algn="ctr"/>
            <a:r>
              <a:rPr lang="es-EC"/>
              <a:t>Para la conjugación de las áreas y el alcance del objetivo principal del proyecto global es necesaria la</a:t>
            </a:r>
          </a:p>
          <a:p>
            <a:pPr algn="ctr"/>
            <a:r>
              <a:rPr lang="es-EC"/>
              <a:t>INTEGRACIÓN</a:t>
            </a:r>
          </a:p>
        </p:txBody>
      </p:sp>
      <p:graphicFrame>
        <p:nvGraphicFramePr>
          <p:cNvPr id="9" name="Marcador de contenido 4">
            <a:extLst>
              <a:ext uri="{FF2B5EF4-FFF2-40B4-BE49-F238E27FC236}">
                <a16:creationId xmlns:a16="http://schemas.microsoft.com/office/drawing/2014/main" id="{FC9C0977-A25A-4690-ACDC-B3B2A3B1FB70}"/>
              </a:ext>
            </a:extLst>
          </p:cNvPr>
          <p:cNvGraphicFramePr>
            <a:graphicFrameLocks/>
          </p:cNvGraphicFramePr>
          <p:nvPr>
            <p:extLst>
              <p:ext uri="{D42A27DB-BD31-4B8C-83A1-F6EECF244321}">
                <p14:modId xmlns:p14="http://schemas.microsoft.com/office/powerpoint/2010/main" val="3093008544"/>
              </p:ext>
            </p:extLst>
          </p:nvPr>
        </p:nvGraphicFramePr>
        <p:xfrm>
          <a:off x="5333999" y="1430046"/>
          <a:ext cx="6309361" cy="3608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Marcador de contenido 2">
            <a:extLst>
              <a:ext uri="{FF2B5EF4-FFF2-40B4-BE49-F238E27FC236}">
                <a16:creationId xmlns:a16="http://schemas.microsoft.com/office/drawing/2014/main" id="{19C7EEF3-10DA-480C-87A6-48306A969C69}"/>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1" i="0" u="sng"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529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5BF29510-4C14-40ED-83F0-D610D6EFC40A}"/>
                                            </p:graphicEl>
                                          </p:spTgt>
                                        </p:tgtEl>
                                        <p:attrNameLst>
                                          <p:attrName>style.visibility</p:attrName>
                                        </p:attrNameLst>
                                      </p:cBhvr>
                                      <p:to>
                                        <p:strVal val="visible"/>
                                      </p:to>
                                    </p:set>
                                    <p:animEffect transition="in" filter="fade">
                                      <p:cBhvr>
                                        <p:cTn id="7" dur="500"/>
                                        <p:tgtEl>
                                          <p:spTgt spid="9">
                                            <p:graphicEl>
                                              <a:dgm id="{5BF29510-4C14-40ED-83F0-D610D6EFC40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dgm id="{DAAC23D6-0C5A-4794-9498-388BE4F59DAD}"/>
                                            </p:graphicEl>
                                          </p:spTgt>
                                        </p:tgtEl>
                                        <p:attrNameLst>
                                          <p:attrName>style.visibility</p:attrName>
                                        </p:attrNameLst>
                                      </p:cBhvr>
                                      <p:to>
                                        <p:strVal val="visible"/>
                                      </p:to>
                                    </p:set>
                                    <p:animEffect transition="in" filter="fade">
                                      <p:cBhvr>
                                        <p:cTn id="10" dur="500"/>
                                        <p:tgtEl>
                                          <p:spTgt spid="9">
                                            <p:graphicEl>
                                              <a:dgm id="{DAAC23D6-0C5A-4794-9498-388BE4F59DA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graphicEl>
                                              <a:dgm id="{35B50224-1A0E-4E0F-AEA7-24CBFF914E3C}"/>
                                            </p:graphicEl>
                                          </p:spTgt>
                                        </p:tgtEl>
                                        <p:attrNameLst>
                                          <p:attrName>style.visibility</p:attrName>
                                        </p:attrNameLst>
                                      </p:cBhvr>
                                      <p:to>
                                        <p:strVal val="visible"/>
                                      </p:to>
                                    </p:set>
                                    <p:animEffect transition="in" filter="fade">
                                      <p:cBhvr>
                                        <p:cTn id="13" dur="500"/>
                                        <p:tgtEl>
                                          <p:spTgt spid="9">
                                            <p:graphicEl>
                                              <a:dgm id="{35B50224-1A0E-4E0F-AEA7-24CBFF914E3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graphicEl>
                                              <a:dgm id="{E6612262-D2EF-4E37-8510-F1D399E6FCB7}"/>
                                            </p:graphicEl>
                                          </p:spTgt>
                                        </p:tgtEl>
                                        <p:attrNameLst>
                                          <p:attrName>style.visibility</p:attrName>
                                        </p:attrNameLst>
                                      </p:cBhvr>
                                      <p:to>
                                        <p:strVal val="visible"/>
                                      </p:to>
                                    </p:set>
                                    <p:animEffect transition="in" filter="fade">
                                      <p:cBhvr>
                                        <p:cTn id="18" dur="500"/>
                                        <p:tgtEl>
                                          <p:spTgt spid="9">
                                            <p:graphicEl>
                                              <a:dgm id="{E6612262-D2EF-4E37-8510-F1D399E6FCB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graphicEl>
                                              <a:dgm id="{225AB871-4167-4D82-918E-B39CC9057089}"/>
                                            </p:graphicEl>
                                          </p:spTgt>
                                        </p:tgtEl>
                                        <p:attrNameLst>
                                          <p:attrName>style.visibility</p:attrName>
                                        </p:attrNameLst>
                                      </p:cBhvr>
                                      <p:to>
                                        <p:strVal val="visible"/>
                                      </p:to>
                                    </p:set>
                                    <p:animEffect transition="in" filter="fade">
                                      <p:cBhvr>
                                        <p:cTn id="21" dur="500"/>
                                        <p:tgtEl>
                                          <p:spTgt spid="9">
                                            <p:graphicEl>
                                              <a:dgm id="{225AB871-4167-4D82-918E-B39CC905708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graphicEl>
                                              <a:dgm id="{8787332E-9EF3-4CA6-88A0-FCC6A16ADB93}"/>
                                            </p:graphicEl>
                                          </p:spTgt>
                                        </p:tgtEl>
                                        <p:attrNameLst>
                                          <p:attrName>style.visibility</p:attrName>
                                        </p:attrNameLst>
                                      </p:cBhvr>
                                      <p:to>
                                        <p:strVal val="visible"/>
                                      </p:to>
                                    </p:set>
                                    <p:animEffect transition="in" filter="fade">
                                      <p:cBhvr>
                                        <p:cTn id="26" dur="500"/>
                                        <p:tgtEl>
                                          <p:spTgt spid="9">
                                            <p:graphicEl>
                                              <a:dgm id="{8787332E-9EF3-4CA6-88A0-FCC6A16ADB93}"/>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graphicEl>
                                              <a:dgm id="{B3AB048D-8AC2-412F-9A3F-9F8ED23C7475}"/>
                                            </p:graphicEl>
                                          </p:spTgt>
                                        </p:tgtEl>
                                        <p:attrNameLst>
                                          <p:attrName>style.visibility</p:attrName>
                                        </p:attrNameLst>
                                      </p:cBhvr>
                                      <p:to>
                                        <p:strVal val="visible"/>
                                      </p:to>
                                    </p:set>
                                    <p:animEffect transition="in" filter="fade">
                                      <p:cBhvr>
                                        <p:cTn id="29" dur="500"/>
                                        <p:tgtEl>
                                          <p:spTgt spid="9">
                                            <p:graphicEl>
                                              <a:dgm id="{B3AB048D-8AC2-412F-9A3F-9F8ED23C7475}"/>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graphicEl>
                                              <a:dgm id="{033C26D9-BE0F-4E53-94BA-D8B34921D5E4}"/>
                                            </p:graphicEl>
                                          </p:spTgt>
                                        </p:tgtEl>
                                        <p:attrNameLst>
                                          <p:attrName>style.visibility</p:attrName>
                                        </p:attrNameLst>
                                      </p:cBhvr>
                                      <p:to>
                                        <p:strVal val="visible"/>
                                      </p:to>
                                    </p:set>
                                    <p:animEffect transition="in" filter="fade">
                                      <p:cBhvr>
                                        <p:cTn id="34" dur="500"/>
                                        <p:tgtEl>
                                          <p:spTgt spid="9">
                                            <p:graphicEl>
                                              <a:dgm id="{033C26D9-BE0F-4E53-94BA-D8B34921D5E4}"/>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graphicEl>
                                              <a:dgm id="{D7D5C106-EFE6-4955-A120-66EEB7FA8708}"/>
                                            </p:graphicEl>
                                          </p:spTgt>
                                        </p:tgtEl>
                                        <p:attrNameLst>
                                          <p:attrName>style.visibility</p:attrName>
                                        </p:attrNameLst>
                                      </p:cBhvr>
                                      <p:to>
                                        <p:strVal val="visible"/>
                                      </p:to>
                                    </p:set>
                                    <p:animEffect transition="in" filter="fade">
                                      <p:cBhvr>
                                        <p:cTn id="37" dur="500"/>
                                        <p:tgtEl>
                                          <p:spTgt spid="9">
                                            <p:graphicEl>
                                              <a:dgm id="{D7D5C106-EFE6-4955-A120-66EEB7FA87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DC2462E9-911E-4624-8785-B70AC08A5C7B}"/>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b="1" u="sng">
                <a:solidFill>
                  <a:prstClr val="white"/>
                </a:solidFill>
                <a:latin typeface="+mj-lt"/>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
        <p:nvSpPr>
          <p:cNvPr id="5" name="Título 1">
            <a:extLst>
              <a:ext uri="{FF2B5EF4-FFF2-40B4-BE49-F238E27FC236}">
                <a16:creationId xmlns:a16="http://schemas.microsoft.com/office/drawing/2014/main" id="{5A2CC981-E9D7-4AB6-B528-E0894727666E}"/>
              </a:ext>
            </a:extLst>
          </p:cNvPr>
          <p:cNvSpPr txBox="1">
            <a:spLocks/>
          </p:cNvSpPr>
          <p:nvPr/>
        </p:nvSpPr>
        <p:spPr>
          <a:xfrm>
            <a:off x="2356339" y="-16888"/>
            <a:ext cx="8678008" cy="110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spc="-60" baseline="0">
                <a:solidFill>
                  <a:srgbClr val="FFFFFF"/>
                </a:solidFill>
                <a:latin typeface="+mj-lt"/>
                <a:ea typeface="+mj-ea"/>
                <a:cs typeface="+mj-cs"/>
              </a:defRPr>
            </a:lvl1pPr>
          </a:lstStyle>
          <a:p>
            <a:pPr algn="ctr"/>
            <a:r>
              <a:rPr lang="es-MX" sz="4100" b="1">
                <a:solidFill>
                  <a:schemeClr val="tx1">
                    <a:lumMod val="65000"/>
                    <a:lumOff val="35000"/>
                  </a:schemeClr>
                </a:solidFill>
                <a:effectLst>
                  <a:outerShdw blurRad="38100" dist="38100" dir="2700000" algn="tl">
                    <a:srgbClr val="000000">
                      <a:alpha val="43137"/>
                    </a:srgbClr>
                  </a:outerShdw>
                </a:effectLst>
              </a:rPr>
              <a:t>Trabajos Futuros</a:t>
            </a:r>
            <a:endParaRPr lang="es-EC" sz="4100" b="1">
              <a:solidFill>
                <a:schemeClr val="tx1">
                  <a:lumMod val="65000"/>
                  <a:lumOff val="35000"/>
                </a:schemeClr>
              </a:solidFill>
              <a:effectLst>
                <a:outerShdw blurRad="38100" dist="38100" dir="2700000" algn="tl">
                  <a:srgbClr val="000000">
                    <a:alpha val="43137"/>
                  </a:srgbClr>
                </a:outerShdw>
              </a:effectLst>
            </a:endParaRPr>
          </a:p>
        </p:txBody>
      </p:sp>
      <p:graphicFrame>
        <p:nvGraphicFramePr>
          <p:cNvPr id="6" name="Marcador de contenido 4">
            <a:extLst>
              <a:ext uri="{FF2B5EF4-FFF2-40B4-BE49-F238E27FC236}">
                <a16:creationId xmlns:a16="http://schemas.microsoft.com/office/drawing/2014/main" id="{E2EB2C43-D180-4A79-82C8-7E962F6AF137}"/>
              </a:ext>
            </a:extLst>
          </p:cNvPr>
          <p:cNvGraphicFramePr>
            <a:graphicFrameLocks/>
          </p:cNvGraphicFramePr>
          <p:nvPr>
            <p:extLst>
              <p:ext uri="{D42A27DB-BD31-4B8C-83A1-F6EECF244321}">
                <p14:modId xmlns:p14="http://schemas.microsoft.com/office/powerpoint/2010/main" val="3621721962"/>
              </p:ext>
            </p:extLst>
          </p:nvPr>
        </p:nvGraphicFramePr>
        <p:xfrm>
          <a:off x="1822744" y="1117640"/>
          <a:ext cx="10032022" cy="4976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58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5BF29510-4C14-40ED-83F0-D610D6EFC40A}"/>
                                            </p:graphicEl>
                                          </p:spTgt>
                                        </p:tgtEl>
                                        <p:attrNameLst>
                                          <p:attrName>style.visibility</p:attrName>
                                        </p:attrNameLst>
                                      </p:cBhvr>
                                      <p:to>
                                        <p:strVal val="visible"/>
                                      </p:to>
                                    </p:set>
                                    <p:animEffect transition="in" filter="fade">
                                      <p:cBhvr>
                                        <p:cTn id="7" dur="500"/>
                                        <p:tgtEl>
                                          <p:spTgt spid="6">
                                            <p:graphicEl>
                                              <a:dgm id="{5BF29510-4C14-40ED-83F0-D610D6EFC40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02DCBA78-AFD9-49C1-8A5B-3B7CAB7FDCFE}"/>
                                            </p:graphicEl>
                                          </p:spTgt>
                                        </p:tgtEl>
                                        <p:attrNameLst>
                                          <p:attrName>style.visibility</p:attrName>
                                        </p:attrNameLst>
                                      </p:cBhvr>
                                      <p:to>
                                        <p:strVal val="visible"/>
                                      </p:to>
                                    </p:set>
                                    <p:animEffect transition="in" filter="fade">
                                      <p:cBhvr>
                                        <p:cTn id="10" dur="500"/>
                                        <p:tgtEl>
                                          <p:spTgt spid="6">
                                            <p:graphicEl>
                                              <a:dgm id="{02DCBA78-AFD9-49C1-8A5B-3B7CAB7FDCFE}"/>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0386A8D7-EC3E-4810-9384-D53BA63C8B1C}"/>
                                            </p:graphicEl>
                                          </p:spTgt>
                                        </p:tgtEl>
                                        <p:attrNameLst>
                                          <p:attrName>style.visibility</p:attrName>
                                        </p:attrNameLst>
                                      </p:cBhvr>
                                      <p:to>
                                        <p:strVal val="visible"/>
                                      </p:to>
                                    </p:set>
                                    <p:animEffect transition="in" filter="fade">
                                      <p:cBhvr>
                                        <p:cTn id="13" dur="500"/>
                                        <p:tgtEl>
                                          <p:spTgt spid="6">
                                            <p:graphicEl>
                                              <a:dgm id="{0386A8D7-EC3E-4810-9384-D53BA63C8B1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D4CFF634-FE24-4567-A607-1F9CE98F7EE7}"/>
                                            </p:graphicEl>
                                          </p:spTgt>
                                        </p:tgtEl>
                                        <p:attrNameLst>
                                          <p:attrName>style.visibility</p:attrName>
                                        </p:attrNameLst>
                                      </p:cBhvr>
                                      <p:to>
                                        <p:strVal val="visible"/>
                                      </p:to>
                                    </p:set>
                                    <p:animEffect transition="in" filter="fade">
                                      <p:cBhvr>
                                        <p:cTn id="18" dur="500"/>
                                        <p:tgtEl>
                                          <p:spTgt spid="6">
                                            <p:graphicEl>
                                              <a:dgm id="{D4CFF634-FE24-4567-A607-1F9CE98F7EE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CF3984A6-9A93-4877-AA84-6A8A04EB9119}"/>
                                            </p:graphicEl>
                                          </p:spTgt>
                                        </p:tgtEl>
                                        <p:attrNameLst>
                                          <p:attrName>style.visibility</p:attrName>
                                        </p:attrNameLst>
                                      </p:cBhvr>
                                      <p:to>
                                        <p:strVal val="visible"/>
                                      </p:to>
                                    </p:set>
                                    <p:animEffect transition="in" filter="fade">
                                      <p:cBhvr>
                                        <p:cTn id="21" dur="500"/>
                                        <p:tgtEl>
                                          <p:spTgt spid="6">
                                            <p:graphicEl>
                                              <a:dgm id="{CF3984A6-9A93-4877-AA84-6A8A04EB911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graphicEl>
                                              <a:dgm id="{E264759A-1440-4975-9321-D3DF2E42D031}"/>
                                            </p:graphicEl>
                                          </p:spTgt>
                                        </p:tgtEl>
                                        <p:attrNameLst>
                                          <p:attrName>style.visibility</p:attrName>
                                        </p:attrNameLst>
                                      </p:cBhvr>
                                      <p:to>
                                        <p:strVal val="visible"/>
                                      </p:to>
                                    </p:set>
                                    <p:animEffect transition="in" filter="fade">
                                      <p:cBhvr>
                                        <p:cTn id="26" dur="500"/>
                                        <p:tgtEl>
                                          <p:spTgt spid="6">
                                            <p:graphicEl>
                                              <a:dgm id="{E264759A-1440-4975-9321-D3DF2E42D031}"/>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graphicEl>
                                              <a:dgm id="{BD517521-4068-4528-B6EC-43743AFBEE50}"/>
                                            </p:graphicEl>
                                          </p:spTgt>
                                        </p:tgtEl>
                                        <p:attrNameLst>
                                          <p:attrName>style.visibility</p:attrName>
                                        </p:attrNameLst>
                                      </p:cBhvr>
                                      <p:to>
                                        <p:strVal val="visible"/>
                                      </p:to>
                                    </p:set>
                                    <p:animEffect transition="in" filter="fade">
                                      <p:cBhvr>
                                        <p:cTn id="29" dur="500"/>
                                        <p:tgtEl>
                                          <p:spTgt spid="6">
                                            <p:graphicEl>
                                              <a:dgm id="{BD517521-4068-4528-B6EC-43743AFBEE50}"/>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graphicEl>
                                              <a:dgm id="{ADD18039-FEB7-4EF1-98F1-485AED926259}"/>
                                            </p:graphicEl>
                                          </p:spTgt>
                                        </p:tgtEl>
                                        <p:attrNameLst>
                                          <p:attrName>style.visibility</p:attrName>
                                        </p:attrNameLst>
                                      </p:cBhvr>
                                      <p:to>
                                        <p:strVal val="visible"/>
                                      </p:to>
                                    </p:set>
                                    <p:animEffect transition="in" filter="fade">
                                      <p:cBhvr>
                                        <p:cTn id="34" dur="500"/>
                                        <p:tgtEl>
                                          <p:spTgt spid="6">
                                            <p:graphicEl>
                                              <a:dgm id="{ADD18039-FEB7-4EF1-98F1-485AED926259}"/>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graphicEl>
                                              <a:dgm id="{51AA28DD-D2DF-43D8-9666-BB7C7EC63648}"/>
                                            </p:graphicEl>
                                          </p:spTgt>
                                        </p:tgtEl>
                                        <p:attrNameLst>
                                          <p:attrName>style.visibility</p:attrName>
                                        </p:attrNameLst>
                                      </p:cBhvr>
                                      <p:to>
                                        <p:strVal val="visible"/>
                                      </p:to>
                                    </p:set>
                                    <p:animEffect transition="in" filter="fade">
                                      <p:cBhvr>
                                        <p:cTn id="37" dur="500"/>
                                        <p:tgtEl>
                                          <p:spTgt spid="6">
                                            <p:graphicEl>
                                              <a:dgm id="{51AA28DD-D2DF-43D8-9666-BB7C7EC63648}"/>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dgm id="{F99C4866-7856-4CA2-9E69-4A802F9A9F7B}"/>
                                            </p:graphicEl>
                                          </p:spTgt>
                                        </p:tgtEl>
                                        <p:attrNameLst>
                                          <p:attrName>style.visibility</p:attrName>
                                        </p:attrNameLst>
                                      </p:cBhvr>
                                      <p:to>
                                        <p:strVal val="visible"/>
                                      </p:to>
                                    </p:set>
                                    <p:animEffect transition="in" filter="fade">
                                      <p:cBhvr>
                                        <p:cTn id="42" dur="500"/>
                                        <p:tgtEl>
                                          <p:spTgt spid="6">
                                            <p:graphicEl>
                                              <a:dgm id="{F99C4866-7856-4CA2-9E69-4A802F9A9F7B}"/>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graphicEl>
                                              <a:dgm id="{A9437CD4-283D-48E5-86BC-998F517BAB31}"/>
                                            </p:graphicEl>
                                          </p:spTgt>
                                        </p:tgtEl>
                                        <p:attrNameLst>
                                          <p:attrName>style.visibility</p:attrName>
                                        </p:attrNameLst>
                                      </p:cBhvr>
                                      <p:to>
                                        <p:strVal val="visible"/>
                                      </p:to>
                                    </p:set>
                                    <p:animEffect transition="in" filter="fade">
                                      <p:cBhvr>
                                        <p:cTn id="45" dur="500"/>
                                        <p:tgtEl>
                                          <p:spTgt spid="6">
                                            <p:graphicEl>
                                              <a:dgm id="{A9437CD4-283D-48E5-86BC-998F517BAB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CC6F-FD80-434F-A96F-6CA577DCC28A}"/>
              </a:ext>
            </a:extLst>
          </p:cNvPr>
          <p:cNvSpPr>
            <a:spLocks noGrp="1"/>
          </p:cNvSpPr>
          <p:nvPr>
            <p:ph type="title"/>
          </p:nvPr>
        </p:nvSpPr>
        <p:spPr/>
        <p:txBody>
          <a:bodyPr/>
          <a:lstStyle/>
          <a:p>
            <a:r>
              <a:rPr lang="es-EC"/>
              <a:t>Demostración del Funcionamiento</a:t>
            </a:r>
            <a:endParaRPr lang="en-US"/>
          </a:p>
        </p:txBody>
      </p:sp>
      <p:pic>
        <p:nvPicPr>
          <p:cNvPr id="4" name="Tesis Video-1">
            <a:hlinkClick r:id="" action="ppaction://media"/>
            <a:extLst>
              <a:ext uri="{FF2B5EF4-FFF2-40B4-BE49-F238E27FC236}">
                <a16:creationId xmlns:a16="http://schemas.microsoft.com/office/drawing/2014/main" id="{1279B8AC-C72D-49F2-A759-87EC3D685A1B}"/>
              </a:ext>
            </a:extLst>
          </p:cNvPr>
          <p:cNvPicPr>
            <a:picLocks noGrp="1" noChangeAspect="1"/>
          </p:cNvPicPr>
          <p:nvPr>
            <p:ph idx="1"/>
            <a:videoFile r:link="rId2"/>
            <p:extLst>
              <p:ext uri="{DAA4B4D4-6D71-4841-9C94-3DE7FCFB9230}">
                <p14:media xmlns:p14="http://schemas.microsoft.com/office/powerpoint/2010/main" r:embed="rId1">
                  <p14:fade out="2000"/>
                </p14:media>
              </p:ext>
            </p:extLst>
          </p:nvPr>
        </p:nvPicPr>
        <p:blipFill>
          <a:blip r:embed="rId5"/>
          <a:stretch>
            <a:fillRect/>
          </a:stretch>
        </p:blipFill>
        <p:spPr>
          <a:xfrm>
            <a:off x="3167426" y="2210490"/>
            <a:ext cx="7315200" cy="3810000"/>
          </a:xfrm>
        </p:spPr>
      </p:pic>
    </p:spTree>
    <p:extLst>
      <p:ext uri="{BB962C8B-B14F-4D97-AF65-F5344CB8AC3E}">
        <p14:creationId xmlns:p14="http://schemas.microsoft.com/office/powerpoint/2010/main" val="3919046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sultado de imagen para gracias presentacion png">
            <a:extLst>
              <a:ext uri="{FF2B5EF4-FFF2-40B4-BE49-F238E27FC236}">
                <a16:creationId xmlns:a16="http://schemas.microsoft.com/office/drawing/2014/main" id="{9E0058ED-CD24-4EA7-92B4-3D890B424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916" y="858126"/>
            <a:ext cx="10139729" cy="544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02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5"/>
            <a:ext cx="7315200" cy="1346897"/>
          </a:xfrm>
        </p:spPr>
        <p:txBody>
          <a:bodyPr/>
          <a:lstStyle/>
          <a:p>
            <a:r>
              <a:rPr lang="es-MX">
                <a:cs typeface="Times New Roman" panose="02020603050405020304" pitchFamily="18" charset="0"/>
              </a:rPr>
              <a:t>Objetivos</a:t>
            </a:r>
          </a:p>
        </p:txBody>
      </p:sp>
      <p:graphicFrame>
        <p:nvGraphicFramePr>
          <p:cNvPr id="7" name="Marcador de contenido 5">
            <a:extLst>
              <a:ext uri="{FF2B5EF4-FFF2-40B4-BE49-F238E27FC236}">
                <a16:creationId xmlns:a16="http://schemas.microsoft.com/office/drawing/2014/main" id="{4BCB1C9A-E6DA-4F0C-A192-F7DD9965B091}"/>
              </a:ext>
            </a:extLst>
          </p:cNvPr>
          <p:cNvGraphicFramePr>
            <a:graphicFrameLocks/>
          </p:cNvGraphicFramePr>
          <p:nvPr>
            <p:extLst>
              <p:ext uri="{D42A27DB-BD31-4B8C-83A1-F6EECF244321}">
                <p14:modId xmlns:p14="http://schemas.microsoft.com/office/powerpoint/2010/main" val="2281872616"/>
              </p:ext>
            </p:extLst>
          </p:nvPr>
        </p:nvGraphicFramePr>
        <p:xfrm>
          <a:off x="1904540" y="1009626"/>
          <a:ext cx="9383177" cy="1516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Marcador de contenido 4">
            <a:extLst>
              <a:ext uri="{FF2B5EF4-FFF2-40B4-BE49-F238E27FC236}">
                <a16:creationId xmlns:a16="http://schemas.microsoft.com/office/drawing/2014/main" id="{C157B59F-9F23-4387-8204-78C8632E8B6D}"/>
              </a:ext>
            </a:extLst>
          </p:cNvPr>
          <p:cNvGraphicFramePr>
            <a:graphicFrameLocks/>
          </p:cNvGraphicFramePr>
          <p:nvPr>
            <p:extLst>
              <p:ext uri="{D42A27DB-BD31-4B8C-83A1-F6EECF244321}">
                <p14:modId xmlns:p14="http://schemas.microsoft.com/office/powerpoint/2010/main" val="1630542545"/>
              </p:ext>
            </p:extLst>
          </p:nvPr>
        </p:nvGraphicFramePr>
        <p:xfrm>
          <a:off x="1904540" y="2378534"/>
          <a:ext cx="9734954" cy="41805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Marcador de contenido 2">
            <a:extLst>
              <a:ext uri="{FF2B5EF4-FFF2-40B4-BE49-F238E27FC236}">
                <a16:creationId xmlns:a16="http://schemas.microsoft.com/office/drawing/2014/main" id="{2F89327E-2CD1-4293-AE8B-4B62E153AB7B}"/>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b="1" u="sng">
                <a:solidFill>
                  <a:prstClr val="white"/>
                </a:solidFill>
                <a:latin typeface="+mj-lt"/>
                <a:cs typeface="Times New Roman" panose="02020603050405020304" pitchFamily="18" charset="0"/>
              </a:rPr>
              <a:t>Objetivos</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4026407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5BF29510-4C14-40ED-83F0-D610D6EFC40A}"/>
                                            </p:graphicEl>
                                          </p:spTgt>
                                        </p:tgtEl>
                                        <p:attrNameLst>
                                          <p:attrName>style.visibility</p:attrName>
                                        </p:attrNameLst>
                                      </p:cBhvr>
                                      <p:to>
                                        <p:strVal val="visible"/>
                                      </p:to>
                                    </p:set>
                                    <p:animEffect transition="in" filter="fade">
                                      <p:cBhvr>
                                        <p:cTn id="12" dur="500"/>
                                        <p:tgtEl>
                                          <p:spTgt spid="8">
                                            <p:graphicEl>
                                              <a:dgm id="{5BF29510-4C14-40ED-83F0-D610D6EFC40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graphicEl>
                                              <a:dgm id="{DAAC23D6-0C5A-4794-9498-388BE4F59DAD}"/>
                                            </p:graphicEl>
                                          </p:spTgt>
                                        </p:tgtEl>
                                        <p:attrNameLst>
                                          <p:attrName>style.visibility</p:attrName>
                                        </p:attrNameLst>
                                      </p:cBhvr>
                                      <p:to>
                                        <p:strVal val="visible"/>
                                      </p:to>
                                    </p:set>
                                    <p:animEffect transition="in" filter="fade">
                                      <p:cBhvr>
                                        <p:cTn id="15" dur="500"/>
                                        <p:tgtEl>
                                          <p:spTgt spid="8">
                                            <p:graphicEl>
                                              <a:dgm id="{DAAC23D6-0C5A-4794-9498-388BE4F59DAD}"/>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graphicEl>
                                              <a:dgm id="{35B50224-1A0E-4E0F-AEA7-24CBFF914E3C}"/>
                                            </p:graphicEl>
                                          </p:spTgt>
                                        </p:tgtEl>
                                        <p:attrNameLst>
                                          <p:attrName>style.visibility</p:attrName>
                                        </p:attrNameLst>
                                      </p:cBhvr>
                                      <p:to>
                                        <p:strVal val="visible"/>
                                      </p:to>
                                    </p:set>
                                    <p:animEffect transition="in" filter="fade">
                                      <p:cBhvr>
                                        <p:cTn id="18" dur="500"/>
                                        <p:tgtEl>
                                          <p:spTgt spid="8">
                                            <p:graphicEl>
                                              <a:dgm id="{35B50224-1A0E-4E0F-AEA7-24CBFF914E3C}"/>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graphicEl>
                                              <a:dgm id="{2578496A-E6C7-4CF9-9114-8794EE49D68D}"/>
                                            </p:graphicEl>
                                          </p:spTgt>
                                        </p:tgtEl>
                                        <p:attrNameLst>
                                          <p:attrName>style.visibility</p:attrName>
                                        </p:attrNameLst>
                                      </p:cBhvr>
                                      <p:to>
                                        <p:strVal val="visible"/>
                                      </p:to>
                                    </p:set>
                                    <p:animEffect transition="in" filter="fade">
                                      <p:cBhvr>
                                        <p:cTn id="23" dur="500"/>
                                        <p:tgtEl>
                                          <p:spTgt spid="8">
                                            <p:graphicEl>
                                              <a:dgm id="{2578496A-E6C7-4CF9-9114-8794EE49D68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graphicEl>
                                              <a:dgm id="{EF8E5B16-BCAB-4363-BAC7-303C20A07DB5}"/>
                                            </p:graphicEl>
                                          </p:spTgt>
                                        </p:tgtEl>
                                        <p:attrNameLst>
                                          <p:attrName>style.visibility</p:attrName>
                                        </p:attrNameLst>
                                      </p:cBhvr>
                                      <p:to>
                                        <p:strVal val="visible"/>
                                      </p:to>
                                    </p:set>
                                    <p:animEffect transition="in" filter="fade">
                                      <p:cBhvr>
                                        <p:cTn id="26" dur="500"/>
                                        <p:tgtEl>
                                          <p:spTgt spid="8">
                                            <p:graphicEl>
                                              <a:dgm id="{EF8E5B16-BCAB-4363-BAC7-303C20A07DB5}"/>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1C85ECA5-13FE-4E6B-9C7B-3D96FE0829E5}"/>
                                            </p:graphicEl>
                                          </p:spTgt>
                                        </p:tgtEl>
                                        <p:attrNameLst>
                                          <p:attrName>style.visibility</p:attrName>
                                        </p:attrNameLst>
                                      </p:cBhvr>
                                      <p:to>
                                        <p:strVal val="visible"/>
                                      </p:to>
                                    </p:set>
                                    <p:animEffect transition="in" filter="fade">
                                      <p:cBhvr>
                                        <p:cTn id="31" dur="500"/>
                                        <p:tgtEl>
                                          <p:spTgt spid="8">
                                            <p:graphicEl>
                                              <a:dgm id="{1C85ECA5-13FE-4E6B-9C7B-3D96FE0829E5}"/>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graphicEl>
                                              <a:dgm id="{D0E2E3CE-20B5-455F-8AC9-1EA5E3D94911}"/>
                                            </p:graphicEl>
                                          </p:spTgt>
                                        </p:tgtEl>
                                        <p:attrNameLst>
                                          <p:attrName>style.visibility</p:attrName>
                                        </p:attrNameLst>
                                      </p:cBhvr>
                                      <p:to>
                                        <p:strVal val="visible"/>
                                      </p:to>
                                    </p:set>
                                    <p:animEffect transition="in" filter="fade">
                                      <p:cBhvr>
                                        <p:cTn id="34" dur="500"/>
                                        <p:tgtEl>
                                          <p:spTgt spid="8">
                                            <p:graphicEl>
                                              <a:dgm id="{D0E2E3CE-20B5-455F-8AC9-1EA5E3D9491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graphicEl>
                                              <a:dgm id="{8E95868F-3C20-4BB0-8EAB-B7FFD9F23C5F}"/>
                                            </p:graphicEl>
                                          </p:spTgt>
                                        </p:tgtEl>
                                        <p:attrNameLst>
                                          <p:attrName>style.visibility</p:attrName>
                                        </p:attrNameLst>
                                      </p:cBhvr>
                                      <p:to>
                                        <p:strVal val="visible"/>
                                      </p:to>
                                    </p:set>
                                    <p:animEffect transition="in" filter="fade">
                                      <p:cBhvr>
                                        <p:cTn id="39" dur="500"/>
                                        <p:tgtEl>
                                          <p:spTgt spid="8">
                                            <p:graphicEl>
                                              <a:dgm id="{8E95868F-3C20-4BB0-8EAB-B7FFD9F23C5F}"/>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graphicEl>
                                              <a:dgm id="{92B663F7-922C-4BC2-BE97-187EC06EF378}"/>
                                            </p:graphicEl>
                                          </p:spTgt>
                                        </p:tgtEl>
                                        <p:attrNameLst>
                                          <p:attrName>style.visibility</p:attrName>
                                        </p:attrNameLst>
                                      </p:cBhvr>
                                      <p:to>
                                        <p:strVal val="visible"/>
                                      </p:to>
                                    </p:set>
                                    <p:animEffect transition="in" filter="fade">
                                      <p:cBhvr>
                                        <p:cTn id="42" dur="500"/>
                                        <p:tgtEl>
                                          <p:spTgt spid="8">
                                            <p:graphicEl>
                                              <a:dgm id="{92B663F7-922C-4BC2-BE97-187EC06EF37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graphicEl>
                                              <a:dgm id="{30957DD3-0587-4300-B2EE-EDDF150C57DF}"/>
                                            </p:graphicEl>
                                          </p:spTgt>
                                        </p:tgtEl>
                                        <p:attrNameLst>
                                          <p:attrName>style.visibility</p:attrName>
                                        </p:attrNameLst>
                                      </p:cBhvr>
                                      <p:to>
                                        <p:strVal val="visible"/>
                                      </p:to>
                                    </p:set>
                                    <p:animEffect transition="in" filter="fade">
                                      <p:cBhvr>
                                        <p:cTn id="47" dur="500"/>
                                        <p:tgtEl>
                                          <p:spTgt spid="8">
                                            <p:graphicEl>
                                              <a:dgm id="{30957DD3-0587-4300-B2EE-EDDF150C57DF}"/>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graphicEl>
                                              <a:dgm id="{40E7950F-700D-4EBE-AD51-D7B2A38AE018}"/>
                                            </p:graphicEl>
                                          </p:spTgt>
                                        </p:tgtEl>
                                        <p:attrNameLst>
                                          <p:attrName>style.visibility</p:attrName>
                                        </p:attrNameLst>
                                      </p:cBhvr>
                                      <p:to>
                                        <p:strVal val="visible"/>
                                      </p:to>
                                    </p:set>
                                    <p:animEffect transition="in" filter="fade">
                                      <p:cBhvr>
                                        <p:cTn id="50" dur="500"/>
                                        <p:tgtEl>
                                          <p:spTgt spid="8">
                                            <p:graphicEl>
                                              <a:dgm id="{40E7950F-700D-4EBE-AD51-D7B2A38AE01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2570480" y="320399"/>
            <a:ext cx="8585200" cy="1182383"/>
          </a:xfrm>
        </p:spPr>
        <p:txBody>
          <a:bodyPr/>
          <a:lstStyle/>
          <a:p>
            <a:r>
              <a:rPr lang="es-MX">
                <a:cs typeface="Times New Roman" panose="02020603050405020304" pitchFamily="18" charset="0"/>
              </a:rPr>
              <a:t>Desorientación Espacial</a:t>
            </a:r>
          </a:p>
        </p:txBody>
      </p:sp>
      <p:pic>
        <p:nvPicPr>
          <p:cNvPr id="14" name="Picture 13">
            <a:extLst>
              <a:ext uri="{FF2B5EF4-FFF2-40B4-BE49-F238E27FC236}">
                <a16:creationId xmlns:a16="http://schemas.microsoft.com/office/drawing/2014/main" id="{BCF8E65E-EC90-4CED-8D9F-764C1EDE0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748" y="1627848"/>
            <a:ext cx="5152381" cy="4047619"/>
          </a:xfrm>
          <a:prstGeom prst="rect">
            <a:avLst/>
          </a:prstGeom>
        </p:spPr>
      </p:pic>
      <p:pic>
        <p:nvPicPr>
          <p:cNvPr id="1028" name="Picture 4" descr="Resultado de imagen para spatial disorientation in aviation">
            <a:extLst>
              <a:ext uri="{FF2B5EF4-FFF2-40B4-BE49-F238E27FC236}">
                <a16:creationId xmlns:a16="http://schemas.microsoft.com/office/drawing/2014/main" id="{9CB213DE-2C9E-4603-93CC-9A741F54470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196748" y="1182533"/>
            <a:ext cx="5324030" cy="5324030"/>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a:extLst>
              <a:ext uri="{FF2B5EF4-FFF2-40B4-BE49-F238E27FC236}">
                <a16:creationId xmlns:a16="http://schemas.microsoft.com/office/drawing/2014/main" id="{17530BC0-F581-4F1A-92A2-A34FC0755805}"/>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b="1" u="sng">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6909859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489631" y="217520"/>
            <a:ext cx="8911687" cy="1280890"/>
          </a:xfrm>
        </p:spPr>
        <p:txBody>
          <a:bodyPr>
            <a:normAutofit/>
          </a:bodyPr>
          <a:lstStyle/>
          <a:p>
            <a:r>
              <a:rPr lang="es-EC" sz="5400">
                <a:effectLst>
                  <a:outerShdw blurRad="38100" dist="38100" dir="2700000" algn="tl">
                    <a:srgbClr val="000000">
                      <a:alpha val="43137"/>
                    </a:srgbClr>
                  </a:outerShdw>
                </a:effectLst>
              </a:rPr>
              <a:t>Ilusiones</a:t>
            </a:r>
          </a:p>
        </p:txBody>
      </p:sp>
      <p:graphicFrame>
        <p:nvGraphicFramePr>
          <p:cNvPr id="16" name="Table 15">
            <a:extLst>
              <a:ext uri="{FF2B5EF4-FFF2-40B4-BE49-F238E27FC236}">
                <a16:creationId xmlns:a16="http://schemas.microsoft.com/office/drawing/2014/main" id="{0A856C60-C12B-4032-8C9A-E56C79FAFDD6}"/>
              </a:ext>
            </a:extLst>
          </p:cNvPr>
          <p:cNvGraphicFramePr>
            <a:graphicFrameLocks noGrp="1"/>
          </p:cNvGraphicFramePr>
          <p:nvPr>
            <p:extLst>
              <p:ext uri="{D42A27DB-BD31-4B8C-83A1-F6EECF244321}">
                <p14:modId xmlns:p14="http://schemas.microsoft.com/office/powerpoint/2010/main" val="1990600159"/>
              </p:ext>
            </p:extLst>
          </p:nvPr>
        </p:nvGraphicFramePr>
        <p:xfrm>
          <a:off x="1953187" y="1283727"/>
          <a:ext cx="10031657" cy="5356753"/>
        </p:xfrm>
        <a:graphic>
          <a:graphicData uri="http://schemas.openxmlformats.org/drawingml/2006/table">
            <a:tbl>
              <a:tblPr firstRow="1" firstCol="1" bandRow="1">
                <a:tableStyleId>{BDBED569-4797-4DF1-A0F4-6AAB3CD982D8}</a:tableStyleId>
              </a:tblPr>
              <a:tblGrid>
                <a:gridCol w="2055044">
                  <a:extLst>
                    <a:ext uri="{9D8B030D-6E8A-4147-A177-3AD203B41FA5}">
                      <a16:colId xmlns:a16="http://schemas.microsoft.com/office/drawing/2014/main" val="2749707885"/>
                    </a:ext>
                  </a:extLst>
                </a:gridCol>
                <a:gridCol w="2061004">
                  <a:extLst>
                    <a:ext uri="{9D8B030D-6E8A-4147-A177-3AD203B41FA5}">
                      <a16:colId xmlns:a16="http://schemas.microsoft.com/office/drawing/2014/main" val="939106614"/>
                    </a:ext>
                  </a:extLst>
                </a:gridCol>
                <a:gridCol w="5915609">
                  <a:extLst>
                    <a:ext uri="{9D8B030D-6E8A-4147-A177-3AD203B41FA5}">
                      <a16:colId xmlns:a16="http://schemas.microsoft.com/office/drawing/2014/main" val="30968707"/>
                    </a:ext>
                  </a:extLst>
                </a:gridCol>
              </a:tblGrid>
              <a:tr h="481340">
                <a:tc>
                  <a:txBody>
                    <a:bodyPr/>
                    <a:lstStyle/>
                    <a:p>
                      <a:pPr marL="228600" marR="0" algn="ctr">
                        <a:spcBef>
                          <a:spcPts val="0"/>
                        </a:spcBef>
                        <a:spcAft>
                          <a:spcPts val="0"/>
                        </a:spcAft>
                      </a:pPr>
                      <a:r>
                        <a:rPr lang="en-US" sz="1800" noProof="0" err="1">
                          <a:effectLst/>
                        </a:rPr>
                        <a:t>Ilusión</a:t>
                      </a:r>
                      <a:endParaRPr lang="en-US" sz="32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ctr">
                        <a:spcBef>
                          <a:spcPts val="0"/>
                        </a:spcBef>
                        <a:spcAft>
                          <a:spcPts val="0"/>
                        </a:spcAft>
                      </a:pPr>
                      <a:r>
                        <a:rPr lang="en-US" sz="1800" noProof="0" err="1">
                          <a:effectLst/>
                        </a:rPr>
                        <a:t>Posici</a:t>
                      </a:r>
                      <a:r>
                        <a:rPr lang="es-EC" sz="1800" noProof="0" err="1">
                          <a:effectLst/>
                        </a:rPr>
                        <a:t>ón</a:t>
                      </a:r>
                      <a:endParaRPr lang="en-US" sz="32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ctr">
                        <a:spcBef>
                          <a:spcPts val="0"/>
                        </a:spcBef>
                        <a:spcAft>
                          <a:spcPts val="0"/>
                        </a:spcAft>
                      </a:pPr>
                      <a:r>
                        <a:rPr lang="en-US" sz="1800" noProof="0">
                          <a:effectLst/>
                        </a:rPr>
                        <a:t>Inclinación</a:t>
                      </a:r>
                      <a:endParaRPr lang="en-US" sz="32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4046740105"/>
                  </a:ext>
                </a:extLst>
              </a:tr>
              <a:tr h="1217813">
                <a:tc>
                  <a:txBody>
                    <a:bodyPr/>
                    <a:lstStyle/>
                    <a:p>
                      <a:pPr marL="228600" marR="0" algn="ctr">
                        <a:spcBef>
                          <a:spcPts val="0"/>
                        </a:spcBef>
                        <a:spcAft>
                          <a:spcPts val="0"/>
                        </a:spcAft>
                      </a:pPr>
                      <a:r>
                        <a:rPr lang="en-US" sz="1400" noProof="0">
                          <a:effectLst/>
                        </a:rPr>
                        <a:t>Ladeo</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r>
                        <a:rPr lang="en-US" sz="1400" b="0" noProof="0">
                          <a:effectLst/>
                        </a:rPr>
                        <a:t>Vuelo recto y nivelado</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1087973183"/>
                  </a:ext>
                </a:extLst>
              </a:tr>
              <a:tr h="1436914">
                <a:tc>
                  <a:txBody>
                    <a:bodyPr/>
                    <a:lstStyle/>
                    <a:p>
                      <a:pPr marL="228600" marR="0" algn="ctr">
                        <a:spcBef>
                          <a:spcPts val="0"/>
                        </a:spcBef>
                        <a:spcAft>
                          <a:spcPts val="0"/>
                        </a:spcAft>
                      </a:pPr>
                      <a:r>
                        <a:rPr lang="es-ES" sz="1400">
                          <a:solidFill>
                            <a:srgbClr val="000000"/>
                          </a:solidFill>
                          <a:effectLst/>
                          <a:latin typeface="Calibri" panose="020F0502020204030204" pitchFamily="34" charset="0"/>
                          <a:ea typeface="Calibri" panose="020F0502020204030204" pitchFamily="34" charset="0"/>
                        </a:rPr>
                        <a:t>Barrena</a:t>
                      </a:r>
                      <a:endParaRPr lang="es-EC" sz="240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r>
                        <a:rPr lang="en-US" sz="1400" noProof="0" dirty="0" err="1">
                          <a:effectLst/>
                        </a:rPr>
                        <a:t>Ascenso</a:t>
                      </a:r>
                      <a:r>
                        <a:rPr lang="en-US" sz="1400" noProof="0" dirty="0">
                          <a:effectLst/>
                        </a:rPr>
                        <a:t> entre 20° y 30°, </a:t>
                      </a:r>
                      <a:r>
                        <a:rPr lang="en-US" sz="1400" noProof="0" dirty="0" err="1">
                          <a:effectLst/>
                        </a:rPr>
                        <a:t>inclinación</a:t>
                      </a:r>
                      <a:r>
                        <a:rPr lang="en-US" sz="1400" noProof="0" dirty="0">
                          <a:effectLst/>
                        </a:rPr>
                        <a:t> alar de 15° a 20°</a:t>
                      </a:r>
                      <a:endParaRPr lang="en-US" sz="2400" noProof="0" dirty="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3815293114"/>
                  </a:ext>
                </a:extLst>
              </a:tr>
              <a:tr h="740125">
                <a:tc>
                  <a:txBody>
                    <a:bodyPr/>
                    <a:lstStyle/>
                    <a:p>
                      <a:pPr marL="228600" marR="0" algn="ctr">
                        <a:spcBef>
                          <a:spcPts val="0"/>
                        </a:spcBef>
                        <a:spcAft>
                          <a:spcPts val="0"/>
                        </a:spcAft>
                      </a:pPr>
                      <a:r>
                        <a:rPr lang="en-US" sz="1400" noProof="0">
                          <a:effectLst/>
                        </a:rPr>
                        <a:t>Efecto Coriolis</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r>
                        <a:rPr lang="en-US" sz="1400" noProof="0">
                          <a:effectLst/>
                        </a:rPr>
                        <a:t>Inclinación alar de 30° a 45°, partiendo de vuelo recto y nivelado </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endParaRPr lang="en-US" sz="2400" noProof="0" dirty="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dirty="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dirty="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dirty="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3784166881"/>
                  </a:ext>
                </a:extLst>
              </a:tr>
            </a:tbl>
          </a:graphicData>
        </a:graphic>
      </p:graphicFrame>
      <p:pic>
        <p:nvPicPr>
          <p:cNvPr id="17" name="Picture 16">
            <a:extLst>
              <a:ext uri="{FF2B5EF4-FFF2-40B4-BE49-F238E27FC236}">
                <a16:creationId xmlns:a16="http://schemas.microsoft.com/office/drawing/2014/main" id="{DFD9631C-6EA7-4E02-97B4-78AED0086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56" y="3037388"/>
            <a:ext cx="3020691" cy="2101551"/>
          </a:xfrm>
          <a:prstGeom prst="rect">
            <a:avLst/>
          </a:prstGeom>
        </p:spPr>
      </p:pic>
      <p:pic>
        <p:nvPicPr>
          <p:cNvPr id="18" name="Picture 17" descr="A close up of a device&#10;&#10;Description generated with very high confidence">
            <a:extLst>
              <a:ext uri="{FF2B5EF4-FFF2-40B4-BE49-F238E27FC236}">
                <a16:creationId xmlns:a16="http://schemas.microsoft.com/office/drawing/2014/main" id="{B6DAEF2A-10EA-47E5-95F1-FF005D736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016" y="1894924"/>
            <a:ext cx="4398170" cy="1014962"/>
          </a:xfrm>
          <a:prstGeom prst="rect">
            <a:avLst/>
          </a:prstGeom>
        </p:spPr>
      </p:pic>
      <p:pic>
        <p:nvPicPr>
          <p:cNvPr id="20" name="Picture 19" descr="A close up of a device&#10;&#10;Description generated with very high confidence">
            <a:extLst>
              <a:ext uri="{FF2B5EF4-FFF2-40B4-BE49-F238E27FC236}">
                <a16:creationId xmlns:a16="http://schemas.microsoft.com/office/drawing/2014/main" id="{BD8ED027-619D-4147-9853-09D7355E8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3262" y="5226268"/>
            <a:ext cx="4884218" cy="1376504"/>
          </a:xfrm>
          <a:prstGeom prst="rect">
            <a:avLst/>
          </a:prstGeom>
        </p:spPr>
      </p:pic>
      <p:sp>
        <p:nvSpPr>
          <p:cNvPr id="8" name="Marcador de contenido 2">
            <a:extLst>
              <a:ext uri="{FF2B5EF4-FFF2-40B4-BE49-F238E27FC236}">
                <a16:creationId xmlns:a16="http://schemas.microsoft.com/office/drawing/2014/main" id="{8DE007F0-F003-4D5B-88F5-09A59DAAC4DF}"/>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b="1" u="sng">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6726343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489631" y="217520"/>
            <a:ext cx="8911687" cy="1280890"/>
          </a:xfrm>
        </p:spPr>
        <p:txBody>
          <a:bodyPr>
            <a:normAutofit/>
          </a:bodyPr>
          <a:lstStyle/>
          <a:p>
            <a:r>
              <a:rPr lang="es-EC" sz="5400">
                <a:effectLst>
                  <a:outerShdw blurRad="38100" dist="38100" dir="2700000" algn="tl">
                    <a:srgbClr val="000000">
                      <a:alpha val="43137"/>
                    </a:srgbClr>
                  </a:outerShdw>
                </a:effectLst>
              </a:rPr>
              <a:t>Ilusiones</a:t>
            </a:r>
          </a:p>
        </p:txBody>
      </p:sp>
      <p:graphicFrame>
        <p:nvGraphicFramePr>
          <p:cNvPr id="8" name="Table 7">
            <a:extLst>
              <a:ext uri="{FF2B5EF4-FFF2-40B4-BE49-F238E27FC236}">
                <a16:creationId xmlns:a16="http://schemas.microsoft.com/office/drawing/2014/main" id="{084FB631-C023-4065-A8CD-30CE38DC8B06}"/>
              </a:ext>
            </a:extLst>
          </p:cNvPr>
          <p:cNvGraphicFramePr>
            <a:graphicFrameLocks noGrp="1"/>
          </p:cNvGraphicFramePr>
          <p:nvPr>
            <p:extLst>
              <p:ext uri="{D42A27DB-BD31-4B8C-83A1-F6EECF244321}">
                <p14:modId xmlns:p14="http://schemas.microsoft.com/office/powerpoint/2010/main" val="2134728239"/>
              </p:ext>
            </p:extLst>
          </p:nvPr>
        </p:nvGraphicFramePr>
        <p:xfrm>
          <a:off x="2287099" y="1171858"/>
          <a:ext cx="9114219" cy="5208173"/>
        </p:xfrm>
        <a:graphic>
          <a:graphicData uri="http://schemas.openxmlformats.org/drawingml/2006/table">
            <a:tbl>
              <a:tblPr firstRow="1" firstCol="1" bandRow="1">
                <a:tableStyleId>{BC89EF96-8CEA-46FF-86C4-4CE0E7609802}</a:tableStyleId>
              </a:tblPr>
              <a:tblGrid>
                <a:gridCol w="1765470">
                  <a:extLst>
                    <a:ext uri="{9D8B030D-6E8A-4147-A177-3AD203B41FA5}">
                      <a16:colId xmlns:a16="http://schemas.microsoft.com/office/drawing/2014/main" val="3421460074"/>
                    </a:ext>
                  </a:extLst>
                </a:gridCol>
                <a:gridCol w="2315959">
                  <a:extLst>
                    <a:ext uri="{9D8B030D-6E8A-4147-A177-3AD203B41FA5}">
                      <a16:colId xmlns:a16="http://schemas.microsoft.com/office/drawing/2014/main" val="3980120961"/>
                    </a:ext>
                  </a:extLst>
                </a:gridCol>
                <a:gridCol w="5032790">
                  <a:extLst>
                    <a:ext uri="{9D8B030D-6E8A-4147-A177-3AD203B41FA5}">
                      <a16:colId xmlns:a16="http://schemas.microsoft.com/office/drawing/2014/main" val="3778647249"/>
                    </a:ext>
                  </a:extLst>
                </a:gridCol>
              </a:tblGrid>
              <a:tr h="1692445">
                <a:tc>
                  <a:txBody>
                    <a:bodyPr/>
                    <a:lstStyle/>
                    <a:p>
                      <a:pPr marL="228600" marR="0" algn="ctr">
                        <a:spcBef>
                          <a:spcPts val="0"/>
                        </a:spcBef>
                        <a:spcAft>
                          <a:spcPts val="0"/>
                        </a:spcAft>
                      </a:pPr>
                      <a:r>
                        <a:rPr lang="en-US" sz="1400" noProof="0">
                          <a:solidFill>
                            <a:srgbClr val="000000"/>
                          </a:solidFill>
                          <a:effectLst/>
                          <a:latin typeface="Calibri" panose="020F0502020204030204" pitchFamily="34" charset="0"/>
                          <a:ea typeface="Calibri" panose="020F0502020204030204" pitchFamily="34" charset="0"/>
                        </a:rPr>
                        <a:t>Ilusiones Somatográvicas</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r>
                        <a:rPr lang="en-US" sz="1400" b="0" noProof="0">
                          <a:effectLst/>
                        </a:rPr>
                        <a:t>Posición de despegue para vuelo nocturno</a:t>
                      </a:r>
                      <a:endParaRPr lang="en-US" sz="2400" b="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2962272885"/>
                  </a:ext>
                </a:extLst>
              </a:tr>
              <a:tr h="1858542">
                <a:tc>
                  <a:txBody>
                    <a:bodyPr/>
                    <a:lstStyle/>
                    <a:p>
                      <a:pPr marL="228600" marR="0" algn="ctr">
                        <a:spcBef>
                          <a:spcPts val="0"/>
                        </a:spcBef>
                        <a:spcAft>
                          <a:spcPts val="0"/>
                        </a:spcAft>
                      </a:pPr>
                      <a:r>
                        <a:rPr lang="en-US" sz="1400" kern="1200" noProof="0">
                          <a:effectLst/>
                        </a:rPr>
                        <a:t>Ilusiones de Pista</a:t>
                      </a:r>
                      <a:endParaRPr lang="en-US" sz="1400" b="1" kern="1200" noProof="0">
                        <a:solidFill>
                          <a:schemeClr val="lt1"/>
                        </a:solidFill>
                        <a:effectLst/>
                        <a:latin typeface="+mn-lt"/>
                        <a:ea typeface="+mn-ea"/>
                        <a:cs typeface="+mn-cs"/>
                      </a:endParaRPr>
                    </a:p>
                  </a:txBody>
                  <a:tcPr marL="35620" marR="35620" marT="0" marB="0" anchor="ctr"/>
                </a:tc>
                <a:tc>
                  <a:txBody>
                    <a:bodyPr/>
                    <a:lstStyle/>
                    <a:p>
                      <a:pPr marL="228600" marR="0" algn="l">
                        <a:spcBef>
                          <a:spcPts val="0"/>
                        </a:spcBef>
                        <a:spcAft>
                          <a:spcPts val="0"/>
                        </a:spcAft>
                      </a:pPr>
                      <a:r>
                        <a:rPr lang="en-US" sz="1400" noProof="0">
                          <a:effectLst/>
                        </a:rPr>
                        <a:t>Descenso para aterrizaje</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2404573846"/>
                  </a:ext>
                </a:extLst>
              </a:tr>
              <a:tr h="1657186">
                <a:tc>
                  <a:txBody>
                    <a:bodyPr/>
                    <a:lstStyle/>
                    <a:p>
                      <a:pPr marL="228600" marR="0" algn="ctr">
                        <a:spcBef>
                          <a:spcPts val="0"/>
                        </a:spcBef>
                        <a:spcAft>
                          <a:spcPts val="0"/>
                        </a:spcAft>
                      </a:pPr>
                      <a:r>
                        <a:rPr lang="en-US" sz="1400" kern="1200" noProof="0">
                          <a:effectLst/>
                        </a:rPr>
                        <a:t>Agujero Negro</a:t>
                      </a:r>
                      <a:endParaRPr lang="en-US" sz="1400" b="1" kern="1200" noProof="0">
                        <a:solidFill>
                          <a:schemeClr val="lt1"/>
                        </a:solidFill>
                        <a:effectLst/>
                        <a:latin typeface="+mn-lt"/>
                        <a:ea typeface="+mn-ea"/>
                        <a:cs typeface="+mn-cs"/>
                      </a:endParaRPr>
                    </a:p>
                  </a:txBody>
                  <a:tcPr marL="35620" marR="35620" marT="0" marB="0" anchor="ctr"/>
                </a:tc>
                <a:tc>
                  <a:txBody>
                    <a:bodyPr/>
                    <a:lstStyle/>
                    <a:p>
                      <a:pPr marL="228600" marR="0" algn="l">
                        <a:spcBef>
                          <a:spcPts val="0"/>
                        </a:spcBef>
                        <a:spcAft>
                          <a:spcPts val="0"/>
                        </a:spcAft>
                      </a:pPr>
                      <a:r>
                        <a:rPr lang="en-US" sz="1400" noProof="0">
                          <a:effectLst/>
                        </a:rPr>
                        <a:t>Descenso para aterrizaje nocturno</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l">
                        <a:spcBef>
                          <a:spcPts val="0"/>
                        </a:spcBef>
                        <a:spcAft>
                          <a:spcPts val="0"/>
                        </a:spcAft>
                      </a:pPr>
                      <a:endParaRPr lang="en-US" sz="1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1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1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1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1400" noProof="0">
                        <a:solidFill>
                          <a:srgbClr val="000000"/>
                        </a:solidFill>
                        <a:effectLst/>
                        <a:latin typeface="Calibri" panose="020F0502020204030204" pitchFamily="34" charset="0"/>
                        <a:ea typeface="Calibri" panose="020F0502020204030204" pitchFamily="34" charset="0"/>
                      </a:endParaRPr>
                    </a:p>
                    <a:p>
                      <a:pPr marL="228600" marR="0" algn="l">
                        <a:spcBef>
                          <a:spcPts val="0"/>
                        </a:spcBef>
                        <a:spcAft>
                          <a:spcPts val="0"/>
                        </a:spcAft>
                      </a:pP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1305886530"/>
                  </a:ext>
                </a:extLst>
              </a:tr>
            </a:tbl>
          </a:graphicData>
        </a:graphic>
      </p:graphicFrame>
      <p:pic>
        <p:nvPicPr>
          <p:cNvPr id="9" name="Picture 8" descr="A close up of a device&#10;&#10;Description generated with high confidence">
            <a:extLst>
              <a:ext uri="{FF2B5EF4-FFF2-40B4-BE49-F238E27FC236}">
                <a16:creationId xmlns:a16="http://schemas.microsoft.com/office/drawing/2014/main" id="{0F5B2496-2695-4696-A9CE-D1662F76F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365" y="1395487"/>
            <a:ext cx="4045607" cy="1325563"/>
          </a:xfrm>
          <a:prstGeom prst="rect">
            <a:avLst/>
          </a:prstGeom>
        </p:spPr>
      </p:pic>
      <p:pic>
        <p:nvPicPr>
          <p:cNvPr id="10" name="Picture 9" descr="A picture containing transport&#10;&#10;Description generated with very high confidence">
            <a:extLst>
              <a:ext uri="{FF2B5EF4-FFF2-40B4-BE49-F238E27FC236}">
                <a16:creationId xmlns:a16="http://schemas.microsoft.com/office/drawing/2014/main" id="{5A76C03A-74E8-47E0-BADF-21176356E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634" y="3093387"/>
            <a:ext cx="4674896" cy="1189653"/>
          </a:xfrm>
          <a:prstGeom prst="rect">
            <a:avLst/>
          </a:prstGeom>
        </p:spPr>
      </p:pic>
      <p:pic>
        <p:nvPicPr>
          <p:cNvPr id="11" name="Picture 10">
            <a:extLst>
              <a:ext uri="{FF2B5EF4-FFF2-40B4-BE49-F238E27FC236}">
                <a16:creationId xmlns:a16="http://schemas.microsoft.com/office/drawing/2014/main" id="{33A40B98-0A82-43F5-9D79-C3BC3A04F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904" y="4818311"/>
            <a:ext cx="4342091" cy="1288404"/>
          </a:xfrm>
          <a:prstGeom prst="rect">
            <a:avLst/>
          </a:prstGeom>
        </p:spPr>
      </p:pic>
      <p:sp>
        <p:nvSpPr>
          <p:cNvPr id="13" name="Marcador de contenido 2">
            <a:extLst>
              <a:ext uri="{FF2B5EF4-FFF2-40B4-BE49-F238E27FC236}">
                <a16:creationId xmlns:a16="http://schemas.microsoft.com/office/drawing/2014/main" id="{EB0AA58B-620F-41DD-B109-C9AECB5F75F9}"/>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b="1" u="sng">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797930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489631" y="217520"/>
            <a:ext cx="8911687" cy="1280890"/>
          </a:xfrm>
        </p:spPr>
        <p:txBody>
          <a:bodyPr>
            <a:normAutofit/>
          </a:bodyPr>
          <a:lstStyle/>
          <a:p>
            <a:r>
              <a:rPr lang="es-EC" sz="5400">
                <a:effectLst>
                  <a:outerShdw blurRad="38100" dist="38100" dir="2700000" algn="tl">
                    <a:srgbClr val="000000">
                      <a:alpha val="43137"/>
                    </a:srgbClr>
                  </a:outerShdw>
                </a:effectLst>
              </a:rPr>
              <a:t>Ilusiones</a:t>
            </a:r>
          </a:p>
        </p:txBody>
      </p:sp>
      <p:graphicFrame>
        <p:nvGraphicFramePr>
          <p:cNvPr id="8" name="Table 7">
            <a:extLst>
              <a:ext uri="{FF2B5EF4-FFF2-40B4-BE49-F238E27FC236}">
                <a16:creationId xmlns:a16="http://schemas.microsoft.com/office/drawing/2014/main" id="{27ECD219-1589-4032-99F3-1CD6C64F0FF1}"/>
              </a:ext>
            </a:extLst>
          </p:cNvPr>
          <p:cNvGraphicFramePr>
            <a:graphicFrameLocks noGrp="1"/>
          </p:cNvGraphicFramePr>
          <p:nvPr>
            <p:extLst>
              <p:ext uri="{D42A27DB-BD31-4B8C-83A1-F6EECF244321}">
                <p14:modId xmlns:p14="http://schemas.microsoft.com/office/powerpoint/2010/main" val="651866669"/>
              </p:ext>
            </p:extLst>
          </p:nvPr>
        </p:nvGraphicFramePr>
        <p:xfrm>
          <a:off x="3833867" y="1511559"/>
          <a:ext cx="5881725" cy="1894114"/>
        </p:xfrm>
        <a:graphic>
          <a:graphicData uri="http://schemas.openxmlformats.org/drawingml/2006/table">
            <a:tbl>
              <a:tblPr firstRow="1" firstCol="1" bandRow="1">
                <a:tableStyleId>{BDBED569-4797-4DF1-A0F4-6AAB3CD982D8}</a:tableStyleId>
              </a:tblPr>
              <a:tblGrid>
                <a:gridCol w="3206004">
                  <a:extLst>
                    <a:ext uri="{9D8B030D-6E8A-4147-A177-3AD203B41FA5}">
                      <a16:colId xmlns:a16="http://schemas.microsoft.com/office/drawing/2014/main" val="1091900767"/>
                    </a:ext>
                  </a:extLst>
                </a:gridCol>
                <a:gridCol w="2675721">
                  <a:extLst>
                    <a:ext uri="{9D8B030D-6E8A-4147-A177-3AD203B41FA5}">
                      <a16:colId xmlns:a16="http://schemas.microsoft.com/office/drawing/2014/main" val="2439972190"/>
                    </a:ext>
                  </a:extLst>
                </a:gridCol>
              </a:tblGrid>
              <a:tr h="625358">
                <a:tc>
                  <a:txBody>
                    <a:bodyPr/>
                    <a:lstStyle/>
                    <a:p>
                      <a:pPr marL="228600" marR="0" algn="ctr">
                        <a:spcBef>
                          <a:spcPts val="0"/>
                        </a:spcBef>
                        <a:spcAft>
                          <a:spcPts val="0"/>
                        </a:spcAft>
                      </a:pPr>
                      <a:r>
                        <a:rPr lang="en-US" sz="1400" noProof="0">
                          <a:effectLst/>
                        </a:rPr>
                        <a:t>Falta de Visión Central</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ctr">
                        <a:spcBef>
                          <a:spcPts val="0"/>
                        </a:spcBef>
                        <a:spcAft>
                          <a:spcPts val="0"/>
                        </a:spcAft>
                      </a:pPr>
                      <a:r>
                        <a:rPr lang="en-US" sz="1400" b="0" noProof="0">
                          <a:effectLst/>
                        </a:rPr>
                        <a:t>Vuelo recto y nivelado</a:t>
                      </a:r>
                      <a:endParaRPr lang="en-US" sz="2400" b="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1289300944"/>
                  </a:ext>
                </a:extLst>
              </a:tr>
              <a:tr h="662266">
                <a:tc>
                  <a:txBody>
                    <a:bodyPr/>
                    <a:lstStyle/>
                    <a:p>
                      <a:pPr marL="228600" marR="0" algn="ctr">
                        <a:spcBef>
                          <a:spcPts val="0"/>
                        </a:spcBef>
                        <a:spcAft>
                          <a:spcPts val="0"/>
                        </a:spcAft>
                      </a:pPr>
                      <a:r>
                        <a:rPr lang="en-US" sz="1400" noProof="0">
                          <a:effectLst/>
                        </a:rPr>
                        <a:t>Ilusiones por Vección</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ctr">
                        <a:spcBef>
                          <a:spcPts val="0"/>
                        </a:spcBef>
                        <a:spcAft>
                          <a:spcPts val="0"/>
                        </a:spcAft>
                      </a:pPr>
                      <a:r>
                        <a:rPr kumimoji="0" lang="en-US" sz="1400" b="0" i="0" u="none" strike="noStrike" kern="1200" cap="none" spc="0" normalizeH="0" baseline="0" noProof="0">
                          <a:ln>
                            <a:noFill/>
                          </a:ln>
                          <a:solidFill>
                            <a:prstClr val="black"/>
                          </a:solidFill>
                          <a:effectLst/>
                          <a:uLnTx/>
                          <a:uFillTx/>
                          <a:latin typeface="Corbel" panose="020B0503020204020204"/>
                          <a:ea typeface="+mn-ea"/>
                          <a:cs typeface="+mn-cs"/>
                        </a:rPr>
                        <a:t>Vuelo recto y nivelado</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2672575890"/>
                  </a:ext>
                </a:extLst>
              </a:tr>
              <a:tr h="606490">
                <a:tc>
                  <a:txBody>
                    <a:bodyPr/>
                    <a:lstStyle/>
                    <a:p>
                      <a:pPr marL="228600" marR="0" algn="ctr">
                        <a:spcBef>
                          <a:spcPts val="0"/>
                        </a:spcBef>
                        <a:spcAft>
                          <a:spcPts val="0"/>
                        </a:spcAft>
                      </a:pPr>
                      <a:r>
                        <a:rPr lang="en-US" sz="1400" noProof="0">
                          <a:effectLst/>
                        </a:rPr>
                        <a:t>Horizonte Falso</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tc>
                  <a:txBody>
                    <a:bodyPr/>
                    <a:lstStyle/>
                    <a:p>
                      <a:pPr marL="228600" marR="0" algn="ctr">
                        <a:spcBef>
                          <a:spcPts val="0"/>
                        </a:spcBef>
                        <a:spcAft>
                          <a:spcPts val="0"/>
                        </a:spcAft>
                      </a:pPr>
                      <a:r>
                        <a:rPr kumimoji="0" lang="en-US" sz="1400" b="0" i="0" u="none" strike="noStrike" kern="1200" cap="none" spc="0" normalizeH="0" baseline="0" noProof="0">
                          <a:ln>
                            <a:noFill/>
                          </a:ln>
                          <a:solidFill>
                            <a:prstClr val="black"/>
                          </a:solidFill>
                          <a:effectLst/>
                          <a:uLnTx/>
                          <a:uFillTx/>
                          <a:latin typeface="Corbel" panose="020B0503020204020204"/>
                          <a:ea typeface="+mn-ea"/>
                          <a:cs typeface="+mn-cs"/>
                        </a:rPr>
                        <a:t>Vuelo recto y nivelado</a:t>
                      </a:r>
                      <a:endParaRPr lang="en-US" sz="2400" noProof="0">
                        <a:solidFill>
                          <a:srgbClr val="000000"/>
                        </a:solidFill>
                        <a:effectLst/>
                        <a:latin typeface="Calibri" panose="020F0502020204030204" pitchFamily="34" charset="0"/>
                        <a:ea typeface="Calibri" panose="020F0502020204030204" pitchFamily="34" charset="0"/>
                      </a:endParaRPr>
                    </a:p>
                  </a:txBody>
                  <a:tcPr marL="35620" marR="35620" marT="0" marB="0" anchor="ctr"/>
                </a:tc>
                <a:extLst>
                  <a:ext uri="{0D108BD9-81ED-4DB2-BD59-A6C34878D82A}">
                    <a16:rowId xmlns:a16="http://schemas.microsoft.com/office/drawing/2014/main" val="3953313040"/>
                  </a:ext>
                </a:extLst>
              </a:tr>
            </a:tbl>
          </a:graphicData>
        </a:graphic>
      </p:graphicFrame>
      <p:sp>
        <p:nvSpPr>
          <p:cNvPr id="9" name="TextBox 8">
            <a:extLst>
              <a:ext uri="{FF2B5EF4-FFF2-40B4-BE49-F238E27FC236}">
                <a16:creationId xmlns:a16="http://schemas.microsoft.com/office/drawing/2014/main" id="{CFECF135-2BE6-4BC7-8830-5E22949BAEE8}"/>
              </a:ext>
            </a:extLst>
          </p:cNvPr>
          <p:cNvSpPr txBox="1"/>
          <p:nvPr/>
        </p:nvSpPr>
        <p:spPr>
          <a:xfrm>
            <a:off x="3571220" y="4139700"/>
            <a:ext cx="2621901" cy="1754326"/>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err="1"/>
              <a:t>Estas</a:t>
            </a:r>
            <a:r>
              <a:rPr lang="en-US"/>
              <a:t> </a:t>
            </a:r>
            <a:r>
              <a:rPr lang="en-US" err="1"/>
              <a:t>ilusiones</a:t>
            </a:r>
            <a:r>
              <a:rPr lang="en-US"/>
              <a:t> son </a:t>
            </a:r>
            <a:r>
              <a:rPr lang="en-US" err="1"/>
              <a:t>producidas</a:t>
            </a:r>
            <a:r>
              <a:rPr lang="en-US"/>
              <a:t> por </a:t>
            </a:r>
            <a:r>
              <a:rPr lang="en-US" err="1"/>
              <a:t>efectos</a:t>
            </a:r>
            <a:r>
              <a:rPr lang="en-US"/>
              <a:t> </a:t>
            </a:r>
            <a:r>
              <a:rPr lang="en-US" err="1"/>
              <a:t>visuales</a:t>
            </a:r>
            <a:r>
              <a:rPr lang="en-US"/>
              <a:t>, por tanto para </a:t>
            </a:r>
            <a:r>
              <a:rPr lang="en-US" err="1"/>
              <a:t>estas</a:t>
            </a:r>
            <a:r>
              <a:rPr lang="en-US"/>
              <a:t> no </a:t>
            </a:r>
            <a:r>
              <a:rPr lang="en-US" err="1"/>
              <a:t>existen</a:t>
            </a:r>
            <a:r>
              <a:rPr lang="en-US"/>
              <a:t> </a:t>
            </a:r>
            <a:r>
              <a:rPr lang="en-US" err="1"/>
              <a:t>posiciones</a:t>
            </a:r>
            <a:r>
              <a:rPr lang="en-US"/>
              <a:t> </a:t>
            </a:r>
            <a:r>
              <a:rPr lang="en-US" err="1"/>
              <a:t>específicas</a:t>
            </a:r>
            <a:r>
              <a:rPr lang="en-US"/>
              <a:t> de la </a:t>
            </a:r>
            <a:r>
              <a:rPr lang="en-US" err="1"/>
              <a:t>aeronave</a:t>
            </a:r>
            <a:endParaRPr lang="es-EC"/>
          </a:p>
        </p:txBody>
      </p:sp>
      <p:pic>
        <p:nvPicPr>
          <p:cNvPr id="10" name="Picture 9">
            <a:extLst>
              <a:ext uri="{FF2B5EF4-FFF2-40B4-BE49-F238E27FC236}">
                <a16:creationId xmlns:a16="http://schemas.microsoft.com/office/drawing/2014/main" id="{8C047C22-1200-4418-A978-A9A5C4C5DEF0}"/>
              </a:ext>
            </a:extLst>
          </p:cNvPr>
          <p:cNvPicPr>
            <a:picLocks noChangeAspect="1"/>
          </p:cNvPicPr>
          <p:nvPr/>
        </p:nvPicPr>
        <p:blipFill>
          <a:blip r:embed="rId2"/>
          <a:stretch>
            <a:fillRect/>
          </a:stretch>
        </p:blipFill>
        <p:spPr>
          <a:xfrm>
            <a:off x="6439661" y="3656061"/>
            <a:ext cx="3848105" cy="2148276"/>
          </a:xfrm>
          <a:prstGeom prst="rect">
            <a:avLst/>
          </a:prstGeom>
        </p:spPr>
      </p:pic>
      <p:sp>
        <p:nvSpPr>
          <p:cNvPr id="7" name="Marcador de contenido 2">
            <a:extLst>
              <a:ext uri="{FF2B5EF4-FFF2-40B4-BE49-F238E27FC236}">
                <a16:creationId xmlns:a16="http://schemas.microsoft.com/office/drawing/2014/main" id="{6E189C52-CB5D-4A28-9E28-BE7D5838971B}"/>
              </a:ext>
            </a:extLst>
          </p:cNvPr>
          <p:cNvSpPr txBox="1">
            <a:spLocks/>
          </p:cNvSpPr>
          <p:nvPr/>
        </p:nvSpPr>
        <p:spPr>
          <a:xfrm>
            <a:off x="1" y="1502782"/>
            <a:ext cx="1433146" cy="454632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i="0" strike="noStrike" kern="1200" cap="none" spc="0" normalizeH="0" baseline="0" noProof="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a:ln>
                  <a:noFill/>
                </a:ln>
                <a:solidFill>
                  <a:prstClr val="white"/>
                </a:solidFill>
                <a:uLnTx/>
                <a:uFillTx/>
                <a:latin typeface="+mj-lt"/>
                <a:cs typeface="Times New Roman" panose="02020603050405020304" pitchFamily="18" charset="0"/>
              </a:rPr>
              <a:t>Justificación e Importancia</a:t>
            </a:r>
          </a:p>
          <a:p>
            <a:pPr algn="ctr"/>
            <a:r>
              <a:rPr lang="es-MX" sz="1300">
                <a:solidFill>
                  <a:prstClr val="white"/>
                </a:solidFill>
                <a:latin typeface="+mj-lt"/>
                <a:cs typeface="Times New Roman" panose="02020603050405020304" pitchFamily="18" charset="0"/>
              </a:rPr>
              <a:t>Objetivos </a:t>
            </a:r>
          </a:p>
          <a:p>
            <a:pPr algn="ctr"/>
            <a:r>
              <a:rPr lang="es-MX" sz="1300" b="1" u="sng">
                <a:solidFill>
                  <a:prstClr val="white"/>
                </a:solidFill>
                <a:latin typeface="+mj-lt"/>
                <a:cs typeface="Times New Roman" panose="02020603050405020304" pitchFamily="18" charset="0"/>
              </a:rPr>
              <a:t>Desorientación Espacial</a:t>
            </a:r>
          </a:p>
          <a:p>
            <a:pPr algn="ctr"/>
            <a:r>
              <a:rPr lang="es-MX" sz="1300">
                <a:solidFill>
                  <a:prstClr val="white"/>
                </a:solidFill>
              </a:rPr>
              <a:t>Plataforma de Stewart-</a:t>
            </a:r>
            <a:r>
              <a:rPr lang="es-MX" sz="1300" err="1">
                <a:solidFill>
                  <a:prstClr val="white"/>
                </a:solidFill>
              </a:rPr>
              <a:t>Gough</a:t>
            </a:r>
            <a:r>
              <a:rPr lang="es-MX" sz="1300">
                <a:solidFill>
                  <a:prstClr val="white"/>
                </a:solidFill>
                <a:latin typeface="+mj-lt"/>
                <a:cs typeface="Times New Roman" panose="02020603050405020304" pitchFamily="18" charset="0"/>
              </a:rPr>
              <a:t> </a:t>
            </a:r>
          </a:p>
          <a:p>
            <a:pPr algn="ctr"/>
            <a:r>
              <a:rPr lang="es-MX" sz="1300">
                <a:solidFill>
                  <a:prstClr val="white"/>
                </a:solidFill>
                <a:latin typeface="+mj-lt"/>
                <a:cs typeface="Times New Roman" panose="02020603050405020304" pitchFamily="18" charset="0"/>
              </a:rPr>
              <a:t>Metodología</a:t>
            </a:r>
          </a:p>
          <a:p>
            <a:pPr algn="ctr"/>
            <a:r>
              <a:rPr lang="es-EC" sz="1300">
                <a:solidFill>
                  <a:prstClr val="white"/>
                </a:solidFill>
                <a:latin typeface="+mj-lt"/>
                <a:cs typeface="Times New Roman" panose="02020603050405020304" pitchFamily="18" charset="0"/>
              </a:rPr>
              <a:t>Estructura</a:t>
            </a:r>
            <a:endParaRPr lang="es-MX" sz="1300">
              <a:solidFill>
                <a:prstClr val="white"/>
              </a:solidFill>
              <a:latin typeface="+mj-lt"/>
              <a:cs typeface="Times New Roman" panose="02020603050405020304" pitchFamily="18" charset="0"/>
            </a:endParaRPr>
          </a:p>
          <a:p>
            <a:pPr algn="ctr"/>
            <a:r>
              <a:rPr lang="es-MX" sz="1300">
                <a:solidFill>
                  <a:prstClr val="white"/>
                </a:solidFill>
                <a:cs typeface="Times New Roman" panose="02020603050405020304" pitchFamily="18" charset="0"/>
              </a:rPr>
              <a:t>Módulo Mecánico</a:t>
            </a:r>
          </a:p>
          <a:p>
            <a:pPr algn="ctr"/>
            <a:r>
              <a:rPr lang="es-MX" sz="1300">
                <a:solidFill>
                  <a:prstClr val="white"/>
                </a:solidFill>
                <a:latin typeface="+mj-lt"/>
                <a:cs typeface="Times New Roman" panose="02020603050405020304" pitchFamily="18" charset="0"/>
              </a:rPr>
              <a:t>Módulo de Control</a:t>
            </a:r>
          </a:p>
          <a:p>
            <a:pPr algn="ctr"/>
            <a:r>
              <a:rPr lang="es-MX" sz="1300">
                <a:solidFill>
                  <a:prstClr val="white"/>
                </a:solidFill>
                <a:latin typeface="+mj-lt"/>
                <a:cs typeface="Times New Roman" panose="02020603050405020304" pitchFamily="18" charset="0"/>
              </a:rPr>
              <a:t>Integración de Sistemas</a:t>
            </a:r>
          </a:p>
          <a:p>
            <a:pPr algn="ctr"/>
            <a:r>
              <a:rPr lang="es-MX" sz="1300">
                <a:solidFill>
                  <a:prstClr val="white"/>
                </a:solidFill>
                <a:latin typeface="+mj-lt"/>
                <a:cs typeface="Times New Roman" panose="02020603050405020304" pitchFamily="18" charset="0"/>
              </a:rPr>
              <a:t>Pruebas y Resultados</a:t>
            </a:r>
          </a:p>
          <a:p>
            <a:pPr algn="ctr"/>
            <a:r>
              <a:rPr lang="es-MX" sz="1300">
                <a:solidFill>
                  <a:prstClr val="white"/>
                </a:solidFill>
                <a:latin typeface="+mj-lt"/>
                <a:cs typeface="Times New Roman" panose="02020603050405020304" pitchFamily="18" charset="0"/>
              </a:rPr>
              <a:t>Conclusiones</a:t>
            </a:r>
          </a:p>
          <a:p>
            <a:pPr algn="ctr"/>
            <a:r>
              <a:rPr lang="es-MX" sz="1300">
                <a:solidFill>
                  <a:prstClr val="white"/>
                </a:solidFill>
                <a:latin typeface="+mj-lt"/>
                <a:cs typeface="Times New Roman" panose="02020603050405020304" pitchFamily="18" charset="0"/>
              </a:rPr>
              <a:t>Recomendaciones</a:t>
            </a:r>
          </a:p>
          <a:p>
            <a:pPr algn="ctr"/>
            <a:r>
              <a:rPr lang="es-MX" sz="1300">
                <a:solidFill>
                  <a:prstClr val="white"/>
                </a:solidFill>
                <a:cs typeface="Times New Roman" panose="02020603050405020304" pitchFamily="18" charset="0"/>
              </a:rPr>
              <a:t>Trabajos Futuros</a:t>
            </a:r>
          </a:p>
          <a:p>
            <a:pPr algn="ctr"/>
            <a:endParaRPr lang="es-MX" sz="1300">
              <a:solidFill>
                <a:prstClr val="white"/>
              </a:solidFill>
              <a:latin typeface="+mj-lt"/>
              <a:cs typeface="Times New Roman" panose="02020603050405020304" pitchFamily="18" charset="0"/>
            </a:endParaRPr>
          </a:p>
          <a:p>
            <a:pPr algn="ctr"/>
            <a:endParaRPr lang="es-MX" sz="130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254574102"/>
      </p:ext>
    </p:extLst>
  </p:cSld>
  <p:clrMapOvr>
    <a:masterClrMapping/>
  </p:clrMapOvr>
</p:sld>
</file>

<file path=ppt/theme/theme1.xml><?xml version="1.0" encoding="utf-8"?>
<a:theme xmlns:a="http://schemas.openxmlformats.org/drawingml/2006/main" name="1_Mar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lantilla_Pres_Defensa.potx" id="{7031A1AD-54DE-44AF-B77F-9C74CDE7D9C2}" vid="{326108A4-772F-4B2F-8E1F-73AE1A3F8B4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5.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6.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7.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docProps/app.xml><?xml version="1.0" encoding="utf-8"?>
<Properties xmlns="http://schemas.openxmlformats.org/officeDocument/2006/extended-properties" xmlns:vt="http://schemas.openxmlformats.org/officeDocument/2006/docPropsVTypes">
  <Template/>
  <TotalTime>1</TotalTime>
  <Words>3996</Words>
  <Application>Microsoft Office PowerPoint</Application>
  <PresentationFormat>Widescreen</PresentationFormat>
  <Paragraphs>1156</Paragraphs>
  <Slides>42</Slides>
  <Notes>14</Notes>
  <HiddenSlides>6</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Cambria Math</vt:lpstr>
      <vt:lpstr>Corbel</vt:lpstr>
      <vt:lpstr>Symbol</vt:lpstr>
      <vt:lpstr>Wingdings 2</vt:lpstr>
      <vt:lpstr>1_Marco</vt:lpstr>
      <vt:lpstr>PowerPoint Presentation</vt:lpstr>
      <vt:lpstr>CONTENIDO</vt:lpstr>
      <vt:lpstr>Antecedentes</vt:lpstr>
      <vt:lpstr>Justificación e Importancia</vt:lpstr>
      <vt:lpstr>Objetivos</vt:lpstr>
      <vt:lpstr>Desorientación Espacial</vt:lpstr>
      <vt:lpstr>Ilusiones</vt:lpstr>
      <vt:lpstr>Ilusiones</vt:lpstr>
      <vt:lpstr>Ilusiones</vt:lpstr>
      <vt:lpstr>Plataforma de Stewart-Gough</vt:lpstr>
      <vt:lpstr>Metodología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Modelamiento de Sistemas</vt:lpstr>
      <vt:lpstr>Modelamiento Pistones Hidráulicos</vt:lpstr>
      <vt:lpstr>Modelamiento Motor Hidráulico</vt:lpstr>
      <vt:lpstr>PowerPoint Presentation</vt:lpstr>
      <vt:lpstr>PowerPoint Presentation</vt:lpstr>
      <vt:lpstr>PowerPoint Presentation</vt:lpstr>
      <vt:lpstr>PowerPoint Presentation</vt:lpstr>
      <vt:lpstr>Resultados de Controlador</vt:lpstr>
      <vt:lpstr>Implementación Control Sistema de Desplazamiento Lineal</vt:lpstr>
      <vt:lpstr>Implementación Control del Sistema de desplazamiento Lineal</vt:lpstr>
      <vt:lpstr>Implementación Control de Sistema de Rotación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Demostración del Funcionamiento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 verdugo cabrera</dc:creator>
  <cp:lastModifiedBy>Esteban Serrano</cp:lastModifiedBy>
  <cp:revision>2</cp:revision>
  <dcterms:created xsi:type="dcterms:W3CDTF">2018-06-27T21:04:07Z</dcterms:created>
  <dcterms:modified xsi:type="dcterms:W3CDTF">2019-02-07T18:59:19Z</dcterms:modified>
</cp:coreProperties>
</file>