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Lst>
  <p:notesMasterIdLst>
    <p:notesMasterId r:id="rId58"/>
  </p:notesMasterIdLst>
  <p:handoutMasterIdLst>
    <p:handoutMasterId r:id="rId59"/>
  </p:handoutMasterIdLst>
  <p:sldIdLst>
    <p:sldId id="257" r:id="rId2"/>
    <p:sldId id="258" r:id="rId3"/>
    <p:sldId id="259" r:id="rId4"/>
    <p:sldId id="266" r:id="rId5"/>
    <p:sldId id="260" r:id="rId6"/>
    <p:sldId id="267" r:id="rId7"/>
    <p:sldId id="269" r:id="rId8"/>
    <p:sldId id="268" r:id="rId9"/>
    <p:sldId id="270" r:id="rId10"/>
    <p:sldId id="271" r:id="rId11"/>
    <p:sldId id="272" r:id="rId12"/>
    <p:sldId id="261" r:id="rId13"/>
    <p:sldId id="274" r:id="rId14"/>
    <p:sldId id="275" r:id="rId15"/>
    <p:sldId id="276" r:id="rId16"/>
    <p:sldId id="273" r:id="rId17"/>
    <p:sldId id="277" r:id="rId18"/>
    <p:sldId id="278" r:id="rId19"/>
    <p:sldId id="262"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63" r:id="rId36"/>
    <p:sldId id="294" r:id="rId37"/>
    <p:sldId id="295" r:id="rId38"/>
    <p:sldId id="296" r:id="rId39"/>
    <p:sldId id="297" r:id="rId40"/>
    <p:sldId id="298" r:id="rId41"/>
    <p:sldId id="299" r:id="rId42"/>
    <p:sldId id="300" r:id="rId43"/>
    <p:sldId id="301" r:id="rId44"/>
    <p:sldId id="264" r:id="rId45"/>
    <p:sldId id="302" r:id="rId46"/>
    <p:sldId id="303" r:id="rId47"/>
    <p:sldId id="304" r:id="rId48"/>
    <p:sldId id="305" r:id="rId49"/>
    <p:sldId id="265" r:id="rId50"/>
    <p:sldId id="306" r:id="rId51"/>
    <p:sldId id="307" r:id="rId52"/>
    <p:sldId id="308" r:id="rId53"/>
    <p:sldId id="309" r:id="rId54"/>
    <p:sldId id="310" r:id="rId55"/>
    <p:sldId id="311" r:id="rId56"/>
    <p:sldId id="312" r:id="rId5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32" autoAdjust="0"/>
    <p:restoredTop sz="89764" autoAdjust="0"/>
  </p:normalViewPr>
  <p:slideViewPr>
    <p:cSldViewPr snapToGrid="0">
      <p:cViewPr varScale="1">
        <p:scale>
          <a:sx n="69" d="100"/>
          <a:sy n="69" d="100"/>
        </p:scale>
        <p:origin x="26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NIVEL DE APRENDIZAJE</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ser>
          <c:idx val="0"/>
          <c:order val="0"/>
          <c:tx>
            <c:strRef>
              <c:f>Hoja1!$B$5</c:f>
              <c:strCache>
                <c:ptCount val="1"/>
                <c:pt idx="0">
                  <c:v>NIVEL DE APRENDIZAJE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A7C-4D2F-AF73-C7BD6091634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A7C-4D2F-AF73-C7BD6091634C}"/>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A7C-4D2F-AF73-C7BD6091634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Hoja1!$A$6:$A$8</c:f>
              <c:strCache>
                <c:ptCount val="3"/>
                <c:pt idx="0">
                  <c:v>Alto</c:v>
                </c:pt>
                <c:pt idx="1">
                  <c:v>Medio </c:v>
                </c:pt>
                <c:pt idx="2">
                  <c:v>Bajo</c:v>
                </c:pt>
              </c:strCache>
            </c:strRef>
          </c:cat>
          <c:val>
            <c:numRef>
              <c:f>Hoja1!$B$6:$B$8</c:f>
              <c:numCache>
                <c:formatCode>General</c:formatCode>
                <c:ptCount val="3"/>
                <c:pt idx="0">
                  <c:v>8.5</c:v>
                </c:pt>
                <c:pt idx="1">
                  <c:v>1.5</c:v>
                </c:pt>
                <c:pt idx="2">
                  <c:v>0</c:v>
                </c:pt>
              </c:numCache>
            </c:numRef>
          </c:val>
          <c:extLst>
            <c:ext xmlns:c16="http://schemas.microsoft.com/office/drawing/2014/chart" uri="{C3380CC4-5D6E-409C-BE32-E72D297353CC}">
              <c16:uniqueId val="{00000006-6A7C-4D2F-AF73-C7BD6091634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200">
                <a:latin typeface="Times New Roman" panose="02020603050405020304" pitchFamily="18" charset="0"/>
                <a:cs typeface="Times New Roman" panose="02020603050405020304" pitchFamily="18" charset="0"/>
              </a:rPr>
              <a:t>CONFORMIDAD DE PRESTACIONES DIDÁCTICAS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ser>
          <c:idx val="0"/>
          <c:order val="0"/>
          <c:tx>
            <c:strRef>
              <c:f>Hoja1!$B$12</c:f>
              <c:strCache>
                <c:ptCount val="1"/>
                <c:pt idx="0">
                  <c:v>CONFORMIDAD DE PRESTACIONES DIDACTICAS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C74-4B06-B675-2C5A8E7DEBA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C74-4B06-B675-2C5A8E7DEBA7}"/>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C74-4B06-B675-2C5A8E7DEBA7}"/>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C74-4B06-B675-2C5A8E7DEBA7}"/>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C"/>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Hoja1!$A$13:$A$16</c:f>
              <c:strCache>
                <c:ptCount val="4"/>
                <c:pt idx="0">
                  <c:v>Muy conforme</c:v>
                </c:pt>
                <c:pt idx="1">
                  <c:v>Conforme</c:v>
                </c:pt>
                <c:pt idx="2">
                  <c:v>Medio conforme</c:v>
                </c:pt>
                <c:pt idx="3">
                  <c:v>Nada conforme</c:v>
                </c:pt>
              </c:strCache>
            </c:strRef>
          </c:cat>
          <c:val>
            <c:numRef>
              <c:f>Hoja1!$B$13:$B$16</c:f>
              <c:numCache>
                <c:formatCode>General</c:formatCode>
                <c:ptCount val="4"/>
                <c:pt idx="0">
                  <c:v>5.0999999999999996</c:v>
                </c:pt>
                <c:pt idx="1">
                  <c:v>4.9000000000000004</c:v>
                </c:pt>
                <c:pt idx="2">
                  <c:v>0</c:v>
                </c:pt>
                <c:pt idx="3">
                  <c:v>0</c:v>
                </c:pt>
              </c:numCache>
            </c:numRef>
          </c:val>
          <c:extLst>
            <c:ext xmlns:c16="http://schemas.microsoft.com/office/drawing/2014/chart" uri="{C3380CC4-5D6E-409C-BE32-E72D297353CC}">
              <c16:uniqueId val="{00000008-2C74-4B06-B675-2C5A8E7DEBA7}"/>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200">
                <a:latin typeface="Times New Roman" panose="02020603050405020304" pitchFamily="18" charset="0"/>
                <a:cs typeface="Times New Roman" panose="02020603050405020304" pitchFamily="18" charset="0"/>
              </a:rPr>
              <a:t>NIVEL DE DIFICUTADA DE CONFIGURACIÓN Y PROGRAMACIÓN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ser>
          <c:idx val="0"/>
          <c:order val="0"/>
          <c:tx>
            <c:strRef>
              <c:f>Hoja1!$B$21</c:f>
              <c:strCache>
                <c:ptCount val="1"/>
                <c:pt idx="0">
                  <c:v>NIVEL DE DIFICUTADA DE CONFIGURACION Y PROGRAMACION </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FA1-4067-9F77-89BCCB0BB1E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FA1-4067-9F77-89BCCB0BB1E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FA1-4067-9F77-89BCCB0BB1E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FA1-4067-9F77-89BCCB0BB1E4}"/>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C"/>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Hoja1!$A$22:$A$25</c:f>
              <c:strCache>
                <c:ptCount val="4"/>
                <c:pt idx="0">
                  <c:v>MUY ALTO</c:v>
                </c:pt>
                <c:pt idx="1">
                  <c:v>ALTO</c:v>
                </c:pt>
                <c:pt idx="2">
                  <c:v>MEDIO</c:v>
                </c:pt>
                <c:pt idx="3">
                  <c:v>BAJO</c:v>
                </c:pt>
              </c:strCache>
            </c:strRef>
          </c:cat>
          <c:val>
            <c:numRef>
              <c:f>Hoja1!$B$22:$B$25</c:f>
              <c:numCache>
                <c:formatCode>General</c:formatCode>
                <c:ptCount val="4"/>
                <c:pt idx="0">
                  <c:v>0</c:v>
                </c:pt>
                <c:pt idx="1">
                  <c:v>4.5</c:v>
                </c:pt>
                <c:pt idx="2">
                  <c:v>4.4000000000000004</c:v>
                </c:pt>
                <c:pt idx="3">
                  <c:v>0</c:v>
                </c:pt>
              </c:numCache>
            </c:numRef>
          </c:val>
          <c:extLst>
            <c:ext xmlns:c16="http://schemas.microsoft.com/office/drawing/2014/chart" uri="{C3380CC4-5D6E-409C-BE32-E72D297353CC}">
              <c16:uniqueId val="{00000008-CFA1-4067-9F77-89BCCB0BB1E4}"/>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84A875-D72E-43BA-814A-F86008F1E6FF}" type="doc">
      <dgm:prSet loTypeId="urn:microsoft.com/office/officeart/2005/8/layout/hierarchy3" loCatId="hierarchy" qsTypeId="urn:microsoft.com/office/officeart/2005/8/quickstyle/simple1" qsCatId="simple" csTypeId="urn:microsoft.com/office/officeart/2005/8/colors/accent6_2" csCatId="accent6" phldr="1"/>
      <dgm:spPr/>
      <dgm:t>
        <a:bodyPr/>
        <a:lstStyle/>
        <a:p>
          <a:endParaRPr lang="es-ES"/>
        </a:p>
      </dgm:t>
    </dgm:pt>
    <dgm:pt modelId="{4471FB72-9F5A-4DB7-81FC-887AFCE93390}">
      <dgm:prSet phldrT="[Texto]" custT="1"/>
      <dgm:spPr/>
      <dgm:t>
        <a:bodyPr/>
        <a:lstStyle/>
        <a:p>
          <a:r>
            <a:rPr lang="es-ES" sz="2800" b="1" dirty="0" smtClean="0">
              <a:latin typeface="+mn-lt"/>
              <a:cs typeface="Times New Roman" panose="02020603050405020304" pitchFamily="18" charset="0"/>
            </a:rPr>
            <a:t>Temario</a:t>
          </a:r>
          <a:endParaRPr lang="es-ES" sz="2800" b="1" dirty="0">
            <a:latin typeface="+mn-lt"/>
            <a:cs typeface="Times New Roman" panose="02020603050405020304" pitchFamily="18" charset="0"/>
          </a:endParaRPr>
        </a:p>
      </dgm:t>
    </dgm:pt>
    <dgm:pt modelId="{31789BC1-51E0-4A57-BACC-0DC7A218C9DE}" type="parTrans" cxnId="{52D2C74A-9416-4B8B-9750-CC2CB03BDD93}">
      <dgm:prSet/>
      <dgm:spPr/>
      <dgm:t>
        <a:bodyPr/>
        <a:lstStyle/>
        <a:p>
          <a:endParaRPr lang="es-ES" sz="2000">
            <a:latin typeface="+mn-lt"/>
            <a:cs typeface="Times New Roman" panose="02020603050405020304" pitchFamily="18" charset="0"/>
          </a:endParaRPr>
        </a:p>
      </dgm:t>
    </dgm:pt>
    <dgm:pt modelId="{73EF9C72-0C4B-4053-B959-505FD0C8C591}" type="sibTrans" cxnId="{52D2C74A-9416-4B8B-9750-CC2CB03BDD93}">
      <dgm:prSet/>
      <dgm:spPr/>
      <dgm:t>
        <a:bodyPr/>
        <a:lstStyle/>
        <a:p>
          <a:endParaRPr lang="es-ES" sz="2000">
            <a:latin typeface="+mn-lt"/>
            <a:cs typeface="Times New Roman" panose="02020603050405020304" pitchFamily="18" charset="0"/>
          </a:endParaRPr>
        </a:p>
      </dgm:t>
    </dgm:pt>
    <dgm:pt modelId="{D4F49773-589B-491B-A0B6-6EFDC573C2AD}">
      <dgm:prSet phldrT="[Texto]" custT="1"/>
      <dgm:spPr/>
      <dgm:t>
        <a:bodyPr/>
        <a:lstStyle/>
        <a:p>
          <a:r>
            <a:rPr lang="es-ES" sz="2000" b="0" dirty="0" smtClean="0">
              <a:latin typeface="+mn-lt"/>
              <a:cs typeface="Times New Roman" panose="02020603050405020304" pitchFamily="18" charset="0"/>
            </a:rPr>
            <a:t>Objetivos</a:t>
          </a:r>
          <a:endParaRPr lang="es-ES" sz="2000" b="0" dirty="0">
            <a:latin typeface="+mn-lt"/>
            <a:cs typeface="Times New Roman" panose="02020603050405020304" pitchFamily="18" charset="0"/>
          </a:endParaRPr>
        </a:p>
      </dgm:t>
    </dgm:pt>
    <dgm:pt modelId="{B57BF8DE-130A-4638-AB4D-290007AF4705}" type="parTrans" cxnId="{66CC0897-B8EF-4384-A043-C61315EDA4A3}">
      <dgm:prSet/>
      <dgm:spPr/>
      <dgm:t>
        <a:bodyPr/>
        <a:lstStyle/>
        <a:p>
          <a:endParaRPr lang="es-ES" sz="2000">
            <a:latin typeface="+mn-lt"/>
            <a:cs typeface="Times New Roman" panose="02020603050405020304" pitchFamily="18" charset="0"/>
          </a:endParaRPr>
        </a:p>
      </dgm:t>
    </dgm:pt>
    <dgm:pt modelId="{EB7559A5-DB87-4972-A498-778D2A1E3EBD}" type="sibTrans" cxnId="{66CC0897-B8EF-4384-A043-C61315EDA4A3}">
      <dgm:prSet/>
      <dgm:spPr/>
      <dgm:t>
        <a:bodyPr/>
        <a:lstStyle/>
        <a:p>
          <a:endParaRPr lang="es-ES" sz="2000">
            <a:latin typeface="+mn-lt"/>
            <a:cs typeface="Times New Roman" panose="02020603050405020304" pitchFamily="18" charset="0"/>
          </a:endParaRPr>
        </a:p>
      </dgm:t>
    </dgm:pt>
    <dgm:pt modelId="{405890AF-4AD6-4BCA-8BB2-F57DC58EF8A0}">
      <dgm:prSet phldrT="[Texto]" custT="1"/>
      <dgm:spPr/>
      <dgm:t>
        <a:bodyPr/>
        <a:lstStyle/>
        <a:p>
          <a:r>
            <a:rPr lang="es-ES" sz="2000" b="0" dirty="0" smtClean="0">
              <a:latin typeface="+mn-lt"/>
              <a:cs typeface="Times New Roman" panose="02020603050405020304" pitchFamily="18" charset="0"/>
            </a:rPr>
            <a:t>Antecedentes</a:t>
          </a:r>
          <a:endParaRPr lang="es-ES" sz="2000" b="0" dirty="0">
            <a:latin typeface="+mn-lt"/>
            <a:cs typeface="Times New Roman" panose="02020603050405020304" pitchFamily="18" charset="0"/>
          </a:endParaRPr>
        </a:p>
      </dgm:t>
    </dgm:pt>
    <dgm:pt modelId="{65552D50-EB44-4C7B-9F43-2AE61C0CB739}" type="parTrans" cxnId="{F91FAD3B-7799-4D0A-8DE7-ED10BB37ECF7}">
      <dgm:prSet/>
      <dgm:spPr/>
      <dgm:t>
        <a:bodyPr/>
        <a:lstStyle/>
        <a:p>
          <a:endParaRPr lang="es-ES" sz="2000">
            <a:latin typeface="+mn-lt"/>
            <a:cs typeface="Times New Roman" panose="02020603050405020304" pitchFamily="18" charset="0"/>
          </a:endParaRPr>
        </a:p>
      </dgm:t>
    </dgm:pt>
    <dgm:pt modelId="{2D6B45E3-47C7-4DD0-8472-F68E03D800CA}" type="sibTrans" cxnId="{F91FAD3B-7799-4D0A-8DE7-ED10BB37ECF7}">
      <dgm:prSet/>
      <dgm:spPr/>
      <dgm:t>
        <a:bodyPr/>
        <a:lstStyle/>
        <a:p>
          <a:endParaRPr lang="es-ES" sz="2000">
            <a:latin typeface="+mn-lt"/>
            <a:cs typeface="Times New Roman" panose="02020603050405020304" pitchFamily="18" charset="0"/>
          </a:endParaRPr>
        </a:p>
      </dgm:t>
    </dgm:pt>
    <dgm:pt modelId="{60B90FE0-9472-41E2-AE4F-A8D6F760D484}">
      <dgm:prSet phldrT="[Texto]" custT="1"/>
      <dgm:spPr/>
      <dgm:t>
        <a:bodyPr/>
        <a:lstStyle/>
        <a:p>
          <a:r>
            <a:rPr lang="es-ES" sz="2000" b="0" dirty="0" smtClean="0">
              <a:latin typeface="+mn-lt"/>
              <a:cs typeface="Times New Roman" panose="02020603050405020304" pitchFamily="18" charset="0"/>
            </a:rPr>
            <a:t>Descripción General del Proyecto</a:t>
          </a:r>
          <a:endParaRPr lang="es-ES" sz="2000" b="0" dirty="0">
            <a:latin typeface="+mn-lt"/>
            <a:cs typeface="Times New Roman" panose="02020603050405020304" pitchFamily="18" charset="0"/>
          </a:endParaRPr>
        </a:p>
      </dgm:t>
    </dgm:pt>
    <dgm:pt modelId="{FAD5BB9A-344A-4382-B723-73E95588C207}" type="parTrans" cxnId="{6B6BF3B1-BB72-4995-AA6A-554274093689}">
      <dgm:prSet/>
      <dgm:spPr/>
      <dgm:t>
        <a:bodyPr/>
        <a:lstStyle/>
        <a:p>
          <a:endParaRPr lang="es-ES" sz="2000">
            <a:latin typeface="+mn-lt"/>
            <a:cs typeface="Times New Roman" panose="02020603050405020304" pitchFamily="18" charset="0"/>
          </a:endParaRPr>
        </a:p>
      </dgm:t>
    </dgm:pt>
    <dgm:pt modelId="{503BE5FC-B234-4305-B6B5-4309CF25216D}" type="sibTrans" cxnId="{6B6BF3B1-BB72-4995-AA6A-554274093689}">
      <dgm:prSet/>
      <dgm:spPr/>
      <dgm:t>
        <a:bodyPr/>
        <a:lstStyle/>
        <a:p>
          <a:endParaRPr lang="es-ES" sz="2000">
            <a:latin typeface="+mn-lt"/>
            <a:cs typeface="Times New Roman" panose="02020603050405020304" pitchFamily="18" charset="0"/>
          </a:endParaRPr>
        </a:p>
      </dgm:t>
    </dgm:pt>
    <dgm:pt modelId="{D92871F9-4C2D-4B16-B9E9-9E29E7F419B2}">
      <dgm:prSet phldrT="[Texto]" custT="1"/>
      <dgm:spPr/>
      <dgm:t>
        <a:bodyPr/>
        <a:lstStyle/>
        <a:p>
          <a:r>
            <a:rPr lang="es-ES" sz="2000" b="0" dirty="0" smtClean="0">
              <a:latin typeface="+mn-lt"/>
              <a:cs typeface="Times New Roman" panose="02020603050405020304" pitchFamily="18" charset="0"/>
            </a:rPr>
            <a:t>Diseño del Sistema de Entrenamiento en Control de Movimiento Industrial</a:t>
          </a:r>
          <a:endParaRPr lang="es-ES" sz="2000" b="0" dirty="0">
            <a:latin typeface="+mn-lt"/>
            <a:cs typeface="Times New Roman" panose="02020603050405020304" pitchFamily="18" charset="0"/>
          </a:endParaRPr>
        </a:p>
      </dgm:t>
    </dgm:pt>
    <dgm:pt modelId="{398E2812-7489-4745-B1E3-2D9963B2039B}" type="parTrans" cxnId="{F34341CD-BDF3-4C14-8EA0-1F1755346719}">
      <dgm:prSet/>
      <dgm:spPr/>
      <dgm:t>
        <a:bodyPr/>
        <a:lstStyle/>
        <a:p>
          <a:endParaRPr lang="es-ES" sz="2000">
            <a:latin typeface="+mn-lt"/>
            <a:cs typeface="Times New Roman" panose="02020603050405020304" pitchFamily="18" charset="0"/>
          </a:endParaRPr>
        </a:p>
      </dgm:t>
    </dgm:pt>
    <dgm:pt modelId="{252E474C-2A4E-4DCF-AC2C-FFEA139730A5}" type="sibTrans" cxnId="{F34341CD-BDF3-4C14-8EA0-1F1755346719}">
      <dgm:prSet/>
      <dgm:spPr/>
      <dgm:t>
        <a:bodyPr/>
        <a:lstStyle/>
        <a:p>
          <a:endParaRPr lang="es-ES" sz="2000">
            <a:latin typeface="+mn-lt"/>
            <a:cs typeface="Times New Roman" panose="02020603050405020304" pitchFamily="18" charset="0"/>
          </a:endParaRPr>
        </a:p>
      </dgm:t>
    </dgm:pt>
    <dgm:pt modelId="{77CC8579-EE25-4741-89EA-2EE8279AF07A}">
      <dgm:prSet phldrT="[Texto]" custT="1"/>
      <dgm:spPr/>
      <dgm:t>
        <a:bodyPr/>
        <a:lstStyle/>
        <a:p>
          <a:r>
            <a:rPr lang="es-ES" sz="2000" b="0" dirty="0" smtClean="0">
              <a:latin typeface="+mn-lt"/>
              <a:cs typeface="Times New Roman" panose="02020603050405020304" pitchFamily="18" charset="0"/>
            </a:rPr>
            <a:t>Pruebas y Resultados</a:t>
          </a:r>
          <a:endParaRPr lang="es-ES" sz="2000" b="0" dirty="0">
            <a:latin typeface="+mn-lt"/>
            <a:cs typeface="Times New Roman" panose="02020603050405020304" pitchFamily="18" charset="0"/>
          </a:endParaRPr>
        </a:p>
      </dgm:t>
    </dgm:pt>
    <dgm:pt modelId="{E21D93A4-CEC3-4811-9517-CF4AC07F8A81}" type="parTrans" cxnId="{A401C019-E399-4DEF-9F27-B555742C59B7}">
      <dgm:prSet/>
      <dgm:spPr/>
      <dgm:t>
        <a:bodyPr/>
        <a:lstStyle/>
        <a:p>
          <a:endParaRPr lang="es-ES" sz="2000">
            <a:latin typeface="+mn-lt"/>
            <a:cs typeface="Times New Roman" panose="02020603050405020304" pitchFamily="18" charset="0"/>
          </a:endParaRPr>
        </a:p>
      </dgm:t>
    </dgm:pt>
    <dgm:pt modelId="{FA16D7D8-2307-49DE-B085-7BAFFE480434}" type="sibTrans" cxnId="{A401C019-E399-4DEF-9F27-B555742C59B7}">
      <dgm:prSet/>
      <dgm:spPr/>
      <dgm:t>
        <a:bodyPr/>
        <a:lstStyle/>
        <a:p>
          <a:endParaRPr lang="es-ES" sz="2000">
            <a:latin typeface="+mn-lt"/>
            <a:cs typeface="Times New Roman" panose="02020603050405020304" pitchFamily="18" charset="0"/>
          </a:endParaRPr>
        </a:p>
      </dgm:t>
    </dgm:pt>
    <dgm:pt modelId="{03363005-D07E-46C4-893B-F2FE9000E9FC}">
      <dgm:prSet phldrT="[Texto]" custT="1"/>
      <dgm:spPr/>
      <dgm:t>
        <a:bodyPr/>
        <a:lstStyle/>
        <a:p>
          <a:r>
            <a:rPr lang="es-ES" sz="2000" b="0" dirty="0" smtClean="0">
              <a:latin typeface="+mn-lt"/>
              <a:cs typeface="Times New Roman" panose="02020603050405020304" pitchFamily="18" charset="0"/>
            </a:rPr>
            <a:t>Conclusiones y Recomendaciones </a:t>
          </a:r>
          <a:endParaRPr lang="es-ES" sz="2000" b="0" dirty="0">
            <a:latin typeface="+mn-lt"/>
            <a:cs typeface="Times New Roman" panose="02020603050405020304" pitchFamily="18" charset="0"/>
          </a:endParaRPr>
        </a:p>
      </dgm:t>
    </dgm:pt>
    <dgm:pt modelId="{84DA1FF3-8612-453F-A427-9281AF07F6B5}" type="parTrans" cxnId="{C552779F-55D3-4BEB-A54A-326B3C9FFDEF}">
      <dgm:prSet/>
      <dgm:spPr/>
      <dgm:t>
        <a:bodyPr/>
        <a:lstStyle/>
        <a:p>
          <a:endParaRPr lang="es-ES" sz="2000">
            <a:latin typeface="+mn-lt"/>
            <a:cs typeface="Times New Roman" panose="02020603050405020304" pitchFamily="18" charset="0"/>
          </a:endParaRPr>
        </a:p>
      </dgm:t>
    </dgm:pt>
    <dgm:pt modelId="{46FAD0FF-F2A5-47E9-983E-7F07D683923A}" type="sibTrans" cxnId="{C552779F-55D3-4BEB-A54A-326B3C9FFDEF}">
      <dgm:prSet/>
      <dgm:spPr/>
      <dgm:t>
        <a:bodyPr/>
        <a:lstStyle/>
        <a:p>
          <a:endParaRPr lang="es-ES" sz="2000">
            <a:latin typeface="+mn-lt"/>
            <a:cs typeface="Times New Roman" panose="02020603050405020304" pitchFamily="18" charset="0"/>
          </a:endParaRPr>
        </a:p>
      </dgm:t>
    </dgm:pt>
    <dgm:pt modelId="{5F0ABEF3-30C1-4BF3-B2C0-A864DE1B1774}">
      <dgm:prSet phldrT="[Texto]" custT="1"/>
      <dgm:spPr/>
      <dgm:t>
        <a:bodyPr/>
        <a:lstStyle/>
        <a:p>
          <a:r>
            <a:rPr lang="es-ES" sz="2000" b="0" dirty="0" smtClean="0">
              <a:latin typeface="+mn-lt"/>
              <a:cs typeface="Times New Roman" panose="02020603050405020304" pitchFamily="18" charset="0"/>
            </a:rPr>
            <a:t>Diseño de las Guías de Práctica</a:t>
          </a:r>
          <a:endParaRPr lang="es-ES" sz="2000" b="0" dirty="0">
            <a:latin typeface="+mn-lt"/>
            <a:cs typeface="Times New Roman" panose="02020603050405020304" pitchFamily="18" charset="0"/>
          </a:endParaRPr>
        </a:p>
      </dgm:t>
    </dgm:pt>
    <dgm:pt modelId="{46FF1640-9A3A-4D70-B22F-080CA943F82E}" type="parTrans" cxnId="{B0FD6111-0CDF-442D-A1CC-5C29C2FD45B6}">
      <dgm:prSet/>
      <dgm:spPr/>
      <dgm:t>
        <a:bodyPr/>
        <a:lstStyle/>
        <a:p>
          <a:endParaRPr lang="es-ES">
            <a:latin typeface="+mn-lt"/>
          </a:endParaRPr>
        </a:p>
      </dgm:t>
    </dgm:pt>
    <dgm:pt modelId="{613860DF-33C6-4812-A64E-8AF520700C0A}" type="sibTrans" cxnId="{B0FD6111-0CDF-442D-A1CC-5C29C2FD45B6}">
      <dgm:prSet/>
      <dgm:spPr/>
      <dgm:t>
        <a:bodyPr/>
        <a:lstStyle/>
        <a:p>
          <a:endParaRPr lang="es-ES">
            <a:latin typeface="+mn-lt"/>
          </a:endParaRPr>
        </a:p>
      </dgm:t>
    </dgm:pt>
    <dgm:pt modelId="{39EBAFE1-361D-468D-8F53-822AC0629374}">
      <dgm:prSet phldrT="[Texto]" custT="1"/>
      <dgm:spPr/>
      <dgm:t>
        <a:bodyPr/>
        <a:lstStyle/>
        <a:p>
          <a:r>
            <a:rPr lang="es-ES" sz="2000" b="0" dirty="0" smtClean="0">
              <a:latin typeface="+mn-lt"/>
              <a:cs typeface="Times New Roman" panose="02020603050405020304" pitchFamily="18" charset="0"/>
            </a:rPr>
            <a:t>Justificación e Importancia</a:t>
          </a:r>
          <a:endParaRPr lang="es-ES" sz="2000" b="0" dirty="0">
            <a:latin typeface="+mn-lt"/>
            <a:cs typeface="Times New Roman" panose="02020603050405020304" pitchFamily="18" charset="0"/>
          </a:endParaRPr>
        </a:p>
      </dgm:t>
    </dgm:pt>
    <dgm:pt modelId="{44D08F04-1F35-478D-B464-4CE4DCA4B641}" type="parTrans" cxnId="{7B86540B-7EB8-45CE-A9E6-0CD8F13011CC}">
      <dgm:prSet/>
      <dgm:spPr/>
      <dgm:t>
        <a:bodyPr/>
        <a:lstStyle/>
        <a:p>
          <a:endParaRPr lang="es-ES"/>
        </a:p>
      </dgm:t>
    </dgm:pt>
    <dgm:pt modelId="{AC3D3574-DA26-43D3-91E7-1C9010D1C1CD}" type="sibTrans" cxnId="{7B86540B-7EB8-45CE-A9E6-0CD8F13011CC}">
      <dgm:prSet/>
      <dgm:spPr/>
      <dgm:t>
        <a:bodyPr/>
        <a:lstStyle/>
        <a:p>
          <a:endParaRPr lang="es-ES"/>
        </a:p>
      </dgm:t>
    </dgm:pt>
    <dgm:pt modelId="{655AE20B-C978-4617-B6ED-59D550B01615}" type="pres">
      <dgm:prSet presAssocID="{F384A875-D72E-43BA-814A-F86008F1E6FF}" presName="diagram" presStyleCnt="0">
        <dgm:presLayoutVars>
          <dgm:chPref val="1"/>
          <dgm:dir/>
          <dgm:animOne val="branch"/>
          <dgm:animLvl val="lvl"/>
          <dgm:resizeHandles/>
        </dgm:presLayoutVars>
      </dgm:prSet>
      <dgm:spPr/>
      <dgm:t>
        <a:bodyPr/>
        <a:lstStyle/>
        <a:p>
          <a:endParaRPr lang="es-ES"/>
        </a:p>
      </dgm:t>
    </dgm:pt>
    <dgm:pt modelId="{C9FB8959-104F-4441-8929-BA704C9F12E8}" type="pres">
      <dgm:prSet presAssocID="{4471FB72-9F5A-4DB7-81FC-887AFCE93390}" presName="root" presStyleCnt="0"/>
      <dgm:spPr/>
    </dgm:pt>
    <dgm:pt modelId="{6CD77F5D-BA37-4F92-B33A-A08232A5F16F}" type="pres">
      <dgm:prSet presAssocID="{4471FB72-9F5A-4DB7-81FC-887AFCE93390}" presName="rootComposite" presStyleCnt="0"/>
      <dgm:spPr/>
    </dgm:pt>
    <dgm:pt modelId="{64042A88-E015-4C5C-BCBC-885DA71F50E4}" type="pres">
      <dgm:prSet presAssocID="{4471FB72-9F5A-4DB7-81FC-887AFCE93390}" presName="rootText" presStyleLbl="node1" presStyleIdx="0" presStyleCnt="1" custScaleX="319355" custScaleY="129039"/>
      <dgm:spPr/>
      <dgm:t>
        <a:bodyPr/>
        <a:lstStyle/>
        <a:p>
          <a:endParaRPr lang="es-ES"/>
        </a:p>
      </dgm:t>
    </dgm:pt>
    <dgm:pt modelId="{119D7346-5E50-4155-8BCD-33A13AA84ACA}" type="pres">
      <dgm:prSet presAssocID="{4471FB72-9F5A-4DB7-81FC-887AFCE93390}" presName="rootConnector" presStyleLbl="node1" presStyleIdx="0" presStyleCnt="1"/>
      <dgm:spPr/>
      <dgm:t>
        <a:bodyPr/>
        <a:lstStyle/>
        <a:p>
          <a:endParaRPr lang="es-ES"/>
        </a:p>
      </dgm:t>
    </dgm:pt>
    <dgm:pt modelId="{0B7B8CB5-428F-462A-BAC3-048189CCDE58}" type="pres">
      <dgm:prSet presAssocID="{4471FB72-9F5A-4DB7-81FC-887AFCE93390}" presName="childShape" presStyleCnt="0"/>
      <dgm:spPr/>
    </dgm:pt>
    <dgm:pt modelId="{53683EF4-2C45-4F7F-8F3D-CA9C1FE2C640}" type="pres">
      <dgm:prSet presAssocID="{65552D50-EB44-4C7B-9F43-2AE61C0CB739}" presName="Name13" presStyleLbl="parChTrans1D2" presStyleIdx="0" presStyleCnt="8"/>
      <dgm:spPr/>
      <dgm:t>
        <a:bodyPr/>
        <a:lstStyle/>
        <a:p>
          <a:endParaRPr lang="es-ES"/>
        </a:p>
      </dgm:t>
    </dgm:pt>
    <dgm:pt modelId="{7285C3A7-4B8B-4756-8F69-5F0E1BE737C3}" type="pres">
      <dgm:prSet presAssocID="{405890AF-4AD6-4BCA-8BB2-F57DC58EF8A0}" presName="childText" presStyleLbl="bgAcc1" presStyleIdx="0" presStyleCnt="8" custScaleX="478677">
        <dgm:presLayoutVars>
          <dgm:bulletEnabled val="1"/>
        </dgm:presLayoutVars>
      </dgm:prSet>
      <dgm:spPr/>
      <dgm:t>
        <a:bodyPr/>
        <a:lstStyle/>
        <a:p>
          <a:endParaRPr lang="es-ES"/>
        </a:p>
      </dgm:t>
    </dgm:pt>
    <dgm:pt modelId="{09571675-1FA2-4F33-BEB2-027DD00703F2}" type="pres">
      <dgm:prSet presAssocID="{44D08F04-1F35-478D-B464-4CE4DCA4B641}" presName="Name13" presStyleLbl="parChTrans1D2" presStyleIdx="1" presStyleCnt="8"/>
      <dgm:spPr/>
      <dgm:t>
        <a:bodyPr/>
        <a:lstStyle/>
        <a:p>
          <a:endParaRPr lang="es-ES"/>
        </a:p>
      </dgm:t>
    </dgm:pt>
    <dgm:pt modelId="{85AAA66C-9B2A-4E73-86BA-065F9C2BD708}" type="pres">
      <dgm:prSet presAssocID="{39EBAFE1-361D-468D-8F53-822AC0629374}" presName="childText" presStyleLbl="bgAcc1" presStyleIdx="1" presStyleCnt="8" custScaleX="461925" custScaleY="130273">
        <dgm:presLayoutVars>
          <dgm:bulletEnabled val="1"/>
        </dgm:presLayoutVars>
      </dgm:prSet>
      <dgm:spPr/>
      <dgm:t>
        <a:bodyPr/>
        <a:lstStyle/>
        <a:p>
          <a:endParaRPr lang="es-ES"/>
        </a:p>
      </dgm:t>
    </dgm:pt>
    <dgm:pt modelId="{88560515-A6EA-49C5-BAB7-31F174132663}" type="pres">
      <dgm:prSet presAssocID="{B57BF8DE-130A-4638-AB4D-290007AF4705}" presName="Name13" presStyleLbl="parChTrans1D2" presStyleIdx="2" presStyleCnt="8"/>
      <dgm:spPr/>
      <dgm:t>
        <a:bodyPr/>
        <a:lstStyle/>
        <a:p>
          <a:endParaRPr lang="es-ES"/>
        </a:p>
      </dgm:t>
    </dgm:pt>
    <dgm:pt modelId="{10A16648-9F60-4CBA-9EE5-1C21CB8A3146}" type="pres">
      <dgm:prSet presAssocID="{D4F49773-589B-491B-A0B6-6EFDC573C2AD}" presName="childText" presStyleLbl="bgAcc1" presStyleIdx="2" presStyleCnt="8" custScaleX="471773" custScaleY="87909">
        <dgm:presLayoutVars>
          <dgm:bulletEnabled val="1"/>
        </dgm:presLayoutVars>
      </dgm:prSet>
      <dgm:spPr/>
      <dgm:t>
        <a:bodyPr/>
        <a:lstStyle/>
        <a:p>
          <a:endParaRPr lang="es-ES"/>
        </a:p>
      </dgm:t>
    </dgm:pt>
    <dgm:pt modelId="{615B63A2-C84F-4311-9040-9913CE6C07E1}" type="pres">
      <dgm:prSet presAssocID="{FAD5BB9A-344A-4382-B723-73E95588C207}" presName="Name13" presStyleLbl="parChTrans1D2" presStyleIdx="3" presStyleCnt="8"/>
      <dgm:spPr/>
      <dgm:t>
        <a:bodyPr/>
        <a:lstStyle/>
        <a:p>
          <a:endParaRPr lang="es-ES"/>
        </a:p>
      </dgm:t>
    </dgm:pt>
    <dgm:pt modelId="{9C8445B1-79D6-4C7A-8510-4DD0644B9AA9}" type="pres">
      <dgm:prSet presAssocID="{60B90FE0-9472-41E2-AE4F-A8D6F760D484}" presName="childText" presStyleLbl="bgAcc1" presStyleIdx="3" presStyleCnt="8" custScaleX="471442">
        <dgm:presLayoutVars>
          <dgm:bulletEnabled val="1"/>
        </dgm:presLayoutVars>
      </dgm:prSet>
      <dgm:spPr/>
      <dgm:t>
        <a:bodyPr/>
        <a:lstStyle/>
        <a:p>
          <a:endParaRPr lang="es-ES"/>
        </a:p>
      </dgm:t>
    </dgm:pt>
    <dgm:pt modelId="{DDC6C2C8-7AFA-4386-8FD0-F28429570192}" type="pres">
      <dgm:prSet presAssocID="{398E2812-7489-4745-B1E3-2D9963B2039B}" presName="Name13" presStyleLbl="parChTrans1D2" presStyleIdx="4" presStyleCnt="8"/>
      <dgm:spPr/>
      <dgm:t>
        <a:bodyPr/>
        <a:lstStyle/>
        <a:p>
          <a:endParaRPr lang="es-ES"/>
        </a:p>
      </dgm:t>
    </dgm:pt>
    <dgm:pt modelId="{D8D11A21-C8A9-49E9-931F-C0930CED4E02}" type="pres">
      <dgm:prSet presAssocID="{D92871F9-4C2D-4B16-B9E9-9E29E7F419B2}" presName="childText" presStyleLbl="bgAcc1" presStyleIdx="4" presStyleCnt="8" custScaleX="591602">
        <dgm:presLayoutVars>
          <dgm:bulletEnabled val="1"/>
        </dgm:presLayoutVars>
      </dgm:prSet>
      <dgm:spPr/>
      <dgm:t>
        <a:bodyPr/>
        <a:lstStyle/>
        <a:p>
          <a:endParaRPr lang="es-ES"/>
        </a:p>
      </dgm:t>
    </dgm:pt>
    <dgm:pt modelId="{2775C660-7076-445E-BFA8-F6AEC5544F74}" type="pres">
      <dgm:prSet presAssocID="{46FF1640-9A3A-4D70-B22F-080CA943F82E}" presName="Name13" presStyleLbl="parChTrans1D2" presStyleIdx="5" presStyleCnt="8"/>
      <dgm:spPr/>
      <dgm:t>
        <a:bodyPr/>
        <a:lstStyle/>
        <a:p>
          <a:endParaRPr lang="es-ES"/>
        </a:p>
      </dgm:t>
    </dgm:pt>
    <dgm:pt modelId="{3889A60C-E7A8-4F2E-BF3B-E9B905736502}" type="pres">
      <dgm:prSet presAssocID="{5F0ABEF3-30C1-4BF3-B2C0-A864DE1B1774}" presName="childText" presStyleLbl="bgAcc1" presStyleIdx="5" presStyleCnt="8" custScaleX="480181">
        <dgm:presLayoutVars>
          <dgm:bulletEnabled val="1"/>
        </dgm:presLayoutVars>
      </dgm:prSet>
      <dgm:spPr/>
      <dgm:t>
        <a:bodyPr/>
        <a:lstStyle/>
        <a:p>
          <a:endParaRPr lang="es-ES"/>
        </a:p>
      </dgm:t>
    </dgm:pt>
    <dgm:pt modelId="{A47343C2-415E-4D7B-9D84-5EBFA61C2032}" type="pres">
      <dgm:prSet presAssocID="{E21D93A4-CEC3-4811-9517-CF4AC07F8A81}" presName="Name13" presStyleLbl="parChTrans1D2" presStyleIdx="6" presStyleCnt="8"/>
      <dgm:spPr/>
      <dgm:t>
        <a:bodyPr/>
        <a:lstStyle/>
        <a:p>
          <a:endParaRPr lang="es-ES"/>
        </a:p>
      </dgm:t>
    </dgm:pt>
    <dgm:pt modelId="{C3A4C853-5997-419F-89C0-B1229699BB62}" type="pres">
      <dgm:prSet presAssocID="{77CC8579-EE25-4741-89EA-2EE8279AF07A}" presName="childText" presStyleLbl="bgAcc1" presStyleIdx="6" presStyleCnt="8" custScaleX="475043">
        <dgm:presLayoutVars>
          <dgm:bulletEnabled val="1"/>
        </dgm:presLayoutVars>
      </dgm:prSet>
      <dgm:spPr/>
      <dgm:t>
        <a:bodyPr/>
        <a:lstStyle/>
        <a:p>
          <a:endParaRPr lang="es-ES"/>
        </a:p>
      </dgm:t>
    </dgm:pt>
    <dgm:pt modelId="{D5DB16A6-4DFA-4B13-898C-78A66B3EA73C}" type="pres">
      <dgm:prSet presAssocID="{84DA1FF3-8612-453F-A427-9281AF07F6B5}" presName="Name13" presStyleLbl="parChTrans1D2" presStyleIdx="7" presStyleCnt="8"/>
      <dgm:spPr/>
      <dgm:t>
        <a:bodyPr/>
        <a:lstStyle/>
        <a:p>
          <a:endParaRPr lang="es-ES"/>
        </a:p>
      </dgm:t>
    </dgm:pt>
    <dgm:pt modelId="{69628BF1-CC56-4ADC-AD0E-41B3F6C797ED}" type="pres">
      <dgm:prSet presAssocID="{03363005-D07E-46C4-893B-F2FE9000E9FC}" presName="childText" presStyleLbl="bgAcc1" presStyleIdx="7" presStyleCnt="8" custScaleX="485913">
        <dgm:presLayoutVars>
          <dgm:bulletEnabled val="1"/>
        </dgm:presLayoutVars>
      </dgm:prSet>
      <dgm:spPr/>
      <dgm:t>
        <a:bodyPr/>
        <a:lstStyle/>
        <a:p>
          <a:endParaRPr lang="es-ES"/>
        </a:p>
      </dgm:t>
    </dgm:pt>
  </dgm:ptLst>
  <dgm:cxnLst>
    <dgm:cxn modelId="{122F57BB-BBD6-4CDC-A7C0-DC1050E579A8}" type="presOf" srcId="{65552D50-EB44-4C7B-9F43-2AE61C0CB739}" destId="{53683EF4-2C45-4F7F-8F3D-CA9C1FE2C640}" srcOrd="0" destOrd="0" presId="urn:microsoft.com/office/officeart/2005/8/layout/hierarchy3"/>
    <dgm:cxn modelId="{B3807B42-F96F-45E8-ACC1-3BF98FC9558C}" type="presOf" srcId="{60B90FE0-9472-41E2-AE4F-A8D6F760D484}" destId="{9C8445B1-79D6-4C7A-8510-4DD0644B9AA9}" srcOrd="0" destOrd="0" presId="urn:microsoft.com/office/officeart/2005/8/layout/hierarchy3"/>
    <dgm:cxn modelId="{42C8C875-CB65-4E13-B24F-EB28467924D6}" type="presOf" srcId="{4471FB72-9F5A-4DB7-81FC-887AFCE93390}" destId="{64042A88-E015-4C5C-BCBC-885DA71F50E4}" srcOrd="0" destOrd="0" presId="urn:microsoft.com/office/officeart/2005/8/layout/hierarchy3"/>
    <dgm:cxn modelId="{ABE66F25-ED6F-4DC8-A14F-1A224B8593AB}" type="presOf" srcId="{398E2812-7489-4745-B1E3-2D9963B2039B}" destId="{DDC6C2C8-7AFA-4386-8FD0-F28429570192}" srcOrd="0" destOrd="0" presId="urn:microsoft.com/office/officeart/2005/8/layout/hierarchy3"/>
    <dgm:cxn modelId="{ECE36C1A-C97D-4B3A-AD6B-4C2F95A31077}" type="presOf" srcId="{77CC8579-EE25-4741-89EA-2EE8279AF07A}" destId="{C3A4C853-5997-419F-89C0-B1229699BB62}" srcOrd="0" destOrd="0" presId="urn:microsoft.com/office/officeart/2005/8/layout/hierarchy3"/>
    <dgm:cxn modelId="{7B86540B-7EB8-45CE-A9E6-0CD8F13011CC}" srcId="{4471FB72-9F5A-4DB7-81FC-887AFCE93390}" destId="{39EBAFE1-361D-468D-8F53-822AC0629374}" srcOrd="1" destOrd="0" parTransId="{44D08F04-1F35-478D-B464-4CE4DCA4B641}" sibTransId="{AC3D3574-DA26-43D3-91E7-1C9010D1C1CD}"/>
    <dgm:cxn modelId="{4AC17612-8320-4E0C-AF47-77F0EED6DA9D}" type="presOf" srcId="{46FF1640-9A3A-4D70-B22F-080CA943F82E}" destId="{2775C660-7076-445E-BFA8-F6AEC5544F74}" srcOrd="0" destOrd="0" presId="urn:microsoft.com/office/officeart/2005/8/layout/hierarchy3"/>
    <dgm:cxn modelId="{F91FAD3B-7799-4D0A-8DE7-ED10BB37ECF7}" srcId="{4471FB72-9F5A-4DB7-81FC-887AFCE93390}" destId="{405890AF-4AD6-4BCA-8BB2-F57DC58EF8A0}" srcOrd="0" destOrd="0" parTransId="{65552D50-EB44-4C7B-9F43-2AE61C0CB739}" sibTransId="{2D6B45E3-47C7-4DD0-8472-F68E03D800CA}"/>
    <dgm:cxn modelId="{C0AB98E3-65C4-4BCD-A39B-0BAF30112D6A}" type="presOf" srcId="{39EBAFE1-361D-468D-8F53-822AC0629374}" destId="{85AAA66C-9B2A-4E73-86BA-065F9C2BD708}" srcOrd="0" destOrd="0" presId="urn:microsoft.com/office/officeart/2005/8/layout/hierarchy3"/>
    <dgm:cxn modelId="{EF585616-C578-4D82-9944-24242A7B6964}" type="presOf" srcId="{84DA1FF3-8612-453F-A427-9281AF07F6B5}" destId="{D5DB16A6-4DFA-4B13-898C-78A66B3EA73C}" srcOrd="0" destOrd="0" presId="urn:microsoft.com/office/officeart/2005/8/layout/hierarchy3"/>
    <dgm:cxn modelId="{85DA9793-8421-4B21-94C9-02EABAA873D0}" type="presOf" srcId="{F384A875-D72E-43BA-814A-F86008F1E6FF}" destId="{655AE20B-C978-4617-B6ED-59D550B01615}" srcOrd="0" destOrd="0" presId="urn:microsoft.com/office/officeart/2005/8/layout/hierarchy3"/>
    <dgm:cxn modelId="{52D2C74A-9416-4B8B-9750-CC2CB03BDD93}" srcId="{F384A875-D72E-43BA-814A-F86008F1E6FF}" destId="{4471FB72-9F5A-4DB7-81FC-887AFCE93390}" srcOrd="0" destOrd="0" parTransId="{31789BC1-51E0-4A57-BACC-0DC7A218C9DE}" sibTransId="{73EF9C72-0C4B-4053-B959-505FD0C8C591}"/>
    <dgm:cxn modelId="{2A33700A-F00C-41FB-8DE5-D07F8016B0A3}" type="presOf" srcId="{44D08F04-1F35-478D-B464-4CE4DCA4B641}" destId="{09571675-1FA2-4F33-BEB2-027DD00703F2}" srcOrd="0" destOrd="0" presId="urn:microsoft.com/office/officeart/2005/8/layout/hierarchy3"/>
    <dgm:cxn modelId="{B0FD6111-0CDF-442D-A1CC-5C29C2FD45B6}" srcId="{4471FB72-9F5A-4DB7-81FC-887AFCE93390}" destId="{5F0ABEF3-30C1-4BF3-B2C0-A864DE1B1774}" srcOrd="5" destOrd="0" parTransId="{46FF1640-9A3A-4D70-B22F-080CA943F82E}" sibTransId="{613860DF-33C6-4812-A64E-8AF520700C0A}"/>
    <dgm:cxn modelId="{BEF50894-1792-4CE2-8903-4C5119E9D8D6}" type="presOf" srcId="{4471FB72-9F5A-4DB7-81FC-887AFCE93390}" destId="{119D7346-5E50-4155-8BCD-33A13AA84ACA}" srcOrd="1" destOrd="0" presId="urn:microsoft.com/office/officeart/2005/8/layout/hierarchy3"/>
    <dgm:cxn modelId="{9B0F2F85-A5B1-4819-8FE8-4C105D72BD84}" type="presOf" srcId="{D92871F9-4C2D-4B16-B9E9-9E29E7F419B2}" destId="{D8D11A21-C8A9-49E9-931F-C0930CED4E02}" srcOrd="0" destOrd="0" presId="urn:microsoft.com/office/officeart/2005/8/layout/hierarchy3"/>
    <dgm:cxn modelId="{6B6BF3B1-BB72-4995-AA6A-554274093689}" srcId="{4471FB72-9F5A-4DB7-81FC-887AFCE93390}" destId="{60B90FE0-9472-41E2-AE4F-A8D6F760D484}" srcOrd="3" destOrd="0" parTransId="{FAD5BB9A-344A-4382-B723-73E95588C207}" sibTransId="{503BE5FC-B234-4305-B6B5-4309CF25216D}"/>
    <dgm:cxn modelId="{F34341CD-BDF3-4C14-8EA0-1F1755346719}" srcId="{4471FB72-9F5A-4DB7-81FC-887AFCE93390}" destId="{D92871F9-4C2D-4B16-B9E9-9E29E7F419B2}" srcOrd="4" destOrd="0" parTransId="{398E2812-7489-4745-B1E3-2D9963B2039B}" sibTransId="{252E474C-2A4E-4DCF-AC2C-FFEA139730A5}"/>
    <dgm:cxn modelId="{8B85E345-CD19-4326-AB46-BB5E452E94FB}" type="presOf" srcId="{B57BF8DE-130A-4638-AB4D-290007AF4705}" destId="{88560515-A6EA-49C5-BAB7-31F174132663}" srcOrd="0" destOrd="0" presId="urn:microsoft.com/office/officeart/2005/8/layout/hierarchy3"/>
    <dgm:cxn modelId="{A401C019-E399-4DEF-9F27-B555742C59B7}" srcId="{4471FB72-9F5A-4DB7-81FC-887AFCE93390}" destId="{77CC8579-EE25-4741-89EA-2EE8279AF07A}" srcOrd="6" destOrd="0" parTransId="{E21D93A4-CEC3-4811-9517-CF4AC07F8A81}" sibTransId="{FA16D7D8-2307-49DE-B085-7BAFFE480434}"/>
    <dgm:cxn modelId="{C552779F-55D3-4BEB-A54A-326B3C9FFDEF}" srcId="{4471FB72-9F5A-4DB7-81FC-887AFCE93390}" destId="{03363005-D07E-46C4-893B-F2FE9000E9FC}" srcOrd="7" destOrd="0" parTransId="{84DA1FF3-8612-453F-A427-9281AF07F6B5}" sibTransId="{46FAD0FF-F2A5-47E9-983E-7F07D683923A}"/>
    <dgm:cxn modelId="{1F1E01F9-E771-462A-B223-11E48E048A14}" type="presOf" srcId="{03363005-D07E-46C4-893B-F2FE9000E9FC}" destId="{69628BF1-CC56-4ADC-AD0E-41B3F6C797ED}" srcOrd="0" destOrd="0" presId="urn:microsoft.com/office/officeart/2005/8/layout/hierarchy3"/>
    <dgm:cxn modelId="{3281C292-B3CC-441E-B3CB-D8475B75A6C3}" type="presOf" srcId="{5F0ABEF3-30C1-4BF3-B2C0-A864DE1B1774}" destId="{3889A60C-E7A8-4F2E-BF3B-E9B905736502}" srcOrd="0" destOrd="0" presId="urn:microsoft.com/office/officeart/2005/8/layout/hierarchy3"/>
    <dgm:cxn modelId="{74C1D7C3-5A68-4890-A84E-AE8F00535F2B}" type="presOf" srcId="{D4F49773-589B-491B-A0B6-6EFDC573C2AD}" destId="{10A16648-9F60-4CBA-9EE5-1C21CB8A3146}" srcOrd="0" destOrd="0" presId="urn:microsoft.com/office/officeart/2005/8/layout/hierarchy3"/>
    <dgm:cxn modelId="{66CC0897-B8EF-4384-A043-C61315EDA4A3}" srcId="{4471FB72-9F5A-4DB7-81FC-887AFCE93390}" destId="{D4F49773-589B-491B-A0B6-6EFDC573C2AD}" srcOrd="2" destOrd="0" parTransId="{B57BF8DE-130A-4638-AB4D-290007AF4705}" sibTransId="{EB7559A5-DB87-4972-A498-778D2A1E3EBD}"/>
    <dgm:cxn modelId="{69E68921-5081-4EDF-8F51-7F756503FE81}" type="presOf" srcId="{E21D93A4-CEC3-4811-9517-CF4AC07F8A81}" destId="{A47343C2-415E-4D7B-9D84-5EBFA61C2032}" srcOrd="0" destOrd="0" presId="urn:microsoft.com/office/officeart/2005/8/layout/hierarchy3"/>
    <dgm:cxn modelId="{FB62DC6D-9C3B-4A70-8433-3E5914C75BAA}" type="presOf" srcId="{405890AF-4AD6-4BCA-8BB2-F57DC58EF8A0}" destId="{7285C3A7-4B8B-4756-8F69-5F0E1BE737C3}" srcOrd="0" destOrd="0" presId="urn:microsoft.com/office/officeart/2005/8/layout/hierarchy3"/>
    <dgm:cxn modelId="{0DDBC155-8BA1-4044-B7A9-603A9E6F3F2E}" type="presOf" srcId="{FAD5BB9A-344A-4382-B723-73E95588C207}" destId="{615B63A2-C84F-4311-9040-9913CE6C07E1}" srcOrd="0" destOrd="0" presId="urn:microsoft.com/office/officeart/2005/8/layout/hierarchy3"/>
    <dgm:cxn modelId="{8F594C86-77B4-4C1A-BB9F-5B0CFB27FEC9}" type="presParOf" srcId="{655AE20B-C978-4617-B6ED-59D550B01615}" destId="{C9FB8959-104F-4441-8929-BA704C9F12E8}" srcOrd="0" destOrd="0" presId="urn:microsoft.com/office/officeart/2005/8/layout/hierarchy3"/>
    <dgm:cxn modelId="{22A32615-23C5-4A3D-AD74-948504A4562E}" type="presParOf" srcId="{C9FB8959-104F-4441-8929-BA704C9F12E8}" destId="{6CD77F5D-BA37-4F92-B33A-A08232A5F16F}" srcOrd="0" destOrd="0" presId="urn:microsoft.com/office/officeart/2005/8/layout/hierarchy3"/>
    <dgm:cxn modelId="{0EED9F43-4A94-4C49-AEC8-35D47994A3B1}" type="presParOf" srcId="{6CD77F5D-BA37-4F92-B33A-A08232A5F16F}" destId="{64042A88-E015-4C5C-BCBC-885DA71F50E4}" srcOrd="0" destOrd="0" presId="urn:microsoft.com/office/officeart/2005/8/layout/hierarchy3"/>
    <dgm:cxn modelId="{F1E8AB30-8C40-4EF2-A426-50A7A15C5D02}" type="presParOf" srcId="{6CD77F5D-BA37-4F92-B33A-A08232A5F16F}" destId="{119D7346-5E50-4155-8BCD-33A13AA84ACA}" srcOrd="1" destOrd="0" presId="urn:microsoft.com/office/officeart/2005/8/layout/hierarchy3"/>
    <dgm:cxn modelId="{9752F3E6-46E4-4262-AA4C-4220ADCA1B04}" type="presParOf" srcId="{C9FB8959-104F-4441-8929-BA704C9F12E8}" destId="{0B7B8CB5-428F-462A-BAC3-048189CCDE58}" srcOrd="1" destOrd="0" presId="urn:microsoft.com/office/officeart/2005/8/layout/hierarchy3"/>
    <dgm:cxn modelId="{7E47D143-94FD-457A-A9C9-0530EAB39782}" type="presParOf" srcId="{0B7B8CB5-428F-462A-BAC3-048189CCDE58}" destId="{53683EF4-2C45-4F7F-8F3D-CA9C1FE2C640}" srcOrd="0" destOrd="0" presId="urn:microsoft.com/office/officeart/2005/8/layout/hierarchy3"/>
    <dgm:cxn modelId="{99DC582D-8734-4053-8EFB-89489691EBEE}" type="presParOf" srcId="{0B7B8CB5-428F-462A-BAC3-048189CCDE58}" destId="{7285C3A7-4B8B-4756-8F69-5F0E1BE737C3}" srcOrd="1" destOrd="0" presId="urn:microsoft.com/office/officeart/2005/8/layout/hierarchy3"/>
    <dgm:cxn modelId="{B0A902D4-19DA-4AEB-B847-3D0278AE59FD}" type="presParOf" srcId="{0B7B8CB5-428F-462A-BAC3-048189CCDE58}" destId="{09571675-1FA2-4F33-BEB2-027DD00703F2}" srcOrd="2" destOrd="0" presId="urn:microsoft.com/office/officeart/2005/8/layout/hierarchy3"/>
    <dgm:cxn modelId="{DE0427F5-CA94-4644-8100-803560A7B3AB}" type="presParOf" srcId="{0B7B8CB5-428F-462A-BAC3-048189CCDE58}" destId="{85AAA66C-9B2A-4E73-86BA-065F9C2BD708}" srcOrd="3" destOrd="0" presId="urn:microsoft.com/office/officeart/2005/8/layout/hierarchy3"/>
    <dgm:cxn modelId="{3346A507-E0E1-465E-9FC4-43090AC379B6}" type="presParOf" srcId="{0B7B8CB5-428F-462A-BAC3-048189CCDE58}" destId="{88560515-A6EA-49C5-BAB7-31F174132663}" srcOrd="4" destOrd="0" presId="urn:microsoft.com/office/officeart/2005/8/layout/hierarchy3"/>
    <dgm:cxn modelId="{2B2D8E80-C161-4171-8082-A46A634DC362}" type="presParOf" srcId="{0B7B8CB5-428F-462A-BAC3-048189CCDE58}" destId="{10A16648-9F60-4CBA-9EE5-1C21CB8A3146}" srcOrd="5" destOrd="0" presId="urn:microsoft.com/office/officeart/2005/8/layout/hierarchy3"/>
    <dgm:cxn modelId="{48886BA3-01F4-4A67-A632-A50BEB09FE79}" type="presParOf" srcId="{0B7B8CB5-428F-462A-BAC3-048189CCDE58}" destId="{615B63A2-C84F-4311-9040-9913CE6C07E1}" srcOrd="6" destOrd="0" presId="urn:microsoft.com/office/officeart/2005/8/layout/hierarchy3"/>
    <dgm:cxn modelId="{2225AFFD-B6D8-448A-B59B-3A65E8481184}" type="presParOf" srcId="{0B7B8CB5-428F-462A-BAC3-048189CCDE58}" destId="{9C8445B1-79D6-4C7A-8510-4DD0644B9AA9}" srcOrd="7" destOrd="0" presId="urn:microsoft.com/office/officeart/2005/8/layout/hierarchy3"/>
    <dgm:cxn modelId="{6EEF461A-AD91-4B0B-AFB9-BA6E0D8E9717}" type="presParOf" srcId="{0B7B8CB5-428F-462A-BAC3-048189CCDE58}" destId="{DDC6C2C8-7AFA-4386-8FD0-F28429570192}" srcOrd="8" destOrd="0" presId="urn:microsoft.com/office/officeart/2005/8/layout/hierarchy3"/>
    <dgm:cxn modelId="{815EB066-96EF-429D-A658-4EE0A9CEAE53}" type="presParOf" srcId="{0B7B8CB5-428F-462A-BAC3-048189CCDE58}" destId="{D8D11A21-C8A9-49E9-931F-C0930CED4E02}" srcOrd="9" destOrd="0" presId="urn:microsoft.com/office/officeart/2005/8/layout/hierarchy3"/>
    <dgm:cxn modelId="{AAA5A750-C8A9-43BB-A623-6CEECEA01EE8}" type="presParOf" srcId="{0B7B8CB5-428F-462A-BAC3-048189CCDE58}" destId="{2775C660-7076-445E-BFA8-F6AEC5544F74}" srcOrd="10" destOrd="0" presId="urn:microsoft.com/office/officeart/2005/8/layout/hierarchy3"/>
    <dgm:cxn modelId="{D730E4D1-1DD0-4352-B691-59B7566F864A}" type="presParOf" srcId="{0B7B8CB5-428F-462A-BAC3-048189CCDE58}" destId="{3889A60C-E7A8-4F2E-BF3B-E9B905736502}" srcOrd="11" destOrd="0" presId="urn:microsoft.com/office/officeart/2005/8/layout/hierarchy3"/>
    <dgm:cxn modelId="{5865AB66-74EB-463E-A274-BE2BA40DA7F1}" type="presParOf" srcId="{0B7B8CB5-428F-462A-BAC3-048189CCDE58}" destId="{A47343C2-415E-4D7B-9D84-5EBFA61C2032}" srcOrd="12" destOrd="0" presId="urn:microsoft.com/office/officeart/2005/8/layout/hierarchy3"/>
    <dgm:cxn modelId="{C891A342-B6EA-4031-BD8F-B3D21FAB2F80}" type="presParOf" srcId="{0B7B8CB5-428F-462A-BAC3-048189CCDE58}" destId="{C3A4C853-5997-419F-89C0-B1229699BB62}" srcOrd="13" destOrd="0" presId="urn:microsoft.com/office/officeart/2005/8/layout/hierarchy3"/>
    <dgm:cxn modelId="{1E0732B4-E0AD-436F-882F-F7923EBAFB21}" type="presParOf" srcId="{0B7B8CB5-428F-462A-BAC3-048189CCDE58}" destId="{D5DB16A6-4DFA-4B13-898C-78A66B3EA73C}" srcOrd="14" destOrd="0" presId="urn:microsoft.com/office/officeart/2005/8/layout/hierarchy3"/>
    <dgm:cxn modelId="{2212C4D7-645C-448F-AD94-BE27894D45D7}" type="presParOf" srcId="{0B7B8CB5-428F-462A-BAC3-048189CCDE58}" destId="{69628BF1-CC56-4ADC-AD0E-41B3F6C797ED}" srcOrd="1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384A875-D72E-43BA-814A-F86008F1E6FF}" type="doc">
      <dgm:prSet loTypeId="urn:microsoft.com/office/officeart/2005/8/layout/hierarchy3" loCatId="hierarchy" qsTypeId="urn:microsoft.com/office/officeart/2005/8/quickstyle/simple1" qsCatId="simple" csTypeId="urn:microsoft.com/office/officeart/2005/8/colors/accent6_2" csCatId="accent6" phldr="1"/>
      <dgm:spPr/>
      <dgm:t>
        <a:bodyPr/>
        <a:lstStyle/>
        <a:p>
          <a:endParaRPr lang="es-ES"/>
        </a:p>
      </dgm:t>
    </dgm:pt>
    <dgm:pt modelId="{847AFA23-A72E-46A9-B066-CD45885BB3C1}">
      <dgm:prSet phldrT="[Texto]" custT="1"/>
      <dgm:spPr/>
      <dgm:t>
        <a:bodyPr/>
        <a:lstStyle/>
        <a:p>
          <a:r>
            <a:rPr lang="es-ES" sz="4800" b="0" dirty="0" smtClean="0">
              <a:latin typeface="+mn-lt"/>
              <a:cs typeface="Times New Roman" panose="02020603050405020304" pitchFamily="18" charset="0"/>
            </a:rPr>
            <a:t>Conclusiones y Recomendaciones </a:t>
          </a:r>
          <a:endParaRPr lang="es-ES" sz="4800" b="0" dirty="0">
            <a:latin typeface="+mn-lt"/>
            <a:cs typeface="Times New Roman" panose="02020603050405020304" pitchFamily="18" charset="0"/>
          </a:endParaRPr>
        </a:p>
      </dgm:t>
    </dgm:pt>
    <dgm:pt modelId="{9B049445-EE51-4F70-9F25-39016A0E773D}" type="parTrans" cxnId="{813DB9F5-C593-400D-8A84-0229BBB49C07}">
      <dgm:prSet/>
      <dgm:spPr/>
      <dgm:t>
        <a:bodyPr/>
        <a:lstStyle/>
        <a:p>
          <a:endParaRPr lang="es-ES" sz="4800"/>
        </a:p>
      </dgm:t>
    </dgm:pt>
    <dgm:pt modelId="{878A6D2D-C360-4251-9BF8-81967BD1E7A1}" type="sibTrans" cxnId="{813DB9F5-C593-400D-8A84-0229BBB49C07}">
      <dgm:prSet/>
      <dgm:spPr/>
      <dgm:t>
        <a:bodyPr/>
        <a:lstStyle/>
        <a:p>
          <a:endParaRPr lang="es-ES" sz="4800"/>
        </a:p>
      </dgm:t>
    </dgm:pt>
    <dgm:pt modelId="{655AE20B-C978-4617-B6ED-59D550B01615}" type="pres">
      <dgm:prSet presAssocID="{F384A875-D72E-43BA-814A-F86008F1E6FF}" presName="diagram" presStyleCnt="0">
        <dgm:presLayoutVars>
          <dgm:chPref val="1"/>
          <dgm:dir/>
          <dgm:animOne val="branch"/>
          <dgm:animLvl val="lvl"/>
          <dgm:resizeHandles/>
        </dgm:presLayoutVars>
      </dgm:prSet>
      <dgm:spPr/>
      <dgm:t>
        <a:bodyPr/>
        <a:lstStyle/>
        <a:p>
          <a:endParaRPr lang="es-ES"/>
        </a:p>
      </dgm:t>
    </dgm:pt>
    <dgm:pt modelId="{E4EB1346-1279-476A-8657-DE553497AF76}" type="pres">
      <dgm:prSet presAssocID="{847AFA23-A72E-46A9-B066-CD45885BB3C1}" presName="root" presStyleCnt="0"/>
      <dgm:spPr/>
    </dgm:pt>
    <dgm:pt modelId="{2EE3CEA0-2013-493D-ADC1-35218C1C3890}" type="pres">
      <dgm:prSet presAssocID="{847AFA23-A72E-46A9-B066-CD45885BB3C1}" presName="rootComposite" presStyleCnt="0"/>
      <dgm:spPr/>
    </dgm:pt>
    <dgm:pt modelId="{65253626-623C-4B6F-A8EB-2C28649FBA88}" type="pres">
      <dgm:prSet presAssocID="{847AFA23-A72E-46A9-B066-CD45885BB3C1}" presName="rootText" presStyleLbl="node1" presStyleIdx="0" presStyleCnt="1" custScaleX="485913" custScaleY="191026"/>
      <dgm:spPr/>
      <dgm:t>
        <a:bodyPr/>
        <a:lstStyle/>
        <a:p>
          <a:endParaRPr lang="es-ES"/>
        </a:p>
      </dgm:t>
    </dgm:pt>
    <dgm:pt modelId="{5F31FA38-0734-4A55-B862-67144BE84212}" type="pres">
      <dgm:prSet presAssocID="{847AFA23-A72E-46A9-B066-CD45885BB3C1}" presName="rootConnector" presStyleLbl="node1" presStyleIdx="0" presStyleCnt="1"/>
      <dgm:spPr/>
      <dgm:t>
        <a:bodyPr/>
        <a:lstStyle/>
        <a:p>
          <a:endParaRPr lang="es-ES"/>
        </a:p>
      </dgm:t>
    </dgm:pt>
    <dgm:pt modelId="{C8A58587-BA08-4A49-B7B1-7513B960E16F}" type="pres">
      <dgm:prSet presAssocID="{847AFA23-A72E-46A9-B066-CD45885BB3C1}" presName="childShape" presStyleCnt="0"/>
      <dgm:spPr/>
    </dgm:pt>
  </dgm:ptLst>
  <dgm:cxnLst>
    <dgm:cxn modelId="{AF674906-8AB3-40B5-98C7-BBEC2C8BBDD4}" type="presOf" srcId="{847AFA23-A72E-46A9-B066-CD45885BB3C1}" destId="{5F31FA38-0734-4A55-B862-67144BE84212}" srcOrd="1" destOrd="0" presId="urn:microsoft.com/office/officeart/2005/8/layout/hierarchy3"/>
    <dgm:cxn modelId="{FE04BA42-A4B2-4A01-8A49-A37B74D7CD7D}" type="presOf" srcId="{847AFA23-A72E-46A9-B066-CD45885BB3C1}" destId="{65253626-623C-4B6F-A8EB-2C28649FBA88}" srcOrd="0" destOrd="0" presId="urn:microsoft.com/office/officeart/2005/8/layout/hierarchy3"/>
    <dgm:cxn modelId="{813DB9F5-C593-400D-8A84-0229BBB49C07}" srcId="{F384A875-D72E-43BA-814A-F86008F1E6FF}" destId="{847AFA23-A72E-46A9-B066-CD45885BB3C1}" srcOrd="0" destOrd="0" parTransId="{9B049445-EE51-4F70-9F25-39016A0E773D}" sibTransId="{878A6D2D-C360-4251-9BF8-81967BD1E7A1}"/>
    <dgm:cxn modelId="{85DA9793-8421-4B21-94C9-02EABAA873D0}" type="presOf" srcId="{F384A875-D72E-43BA-814A-F86008F1E6FF}" destId="{655AE20B-C978-4617-B6ED-59D550B01615}" srcOrd="0" destOrd="0" presId="urn:microsoft.com/office/officeart/2005/8/layout/hierarchy3"/>
    <dgm:cxn modelId="{CDFD7D14-8088-497B-BB9B-B2EC76E678AD}" type="presParOf" srcId="{655AE20B-C978-4617-B6ED-59D550B01615}" destId="{E4EB1346-1279-476A-8657-DE553497AF76}" srcOrd="0" destOrd="0" presId="urn:microsoft.com/office/officeart/2005/8/layout/hierarchy3"/>
    <dgm:cxn modelId="{0BC56C7D-F22B-4E89-AD5D-22E6418BE911}" type="presParOf" srcId="{E4EB1346-1279-476A-8657-DE553497AF76}" destId="{2EE3CEA0-2013-493D-ADC1-35218C1C3890}" srcOrd="0" destOrd="0" presId="urn:microsoft.com/office/officeart/2005/8/layout/hierarchy3"/>
    <dgm:cxn modelId="{DD284542-281F-4382-9148-86F229F4AC6A}" type="presParOf" srcId="{2EE3CEA0-2013-493D-ADC1-35218C1C3890}" destId="{65253626-623C-4B6F-A8EB-2C28649FBA88}" srcOrd="0" destOrd="0" presId="urn:microsoft.com/office/officeart/2005/8/layout/hierarchy3"/>
    <dgm:cxn modelId="{FACAEF9D-4ACB-42CE-B94E-08A1927416D3}" type="presParOf" srcId="{2EE3CEA0-2013-493D-ADC1-35218C1C3890}" destId="{5F31FA38-0734-4A55-B862-67144BE84212}" srcOrd="1" destOrd="0" presId="urn:microsoft.com/office/officeart/2005/8/layout/hierarchy3"/>
    <dgm:cxn modelId="{C3FA0923-966B-41EF-BE6B-87C97C642B94}" type="presParOf" srcId="{E4EB1346-1279-476A-8657-DE553497AF76}" destId="{C8A58587-BA08-4A49-B7B1-7513B960E16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84A875-D72E-43BA-814A-F86008F1E6FF}" type="doc">
      <dgm:prSet loTypeId="urn:microsoft.com/office/officeart/2005/8/layout/hierarchy3" loCatId="hierarchy" qsTypeId="urn:microsoft.com/office/officeart/2005/8/quickstyle/simple1" qsCatId="simple" csTypeId="urn:microsoft.com/office/officeart/2005/8/colors/accent6_2" csCatId="accent6" phldr="1"/>
      <dgm:spPr/>
      <dgm:t>
        <a:bodyPr/>
        <a:lstStyle/>
        <a:p>
          <a:endParaRPr lang="es-ES"/>
        </a:p>
      </dgm:t>
    </dgm:pt>
    <dgm:pt modelId="{4471FB72-9F5A-4DB7-81FC-887AFCE93390}">
      <dgm:prSet phldrT="[Texto]" custT="1"/>
      <dgm:spPr/>
      <dgm:t>
        <a:bodyPr/>
        <a:lstStyle/>
        <a:p>
          <a:r>
            <a:rPr lang="es-ES" sz="4800" b="0" dirty="0" smtClean="0">
              <a:latin typeface="+mn-lt"/>
              <a:cs typeface="Times New Roman" panose="02020603050405020304" pitchFamily="18" charset="0"/>
            </a:rPr>
            <a:t>Antecedentes</a:t>
          </a:r>
          <a:endParaRPr lang="es-ES" sz="4800" b="0" dirty="0">
            <a:latin typeface="+mn-lt"/>
            <a:cs typeface="Times New Roman" panose="02020603050405020304" pitchFamily="18" charset="0"/>
          </a:endParaRPr>
        </a:p>
      </dgm:t>
    </dgm:pt>
    <dgm:pt modelId="{31789BC1-51E0-4A57-BACC-0DC7A218C9DE}" type="parTrans" cxnId="{52D2C74A-9416-4B8B-9750-CC2CB03BDD93}">
      <dgm:prSet/>
      <dgm:spPr/>
      <dgm:t>
        <a:bodyPr/>
        <a:lstStyle/>
        <a:p>
          <a:endParaRPr lang="es-ES" sz="4800" b="1"/>
        </a:p>
      </dgm:t>
    </dgm:pt>
    <dgm:pt modelId="{73EF9C72-0C4B-4053-B959-505FD0C8C591}" type="sibTrans" cxnId="{52D2C74A-9416-4B8B-9750-CC2CB03BDD93}">
      <dgm:prSet/>
      <dgm:spPr/>
      <dgm:t>
        <a:bodyPr/>
        <a:lstStyle/>
        <a:p>
          <a:endParaRPr lang="es-ES" sz="4800" b="1"/>
        </a:p>
      </dgm:t>
    </dgm:pt>
    <dgm:pt modelId="{655AE20B-C978-4617-B6ED-59D550B01615}" type="pres">
      <dgm:prSet presAssocID="{F384A875-D72E-43BA-814A-F86008F1E6FF}" presName="diagram" presStyleCnt="0">
        <dgm:presLayoutVars>
          <dgm:chPref val="1"/>
          <dgm:dir/>
          <dgm:animOne val="branch"/>
          <dgm:animLvl val="lvl"/>
          <dgm:resizeHandles/>
        </dgm:presLayoutVars>
      </dgm:prSet>
      <dgm:spPr/>
      <dgm:t>
        <a:bodyPr/>
        <a:lstStyle/>
        <a:p>
          <a:endParaRPr lang="es-ES"/>
        </a:p>
      </dgm:t>
    </dgm:pt>
    <dgm:pt modelId="{C9FB8959-104F-4441-8929-BA704C9F12E8}" type="pres">
      <dgm:prSet presAssocID="{4471FB72-9F5A-4DB7-81FC-887AFCE93390}" presName="root" presStyleCnt="0"/>
      <dgm:spPr/>
    </dgm:pt>
    <dgm:pt modelId="{6CD77F5D-BA37-4F92-B33A-A08232A5F16F}" type="pres">
      <dgm:prSet presAssocID="{4471FB72-9F5A-4DB7-81FC-887AFCE93390}" presName="rootComposite" presStyleCnt="0"/>
      <dgm:spPr/>
    </dgm:pt>
    <dgm:pt modelId="{64042A88-E015-4C5C-BCBC-885DA71F50E4}" type="pres">
      <dgm:prSet presAssocID="{4471FB72-9F5A-4DB7-81FC-887AFCE93390}" presName="rootText" presStyleLbl="node1" presStyleIdx="0" presStyleCnt="1" custScaleX="139151" custScaleY="48078"/>
      <dgm:spPr/>
      <dgm:t>
        <a:bodyPr/>
        <a:lstStyle/>
        <a:p>
          <a:endParaRPr lang="es-ES"/>
        </a:p>
      </dgm:t>
    </dgm:pt>
    <dgm:pt modelId="{119D7346-5E50-4155-8BCD-33A13AA84ACA}" type="pres">
      <dgm:prSet presAssocID="{4471FB72-9F5A-4DB7-81FC-887AFCE93390}" presName="rootConnector" presStyleLbl="node1" presStyleIdx="0" presStyleCnt="1"/>
      <dgm:spPr/>
      <dgm:t>
        <a:bodyPr/>
        <a:lstStyle/>
        <a:p>
          <a:endParaRPr lang="es-ES"/>
        </a:p>
      </dgm:t>
    </dgm:pt>
    <dgm:pt modelId="{0B7B8CB5-428F-462A-BAC3-048189CCDE58}" type="pres">
      <dgm:prSet presAssocID="{4471FB72-9F5A-4DB7-81FC-887AFCE93390}" presName="childShape" presStyleCnt="0"/>
      <dgm:spPr/>
    </dgm:pt>
  </dgm:ptLst>
  <dgm:cxnLst>
    <dgm:cxn modelId="{52D2C74A-9416-4B8B-9750-CC2CB03BDD93}" srcId="{F384A875-D72E-43BA-814A-F86008F1E6FF}" destId="{4471FB72-9F5A-4DB7-81FC-887AFCE93390}" srcOrd="0" destOrd="0" parTransId="{31789BC1-51E0-4A57-BACC-0DC7A218C9DE}" sibTransId="{73EF9C72-0C4B-4053-B959-505FD0C8C591}"/>
    <dgm:cxn modelId="{85DA9793-8421-4B21-94C9-02EABAA873D0}" type="presOf" srcId="{F384A875-D72E-43BA-814A-F86008F1E6FF}" destId="{655AE20B-C978-4617-B6ED-59D550B01615}" srcOrd="0" destOrd="0" presId="urn:microsoft.com/office/officeart/2005/8/layout/hierarchy3"/>
    <dgm:cxn modelId="{42C8C875-CB65-4E13-B24F-EB28467924D6}" type="presOf" srcId="{4471FB72-9F5A-4DB7-81FC-887AFCE93390}" destId="{64042A88-E015-4C5C-BCBC-885DA71F50E4}" srcOrd="0" destOrd="0" presId="urn:microsoft.com/office/officeart/2005/8/layout/hierarchy3"/>
    <dgm:cxn modelId="{BEF50894-1792-4CE2-8903-4C5119E9D8D6}" type="presOf" srcId="{4471FB72-9F5A-4DB7-81FC-887AFCE93390}" destId="{119D7346-5E50-4155-8BCD-33A13AA84ACA}" srcOrd="1" destOrd="0" presId="urn:microsoft.com/office/officeart/2005/8/layout/hierarchy3"/>
    <dgm:cxn modelId="{8F594C86-77B4-4C1A-BB9F-5B0CFB27FEC9}" type="presParOf" srcId="{655AE20B-C978-4617-B6ED-59D550B01615}" destId="{C9FB8959-104F-4441-8929-BA704C9F12E8}" srcOrd="0" destOrd="0" presId="urn:microsoft.com/office/officeart/2005/8/layout/hierarchy3"/>
    <dgm:cxn modelId="{22A32615-23C5-4A3D-AD74-948504A4562E}" type="presParOf" srcId="{C9FB8959-104F-4441-8929-BA704C9F12E8}" destId="{6CD77F5D-BA37-4F92-B33A-A08232A5F16F}" srcOrd="0" destOrd="0" presId="urn:microsoft.com/office/officeart/2005/8/layout/hierarchy3"/>
    <dgm:cxn modelId="{0EED9F43-4A94-4C49-AEC8-35D47994A3B1}" type="presParOf" srcId="{6CD77F5D-BA37-4F92-B33A-A08232A5F16F}" destId="{64042A88-E015-4C5C-BCBC-885DA71F50E4}" srcOrd="0" destOrd="0" presId="urn:microsoft.com/office/officeart/2005/8/layout/hierarchy3"/>
    <dgm:cxn modelId="{F1E8AB30-8C40-4EF2-A426-50A7A15C5D02}" type="presParOf" srcId="{6CD77F5D-BA37-4F92-B33A-A08232A5F16F}" destId="{119D7346-5E50-4155-8BCD-33A13AA84ACA}" srcOrd="1" destOrd="0" presId="urn:microsoft.com/office/officeart/2005/8/layout/hierarchy3"/>
    <dgm:cxn modelId="{9752F3E6-46E4-4262-AA4C-4220ADCA1B04}" type="presParOf" srcId="{C9FB8959-104F-4441-8929-BA704C9F12E8}" destId="{0B7B8CB5-428F-462A-BAC3-048189CCDE58}"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384A875-D72E-43BA-814A-F86008F1E6FF}" type="doc">
      <dgm:prSet loTypeId="urn:microsoft.com/office/officeart/2005/8/layout/hierarchy3" loCatId="hierarchy" qsTypeId="urn:microsoft.com/office/officeart/2005/8/quickstyle/simple1" qsCatId="simple" csTypeId="urn:microsoft.com/office/officeart/2005/8/colors/accent6_2" csCatId="accent6" phldr="1"/>
      <dgm:spPr/>
      <dgm:t>
        <a:bodyPr/>
        <a:lstStyle/>
        <a:p>
          <a:endParaRPr lang="es-ES"/>
        </a:p>
      </dgm:t>
    </dgm:pt>
    <dgm:pt modelId="{4471FB72-9F5A-4DB7-81FC-887AFCE93390}">
      <dgm:prSet phldrT="[Texto]" custT="1"/>
      <dgm:spPr/>
      <dgm:t>
        <a:bodyPr/>
        <a:lstStyle/>
        <a:p>
          <a:r>
            <a:rPr lang="es-ES" sz="4800" b="0" dirty="0" smtClean="0">
              <a:latin typeface="+mn-lt"/>
              <a:cs typeface="Times New Roman" panose="02020603050405020304" pitchFamily="18" charset="0"/>
            </a:rPr>
            <a:t>Justificación e Importancia</a:t>
          </a:r>
          <a:endParaRPr lang="es-ES" sz="4800" b="0" dirty="0">
            <a:latin typeface="+mn-lt"/>
            <a:cs typeface="Times New Roman" panose="02020603050405020304" pitchFamily="18" charset="0"/>
          </a:endParaRPr>
        </a:p>
      </dgm:t>
    </dgm:pt>
    <dgm:pt modelId="{31789BC1-51E0-4A57-BACC-0DC7A218C9DE}" type="parTrans" cxnId="{52D2C74A-9416-4B8B-9750-CC2CB03BDD93}">
      <dgm:prSet/>
      <dgm:spPr/>
      <dgm:t>
        <a:bodyPr/>
        <a:lstStyle/>
        <a:p>
          <a:endParaRPr lang="es-ES" sz="4800"/>
        </a:p>
      </dgm:t>
    </dgm:pt>
    <dgm:pt modelId="{73EF9C72-0C4B-4053-B959-505FD0C8C591}" type="sibTrans" cxnId="{52D2C74A-9416-4B8B-9750-CC2CB03BDD93}">
      <dgm:prSet/>
      <dgm:spPr/>
      <dgm:t>
        <a:bodyPr/>
        <a:lstStyle/>
        <a:p>
          <a:endParaRPr lang="es-ES" sz="4800"/>
        </a:p>
      </dgm:t>
    </dgm:pt>
    <dgm:pt modelId="{655AE20B-C978-4617-B6ED-59D550B01615}" type="pres">
      <dgm:prSet presAssocID="{F384A875-D72E-43BA-814A-F86008F1E6FF}" presName="diagram" presStyleCnt="0">
        <dgm:presLayoutVars>
          <dgm:chPref val="1"/>
          <dgm:dir/>
          <dgm:animOne val="branch"/>
          <dgm:animLvl val="lvl"/>
          <dgm:resizeHandles/>
        </dgm:presLayoutVars>
      </dgm:prSet>
      <dgm:spPr/>
      <dgm:t>
        <a:bodyPr/>
        <a:lstStyle/>
        <a:p>
          <a:endParaRPr lang="es-ES"/>
        </a:p>
      </dgm:t>
    </dgm:pt>
    <dgm:pt modelId="{C9FB8959-104F-4441-8929-BA704C9F12E8}" type="pres">
      <dgm:prSet presAssocID="{4471FB72-9F5A-4DB7-81FC-887AFCE93390}" presName="root" presStyleCnt="0"/>
      <dgm:spPr/>
    </dgm:pt>
    <dgm:pt modelId="{6CD77F5D-BA37-4F92-B33A-A08232A5F16F}" type="pres">
      <dgm:prSet presAssocID="{4471FB72-9F5A-4DB7-81FC-887AFCE93390}" presName="rootComposite" presStyleCnt="0"/>
      <dgm:spPr/>
    </dgm:pt>
    <dgm:pt modelId="{64042A88-E015-4C5C-BCBC-885DA71F50E4}" type="pres">
      <dgm:prSet presAssocID="{4471FB72-9F5A-4DB7-81FC-887AFCE93390}" presName="rootText" presStyleLbl="node1" presStyleIdx="0" presStyleCnt="1" custScaleX="139151" custScaleY="48078"/>
      <dgm:spPr/>
      <dgm:t>
        <a:bodyPr/>
        <a:lstStyle/>
        <a:p>
          <a:endParaRPr lang="es-ES"/>
        </a:p>
      </dgm:t>
    </dgm:pt>
    <dgm:pt modelId="{119D7346-5E50-4155-8BCD-33A13AA84ACA}" type="pres">
      <dgm:prSet presAssocID="{4471FB72-9F5A-4DB7-81FC-887AFCE93390}" presName="rootConnector" presStyleLbl="node1" presStyleIdx="0" presStyleCnt="1"/>
      <dgm:spPr/>
      <dgm:t>
        <a:bodyPr/>
        <a:lstStyle/>
        <a:p>
          <a:endParaRPr lang="es-ES"/>
        </a:p>
      </dgm:t>
    </dgm:pt>
    <dgm:pt modelId="{0B7B8CB5-428F-462A-BAC3-048189CCDE58}" type="pres">
      <dgm:prSet presAssocID="{4471FB72-9F5A-4DB7-81FC-887AFCE93390}" presName="childShape" presStyleCnt="0"/>
      <dgm:spPr/>
    </dgm:pt>
  </dgm:ptLst>
  <dgm:cxnLst>
    <dgm:cxn modelId="{52D2C74A-9416-4B8B-9750-CC2CB03BDD93}" srcId="{F384A875-D72E-43BA-814A-F86008F1E6FF}" destId="{4471FB72-9F5A-4DB7-81FC-887AFCE93390}" srcOrd="0" destOrd="0" parTransId="{31789BC1-51E0-4A57-BACC-0DC7A218C9DE}" sibTransId="{73EF9C72-0C4B-4053-B959-505FD0C8C591}"/>
    <dgm:cxn modelId="{85DA9793-8421-4B21-94C9-02EABAA873D0}" type="presOf" srcId="{F384A875-D72E-43BA-814A-F86008F1E6FF}" destId="{655AE20B-C978-4617-B6ED-59D550B01615}" srcOrd="0" destOrd="0" presId="urn:microsoft.com/office/officeart/2005/8/layout/hierarchy3"/>
    <dgm:cxn modelId="{42C8C875-CB65-4E13-B24F-EB28467924D6}" type="presOf" srcId="{4471FB72-9F5A-4DB7-81FC-887AFCE93390}" destId="{64042A88-E015-4C5C-BCBC-885DA71F50E4}" srcOrd="0" destOrd="0" presId="urn:microsoft.com/office/officeart/2005/8/layout/hierarchy3"/>
    <dgm:cxn modelId="{BEF50894-1792-4CE2-8903-4C5119E9D8D6}" type="presOf" srcId="{4471FB72-9F5A-4DB7-81FC-887AFCE93390}" destId="{119D7346-5E50-4155-8BCD-33A13AA84ACA}" srcOrd="1" destOrd="0" presId="urn:microsoft.com/office/officeart/2005/8/layout/hierarchy3"/>
    <dgm:cxn modelId="{8F594C86-77B4-4C1A-BB9F-5B0CFB27FEC9}" type="presParOf" srcId="{655AE20B-C978-4617-B6ED-59D550B01615}" destId="{C9FB8959-104F-4441-8929-BA704C9F12E8}" srcOrd="0" destOrd="0" presId="urn:microsoft.com/office/officeart/2005/8/layout/hierarchy3"/>
    <dgm:cxn modelId="{22A32615-23C5-4A3D-AD74-948504A4562E}" type="presParOf" srcId="{C9FB8959-104F-4441-8929-BA704C9F12E8}" destId="{6CD77F5D-BA37-4F92-B33A-A08232A5F16F}" srcOrd="0" destOrd="0" presId="urn:microsoft.com/office/officeart/2005/8/layout/hierarchy3"/>
    <dgm:cxn modelId="{0EED9F43-4A94-4C49-AEC8-35D47994A3B1}" type="presParOf" srcId="{6CD77F5D-BA37-4F92-B33A-A08232A5F16F}" destId="{64042A88-E015-4C5C-BCBC-885DA71F50E4}" srcOrd="0" destOrd="0" presId="urn:microsoft.com/office/officeart/2005/8/layout/hierarchy3"/>
    <dgm:cxn modelId="{F1E8AB30-8C40-4EF2-A426-50A7A15C5D02}" type="presParOf" srcId="{6CD77F5D-BA37-4F92-B33A-A08232A5F16F}" destId="{119D7346-5E50-4155-8BCD-33A13AA84ACA}" srcOrd="1" destOrd="0" presId="urn:microsoft.com/office/officeart/2005/8/layout/hierarchy3"/>
    <dgm:cxn modelId="{9752F3E6-46E4-4262-AA4C-4220ADCA1B04}" type="presParOf" srcId="{C9FB8959-104F-4441-8929-BA704C9F12E8}" destId="{0B7B8CB5-428F-462A-BAC3-048189CCDE58}"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84A875-D72E-43BA-814A-F86008F1E6FF}" type="doc">
      <dgm:prSet loTypeId="urn:microsoft.com/office/officeart/2005/8/layout/hierarchy3" loCatId="hierarchy" qsTypeId="urn:microsoft.com/office/officeart/2005/8/quickstyle/simple1" qsCatId="simple" csTypeId="urn:microsoft.com/office/officeart/2005/8/colors/accent6_2" csCatId="accent6" phldr="1"/>
      <dgm:spPr/>
      <dgm:t>
        <a:bodyPr/>
        <a:lstStyle/>
        <a:p>
          <a:endParaRPr lang="es-ES"/>
        </a:p>
      </dgm:t>
    </dgm:pt>
    <dgm:pt modelId="{4471FB72-9F5A-4DB7-81FC-887AFCE93390}">
      <dgm:prSet phldrT="[Texto]" custT="1"/>
      <dgm:spPr/>
      <dgm:t>
        <a:bodyPr/>
        <a:lstStyle/>
        <a:p>
          <a:r>
            <a:rPr lang="es-ES" sz="4800" b="0" dirty="0" smtClean="0">
              <a:latin typeface="+mn-lt"/>
              <a:cs typeface="Times New Roman" panose="02020603050405020304" pitchFamily="18" charset="0"/>
            </a:rPr>
            <a:t>Objetivos</a:t>
          </a:r>
          <a:endParaRPr lang="es-ES" sz="4800" b="0" dirty="0">
            <a:latin typeface="+mn-lt"/>
            <a:cs typeface="Times New Roman" panose="02020603050405020304" pitchFamily="18" charset="0"/>
          </a:endParaRPr>
        </a:p>
      </dgm:t>
    </dgm:pt>
    <dgm:pt modelId="{31789BC1-51E0-4A57-BACC-0DC7A218C9DE}" type="parTrans" cxnId="{52D2C74A-9416-4B8B-9750-CC2CB03BDD93}">
      <dgm:prSet/>
      <dgm:spPr/>
      <dgm:t>
        <a:bodyPr/>
        <a:lstStyle/>
        <a:p>
          <a:endParaRPr lang="es-ES" sz="4800">
            <a:latin typeface="+mn-lt"/>
          </a:endParaRPr>
        </a:p>
      </dgm:t>
    </dgm:pt>
    <dgm:pt modelId="{73EF9C72-0C4B-4053-B959-505FD0C8C591}" type="sibTrans" cxnId="{52D2C74A-9416-4B8B-9750-CC2CB03BDD93}">
      <dgm:prSet/>
      <dgm:spPr/>
      <dgm:t>
        <a:bodyPr/>
        <a:lstStyle/>
        <a:p>
          <a:endParaRPr lang="es-ES" sz="4800">
            <a:latin typeface="+mn-lt"/>
          </a:endParaRPr>
        </a:p>
      </dgm:t>
    </dgm:pt>
    <dgm:pt modelId="{655AE20B-C978-4617-B6ED-59D550B01615}" type="pres">
      <dgm:prSet presAssocID="{F384A875-D72E-43BA-814A-F86008F1E6FF}" presName="diagram" presStyleCnt="0">
        <dgm:presLayoutVars>
          <dgm:chPref val="1"/>
          <dgm:dir/>
          <dgm:animOne val="branch"/>
          <dgm:animLvl val="lvl"/>
          <dgm:resizeHandles/>
        </dgm:presLayoutVars>
      </dgm:prSet>
      <dgm:spPr/>
      <dgm:t>
        <a:bodyPr/>
        <a:lstStyle/>
        <a:p>
          <a:endParaRPr lang="es-ES"/>
        </a:p>
      </dgm:t>
    </dgm:pt>
    <dgm:pt modelId="{C9FB8959-104F-4441-8929-BA704C9F12E8}" type="pres">
      <dgm:prSet presAssocID="{4471FB72-9F5A-4DB7-81FC-887AFCE93390}" presName="root" presStyleCnt="0"/>
      <dgm:spPr/>
    </dgm:pt>
    <dgm:pt modelId="{6CD77F5D-BA37-4F92-B33A-A08232A5F16F}" type="pres">
      <dgm:prSet presAssocID="{4471FB72-9F5A-4DB7-81FC-887AFCE93390}" presName="rootComposite" presStyleCnt="0"/>
      <dgm:spPr/>
    </dgm:pt>
    <dgm:pt modelId="{64042A88-E015-4C5C-BCBC-885DA71F50E4}" type="pres">
      <dgm:prSet presAssocID="{4471FB72-9F5A-4DB7-81FC-887AFCE93390}" presName="rootText" presStyleLbl="node1" presStyleIdx="0" presStyleCnt="1" custScaleX="139151" custScaleY="48078"/>
      <dgm:spPr/>
      <dgm:t>
        <a:bodyPr/>
        <a:lstStyle/>
        <a:p>
          <a:endParaRPr lang="es-ES"/>
        </a:p>
      </dgm:t>
    </dgm:pt>
    <dgm:pt modelId="{119D7346-5E50-4155-8BCD-33A13AA84ACA}" type="pres">
      <dgm:prSet presAssocID="{4471FB72-9F5A-4DB7-81FC-887AFCE93390}" presName="rootConnector" presStyleLbl="node1" presStyleIdx="0" presStyleCnt="1"/>
      <dgm:spPr/>
      <dgm:t>
        <a:bodyPr/>
        <a:lstStyle/>
        <a:p>
          <a:endParaRPr lang="es-ES"/>
        </a:p>
      </dgm:t>
    </dgm:pt>
    <dgm:pt modelId="{0B7B8CB5-428F-462A-BAC3-048189CCDE58}" type="pres">
      <dgm:prSet presAssocID="{4471FB72-9F5A-4DB7-81FC-887AFCE93390}" presName="childShape" presStyleCnt="0"/>
      <dgm:spPr/>
    </dgm:pt>
  </dgm:ptLst>
  <dgm:cxnLst>
    <dgm:cxn modelId="{52D2C74A-9416-4B8B-9750-CC2CB03BDD93}" srcId="{F384A875-D72E-43BA-814A-F86008F1E6FF}" destId="{4471FB72-9F5A-4DB7-81FC-887AFCE93390}" srcOrd="0" destOrd="0" parTransId="{31789BC1-51E0-4A57-BACC-0DC7A218C9DE}" sibTransId="{73EF9C72-0C4B-4053-B959-505FD0C8C591}"/>
    <dgm:cxn modelId="{85DA9793-8421-4B21-94C9-02EABAA873D0}" type="presOf" srcId="{F384A875-D72E-43BA-814A-F86008F1E6FF}" destId="{655AE20B-C978-4617-B6ED-59D550B01615}" srcOrd="0" destOrd="0" presId="urn:microsoft.com/office/officeart/2005/8/layout/hierarchy3"/>
    <dgm:cxn modelId="{42C8C875-CB65-4E13-B24F-EB28467924D6}" type="presOf" srcId="{4471FB72-9F5A-4DB7-81FC-887AFCE93390}" destId="{64042A88-E015-4C5C-BCBC-885DA71F50E4}" srcOrd="0" destOrd="0" presId="urn:microsoft.com/office/officeart/2005/8/layout/hierarchy3"/>
    <dgm:cxn modelId="{BEF50894-1792-4CE2-8903-4C5119E9D8D6}" type="presOf" srcId="{4471FB72-9F5A-4DB7-81FC-887AFCE93390}" destId="{119D7346-5E50-4155-8BCD-33A13AA84ACA}" srcOrd="1" destOrd="0" presId="urn:microsoft.com/office/officeart/2005/8/layout/hierarchy3"/>
    <dgm:cxn modelId="{8F594C86-77B4-4C1A-BB9F-5B0CFB27FEC9}" type="presParOf" srcId="{655AE20B-C978-4617-B6ED-59D550B01615}" destId="{C9FB8959-104F-4441-8929-BA704C9F12E8}" srcOrd="0" destOrd="0" presId="urn:microsoft.com/office/officeart/2005/8/layout/hierarchy3"/>
    <dgm:cxn modelId="{22A32615-23C5-4A3D-AD74-948504A4562E}" type="presParOf" srcId="{C9FB8959-104F-4441-8929-BA704C9F12E8}" destId="{6CD77F5D-BA37-4F92-B33A-A08232A5F16F}" srcOrd="0" destOrd="0" presId="urn:microsoft.com/office/officeart/2005/8/layout/hierarchy3"/>
    <dgm:cxn modelId="{0EED9F43-4A94-4C49-AEC8-35D47994A3B1}" type="presParOf" srcId="{6CD77F5D-BA37-4F92-B33A-A08232A5F16F}" destId="{64042A88-E015-4C5C-BCBC-885DA71F50E4}" srcOrd="0" destOrd="0" presId="urn:microsoft.com/office/officeart/2005/8/layout/hierarchy3"/>
    <dgm:cxn modelId="{F1E8AB30-8C40-4EF2-A426-50A7A15C5D02}" type="presParOf" srcId="{6CD77F5D-BA37-4F92-B33A-A08232A5F16F}" destId="{119D7346-5E50-4155-8BCD-33A13AA84ACA}" srcOrd="1" destOrd="0" presId="urn:microsoft.com/office/officeart/2005/8/layout/hierarchy3"/>
    <dgm:cxn modelId="{9752F3E6-46E4-4262-AA4C-4220ADCA1B04}" type="presParOf" srcId="{C9FB8959-104F-4441-8929-BA704C9F12E8}" destId="{0B7B8CB5-428F-462A-BAC3-048189CCDE58}"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84A875-D72E-43BA-814A-F86008F1E6FF}" type="doc">
      <dgm:prSet loTypeId="urn:microsoft.com/office/officeart/2005/8/layout/hierarchy3" loCatId="hierarchy" qsTypeId="urn:microsoft.com/office/officeart/2005/8/quickstyle/simple1" qsCatId="simple" csTypeId="urn:microsoft.com/office/officeart/2005/8/colors/accent6_2" csCatId="accent6" phldr="1"/>
      <dgm:spPr/>
      <dgm:t>
        <a:bodyPr/>
        <a:lstStyle/>
        <a:p>
          <a:endParaRPr lang="es-ES"/>
        </a:p>
      </dgm:t>
    </dgm:pt>
    <dgm:pt modelId="{4471FB72-9F5A-4DB7-81FC-887AFCE93390}">
      <dgm:prSet phldrT="[Texto]" custT="1"/>
      <dgm:spPr/>
      <dgm:t>
        <a:bodyPr/>
        <a:lstStyle/>
        <a:p>
          <a:r>
            <a:rPr lang="es-ES" sz="4800" b="0" dirty="0" smtClean="0">
              <a:latin typeface="+mn-lt"/>
              <a:cs typeface="Times New Roman" panose="02020603050405020304" pitchFamily="18" charset="0"/>
            </a:rPr>
            <a:t>Introducción al Control de Movimiento </a:t>
          </a:r>
          <a:endParaRPr lang="es-ES" sz="4800" b="0" dirty="0">
            <a:latin typeface="+mn-lt"/>
            <a:cs typeface="Times New Roman" panose="02020603050405020304" pitchFamily="18" charset="0"/>
          </a:endParaRPr>
        </a:p>
      </dgm:t>
    </dgm:pt>
    <dgm:pt modelId="{31789BC1-51E0-4A57-BACC-0DC7A218C9DE}" type="parTrans" cxnId="{52D2C74A-9416-4B8B-9750-CC2CB03BDD93}">
      <dgm:prSet/>
      <dgm:spPr/>
      <dgm:t>
        <a:bodyPr/>
        <a:lstStyle/>
        <a:p>
          <a:endParaRPr lang="es-ES" sz="4800">
            <a:latin typeface="+mn-lt"/>
          </a:endParaRPr>
        </a:p>
      </dgm:t>
    </dgm:pt>
    <dgm:pt modelId="{73EF9C72-0C4B-4053-B959-505FD0C8C591}" type="sibTrans" cxnId="{52D2C74A-9416-4B8B-9750-CC2CB03BDD93}">
      <dgm:prSet/>
      <dgm:spPr/>
      <dgm:t>
        <a:bodyPr/>
        <a:lstStyle/>
        <a:p>
          <a:endParaRPr lang="es-ES" sz="4800">
            <a:latin typeface="+mn-lt"/>
          </a:endParaRPr>
        </a:p>
      </dgm:t>
    </dgm:pt>
    <dgm:pt modelId="{655AE20B-C978-4617-B6ED-59D550B01615}" type="pres">
      <dgm:prSet presAssocID="{F384A875-D72E-43BA-814A-F86008F1E6FF}" presName="diagram" presStyleCnt="0">
        <dgm:presLayoutVars>
          <dgm:chPref val="1"/>
          <dgm:dir/>
          <dgm:animOne val="branch"/>
          <dgm:animLvl val="lvl"/>
          <dgm:resizeHandles/>
        </dgm:presLayoutVars>
      </dgm:prSet>
      <dgm:spPr/>
      <dgm:t>
        <a:bodyPr/>
        <a:lstStyle/>
        <a:p>
          <a:endParaRPr lang="es-ES"/>
        </a:p>
      </dgm:t>
    </dgm:pt>
    <dgm:pt modelId="{C9FB8959-104F-4441-8929-BA704C9F12E8}" type="pres">
      <dgm:prSet presAssocID="{4471FB72-9F5A-4DB7-81FC-887AFCE93390}" presName="root" presStyleCnt="0"/>
      <dgm:spPr/>
    </dgm:pt>
    <dgm:pt modelId="{6CD77F5D-BA37-4F92-B33A-A08232A5F16F}" type="pres">
      <dgm:prSet presAssocID="{4471FB72-9F5A-4DB7-81FC-887AFCE93390}" presName="rootComposite" presStyleCnt="0"/>
      <dgm:spPr/>
    </dgm:pt>
    <dgm:pt modelId="{64042A88-E015-4C5C-BCBC-885DA71F50E4}" type="pres">
      <dgm:prSet presAssocID="{4471FB72-9F5A-4DB7-81FC-887AFCE93390}" presName="rootText" presStyleLbl="node1" presStyleIdx="0" presStyleCnt="1" custScaleX="139151" custScaleY="48078"/>
      <dgm:spPr/>
      <dgm:t>
        <a:bodyPr/>
        <a:lstStyle/>
        <a:p>
          <a:endParaRPr lang="es-ES"/>
        </a:p>
      </dgm:t>
    </dgm:pt>
    <dgm:pt modelId="{119D7346-5E50-4155-8BCD-33A13AA84ACA}" type="pres">
      <dgm:prSet presAssocID="{4471FB72-9F5A-4DB7-81FC-887AFCE93390}" presName="rootConnector" presStyleLbl="node1" presStyleIdx="0" presStyleCnt="1"/>
      <dgm:spPr/>
      <dgm:t>
        <a:bodyPr/>
        <a:lstStyle/>
        <a:p>
          <a:endParaRPr lang="es-ES"/>
        </a:p>
      </dgm:t>
    </dgm:pt>
    <dgm:pt modelId="{0B7B8CB5-428F-462A-BAC3-048189CCDE58}" type="pres">
      <dgm:prSet presAssocID="{4471FB72-9F5A-4DB7-81FC-887AFCE93390}" presName="childShape" presStyleCnt="0"/>
      <dgm:spPr/>
    </dgm:pt>
  </dgm:ptLst>
  <dgm:cxnLst>
    <dgm:cxn modelId="{52D2C74A-9416-4B8B-9750-CC2CB03BDD93}" srcId="{F384A875-D72E-43BA-814A-F86008F1E6FF}" destId="{4471FB72-9F5A-4DB7-81FC-887AFCE93390}" srcOrd="0" destOrd="0" parTransId="{31789BC1-51E0-4A57-BACC-0DC7A218C9DE}" sibTransId="{73EF9C72-0C4B-4053-B959-505FD0C8C591}"/>
    <dgm:cxn modelId="{85DA9793-8421-4B21-94C9-02EABAA873D0}" type="presOf" srcId="{F384A875-D72E-43BA-814A-F86008F1E6FF}" destId="{655AE20B-C978-4617-B6ED-59D550B01615}" srcOrd="0" destOrd="0" presId="urn:microsoft.com/office/officeart/2005/8/layout/hierarchy3"/>
    <dgm:cxn modelId="{42C8C875-CB65-4E13-B24F-EB28467924D6}" type="presOf" srcId="{4471FB72-9F5A-4DB7-81FC-887AFCE93390}" destId="{64042A88-E015-4C5C-BCBC-885DA71F50E4}" srcOrd="0" destOrd="0" presId="urn:microsoft.com/office/officeart/2005/8/layout/hierarchy3"/>
    <dgm:cxn modelId="{BEF50894-1792-4CE2-8903-4C5119E9D8D6}" type="presOf" srcId="{4471FB72-9F5A-4DB7-81FC-887AFCE93390}" destId="{119D7346-5E50-4155-8BCD-33A13AA84ACA}" srcOrd="1" destOrd="0" presId="urn:microsoft.com/office/officeart/2005/8/layout/hierarchy3"/>
    <dgm:cxn modelId="{8F594C86-77B4-4C1A-BB9F-5B0CFB27FEC9}" type="presParOf" srcId="{655AE20B-C978-4617-B6ED-59D550B01615}" destId="{C9FB8959-104F-4441-8929-BA704C9F12E8}" srcOrd="0" destOrd="0" presId="urn:microsoft.com/office/officeart/2005/8/layout/hierarchy3"/>
    <dgm:cxn modelId="{22A32615-23C5-4A3D-AD74-948504A4562E}" type="presParOf" srcId="{C9FB8959-104F-4441-8929-BA704C9F12E8}" destId="{6CD77F5D-BA37-4F92-B33A-A08232A5F16F}" srcOrd="0" destOrd="0" presId="urn:microsoft.com/office/officeart/2005/8/layout/hierarchy3"/>
    <dgm:cxn modelId="{0EED9F43-4A94-4C49-AEC8-35D47994A3B1}" type="presParOf" srcId="{6CD77F5D-BA37-4F92-B33A-A08232A5F16F}" destId="{64042A88-E015-4C5C-BCBC-885DA71F50E4}" srcOrd="0" destOrd="0" presId="urn:microsoft.com/office/officeart/2005/8/layout/hierarchy3"/>
    <dgm:cxn modelId="{F1E8AB30-8C40-4EF2-A426-50A7A15C5D02}" type="presParOf" srcId="{6CD77F5D-BA37-4F92-B33A-A08232A5F16F}" destId="{119D7346-5E50-4155-8BCD-33A13AA84ACA}" srcOrd="1" destOrd="0" presId="urn:microsoft.com/office/officeart/2005/8/layout/hierarchy3"/>
    <dgm:cxn modelId="{9752F3E6-46E4-4262-AA4C-4220ADCA1B04}" type="presParOf" srcId="{C9FB8959-104F-4441-8929-BA704C9F12E8}" destId="{0B7B8CB5-428F-462A-BAC3-048189CCDE58}"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84A875-D72E-43BA-814A-F86008F1E6FF}" type="doc">
      <dgm:prSet loTypeId="urn:microsoft.com/office/officeart/2005/8/layout/hierarchy3" loCatId="hierarchy" qsTypeId="urn:microsoft.com/office/officeart/2005/8/quickstyle/simple1" qsCatId="simple" csTypeId="urn:microsoft.com/office/officeart/2005/8/colors/accent6_2" csCatId="accent6" phldr="1"/>
      <dgm:spPr/>
      <dgm:t>
        <a:bodyPr/>
        <a:lstStyle/>
        <a:p>
          <a:endParaRPr lang="es-ES"/>
        </a:p>
      </dgm:t>
    </dgm:pt>
    <dgm:pt modelId="{4471FB72-9F5A-4DB7-81FC-887AFCE93390}">
      <dgm:prSet phldrT="[Texto]" custT="1"/>
      <dgm:spPr/>
      <dgm:t>
        <a:bodyPr/>
        <a:lstStyle/>
        <a:p>
          <a:r>
            <a:rPr lang="es-ES" sz="4800" b="0" dirty="0" smtClean="0">
              <a:latin typeface="+mn-lt"/>
              <a:cs typeface="Times New Roman" panose="02020603050405020304" pitchFamily="18" charset="0"/>
            </a:rPr>
            <a:t>Descripción General del Proyecto</a:t>
          </a:r>
          <a:endParaRPr lang="es-ES" sz="4800" b="0" dirty="0">
            <a:latin typeface="+mn-lt"/>
            <a:cs typeface="Times New Roman" panose="02020603050405020304" pitchFamily="18" charset="0"/>
          </a:endParaRPr>
        </a:p>
      </dgm:t>
    </dgm:pt>
    <dgm:pt modelId="{31789BC1-51E0-4A57-BACC-0DC7A218C9DE}" type="parTrans" cxnId="{52D2C74A-9416-4B8B-9750-CC2CB03BDD93}">
      <dgm:prSet/>
      <dgm:spPr/>
      <dgm:t>
        <a:bodyPr/>
        <a:lstStyle/>
        <a:p>
          <a:endParaRPr lang="es-ES" sz="4800">
            <a:latin typeface="+mn-lt"/>
          </a:endParaRPr>
        </a:p>
      </dgm:t>
    </dgm:pt>
    <dgm:pt modelId="{73EF9C72-0C4B-4053-B959-505FD0C8C591}" type="sibTrans" cxnId="{52D2C74A-9416-4B8B-9750-CC2CB03BDD93}">
      <dgm:prSet/>
      <dgm:spPr/>
      <dgm:t>
        <a:bodyPr/>
        <a:lstStyle/>
        <a:p>
          <a:endParaRPr lang="es-ES" sz="4800">
            <a:latin typeface="+mn-lt"/>
          </a:endParaRPr>
        </a:p>
      </dgm:t>
    </dgm:pt>
    <dgm:pt modelId="{655AE20B-C978-4617-B6ED-59D550B01615}" type="pres">
      <dgm:prSet presAssocID="{F384A875-D72E-43BA-814A-F86008F1E6FF}" presName="diagram" presStyleCnt="0">
        <dgm:presLayoutVars>
          <dgm:chPref val="1"/>
          <dgm:dir/>
          <dgm:animOne val="branch"/>
          <dgm:animLvl val="lvl"/>
          <dgm:resizeHandles/>
        </dgm:presLayoutVars>
      </dgm:prSet>
      <dgm:spPr/>
      <dgm:t>
        <a:bodyPr/>
        <a:lstStyle/>
        <a:p>
          <a:endParaRPr lang="es-ES"/>
        </a:p>
      </dgm:t>
    </dgm:pt>
    <dgm:pt modelId="{C9FB8959-104F-4441-8929-BA704C9F12E8}" type="pres">
      <dgm:prSet presAssocID="{4471FB72-9F5A-4DB7-81FC-887AFCE93390}" presName="root" presStyleCnt="0"/>
      <dgm:spPr/>
    </dgm:pt>
    <dgm:pt modelId="{6CD77F5D-BA37-4F92-B33A-A08232A5F16F}" type="pres">
      <dgm:prSet presAssocID="{4471FB72-9F5A-4DB7-81FC-887AFCE93390}" presName="rootComposite" presStyleCnt="0"/>
      <dgm:spPr/>
    </dgm:pt>
    <dgm:pt modelId="{64042A88-E015-4C5C-BCBC-885DA71F50E4}" type="pres">
      <dgm:prSet presAssocID="{4471FB72-9F5A-4DB7-81FC-887AFCE93390}" presName="rootText" presStyleLbl="node1" presStyleIdx="0" presStyleCnt="1" custScaleX="139151" custScaleY="48078"/>
      <dgm:spPr/>
      <dgm:t>
        <a:bodyPr/>
        <a:lstStyle/>
        <a:p>
          <a:endParaRPr lang="es-ES"/>
        </a:p>
      </dgm:t>
    </dgm:pt>
    <dgm:pt modelId="{119D7346-5E50-4155-8BCD-33A13AA84ACA}" type="pres">
      <dgm:prSet presAssocID="{4471FB72-9F5A-4DB7-81FC-887AFCE93390}" presName="rootConnector" presStyleLbl="node1" presStyleIdx="0" presStyleCnt="1"/>
      <dgm:spPr/>
      <dgm:t>
        <a:bodyPr/>
        <a:lstStyle/>
        <a:p>
          <a:endParaRPr lang="es-ES"/>
        </a:p>
      </dgm:t>
    </dgm:pt>
    <dgm:pt modelId="{0B7B8CB5-428F-462A-BAC3-048189CCDE58}" type="pres">
      <dgm:prSet presAssocID="{4471FB72-9F5A-4DB7-81FC-887AFCE93390}" presName="childShape" presStyleCnt="0"/>
      <dgm:spPr/>
    </dgm:pt>
  </dgm:ptLst>
  <dgm:cxnLst>
    <dgm:cxn modelId="{52D2C74A-9416-4B8B-9750-CC2CB03BDD93}" srcId="{F384A875-D72E-43BA-814A-F86008F1E6FF}" destId="{4471FB72-9F5A-4DB7-81FC-887AFCE93390}" srcOrd="0" destOrd="0" parTransId="{31789BC1-51E0-4A57-BACC-0DC7A218C9DE}" sibTransId="{73EF9C72-0C4B-4053-B959-505FD0C8C591}"/>
    <dgm:cxn modelId="{85DA9793-8421-4B21-94C9-02EABAA873D0}" type="presOf" srcId="{F384A875-D72E-43BA-814A-F86008F1E6FF}" destId="{655AE20B-C978-4617-B6ED-59D550B01615}" srcOrd="0" destOrd="0" presId="urn:microsoft.com/office/officeart/2005/8/layout/hierarchy3"/>
    <dgm:cxn modelId="{42C8C875-CB65-4E13-B24F-EB28467924D6}" type="presOf" srcId="{4471FB72-9F5A-4DB7-81FC-887AFCE93390}" destId="{64042A88-E015-4C5C-BCBC-885DA71F50E4}" srcOrd="0" destOrd="0" presId="urn:microsoft.com/office/officeart/2005/8/layout/hierarchy3"/>
    <dgm:cxn modelId="{BEF50894-1792-4CE2-8903-4C5119E9D8D6}" type="presOf" srcId="{4471FB72-9F5A-4DB7-81FC-887AFCE93390}" destId="{119D7346-5E50-4155-8BCD-33A13AA84ACA}" srcOrd="1" destOrd="0" presId="urn:microsoft.com/office/officeart/2005/8/layout/hierarchy3"/>
    <dgm:cxn modelId="{8F594C86-77B4-4C1A-BB9F-5B0CFB27FEC9}" type="presParOf" srcId="{655AE20B-C978-4617-B6ED-59D550B01615}" destId="{C9FB8959-104F-4441-8929-BA704C9F12E8}" srcOrd="0" destOrd="0" presId="urn:microsoft.com/office/officeart/2005/8/layout/hierarchy3"/>
    <dgm:cxn modelId="{22A32615-23C5-4A3D-AD74-948504A4562E}" type="presParOf" srcId="{C9FB8959-104F-4441-8929-BA704C9F12E8}" destId="{6CD77F5D-BA37-4F92-B33A-A08232A5F16F}" srcOrd="0" destOrd="0" presId="urn:microsoft.com/office/officeart/2005/8/layout/hierarchy3"/>
    <dgm:cxn modelId="{0EED9F43-4A94-4C49-AEC8-35D47994A3B1}" type="presParOf" srcId="{6CD77F5D-BA37-4F92-B33A-A08232A5F16F}" destId="{64042A88-E015-4C5C-BCBC-885DA71F50E4}" srcOrd="0" destOrd="0" presId="urn:microsoft.com/office/officeart/2005/8/layout/hierarchy3"/>
    <dgm:cxn modelId="{F1E8AB30-8C40-4EF2-A426-50A7A15C5D02}" type="presParOf" srcId="{6CD77F5D-BA37-4F92-B33A-A08232A5F16F}" destId="{119D7346-5E50-4155-8BCD-33A13AA84ACA}" srcOrd="1" destOrd="0" presId="urn:microsoft.com/office/officeart/2005/8/layout/hierarchy3"/>
    <dgm:cxn modelId="{9752F3E6-46E4-4262-AA4C-4220ADCA1B04}" type="presParOf" srcId="{C9FB8959-104F-4441-8929-BA704C9F12E8}" destId="{0B7B8CB5-428F-462A-BAC3-048189CCDE58}"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84A875-D72E-43BA-814A-F86008F1E6FF}" type="doc">
      <dgm:prSet loTypeId="urn:microsoft.com/office/officeart/2005/8/layout/hierarchy3" loCatId="hierarchy" qsTypeId="urn:microsoft.com/office/officeart/2005/8/quickstyle/simple1" qsCatId="simple" csTypeId="urn:microsoft.com/office/officeart/2005/8/colors/accent6_2" csCatId="accent6" phldr="1"/>
      <dgm:spPr/>
      <dgm:t>
        <a:bodyPr/>
        <a:lstStyle/>
        <a:p>
          <a:endParaRPr lang="es-ES"/>
        </a:p>
      </dgm:t>
    </dgm:pt>
    <dgm:pt modelId="{FFA1FA43-DD43-455A-92DB-14C5E7FC5354}">
      <dgm:prSet phldrT="[Texto]" custT="1"/>
      <dgm:spPr/>
      <dgm:t>
        <a:bodyPr/>
        <a:lstStyle/>
        <a:p>
          <a:r>
            <a:rPr lang="es-ES" sz="4800" b="0" dirty="0" smtClean="0">
              <a:latin typeface="+mn-lt"/>
              <a:cs typeface="Times New Roman" panose="02020603050405020304" pitchFamily="18" charset="0"/>
            </a:rPr>
            <a:t>Diseño del Sistema de Entrenamiento en control de movimiento industrial</a:t>
          </a:r>
          <a:endParaRPr lang="es-ES" sz="4800" b="0" dirty="0">
            <a:latin typeface="+mn-lt"/>
            <a:cs typeface="Times New Roman" panose="02020603050405020304" pitchFamily="18" charset="0"/>
          </a:endParaRPr>
        </a:p>
      </dgm:t>
    </dgm:pt>
    <dgm:pt modelId="{6987744B-0188-4D1C-B7F0-26D178D53C4F}" type="parTrans" cxnId="{3574C07D-3EA8-4112-905E-9707BE9646B9}">
      <dgm:prSet/>
      <dgm:spPr/>
      <dgm:t>
        <a:bodyPr/>
        <a:lstStyle/>
        <a:p>
          <a:endParaRPr lang="es-ES" sz="4800">
            <a:latin typeface="+mn-lt"/>
          </a:endParaRPr>
        </a:p>
      </dgm:t>
    </dgm:pt>
    <dgm:pt modelId="{C6B4AF36-EEEE-4467-B241-2086CCCE1BE7}" type="sibTrans" cxnId="{3574C07D-3EA8-4112-905E-9707BE9646B9}">
      <dgm:prSet/>
      <dgm:spPr/>
      <dgm:t>
        <a:bodyPr/>
        <a:lstStyle/>
        <a:p>
          <a:endParaRPr lang="es-ES" sz="4800">
            <a:latin typeface="+mn-lt"/>
          </a:endParaRPr>
        </a:p>
      </dgm:t>
    </dgm:pt>
    <dgm:pt modelId="{655AE20B-C978-4617-B6ED-59D550B01615}" type="pres">
      <dgm:prSet presAssocID="{F384A875-D72E-43BA-814A-F86008F1E6FF}" presName="diagram" presStyleCnt="0">
        <dgm:presLayoutVars>
          <dgm:chPref val="1"/>
          <dgm:dir/>
          <dgm:animOne val="branch"/>
          <dgm:animLvl val="lvl"/>
          <dgm:resizeHandles/>
        </dgm:presLayoutVars>
      </dgm:prSet>
      <dgm:spPr/>
      <dgm:t>
        <a:bodyPr/>
        <a:lstStyle/>
        <a:p>
          <a:endParaRPr lang="es-ES"/>
        </a:p>
      </dgm:t>
    </dgm:pt>
    <dgm:pt modelId="{2A5728AD-2FBC-433E-871C-EED38EB91186}" type="pres">
      <dgm:prSet presAssocID="{FFA1FA43-DD43-455A-92DB-14C5E7FC5354}" presName="root" presStyleCnt="0"/>
      <dgm:spPr/>
    </dgm:pt>
    <dgm:pt modelId="{FA12EFDC-AD61-4226-80A1-DDA7D46B01C0}" type="pres">
      <dgm:prSet presAssocID="{FFA1FA43-DD43-455A-92DB-14C5E7FC5354}" presName="rootComposite" presStyleCnt="0"/>
      <dgm:spPr/>
    </dgm:pt>
    <dgm:pt modelId="{B28FC5D4-5340-4182-B52B-8B5DEAD20B08}" type="pres">
      <dgm:prSet presAssocID="{FFA1FA43-DD43-455A-92DB-14C5E7FC5354}" presName="rootText" presStyleLbl="node1" presStyleIdx="0" presStyleCnt="1" custScaleX="483792" custScaleY="275673"/>
      <dgm:spPr/>
      <dgm:t>
        <a:bodyPr/>
        <a:lstStyle/>
        <a:p>
          <a:endParaRPr lang="es-ES"/>
        </a:p>
      </dgm:t>
    </dgm:pt>
    <dgm:pt modelId="{A1410DB7-B965-4A29-A9B9-8597D40F6EA5}" type="pres">
      <dgm:prSet presAssocID="{FFA1FA43-DD43-455A-92DB-14C5E7FC5354}" presName="rootConnector" presStyleLbl="node1" presStyleIdx="0" presStyleCnt="1"/>
      <dgm:spPr/>
      <dgm:t>
        <a:bodyPr/>
        <a:lstStyle/>
        <a:p>
          <a:endParaRPr lang="es-ES"/>
        </a:p>
      </dgm:t>
    </dgm:pt>
    <dgm:pt modelId="{CEACBC5E-2649-4C8D-AF54-1C5C827A297B}" type="pres">
      <dgm:prSet presAssocID="{FFA1FA43-DD43-455A-92DB-14C5E7FC5354}" presName="childShape" presStyleCnt="0"/>
      <dgm:spPr/>
    </dgm:pt>
  </dgm:ptLst>
  <dgm:cxnLst>
    <dgm:cxn modelId="{3574C07D-3EA8-4112-905E-9707BE9646B9}" srcId="{F384A875-D72E-43BA-814A-F86008F1E6FF}" destId="{FFA1FA43-DD43-455A-92DB-14C5E7FC5354}" srcOrd="0" destOrd="0" parTransId="{6987744B-0188-4D1C-B7F0-26D178D53C4F}" sibTransId="{C6B4AF36-EEEE-4467-B241-2086CCCE1BE7}"/>
    <dgm:cxn modelId="{D16B018F-10C1-417F-9FB7-ECE42DDA411C}" type="presOf" srcId="{FFA1FA43-DD43-455A-92DB-14C5E7FC5354}" destId="{B28FC5D4-5340-4182-B52B-8B5DEAD20B08}" srcOrd="0" destOrd="0" presId="urn:microsoft.com/office/officeart/2005/8/layout/hierarchy3"/>
    <dgm:cxn modelId="{DE1CB9C4-0060-4A4F-821E-36367D09D849}" type="presOf" srcId="{FFA1FA43-DD43-455A-92DB-14C5E7FC5354}" destId="{A1410DB7-B965-4A29-A9B9-8597D40F6EA5}" srcOrd="1" destOrd="0" presId="urn:microsoft.com/office/officeart/2005/8/layout/hierarchy3"/>
    <dgm:cxn modelId="{85DA9793-8421-4B21-94C9-02EABAA873D0}" type="presOf" srcId="{F384A875-D72E-43BA-814A-F86008F1E6FF}" destId="{655AE20B-C978-4617-B6ED-59D550B01615}" srcOrd="0" destOrd="0" presId="urn:microsoft.com/office/officeart/2005/8/layout/hierarchy3"/>
    <dgm:cxn modelId="{38DEE26D-368C-457C-BFB8-BAA250ED4814}" type="presParOf" srcId="{655AE20B-C978-4617-B6ED-59D550B01615}" destId="{2A5728AD-2FBC-433E-871C-EED38EB91186}" srcOrd="0" destOrd="0" presId="urn:microsoft.com/office/officeart/2005/8/layout/hierarchy3"/>
    <dgm:cxn modelId="{8EF37710-CB8C-4CF5-B088-D0E4AF248DA7}" type="presParOf" srcId="{2A5728AD-2FBC-433E-871C-EED38EB91186}" destId="{FA12EFDC-AD61-4226-80A1-DDA7D46B01C0}" srcOrd="0" destOrd="0" presId="urn:microsoft.com/office/officeart/2005/8/layout/hierarchy3"/>
    <dgm:cxn modelId="{B0D21312-D515-47E5-A5AC-B395E8AEE61E}" type="presParOf" srcId="{FA12EFDC-AD61-4226-80A1-DDA7D46B01C0}" destId="{B28FC5D4-5340-4182-B52B-8B5DEAD20B08}" srcOrd="0" destOrd="0" presId="urn:microsoft.com/office/officeart/2005/8/layout/hierarchy3"/>
    <dgm:cxn modelId="{522F8FDF-EF95-4C06-8185-1819781C811F}" type="presParOf" srcId="{FA12EFDC-AD61-4226-80A1-DDA7D46B01C0}" destId="{A1410DB7-B965-4A29-A9B9-8597D40F6EA5}" srcOrd="1" destOrd="0" presId="urn:microsoft.com/office/officeart/2005/8/layout/hierarchy3"/>
    <dgm:cxn modelId="{BADB92D5-7157-4D70-9990-369C2E238FBE}" type="presParOf" srcId="{2A5728AD-2FBC-433E-871C-EED38EB91186}" destId="{CEACBC5E-2649-4C8D-AF54-1C5C827A297B}"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84A875-D72E-43BA-814A-F86008F1E6FF}" type="doc">
      <dgm:prSet loTypeId="urn:microsoft.com/office/officeart/2005/8/layout/hierarchy3" loCatId="hierarchy" qsTypeId="urn:microsoft.com/office/officeart/2005/8/quickstyle/simple1" qsCatId="simple" csTypeId="urn:microsoft.com/office/officeart/2005/8/colors/accent6_2" csCatId="accent6" phldr="1"/>
      <dgm:spPr/>
      <dgm:t>
        <a:bodyPr/>
        <a:lstStyle/>
        <a:p>
          <a:endParaRPr lang="es-ES"/>
        </a:p>
      </dgm:t>
    </dgm:pt>
    <dgm:pt modelId="{FF69B88B-A2C1-410F-965C-D34C4B202934}">
      <dgm:prSet phldrT="[Texto]" custT="1"/>
      <dgm:spPr/>
      <dgm:t>
        <a:bodyPr/>
        <a:lstStyle/>
        <a:p>
          <a:r>
            <a:rPr lang="es-ES" sz="4800" b="0" dirty="0" smtClean="0">
              <a:latin typeface="+mn-lt"/>
              <a:cs typeface="Times New Roman" panose="02020603050405020304" pitchFamily="18" charset="0"/>
            </a:rPr>
            <a:t>Diseño de las Guías de Práctica</a:t>
          </a:r>
          <a:endParaRPr lang="es-ES" sz="4800" b="0" dirty="0">
            <a:latin typeface="+mn-lt"/>
            <a:cs typeface="Times New Roman" panose="02020603050405020304" pitchFamily="18" charset="0"/>
          </a:endParaRPr>
        </a:p>
      </dgm:t>
    </dgm:pt>
    <dgm:pt modelId="{776710F4-3AC5-4BA4-8D10-5331FE1628A3}" type="parTrans" cxnId="{0DFD9067-DED1-48D5-ACA1-9C773F122B4B}">
      <dgm:prSet/>
      <dgm:spPr/>
      <dgm:t>
        <a:bodyPr/>
        <a:lstStyle/>
        <a:p>
          <a:endParaRPr lang="es-ES" sz="4800">
            <a:latin typeface="+mn-lt"/>
          </a:endParaRPr>
        </a:p>
      </dgm:t>
    </dgm:pt>
    <dgm:pt modelId="{F22FB9A6-26BA-417B-9430-45AF04EF11B8}" type="sibTrans" cxnId="{0DFD9067-DED1-48D5-ACA1-9C773F122B4B}">
      <dgm:prSet/>
      <dgm:spPr/>
      <dgm:t>
        <a:bodyPr/>
        <a:lstStyle/>
        <a:p>
          <a:endParaRPr lang="es-ES" sz="4800">
            <a:latin typeface="+mn-lt"/>
          </a:endParaRPr>
        </a:p>
      </dgm:t>
    </dgm:pt>
    <dgm:pt modelId="{655AE20B-C978-4617-B6ED-59D550B01615}" type="pres">
      <dgm:prSet presAssocID="{F384A875-D72E-43BA-814A-F86008F1E6FF}" presName="diagram" presStyleCnt="0">
        <dgm:presLayoutVars>
          <dgm:chPref val="1"/>
          <dgm:dir/>
          <dgm:animOne val="branch"/>
          <dgm:animLvl val="lvl"/>
          <dgm:resizeHandles/>
        </dgm:presLayoutVars>
      </dgm:prSet>
      <dgm:spPr/>
      <dgm:t>
        <a:bodyPr/>
        <a:lstStyle/>
        <a:p>
          <a:endParaRPr lang="es-ES"/>
        </a:p>
      </dgm:t>
    </dgm:pt>
    <dgm:pt modelId="{C7FD2F3B-26A0-409A-86F7-05767CE818EB}" type="pres">
      <dgm:prSet presAssocID="{FF69B88B-A2C1-410F-965C-D34C4B202934}" presName="root" presStyleCnt="0"/>
      <dgm:spPr/>
    </dgm:pt>
    <dgm:pt modelId="{76CE5319-D08F-4895-B664-1BDBCBDA6647}" type="pres">
      <dgm:prSet presAssocID="{FF69B88B-A2C1-410F-965C-D34C4B202934}" presName="rootComposite" presStyleCnt="0"/>
      <dgm:spPr/>
    </dgm:pt>
    <dgm:pt modelId="{BB87CA02-D451-4F61-8F21-158E5C814F57}" type="pres">
      <dgm:prSet presAssocID="{FF69B88B-A2C1-410F-965C-D34C4B202934}" presName="rootText" presStyleLbl="node1" presStyleIdx="0" presStyleCnt="1" custScaleX="480181"/>
      <dgm:spPr/>
      <dgm:t>
        <a:bodyPr/>
        <a:lstStyle/>
        <a:p>
          <a:endParaRPr lang="es-ES"/>
        </a:p>
      </dgm:t>
    </dgm:pt>
    <dgm:pt modelId="{CF81B853-E390-460A-9119-200F295B4DD6}" type="pres">
      <dgm:prSet presAssocID="{FF69B88B-A2C1-410F-965C-D34C4B202934}" presName="rootConnector" presStyleLbl="node1" presStyleIdx="0" presStyleCnt="1"/>
      <dgm:spPr/>
      <dgm:t>
        <a:bodyPr/>
        <a:lstStyle/>
        <a:p>
          <a:endParaRPr lang="es-ES"/>
        </a:p>
      </dgm:t>
    </dgm:pt>
    <dgm:pt modelId="{7E6C744C-6B24-4A7D-A9DE-FF430608F2F2}" type="pres">
      <dgm:prSet presAssocID="{FF69B88B-A2C1-410F-965C-D34C4B202934}" presName="childShape" presStyleCnt="0"/>
      <dgm:spPr/>
    </dgm:pt>
  </dgm:ptLst>
  <dgm:cxnLst>
    <dgm:cxn modelId="{8CE3F231-2EEA-4266-A49F-98454E6D9FF8}" type="presOf" srcId="{FF69B88B-A2C1-410F-965C-D34C4B202934}" destId="{CF81B853-E390-460A-9119-200F295B4DD6}" srcOrd="1" destOrd="0" presId="urn:microsoft.com/office/officeart/2005/8/layout/hierarchy3"/>
    <dgm:cxn modelId="{199B0AB6-7743-4475-8A50-20BE9FB356DD}" type="presOf" srcId="{FF69B88B-A2C1-410F-965C-D34C4B202934}" destId="{BB87CA02-D451-4F61-8F21-158E5C814F57}" srcOrd="0" destOrd="0" presId="urn:microsoft.com/office/officeart/2005/8/layout/hierarchy3"/>
    <dgm:cxn modelId="{85DA9793-8421-4B21-94C9-02EABAA873D0}" type="presOf" srcId="{F384A875-D72E-43BA-814A-F86008F1E6FF}" destId="{655AE20B-C978-4617-B6ED-59D550B01615}" srcOrd="0" destOrd="0" presId="urn:microsoft.com/office/officeart/2005/8/layout/hierarchy3"/>
    <dgm:cxn modelId="{0DFD9067-DED1-48D5-ACA1-9C773F122B4B}" srcId="{F384A875-D72E-43BA-814A-F86008F1E6FF}" destId="{FF69B88B-A2C1-410F-965C-D34C4B202934}" srcOrd="0" destOrd="0" parTransId="{776710F4-3AC5-4BA4-8D10-5331FE1628A3}" sibTransId="{F22FB9A6-26BA-417B-9430-45AF04EF11B8}"/>
    <dgm:cxn modelId="{6B5D1BD1-1367-49FB-9BC6-5F2EC7FD2A72}" type="presParOf" srcId="{655AE20B-C978-4617-B6ED-59D550B01615}" destId="{C7FD2F3B-26A0-409A-86F7-05767CE818EB}" srcOrd="0" destOrd="0" presId="urn:microsoft.com/office/officeart/2005/8/layout/hierarchy3"/>
    <dgm:cxn modelId="{DE29E60B-A1ED-40EF-A15C-B9A9D703C344}" type="presParOf" srcId="{C7FD2F3B-26A0-409A-86F7-05767CE818EB}" destId="{76CE5319-D08F-4895-B664-1BDBCBDA6647}" srcOrd="0" destOrd="0" presId="urn:microsoft.com/office/officeart/2005/8/layout/hierarchy3"/>
    <dgm:cxn modelId="{E0A203BE-752A-427A-A468-3DCA331523AB}" type="presParOf" srcId="{76CE5319-D08F-4895-B664-1BDBCBDA6647}" destId="{BB87CA02-D451-4F61-8F21-158E5C814F57}" srcOrd="0" destOrd="0" presId="urn:microsoft.com/office/officeart/2005/8/layout/hierarchy3"/>
    <dgm:cxn modelId="{B545A0EB-6568-498A-BEBF-5051E63138E6}" type="presParOf" srcId="{76CE5319-D08F-4895-B664-1BDBCBDA6647}" destId="{CF81B853-E390-460A-9119-200F295B4DD6}" srcOrd="1" destOrd="0" presId="urn:microsoft.com/office/officeart/2005/8/layout/hierarchy3"/>
    <dgm:cxn modelId="{AE8BABC6-CCFB-4CD9-A410-A921960D066C}" type="presParOf" srcId="{C7FD2F3B-26A0-409A-86F7-05767CE818EB}" destId="{7E6C744C-6B24-4A7D-A9DE-FF430608F2F2}"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84A875-D72E-43BA-814A-F86008F1E6FF}" type="doc">
      <dgm:prSet loTypeId="urn:microsoft.com/office/officeart/2005/8/layout/hierarchy3" loCatId="hierarchy" qsTypeId="urn:microsoft.com/office/officeart/2005/8/quickstyle/simple1" qsCatId="simple" csTypeId="urn:microsoft.com/office/officeart/2005/8/colors/accent6_2" csCatId="accent6" phldr="1"/>
      <dgm:spPr/>
      <dgm:t>
        <a:bodyPr/>
        <a:lstStyle/>
        <a:p>
          <a:endParaRPr lang="es-ES"/>
        </a:p>
      </dgm:t>
    </dgm:pt>
    <dgm:pt modelId="{A82AB1F5-EA96-4A52-AFA3-08860EF23738}">
      <dgm:prSet phldrT="[Texto]" custT="1"/>
      <dgm:spPr/>
      <dgm:t>
        <a:bodyPr/>
        <a:lstStyle/>
        <a:p>
          <a:r>
            <a:rPr lang="es-ES" sz="4800" b="0" dirty="0" smtClean="0">
              <a:latin typeface="+mn-lt"/>
              <a:cs typeface="Times New Roman" panose="02020603050405020304" pitchFamily="18" charset="0"/>
            </a:rPr>
            <a:t>Pruebas y Resultados</a:t>
          </a:r>
          <a:endParaRPr lang="es-ES" sz="4800" b="0" dirty="0">
            <a:latin typeface="+mn-lt"/>
            <a:cs typeface="Times New Roman" panose="02020603050405020304" pitchFamily="18" charset="0"/>
          </a:endParaRPr>
        </a:p>
      </dgm:t>
    </dgm:pt>
    <dgm:pt modelId="{F33B59F0-2F77-416A-A25A-9C6DECEBF919}" type="parTrans" cxnId="{9C3035F3-A951-4D3D-AC57-39796B4FB54E}">
      <dgm:prSet/>
      <dgm:spPr/>
      <dgm:t>
        <a:bodyPr/>
        <a:lstStyle/>
        <a:p>
          <a:endParaRPr lang="es-ES" sz="4800">
            <a:latin typeface="+mn-lt"/>
          </a:endParaRPr>
        </a:p>
      </dgm:t>
    </dgm:pt>
    <dgm:pt modelId="{F3BEF99F-05F5-4A73-9C85-7DDEA08A53E3}" type="sibTrans" cxnId="{9C3035F3-A951-4D3D-AC57-39796B4FB54E}">
      <dgm:prSet/>
      <dgm:spPr/>
      <dgm:t>
        <a:bodyPr/>
        <a:lstStyle/>
        <a:p>
          <a:endParaRPr lang="es-ES" sz="4800">
            <a:latin typeface="+mn-lt"/>
          </a:endParaRPr>
        </a:p>
      </dgm:t>
    </dgm:pt>
    <dgm:pt modelId="{655AE20B-C978-4617-B6ED-59D550B01615}" type="pres">
      <dgm:prSet presAssocID="{F384A875-D72E-43BA-814A-F86008F1E6FF}" presName="diagram" presStyleCnt="0">
        <dgm:presLayoutVars>
          <dgm:chPref val="1"/>
          <dgm:dir/>
          <dgm:animOne val="branch"/>
          <dgm:animLvl val="lvl"/>
          <dgm:resizeHandles/>
        </dgm:presLayoutVars>
      </dgm:prSet>
      <dgm:spPr/>
      <dgm:t>
        <a:bodyPr/>
        <a:lstStyle/>
        <a:p>
          <a:endParaRPr lang="es-ES"/>
        </a:p>
      </dgm:t>
    </dgm:pt>
    <dgm:pt modelId="{AC9C8573-5D12-44FC-845A-A44E56D8BF16}" type="pres">
      <dgm:prSet presAssocID="{A82AB1F5-EA96-4A52-AFA3-08860EF23738}" presName="root" presStyleCnt="0"/>
      <dgm:spPr/>
    </dgm:pt>
    <dgm:pt modelId="{A70E3084-01A2-4EA5-900E-C981F82F62BC}" type="pres">
      <dgm:prSet presAssocID="{A82AB1F5-EA96-4A52-AFA3-08860EF23738}" presName="rootComposite" presStyleCnt="0"/>
      <dgm:spPr/>
    </dgm:pt>
    <dgm:pt modelId="{E377B85F-D529-4640-85DA-F84B91973EB8}" type="pres">
      <dgm:prSet presAssocID="{A82AB1F5-EA96-4A52-AFA3-08860EF23738}" presName="rootText" presStyleLbl="node1" presStyleIdx="0" presStyleCnt="1" custScaleX="475043"/>
      <dgm:spPr/>
      <dgm:t>
        <a:bodyPr/>
        <a:lstStyle/>
        <a:p>
          <a:endParaRPr lang="es-ES"/>
        </a:p>
      </dgm:t>
    </dgm:pt>
    <dgm:pt modelId="{184ECF7F-9C25-4089-A1BE-2BD6DDF4B794}" type="pres">
      <dgm:prSet presAssocID="{A82AB1F5-EA96-4A52-AFA3-08860EF23738}" presName="rootConnector" presStyleLbl="node1" presStyleIdx="0" presStyleCnt="1"/>
      <dgm:spPr/>
      <dgm:t>
        <a:bodyPr/>
        <a:lstStyle/>
        <a:p>
          <a:endParaRPr lang="es-ES"/>
        </a:p>
      </dgm:t>
    </dgm:pt>
    <dgm:pt modelId="{EBA1DA60-8AE3-4E1E-84B6-313E398CC125}" type="pres">
      <dgm:prSet presAssocID="{A82AB1F5-EA96-4A52-AFA3-08860EF23738}" presName="childShape" presStyleCnt="0"/>
      <dgm:spPr/>
    </dgm:pt>
  </dgm:ptLst>
  <dgm:cxnLst>
    <dgm:cxn modelId="{9C3035F3-A951-4D3D-AC57-39796B4FB54E}" srcId="{F384A875-D72E-43BA-814A-F86008F1E6FF}" destId="{A82AB1F5-EA96-4A52-AFA3-08860EF23738}" srcOrd="0" destOrd="0" parTransId="{F33B59F0-2F77-416A-A25A-9C6DECEBF919}" sibTransId="{F3BEF99F-05F5-4A73-9C85-7DDEA08A53E3}"/>
    <dgm:cxn modelId="{13D41799-1568-413D-8348-32D38C1B9CCB}" type="presOf" srcId="{A82AB1F5-EA96-4A52-AFA3-08860EF23738}" destId="{E377B85F-D529-4640-85DA-F84B91973EB8}" srcOrd="0" destOrd="0" presId="urn:microsoft.com/office/officeart/2005/8/layout/hierarchy3"/>
    <dgm:cxn modelId="{85DA9793-8421-4B21-94C9-02EABAA873D0}" type="presOf" srcId="{F384A875-D72E-43BA-814A-F86008F1E6FF}" destId="{655AE20B-C978-4617-B6ED-59D550B01615}" srcOrd="0" destOrd="0" presId="urn:microsoft.com/office/officeart/2005/8/layout/hierarchy3"/>
    <dgm:cxn modelId="{9EFFF2FC-4C31-428B-B338-8D6DDDF08D6C}" type="presOf" srcId="{A82AB1F5-EA96-4A52-AFA3-08860EF23738}" destId="{184ECF7F-9C25-4089-A1BE-2BD6DDF4B794}" srcOrd="1" destOrd="0" presId="urn:microsoft.com/office/officeart/2005/8/layout/hierarchy3"/>
    <dgm:cxn modelId="{E7E60679-06DA-42C5-9BF6-40EEA79892E8}" type="presParOf" srcId="{655AE20B-C978-4617-B6ED-59D550B01615}" destId="{AC9C8573-5D12-44FC-845A-A44E56D8BF16}" srcOrd="0" destOrd="0" presId="urn:microsoft.com/office/officeart/2005/8/layout/hierarchy3"/>
    <dgm:cxn modelId="{E559C351-0FE1-42C1-BF61-CE136BE025A1}" type="presParOf" srcId="{AC9C8573-5D12-44FC-845A-A44E56D8BF16}" destId="{A70E3084-01A2-4EA5-900E-C981F82F62BC}" srcOrd="0" destOrd="0" presId="urn:microsoft.com/office/officeart/2005/8/layout/hierarchy3"/>
    <dgm:cxn modelId="{9FA660D3-34D7-4B84-8922-A1407FE025D6}" type="presParOf" srcId="{A70E3084-01A2-4EA5-900E-C981F82F62BC}" destId="{E377B85F-D529-4640-85DA-F84B91973EB8}" srcOrd="0" destOrd="0" presId="urn:microsoft.com/office/officeart/2005/8/layout/hierarchy3"/>
    <dgm:cxn modelId="{7DCF0C0F-449E-4FE4-AFBA-EFB1D6EEB783}" type="presParOf" srcId="{A70E3084-01A2-4EA5-900E-C981F82F62BC}" destId="{184ECF7F-9C25-4089-A1BE-2BD6DDF4B794}" srcOrd="1" destOrd="0" presId="urn:microsoft.com/office/officeart/2005/8/layout/hierarchy3"/>
    <dgm:cxn modelId="{1EED824D-910B-4348-81D9-36A8693419C8}" type="presParOf" srcId="{AC9C8573-5D12-44FC-845A-A44E56D8BF16}" destId="{EBA1DA60-8AE3-4E1E-84B6-313E398CC12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42A88-E015-4C5C-BCBC-885DA71F50E4}">
      <dsp:nvSpPr>
        <dsp:cNvPr id="0" name=""/>
        <dsp:cNvSpPr/>
      </dsp:nvSpPr>
      <dsp:spPr>
        <a:xfrm>
          <a:off x="1621794" y="2736"/>
          <a:ext cx="3013771" cy="60887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ES" sz="2800" b="1" kern="1200" dirty="0" smtClean="0">
              <a:latin typeface="+mn-lt"/>
              <a:cs typeface="Times New Roman" panose="02020603050405020304" pitchFamily="18" charset="0"/>
            </a:rPr>
            <a:t>Temario</a:t>
          </a:r>
          <a:endParaRPr lang="es-ES" sz="2800" b="1" kern="1200" dirty="0">
            <a:latin typeface="+mn-lt"/>
            <a:cs typeface="Times New Roman" panose="02020603050405020304" pitchFamily="18" charset="0"/>
          </a:endParaRPr>
        </a:p>
      </dsp:txBody>
      <dsp:txXfrm>
        <a:off x="1639627" y="20569"/>
        <a:ext cx="2978105" cy="573208"/>
      </dsp:txXfrm>
    </dsp:sp>
    <dsp:sp modelId="{53683EF4-2C45-4F7F-8F3D-CA9C1FE2C640}">
      <dsp:nvSpPr>
        <dsp:cNvPr id="0" name=""/>
        <dsp:cNvSpPr/>
      </dsp:nvSpPr>
      <dsp:spPr>
        <a:xfrm>
          <a:off x="1923171" y="611610"/>
          <a:ext cx="301377" cy="353889"/>
        </a:xfrm>
        <a:custGeom>
          <a:avLst/>
          <a:gdLst/>
          <a:ahLst/>
          <a:cxnLst/>
          <a:rect l="0" t="0" r="0" b="0"/>
          <a:pathLst>
            <a:path>
              <a:moveTo>
                <a:pt x="0" y="0"/>
              </a:moveTo>
              <a:lnTo>
                <a:pt x="0" y="353889"/>
              </a:lnTo>
              <a:lnTo>
                <a:pt x="301377" y="353889"/>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85C3A7-4B8B-4756-8F69-5F0E1BE737C3}">
      <dsp:nvSpPr>
        <dsp:cNvPr id="0" name=""/>
        <dsp:cNvSpPr/>
      </dsp:nvSpPr>
      <dsp:spPr>
        <a:xfrm>
          <a:off x="2224548" y="729573"/>
          <a:ext cx="3613841" cy="47185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0" kern="1200" dirty="0" smtClean="0">
              <a:latin typeface="+mn-lt"/>
              <a:cs typeface="Times New Roman" panose="02020603050405020304" pitchFamily="18" charset="0"/>
            </a:rPr>
            <a:t>Antecedentes</a:t>
          </a:r>
          <a:endParaRPr lang="es-ES" sz="2000" b="0" kern="1200" dirty="0">
            <a:latin typeface="+mn-lt"/>
            <a:cs typeface="Times New Roman" panose="02020603050405020304" pitchFamily="18" charset="0"/>
          </a:endParaRPr>
        </a:p>
      </dsp:txBody>
      <dsp:txXfrm>
        <a:off x="2238368" y="743393"/>
        <a:ext cx="3586201" cy="444212"/>
      </dsp:txXfrm>
    </dsp:sp>
    <dsp:sp modelId="{09571675-1FA2-4F33-BEB2-027DD00703F2}">
      <dsp:nvSpPr>
        <dsp:cNvPr id="0" name=""/>
        <dsp:cNvSpPr/>
      </dsp:nvSpPr>
      <dsp:spPr>
        <a:xfrm>
          <a:off x="1923171" y="611610"/>
          <a:ext cx="301377" cy="1015127"/>
        </a:xfrm>
        <a:custGeom>
          <a:avLst/>
          <a:gdLst/>
          <a:ahLst/>
          <a:cxnLst/>
          <a:rect l="0" t="0" r="0" b="0"/>
          <a:pathLst>
            <a:path>
              <a:moveTo>
                <a:pt x="0" y="0"/>
              </a:moveTo>
              <a:lnTo>
                <a:pt x="0" y="1015127"/>
              </a:lnTo>
              <a:lnTo>
                <a:pt x="301377" y="1015127"/>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AAA66C-9B2A-4E73-86BA-065F9C2BD708}">
      <dsp:nvSpPr>
        <dsp:cNvPr id="0" name=""/>
        <dsp:cNvSpPr/>
      </dsp:nvSpPr>
      <dsp:spPr>
        <a:xfrm>
          <a:off x="2224548" y="1319389"/>
          <a:ext cx="3487370" cy="61469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0" kern="1200" dirty="0" smtClean="0">
              <a:latin typeface="+mn-lt"/>
              <a:cs typeface="Times New Roman" panose="02020603050405020304" pitchFamily="18" charset="0"/>
            </a:rPr>
            <a:t>Justificación e Importancia</a:t>
          </a:r>
          <a:endParaRPr lang="es-ES" sz="2000" b="0" kern="1200" dirty="0">
            <a:latin typeface="+mn-lt"/>
            <a:cs typeface="Times New Roman" panose="02020603050405020304" pitchFamily="18" charset="0"/>
          </a:endParaRPr>
        </a:p>
      </dsp:txBody>
      <dsp:txXfrm>
        <a:off x="2242552" y="1337393"/>
        <a:ext cx="3451362" cy="578688"/>
      </dsp:txXfrm>
    </dsp:sp>
    <dsp:sp modelId="{88560515-A6EA-49C5-BAB7-31F174132663}">
      <dsp:nvSpPr>
        <dsp:cNvPr id="0" name=""/>
        <dsp:cNvSpPr/>
      </dsp:nvSpPr>
      <dsp:spPr>
        <a:xfrm>
          <a:off x="1923171" y="611610"/>
          <a:ext cx="301377" cy="1647839"/>
        </a:xfrm>
        <a:custGeom>
          <a:avLst/>
          <a:gdLst/>
          <a:ahLst/>
          <a:cxnLst/>
          <a:rect l="0" t="0" r="0" b="0"/>
          <a:pathLst>
            <a:path>
              <a:moveTo>
                <a:pt x="0" y="0"/>
              </a:moveTo>
              <a:lnTo>
                <a:pt x="0" y="1647839"/>
              </a:lnTo>
              <a:lnTo>
                <a:pt x="301377" y="1647839"/>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A16648-9F60-4CBA-9EE5-1C21CB8A3146}">
      <dsp:nvSpPr>
        <dsp:cNvPr id="0" name=""/>
        <dsp:cNvSpPr/>
      </dsp:nvSpPr>
      <dsp:spPr>
        <a:xfrm>
          <a:off x="2224548" y="2052049"/>
          <a:ext cx="3561718" cy="414801"/>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0" kern="1200" dirty="0" smtClean="0">
              <a:latin typeface="+mn-lt"/>
              <a:cs typeface="Times New Roman" panose="02020603050405020304" pitchFamily="18" charset="0"/>
            </a:rPr>
            <a:t>Objetivos</a:t>
          </a:r>
          <a:endParaRPr lang="es-ES" sz="2000" b="0" kern="1200" dirty="0">
            <a:latin typeface="+mn-lt"/>
            <a:cs typeface="Times New Roman" panose="02020603050405020304" pitchFamily="18" charset="0"/>
          </a:endParaRPr>
        </a:p>
      </dsp:txBody>
      <dsp:txXfrm>
        <a:off x="2236697" y="2064198"/>
        <a:ext cx="3537420" cy="390503"/>
      </dsp:txXfrm>
    </dsp:sp>
    <dsp:sp modelId="{615B63A2-C84F-4311-9040-9913CE6C07E1}">
      <dsp:nvSpPr>
        <dsp:cNvPr id="0" name=""/>
        <dsp:cNvSpPr/>
      </dsp:nvSpPr>
      <dsp:spPr>
        <a:xfrm>
          <a:off x="1923171" y="611610"/>
          <a:ext cx="301377" cy="2209130"/>
        </a:xfrm>
        <a:custGeom>
          <a:avLst/>
          <a:gdLst/>
          <a:ahLst/>
          <a:cxnLst/>
          <a:rect l="0" t="0" r="0" b="0"/>
          <a:pathLst>
            <a:path>
              <a:moveTo>
                <a:pt x="0" y="0"/>
              </a:moveTo>
              <a:lnTo>
                <a:pt x="0" y="2209130"/>
              </a:lnTo>
              <a:lnTo>
                <a:pt x="301377" y="2209130"/>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8445B1-79D6-4C7A-8510-4DD0644B9AA9}">
      <dsp:nvSpPr>
        <dsp:cNvPr id="0" name=""/>
        <dsp:cNvSpPr/>
      </dsp:nvSpPr>
      <dsp:spPr>
        <a:xfrm>
          <a:off x="2224548" y="2584813"/>
          <a:ext cx="3559219" cy="47185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0" kern="1200" dirty="0" smtClean="0">
              <a:latin typeface="+mn-lt"/>
              <a:cs typeface="Times New Roman" panose="02020603050405020304" pitchFamily="18" charset="0"/>
            </a:rPr>
            <a:t>Descripción General del Proyecto</a:t>
          </a:r>
          <a:endParaRPr lang="es-ES" sz="2000" b="0" kern="1200" dirty="0">
            <a:latin typeface="+mn-lt"/>
            <a:cs typeface="Times New Roman" panose="02020603050405020304" pitchFamily="18" charset="0"/>
          </a:endParaRPr>
        </a:p>
      </dsp:txBody>
      <dsp:txXfrm>
        <a:off x="2238368" y="2598633"/>
        <a:ext cx="3531579" cy="444212"/>
      </dsp:txXfrm>
    </dsp:sp>
    <dsp:sp modelId="{DDC6C2C8-7AFA-4386-8FD0-F28429570192}">
      <dsp:nvSpPr>
        <dsp:cNvPr id="0" name=""/>
        <dsp:cNvSpPr/>
      </dsp:nvSpPr>
      <dsp:spPr>
        <a:xfrm>
          <a:off x="1923171" y="611610"/>
          <a:ext cx="301377" cy="2798946"/>
        </a:xfrm>
        <a:custGeom>
          <a:avLst/>
          <a:gdLst/>
          <a:ahLst/>
          <a:cxnLst/>
          <a:rect l="0" t="0" r="0" b="0"/>
          <a:pathLst>
            <a:path>
              <a:moveTo>
                <a:pt x="0" y="0"/>
              </a:moveTo>
              <a:lnTo>
                <a:pt x="0" y="2798946"/>
              </a:lnTo>
              <a:lnTo>
                <a:pt x="301377" y="2798946"/>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D11A21-C8A9-49E9-931F-C0930CED4E02}">
      <dsp:nvSpPr>
        <dsp:cNvPr id="0" name=""/>
        <dsp:cNvSpPr/>
      </dsp:nvSpPr>
      <dsp:spPr>
        <a:xfrm>
          <a:off x="2224548" y="3174629"/>
          <a:ext cx="4466385" cy="47185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0" kern="1200" dirty="0" smtClean="0">
              <a:latin typeface="+mn-lt"/>
              <a:cs typeface="Times New Roman" panose="02020603050405020304" pitchFamily="18" charset="0"/>
            </a:rPr>
            <a:t>Diseño del Sistema de Entrenamiento en Control de Movimiento Industrial</a:t>
          </a:r>
          <a:endParaRPr lang="es-ES" sz="2000" b="0" kern="1200" dirty="0">
            <a:latin typeface="+mn-lt"/>
            <a:cs typeface="Times New Roman" panose="02020603050405020304" pitchFamily="18" charset="0"/>
          </a:endParaRPr>
        </a:p>
      </dsp:txBody>
      <dsp:txXfrm>
        <a:off x="2238368" y="3188449"/>
        <a:ext cx="4438745" cy="444212"/>
      </dsp:txXfrm>
    </dsp:sp>
    <dsp:sp modelId="{2775C660-7076-445E-BFA8-F6AEC5544F74}">
      <dsp:nvSpPr>
        <dsp:cNvPr id="0" name=""/>
        <dsp:cNvSpPr/>
      </dsp:nvSpPr>
      <dsp:spPr>
        <a:xfrm>
          <a:off x="1923171" y="611610"/>
          <a:ext cx="301377" cy="3388762"/>
        </a:xfrm>
        <a:custGeom>
          <a:avLst/>
          <a:gdLst/>
          <a:ahLst/>
          <a:cxnLst/>
          <a:rect l="0" t="0" r="0" b="0"/>
          <a:pathLst>
            <a:path>
              <a:moveTo>
                <a:pt x="0" y="0"/>
              </a:moveTo>
              <a:lnTo>
                <a:pt x="0" y="3388762"/>
              </a:lnTo>
              <a:lnTo>
                <a:pt x="301377" y="3388762"/>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89A60C-E7A8-4F2E-BF3B-E9B905736502}">
      <dsp:nvSpPr>
        <dsp:cNvPr id="0" name=""/>
        <dsp:cNvSpPr/>
      </dsp:nvSpPr>
      <dsp:spPr>
        <a:xfrm>
          <a:off x="2224548" y="3764446"/>
          <a:ext cx="3625196" cy="47185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0" kern="1200" dirty="0" smtClean="0">
              <a:latin typeface="+mn-lt"/>
              <a:cs typeface="Times New Roman" panose="02020603050405020304" pitchFamily="18" charset="0"/>
            </a:rPr>
            <a:t>Diseño de las Guías de Práctica</a:t>
          </a:r>
          <a:endParaRPr lang="es-ES" sz="2000" b="0" kern="1200" dirty="0">
            <a:latin typeface="+mn-lt"/>
            <a:cs typeface="Times New Roman" panose="02020603050405020304" pitchFamily="18" charset="0"/>
          </a:endParaRPr>
        </a:p>
      </dsp:txBody>
      <dsp:txXfrm>
        <a:off x="2238368" y="3778266"/>
        <a:ext cx="3597556" cy="444212"/>
      </dsp:txXfrm>
    </dsp:sp>
    <dsp:sp modelId="{A47343C2-415E-4D7B-9D84-5EBFA61C2032}">
      <dsp:nvSpPr>
        <dsp:cNvPr id="0" name=""/>
        <dsp:cNvSpPr/>
      </dsp:nvSpPr>
      <dsp:spPr>
        <a:xfrm>
          <a:off x="1923171" y="611610"/>
          <a:ext cx="301377" cy="3978578"/>
        </a:xfrm>
        <a:custGeom>
          <a:avLst/>
          <a:gdLst/>
          <a:ahLst/>
          <a:cxnLst/>
          <a:rect l="0" t="0" r="0" b="0"/>
          <a:pathLst>
            <a:path>
              <a:moveTo>
                <a:pt x="0" y="0"/>
              </a:moveTo>
              <a:lnTo>
                <a:pt x="0" y="3978578"/>
              </a:lnTo>
              <a:lnTo>
                <a:pt x="301377" y="3978578"/>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A4C853-5997-419F-89C0-B1229699BB62}">
      <dsp:nvSpPr>
        <dsp:cNvPr id="0" name=""/>
        <dsp:cNvSpPr/>
      </dsp:nvSpPr>
      <dsp:spPr>
        <a:xfrm>
          <a:off x="2224548" y="4354262"/>
          <a:ext cx="3586406" cy="47185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0" kern="1200" dirty="0" smtClean="0">
              <a:latin typeface="+mn-lt"/>
              <a:cs typeface="Times New Roman" panose="02020603050405020304" pitchFamily="18" charset="0"/>
            </a:rPr>
            <a:t>Pruebas y Resultados</a:t>
          </a:r>
          <a:endParaRPr lang="es-ES" sz="2000" b="0" kern="1200" dirty="0">
            <a:latin typeface="+mn-lt"/>
            <a:cs typeface="Times New Roman" panose="02020603050405020304" pitchFamily="18" charset="0"/>
          </a:endParaRPr>
        </a:p>
      </dsp:txBody>
      <dsp:txXfrm>
        <a:off x="2238368" y="4368082"/>
        <a:ext cx="3558766" cy="444212"/>
      </dsp:txXfrm>
    </dsp:sp>
    <dsp:sp modelId="{D5DB16A6-4DFA-4B13-898C-78A66B3EA73C}">
      <dsp:nvSpPr>
        <dsp:cNvPr id="0" name=""/>
        <dsp:cNvSpPr/>
      </dsp:nvSpPr>
      <dsp:spPr>
        <a:xfrm>
          <a:off x="1923171" y="611610"/>
          <a:ext cx="301377" cy="4568394"/>
        </a:xfrm>
        <a:custGeom>
          <a:avLst/>
          <a:gdLst/>
          <a:ahLst/>
          <a:cxnLst/>
          <a:rect l="0" t="0" r="0" b="0"/>
          <a:pathLst>
            <a:path>
              <a:moveTo>
                <a:pt x="0" y="0"/>
              </a:moveTo>
              <a:lnTo>
                <a:pt x="0" y="4568394"/>
              </a:lnTo>
              <a:lnTo>
                <a:pt x="301377" y="4568394"/>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628BF1-CC56-4ADC-AD0E-41B3F6C797ED}">
      <dsp:nvSpPr>
        <dsp:cNvPr id="0" name=""/>
        <dsp:cNvSpPr/>
      </dsp:nvSpPr>
      <dsp:spPr>
        <a:xfrm>
          <a:off x="2224548" y="4944078"/>
          <a:ext cx="3668470" cy="47185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0" kern="1200" dirty="0" smtClean="0">
              <a:latin typeface="+mn-lt"/>
              <a:cs typeface="Times New Roman" panose="02020603050405020304" pitchFamily="18" charset="0"/>
            </a:rPr>
            <a:t>Conclusiones y Recomendaciones </a:t>
          </a:r>
          <a:endParaRPr lang="es-ES" sz="2000" b="0" kern="1200" dirty="0">
            <a:latin typeface="+mn-lt"/>
            <a:cs typeface="Times New Roman" panose="02020603050405020304" pitchFamily="18" charset="0"/>
          </a:endParaRPr>
        </a:p>
      </dsp:txBody>
      <dsp:txXfrm>
        <a:off x="2238368" y="4957898"/>
        <a:ext cx="3640830" cy="4442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53626-623C-4B6F-A8EB-2C28649FBA88}">
      <dsp:nvSpPr>
        <dsp:cNvPr id="0" name=""/>
        <dsp:cNvSpPr/>
      </dsp:nvSpPr>
      <dsp:spPr>
        <a:xfrm>
          <a:off x="4680" y="1893262"/>
          <a:ext cx="8303366" cy="163214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es-ES" sz="4800" b="0" kern="1200" dirty="0" smtClean="0">
              <a:latin typeface="+mn-lt"/>
              <a:cs typeface="Times New Roman" panose="02020603050405020304" pitchFamily="18" charset="0"/>
            </a:rPr>
            <a:t>Conclusiones y Recomendaciones </a:t>
          </a:r>
          <a:endParaRPr lang="es-ES" sz="4800" b="0" kern="1200" dirty="0">
            <a:latin typeface="+mn-lt"/>
            <a:cs typeface="Times New Roman" panose="02020603050405020304" pitchFamily="18" charset="0"/>
          </a:endParaRPr>
        </a:p>
      </dsp:txBody>
      <dsp:txXfrm>
        <a:off x="52484" y="1941066"/>
        <a:ext cx="8207758" cy="15365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42A88-E015-4C5C-BCBC-885DA71F50E4}">
      <dsp:nvSpPr>
        <dsp:cNvPr id="0" name=""/>
        <dsp:cNvSpPr/>
      </dsp:nvSpPr>
      <dsp:spPr>
        <a:xfrm>
          <a:off x="5033" y="1992171"/>
          <a:ext cx="8302660" cy="143432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es-ES" sz="4800" b="0" kern="1200" dirty="0" smtClean="0">
              <a:latin typeface="+mn-lt"/>
              <a:cs typeface="Times New Roman" panose="02020603050405020304" pitchFamily="18" charset="0"/>
            </a:rPr>
            <a:t>Antecedentes</a:t>
          </a:r>
          <a:endParaRPr lang="es-ES" sz="4800" b="0" kern="1200" dirty="0">
            <a:latin typeface="+mn-lt"/>
            <a:cs typeface="Times New Roman" panose="02020603050405020304" pitchFamily="18" charset="0"/>
          </a:endParaRPr>
        </a:p>
      </dsp:txBody>
      <dsp:txXfrm>
        <a:off x="47043" y="2034181"/>
        <a:ext cx="8218640" cy="13503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42A88-E015-4C5C-BCBC-885DA71F50E4}">
      <dsp:nvSpPr>
        <dsp:cNvPr id="0" name=""/>
        <dsp:cNvSpPr/>
      </dsp:nvSpPr>
      <dsp:spPr>
        <a:xfrm>
          <a:off x="5033" y="1992171"/>
          <a:ext cx="8302660" cy="143432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es-ES" sz="4800" b="0" kern="1200" dirty="0" smtClean="0">
              <a:latin typeface="+mn-lt"/>
              <a:cs typeface="Times New Roman" panose="02020603050405020304" pitchFamily="18" charset="0"/>
            </a:rPr>
            <a:t>Justificación e Importancia</a:t>
          </a:r>
          <a:endParaRPr lang="es-ES" sz="4800" b="0" kern="1200" dirty="0">
            <a:latin typeface="+mn-lt"/>
            <a:cs typeface="Times New Roman" panose="02020603050405020304" pitchFamily="18" charset="0"/>
          </a:endParaRPr>
        </a:p>
      </dsp:txBody>
      <dsp:txXfrm>
        <a:off x="47043" y="2034181"/>
        <a:ext cx="8218640" cy="13503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42A88-E015-4C5C-BCBC-885DA71F50E4}">
      <dsp:nvSpPr>
        <dsp:cNvPr id="0" name=""/>
        <dsp:cNvSpPr/>
      </dsp:nvSpPr>
      <dsp:spPr>
        <a:xfrm>
          <a:off x="5033" y="1992171"/>
          <a:ext cx="8302660" cy="143432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es-ES" sz="4800" b="0" kern="1200" dirty="0" smtClean="0">
              <a:latin typeface="+mn-lt"/>
              <a:cs typeface="Times New Roman" panose="02020603050405020304" pitchFamily="18" charset="0"/>
            </a:rPr>
            <a:t>Objetivos</a:t>
          </a:r>
          <a:endParaRPr lang="es-ES" sz="4800" b="0" kern="1200" dirty="0">
            <a:latin typeface="+mn-lt"/>
            <a:cs typeface="Times New Roman" panose="02020603050405020304" pitchFamily="18" charset="0"/>
          </a:endParaRPr>
        </a:p>
      </dsp:txBody>
      <dsp:txXfrm>
        <a:off x="47043" y="2034181"/>
        <a:ext cx="8218640" cy="13503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42A88-E015-4C5C-BCBC-885DA71F50E4}">
      <dsp:nvSpPr>
        <dsp:cNvPr id="0" name=""/>
        <dsp:cNvSpPr/>
      </dsp:nvSpPr>
      <dsp:spPr>
        <a:xfrm>
          <a:off x="5033" y="1992171"/>
          <a:ext cx="8302660" cy="143432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es-ES" sz="4800" b="0" kern="1200" dirty="0" smtClean="0">
              <a:latin typeface="+mn-lt"/>
              <a:cs typeface="Times New Roman" panose="02020603050405020304" pitchFamily="18" charset="0"/>
            </a:rPr>
            <a:t>Introducción al Control de Movimiento </a:t>
          </a:r>
          <a:endParaRPr lang="es-ES" sz="4800" b="0" kern="1200" dirty="0">
            <a:latin typeface="+mn-lt"/>
            <a:cs typeface="Times New Roman" panose="02020603050405020304" pitchFamily="18" charset="0"/>
          </a:endParaRPr>
        </a:p>
      </dsp:txBody>
      <dsp:txXfrm>
        <a:off x="47043" y="2034181"/>
        <a:ext cx="8218640" cy="13503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42A88-E015-4C5C-BCBC-885DA71F50E4}">
      <dsp:nvSpPr>
        <dsp:cNvPr id="0" name=""/>
        <dsp:cNvSpPr/>
      </dsp:nvSpPr>
      <dsp:spPr>
        <a:xfrm>
          <a:off x="5033" y="1992171"/>
          <a:ext cx="8302660" cy="143432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es-ES" sz="4800" b="0" kern="1200" dirty="0" smtClean="0">
              <a:latin typeface="+mn-lt"/>
              <a:cs typeface="Times New Roman" panose="02020603050405020304" pitchFamily="18" charset="0"/>
            </a:rPr>
            <a:t>Descripción General del Proyecto</a:t>
          </a:r>
          <a:endParaRPr lang="es-ES" sz="4800" b="0" kern="1200" dirty="0">
            <a:latin typeface="+mn-lt"/>
            <a:cs typeface="Times New Roman" panose="02020603050405020304" pitchFamily="18" charset="0"/>
          </a:endParaRPr>
        </a:p>
      </dsp:txBody>
      <dsp:txXfrm>
        <a:off x="47043" y="2034181"/>
        <a:ext cx="8218640" cy="13503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FC5D4-5340-4182-B52B-8B5DEAD20B08}">
      <dsp:nvSpPr>
        <dsp:cNvPr id="0" name=""/>
        <dsp:cNvSpPr/>
      </dsp:nvSpPr>
      <dsp:spPr>
        <a:xfrm>
          <a:off x="3165" y="1526051"/>
          <a:ext cx="8306396" cy="236656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es-ES" sz="4800" b="0" kern="1200" dirty="0" smtClean="0">
              <a:latin typeface="+mn-lt"/>
              <a:cs typeface="Times New Roman" panose="02020603050405020304" pitchFamily="18" charset="0"/>
            </a:rPr>
            <a:t>Diseño del Sistema de Entrenamiento en control de movimiento industrial</a:t>
          </a:r>
          <a:endParaRPr lang="es-ES" sz="4800" b="0" kern="1200" dirty="0">
            <a:latin typeface="+mn-lt"/>
            <a:cs typeface="Times New Roman" panose="02020603050405020304" pitchFamily="18" charset="0"/>
          </a:endParaRPr>
        </a:p>
      </dsp:txBody>
      <dsp:txXfrm>
        <a:off x="72479" y="1595365"/>
        <a:ext cx="8167768" cy="22279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7CA02-D451-4F61-8F21-158E5C814F57}">
      <dsp:nvSpPr>
        <dsp:cNvPr id="0" name=""/>
        <dsp:cNvSpPr/>
      </dsp:nvSpPr>
      <dsp:spPr>
        <a:xfrm>
          <a:off x="56" y="2276548"/>
          <a:ext cx="8312614" cy="86557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es-ES" sz="4800" b="0" kern="1200" dirty="0" smtClean="0">
              <a:latin typeface="+mn-lt"/>
              <a:cs typeface="Times New Roman" panose="02020603050405020304" pitchFamily="18" charset="0"/>
            </a:rPr>
            <a:t>Diseño de las Guías de Práctica</a:t>
          </a:r>
          <a:endParaRPr lang="es-ES" sz="4800" b="0" kern="1200" dirty="0">
            <a:latin typeface="+mn-lt"/>
            <a:cs typeface="Times New Roman" panose="02020603050405020304" pitchFamily="18" charset="0"/>
          </a:endParaRPr>
        </a:p>
      </dsp:txBody>
      <dsp:txXfrm>
        <a:off x="25408" y="2301900"/>
        <a:ext cx="8261910" cy="8148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7B85F-D529-4640-85DA-F84B91973EB8}">
      <dsp:nvSpPr>
        <dsp:cNvPr id="0" name=""/>
        <dsp:cNvSpPr/>
      </dsp:nvSpPr>
      <dsp:spPr>
        <a:xfrm>
          <a:off x="1145" y="2271981"/>
          <a:ext cx="8310436" cy="87470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es-ES" sz="4800" b="0" kern="1200" dirty="0" smtClean="0">
              <a:latin typeface="+mn-lt"/>
              <a:cs typeface="Times New Roman" panose="02020603050405020304" pitchFamily="18" charset="0"/>
            </a:rPr>
            <a:t>Pruebas y Resultados</a:t>
          </a:r>
          <a:endParaRPr lang="es-ES" sz="4800" b="0" kern="1200" dirty="0">
            <a:latin typeface="+mn-lt"/>
            <a:cs typeface="Times New Roman" panose="02020603050405020304" pitchFamily="18" charset="0"/>
          </a:endParaRPr>
        </a:p>
      </dsp:txBody>
      <dsp:txXfrm>
        <a:off x="26764" y="2297600"/>
        <a:ext cx="8259198" cy="8234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s-EC" smtClean="0"/>
              <a:t>DEPARTAMENTO DE ELÉCTRICA Y ELECTRÓNICA</a:t>
            </a:r>
            <a:endParaRPr lang="es-EC"/>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52368B-4F35-499C-928D-1EA418FBC41B}" type="datetimeFigureOut">
              <a:rPr lang="es-EC" smtClean="0"/>
              <a:t>4/2/2019</a:t>
            </a:fld>
            <a:endParaRPr lang="es-EC"/>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CEBCA7-1968-4C5D-A301-0497D5289943}" type="slidenum">
              <a:rPr lang="es-EC" smtClean="0"/>
              <a:t>‹Nº›</a:t>
            </a:fld>
            <a:endParaRPr lang="es-EC"/>
          </a:p>
        </p:txBody>
      </p:sp>
    </p:spTree>
    <p:extLst>
      <p:ext uri="{BB962C8B-B14F-4D97-AF65-F5344CB8AC3E}">
        <p14:creationId xmlns:p14="http://schemas.microsoft.com/office/powerpoint/2010/main" val="3985973590"/>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s-EC" smtClean="0"/>
              <a:t>DEPARTAMENTO DE ELÉCTRICA Y ELECTRÓNICA</a:t>
            </a:r>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CBC91-1E97-47C2-8C49-E7814A596DAD}" type="datetimeFigureOut">
              <a:rPr lang="es-EC" smtClean="0"/>
              <a:t>4/2/2019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9CB04-AA34-462B-A2A5-FA14F033CA27}" type="slidenum">
              <a:rPr lang="es-EC" smtClean="0"/>
              <a:t>‹Nº›</a:t>
            </a:fld>
            <a:endParaRPr lang="es-EC"/>
          </a:p>
        </p:txBody>
      </p:sp>
    </p:spTree>
    <p:extLst>
      <p:ext uri="{BB962C8B-B14F-4D97-AF65-F5344CB8AC3E}">
        <p14:creationId xmlns:p14="http://schemas.microsoft.com/office/powerpoint/2010/main" val="2364598251"/>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Dimensionamiento de Protecciones</a:t>
            </a:r>
          </a:p>
          <a:p>
            <a:r>
              <a:rPr lang="es-EC" dirty="0" smtClean="0"/>
              <a:t>Equipos de control y comunicación</a:t>
            </a:r>
            <a:endParaRPr lang="es-EC" dirty="0"/>
          </a:p>
        </p:txBody>
      </p:sp>
      <p:sp>
        <p:nvSpPr>
          <p:cNvPr id="4" name="Marcador de encabezado 3"/>
          <p:cNvSpPr>
            <a:spLocks noGrp="1"/>
          </p:cNvSpPr>
          <p:nvPr>
            <p:ph type="hdr" sz="quarter" idx="10"/>
          </p:nvPr>
        </p:nvSpPr>
        <p:spPr/>
        <p:txBody>
          <a:bodyPr/>
          <a:lstStyle/>
          <a:p>
            <a:r>
              <a:rPr lang="es-EC" smtClean="0"/>
              <a:t>DEPARTAMENTO DE ELÉCTRICA Y ELECTRÓNICA</a:t>
            </a:r>
            <a:endParaRPr lang="es-EC"/>
          </a:p>
        </p:txBody>
      </p:sp>
    </p:spTree>
    <p:extLst>
      <p:ext uri="{BB962C8B-B14F-4D97-AF65-F5344CB8AC3E}">
        <p14:creationId xmlns:p14="http://schemas.microsoft.com/office/powerpoint/2010/main" val="3106941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303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204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401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522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171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041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396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19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627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543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r>
              <a:rPr lang="es-EC" smtClean="0"/>
              <a:t>DEPARTAMENTO DE ELÉCTRICA Y ELECTRÓNICA</a:t>
            </a:r>
            <a:endParaRPr lang="es-EC"/>
          </a:p>
        </p:txBody>
      </p:sp>
    </p:spTree>
    <p:extLst>
      <p:ext uri="{BB962C8B-B14F-4D97-AF65-F5344CB8AC3E}">
        <p14:creationId xmlns:p14="http://schemas.microsoft.com/office/powerpoint/2010/main" val="4024944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842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317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85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648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296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610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078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266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r>
              <a:rPr lang="es-EC" smtClean="0"/>
              <a:t>DEPARTAMENTO DE ELÉCTRICA Y ELECTRÓNICA</a:t>
            </a:r>
            <a:endParaRPr lang="es-EC"/>
          </a:p>
        </p:txBody>
      </p:sp>
    </p:spTree>
    <p:extLst>
      <p:ext uri="{BB962C8B-B14F-4D97-AF65-F5344CB8AC3E}">
        <p14:creationId xmlns:p14="http://schemas.microsoft.com/office/powerpoint/2010/main" val="2360492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r>
              <a:rPr lang="es-EC" smtClean="0"/>
              <a:t>DEPARTAMENTO DE ELÉCTRICA Y ELECTRÓNICA</a:t>
            </a:r>
            <a:endParaRPr lang="es-EC"/>
          </a:p>
        </p:txBody>
      </p:sp>
    </p:spTree>
    <p:extLst>
      <p:ext uri="{BB962C8B-B14F-4D97-AF65-F5344CB8AC3E}">
        <p14:creationId xmlns:p14="http://schemas.microsoft.com/office/powerpoint/2010/main" val="3999686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r>
              <a:rPr lang="es-EC" smtClean="0"/>
              <a:t>DEPARTAMENTO DE ELÉCTRICA Y ELECTRÓNICA</a:t>
            </a:r>
            <a:endParaRPr lang="es-EC"/>
          </a:p>
        </p:txBody>
      </p:sp>
    </p:spTree>
    <p:extLst>
      <p:ext uri="{BB962C8B-B14F-4D97-AF65-F5344CB8AC3E}">
        <p14:creationId xmlns:p14="http://schemas.microsoft.com/office/powerpoint/2010/main" val="1262711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r>
              <a:rPr lang="es-EC" smtClean="0"/>
              <a:t>DEPARTAMENTO DE ELÉCTRICA Y ELECTRÓNICA</a:t>
            </a:r>
            <a:endParaRPr lang="es-EC"/>
          </a:p>
        </p:txBody>
      </p:sp>
    </p:spTree>
    <p:extLst>
      <p:ext uri="{BB962C8B-B14F-4D97-AF65-F5344CB8AC3E}">
        <p14:creationId xmlns:p14="http://schemas.microsoft.com/office/powerpoint/2010/main" val="1997010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r>
              <a:rPr lang="es-EC" smtClean="0"/>
              <a:t>DEPARTAMENTO DE ELÉCTRICA Y ELECTRÓNICA</a:t>
            </a:r>
            <a:endParaRPr lang="es-EC"/>
          </a:p>
        </p:txBody>
      </p:sp>
    </p:spTree>
    <p:extLst>
      <p:ext uri="{BB962C8B-B14F-4D97-AF65-F5344CB8AC3E}">
        <p14:creationId xmlns:p14="http://schemas.microsoft.com/office/powerpoint/2010/main" val="1607548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r>
              <a:rPr lang="es-EC" smtClean="0"/>
              <a:t>DEPARTAMENTO DE ELÉCTRICA Y ELECTRÓNICA</a:t>
            </a:r>
            <a:endParaRPr lang="es-EC"/>
          </a:p>
        </p:txBody>
      </p:sp>
    </p:spTree>
    <p:extLst>
      <p:ext uri="{BB962C8B-B14F-4D97-AF65-F5344CB8AC3E}">
        <p14:creationId xmlns:p14="http://schemas.microsoft.com/office/powerpoint/2010/main" val="594713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encabezado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415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C"/>
          </a:p>
        </p:txBody>
      </p:sp>
      <p:sp>
        <p:nvSpPr>
          <p:cNvPr id="4" name="Marcador de fecha 3"/>
          <p:cNvSpPr>
            <a:spLocks noGrp="1"/>
          </p:cNvSpPr>
          <p:nvPr>
            <p:ph type="dt" sz="half" idx="10"/>
          </p:nvPr>
        </p:nvSpPr>
        <p:spPr/>
        <p:txBody>
          <a:bodyPr/>
          <a:lstStyle/>
          <a:p>
            <a:endParaRPr lang="es-EC"/>
          </a:p>
        </p:txBody>
      </p:sp>
      <p:sp>
        <p:nvSpPr>
          <p:cNvPr id="5" name="Marcador de pie de página 4"/>
          <p:cNvSpPr>
            <a:spLocks noGrp="1"/>
          </p:cNvSpPr>
          <p:nvPr>
            <p:ph type="ftr" sz="quarter" idx="11"/>
          </p:nvPr>
        </p:nvSpPr>
        <p:spPr/>
        <p:txBody>
          <a:bodyPr/>
          <a:lstStyle/>
          <a:p>
            <a:r>
              <a:rPr lang="es-EC" smtClean="0"/>
              <a:t>DEPARTAMENTO DE ELÉCTRICA Y ELECTRÓNICA</a:t>
            </a:r>
            <a:endParaRPr lang="es-EC"/>
          </a:p>
        </p:txBody>
      </p:sp>
      <p:sp>
        <p:nvSpPr>
          <p:cNvPr id="6" name="Marcador de número de diapositiva 5"/>
          <p:cNvSpPr>
            <a:spLocks noGrp="1"/>
          </p:cNvSpPr>
          <p:nvPr>
            <p:ph type="sldNum" sz="quarter" idx="12"/>
          </p:nvPr>
        </p:nvSpPr>
        <p:spPr/>
        <p:txBody>
          <a:bodyPr/>
          <a:lstStyle/>
          <a:p>
            <a:fld id="{DFC91644-CAF4-47ED-A627-4EE750FE8E22}" type="slidenum">
              <a:rPr lang="es-EC" smtClean="0"/>
              <a:t>‹Nº›</a:t>
            </a:fld>
            <a:endParaRPr lang="es-EC"/>
          </a:p>
        </p:txBody>
      </p:sp>
    </p:spTree>
    <p:extLst>
      <p:ext uri="{BB962C8B-B14F-4D97-AF65-F5344CB8AC3E}">
        <p14:creationId xmlns:p14="http://schemas.microsoft.com/office/powerpoint/2010/main" val="39254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endParaRPr lang="es-EC"/>
          </a:p>
        </p:txBody>
      </p:sp>
      <p:sp>
        <p:nvSpPr>
          <p:cNvPr id="5" name="Marcador de pie de página 4"/>
          <p:cNvSpPr>
            <a:spLocks noGrp="1"/>
          </p:cNvSpPr>
          <p:nvPr>
            <p:ph type="ftr" sz="quarter" idx="11"/>
          </p:nvPr>
        </p:nvSpPr>
        <p:spPr/>
        <p:txBody>
          <a:bodyPr/>
          <a:lstStyle/>
          <a:p>
            <a:r>
              <a:rPr lang="es-EC" smtClean="0"/>
              <a:t>DEPARTAMENTO DE ELÉCTRICA Y ELECTRÓNICA</a:t>
            </a:r>
            <a:endParaRPr lang="es-EC"/>
          </a:p>
        </p:txBody>
      </p:sp>
      <p:sp>
        <p:nvSpPr>
          <p:cNvPr id="6" name="Marcador de número de diapositiva 5"/>
          <p:cNvSpPr>
            <a:spLocks noGrp="1"/>
          </p:cNvSpPr>
          <p:nvPr>
            <p:ph type="sldNum" sz="quarter" idx="12"/>
          </p:nvPr>
        </p:nvSpPr>
        <p:spPr/>
        <p:txBody>
          <a:bodyPr/>
          <a:lstStyle/>
          <a:p>
            <a:fld id="{DFC91644-CAF4-47ED-A627-4EE750FE8E22}" type="slidenum">
              <a:rPr lang="es-EC" smtClean="0"/>
              <a:t>‹Nº›</a:t>
            </a:fld>
            <a:endParaRPr lang="es-EC"/>
          </a:p>
        </p:txBody>
      </p:sp>
    </p:spTree>
    <p:extLst>
      <p:ext uri="{BB962C8B-B14F-4D97-AF65-F5344CB8AC3E}">
        <p14:creationId xmlns:p14="http://schemas.microsoft.com/office/powerpoint/2010/main" val="4008566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endParaRPr lang="es-EC"/>
          </a:p>
        </p:txBody>
      </p:sp>
      <p:sp>
        <p:nvSpPr>
          <p:cNvPr id="5" name="Marcador de pie de página 4"/>
          <p:cNvSpPr>
            <a:spLocks noGrp="1"/>
          </p:cNvSpPr>
          <p:nvPr>
            <p:ph type="ftr" sz="quarter" idx="11"/>
          </p:nvPr>
        </p:nvSpPr>
        <p:spPr/>
        <p:txBody>
          <a:bodyPr/>
          <a:lstStyle/>
          <a:p>
            <a:r>
              <a:rPr lang="es-EC" smtClean="0"/>
              <a:t>DEPARTAMENTO DE ELÉCTRICA Y ELECTRÓNICA</a:t>
            </a:r>
            <a:endParaRPr lang="es-EC"/>
          </a:p>
        </p:txBody>
      </p:sp>
      <p:sp>
        <p:nvSpPr>
          <p:cNvPr id="6" name="Marcador de número de diapositiva 5"/>
          <p:cNvSpPr>
            <a:spLocks noGrp="1"/>
          </p:cNvSpPr>
          <p:nvPr>
            <p:ph type="sldNum" sz="quarter" idx="12"/>
          </p:nvPr>
        </p:nvSpPr>
        <p:spPr/>
        <p:txBody>
          <a:bodyPr/>
          <a:lstStyle/>
          <a:p>
            <a:fld id="{DFC91644-CAF4-47ED-A627-4EE750FE8E22}" type="slidenum">
              <a:rPr lang="es-EC" smtClean="0"/>
              <a:t>‹Nº›</a:t>
            </a:fld>
            <a:endParaRPr lang="es-EC"/>
          </a:p>
        </p:txBody>
      </p:sp>
    </p:spTree>
    <p:extLst>
      <p:ext uri="{BB962C8B-B14F-4D97-AF65-F5344CB8AC3E}">
        <p14:creationId xmlns:p14="http://schemas.microsoft.com/office/powerpoint/2010/main" val="634332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83" name="CorelDRAW" r:id="rId3" imgW="9151920" imgH="5621400" progId="">
                  <p:embed/>
                </p:oleObj>
              </mc:Choice>
              <mc:Fallback>
                <p:oleObj name="CorelDRAW" r:id="rId3" imgW="9151920" imgH="5621400" progId="">
                  <p:embed/>
                  <p:pic>
                    <p:nvPicPr>
                      <p:cNvPr id="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w="9525">
            <a:noFill/>
            <a:miter lim="800000"/>
            <a:headEnd/>
            <a:tailEnd/>
          </a:ln>
        </p:spPr>
        <p:txBody>
          <a:bodyPr/>
          <a:lstStyle/>
          <a:p>
            <a:pPr>
              <a:defRPr/>
            </a:pPr>
            <a:endParaRPr lang="es-ES" sz="1400">
              <a:latin typeface="Calibri" pitchFamily="34" charset="0"/>
            </a:endParaRPr>
          </a:p>
        </p:txBody>
      </p:sp>
      <p:sp>
        <p:nvSpPr>
          <p:cNvPr id="4" name="Rectangle 25"/>
          <p:cNvSpPr>
            <a:spLocks noChangeArrowheads="1"/>
          </p:cNvSpPr>
          <p:nvPr userDrawn="1"/>
        </p:nvSpPr>
        <p:spPr bwMode="auto">
          <a:xfrm>
            <a:off x="4165600" y="6245225"/>
            <a:ext cx="3860800" cy="476250"/>
          </a:xfrm>
          <a:prstGeom prst="rect">
            <a:avLst/>
          </a:prstGeom>
          <a:noFill/>
          <a:ln w="9525">
            <a:noFill/>
            <a:miter lim="800000"/>
            <a:headEnd/>
            <a:tailEnd/>
          </a:ln>
        </p:spPr>
        <p:txBody>
          <a:bodyPr/>
          <a:lstStyle/>
          <a:p>
            <a:pPr algn="ctr">
              <a:defRPr/>
            </a:pPr>
            <a:endParaRPr lang="es-ES" sz="1400">
              <a:latin typeface="Calibri" pitchFamily="34" charset="0"/>
            </a:endParaRPr>
          </a:p>
        </p:txBody>
      </p:sp>
      <p:sp>
        <p:nvSpPr>
          <p:cNvPr id="5" name="Rectangle 26"/>
          <p:cNvSpPr>
            <a:spLocks noChangeArrowheads="1"/>
          </p:cNvSpPr>
          <p:nvPr userDrawn="1"/>
        </p:nvSpPr>
        <p:spPr bwMode="auto">
          <a:xfrm>
            <a:off x="609600" y="6245225"/>
            <a:ext cx="2844800" cy="476250"/>
          </a:xfrm>
          <a:prstGeom prst="rect">
            <a:avLst/>
          </a:prstGeom>
          <a:noFill/>
          <a:ln w="9525">
            <a:noFill/>
            <a:miter lim="800000"/>
            <a:headEnd/>
            <a:tailEnd/>
          </a:ln>
        </p:spPr>
        <p:txBody>
          <a:bodyPr/>
          <a:lstStyle/>
          <a:p>
            <a:pPr>
              <a:defRPr/>
            </a:pPr>
            <a:endParaRPr lang="es-ES" sz="1400">
              <a:latin typeface="Calibri" pitchFamily="34" charset="0"/>
            </a:endParaRPr>
          </a:p>
        </p:txBody>
      </p:sp>
      <p:sp>
        <p:nvSpPr>
          <p:cNvPr id="6" name="Rectangle 27"/>
          <p:cNvSpPr>
            <a:spLocks noChangeArrowheads="1"/>
          </p:cNvSpPr>
          <p:nvPr userDrawn="1"/>
        </p:nvSpPr>
        <p:spPr bwMode="auto">
          <a:xfrm>
            <a:off x="4165600" y="6245225"/>
            <a:ext cx="3860800" cy="476250"/>
          </a:xfrm>
          <a:prstGeom prst="rect">
            <a:avLst/>
          </a:prstGeom>
          <a:noFill/>
          <a:ln w="9525">
            <a:noFill/>
            <a:miter lim="800000"/>
            <a:headEnd/>
            <a:tailEnd/>
          </a:ln>
        </p:spPr>
        <p:txBody>
          <a:bodyPr/>
          <a:lstStyle/>
          <a:p>
            <a:pPr algn="ctr">
              <a:defRPr/>
            </a:pPr>
            <a:endParaRPr lang="es-ES" sz="1400">
              <a:latin typeface="Calibri" pitchFamily="34" charset="0"/>
            </a:endParaRPr>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89984" y="260351"/>
            <a:ext cx="1056216" cy="792163"/>
          </a:xfrm>
          <a:prstGeom prst="ellipse">
            <a:avLst/>
          </a:prstGeom>
          <a:solidFill>
            <a:schemeClr val="bg1"/>
          </a:solidFill>
          <a:ln w="9525">
            <a:noFill/>
            <a:round/>
            <a:headEnd/>
            <a:tailEnd/>
          </a:ln>
        </p:spPr>
        <p:txBody>
          <a:bodyPr wrap="none" anchor="ctr"/>
          <a:lstStyle/>
          <a:p>
            <a:pPr>
              <a:defRPr/>
            </a:pPr>
            <a:endParaRPr lang="es-EC" sz="1800">
              <a:latin typeface="Calibri" pitchFamily="34" charset="0"/>
            </a:endParaRPr>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474642"/>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endParaRPr lang="es-EC"/>
          </a:p>
        </p:txBody>
      </p:sp>
      <p:sp>
        <p:nvSpPr>
          <p:cNvPr id="5" name="Marcador de pie de página 4"/>
          <p:cNvSpPr>
            <a:spLocks noGrp="1"/>
          </p:cNvSpPr>
          <p:nvPr>
            <p:ph type="ftr" sz="quarter" idx="11"/>
          </p:nvPr>
        </p:nvSpPr>
        <p:spPr/>
        <p:txBody>
          <a:bodyPr/>
          <a:lstStyle/>
          <a:p>
            <a:r>
              <a:rPr lang="es-EC" smtClean="0"/>
              <a:t>DEPARTAMENTO DE ELÉCTRICA Y ELECTRÓNICA</a:t>
            </a:r>
            <a:endParaRPr lang="es-EC"/>
          </a:p>
        </p:txBody>
      </p:sp>
      <p:sp>
        <p:nvSpPr>
          <p:cNvPr id="6" name="Marcador de número de diapositiva 5"/>
          <p:cNvSpPr>
            <a:spLocks noGrp="1"/>
          </p:cNvSpPr>
          <p:nvPr>
            <p:ph type="sldNum" sz="quarter" idx="12"/>
          </p:nvPr>
        </p:nvSpPr>
        <p:spPr/>
        <p:txBody>
          <a:bodyPr/>
          <a:lstStyle/>
          <a:p>
            <a:fld id="{DFC91644-CAF4-47ED-A627-4EE750FE8E22}" type="slidenum">
              <a:rPr lang="es-EC" smtClean="0"/>
              <a:t>‹Nº›</a:t>
            </a:fld>
            <a:endParaRPr lang="es-EC"/>
          </a:p>
        </p:txBody>
      </p:sp>
    </p:spTree>
    <p:extLst>
      <p:ext uri="{BB962C8B-B14F-4D97-AF65-F5344CB8AC3E}">
        <p14:creationId xmlns:p14="http://schemas.microsoft.com/office/powerpoint/2010/main" val="695059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endParaRPr lang="es-EC"/>
          </a:p>
        </p:txBody>
      </p:sp>
      <p:sp>
        <p:nvSpPr>
          <p:cNvPr id="5" name="Marcador de pie de página 4"/>
          <p:cNvSpPr>
            <a:spLocks noGrp="1"/>
          </p:cNvSpPr>
          <p:nvPr>
            <p:ph type="ftr" sz="quarter" idx="11"/>
          </p:nvPr>
        </p:nvSpPr>
        <p:spPr/>
        <p:txBody>
          <a:bodyPr/>
          <a:lstStyle/>
          <a:p>
            <a:r>
              <a:rPr lang="es-EC" smtClean="0"/>
              <a:t>DEPARTAMENTO DE ELÉCTRICA Y ELECTRÓNICA</a:t>
            </a:r>
            <a:endParaRPr lang="es-EC"/>
          </a:p>
        </p:txBody>
      </p:sp>
      <p:sp>
        <p:nvSpPr>
          <p:cNvPr id="6" name="Marcador de número de diapositiva 5"/>
          <p:cNvSpPr>
            <a:spLocks noGrp="1"/>
          </p:cNvSpPr>
          <p:nvPr>
            <p:ph type="sldNum" sz="quarter" idx="12"/>
          </p:nvPr>
        </p:nvSpPr>
        <p:spPr/>
        <p:txBody>
          <a:bodyPr/>
          <a:lstStyle/>
          <a:p>
            <a:fld id="{DFC91644-CAF4-47ED-A627-4EE750FE8E22}" type="slidenum">
              <a:rPr lang="es-EC" smtClean="0"/>
              <a:t>‹Nº›</a:t>
            </a:fld>
            <a:endParaRPr lang="es-EC"/>
          </a:p>
        </p:txBody>
      </p:sp>
    </p:spTree>
    <p:extLst>
      <p:ext uri="{BB962C8B-B14F-4D97-AF65-F5344CB8AC3E}">
        <p14:creationId xmlns:p14="http://schemas.microsoft.com/office/powerpoint/2010/main" val="479970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endParaRPr lang="es-EC"/>
          </a:p>
        </p:txBody>
      </p:sp>
      <p:sp>
        <p:nvSpPr>
          <p:cNvPr id="6" name="Marcador de pie de página 5"/>
          <p:cNvSpPr>
            <a:spLocks noGrp="1"/>
          </p:cNvSpPr>
          <p:nvPr>
            <p:ph type="ftr" sz="quarter" idx="11"/>
          </p:nvPr>
        </p:nvSpPr>
        <p:spPr/>
        <p:txBody>
          <a:bodyPr/>
          <a:lstStyle/>
          <a:p>
            <a:r>
              <a:rPr lang="es-EC" smtClean="0"/>
              <a:t>DEPARTAMENTO DE ELÉCTRICA Y ELECTRÓNICA</a:t>
            </a:r>
            <a:endParaRPr lang="es-EC"/>
          </a:p>
        </p:txBody>
      </p:sp>
      <p:sp>
        <p:nvSpPr>
          <p:cNvPr id="7" name="Marcador de número de diapositiva 6"/>
          <p:cNvSpPr>
            <a:spLocks noGrp="1"/>
          </p:cNvSpPr>
          <p:nvPr>
            <p:ph type="sldNum" sz="quarter" idx="12"/>
          </p:nvPr>
        </p:nvSpPr>
        <p:spPr/>
        <p:txBody>
          <a:bodyPr/>
          <a:lstStyle/>
          <a:p>
            <a:fld id="{DFC91644-CAF4-47ED-A627-4EE750FE8E22}" type="slidenum">
              <a:rPr lang="es-EC" smtClean="0"/>
              <a:t>‹Nº›</a:t>
            </a:fld>
            <a:endParaRPr lang="es-EC"/>
          </a:p>
        </p:txBody>
      </p:sp>
    </p:spTree>
    <p:extLst>
      <p:ext uri="{BB962C8B-B14F-4D97-AF65-F5344CB8AC3E}">
        <p14:creationId xmlns:p14="http://schemas.microsoft.com/office/powerpoint/2010/main" val="1422395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endParaRPr lang="es-EC"/>
          </a:p>
        </p:txBody>
      </p:sp>
      <p:sp>
        <p:nvSpPr>
          <p:cNvPr id="8" name="Marcador de pie de página 7"/>
          <p:cNvSpPr>
            <a:spLocks noGrp="1"/>
          </p:cNvSpPr>
          <p:nvPr>
            <p:ph type="ftr" sz="quarter" idx="11"/>
          </p:nvPr>
        </p:nvSpPr>
        <p:spPr/>
        <p:txBody>
          <a:bodyPr/>
          <a:lstStyle/>
          <a:p>
            <a:r>
              <a:rPr lang="es-EC" smtClean="0"/>
              <a:t>DEPARTAMENTO DE ELÉCTRICA Y ELECTRÓNICA</a:t>
            </a:r>
            <a:endParaRPr lang="es-EC"/>
          </a:p>
        </p:txBody>
      </p:sp>
      <p:sp>
        <p:nvSpPr>
          <p:cNvPr id="9" name="Marcador de número de diapositiva 8"/>
          <p:cNvSpPr>
            <a:spLocks noGrp="1"/>
          </p:cNvSpPr>
          <p:nvPr>
            <p:ph type="sldNum" sz="quarter" idx="12"/>
          </p:nvPr>
        </p:nvSpPr>
        <p:spPr/>
        <p:txBody>
          <a:bodyPr/>
          <a:lstStyle/>
          <a:p>
            <a:fld id="{DFC91644-CAF4-47ED-A627-4EE750FE8E22}" type="slidenum">
              <a:rPr lang="es-EC" smtClean="0"/>
              <a:t>‹Nº›</a:t>
            </a:fld>
            <a:endParaRPr lang="es-EC"/>
          </a:p>
        </p:txBody>
      </p:sp>
    </p:spTree>
    <p:extLst>
      <p:ext uri="{BB962C8B-B14F-4D97-AF65-F5344CB8AC3E}">
        <p14:creationId xmlns:p14="http://schemas.microsoft.com/office/powerpoint/2010/main" val="1583408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endParaRPr lang="es-EC"/>
          </a:p>
        </p:txBody>
      </p:sp>
      <p:sp>
        <p:nvSpPr>
          <p:cNvPr id="4" name="Marcador de pie de página 3"/>
          <p:cNvSpPr>
            <a:spLocks noGrp="1"/>
          </p:cNvSpPr>
          <p:nvPr>
            <p:ph type="ftr" sz="quarter" idx="11"/>
          </p:nvPr>
        </p:nvSpPr>
        <p:spPr/>
        <p:txBody>
          <a:bodyPr/>
          <a:lstStyle/>
          <a:p>
            <a:r>
              <a:rPr lang="es-EC" smtClean="0"/>
              <a:t>DEPARTAMENTO DE ELÉCTRICA Y ELECTRÓNICA</a:t>
            </a:r>
            <a:endParaRPr lang="es-EC"/>
          </a:p>
        </p:txBody>
      </p:sp>
      <p:sp>
        <p:nvSpPr>
          <p:cNvPr id="5" name="Marcador de número de diapositiva 4"/>
          <p:cNvSpPr>
            <a:spLocks noGrp="1"/>
          </p:cNvSpPr>
          <p:nvPr>
            <p:ph type="sldNum" sz="quarter" idx="12"/>
          </p:nvPr>
        </p:nvSpPr>
        <p:spPr/>
        <p:txBody>
          <a:bodyPr/>
          <a:lstStyle/>
          <a:p>
            <a:fld id="{DFC91644-CAF4-47ED-A627-4EE750FE8E22}" type="slidenum">
              <a:rPr lang="es-EC" smtClean="0"/>
              <a:t>‹Nº›</a:t>
            </a:fld>
            <a:endParaRPr lang="es-EC"/>
          </a:p>
        </p:txBody>
      </p:sp>
    </p:spTree>
    <p:extLst>
      <p:ext uri="{BB962C8B-B14F-4D97-AF65-F5344CB8AC3E}">
        <p14:creationId xmlns:p14="http://schemas.microsoft.com/office/powerpoint/2010/main" val="3940156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endParaRPr lang="es-EC"/>
          </a:p>
        </p:txBody>
      </p:sp>
      <p:sp>
        <p:nvSpPr>
          <p:cNvPr id="3" name="Marcador de pie de página 2"/>
          <p:cNvSpPr>
            <a:spLocks noGrp="1"/>
          </p:cNvSpPr>
          <p:nvPr>
            <p:ph type="ftr" sz="quarter" idx="11"/>
          </p:nvPr>
        </p:nvSpPr>
        <p:spPr/>
        <p:txBody>
          <a:bodyPr/>
          <a:lstStyle/>
          <a:p>
            <a:r>
              <a:rPr lang="es-EC" smtClean="0"/>
              <a:t>DEPARTAMENTO DE ELÉCTRICA Y ELECTRÓNICA</a:t>
            </a:r>
            <a:endParaRPr lang="es-EC"/>
          </a:p>
        </p:txBody>
      </p:sp>
      <p:sp>
        <p:nvSpPr>
          <p:cNvPr id="4" name="Marcador de número de diapositiva 3"/>
          <p:cNvSpPr>
            <a:spLocks noGrp="1"/>
          </p:cNvSpPr>
          <p:nvPr>
            <p:ph type="sldNum" sz="quarter" idx="12"/>
          </p:nvPr>
        </p:nvSpPr>
        <p:spPr/>
        <p:txBody>
          <a:bodyPr/>
          <a:lstStyle/>
          <a:p>
            <a:fld id="{DFC91644-CAF4-47ED-A627-4EE750FE8E22}" type="slidenum">
              <a:rPr lang="es-EC" smtClean="0"/>
              <a:t>‹Nº›</a:t>
            </a:fld>
            <a:endParaRPr lang="es-EC"/>
          </a:p>
        </p:txBody>
      </p:sp>
    </p:spTree>
    <p:extLst>
      <p:ext uri="{BB962C8B-B14F-4D97-AF65-F5344CB8AC3E}">
        <p14:creationId xmlns:p14="http://schemas.microsoft.com/office/powerpoint/2010/main" val="1908548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endParaRPr lang="es-EC"/>
          </a:p>
        </p:txBody>
      </p:sp>
      <p:sp>
        <p:nvSpPr>
          <p:cNvPr id="6" name="Marcador de pie de página 5"/>
          <p:cNvSpPr>
            <a:spLocks noGrp="1"/>
          </p:cNvSpPr>
          <p:nvPr>
            <p:ph type="ftr" sz="quarter" idx="11"/>
          </p:nvPr>
        </p:nvSpPr>
        <p:spPr/>
        <p:txBody>
          <a:bodyPr/>
          <a:lstStyle/>
          <a:p>
            <a:r>
              <a:rPr lang="es-EC" smtClean="0"/>
              <a:t>DEPARTAMENTO DE ELÉCTRICA Y ELECTRÓNICA</a:t>
            </a:r>
            <a:endParaRPr lang="es-EC"/>
          </a:p>
        </p:txBody>
      </p:sp>
      <p:sp>
        <p:nvSpPr>
          <p:cNvPr id="7" name="Marcador de número de diapositiva 6"/>
          <p:cNvSpPr>
            <a:spLocks noGrp="1"/>
          </p:cNvSpPr>
          <p:nvPr>
            <p:ph type="sldNum" sz="quarter" idx="12"/>
          </p:nvPr>
        </p:nvSpPr>
        <p:spPr/>
        <p:txBody>
          <a:bodyPr/>
          <a:lstStyle/>
          <a:p>
            <a:fld id="{DFC91644-CAF4-47ED-A627-4EE750FE8E22}" type="slidenum">
              <a:rPr lang="es-EC" smtClean="0"/>
              <a:t>‹Nº›</a:t>
            </a:fld>
            <a:endParaRPr lang="es-EC"/>
          </a:p>
        </p:txBody>
      </p:sp>
    </p:spTree>
    <p:extLst>
      <p:ext uri="{BB962C8B-B14F-4D97-AF65-F5344CB8AC3E}">
        <p14:creationId xmlns:p14="http://schemas.microsoft.com/office/powerpoint/2010/main" val="2100055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endParaRPr lang="es-EC"/>
          </a:p>
        </p:txBody>
      </p:sp>
      <p:sp>
        <p:nvSpPr>
          <p:cNvPr id="6" name="Marcador de pie de página 5"/>
          <p:cNvSpPr>
            <a:spLocks noGrp="1"/>
          </p:cNvSpPr>
          <p:nvPr>
            <p:ph type="ftr" sz="quarter" idx="11"/>
          </p:nvPr>
        </p:nvSpPr>
        <p:spPr/>
        <p:txBody>
          <a:bodyPr/>
          <a:lstStyle/>
          <a:p>
            <a:r>
              <a:rPr lang="es-EC" smtClean="0"/>
              <a:t>DEPARTAMENTO DE ELÉCTRICA Y ELECTRÓNICA</a:t>
            </a:r>
            <a:endParaRPr lang="es-EC"/>
          </a:p>
        </p:txBody>
      </p:sp>
      <p:sp>
        <p:nvSpPr>
          <p:cNvPr id="7" name="Marcador de número de diapositiva 6"/>
          <p:cNvSpPr>
            <a:spLocks noGrp="1"/>
          </p:cNvSpPr>
          <p:nvPr>
            <p:ph type="sldNum" sz="quarter" idx="12"/>
          </p:nvPr>
        </p:nvSpPr>
        <p:spPr/>
        <p:txBody>
          <a:bodyPr/>
          <a:lstStyle/>
          <a:p>
            <a:fld id="{DFC91644-CAF4-47ED-A627-4EE750FE8E22}" type="slidenum">
              <a:rPr lang="es-EC" smtClean="0"/>
              <a:t>‹Nº›</a:t>
            </a:fld>
            <a:endParaRPr lang="es-EC"/>
          </a:p>
        </p:txBody>
      </p:sp>
    </p:spTree>
    <p:extLst>
      <p:ext uri="{BB962C8B-B14F-4D97-AF65-F5344CB8AC3E}">
        <p14:creationId xmlns:p14="http://schemas.microsoft.com/office/powerpoint/2010/main" val="4197203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C" smtClean="0"/>
              <a:t>DEPARTAMENTO DE ELÉCTRICA Y ELECTRÓNICA</a:t>
            </a:r>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91644-CAF4-47ED-A627-4EE750FE8E22}" type="slidenum">
              <a:rPr lang="es-EC" smtClean="0"/>
              <a:t>‹Nº›</a:t>
            </a:fld>
            <a:endParaRPr lang="es-EC"/>
          </a:p>
        </p:txBody>
      </p:sp>
    </p:spTree>
    <p:extLst>
      <p:ext uri="{BB962C8B-B14F-4D97-AF65-F5344CB8AC3E}">
        <p14:creationId xmlns:p14="http://schemas.microsoft.com/office/powerpoint/2010/main" val="1868411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97646" y="430220"/>
            <a:ext cx="7980218" cy="4188967"/>
          </a:xfrm>
          <a:prstGeom prst="rect">
            <a:avLst/>
          </a:prstGeom>
        </p:spPr>
        <p:txBody>
          <a:bodyPr wrap="square">
            <a:spAutoFit/>
          </a:bodyPr>
          <a:lstStyle/>
          <a:p>
            <a:pPr indent="144145" algn="ctr">
              <a:lnSpc>
                <a:spcPct val="150000"/>
              </a:lnSpc>
              <a:spcBef>
                <a:spcPts val="1200"/>
              </a:spcBef>
              <a:spcAft>
                <a:spcPts val="1200"/>
              </a:spcAft>
            </a:pPr>
            <a:r>
              <a:rPr lang="es-EC" b="1" dirty="0">
                <a:ea typeface="Calibri" panose="020F0502020204030204" pitchFamily="34" charset="0"/>
                <a:cs typeface="Times New Roman" panose="02020603050405020304" pitchFamily="18" charset="0"/>
              </a:rPr>
              <a:t> </a:t>
            </a:r>
            <a:endParaRPr lang="es-EC" sz="1600" dirty="0" smtClean="0">
              <a:effectLst/>
              <a:ea typeface="Calibri" panose="020F0502020204030204" pitchFamily="34" charset="0"/>
              <a:cs typeface="Times New Roman" panose="02020603050405020304" pitchFamily="18" charset="0"/>
            </a:endParaRPr>
          </a:p>
          <a:p>
            <a:pPr indent="144145" algn="ctr">
              <a:lnSpc>
                <a:spcPct val="150000"/>
              </a:lnSpc>
              <a:spcBef>
                <a:spcPts val="1200"/>
              </a:spcBef>
              <a:spcAft>
                <a:spcPts val="1200"/>
              </a:spcAft>
            </a:pPr>
            <a:r>
              <a:rPr lang="es-EC" b="1" dirty="0">
                <a:ea typeface="Calibri" panose="020F0502020204030204" pitchFamily="34" charset="0"/>
                <a:cs typeface="Times New Roman" panose="02020603050405020304" pitchFamily="18" charset="0"/>
              </a:rPr>
              <a:t>TRABAJO DE TITULACIÓN, PREVIO A LA OBTENCIÓN DEL TÍTULO DE INGENIERO EN ELECTRÓNICA AUTOMATIZACIÓN Y CONTROL</a:t>
            </a:r>
            <a:endParaRPr lang="es-EC" sz="1600" dirty="0" smtClean="0">
              <a:effectLst/>
              <a:ea typeface="Calibri" panose="020F0502020204030204" pitchFamily="34" charset="0"/>
              <a:cs typeface="Times New Roman" panose="02020603050405020304" pitchFamily="18" charset="0"/>
            </a:endParaRPr>
          </a:p>
          <a:p>
            <a:pPr indent="144145" algn="ctr">
              <a:lnSpc>
                <a:spcPct val="150000"/>
              </a:lnSpc>
              <a:spcBef>
                <a:spcPts val="1200"/>
              </a:spcBef>
              <a:spcAft>
                <a:spcPts val="1200"/>
              </a:spcAft>
            </a:pPr>
            <a:r>
              <a:rPr lang="es-EC" b="1" dirty="0">
                <a:ea typeface="Calibri" panose="020F0502020204030204" pitchFamily="34" charset="0"/>
                <a:cs typeface="Times New Roman" panose="02020603050405020304" pitchFamily="18" charset="0"/>
              </a:rPr>
              <a:t> </a:t>
            </a:r>
            <a:r>
              <a:rPr lang="es-EC" b="1" dirty="0" smtClean="0">
                <a:ea typeface="Calibri" panose="020F0502020204030204" pitchFamily="34" charset="0"/>
                <a:cs typeface="Times New Roman" panose="02020603050405020304" pitchFamily="18" charset="0"/>
              </a:rPr>
              <a:t>TITULO</a:t>
            </a:r>
            <a:r>
              <a:rPr lang="es-EC" b="1" dirty="0">
                <a:ea typeface="Calibri" panose="020F0502020204030204" pitchFamily="34" charset="0"/>
                <a:cs typeface="Times New Roman" panose="02020603050405020304" pitchFamily="18" charset="0"/>
              </a:rPr>
              <a:t>: “DISEÑO E IMPLEMENTACIÓN DE UN SISTEMA DE ENTRENAMIENTO EN CONTROL DE MOVIMIENTO PARA LA EMPRESA SENSORTECSA S.A.”</a:t>
            </a:r>
            <a:endParaRPr lang="es-EC" sz="1600" dirty="0" smtClean="0">
              <a:effectLst/>
              <a:ea typeface="Calibri" panose="020F0502020204030204" pitchFamily="34" charset="0"/>
              <a:cs typeface="Times New Roman" panose="02020603050405020304" pitchFamily="18" charset="0"/>
            </a:endParaRPr>
          </a:p>
          <a:p>
            <a:pPr indent="144145" algn="ctr">
              <a:lnSpc>
                <a:spcPct val="150000"/>
              </a:lnSpc>
              <a:spcBef>
                <a:spcPts val="1200"/>
              </a:spcBef>
              <a:spcAft>
                <a:spcPts val="1200"/>
              </a:spcAft>
            </a:pPr>
            <a:r>
              <a:rPr lang="es-EC" b="1" dirty="0">
                <a:ea typeface="Calibri" panose="020F0502020204030204" pitchFamily="34" charset="0"/>
                <a:cs typeface="Times New Roman" panose="02020603050405020304" pitchFamily="18" charset="0"/>
              </a:rPr>
              <a:t> </a:t>
            </a:r>
            <a:r>
              <a:rPr lang="es-EC" b="1" dirty="0" smtClean="0">
                <a:ea typeface="Calibri" panose="020F0502020204030204" pitchFamily="34" charset="0"/>
                <a:cs typeface="Times New Roman" panose="02020603050405020304" pitchFamily="18" charset="0"/>
              </a:rPr>
              <a:t>AUTOR</a:t>
            </a:r>
            <a:r>
              <a:rPr lang="es-EC" dirty="0">
                <a:ea typeface="Calibri" panose="020F0502020204030204" pitchFamily="34" charset="0"/>
                <a:cs typeface="Times New Roman" panose="02020603050405020304" pitchFamily="18" charset="0"/>
              </a:rPr>
              <a:t>: </a:t>
            </a:r>
            <a:r>
              <a:rPr lang="es-EC" dirty="0" smtClean="0">
                <a:ea typeface="Calibri" panose="020F0502020204030204" pitchFamily="34" charset="0"/>
                <a:cs typeface="Times New Roman" panose="02020603050405020304" pitchFamily="18" charset="0"/>
              </a:rPr>
              <a:t>VILLARREAL </a:t>
            </a:r>
            <a:r>
              <a:rPr lang="es-EC" dirty="0">
                <a:ea typeface="Calibri" panose="020F0502020204030204" pitchFamily="34" charset="0"/>
                <a:cs typeface="Times New Roman" panose="02020603050405020304" pitchFamily="18" charset="0"/>
              </a:rPr>
              <a:t>LLUMIGUSIN WILLIAM BOLÍAR</a:t>
            </a:r>
            <a:endParaRPr lang="es-EC" sz="1600" dirty="0" smtClean="0">
              <a:effectLst/>
              <a:ea typeface="Calibri" panose="020F0502020204030204" pitchFamily="34" charset="0"/>
              <a:cs typeface="Times New Roman" panose="02020603050405020304" pitchFamily="18" charset="0"/>
            </a:endParaRPr>
          </a:p>
          <a:p>
            <a:pPr indent="144145" algn="ctr">
              <a:lnSpc>
                <a:spcPct val="150000"/>
              </a:lnSpc>
              <a:spcBef>
                <a:spcPts val="1200"/>
              </a:spcBef>
              <a:spcAft>
                <a:spcPts val="1200"/>
              </a:spcAft>
            </a:pPr>
            <a:r>
              <a:rPr lang="es-EC" b="1" dirty="0">
                <a:ea typeface="Calibri" panose="020F0502020204030204" pitchFamily="34" charset="0"/>
                <a:cs typeface="Times New Roman" panose="02020603050405020304" pitchFamily="18" charset="0"/>
              </a:rPr>
              <a:t> </a:t>
            </a:r>
            <a:r>
              <a:rPr lang="es-EC" b="1" dirty="0" smtClean="0">
                <a:ea typeface="Calibri" panose="020F0502020204030204" pitchFamily="34" charset="0"/>
                <a:cs typeface="Times New Roman" panose="02020603050405020304" pitchFamily="18" charset="0"/>
              </a:rPr>
              <a:t>DIRECTOR</a:t>
            </a:r>
            <a:r>
              <a:rPr lang="es-EC" b="1" dirty="0">
                <a:ea typeface="Calibri" panose="020F0502020204030204" pitchFamily="34" charset="0"/>
                <a:cs typeface="Times New Roman" panose="02020603050405020304" pitchFamily="18" charset="0"/>
              </a:rPr>
              <a:t>: </a:t>
            </a:r>
            <a:r>
              <a:rPr lang="es-EC" dirty="0">
                <a:ea typeface="Calibri" panose="020F0502020204030204" pitchFamily="34" charset="0"/>
                <a:cs typeface="Times New Roman" panose="02020603050405020304" pitchFamily="18" charset="0"/>
              </a:rPr>
              <a:t>ING. ORTIZ </a:t>
            </a:r>
            <a:r>
              <a:rPr lang="es-EC" dirty="0" smtClean="0">
                <a:ea typeface="Calibri" panose="020F0502020204030204" pitchFamily="34" charset="0"/>
                <a:cs typeface="Times New Roman" panose="02020603050405020304" pitchFamily="18" charset="0"/>
              </a:rPr>
              <a:t>HUGO</a:t>
            </a:r>
            <a:endParaRPr lang="es-EC" sz="1600" dirty="0" smtClean="0">
              <a:effectLst/>
              <a:ea typeface="Calibri" panose="020F0502020204030204" pitchFamily="34" charset="0"/>
              <a:cs typeface="Times New Roman" panose="02020603050405020304" pitchFamily="18" charset="0"/>
            </a:endParaRPr>
          </a:p>
        </p:txBody>
      </p:sp>
      <p:sp>
        <p:nvSpPr>
          <p:cNvPr id="3" name="Rectángulo 2"/>
          <p:cNvSpPr/>
          <p:nvPr/>
        </p:nvSpPr>
        <p:spPr>
          <a:xfrm>
            <a:off x="0" y="5727032"/>
            <a:ext cx="12192000" cy="1130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672721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09" y="93469"/>
            <a:ext cx="10818091" cy="58785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Objetivos Específicos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4800" b="1" i="0" u="none" strike="noStrike" kern="1200" cap="none" spc="0" normalizeH="0" baseline="0" noProof="0" dirty="0">
              <a:ln>
                <a:noFill/>
              </a:ln>
              <a:solidFill>
                <a:srgbClr val="5B9BD5"/>
              </a:solidFill>
              <a:effectLst/>
              <a:uLnTx/>
              <a:uFillTx/>
              <a:latin typeface="Calibri" panose="020F0502020204030204"/>
              <a:ea typeface="+mn-ea"/>
              <a:cs typeface="+mn-cs"/>
            </a:endParaRPr>
          </a:p>
          <a:p>
            <a:pPr marL="285750" lvl="0" indent="-285750" algn="just">
              <a:buFont typeface="Courier New" panose="02070309020205020404" pitchFamily="49" charset="0"/>
              <a:buChar char="o"/>
            </a:pPr>
            <a:r>
              <a:rPr lang="es-EC" sz="2800" dirty="0"/>
              <a:t>Contribuir a </a:t>
            </a:r>
            <a:r>
              <a:rPr lang="es-EC" sz="2800" dirty="0" smtClean="0"/>
              <a:t>la </a:t>
            </a:r>
            <a:r>
              <a:rPr lang="es-EC" sz="2800" dirty="0"/>
              <a:t>capacitación </a:t>
            </a:r>
            <a:r>
              <a:rPr lang="es-EC" sz="2800" dirty="0" smtClean="0"/>
              <a:t>de </a:t>
            </a:r>
            <a:r>
              <a:rPr lang="es-EC" sz="2800" dirty="0"/>
              <a:t>ingenieros y técnicos de la </a:t>
            </a:r>
            <a:r>
              <a:rPr lang="es-EC" sz="2800" dirty="0" smtClean="0"/>
              <a:t>empresa SENSORTECSA </a:t>
            </a:r>
            <a:r>
              <a:rPr lang="es-EC" sz="2800" dirty="0"/>
              <a:t>S.A. </a:t>
            </a:r>
            <a:r>
              <a:rPr lang="es-EC" sz="2800" dirty="0" smtClean="0"/>
              <a:t>En </a:t>
            </a:r>
            <a:r>
              <a:rPr lang="es-EC" sz="2800" dirty="0"/>
              <a:t>el área de control de movimiento utilizando equipos y software de la marca OMRON.</a:t>
            </a:r>
          </a:p>
          <a:p>
            <a:pPr marL="285750" lvl="0" indent="-285750" algn="just">
              <a:buFont typeface="Courier New" panose="02070309020205020404" pitchFamily="49" charset="0"/>
              <a:buChar char="o"/>
            </a:pPr>
            <a:r>
              <a:rPr lang="es-EC" sz="2800" dirty="0"/>
              <a:t>Fomentar el interés de ingenieros y técnicos de la mayoría de empresas ecuatorianas en el área de control de movimiento utilizando hardware y software de la marca OMRON. </a:t>
            </a:r>
          </a:p>
          <a:p>
            <a:pPr marL="285750" lvl="0" indent="-285750" algn="just">
              <a:buFont typeface="Courier New" panose="02070309020205020404" pitchFamily="49" charset="0"/>
              <a:buChar char="o"/>
            </a:pPr>
            <a:r>
              <a:rPr lang="es-EC" sz="2800" dirty="0"/>
              <a:t>Desarrollar guías prácticas orientadas a procesos o aplicaciones reales en control de movimiento con la finalidad de disminuir el tiempo de integración y control de equipos de la marca OMRON.</a:t>
            </a:r>
          </a:p>
          <a:p>
            <a:pPr lvl="0" algn="just"/>
            <a:endParaRPr lang="es-EC" sz="2800" dirty="0"/>
          </a:p>
        </p:txBody>
      </p:sp>
    </p:spTree>
    <p:extLst>
      <p:ext uri="{BB962C8B-B14F-4D97-AF65-F5344CB8AC3E}">
        <p14:creationId xmlns:p14="http://schemas.microsoft.com/office/powerpoint/2010/main" val="2591171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09" y="93469"/>
            <a:ext cx="10818091" cy="54476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Objetivos Específicos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4800" b="1" i="0" u="none" strike="noStrike" kern="1200" cap="none" spc="0" normalizeH="0" baseline="0" noProof="0" dirty="0">
              <a:ln>
                <a:noFill/>
              </a:ln>
              <a:solidFill>
                <a:srgbClr val="5B9BD5"/>
              </a:solidFill>
              <a:effectLst/>
              <a:uLnTx/>
              <a:uFillTx/>
              <a:latin typeface="Calibri" panose="020F0502020204030204"/>
              <a:ea typeface="+mn-ea"/>
              <a:cs typeface="+mn-cs"/>
            </a:endParaRPr>
          </a:p>
          <a:p>
            <a:pPr marL="285750" lvl="0" indent="-285750" algn="just">
              <a:buFont typeface="Courier New" panose="02070309020205020404" pitchFamily="49" charset="0"/>
              <a:buChar char="o"/>
            </a:pPr>
            <a:r>
              <a:rPr lang="es-EC" sz="2800" dirty="0" smtClean="0"/>
              <a:t>Proveer </a:t>
            </a:r>
            <a:r>
              <a:rPr lang="es-EC" sz="2800" dirty="0"/>
              <a:t>de un sistema de entrenamiento </a:t>
            </a:r>
            <a:r>
              <a:rPr lang="es-EC" sz="2800" dirty="0" smtClean="0"/>
              <a:t>al </a:t>
            </a:r>
            <a:r>
              <a:rPr lang="es-EC" sz="2800" dirty="0"/>
              <a:t>departamento de ingeniería de la empresa SENSORTECSA S.A. </a:t>
            </a:r>
            <a:r>
              <a:rPr lang="es-EC" sz="2800" dirty="0" smtClean="0"/>
              <a:t>Con </a:t>
            </a:r>
            <a:r>
              <a:rPr lang="es-EC" sz="2800" dirty="0"/>
              <a:t>la finalidad de facilitar la capacitación </a:t>
            </a:r>
            <a:r>
              <a:rPr lang="es-EC" sz="2800" dirty="0" smtClean="0"/>
              <a:t>teórica-práctica de </a:t>
            </a:r>
            <a:r>
              <a:rPr lang="es-EC" sz="2800" dirty="0"/>
              <a:t>técnicos </a:t>
            </a:r>
            <a:r>
              <a:rPr lang="es-EC" sz="2800" dirty="0" smtClean="0"/>
              <a:t>e ingenieros de la misma</a:t>
            </a:r>
            <a:endParaRPr lang="es-EC" sz="2800" dirty="0"/>
          </a:p>
          <a:p>
            <a:pPr marL="285750" lvl="0" indent="-285750" algn="just">
              <a:buFont typeface="Courier New" panose="02070309020205020404" pitchFamily="49" charset="0"/>
              <a:buChar char="o"/>
            </a:pPr>
            <a:r>
              <a:rPr lang="es-EC" sz="2800" dirty="0" smtClean="0"/>
              <a:t>Integrar </a:t>
            </a:r>
            <a:r>
              <a:rPr lang="es-EC" sz="2800" dirty="0"/>
              <a:t>en un mismo sistema de entrenamiento diferentes tipos de equipos y tecnología de última generación en control de movimiento de la marca OMRON.</a:t>
            </a:r>
          </a:p>
          <a:p>
            <a:pPr marL="285750" lvl="0" indent="-285750" algn="just">
              <a:buFont typeface="Courier New" panose="02070309020205020404" pitchFamily="49" charset="0"/>
              <a:buChar char="o"/>
            </a:pPr>
            <a:r>
              <a:rPr lang="es-EC" sz="2800" dirty="0" smtClean="0"/>
              <a:t>Contribuir </a:t>
            </a:r>
            <a:r>
              <a:rPr lang="es-EC" sz="2800" dirty="0"/>
              <a:t>al desarrollo de habilidades en control de movimiento mediante el uso del módulo de entrenamiento. </a:t>
            </a:r>
          </a:p>
          <a:p>
            <a:pPr lvl="0" algn="just"/>
            <a:endParaRPr lang="es-EC" sz="2800" dirty="0"/>
          </a:p>
        </p:txBody>
      </p:sp>
    </p:spTree>
    <p:extLst>
      <p:ext uri="{BB962C8B-B14F-4D97-AF65-F5344CB8AC3E}">
        <p14:creationId xmlns:p14="http://schemas.microsoft.com/office/powerpoint/2010/main" val="3758421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r>
              <a:rPr lang="es-EC" smtClean="0"/>
              <a:t>DEPARTAMENTO DE ELÉCTRICA Y ELECTRÓNICA</a:t>
            </a:r>
            <a:endParaRPr lang="es-EC"/>
          </a:p>
        </p:txBody>
      </p:sp>
      <p:sp>
        <p:nvSpPr>
          <p:cNvPr id="8" name="Marcador de número de diapositiva 7"/>
          <p:cNvSpPr>
            <a:spLocks noGrp="1"/>
          </p:cNvSpPr>
          <p:nvPr>
            <p:ph type="sldNum" sz="quarter" idx="12"/>
          </p:nvPr>
        </p:nvSpPr>
        <p:spPr/>
        <p:txBody>
          <a:bodyPr/>
          <a:lstStyle/>
          <a:p>
            <a:fld id="{DFC91644-CAF4-47ED-A627-4EE750FE8E22}" type="slidenum">
              <a:rPr lang="es-EC" smtClean="0"/>
              <a:t>12</a:t>
            </a:fld>
            <a:endParaRPr lang="es-EC"/>
          </a:p>
        </p:txBody>
      </p:sp>
      <p:graphicFrame>
        <p:nvGraphicFramePr>
          <p:cNvPr id="10" name="Diagrama 9"/>
          <p:cNvGraphicFramePr/>
          <p:nvPr>
            <p:extLst>
              <p:ext uri="{D42A27DB-BD31-4B8C-83A1-F6EECF244321}">
                <p14:modId xmlns:p14="http://schemas.microsoft.com/office/powerpoint/2010/main" val="2550638355"/>
              </p:ext>
            </p:extLst>
          </p:nvPr>
        </p:nvGraphicFramePr>
        <p:xfrm>
          <a:off x="1939636" y="529362"/>
          <a:ext cx="831272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584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09" y="93469"/>
            <a:ext cx="10818091" cy="37240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El Control de Movimiento</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4800" b="1" i="0" u="none" strike="noStrike" kern="1200" cap="none" spc="0" normalizeH="0" baseline="0" noProof="0" dirty="0">
              <a:ln>
                <a:noFill/>
              </a:ln>
              <a:solidFill>
                <a:srgbClr val="5B9BD5"/>
              </a:solidFill>
              <a:effectLst/>
              <a:uLnTx/>
              <a:uFillTx/>
              <a:latin typeface="Calibri" panose="020F0502020204030204"/>
              <a:ea typeface="+mn-ea"/>
              <a:cs typeface="+mn-cs"/>
            </a:endParaRPr>
          </a:p>
          <a:p>
            <a:pPr marL="285750" lvl="0" indent="-285750" algn="just">
              <a:buFont typeface="Courier New" panose="02070309020205020404" pitchFamily="49" charset="0"/>
              <a:buChar char="o"/>
            </a:pPr>
            <a:r>
              <a:rPr lang="es-EC" sz="2800" dirty="0" smtClean="0">
                <a:solidFill>
                  <a:prstClr val="black"/>
                </a:solidFill>
              </a:rPr>
              <a:t>  En </a:t>
            </a:r>
            <a:r>
              <a:rPr lang="es-EC" sz="2800" dirty="0">
                <a:solidFill>
                  <a:prstClr val="black"/>
                </a:solidFill>
              </a:rPr>
              <a:t>la actualidad es un </a:t>
            </a:r>
            <a:r>
              <a:rPr lang="es-EC" sz="2800" dirty="0" smtClean="0">
                <a:solidFill>
                  <a:prstClr val="black"/>
                </a:solidFill>
              </a:rPr>
              <a:t>sub-campo </a:t>
            </a:r>
            <a:r>
              <a:rPr lang="es-EC" sz="2800" dirty="0">
                <a:solidFill>
                  <a:prstClr val="black"/>
                </a:solidFill>
              </a:rPr>
              <a:t>de la automatización el cual se ha convertido en un campo muy amplio de investigación. Las investigaciones de 1970 como la aplicación de los microprocesadores en el control de equipo eléctrico fueron la base fundamental para el campo de control de </a:t>
            </a:r>
            <a:r>
              <a:rPr lang="es-EC" sz="2800" dirty="0" smtClean="0">
                <a:solidFill>
                  <a:prstClr val="black"/>
                </a:solidFill>
              </a:rPr>
              <a:t>movimiento</a:t>
            </a:r>
          </a:p>
        </p:txBody>
      </p:sp>
    </p:spTree>
    <p:extLst>
      <p:ext uri="{BB962C8B-B14F-4D97-AF65-F5344CB8AC3E}">
        <p14:creationId xmlns:p14="http://schemas.microsoft.com/office/powerpoint/2010/main" val="2208225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09" y="93469"/>
            <a:ext cx="10818091" cy="20005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Evolución del Control de Movimiento</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4800" b="1" i="0" u="none" strike="noStrike" kern="1200" cap="none" spc="0" normalizeH="0" baseline="0" noProof="0" dirty="0">
              <a:ln>
                <a:noFill/>
              </a:ln>
              <a:solidFill>
                <a:srgbClr val="5B9BD5"/>
              </a:solidFill>
              <a:effectLst/>
              <a:uLnTx/>
              <a:uFillTx/>
              <a:latin typeface="Calibri" panose="020F0502020204030204"/>
              <a:ea typeface="+mn-ea"/>
              <a:cs typeface="+mn-cs"/>
            </a:endParaRPr>
          </a:p>
          <a:p>
            <a:pPr lvl="0" algn="just"/>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Imagen 8"/>
          <p:cNvPicPr/>
          <p:nvPr/>
        </p:nvPicPr>
        <p:blipFill rotWithShape="1">
          <a:blip r:embed="rId3"/>
          <a:srcRect l="11993" t="23501" r="41918" b="11629"/>
          <a:stretch/>
        </p:blipFill>
        <p:spPr bwMode="auto">
          <a:xfrm>
            <a:off x="1891087" y="1413633"/>
            <a:ext cx="7114368" cy="38326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401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uadroTexto 8"/>
          <p:cNvSpPr txBox="1"/>
          <p:nvPr/>
        </p:nvSpPr>
        <p:spPr>
          <a:xfrm>
            <a:off x="578188" y="634098"/>
            <a:ext cx="10865667"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4800" b="1" i="0" u="none" strike="noStrike" kern="1200" cap="none" spc="0" normalizeH="0" baseline="0" noProof="0" dirty="0">
              <a:ln>
                <a:noFill/>
              </a:ln>
              <a:solidFill>
                <a:srgbClr val="5B9BD5"/>
              </a:solidFill>
              <a:effectLst/>
              <a:uLnTx/>
              <a:uFillTx/>
              <a:latin typeface="Calibri" panose="020F0502020204030204"/>
              <a:ea typeface="+mn-ea"/>
              <a:cs typeface="+mn-cs"/>
            </a:endParaRPr>
          </a:p>
          <a:p>
            <a:pPr marL="285750" lvl="0" indent="-285750" algn="just">
              <a:buFont typeface="Courier New" panose="02070309020205020404" pitchFamily="49" charset="0"/>
              <a:buChar char="o"/>
            </a:pPr>
            <a:r>
              <a:rPr lang="es-EC" sz="2800" dirty="0">
                <a:solidFill>
                  <a:prstClr val="black"/>
                </a:solidFill>
              </a:rPr>
              <a:t>  En la actualidad la teoría de control de movimiento es muy extensa por lo que se requiere cursos complementarios para especializarse en dicha </a:t>
            </a:r>
            <a:r>
              <a:rPr lang="es-EC" sz="2800" dirty="0" smtClean="0">
                <a:solidFill>
                  <a:prstClr val="black"/>
                </a:solidFill>
              </a:rPr>
              <a:t>área. Este sistema de entrenamiento es una alternativa de aprendizaje teórico-practico que permite a los técnicos e ingenieros interesados en esta área, adquirir destrezas y capacidades en la integración de equipos en control de movimiento</a:t>
            </a:r>
          </a:p>
        </p:txBody>
      </p:sp>
    </p:spTree>
    <p:extLst>
      <p:ext uri="{BB962C8B-B14F-4D97-AF65-F5344CB8AC3E}">
        <p14:creationId xmlns:p14="http://schemas.microsoft.com/office/powerpoint/2010/main" val="3444807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r>
              <a:rPr lang="es-EC" smtClean="0"/>
              <a:t>DEPARTAMENTO DE ELÉCTRICA Y ELECTRÓNICA</a:t>
            </a:r>
            <a:endParaRPr lang="es-EC"/>
          </a:p>
        </p:txBody>
      </p:sp>
      <p:sp>
        <p:nvSpPr>
          <p:cNvPr id="8" name="Marcador de número de diapositiva 7"/>
          <p:cNvSpPr>
            <a:spLocks noGrp="1"/>
          </p:cNvSpPr>
          <p:nvPr>
            <p:ph type="sldNum" sz="quarter" idx="12"/>
          </p:nvPr>
        </p:nvSpPr>
        <p:spPr/>
        <p:txBody>
          <a:bodyPr/>
          <a:lstStyle/>
          <a:p>
            <a:fld id="{DFC91644-CAF4-47ED-A627-4EE750FE8E22}" type="slidenum">
              <a:rPr lang="es-EC" smtClean="0"/>
              <a:t>16</a:t>
            </a:fld>
            <a:endParaRPr lang="es-EC"/>
          </a:p>
        </p:txBody>
      </p:sp>
      <p:graphicFrame>
        <p:nvGraphicFramePr>
          <p:cNvPr id="10" name="Diagrama 9"/>
          <p:cNvGraphicFramePr/>
          <p:nvPr>
            <p:extLst>
              <p:ext uri="{D42A27DB-BD31-4B8C-83A1-F6EECF244321}">
                <p14:modId xmlns:p14="http://schemas.microsoft.com/office/powerpoint/2010/main" val="2448987871"/>
              </p:ext>
            </p:extLst>
          </p:nvPr>
        </p:nvGraphicFramePr>
        <p:xfrm>
          <a:off x="1939636" y="529362"/>
          <a:ext cx="831272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7550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09" y="93469"/>
            <a:ext cx="10818091" cy="63094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Descripción general del sistema</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4800" b="1" i="0" u="none" strike="noStrike" kern="1200" cap="none" spc="0" normalizeH="0" baseline="0" noProof="0" dirty="0">
              <a:ln>
                <a:noFill/>
              </a:ln>
              <a:solidFill>
                <a:srgbClr val="5B9BD5"/>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rPr>
              <a:t>El sistema de entrenamiento en control de movimiento permite  la simulación de procesos reales,</a:t>
            </a:r>
            <a:r>
              <a:rPr kumimoji="0" lang="es-EC" sz="2800" b="0" i="0" u="none" strike="noStrike" kern="1200" cap="none" spc="0" normalizeH="0" noProof="0" dirty="0" smtClean="0">
                <a:ln>
                  <a:noFill/>
                </a:ln>
                <a:solidFill>
                  <a:prstClr val="black"/>
                </a:solidFill>
                <a:effectLst/>
                <a:uLnTx/>
                <a:uFillTx/>
                <a:latin typeface="Calibri" panose="020F0502020204030204"/>
                <a:ea typeface="+mn-ea"/>
                <a:cs typeface="+mn-cs"/>
              </a:rPr>
              <a:t> con la finalidad de</a:t>
            </a:r>
            <a:r>
              <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solventar las necesidades </a:t>
            </a:r>
            <a:r>
              <a:rPr kumimoji="0" lang="es-EC" sz="2800" b="0" i="0" u="none" strike="noStrike" kern="1200" cap="none" spc="0" normalizeH="0" noProof="0" dirty="0" smtClean="0">
                <a:ln>
                  <a:noFill/>
                </a:ln>
                <a:solidFill>
                  <a:prstClr val="black"/>
                </a:solidFill>
                <a:effectLst/>
                <a:uLnTx/>
                <a:uFillTx/>
                <a:latin typeface="Calibri" panose="020F0502020204030204"/>
                <a:ea typeface="+mn-ea"/>
                <a:cs typeface="+mn-cs"/>
              </a:rPr>
              <a:t> de  aprendizaje y capacitación en este campo. Integra distintos equipos en control de movimiento </a:t>
            </a:r>
            <a:r>
              <a:rPr lang="es-EC" sz="2800" dirty="0" smtClean="0">
                <a:solidFill>
                  <a:prstClr val="black"/>
                </a:solidFill>
                <a:latin typeface="Calibri" panose="020F0502020204030204"/>
              </a:rPr>
              <a:t>los cuales utilizan varios protocolos de comunicación que permite el monitoreo y control de los mismos mediante su programación y configuración.</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436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09" y="93469"/>
            <a:ext cx="10818091" cy="54476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Descripción general del sistema</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4800" b="1" i="0" u="none" strike="noStrike" kern="1200" cap="none" spc="0" normalizeH="0" baseline="0" noProof="0" dirty="0">
              <a:ln>
                <a:noFill/>
              </a:ln>
              <a:solidFill>
                <a:srgbClr val="5B9BD5"/>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C" sz="2800" dirty="0" smtClean="0">
                <a:solidFill>
                  <a:prstClr val="black"/>
                </a:solidFill>
                <a:latin typeface="Calibri" panose="020F0502020204030204"/>
              </a:rPr>
              <a:t>Equipos en control de movimiento</a:t>
            </a:r>
          </a:p>
          <a:p>
            <a:pPr marR="0" lvl="0" algn="just" defTabSz="914400" rtl="0" eaLnBrk="1" fontAlgn="auto" latinLnBrk="0" hangingPunct="1">
              <a:lnSpc>
                <a:spcPct val="100000"/>
              </a:lnSpc>
              <a:spcBef>
                <a:spcPts val="0"/>
              </a:spcBef>
              <a:spcAft>
                <a:spcPts val="0"/>
              </a:spcAft>
              <a:buClrTx/>
              <a:buSzTx/>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C" sz="2800" dirty="0" smtClean="0">
                <a:solidFill>
                  <a:prstClr val="black"/>
                </a:solidFill>
                <a:latin typeface="Calibri" panose="020F0502020204030204"/>
              </a:rPr>
              <a:t>redes de comunicación </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321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r>
              <a:rPr lang="es-EC" smtClean="0"/>
              <a:t>DEPARTAMENTO DE ELÉCTRICA Y ELECTRÓNICA</a:t>
            </a:r>
            <a:endParaRPr lang="es-EC"/>
          </a:p>
        </p:txBody>
      </p:sp>
      <p:sp>
        <p:nvSpPr>
          <p:cNvPr id="8" name="Marcador de número de diapositiva 7"/>
          <p:cNvSpPr>
            <a:spLocks noGrp="1"/>
          </p:cNvSpPr>
          <p:nvPr>
            <p:ph type="sldNum" sz="quarter" idx="12"/>
          </p:nvPr>
        </p:nvSpPr>
        <p:spPr/>
        <p:txBody>
          <a:bodyPr/>
          <a:lstStyle/>
          <a:p>
            <a:fld id="{DFC91644-CAF4-47ED-A627-4EE750FE8E22}" type="slidenum">
              <a:rPr lang="es-EC" smtClean="0"/>
              <a:t>19</a:t>
            </a:fld>
            <a:endParaRPr lang="es-EC"/>
          </a:p>
        </p:txBody>
      </p:sp>
      <p:graphicFrame>
        <p:nvGraphicFramePr>
          <p:cNvPr id="10" name="Diagrama 9"/>
          <p:cNvGraphicFramePr/>
          <p:nvPr>
            <p:extLst>
              <p:ext uri="{D42A27DB-BD31-4B8C-83A1-F6EECF244321}">
                <p14:modId xmlns:p14="http://schemas.microsoft.com/office/powerpoint/2010/main" val="2259653618"/>
              </p:ext>
            </p:extLst>
          </p:nvPr>
        </p:nvGraphicFramePr>
        <p:xfrm>
          <a:off x="1939636" y="529362"/>
          <a:ext cx="831272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3932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r>
              <a:rPr lang="es-EC" smtClean="0"/>
              <a:t>DEPARTAMENTO DE ELÉCTRICA Y ELECTRÓNICA</a:t>
            </a:r>
            <a:endParaRPr lang="es-EC"/>
          </a:p>
        </p:txBody>
      </p:sp>
      <p:sp>
        <p:nvSpPr>
          <p:cNvPr id="8" name="Marcador de número de diapositiva 7"/>
          <p:cNvSpPr>
            <a:spLocks noGrp="1"/>
          </p:cNvSpPr>
          <p:nvPr>
            <p:ph type="sldNum" sz="quarter" idx="12"/>
          </p:nvPr>
        </p:nvSpPr>
        <p:spPr/>
        <p:txBody>
          <a:bodyPr/>
          <a:lstStyle/>
          <a:p>
            <a:fld id="{DFC91644-CAF4-47ED-A627-4EE750FE8E22}" type="slidenum">
              <a:rPr lang="es-EC" smtClean="0"/>
              <a:t>2</a:t>
            </a:fld>
            <a:endParaRPr lang="es-EC"/>
          </a:p>
        </p:txBody>
      </p:sp>
      <p:graphicFrame>
        <p:nvGraphicFramePr>
          <p:cNvPr id="10" name="Diagrama 9"/>
          <p:cNvGraphicFramePr/>
          <p:nvPr>
            <p:extLst>
              <p:ext uri="{D42A27DB-BD31-4B8C-83A1-F6EECF244321}">
                <p14:modId xmlns:p14="http://schemas.microsoft.com/office/powerpoint/2010/main" val="3956189185"/>
              </p:ext>
            </p:extLst>
          </p:nvPr>
        </p:nvGraphicFramePr>
        <p:xfrm>
          <a:off x="1760342" y="421785"/>
          <a:ext cx="831272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8357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09" y="93469"/>
            <a:ext cx="10818091" cy="84638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rPr>
              <a:t>Diseño</a:t>
            </a:r>
            <a:r>
              <a:rPr kumimoji="0" lang="es-EC" sz="4800" b="1" i="0" u="none" strike="noStrike" kern="1200" cap="none" spc="0" normalizeH="0" noProof="0" dirty="0" smtClean="0">
                <a:ln>
                  <a:noFill/>
                </a:ln>
                <a:solidFill>
                  <a:srgbClr val="5B9BD5"/>
                </a:solidFill>
                <a:effectLst/>
                <a:uLnTx/>
                <a:uFillTx/>
                <a:latin typeface="Calibri" panose="020F0502020204030204"/>
                <a:ea typeface="+mn-ea"/>
                <a:cs typeface="+mn-cs"/>
              </a:rPr>
              <a:t> del Sistema</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C" sz="2800" noProof="0" dirty="0" smtClean="0">
                <a:solidFill>
                  <a:prstClr val="black"/>
                </a:solidFill>
                <a:latin typeface="Calibri" panose="020F0502020204030204"/>
              </a:rPr>
              <a:t>Requerimientos  técnicos del </a:t>
            </a:r>
            <a:r>
              <a:rPr lang="es-EC" sz="2800" noProof="0" dirty="0">
                <a:solidFill>
                  <a:prstClr val="black"/>
                </a:solidFill>
                <a:latin typeface="Calibri" panose="020F0502020204030204"/>
              </a:rPr>
              <a:t> </a:t>
            </a:r>
            <a:r>
              <a:rPr lang="es-EC" sz="2800" noProof="0" dirty="0" smtClean="0">
                <a:solidFill>
                  <a:prstClr val="black"/>
                </a:solidFill>
                <a:latin typeface="Calibri" panose="020F0502020204030204"/>
              </a:rPr>
              <a:t>sistema de entrenamiento</a:t>
            </a:r>
          </a:p>
          <a:p>
            <a:pPr marL="742950" lvl="1" indent="-285750" algn="just">
              <a:buFont typeface="Courier New" panose="02070309020205020404" pitchFamily="49" charset="0"/>
              <a:buChar char="o"/>
              <a:defRPr/>
            </a:pPr>
            <a:r>
              <a:rPr lang="es-EC" sz="2800" dirty="0" smtClean="0">
                <a:solidFill>
                  <a:prstClr val="black"/>
                </a:solidFill>
                <a:latin typeface="Calibri" panose="020F0502020204030204"/>
              </a:rPr>
              <a:t>Integración de  equipos de ultima generación</a:t>
            </a:r>
          </a:p>
          <a:p>
            <a:pPr marL="742950" lvl="1" indent="-285750" algn="just">
              <a:buFont typeface="Courier New" panose="02070309020205020404" pitchFamily="49" charset="0"/>
              <a:buChar char="o"/>
              <a:defRPr/>
            </a:pPr>
            <a:r>
              <a:rPr lang="es-EC" sz="2800" noProof="0" dirty="0" smtClean="0">
                <a:solidFill>
                  <a:prstClr val="black"/>
                </a:solidFill>
                <a:latin typeface="Calibri" panose="020F0502020204030204"/>
              </a:rPr>
              <a:t>Fácil movilidad </a:t>
            </a:r>
          </a:p>
          <a:p>
            <a:pPr marL="742950" lvl="1" indent="-285750" algn="just">
              <a:buFont typeface="Courier New" panose="02070309020205020404" pitchFamily="49" charset="0"/>
              <a:buChar char="o"/>
              <a:defRPr/>
            </a:pPr>
            <a:r>
              <a:rPr lang="es-EC" sz="2800" dirty="0" smtClean="0">
                <a:solidFill>
                  <a:prstClr val="black"/>
                </a:solidFill>
                <a:latin typeface="Calibri" panose="020F0502020204030204"/>
              </a:rPr>
              <a:t>Equipos en control de movimiento en un solo modulo</a:t>
            </a:r>
          </a:p>
          <a:p>
            <a:pPr marL="742950" lvl="1" indent="-285750" algn="just">
              <a:buFont typeface="Courier New" panose="02070309020205020404" pitchFamily="49" charset="0"/>
              <a:buChar char="o"/>
              <a:defRPr/>
            </a:pPr>
            <a:r>
              <a:rPr lang="es-EC" sz="2800" dirty="0" smtClean="0">
                <a:solidFill>
                  <a:prstClr val="black"/>
                </a:solidFill>
                <a:latin typeface="Calibri" panose="020F0502020204030204"/>
              </a:rPr>
              <a:t>Demostración de funcionalidad del sistema mediante simulación de procesos</a:t>
            </a:r>
          </a:p>
          <a:p>
            <a:pPr lvl="1" algn="just">
              <a:defRPr/>
            </a:pPr>
            <a:endParaRPr lang="es-EC" sz="2800" dirty="0" smtClean="0">
              <a:solidFill>
                <a:prstClr val="black"/>
              </a:solidFill>
              <a:latin typeface="Calibri" panose="020F0502020204030204"/>
            </a:endParaRPr>
          </a:p>
          <a:p>
            <a:pPr lvl="1" algn="just">
              <a:defRPr/>
            </a:pPr>
            <a:endParaRPr lang="es-EC" sz="2800" noProof="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noProof="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028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09" y="93469"/>
            <a:ext cx="10818091" cy="81560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rPr>
              <a:t>Diseño</a:t>
            </a:r>
            <a:r>
              <a:rPr kumimoji="0" lang="es-EC" sz="4800" b="1" i="0" u="none" strike="noStrike" kern="1200" cap="none" spc="0" normalizeH="0" noProof="0" dirty="0" smtClean="0">
                <a:ln>
                  <a:noFill/>
                </a:ln>
                <a:solidFill>
                  <a:srgbClr val="5B9BD5"/>
                </a:solidFill>
                <a:effectLst/>
                <a:uLnTx/>
                <a:uFillTx/>
                <a:latin typeface="Calibri" panose="020F0502020204030204"/>
                <a:ea typeface="+mn-ea"/>
                <a:cs typeface="+mn-cs"/>
              </a:rPr>
              <a:t> del Sistema</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C" sz="2800" noProof="0" dirty="0" smtClean="0">
                <a:solidFill>
                  <a:prstClr val="black"/>
                </a:solidFill>
                <a:latin typeface="Calibri" panose="020F0502020204030204"/>
              </a:rPr>
              <a:t>Dos tipos de soluciones </a:t>
            </a:r>
          </a:p>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r>
              <a:rPr lang="es-EC" sz="2800" noProof="0" dirty="0" smtClean="0">
                <a:solidFill>
                  <a:prstClr val="black"/>
                </a:solidFill>
                <a:latin typeface="Calibri" panose="020F0502020204030204"/>
              </a:rPr>
              <a:t>Solución tipo modular</a:t>
            </a:r>
          </a:p>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endParaRPr lang="es-EC" sz="2800" noProof="0" dirty="0" smtClean="0">
              <a:solidFill>
                <a:prstClr val="black"/>
              </a:solidFill>
              <a:latin typeface="Calibri" panose="020F0502020204030204"/>
            </a:endParaRPr>
          </a:p>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endParaRPr lang="es-EC" sz="2800" dirty="0">
              <a:solidFill>
                <a:prstClr val="black"/>
              </a:solidFill>
              <a:latin typeface="Calibri" panose="020F0502020204030204"/>
            </a:endParaRPr>
          </a:p>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endParaRPr lang="es-EC" sz="2800" noProof="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lvl="1" algn="just">
              <a:defRPr/>
            </a:pPr>
            <a:endParaRPr lang="es-EC" sz="2800" dirty="0" smtClean="0">
              <a:solidFill>
                <a:prstClr val="black"/>
              </a:solidFill>
              <a:latin typeface="Calibri" panose="020F0502020204030204"/>
            </a:endParaRPr>
          </a:p>
          <a:p>
            <a:pPr lvl="1" algn="just">
              <a:defRPr/>
            </a:pPr>
            <a:endParaRPr lang="es-EC" sz="2800" noProof="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noProof="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Sistema de entrenamiento tipo modular (</a:t>
            </a:r>
            <a:r>
              <a:rPr kumimoji="0" lang="es-EC"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Gien</a:t>
            </a:r>
            <a:r>
              <a:rPr kumimoji="0" lang="es-EC" sz="2800" b="0" i="0" u="none" strike="noStrike" kern="1200" cap="none" spc="0" normalizeH="0" noProof="0" dirty="0" smtClean="0">
                <a:ln>
                  <a:noFill/>
                </a:ln>
                <a:solidFill>
                  <a:prstClr val="black"/>
                </a:solidFill>
                <a:effectLst/>
                <a:uLnTx/>
                <a:uFillTx/>
                <a:latin typeface="Calibri" panose="020F0502020204030204"/>
                <a:ea typeface="+mn-ea"/>
                <a:cs typeface="+mn-cs"/>
              </a:rPr>
              <a:t> Industries</a:t>
            </a:r>
            <a:r>
              <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2" name="Imagen 1"/>
          <p:cNvPicPr>
            <a:picLocks noChangeAspect="1"/>
          </p:cNvPicPr>
          <p:nvPr/>
        </p:nvPicPr>
        <p:blipFill>
          <a:blip r:embed="rId3"/>
          <a:stretch>
            <a:fillRect/>
          </a:stretch>
        </p:blipFill>
        <p:spPr>
          <a:xfrm>
            <a:off x="2549057" y="1813994"/>
            <a:ext cx="4766143" cy="3577065"/>
          </a:xfrm>
          <a:prstGeom prst="rect">
            <a:avLst/>
          </a:prstGeom>
        </p:spPr>
      </p:pic>
    </p:spTree>
    <p:extLst>
      <p:ext uri="{BB962C8B-B14F-4D97-AF65-F5344CB8AC3E}">
        <p14:creationId xmlns:p14="http://schemas.microsoft.com/office/powerpoint/2010/main" val="1778562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69"/>
            <a:ext cx="10455020" cy="81560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rPr>
              <a:t>Diseño</a:t>
            </a:r>
            <a:r>
              <a:rPr kumimoji="0" lang="es-EC" sz="4800" b="1" i="0" u="none" strike="noStrike" kern="1200" cap="none" spc="0" normalizeH="0" noProof="0" dirty="0" smtClean="0">
                <a:ln>
                  <a:noFill/>
                </a:ln>
                <a:solidFill>
                  <a:srgbClr val="5B9BD5"/>
                </a:solidFill>
                <a:effectLst/>
                <a:uLnTx/>
                <a:uFillTx/>
                <a:latin typeface="Calibri" panose="020F0502020204030204"/>
                <a:ea typeface="+mn-ea"/>
                <a:cs typeface="+mn-cs"/>
              </a:rPr>
              <a:t> del Sistema</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C" sz="2800" noProof="0" dirty="0" smtClean="0">
                <a:solidFill>
                  <a:prstClr val="black"/>
                </a:solidFill>
                <a:latin typeface="Calibri" panose="020F0502020204030204"/>
              </a:rPr>
              <a:t>Dos tipos de soluciones </a:t>
            </a:r>
          </a:p>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r>
              <a:rPr lang="es-EC" sz="2800" noProof="0" dirty="0" smtClean="0">
                <a:solidFill>
                  <a:prstClr val="black"/>
                </a:solidFill>
                <a:latin typeface="Calibri" panose="020F0502020204030204"/>
              </a:rPr>
              <a:t>Solución tipo compacto</a:t>
            </a:r>
          </a:p>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endParaRPr lang="es-EC" sz="2800" noProof="0" dirty="0" smtClean="0">
              <a:solidFill>
                <a:prstClr val="black"/>
              </a:solidFill>
              <a:latin typeface="Calibri" panose="020F0502020204030204"/>
            </a:endParaRPr>
          </a:p>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endParaRPr lang="es-EC" sz="2800" dirty="0">
              <a:solidFill>
                <a:prstClr val="black"/>
              </a:solidFill>
              <a:latin typeface="Calibri" panose="020F0502020204030204"/>
            </a:endParaRPr>
          </a:p>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endParaRPr lang="es-EC" sz="2800" noProof="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lvl="1" algn="just">
              <a:defRPr/>
            </a:pPr>
            <a:endParaRPr lang="es-EC" sz="2800" dirty="0" smtClean="0">
              <a:solidFill>
                <a:prstClr val="black"/>
              </a:solidFill>
              <a:latin typeface="Calibri" panose="020F0502020204030204"/>
            </a:endParaRPr>
          </a:p>
          <a:p>
            <a:pPr lvl="1" algn="just">
              <a:defRPr/>
            </a:pPr>
            <a:endParaRPr lang="es-EC" sz="2800" noProof="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noProof="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Sistema de entrenamiento tipo </a:t>
            </a:r>
            <a:r>
              <a:rPr kumimoji="0" lang="es-EC" sz="2800" b="0" i="0" u="none" strike="noStrike" kern="1200" cap="none" spc="0" normalizeH="0" noProof="0" dirty="0" smtClean="0">
                <a:ln>
                  <a:noFill/>
                </a:ln>
                <a:solidFill>
                  <a:prstClr val="black"/>
                </a:solidFill>
                <a:effectLst/>
                <a:uLnTx/>
                <a:uFillTx/>
                <a:latin typeface="Calibri" panose="020F0502020204030204"/>
                <a:ea typeface="+mn-ea"/>
                <a:cs typeface="+mn-cs"/>
              </a:rPr>
              <a:t> compacto </a:t>
            </a:r>
            <a:r>
              <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(I.E.S. )</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4" name="Imagen 3"/>
          <p:cNvPicPr>
            <a:picLocks noChangeAspect="1"/>
          </p:cNvPicPr>
          <p:nvPr/>
        </p:nvPicPr>
        <p:blipFill>
          <a:blip r:embed="rId3"/>
          <a:stretch>
            <a:fillRect/>
          </a:stretch>
        </p:blipFill>
        <p:spPr>
          <a:xfrm>
            <a:off x="3210259" y="1895696"/>
            <a:ext cx="3818069" cy="3375800"/>
          </a:xfrm>
          <a:prstGeom prst="rect">
            <a:avLst/>
          </a:prstGeom>
        </p:spPr>
      </p:pic>
    </p:spTree>
    <p:extLst>
      <p:ext uri="{BB962C8B-B14F-4D97-AF65-F5344CB8AC3E}">
        <p14:creationId xmlns:p14="http://schemas.microsoft.com/office/powerpoint/2010/main" val="1589576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269725"/>
            <a:ext cx="8074890" cy="523220"/>
          </a:xfrm>
          <a:prstGeom prst="rect">
            <a:avLst/>
          </a:prstGeom>
          <a:noFill/>
        </p:spPr>
        <p:txBody>
          <a:bodyPr wrap="square" rtlCol="0">
            <a:spAutoFit/>
          </a:bodyPr>
          <a:lstStyle/>
          <a:p>
            <a:pPr lvl="0" algn="just">
              <a:defRPr/>
            </a:pPr>
            <a:r>
              <a:rPr lang="es-EC" sz="2800" b="1">
                <a:solidFill>
                  <a:srgbClr val="5B9BD5"/>
                </a:solidFill>
              </a:rPr>
              <a:t>Diseño del Sistema</a:t>
            </a:r>
            <a:endParaRPr lang="es-EC" sz="2800" b="1" dirty="0">
              <a:solidFill>
                <a:srgbClr val="5B9BD5"/>
              </a:solidFill>
            </a:endParaRPr>
          </a:p>
        </p:txBody>
      </p:sp>
      <p:sp>
        <p:nvSpPr>
          <p:cNvPr id="11" name="Rectangle 2"/>
          <p:cNvSpPr>
            <a:spLocks noChangeArrowheads="1"/>
          </p:cNvSpPr>
          <p:nvPr/>
        </p:nvSpPr>
        <p:spPr bwMode="auto">
          <a:xfrm>
            <a:off x="1857603" y="4784514"/>
            <a:ext cx="3997305" cy="492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6941" tIns="152352" rIns="91440" bIns="152352" numCol="1" anchor="ctr" anchorCtr="0" compatLnSpc="1">
            <a:prstTxWarp prst="textNoShape">
              <a:avLst/>
            </a:prstTxWarp>
            <a:spAutoFit/>
          </a:bodyPr>
          <a:lstStyle>
            <a:lvl1pPr indent="1444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44463"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r>
              <a:rPr kumimoji="0" lang="es-EC" altLang="es-EC" sz="1200" b="1" i="0" u="none" strike="noStrike" cap="none" normalizeH="0" baseline="0" dirty="0" smtClean="0" bmk="">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abla comparativa entre las posibles soluciones</a:t>
            </a:r>
          </a:p>
        </p:txBody>
      </p:sp>
      <p:pic>
        <p:nvPicPr>
          <p:cNvPr id="12" name="Imagen 11"/>
          <p:cNvPicPr>
            <a:picLocks noChangeAspect="1"/>
          </p:cNvPicPr>
          <p:nvPr/>
        </p:nvPicPr>
        <p:blipFill rotWithShape="1">
          <a:blip r:embed="rId3"/>
          <a:srcRect t="22254"/>
          <a:stretch/>
        </p:blipFill>
        <p:spPr>
          <a:xfrm>
            <a:off x="1985818" y="934973"/>
            <a:ext cx="8005205" cy="4474826"/>
          </a:xfrm>
          <a:prstGeom prst="rect">
            <a:avLst/>
          </a:prstGeom>
        </p:spPr>
      </p:pic>
    </p:spTree>
    <p:extLst>
      <p:ext uri="{BB962C8B-B14F-4D97-AF65-F5344CB8AC3E}">
        <p14:creationId xmlns:p14="http://schemas.microsoft.com/office/powerpoint/2010/main" val="2203595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69"/>
            <a:ext cx="10455020" cy="55707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rPr>
              <a:t>Diseño</a:t>
            </a:r>
            <a:r>
              <a:rPr kumimoji="0" lang="es-EC" sz="4800" b="1" i="0" u="none" strike="noStrike" kern="1200" cap="none" spc="0" normalizeH="0" noProof="0" dirty="0" smtClean="0">
                <a:ln>
                  <a:noFill/>
                </a:ln>
                <a:solidFill>
                  <a:srgbClr val="5B9BD5"/>
                </a:solidFill>
                <a:effectLst/>
                <a:uLnTx/>
                <a:uFillTx/>
                <a:latin typeface="Calibri" panose="020F0502020204030204"/>
                <a:ea typeface="+mn-ea"/>
                <a:cs typeface="+mn-cs"/>
              </a:rPr>
              <a:t> del Sistema</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R="0" lvl="0" algn="just" defTabSz="914400" rtl="0" eaLnBrk="1" fontAlgn="auto" latinLnBrk="0" hangingPunct="1">
              <a:lnSpc>
                <a:spcPct val="100000"/>
              </a:lnSpc>
              <a:spcBef>
                <a:spcPts val="0"/>
              </a:spcBef>
              <a:spcAft>
                <a:spcPts val="0"/>
              </a:spcAft>
              <a:buClrTx/>
              <a:buSzTx/>
              <a:tabLst/>
              <a:defRPr/>
            </a:pPr>
            <a:endParaRPr lang="es-EC" sz="2800" noProof="0" dirty="0" smtClean="0">
              <a:solidFill>
                <a:prstClr val="black"/>
              </a:solidFill>
              <a:latin typeface="Calibri" panose="020F0502020204030204"/>
            </a:endParaRPr>
          </a:p>
          <a:p>
            <a:pPr marL="285750" lvl="0" indent="-285750" algn="just">
              <a:buFont typeface="Courier New" panose="02070309020205020404" pitchFamily="49" charset="0"/>
              <a:buChar char="o"/>
              <a:defRPr/>
            </a:pPr>
            <a:r>
              <a:rPr lang="es-EC" sz="2800" dirty="0">
                <a:solidFill>
                  <a:prstClr val="black"/>
                </a:solidFill>
              </a:rPr>
              <a:t>Una vez analizada la matriz comparativa de las dos alternativas de solución, optaremos por el diseño modular, ya que abarca con la mayoría de requerimientos que debe cumplir el sistema de entrenamiento en control de movimiento para la empresa SENSORTECSA S.A. y cumple con el alcance del proyecto planteado.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700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69"/>
            <a:ext cx="10455020" cy="72943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Estructura Física del Sistema</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R="0" lvl="0" algn="just" defTabSz="914400" rtl="0" eaLnBrk="1" fontAlgn="auto" latinLnBrk="0" hangingPunct="1">
              <a:lnSpc>
                <a:spcPct val="100000"/>
              </a:lnSpc>
              <a:spcBef>
                <a:spcPts val="0"/>
              </a:spcBef>
              <a:spcAft>
                <a:spcPts val="0"/>
              </a:spcAft>
              <a:buClrTx/>
              <a:buSzTx/>
              <a:tabLst/>
              <a:defRPr/>
            </a:pPr>
            <a:endParaRPr lang="es-EC" sz="2800" noProof="0" dirty="0" smtClean="0">
              <a:solidFill>
                <a:prstClr val="black"/>
              </a:solidFill>
              <a:latin typeface="Calibri" panose="020F0502020204030204"/>
            </a:endParaRPr>
          </a:p>
          <a:p>
            <a:pPr marL="285750" lvl="0" indent="-285750" algn="just">
              <a:buFont typeface="Courier New" panose="02070309020205020404" pitchFamily="49" charset="0"/>
              <a:buChar char="o"/>
              <a:defRPr/>
            </a:pPr>
            <a:r>
              <a:rPr lang="es-EC" sz="2800" noProof="0" dirty="0" smtClean="0">
                <a:solidFill>
                  <a:prstClr val="black"/>
                </a:solidFill>
              </a:rPr>
              <a:t>La estructura física del sistema de entrenamiento contara con un </a:t>
            </a:r>
            <a:r>
              <a:rPr lang="es-EC" sz="2800" noProof="0" dirty="0" err="1" smtClean="0">
                <a:solidFill>
                  <a:prstClr val="black"/>
                </a:solidFill>
              </a:rPr>
              <a:t>dise</a:t>
            </a:r>
            <a:r>
              <a:rPr lang="es-EC" sz="2800" dirty="0" err="1" smtClean="0">
                <a:solidFill>
                  <a:prstClr val="black"/>
                </a:solidFill>
              </a:rPr>
              <a:t>ño</a:t>
            </a:r>
            <a:r>
              <a:rPr lang="es-EC" sz="2800" dirty="0" smtClean="0">
                <a:solidFill>
                  <a:prstClr val="black"/>
                </a:solidFill>
              </a:rPr>
              <a:t> que se adapte a </a:t>
            </a:r>
            <a:r>
              <a:rPr lang="es-EC" sz="2800" dirty="0">
                <a:solidFill>
                  <a:prstClr val="black"/>
                </a:solidFill>
              </a:rPr>
              <a:t>los requerimientos técnicos de un módulo de entrenamiento </a:t>
            </a:r>
            <a:r>
              <a:rPr lang="es-EC" sz="2800" dirty="0" smtClean="0">
                <a:solidFill>
                  <a:prstClr val="black"/>
                </a:solidFill>
              </a:rPr>
              <a:t>didáctico</a:t>
            </a:r>
            <a:r>
              <a:rPr lang="es-EC" sz="2800" dirty="0">
                <a:solidFill>
                  <a:prstClr val="black"/>
                </a:solidFill>
              </a:rPr>
              <a:t> </a:t>
            </a:r>
            <a:r>
              <a:rPr lang="es-EC" sz="2800" dirty="0" smtClean="0">
                <a:solidFill>
                  <a:prstClr val="black"/>
                </a:solidFill>
              </a:rPr>
              <a:t>y demás necesidades.</a:t>
            </a:r>
          </a:p>
          <a:p>
            <a:pPr marL="285750" lvl="0" indent="-285750" algn="just">
              <a:buFont typeface="Courier New" panose="02070309020205020404" pitchFamily="49" charset="0"/>
              <a:buChar char="o"/>
              <a:defRPr/>
            </a:pPr>
            <a:r>
              <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La</a:t>
            </a:r>
            <a:r>
              <a:rPr kumimoji="0" lang="es-EC" sz="2800" b="0" i="0" u="none" strike="noStrike" kern="1200" cap="none" spc="0" normalizeH="0" noProof="0" dirty="0" smtClean="0">
                <a:ln>
                  <a:noFill/>
                </a:ln>
                <a:solidFill>
                  <a:prstClr val="black"/>
                </a:solidFill>
                <a:effectLst/>
                <a:uLnTx/>
                <a:uFillTx/>
                <a:latin typeface="Calibri" panose="020F0502020204030204"/>
                <a:ea typeface="+mn-ea"/>
                <a:cs typeface="+mn-cs"/>
              </a:rPr>
              <a:t> principal norma a la que se rige el diseño del sistema de entrenamiento es la norma IEC 61439, la misma que garantiza niveles de seguridad para los equipos instalados y personas que interactuaran con el sistema, esta norma corresponde a instalaciones y montaje de equipos de montaje de baja tensión para distribución de potencia, mando y control</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896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1117574" cy="717119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noProof="0" dirty="0" smtClean="0">
                <a:solidFill>
                  <a:srgbClr val="5B9BD5"/>
                </a:solidFill>
                <a:latin typeface="Calibri" panose="020F0502020204030204"/>
              </a:rPr>
              <a:t>Dimensionamiento de la Estructura Metálica</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lvl="0" algn="just">
              <a:defRPr/>
            </a:pPr>
            <a:r>
              <a:rPr lang="es-EC" dirty="0" smtClean="0"/>
              <a:t>                                                                                  Estructura </a:t>
            </a:r>
            <a:r>
              <a:rPr lang="es-EC" dirty="0"/>
              <a:t>metálica tipo abierto</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2" name="Imagen 1"/>
          <p:cNvPicPr>
            <a:picLocks noChangeAspect="1"/>
          </p:cNvPicPr>
          <p:nvPr/>
        </p:nvPicPr>
        <p:blipFill>
          <a:blip r:embed="rId3"/>
          <a:stretch>
            <a:fillRect/>
          </a:stretch>
        </p:blipFill>
        <p:spPr>
          <a:xfrm>
            <a:off x="1454307" y="1835551"/>
            <a:ext cx="9839336" cy="3775559"/>
          </a:xfrm>
          <a:prstGeom prst="rect">
            <a:avLst/>
          </a:prstGeom>
        </p:spPr>
      </p:pic>
    </p:spTree>
    <p:extLst>
      <p:ext uri="{BB962C8B-B14F-4D97-AF65-F5344CB8AC3E}">
        <p14:creationId xmlns:p14="http://schemas.microsoft.com/office/powerpoint/2010/main" val="1982149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1117574"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noProof="0" dirty="0" smtClean="0">
                <a:solidFill>
                  <a:srgbClr val="5B9BD5"/>
                </a:solidFill>
                <a:latin typeface="Calibri" panose="020F0502020204030204"/>
              </a:rPr>
              <a:t>Distribución Física de los Equipos</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lvl="0" algn="just">
              <a:defRPr/>
            </a:pPr>
            <a:r>
              <a:rPr lang="es-EC" dirty="0" smtClean="0"/>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4" name="Imagen 3"/>
          <p:cNvPicPr>
            <a:picLocks noChangeAspect="1"/>
          </p:cNvPicPr>
          <p:nvPr/>
        </p:nvPicPr>
        <p:blipFill>
          <a:blip r:embed="rId4"/>
          <a:stretch>
            <a:fillRect/>
          </a:stretch>
        </p:blipFill>
        <p:spPr>
          <a:xfrm>
            <a:off x="697714" y="1193903"/>
            <a:ext cx="10826207" cy="4164906"/>
          </a:xfrm>
          <a:prstGeom prst="rect">
            <a:avLst/>
          </a:prstGeom>
        </p:spPr>
      </p:pic>
    </p:spTree>
    <p:extLst>
      <p:ext uri="{BB962C8B-B14F-4D97-AF65-F5344CB8AC3E}">
        <p14:creationId xmlns:p14="http://schemas.microsoft.com/office/powerpoint/2010/main" val="3439359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1117574" cy="88639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Software de Desarrollo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C"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Cx-One</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742950" lvl="1" indent="-285750" algn="just">
              <a:buFont typeface="Courier New" panose="02070309020205020404" pitchFamily="49" charset="0"/>
              <a:buChar char="o"/>
              <a:defRPr/>
            </a:pPr>
            <a:r>
              <a:rPr lang="es-EC" sz="2800" dirty="0" err="1" smtClean="0">
                <a:solidFill>
                  <a:prstClr val="black"/>
                </a:solidFill>
                <a:latin typeface="Calibri" panose="020F0502020204030204"/>
              </a:rPr>
              <a:t>Cx-Programmer</a:t>
            </a:r>
            <a:endParaRPr lang="es-EC" sz="2800" dirty="0" smtClean="0">
              <a:solidFill>
                <a:prstClr val="black"/>
              </a:solidFill>
              <a:latin typeface="Calibri" panose="020F0502020204030204"/>
            </a:endParaRPr>
          </a:p>
          <a:p>
            <a:pPr marL="742950" lvl="1" indent="-285750" algn="just">
              <a:buFont typeface="Courier New" panose="02070309020205020404" pitchFamily="49" charset="0"/>
              <a:buChar char="o"/>
              <a:defRPr/>
            </a:pPr>
            <a:r>
              <a:rPr kumimoji="0" lang="es-EC"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Cx</a:t>
            </a:r>
            <a:r>
              <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-Drive</a:t>
            </a:r>
          </a:p>
          <a:p>
            <a:pPr marL="742950" lvl="1" indent="-285750" algn="just">
              <a:buFont typeface="Courier New" panose="02070309020205020404" pitchFamily="49" charset="0"/>
              <a:buChar char="o"/>
              <a:defRPr/>
            </a:pPr>
            <a:r>
              <a:rPr lang="es-EC" sz="2800" noProof="0" dirty="0" smtClean="0">
                <a:solidFill>
                  <a:prstClr val="black"/>
                </a:solidFill>
                <a:latin typeface="Calibri" panose="020F0502020204030204"/>
              </a:rPr>
              <a:t>Nb-</a:t>
            </a:r>
            <a:r>
              <a:rPr lang="es-EC" sz="2800" noProof="0" dirty="0" err="1" smtClean="0">
                <a:solidFill>
                  <a:prstClr val="black"/>
                </a:solidFill>
                <a:latin typeface="Calibri" panose="020F0502020204030204"/>
              </a:rPr>
              <a:t>Designer</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C" sz="2800" dirty="0" err="1" smtClean="0">
                <a:solidFill>
                  <a:prstClr val="black"/>
                </a:solidFill>
                <a:latin typeface="Calibri" panose="020F0502020204030204"/>
              </a:rPr>
              <a:t>Sysmac</a:t>
            </a:r>
            <a:r>
              <a:rPr lang="es-EC" sz="2800" dirty="0" smtClean="0">
                <a:solidFill>
                  <a:prstClr val="black"/>
                </a:solidFill>
                <a:latin typeface="Calibri" panose="020F0502020204030204"/>
              </a:rPr>
              <a:t> Studio</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lvl="0" algn="just">
              <a:defRPr/>
            </a:pPr>
            <a:r>
              <a:rPr lang="es-EC" dirty="0" smtClean="0"/>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2" name="Imagen 1"/>
          <p:cNvPicPr>
            <a:picLocks noChangeAspect="1"/>
          </p:cNvPicPr>
          <p:nvPr/>
        </p:nvPicPr>
        <p:blipFill>
          <a:blip r:embed="rId4"/>
          <a:stretch>
            <a:fillRect/>
          </a:stretch>
        </p:blipFill>
        <p:spPr>
          <a:xfrm>
            <a:off x="4038600" y="1027426"/>
            <a:ext cx="3718090" cy="2266548"/>
          </a:xfrm>
          <a:prstGeom prst="rect">
            <a:avLst/>
          </a:prstGeom>
        </p:spPr>
      </p:pic>
      <p:pic>
        <p:nvPicPr>
          <p:cNvPr id="5" name="Imagen 4"/>
          <p:cNvPicPr>
            <a:picLocks noChangeAspect="1"/>
          </p:cNvPicPr>
          <p:nvPr/>
        </p:nvPicPr>
        <p:blipFill>
          <a:blip r:embed="rId5"/>
          <a:stretch>
            <a:fillRect/>
          </a:stretch>
        </p:blipFill>
        <p:spPr>
          <a:xfrm>
            <a:off x="3234533" y="3795373"/>
            <a:ext cx="4698186" cy="2424870"/>
          </a:xfrm>
          <a:prstGeom prst="rect">
            <a:avLst/>
          </a:prstGeom>
        </p:spPr>
      </p:pic>
    </p:spTree>
    <p:extLst>
      <p:ext uri="{BB962C8B-B14F-4D97-AF65-F5344CB8AC3E}">
        <p14:creationId xmlns:p14="http://schemas.microsoft.com/office/powerpoint/2010/main" val="222159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1117574" cy="67095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Implementación del Sistema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C" sz="2800" dirty="0" smtClean="0">
                <a:solidFill>
                  <a:prstClr val="black"/>
                </a:solidFill>
                <a:latin typeface="Calibri" panose="020F0502020204030204"/>
              </a:rPr>
              <a:t>Estructura Metálica</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lvl="0" algn="just">
              <a:defRPr/>
            </a:pPr>
            <a:r>
              <a:rPr lang="es-EC" dirty="0" smtClean="0"/>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9" name="Imagen 8"/>
          <p:cNvPicPr/>
          <p:nvPr/>
        </p:nvPicPr>
        <p:blipFill rotWithShape="1">
          <a:blip r:embed="rId4"/>
          <a:srcRect l="37239" t="26184" r="33942" b="42521"/>
          <a:stretch/>
        </p:blipFill>
        <p:spPr bwMode="auto">
          <a:xfrm>
            <a:off x="1427747" y="2288782"/>
            <a:ext cx="4237624" cy="2588344"/>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4"/>
          <a:srcRect l="36131" t="26184" r="36152" b="42521"/>
          <a:stretch/>
        </p:blipFill>
        <p:spPr bwMode="auto">
          <a:xfrm>
            <a:off x="5665371" y="2288782"/>
            <a:ext cx="4075697" cy="25883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5566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r>
              <a:rPr lang="es-EC" smtClean="0"/>
              <a:t>DEPARTAMENTO DE ELÉCTRICA Y ELECTRÓNICA</a:t>
            </a:r>
            <a:endParaRPr lang="es-EC"/>
          </a:p>
        </p:txBody>
      </p:sp>
      <p:sp>
        <p:nvSpPr>
          <p:cNvPr id="8" name="Marcador de número de diapositiva 7"/>
          <p:cNvSpPr>
            <a:spLocks noGrp="1"/>
          </p:cNvSpPr>
          <p:nvPr>
            <p:ph type="sldNum" sz="quarter" idx="12"/>
          </p:nvPr>
        </p:nvSpPr>
        <p:spPr/>
        <p:txBody>
          <a:bodyPr/>
          <a:lstStyle/>
          <a:p>
            <a:fld id="{DFC91644-CAF4-47ED-A627-4EE750FE8E22}" type="slidenum">
              <a:rPr lang="es-EC" smtClean="0"/>
              <a:t>3</a:t>
            </a:fld>
            <a:endParaRPr lang="es-EC"/>
          </a:p>
        </p:txBody>
      </p:sp>
      <p:graphicFrame>
        <p:nvGraphicFramePr>
          <p:cNvPr id="10" name="Diagrama 9"/>
          <p:cNvGraphicFramePr/>
          <p:nvPr>
            <p:extLst>
              <p:ext uri="{D42A27DB-BD31-4B8C-83A1-F6EECF244321}">
                <p14:modId xmlns:p14="http://schemas.microsoft.com/office/powerpoint/2010/main" val="4257321602"/>
              </p:ext>
            </p:extLst>
          </p:nvPr>
        </p:nvGraphicFramePr>
        <p:xfrm>
          <a:off x="1921163" y="529362"/>
          <a:ext cx="831272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0799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1117574" cy="71404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Implementación del Sistema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C" sz="2800" dirty="0" smtClean="0">
                <a:solidFill>
                  <a:prstClr val="black"/>
                </a:solidFill>
                <a:latin typeface="Calibri" panose="020F0502020204030204"/>
              </a:rPr>
              <a:t>Distribución de Elementos</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lvl="0" algn="just">
              <a:defRPr/>
            </a:pPr>
            <a:r>
              <a:rPr lang="es-EC" dirty="0" smtClean="0"/>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2" name="Imagen 1"/>
          <p:cNvPicPr>
            <a:picLocks noChangeAspect="1"/>
          </p:cNvPicPr>
          <p:nvPr/>
        </p:nvPicPr>
        <p:blipFill>
          <a:blip r:embed="rId4"/>
          <a:stretch>
            <a:fillRect/>
          </a:stretch>
        </p:blipFill>
        <p:spPr>
          <a:xfrm>
            <a:off x="735967" y="1909769"/>
            <a:ext cx="6233319" cy="3507818"/>
          </a:xfrm>
          <a:prstGeom prst="rect">
            <a:avLst/>
          </a:prstGeom>
        </p:spPr>
      </p:pic>
      <p:pic>
        <p:nvPicPr>
          <p:cNvPr id="4" name="Imagen 3"/>
          <p:cNvPicPr>
            <a:picLocks noChangeAspect="1"/>
          </p:cNvPicPr>
          <p:nvPr/>
        </p:nvPicPr>
        <p:blipFill>
          <a:blip r:embed="rId5"/>
          <a:stretch>
            <a:fillRect/>
          </a:stretch>
        </p:blipFill>
        <p:spPr>
          <a:xfrm>
            <a:off x="7077668" y="2606555"/>
            <a:ext cx="4467233" cy="1717973"/>
          </a:xfrm>
          <a:prstGeom prst="rect">
            <a:avLst/>
          </a:prstGeom>
        </p:spPr>
      </p:pic>
    </p:spTree>
    <p:extLst>
      <p:ext uri="{BB962C8B-B14F-4D97-AF65-F5344CB8AC3E}">
        <p14:creationId xmlns:p14="http://schemas.microsoft.com/office/powerpoint/2010/main" val="3332215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1117574" cy="75713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Implementación del Sistema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C" sz="2800" dirty="0" smtClean="0">
                <a:solidFill>
                  <a:prstClr val="black"/>
                </a:solidFill>
                <a:latin typeface="Calibri" panose="020F0502020204030204"/>
              </a:rPr>
              <a:t>Cableado Interno</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lvl="0" algn="just">
              <a:defRPr/>
            </a:pPr>
            <a:r>
              <a:rPr lang="es-EC" dirty="0" smtClean="0"/>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5" name="Imagen 4"/>
          <p:cNvPicPr>
            <a:picLocks noChangeAspect="1"/>
          </p:cNvPicPr>
          <p:nvPr/>
        </p:nvPicPr>
        <p:blipFill>
          <a:blip r:embed="rId4"/>
          <a:stretch>
            <a:fillRect/>
          </a:stretch>
        </p:blipFill>
        <p:spPr>
          <a:xfrm>
            <a:off x="3662892" y="993193"/>
            <a:ext cx="4229823" cy="5090943"/>
          </a:xfrm>
          <a:prstGeom prst="rect">
            <a:avLst/>
          </a:prstGeom>
        </p:spPr>
      </p:pic>
    </p:spTree>
    <p:extLst>
      <p:ext uri="{BB962C8B-B14F-4D97-AF65-F5344CB8AC3E}">
        <p14:creationId xmlns:p14="http://schemas.microsoft.com/office/powerpoint/2010/main" val="909014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1117574" cy="80021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Implementación del Sistema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C" sz="2800" dirty="0" smtClean="0">
                <a:solidFill>
                  <a:prstClr val="black"/>
                </a:solidFill>
                <a:latin typeface="Calibri" panose="020F0502020204030204"/>
              </a:rPr>
              <a:t>Etiquetado de Conexiones</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lvl="0" algn="just">
              <a:defRPr/>
            </a:pPr>
            <a:r>
              <a:rPr lang="es-EC" dirty="0" smtClean="0"/>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2" name="Imagen 1"/>
          <p:cNvPicPr>
            <a:picLocks noChangeAspect="1"/>
          </p:cNvPicPr>
          <p:nvPr/>
        </p:nvPicPr>
        <p:blipFill>
          <a:blip r:embed="rId4"/>
          <a:stretch>
            <a:fillRect/>
          </a:stretch>
        </p:blipFill>
        <p:spPr>
          <a:xfrm>
            <a:off x="2034859" y="1870663"/>
            <a:ext cx="4007482" cy="4052727"/>
          </a:xfrm>
          <a:prstGeom prst="rect">
            <a:avLst/>
          </a:prstGeom>
        </p:spPr>
      </p:pic>
      <p:pic>
        <p:nvPicPr>
          <p:cNvPr id="4" name="Imagen 3"/>
          <p:cNvPicPr>
            <a:picLocks noChangeAspect="1"/>
          </p:cNvPicPr>
          <p:nvPr/>
        </p:nvPicPr>
        <p:blipFill rotWithShape="1">
          <a:blip r:embed="rId5"/>
          <a:srcRect t="48996"/>
          <a:stretch/>
        </p:blipFill>
        <p:spPr>
          <a:xfrm rot="5400000">
            <a:off x="5044891" y="2875109"/>
            <a:ext cx="3928520" cy="2043835"/>
          </a:xfrm>
          <a:prstGeom prst="rect">
            <a:avLst/>
          </a:prstGeom>
        </p:spPr>
      </p:pic>
    </p:spTree>
    <p:extLst>
      <p:ext uri="{BB962C8B-B14F-4D97-AF65-F5344CB8AC3E}">
        <p14:creationId xmlns:p14="http://schemas.microsoft.com/office/powerpoint/2010/main" val="2291449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1117574" cy="84330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Implementación del Sistema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C" sz="2800" dirty="0" smtClean="0">
                <a:solidFill>
                  <a:prstClr val="black"/>
                </a:solidFill>
                <a:latin typeface="Calibri" panose="020F0502020204030204"/>
              </a:rPr>
              <a:t>Puesta a tierra</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lvl="0" algn="just">
              <a:defRPr/>
            </a:pPr>
            <a:r>
              <a:rPr lang="es-EC" dirty="0" smtClean="0"/>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5" name="Imagen 4"/>
          <p:cNvPicPr>
            <a:picLocks noChangeAspect="1"/>
          </p:cNvPicPr>
          <p:nvPr/>
        </p:nvPicPr>
        <p:blipFill>
          <a:blip r:embed="rId4"/>
          <a:stretch>
            <a:fillRect/>
          </a:stretch>
        </p:blipFill>
        <p:spPr>
          <a:xfrm>
            <a:off x="1067666" y="1920807"/>
            <a:ext cx="10053661" cy="3276835"/>
          </a:xfrm>
          <a:prstGeom prst="rect">
            <a:avLst/>
          </a:prstGeom>
        </p:spPr>
      </p:pic>
      <p:sp>
        <p:nvSpPr>
          <p:cNvPr id="9" name="Rectángulo 8"/>
          <p:cNvSpPr/>
          <p:nvPr/>
        </p:nvSpPr>
        <p:spPr>
          <a:xfrm>
            <a:off x="1251284" y="3737811"/>
            <a:ext cx="641684" cy="10908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lecha derecha 9"/>
          <p:cNvSpPr/>
          <p:nvPr/>
        </p:nvSpPr>
        <p:spPr>
          <a:xfrm>
            <a:off x="577418" y="4118809"/>
            <a:ext cx="545432" cy="320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derecha 10"/>
          <p:cNvSpPr/>
          <p:nvPr/>
        </p:nvSpPr>
        <p:spPr>
          <a:xfrm>
            <a:off x="7756260" y="3737811"/>
            <a:ext cx="545432" cy="320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68528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1117574" cy="917174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Sistema Implementado</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C" sz="4800" b="1" dirty="0" smtClean="0">
              <a:solidFill>
                <a:srgbClr val="5B9BD5"/>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smtClean="0">
              <a:solidFill>
                <a:prstClr val="black"/>
              </a:solidFill>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endParaRPr lang="es-EC" sz="2800" dirty="0" smtClean="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C" sz="2800"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lvl="0" algn="just">
              <a:defRPr/>
            </a:pPr>
            <a:r>
              <a:rPr lang="es-EC" dirty="0" smtClean="0"/>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2" name="Imagen 1"/>
          <p:cNvPicPr>
            <a:picLocks noChangeAspect="1"/>
          </p:cNvPicPr>
          <p:nvPr/>
        </p:nvPicPr>
        <p:blipFill>
          <a:blip r:embed="rId4"/>
          <a:stretch>
            <a:fillRect/>
          </a:stretch>
        </p:blipFill>
        <p:spPr>
          <a:xfrm>
            <a:off x="1274384" y="1067622"/>
            <a:ext cx="9409658" cy="4710674"/>
          </a:xfrm>
          <a:prstGeom prst="rect">
            <a:avLst/>
          </a:prstGeom>
        </p:spPr>
      </p:pic>
    </p:spTree>
    <p:extLst>
      <p:ext uri="{BB962C8B-B14F-4D97-AF65-F5344CB8AC3E}">
        <p14:creationId xmlns:p14="http://schemas.microsoft.com/office/powerpoint/2010/main" val="203134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r>
              <a:rPr lang="es-EC" smtClean="0"/>
              <a:t>DEPARTAMENTO DE ELÉCTRICA Y ELECTRÓNICA</a:t>
            </a:r>
            <a:endParaRPr lang="es-EC"/>
          </a:p>
        </p:txBody>
      </p:sp>
      <p:sp>
        <p:nvSpPr>
          <p:cNvPr id="8" name="Marcador de número de diapositiva 7"/>
          <p:cNvSpPr>
            <a:spLocks noGrp="1"/>
          </p:cNvSpPr>
          <p:nvPr>
            <p:ph type="sldNum" sz="quarter" idx="12"/>
          </p:nvPr>
        </p:nvSpPr>
        <p:spPr/>
        <p:txBody>
          <a:bodyPr/>
          <a:lstStyle/>
          <a:p>
            <a:fld id="{DFC91644-CAF4-47ED-A627-4EE750FE8E22}" type="slidenum">
              <a:rPr lang="es-EC" smtClean="0"/>
              <a:t>35</a:t>
            </a:fld>
            <a:endParaRPr lang="es-EC"/>
          </a:p>
        </p:txBody>
      </p:sp>
      <p:graphicFrame>
        <p:nvGraphicFramePr>
          <p:cNvPr id="10" name="Diagrama 9"/>
          <p:cNvGraphicFramePr/>
          <p:nvPr>
            <p:extLst>
              <p:ext uri="{D42A27DB-BD31-4B8C-83A1-F6EECF244321}">
                <p14:modId xmlns:p14="http://schemas.microsoft.com/office/powerpoint/2010/main" val="1941399324"/>
              </p:ext>
            </p:extLst>
          </p:nvPr>
        </p:nvGraphicFramePr>
        <p:xfrm>
          <a:off x="1939636" y="529362"/>
          <a:ext cx="831272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23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1117574" cy="118186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Guías de Practicas</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lvl="0" indent="-342900" algn="just">
              <a:lnSpc>
                <a:spcPct val="150000"/>
              </a:lnSpc>
              <a:spcBef>
                <a:spcPts val="1200"/>
              </a:spcBef>
              <a:spcAft>
                <a:spcPts val="0"/>
              </a:spcAft>
              <a:buFont typeface="Symbol" panose="05050102010706020507" pitchFamily="18" charset="2"/>
              <a:buChar char=""/>
            </a:pPr>
            <a:r>
              <a:rPr lang="es-EC" sz="2800" b="1" dirty="0">
                <a:latin typeface="Times New Roman" panose="02020603050405020304" pitchFamily="18" charset="0"/>
                <a:ea typeface="Calibri" panose="020F0502020204030204" pitchFamily="34" charset="0"/>
                <a:cs typeface="Times New Roman" panose="02020603050405020304" pitchFamily="18" charset="0"/>
              </a:rPr>
              <a:t>Guía N°1:</a:t>
            </a:r>
            <a:r>
              <a:rPr lang="es-EC" sz="2800" dirty="0">
                <a:latin typeface="Times New Roman" panose="02020603050405020304" pitchFamily="18" charset="0"/>
                <a:ea typeface="Calibri" panose="020F0502020204030204" pitchFamily="34" charset="0"/>
                <a:cs typeface="Times New Roman" panose="02020603050405020304" pitchFamily="18" charset="0"/>
              </a:rPr>
              <a:t> Control de velocidad y de sentido de giro de un motor AC    mediante la programación de las entradas lógicas del variador de frecuencia.</a:t>
            </a:r>
          </a:p>
          <a:p>
            <a:pPr marL="342900" lvl="0" indent="-342900" algn="just">
              <a:lnSpc>
                <a:spcPct val="150000"/>
              </a:lnSpc>
              <a:spcAft>
                <a:spcPts val="0"/>
              </a:spcAft>
              <a:buFont typeface="Symbol" panose="05050102010706020507" pitchFamily="18" charset="2"/>
              <a:buChar char=""/>
            </a:pPr>
            <a:r>
              <a:rPr lang="es-EC" sz="2800" b="1" dirty="0">
                <a:latin typeface="Times New Roman" panose="02020603050405020304" pitchFamily="18" charset="0"/>
                <a:ea typeface="Calibri" panose="020F0502020204030204" pitchFamily="34" charset="0"/>
                <a:cs typeface="Times New Roman" panose="02020603050405020304" pitchFamily="18" charset="0"/>
              </a:rPr>
              <a:t>Guía N°2: </a:t>
            </a:r>
            <a:r>
              <a:rPr lang="es-EC" sz="2800" dirty="0">
                <a:latin typeface="Times New Roman" panose="02020603050405020304" pitchFamily="18" charset="0"/>
                <a:ea typeface="Calibri" panose="020F0502020204030204" pitchFamily="34" charset="0"/>
                <a:cs typeface="Times New Roman" panose="02020603050405020304" pitchFamily="18" charset="0"/>
              </a:rPr>
              <a:t>Control y monitoreo de velocidad y sentido de giro de un motor AC mediante comunicación </a:t>
            </a:r>
            <a:r>
              <a:rPr lang="es-EC" sz="2800" dirty="0" smtClean="0">
                <a:latin typeface="Times New Roman" panose="02020603050405020304" pitchFamily="18" charset="0"/>
                <a:ea typeface="Calibri" panose="020F0502020204030204" pitchFamily="34" charset="0"/>
                <a:cs typeface="Times New Roman" panose="02020603050405020304" pitchFamily="18" charset="0"/>
              </a:rPr>
              <a:t>MODBUS-RTU</a:t>
            </a:r>
            <a:r>
              <a:rPr lang="es-EC" sz="28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50000"/>
              </a:lnSpc>
              <a:spcAft>
                <a:spcPts val="0"/>
              </a:spcAft>
              <a:buFont typeface="Symbol" panose="05050102010706020507" pitchFamily="18" charset="2"/>
              <a:buChar char=""/>
            </a:pPr>
            <a:r>
              <a:rPr lang="es-EC" sz="2800" b="1" dirty="0">
                <a:latin typeface="Times New Roman" panose="02020603050405020304" pitchFamily="18" charset="0"/>
                <a:ea typeface="Calibri" panose="020F0502020204030204" pitchFamily="34" charset="0"/>
                <a:cs typeface="Times New Roman" panose="02020603050405020304" pitchFamily="18" charset="0"/>
              </a:rPr>
              <a:t>Guía N°3: </a:t>
            </a:r>
            <a:r>
              <a:rPr lang="es-EC" sz="2800" dirty="0">
                <a:latin typeface="Times New Roman" panose="02020603050405020304" pitchFamily="18" charset="0"/>
                <a:ea typeface="Calibri" panose="020F0502020204030204" pitchFamily="34" charset="0"/>
                <a:cs typeface="Times New Roman" panose="02020603050405020304" pitchFamily="18" charset="0"/>
              </a:rPr>
              <a:t>Monitoreo y control de velocidad de un motor AC mediante la activación del control PID del variador.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R="0" lvl="0" algn="just" defTabSz="914400" rtl="0" eaLnBrk="1" fontAlgn="auto" latinLnBrk="0" hangingPunct="1">
              <a:lnSpc>
                <a:spcPct val="100000"/>
              </a:lnSpc>
              <a:spcBef>
                <a:spcPts val="0"/>
              </a:spcBef>
              <a:spcAft>
                <a:spcPts val="0"/>
              </a:spcAft>
              <a:buClrTx/>
              <a:buSzTx/>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087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0818090" cy="116031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Guías de Practicas</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lvl="0" indent="-342900" algn="just">
              <a:lnSpc>
                <a:spcPct val="150000"/>
              </a:lnSpc>
              <a:spcAft>
                <a:spcPts val="0"/>
              </a:spcAft>
              <a:buFont typeface="Symbol" panose="05050102010706020507" pitchFamily="18" charset="2"/>
              <a:buChar char=""/>
            </a:pPr>
            <a:r>
              <a:rPr lang="es-EC" sz="2800" b="1" dirty="0" smtClean="0">
                <a:latin typeface="Times New Roman" panose="02020603050405020304" pitchFamily="18" charset="0"/>
                <a:ea typeface="Calibri" panose="020F0502020204030204" pitchFamily="34" charset="0"/>
                <a:cs typeface="Times New Roman" panose="02020603050405020304" pitchFamily="18" charset="0"/>
              </a:rPr>
              <a:t>Guía </a:t>
            </a:r>
            <a:r>
              <a:rPr lang="es-EC" sz="2800" b="1" dirty="0">
                <a:latin typeface="Times New Roman" panose="02020603050405020304" pitchFamily="18" charset="0"/>
                <a:ea typeface="Calibri" panose="020F0502020204030204" pitchFamily="34" charset="0"/>
                <a:cs typeface="Times New Roman" panose="02020603050405020304" pitchFamily="18" charset="0"/>
              </a:rPr>
              <a:t>N°4: </a:t>
            </a:r>
            <a:r>
              <a:rPr lang="es-EC" sz="2800" dirty="0">
                <a:latin typeface="Times New Roman" panose="02020603050405020304" pitchFamily="18" charset="0"/>
                <a:ea typeface="Calibri" panose="020F0502020204030204" pitchFamily="34" charset="0"/>
                <a:cs typeface="Times New Roman" panose="02020603050405020304" pitchFamily="18" charset="0"/>
              </a:rPr>
              <a:t>Control de velocidad y posición de un motor AC mediante la entrada de tren de pulsos. </a:t>
            </a:r>
          </a:p>
          <a:p>
            <a:pPr marL="342900" lvl="0" indent="-342900" algn="just">
              <a:lnSpc>
                <a:spcPct val="150000"/>
              </a:lnSpc>
              <a:spcAft>
                <a:spcPts val="0"/>
              </a:spcAft>
              <a:buFont typeface="Symbol" panose="05050102010706020507" pitchFamily="18" charset="2"/>
              <a:buChar char=""/>
            </a:pPr>
            <a:r>
              <a:rPr lang="es-EC" sz="2800" b="1" dirty="0">
                <a:latin typeface="Times New Roman" panose="02020603050405020304" pitchFamily="18" charset="0"/>
                <a:ea typeface="Calibri" panose="020F0502020204030204" pitchFamily="34" charset="0"/>
                <a:cs typeface="Times New Roman" panose="02020603050405020304" pitchFamily="18" charset="0"/>
              </a:rPr>
              <a:t>Guía N°5: </a:t>
            </a:r>
            <a:r>
              <a:rPr lang="es-EC" sz="2800" dirty="0">
                <a:latin typeface="Times New Roman" panose="02020603050405020304" pitchFamily="18" charset="0"/>
                <a:ea typeface="Calibri" panose="020F0502020204030204" pitchFamily="34" charset="0"/>
                <a:cs typeface="Times New Roman" panose="02020603050405020304" pitchFamily="18" charset="0"/>
              </a:rPr>
              <a:t>Control de velocidad y sentido de giro de un Servo-Motor mediante la salida de pulsos del PLC. </a:t>
            </a:r>
          </a:p>
          <a:p>
            <a:pPr marL="342900" lvl="0" indent="-342900" algn="just">
              <a:lnSpc>
                <a:spcPct val="150000"/>
              </a:lnSpc>
              <a:spcAft>
                <a:spcPts val="1200"/>
              </a:spcAft>
              <a:buFont typeface="Symbol" panose="05050102010706020507" pitchFamily="18" charset="2"/>
              <a:buChar char=""/>
            </a:pPr>
            <a:r>
              <a:rPr lang="es-EC" sz="2800" b="1" dirty="0">
                <a:latin typeface="Times New Roman" panose="02020603050405020304" pitchFamily="18" charset="0"/>
                <a:ea typeface="Calibri" panose="020F0502020204030204" pitchFamily="34" charset="0"/>
                <a:cs typeface="Times New Roman" panose="02020603050405020304" pitchFamily="18" charset="0"/>
              </a:rPr>
              <a:t>Guía N°6:</a:t>
            </a:r>
            <a:r>
              <a:rPr lang="es-EC" sz="2800" dirty="0">
                <a:latin typeface="Times New Roman" panose="02020603050405020304" pitchFamily="18" charset="0"/>
                <a:ea typeface="Calibri" panose="020F0502020204030204" pitchFamily="34" charset="0"/>
                <a:cs typeface="Times New Roman" panose="02020603050405020304" pitchFamily="18" charset="0"/>
              </a:rPr>
              <a:t> Monitoreo y control de velocidad y posición de un Servo-Motor mediante comunicación </a:t>
            </a:r>
            <a:r>
              <a:rPr lang="es-EC" sz="2800" dirty="0" smtClean="0">
                <a:latin typeface="Times New Roman" panose="02020603050405020304" pitchFamily="18" charset="0"/>
                <a:ea typeface="Calibri" panose="020F0502020204030204" pitchFamily="34" charset="0"/>
                <a:cs typeface="Times New Roman" panose="02020603050405020304" pitchFamily="18" charset="0"/>
              </a:rPr>
              <a:t>Ethernet/</a:t>
            </a:r>
            <a:r>
              <a:rPr lang="es-EC" sz="2800" dirty="0" err="1" smtClean="0">
                <a:latin typeface="Times New Roman" panose="02020603050405020304" pitchFamily="18" charset="0"/>
                <a:ea typeface="Calibri" panose="020F0502020204030204" pitchFamily="34" charset="0"/>
                <a:cs typeface="Times New Roman" panose="02020603050405020304" pitchFamily="18" charset="0"/>
              </a:rPr>
              <a:t>Ip</a:t>
            </a:r>
            <a:r>
              <a:rPr lang="es-EC"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s-EC" sz="2800" dirty="0" err="1" smtClean="0">
                <a:latin typeface="Times New Roman" panose="02020603050405020304" pitchFamily="18" charset="0"/>
                <a:ea typeface="Calibri" panose="020F0502020204030204" pitchFamily="34" charset="0"/>
                <a:cs typeface="Times New Roman" panose="02020603050405020304" pitchFamily="18" charset="0"/>
              </a:rPr>
              <a:t>EtherCat</a:t>
            </a:r>
            <a:endParaRPr lang="es-EC" sz="2800" dirty="0">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458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1117574" cy="88024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rPr>
              <a:t>Guías de Practicas</a:t>
            </a:r>
          </a:p>
          <a:p>
            <a:pPr marL="342900" marR="0" lvl="0" indent="-342900" algn="just" defTabSz="914400" rtl="0" eaLnBrk="1" fontAlgn="auto" latinLnBrk="0" hangingPunct="1">
              <a:lnSpc>
                <a:spcPct val="150000"/>
              </a:lnSpc>
              <a:spcBef>
                <a:spcPts val="1200"/>
              </a:spcBef>
              <a:spcAft>
                <a:spcPts val="0"/>
              </a:spcAft>
              <a:buClrTx/>
              <a:buSzTx/>
              <a:buFont typeface="Symbol" panose="05050102010706020507" pitchFamily="18" charset="2"/>
              <a:buChar char=""/>
              <a:tabLst/>
              <a:defRPr/>
            </a:pPr>
            <a:r>
              <a:rPr kumimoji="0" lang="es-EC"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Guía </a:t>
            </a:r>
            <a:r>
              <a:rPr kumimoji="0" lang="es-EC"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N°1:</a:t>
            </a:r>
            <a:r>
              <a:rPr kumimoji="0" lang="es-EC"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Control de velocidad y de sentido de giro de un motor AC    mediante la programación de las entradas lógicas del variador de frecuencia</a:t>
            </a:r>
            <a:r>
              <a:rPr kumimoji="0" lang="es-EC"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4" name="Imagen 3"/>
          <p:cNvPicPr>
            <a:picLocks noChangeAspect="1"/>
          </p:cNvPicPr>
          <p:nvPr/>
        </p:nvPicPr>
        <p:blipFill rotWithShape="1">
          <a:blip r:embed="rId4"/>
          <a:srcRect l="36491" t="36317" r="41284" b="41191"/>
          <a:stretch/>
        </p:blipFill>
        <p:spPr>
          <a:xfrm>
            <a:off x="2523267" y="2534134"/>
            <a:ext cx="5997096" cy="3413895"/>
          </a:xfrm>
          <a:prstGeom prst="rect">
            <a:avLst/>
          </a:prstGeom>
        </p:spPr>
      </p:pic>
      <p:pic>
        <p:nvPicPr>
          <p:cNvPr id="5" name="Imagen 4"/>
          <p:cNvPicPr>
            <a:picLocks noChangeAspect="1"/>
          </p:cNvPicPr>
          <p:nvPr/>
        </p:nvPicPr>
        <p:blipFill rotWithShape="1">
          <a:blip r:embed="rId5"/>
          <a:srcRect l="65263" t="49104" r="12281" b="19707"/>
          <a:stretch/>
        </p:blipFill>
        <p:spPr>
          <a:xfrm>
            <a:off x="8610600" y="3080117"/>
            <a:ext cx="2972067" cy="2321927"/>
          </a:xfrm>
          <a:prstGeom prst="rect">
            <a:avLst/>
          </a:prstGeom>
        </p:spPr>
      </p:pic>
    </p:spTree>
    <p:extLst>
      <p:ext uri="{BB962C8B-B14F-4D97-AF65-F5344CB8AC3E}">
        <p14:creationId xmlns:p14="http://schemas.microsoft.com/office/powerpoint/2010/main" val="2703838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1117574" cy="80021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rPr>
              <a:t>Guías de Practicas</a:t>
            </a:r>
          </a:p>
          <a:p>
            <a:pPr marL="342900" lvl="0" indent="-342900" algn="just">
              <a:lnSpc>
                <a:spcPct val="150000"/>
              </a:lnSpc>
              <a:buFont typeface="Symbol" panose="05050102010706020507" pitchFamily="18" charset="2"/>
              <a:buChar char=""/>
            </a:pPr>
            <a:r>
              <a:rPr lang="es-EC"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Guía N°2: </a:t>
            </a:r>
            <a:r>
              <a:rPr lang="es-EC"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Control y monitoreo de velocidad y sentido de giro de un motor AC mediante comunicación MODBUS-RTU.</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5" name="Imagen 4"/>
          <p:cNvPicPr>
            <a:picLocks noChangeAspect="1"/>
          </p:cNvPicPr>
          <p:nvPr/>
        </p:nvPicPr>
        <p:blipFill rotWithShape="1">
          <a:blip r:embed="rId4"/>
          <a:srcRect l="46053" t="32105" r="13333" b="8167"/>
          <a:stretch/>
        </p:blipFill>
        <p:spPr>
          <a:xfrm>
            <a:off x="5325387" y="2176890"/>
            <a:ext cx="4576012" cy="3785341"/>
          </a:xfrm>
          <a:prstGeom prst="rect">
            <a:avLst/>
          </a:prstGeom>
        </p:spPr>
      </p:pic>
      <p:pic>
        <p:nvPicPr>
          <p:cNvPr id="11" name="Imagen 10"/>
          <p:cNvPicPr>
            <a:picLocks noChangeAspect="1"/>
          </p:cNvPicPr>
          <p:nvPr/>
        </p:nvPicPr>
        <p:blipFill>
          <a:blip r:embed="rId5"/>
          <a:stretch>
            <a:fillRect/>
          </a:stretch>
        </p:blipFill>
        <p:spPr>
          <a:xfrm>
            <a:off x="1261760" y="2281675"/>
            <a:ext cx="3486704" cy="1689294"/>
          </a:xfrm>
          <a:prstGeom prst="rect">
            <a:avLst/>
          </a:prstGeom>
        </p:spPr>
      </p:pic>
      <p:pic>
        <p:nvPicPr>
          <p:cNvPr id="12" name="Imagen 11"/>
          <p:cNvPicPr>
            <a:picLocks noChangeAspect="1"/>
          </p:cNvPicPr>
          <p:nvPr/>
        </p:nvPicPr>
        <p:blipFill rotWithShape="1">
          <a:blip r:embed="rId6"/>
          <a:srcRect l="18888" t="32283" r="52322" b="27892"/>
          <a:stretch/>
        </p:blipFill>
        <p:spPr>
          <a:xfrm>
            <a:off x="1257749" y="4069561"/>
            <a:ext cx="3490715" cy="2101934"/>
          </a:xfrm>
          <a:prstGeom prst="rect">
            <a:avLst/>
          </a:prstGeom>
        </p:spPr>
      </p:pic>
    </p:spTree>
    <p:extLst>
      <p:ext uri="{BB962C8B-B14F-4D97-AF65-F5344CB8AC3E}">
        <p14:creationId xmlns:p14="http://schemas.microsoft.com/office/powerpoint/2010/main" val="119971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r>
              <a:rPr lang="es-EC" smtClean="0"/>
              <a:t>DEPARTAMENTO DE ELÉCTRICA Y ELECTRÓNICA</a:t>
            </a:r>
            <a:endParaRPr lang="es-EC"/>
          </a:p>
        </p:txBody>
      </p:sp>
      <p:sp>
        <p:nvSpPr>
          <p:cNvPr id="8" name="Marcador de número de diapositiva 7"/>
          <p:cNvSpPr>
            <a:spLocks noGrp="1"/>
          </p:cNvSpPr>
          <p:nvPr>
            <p:ph type="sldNum" sz="quarter" idx="12"/>
          </p:nvPr>
        </p:nvSpPr>
        <p:spPr/>
        <p:txBody>
          <a:bodyPr/>
          <a:lstStyle/>
          <a:p>
            <a:fld id="{DFC91644-CAF4-47ED-A627-4EE750FE8E22}" type="slidenum">
              <a:rPr lang="es-EC" smtClean="0"/>
              <a:t>4</a:t>
            </a:fld>
            <a:endParaRPr lang="es-EC"/>
          </a:p>
        </p:txBody>
      </p:sp>
      <p:sp>
        <p:nvSpPr>
          <p:cNvPr id="2" name="CuadroTexto 1"/>
          <p:cNvSpPr txBox="1"/>
          <p:nvPr/>
        </p:nvSpPr>
        <p:spPr>
          <a:xfrm>
            <a:off x="988291" y="637309"/>
            <a:ext cx="10695709" cy="5847755"/>
          </a:xfrm>
          <a:prstGeom prst="rect">
            <a:avLst/>
          </a:prstGeom>
          <a:noFill/>
        </p:spPr>
        <p:txBody>
          <a:bodyPr wrap="square" rtlCol="0">
            <a:spAutoFit/>
          </a:bodyPr>
          <a:lstStyle/>
          <a:p>
            <a:pPr lvl="0"/>
            <a:r>
              <a:rPr lang="es-ES" sz="4800" b="1" dirty="0" smtClean="0">
                <a:solidFill>
                  <a:schemeClr val="accent1"/>
                </a:solidFill>
                <a:cs typeface="Times New Roman" panose="02020603050405020304" pitchFamily="18" charset="0"/>
              </a:rPr>
              <a:t>Antecedentes</a:t>
            </a:r>
          </a:p>
          <a:p>
            <a:pPr lvl="1" algn="just"/>
            <a:r>
              <a:rPr lang="es-EC" sz="2800" dirty="0" smtClean="0">
                <a:cs typeface="Times New Roman" panose="02020603050405020304" pitchFamily="18" charset="0"/>
              </a:rPr>
              <a:t>SENSORTECSA S.A es una empresa dedicada  a la implementación de proyectos de automatización y control industrial. En la actualidad el departamento de Ingeniería no cuenta con un prototipo dedicado al estudio y práctica de equipos en control de movimiento, por esta razón nace la necesidad de diseñar e implementar un sistema de entrenamiento en control de movimiento, en el que los técnicos e ingenieros de la empresa puedan realizar pruebas de funcionamiento </a:t>
            </a:r>
            <a:r>
              <a:rPr lang="es-EC" sz="2800" dirty="0">
                <a:cs typeface="Times New Roman" panose="02020603050405020304" pitchFamily="18" charset="0"/>
              </a:rPr>
              <a:t>e</a:t>
            </a:r>
            <a:r>
              <a:rPr lang="es-EC" sz="2800" dirty="0" smtClean="0">
                <a:cs typeface="Times New Roman" panose="02020603050405020304" pitchFamily="18" charset="0"/>
              </a:rPr>
              <a:t> involucrarse en la programación,  configuración e implementación de equipos en control de movimiento, el sistema de entrenamiento contará con equipos de última generación con tecnología de (</a:t>
            </a:r>
            <a:r>
              <a:rPr lang="es-EC" sz="2800" dirty="0" err="1" smtClean="0">
                <a:cs typeface="Times New Roman" panose="02020603050405020304" pitchFamily="18" charset="0"/>
              </a:rPr>
              <a:t>Motion</a:t>
            </a:r>
            <a:r>
              <a:rPr lang="es-EC" sz="2800" dirty="0" smtClean="0">
                <a:cs typeface="Times New Roman" panose="02020603050405020304" pitchFamily="18" charset="0"/>
              </a:rPr>
              <a:t> Control) de OMRON. </a:t>
            </a:r>
            <a:endParaRPr lang="es-ES" sz="2800" b="0" dirty="0" smtClean="0">
              <a:cs typeface="Times New Roman" panose="02020603050405020304" pitchFamily="18" charset="0"/>
            </a:endParaRPr>
          </a:p>
          <a:p>
            <a:endParaRPr lang="es-EC" dirty="0"/>
          </a:p>
        </p:txBody>
      </p:sp>
    </p:spTree>
    <p:extLst>
      <p:ext uri="{BB962C8B-B14F-4D97-AF65-F5344CB8AC3E}">
        <p14:creationId xmlns:p14="http://schemas.microsoft.com/office/powerpoint/2010/main" val="732433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1117574" cy="80021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rPr>
              <a:t>Guías de Practicas</a:t>
            </a:r>
          </a:p>
          <a:p>
            <a:pPr marL="342900" lvl="0" indent="-342900" algn="just">
              <a:lnSpc>
                <a:spcPct val="150000"/>
              </a:lnSpc>
              <a:buFont typeface="Symbol" panose="05050102010706020507" pitchFamily="18" charset="2"/>
              <a:buChar char=""/>
            </a:pPr>
            <a:r>
              <a:rPr lang="es-EC"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Guía N°3: </a:t>
            </a:r>
            <a:r>
              <a:rPr lang="es-EC"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Monitoreo y control de velocidad de un motor AC mediante la activación del control PID del variador.  </a:t>
            </a:r>
            <a:endParaRPr lang="es-EC" sz="2800" dirty="0">
              <a:solidFill>
                <a:prstClr val="black"/>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11" name="Imagen 10"/>
          <p:cNvPicPr>
            <a:picLocks noChangeAspect="1"/>
          </p:cNvPicPr>
          <p:nvPr/>
        </p:nvPicPr>
        <p:blipFill>
          <a:blip r:embed="rId4"/>
          <a:stretch>
            <a:fillRect/>
          </a:stretch>
        </p:blipFill>
        <p:spPr>
          <a:xfrm>
            <a:off x="680826" y="2610984"/>
            <a:ext cx="4251550" cy="2406173"/>
          </a:xfrm>
          <a:prstGeom prst="rect">
            <a:avLst/>
          </a:prstGeom>
        </p:spPr>
      </p:pic>
      <p:pic>
        <p:nvPicPr>
          <p:cNvPr id="4" name="Imagen 3"/>
          <p:cNvPicPr>
            <a:picLocks noChangeAspect="1"/>
          </p:cNvPicPr>
          <p:nvPr/>
        </p:nvPicPr>
        <p:blipFill rotWithShape="1">
          <a:blip r:embed="rId5"/>
          <a:srcRect l="12514" t="27585" r="9347" b="16158"/>
          <a:stretch/>
        </p:blipFill>
        <p:spPr>
          <a:xfrm>
            <a:off x="5987234" y="2446503"/>
            <a:ext cx="5059994" cy="2735133"/>
          </a:xfrm>
          <a:prstGeom prst="rect">
            <a:avLst/>
          </a:prstGeom>
        </p:spPr>
      </p:pic>
    </p:spTree>
    <p:extLst>
      <p:ext uri="{BB962C8B-B14F-4D97-AF65-F5344CB8AC3E}">
        <p14:creationId xmlns:p14="http://schemas.microsoft.com/office/powerpoint/2010/main" val="3229585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1117574" cy="92948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rPr>
              <a:t>Guías de Practicas</a:t>
            </a:r>
          </a:p>
          <a:p>
            <a:pPr marL="342900" lvl="0" indent="-342900" algn="just">
              <a:lnSpc>
                <a:spcPct val="150000"/>
              </a:lnSpc>
              <a:buFont typeface="Symbol" panose="05050102010706020507" pitchFamily="18" charset="2"/>
              <a:buChar char=""/>
            </a:pPr>
            <a:r>
              <a:rPr lang="es-EC"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Guía N°4: </a:t>
            </a:r>
            <a:r>
              <a:rPr lang="es-EC"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Control de velocidad y posición de un motor AC mediante la entrada de tren de pulsos</a:t>
            </a:r>
            <a:r>
              <a:rPr lang="es-EC"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50000"/>
              </a:lnSpc>
              <a:buFont typeface="Symbol" panose="05050102010706020507" pitchFamily="18" charset="2"/>
              <a:buChar char=""/>
            </a:pPr>
            <a:endParaRPr lang="es-EC" sz="2800" dirty="0">
              <a:solidFill>
                <a:prstClr val="black"/>
              </a:solidFill>
              <a:latin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endParaRPr lang="es-EC" sz="2800" dirty="0">
              <a:solidFill>
                <a:prstClr val="black"/>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2" name="Imagen 1"/>
          <p:cNvPicPr>
            <a:picLocks noChangeAspect="1"/>
          </p:cNvPicPr>
          <p:nvPr/>
        </p:nvPicPr>
        <p:blipFill rotWithShape="1">
          <a:blip r:embed="rId4"/>
          <a:srcRect l="46845" t="48413" r="11905" b="12857"/>
          <a:stretch/>
        </p:blipFill>
        <p:spPr>
          <a:xfrm>
            <a:off x="4804523" y="2102082"/>
            <a:ext cx="6697753" cy="3537342"/>
          </a:xfrm>
          <a:prstGeom prst="rect">
            <a:avLst/>
          </a:prstGeom>
        </p:spPr>
      </p:pic>
      <p:pic>
        <p:nvPicPr>
          <p:cNvPr id="9" name="Imagen 8"/>
          <p:cNvPicPr>
            <a:picLocks noChangeAspect="1"/>
          </p:cNvPicPr>
          <p:nvPr/>
        </p:nvPicPr>
        <p:blipFill>
          <a:blip r:embed="rId5"/>
          <a:stretch>
            <a:fillRect/>
          </a:stretch>
        </p:blipFill>
        <p:spPr>
          <a:xfrm>
            <a:off x="680826" y="2515291"/>
            <a:ext cx="4251550" cy="2406173"/>
          </a:xfrm>
          <a:prstGeom prst="rect">
            <a:avLst/>
          </a:prstGeom>
        </p:spPr>
      </p:pic>
    </p:spTree>
    <p:extLst>
      <p:ext uri="{BB962C8B-B14F-4D97-AF65-F5344CB8AC3E}">
        <p14:creationId xmlns:p14="http://schemas.microsoft.com/office/powerpoint/2010/main" val="1619762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1117574" cy="99411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rPr>
              <a:t>Guías de Practicas</a:t>
            </a:r>
          </a:p>
          <a:p>
            <a:pPr marL="342900" lvl="0" indent="-342900" algn="just">
              <a:lnSpc>
                <a:spcPct val="150000"/>
              </a:lnSpc>
              <a:buFont typeface="Symbol" panose="05050102010706020507" pitchFamily="18" charset="2"/>
              <a:buChar char=""/>
            </a:pPr>
            <a:r>
              <a:rPr lang="es-EC"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Guía N°5: </a:t>
            </a:r>
            <a:r>
              <a:rPr lang="es-EC"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Control de velocidad y sentido de giro de un Servo-Motor mediante la salida de pulsos del PLC. </a:t>
            </a:r>
            <a:endParaRPr lang="es-EC"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endParaRPr lang="es-EC"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endParaRPr lang="es-EC" sz="2800" dirty="0">
              <a:solidFill>
                <a:prstClr val="black"/>
              </a:solidFill>
              <a:latin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endParaRPr lang="es-EC" sz="2800" dirty="0">
              <a:solidFill>
                <a:prstClr val="black"/>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10" name="Imagen 9"/>
          <p:cNvPicPr>
            <a:picLocks noChangeAspect="1"/>
          </p:cNvPicPr>
          <p:nvPr/>
        </p:nvPicPr>
        <p:blipFill rotWithShape="1">
          <a:blip r:embed="rId4"/>
          <a:srcRect l="18888" t="32283" r="52322" b="27892"/>
          <a:stretch/>
        </p:blipFill>
        <p:spPr>
          <a:xfrm>
            <a:off x="680826" y="2612899"/>
            <a:ext cx="3871529" cy="2331241"/>
          </a:xfrm>
          <a:prstGeom prst="rect">
            <a:avLst/>
          </a:prstGeom>
        </p:spPr>
      </p:pic>
      <p:pic>
        <p:nvPicPr>
          <p:cNvPr id="4" name="Imagen 3"/>
          <p:cNvPicPr>
            <a:picLocks noChangeAspect="1"/>
          </p:cNvPicPr>
          <p:nvPr/>
        </p:nvPicPr>
        <p:blipFill rotWithShape="1">
          <a:blip r:embed="rId5"/>
          <a:srcRect l="2564" t="14098" r="2227" b="14098"/>
          <a:stretch/>
        </p:blipFill>
        <p:spPr>
          <a:xfrm>
            <a:off x="4639339" y="3043172"/>
            <a:ext cx="7028121" cy="1265275"/>
          </a:xfrm>
          <a:prstGeom prst="rect">
            <a:avLst/>
          </a:prstGeom>
        </p:spPr>
      </p:pic>
    </p:spTree>
    <p:extLst>
      <p:ext uri="{BB962C8B-B14F-4D97-AF65-F5344CB8AC3E}">
        <p14:creationId xmlns:p14="http://schemas.microsoft.com/office/powerpoint/2010/main" val="3588905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1117574" cy="96026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rPr>
              <a:t>Guías de Practicas</a:t>
            </a:r>
          </a:p>
          <a:p>
            <a:pPr marL="342900" lvl="0" indent="-342900" algn="just">
              <a:lnSpc>
                <a:spcPct val="150000"/>
              </a:lnSpc>
              <a:spcAft>
                <a:spcPts val="1200"/>
              </a:spcAft>
              <a:buFont typeface="Symbol" panose="05050102010706020507" pitchFamily="18" charset="2"/>
              <a:buChar char=""/>
            </a:pPr>
            <a:r>
              <a:rPr lang="es-EC"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Guía N°6:</a:t>
            </a:r>
            <a:r>
              <a:rPr lang="es-EC"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Monitoreo y control de velocidad y posición de un Servo-Motor mediante comunicación </a:t>
            </a:r>
            <a:r>
              <a:rPr lang="es-EC"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Ethernet/</a:t>
            </a:r>
            <a:r>
              <a:rPr lang="es-EC"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Ip-EtherCat</a:t>
            </a:r>
            <a:endParaRPr lang="es-EC"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1200"/>
              </a:spcAft>
              <a:buFont typeface="Symbol" panose="05050102010706020507" pitchFamily="18" charset="2"/>
              <a:buChar char=""/>
            </a:pPr>
            <a:endParaRPr lang="es-EC"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endParaRPr lang="es-EC" sz="2800" dirty="0">
              <a:solidFill>
                <a:prstClr val="black"/>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2" name="Imagen 1"/>
          <p:cNvPicPr>
            <a:picLocks noChangeAspect="1"/>
          </p:cNvPicPr>
          <p:nvPr/>
        </p:nvPicPr>
        <p:blipFill>
          <a:blip r:embed="rId4"/>
          <a:stretch>
            <a:fillRect/>
          </a:stretch>
        </p:blipFill>
        <p:spPr>
          <a:xfrm>
            <a:off x="939386" y="2331784"/>
            <a:ext cx="4591373" cy="3154616"/>
          </a:xfrm>
          <a:prstGeom prst="rect">
            <a:avLst/>
          </a:prstGeom>
        </p:spPr>
      </p:pic>
      <p:pic>
        <p:nvPicPr>
          <p:cNvPr id="4" name="Imagen 3"/>
          <p:cNvPicPr>
            <a:picLocks noChangeAspect="1"/>
          </p:cNvPicPr>
          <p:nvPr/>
        </p:nvPicPr>
        <p:blipFill>
          <a:blip r:embed="rId5"/>
          <a:stretch>
            <a:fillRect/>
          </a:stretch>
        </p:blipFill>
        <p:spPr>
          <a:xfrm>
            <a:off x="5814363" y="2400981"/>
            <a:ext cx="4336401" cy="3132159"/>
          </a:xfrm>
          <a:prstGeom prst="rect">
            <a:avLst/>
          </a:prstGeom>
        </p:spPr>
      </p:pic>
    </p:spTree>
    <p:extLst>
      <p:ext uri="{BB962C8B-B14F-4D97-AF65-F5344CB8AC3E}">
        <p14:creationId xmlns:p14="http://schemas.microsoft.com/office/powerpoint/2010/main" val="1785904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r>
              <a:rPr lang="es-EC" smtClean="0"/>
              <a:t>DEPARTAMENTO DE ELÉCTRICA Y ELECTRÓNICA</a:t>
            </a:r>
            <a:endParaRPr lang="es-EC"/>
          </a:p>
        </p:txBody>
      </p:sp>
      <p:sp>
        <p:nvSpPr>
          <p:cNvPr id="8" name="Marcador de número de diapositiva 7"/>
          <p:cNvSpPr>
            <a:spLocks noGrp="1"/>
          </p:cNvSpPr>
          <p:nvPr>
            <p:ph type="sldNum" sz="quarter" idx="12"/>
          </p:nvPr>
        </p:nvSpPr>
        <p:spPr/>
        <p:txBody>
          <a:bodyPr/>
          <a:lstStyle/>
          <a:p>
            <a:fld id="{DFC91644-CAF4-47ED-A627-4EE750FE8E22}" type="slidenum">
              <a:rPr lang="es-EC" smtClean="0"/>
              <a:t>44</a:t>
            </a:fld>
            <a:endParaRPr lang="es-EC"/>
          </a:p>
        </p:txBody>
      </p:sp>
      <p:graphicFrame>
        <p:nvGraphicFramePr>
          <p:cNvPr id="10" name="Diagrama 9"/>
          <p:cNvGraphicFramePr/>
          <p:nvPr>
            <p:extLst>
              <p:ext uri="{D42A27DB-BD31-4B8C-83A1-F6EECF244321}">
                <p14:modId xmlns:p14="http://schemas.microsoft.com/office/powerpoint/2010/main" val="3742893747"/>
              </p:ext>
            </p:extLst>
          </p:nvPr>
        </p:nvGraphicFramePr>
        <p:xfrm>
          <a:off x="1939636" y="529362"/>
          <a:ext cx="831272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5078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0508808" cy="97565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Pruebas Desarrolladas</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342900" lvl="0" indent="-342900" algn="just">
              <a:lnSpc>
                <a:spcPct val="150000"/>
              </a:lnSpc>
              <a:spcAft>
                <a:spcPts val="1200"/>
              </a:spcAft>
              <a:buFont typeface="Symbol" panose="05050102010706020507" pitchFamily="18" charset="2"/>
              <a:buChar char=""/>
            </a:pPr>
            <a:r>
              <a:rPr lang="es-EC"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Pruebas de Hardware</a:t>
            </a:r>
          </a:p>
          <a:p>
            <a:pPr marL="342900" lvl="0" indent="-342900" algn="just">
              <a:lnSpc>
                <a:spcPct val="150000"/>
              </a:lnSpc>
              <a:spcAft>
                <a:spcPts val="1200"/>
              </a:spcAft>
              <a:buFont typeface="Symbol" panose="05050102010706020507" pitchFamily="18" charset="2"/>
              <a:buChar char=""/>
            </a:pPr>
            <a:r>
              <a:rPr lang="es-EC"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Pruebas de Software</a:t>
            </a:r>
          </a:p>
          <a:p>
            <a:pPr marL="342900" lvl="0" indent="-342900" algn="just">
              <a:lnSpc>
                <a:spcPct val="150000"/>
              </a:lnSpc>
              <a:spcAft>
                <a:spcPts val="1200"/>
              </a:spcAft>
              <a:buFont typeface="Symbol" panose="05050102010706020507" pitchFamily="18" charset="2"/>
              <a:buChar char=""/>
            </a:pPr>
            <a:r>
              <a:rPr lang="es-EC"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Análisis de prestaciones del sistema</a:t>
            </a:r>
            <a:endParaRPr lang="es-EC"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endParaRPr lang="es-EC" sz="2800" dirty="0">
              <a:solidFill>
                <a:prstClr val="black"/>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70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0508808" cy="75097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Pruebas Desarrolladas</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342900" lvl="0" indent="-342900" algn="just">
              <a:lnSpc>
                <a:spcPct val="150000"/>
              </a:lnSpc>
              <a:spcAft>
                <a:spcPts val="1200"/>
              </a:spcAft>
              <a:buFont typeface="Symbol" panose="05050102010706020507" pitchFamily="18" charset="2"/>
              <a:buChar char=""/>
            </a:pPr>
            <a:r>
              <a:rPr lang="es-EC"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Análisis de prestaciones y funcionalidad del sistema</a:t>
            </a:r>
            <a:endParaRPr lang="es-EC" sz="2800" dirty="0">
              <a:solidFill>
                <a:prstClr val="black"/>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graphicFrame>
        <p:nvGraphicFramePr>
          <p:cNvPr id="9" name="Gráfico 8"/>
          <p:cNvGraphicFramePr/>
          <p:nvPr>
            <p:extLst>
              <p:ext uri="{D42A27DB-BD31-4B8C-83A1-F6EECF244321}">
                <p14:modId xmlns:p14="http://schemas.microsoft.com/office/powerpoint/2010/main" val="2845614284"/>
              </p:ext>
            </p:extLst>
          </p:nvPr>
        </p:nvGraphicFramePr>
        <p:xfrm>
          <a:off x="2933905" y="1812233"/>
          <a:ext cx="6288154" cy="368531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73259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0508808" cy="75097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Pruebas Desarrolladas</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342900" lvl="0" indent="-342900" algn="just">
              <a:lnSpc>
                <a:spcPct val="150000"/>
              </a:lnSpc>
              <a:spcAft>
                <a:spcPts val="1200"/>
              </a:spcAft>
              <a:buFont typeface="Symbol" panose="05050102010706020507" pitchFamily="18" charset="2"/>
              <a:buChar char=""/>
            </a:pPr>
            <a:r>
              <a:rPr lang="es-EC"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Análisis de prestaciones y funcionalidad del sistema</a:t>
            </a:r>
            <a:endParaRPr lang="es-EC" sz="2800" dirty="0">
              <a:solidFill>
                <a:prstClr val="black"/>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graphicFrame>
        <p:nvGraphicFramePr>
          <p:cNvPr id="10" name="Gráfico 9"/>
          <p:cNvGraphicFramePr/>
          <p:nvPr>
            <p:extLst>
              <p:ext uri="{D42A27DB-BD31-4B8C-83A1-F6EECF244321}">
                <p14:modId xmlns:p14="http://schemas.microsoft.com/office/powerpoint/2010/main" val="1227719955"/>
              </p:ext>
            </p:extLst>
          </p:nvPr>
        </p:nvGraphicFramePr>
        <p:xfrm>
          <a:off x="3520068" y="1765803"/>
          <a:ext cx="6092283" cy="39993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64151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0508808" cy="75097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Pruebas Desarrolladas</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342900" lvl="0" indent="-342900" algn="just">
              <a:lnSpc>
                <a:spcPct val="150000"/>
              </a:lnSpc>
              <a:spcAft>
                <a:spcPts val="1200"/>
              </a:spcAft>
              <a:buFont typeface="Symbol" panose="05050102010706020507" pitchFamily="18" charset="2"/>
              <a:buChar char=""/>
            </a:pPr>
            <a:r>
              <a:rPr lang="es-EC"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Análisis de prestaciones y funcionalidad del sistema</a:t>
            </a:r>
            <a:endParaRPr lang="es-EC" sz="2800" dirty="0">
              <a:solidFill>
                <a:prstClr val="black"/>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graphicFrame>
        <p:nvGraphicFramePr>
          <p:cNvPr id="9" name="Gráfico 8"/>
          <p:cNvGraphicFramePr/>
          <p:nvPr>
            <p:extLst>
              <p:ext uri="{D42A27DB-BD31-4B8C-83A1-F6EECF244321}">
                <p14:modId xmlns:p14="http://schemas.microsoft.com/office/powerpoint/2010/main" val="1458243477"/>
              </p:ext>
            </p:extLst>
          </p:nvPr>
        </p:nvGraphicFramePr>
        <p:xfrm>
          <a:off x="3067049" y="2037575"/>
          <a:ext cx="5798171" cy="33150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32975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r>
              <a:rPr lang="es-EC" smtClean="0"/>
              <a:t>DEPARTAMENTO DE ELÉCTRICA Y ELECTRÓNICA</a:t>
            </a:r>
            <a:endParaRPr lang="es-EC"/>
          </a:p>
        </p:txBody>
      </p:sp>
      <p:sp>
        <p:nvSpPr>
          <p:cNvPr id="8" name="Marcador de número de diapositiva 7"/>
          <p:cNvSpPr>
            <a:spLocks noGrp="1"/>
          </p:cNvSpPr>
          <p:nvPr>
            <p:ph type="sldNum" sz="quarter" idx="12"/>
          </p:nvPr>
        </p:nvSpPr>
        <p:spPr/>
        <p:txBody>
          <a:bodyPr/>
          <a:lstStyle/>
          <a:p>
            <a:fld id="{DFC91644-CAF4-47ED-A627-4EE750FE8E22}" type="slidenum">
              <a:rPr lang="es-EC" smtClean="0"/>
              <a:t>49</a:t>
            </a:fld>
            <a:endParaRPr lang="es-EC"/>
          </a:p>
        </p:txBody>
      </p:sp>
      <p:graphicFrame>
        <p:nvGraphicFramePr>
          <p:cNvPr id="10" name="Diagrama 9"/>
          <p:cNvGraphicFramePr/>
          <p:nvPr>
            <p:extLst>
              <p:ext uri="{D42A27DB-BD31-4B8C-83A1-F6EECF244321}">
                <p14:modId xmlns:p14="http://schemas.microsoft.com/office/powerpoint/2010/main" val="2166417445"/>
              </p:ext>
            </p:extLst>
          </p:nvPr>
        </p:nvGraphicFramePr>
        <p:xfrm>
          <a:off x="1939636" y="529362"/>
          <a:ext cx="831272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2949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r>
              <a:rPr lang="es-EC" smtClean="0"/>
              <a:t>DEPARTAMENTO DE ELÉCTRICA Y ELECTRÓNICA</a:t>
            </a:r>
            <a:endParaRPr lang="es-EC"/>
          </a:p>
        </p:txBody>
      </p:sp>
      <p:sp>
        <p:nvSpPr>
          <p:cNvPr id="8" name="Marcador de número de diapositiva 7"/>
          <p:cNvSpPr>
            <a:spLocks noGrp="1"/>
          </p:cNvSpPr>
          <p:nvPr>
            <p:ph type="sldNum" sz="quarter" idx="12"/>
          </p:nvPr>
        </p:nvSpPr>
        <p:spPr/>
        <p:txBody>
          <a:bodyPr/>
          <a:lstStyle/>
          <a:p>
            <a:fld id="{DFC91644-CAF4-47ED-A627-4EE750FE8E22}" type="slidenum">
              <a:rPr lang="es-EC" smtClean="0"/>
              <a:t>5</a:t>
            </a:fld>
            <a:endParaRPr lang="es-EC"/>
          </a:p>
        </p:txBody>
      </p:sp>
      <p:graphicFrame>
        <p:nvGraphicFramePr>
          <p:cNvPr id="10" name="Diagrama 9"/>
          <p:cNvGraphicFramePr/>
          <p:nvPr>
            <p:extLst>
              <p:ext uri="{D42A27DB-BD31-4B8C-83A1-F6EECF244321}">
                <p14:modId xmlns:p14="http://schemas.microsoft.com/office/powerpoint/2010/main" val="5951664"/>
              </p:ext>
            </p:extLst>
          </p:nvPr>
        </p:nvGraphicFramePr>
        <p:xfrm>
          <a:off x="1939636" y="529362"/>
          <a:ext cx="831272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5858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0508808" cy="6647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noProof="0" dirty="0" smtClean="0">
                <a:solidFill>
                  <a:srgbClr val="5B9BD5"/>
                </a:solidFill>
                <a:latin typeface="Calibri" panose="020F0502020204030204"/>
              </a:rPr>
              <a:t>Conclusiones</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342900" lvl="0" indent="-342900" algn="just">
              <a:lnSpc>
                <a:spcPct val="150000"/>
              </a:lnSpc>
              <a:spcBef>
                <a:spcPts val="1200"/>
              </a:spcBef>
              <a:spcAft>
                <a:spcPts val="0"/>
              </a:spcAft>
              <a:buFont typeface="Symbol" panose="05050102010706020507" pitchFamily="18" charset="2"/>
              <a:buChar char=""/>
            </a:pPr>
            <a:r>
              <a:rPr lang="es-EC" sz="2800" dirty="0">
                <a:latin typeface="Times New Roman" panose="02020603050405020304" pitchFamily="18" charset="0"/>
                <a:ea typeface="Calibri" panose="020F0502020204030204" pitchFamily="34" charset="0"/>
                <a:cs typeface="Times New Roman" panose="02020603050405020304" pitchFamily="18" charset="0"/>
              </a:rPr>
              <a:t>Se diseñó e implemento un sistema de entrenamiento en control de movimiento industrial utilizando equipos de la marca OMRON, el cual permiten una capacitación practica mediante la simulación de procesos industriales reales ayudando a la capacitación del personal del departamento de ingeniería de la empresa SENSORTECSA S.A</a:t>
            </a:r>
            <a:r>
              <a:rPr lang="es-EC" sz="2800" dirty="0" smtClean="0">
                <a:latin typeface="Times New Roman" panose="02020603050405020304" pitchFamily="18" charset="0"/>
                <a:ea typeface="Calibri" panose="020F0502020204030204" pitchFamily="34" charset="0"/>
                <a:cs typeface="Times New Roman" panose="02020603050405020304" pitchFamily="18" charset="0"/>
              </a:rPr>
              <a:t>.</a:t>
            </a: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486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0508808"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noProof="0" dirty="0" smtClean="0">
                <a:solidFill>
                  <a:srgbClr val="5B9BD5"/>
                </a:solidFill>
                <a:latin typeface="Calibri" panose="020F0502020204030204"/>
              </a:rPr>
              <a:t>Conclusiones</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342900" lvl="0" indent="-342900" algn="just">
              <a:lnSpc>
                <a:spcPct val="150000"/>
              </a:lnSpc>
              <a:spcAft>
                <a:spcPts val="0"/>
              </a:spcAft>
              <a:buFont typeface="Symbol" panose="05050102010706020507" pitchFamily="18" charset="2"/>
              <a:buChar char=""/>
            </a:pPr>
            <a:r>
              <a:rPr lang="es-EC" sz="2800" dirty="0" smtClean="0">
                <a:latin typeface="Times New Roman" panose="02020603050405020304" pitchFamily="18" charset="0"/>
                <a:ea typeface="Calibri" panose="020F0502020204030204" pitchFamily="34" charset="0"/>
                <a:cs typeface="Times New Roman" panose="02020603050405020304" pitchFamily="18" charset="0"/>
              </a:rPr>
              <a:t>Se </a:t>
            </a:r>
            <a:r>
              <a:rPr lang="es-EC" sz="2800" dirty="0">
                <a:latin typeface="Times New Roman" panose="02020603050405020304" pitchFamily="18" charset="0"/>
                <a:ea typeface="Calibri" panose="020F0502020204030204" pitchFamily="34" charset="0"/>
                <a:cs typeface="Times New Roman" panose="02020603050405020304" pitchFamily="18" charset="0"/>
              </a:rPr>
              <a:t>realizó el diseño de seis guías de prácticas del sistema de entrenamiento en control de movimiento para la capacitación de técnicos e ingenieros, gracias a estas guías de prácticas se simulo un proceso real el cual ya fue implementado en planta y disminuyó dramáticamente el tiempo de integración de equipos en control de movimiento de OMRON</a:t>
            </a:r>
            <a:r>
              <a:rPr lang="es-EC" sz="2800" dirty="0" smtClean="0">
                <a:latin typeface="Times New Roman" panose="02020603050405020304" pitchFamily="18" charset="0"/>
                <a:ea typeface="Calibri" panose="020F0502020204030204" pitchFamily="34" charset="0"/>
                <a:cs typeface="Times New Roman" panose="02020603050405020304" pitchFamily="18" charset="0"/>
              </a:rPr>
              <a:t>.</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268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0508808" cy="101566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noProof="0" dirty="0" smtClean="0">
                <a:solidFill>
                  <a:srgbClr val="5B9BD5"/>
                </a:solidFill>
                <a:latin typeface="Calibri" panose="020F0502020204030204"/>
              </a:rPr>
              <a:t>Conclusiones</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342900" lvl="0" indent="-342900" algn="just">
              <a:lnSpc>
                <a:spcPct val="150000"/>
              </a:lnSpc>
              <a:spcAft>
                <a:spcPts val="0"/>
              </a:spcAft>
              <a:buFont typeface="Symbol" panose="05050102010706020507" pitchFamily="18" charset="2"/>
              <a:buChar char=""/>
            </a:pPr>
            <a:r>
              <a:rPr lang="es-EC" sz="2800" dirty="0" smtClean="0">
                <a:latin typeface="Times New Roman" panose="02020603050405020304" pitchFamily="18" charset="0"/>
                <a:ea typeface="Calibri" panose="020F0502020204030204" pitchFamily="34" charset="0"/>
                <a:cs typeface="Times New Roman" panose="02020603050405020304" pitchFamily="18" charset="0"/>
              </a:rPr>
              <a:t>Mediante </a:t>
            </a:r>
            <a:r>
              <a:rPr lang="es-EC" sz="2800" dirty="0">
                <a:latin typeface="Times New Roman" panose="02020603050405020304" pitchFamily="18" charset="0"/>
                <a:ea typeface="Calibri" panose="020F0502020204030204" pitchFamily="34" charset="0"/>
                <a:cs typeface="Times New Roman" panose="02020603050405020304" pitchFamily="18" charset="0"/>
              </a:rPr>
              <a:t>la implementación del sistema de entrenamiento se ha dotado de un sistema de entrenamiento en control de movimiento al departamento de ingeniería de la empresa SENSORTECSA S.A.</a:t>
            </a:r>
          </a:p>
          <a:p>
            <a:pPr marL="342900" lvl="0" indent="-342900" algn="just">
              <a:lnSpc>
                <a:spcPct val="150000"/>
              </a:lnSpc>
              <a:spcAft>
                <a:spcPts val="0"/>
              </a:spcAft>
              <a:buFont typeface="Symbol" panose="05050102010706020507" pitchFamily="18" charset="2"/>
              <a:buChar char=""/>
            </a:pPr>
            <a:r>
              <a:rPr lang="es-EC" sz="2800" dirty="0">
                <a:latin typeface="Times New Roman" panose="02020603050405020304" pitchFamily="18" charset="0"/>
                <a:ea typeface="Calibri" panose="020F0502020204030204" pitchFamily="34" charset="0"/>
                <a:cs typeface="Times New Roman" panose="02020603050405020304" pitchFamily="18" charset="0"/>
              </a:rPr>
              <a:t> Se logró integrar e implementar la mayoría de equipos y tecnologías de comunicación en control de movimiento de OMRON en un solo módulo de </a:t>
            </a:r>
            <a:r>
              <a:rPr lang="es-EC" sz="2800">
                <a:latin typeface="Times New Roman" panose="02020603050405020304" pitchFamily="18" charset="0"/>
                <a:ea typeface="Calibri" panose="020F0502020204030204" pitchFamily="34" charset="0"/>
                <a:cs typeface="Times New Roman" panose="02020603050405020304" pitchFamily="18" charset="0"/>
              </a:rPr>
              <a:t>entrenamiento</a:t>
            </a:r>
            <a:r>
              <a:rPr lang="es-EC" sz="2800" smtClean="0">
                <a:latin typeface="Times New Roman" panose="02020603050405020304" pitchFamily="18" charset="0"/>
                <a:ea typeface="Calibri" panose="020F0502020204030204" pitchFamily="34" charset="0"/>
                <a:cs typeface="Times New Roman" panose="02020603050405020304" pitchFamily="18" charset="0"/>
              </a:rPr>
              <a:t>.</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391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0508808" cy="96026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noProof="0" dirty="0" smtClean="0">
                <a:solidFill>
                  <a:srgbClr val="5B9BD5"/>
                </a:solidFill>
                <a:latin typeface="Calibri" panose="020F0502020204030204"/>
              </a:rPr>
              <a:t>Conclusiones</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342900" lvl="0" indent="-342900" algn="just">
              <a:lnSpc>
                <a:spcPct val="150000"/>
              </a:lnSpc>
              <a:spcAft>
                <a:spcPts val="1200"/>
              </a:spcAft>
              <a:buFont typeface="Symbol" panose="05050102010706020507" pitchFamily="18" charset="2"/>
              <a:buChar char=""/>
            </a:pPr>
            <a:r>
              <a:rPr lang="es-EC" sz="2800" dirty="0" smtClean="0">
                <a:latin typeface="Times New Roman" panose="02020603050405020304" pitchFamily="18" charset="0"/>
                <a:ea typeface="Calibri" panose="020F0502020204030204" pitchFamily="34" charset="0"/>
                <a:cs typeface="Times New Roman" panose="02020603050405020304" pitchFamily="18" charset="0"/>
              </a:rPr>
              <a:t>Mediante </a:t>
            </a:r>
            <a:r>
              <a:rPr lang="es-EC" sz="2800" dirty="0">
                <a:latin typeface="Times New Roman" panose="02020603050405020304" pitchFamily="18" charset="0"/>
                <a:ea typeface="Calibri" panose="020F0502020204030204" pitchFamily="34" charset="0"/>
                <a:cs typeface="Times New Roman" panose="02020603050405020304" pitchFamily="18" charset="0"/>
              </a:rPr>
              <a:t>el desarrollo de las guías de prácticas, el personal capacitado del departamento de ingeniería ha desarrollado habilidades de control e integración de equipos en control de movimiento.</a:t>
            </a:r>
          </a:p>
          <a:p>
            <a:pPr marL="342900" lvl="0" indent="-342900" algn="just">
              <a:lnSpc>
                <a:spcPct val="150000"/>
              </a:lnSpc>
              <a:spcAft>
                <a:spcPts val="1200"/>
              </a:spcAft>
              <a:buFont typeface="Symbol" panose="05050102010706020507" pitchFamily="18" charset="2"/>
              <a:buChar char=""/>
            </a:pPr>
            <a:endParaRPr lang="es-EC" sz="2800" dirty="0" smtClean="0">
              <a:solidFill>
                <a:prstClr val="black"/>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497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620669" y="-109062"/>
            <a:ext cx="10508808" cy="110491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Recomendaciones</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indent="144145" algn="just">
              <a:lnSpc>
                <a:spcPct val="150000"/>
              </a:lnSpc>
              <a:spcBef>
                <a:spcPts val="1200"/>
              </a:spcBef>
              <a:spcAft>
                <a:spcPts val="1200"/>
              </a:spcAft>
            </a:pPr>
            <a:r>
              <a:rPr lang="es-EC" sz="2800" dirty="0">
                <a:latin typeface="Times New Roman" panose="02020603050405020304" pitchFamily="18" charset="0"/>
                <a:ea typeface="Calibri" panose="020F0502020204030204" pitchFamily="34" charset="0"/>
                <a:cs typeface="Times New Roman" panose="02020603050405020304" pitchFamily="18" charset="0"/>
              </a:rPr>
              <a:t>Debido a que el sistema de entrenamiento en control de movimiento va ser movilizado a largas distancia, se recomienda el uso de maletas de transporte con altos estándares de protecciones contra agua, polvo y golpes para mantener intacta la integridad de los equipos y prevenir daños de los mismos.</a:t>
            </a:r>
          </a:p>
          <a:p>
            <a:pPr marL="342900" lvl="0" indent="-342900" algn="just">
              <a:lnSpc>
                <a:spcPct val="150000"/>
              </a:lnSpc>
              <a:spcAft>
                <a:spcPts val="1200"/>
              </a:spcAft>
              <a:buFont typeface="Symbol" panose="05050102010706020507" pitchFamily="18" charset="2"/>
              <a:buChar char=""/>
            </a:pPr>
            <a:endParaRPr lang="es-EC" sz="2800" dirty="0" smtClean="0">
              <a:solidFill>
                <a:prstClr val="black"/>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201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535710" y="93470"/>
            <a:ext cx="10508808" cy="1055673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Recomendaciones</a:t>
            </a: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indent="144145" algn="just">
              <a:lnSpc>
                <a:spcPct val="150000"/>
              </a:lnSpc>
              <a:spcBef>
                <a:spcPts val="1200"/>
              </a:spcBef>
              <a:spcAft>
                <a:spcPts val="1200"/>
              </a:spcAft>
            </a:pPr>
            <a:r>
              <a:rPr lang="es-EC" sz="2800" dirty="0" smtClean="0">
                <a:latin typeface="Times New Roman" panose="02020603050405020304" pitchFamily="18" charset="0"/>
                <a:ea typeface="Calibri" panose="020F0502020204030204" pitchFamily="34" charset="0"/>
                <a:cs typeface="Times New Roman" panose="02020603050405020304" pitchFamily="18" charset="0"/>
              </a:rPr>
              <a:t>Antes </a:t>
            </a:r>
            <a:r>
              <a:rPr lang="es-EC" sz="2800" dirty="0">
                <a:latin typeface="Times New Roman" panose="02020603050405020304" pitchFamily="18" charset="0"/>
                <a:ea typeface="Calibri" panose="020F0502020204030204" pitchFamily="34" charset="0"/>
                <a:cs typeface="Times New Roman" panose="02020603050405020304" pitchFamily="18" charset="0"/>
              </a:rPr>
              <a:t>de su manipulación realizar la identificación de los equipos instalados y posibles zonas de descargas eléctricas con el personal calificado para las capacitaciones.</a:t>
            </a:r>
          </a:p>
          <a:p>
            <a:pPr marL="342900" lvl="0" indent="-342900" algn="just">
              <a:lnSpc>
                <a:spcPct val="150000"/>
              </a:lnSpc>
              <a:spcAft>
                <a:spcPts val="1200"/>
              </a:spcAft>
              <a:buFont typeface="Symbol" panose="05050102010706020507" pitchFamily="18" charset="2"/>
              <a:buChar char=""/>
            </a:pPr>
            <a:endParaRPr lang="es-EC" sz="28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1200"/>
              </a:spcAft>
              <a:buFont typeface="Symbol" panose="05050102010706020507" pitchFamily="18" charset="2"/>
              <a:buChar char=""/>
            </a:pPr>
            <a:endParaRPr lang="es-EC" sz="2800" dirty="0" smtClean="0">
              <a:solidFill>
                <a:prstClr val="black"/>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C"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506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9" name="Grupo 8"/>
          <p:cNvGrpSpPr/>
          <p:nvPr/>
        </p:nvGrpSpPr>
        <p:grpSpPr>
          <a:xfrm>
            <a:off x="1944317" y="2612929"/>
            <a:ext cx="8303366" cy="1632142"/>
            <a:chOff x="4680" y="1893262"/>
            <a:chExt cx="8303366" cy="1632142"/>
          </a:xfrm>
        </p:grpSpPr>
        <p:sp>
          <p:nvSpPr>
            <p:cNvPr id="10" name="Rectángulo redondeado 9"/>
            <p:cNvSpPr/>
            <p:nvPr/>
          </p:nvSpPr>
          <p:spPr>
            <a:xfrm>
              <a:off x="4680" y="1893262"/>
              <a:ext cx="8303366" cy="1632142"/>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1" name="CuadroTexto 10"/>
            <p:cNvSpPr txBox="1"/>
            <p:nvPr/>
          </p:nvSpPr>
          <p:spPr>
            <a:xfrm>
              <a:off x="52484" y="1941066"/>
              <a:ext cx="8207758" cy="15365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es-ES" sz="4800" dirty="0" smtClean="0">
                  <a:cs typeface="Times New Roman" panose="02020603050405020304" pitchFamily="18" charset="0"/>
                </a:rPr>
                <a:t>Gracias</a:t>
              </a:r>
              <a:endParaRPr lang="es-ES" sz="4800" b="0" kern="1200" dirty="0">
                <a:latin typeface="+mn-lt"/>
                <a:cs typeface="Times New Roman" panose="02020603050405020304" pitchFamily="18" charset="0"/>
              </a:endParaRPr>
            </a:p>
          </p:txBody>
        </p:sp>
      </p:grpSp>
    </p:spTree>
    <p:extLst>
      <p:ext uri="{BB962C8B-B14F-4D97-AF65-F5344CB8AC3E}">
        <p14:creationId xmlns:p14="http://schemas.microsoft.com/office/powerpoint/2010/main" val="3208580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r>
              <a:rPr lang="es-EC" smtClean="0"/>
              <a:t>DEPARTAMENTO DE ELÉCTRICA Y ELECTRÓNICA</a:t>
            </a:r>
            <a:endParaRPr lang="es-EC"/>
          </a:p>
        </p:txBody>
      </p:sp>
      <p:sp>
        <p:nvSpPr>
          <p:cNvPr id="8" name="Marcador de número de diapositiva 7"/>
          <p:cNvSpPr>
            <a:spLocks noGrp="1"/>
          </p:cNvSpPr>
          <p:nvPr>
            <p:ph type="sldNum" sz="quarter" idx="12"/>
          </p:nvPr>
        </p:nvSpPr>
        <p:spPr/>
        <p:txBody>
          <a:bodyPr/>
          <a:lstStyle/>
          <a:p>
            <a:fld id="{DFC91644-CAF4-47ED-A627-4EE750FE8E22}" type="slidenum">
              <a:rPr lang="es-EC" smtClean="0"/>
              <a:t>6</a:t>
            </a:fld>
            <a:endParaRPr lang="es-EC"/>
          </a:p>
        </p:txBody>
      </p:sp>
      <p:sp>
        <p:nvSpPr>
          <p:cNvPr id="3" name="CuadroTexto 2"/>
          <p:cNvSpPr txBox="1"/>
          <p:nvPr/>
        </p:nvSpPr>
        <p:spPr>
          <a:xfrm>
            <a:off x="535709" y="277090"/>
            <a:ext cx="10818091" cy="6863417"/>
          </a:xfrm>
          <a:prstGeom prst="rect">
            <a:avLst/>
          </a:prstGeom>
          <a:noFill/>
        </p:spPr>
        <p:txBody>
          <a:bodyPr wrap="square" rtlCol="0">
            <a:spAutoFit/>
          </a:bodyPr>
          <a:lstStyle/>
          <a:p>
            <a:pPr algn="just"/>
            <a:r>
              <a:rPr lang="es-EC" sz="4800" b="1" dirty="0" smtClean="0">
                <a:solidFill>
                  <a:schemeClr val="accent1"/>
                </a:solidFill>
              </a:rPr>
              <a:t>Justificación e Importancia</a:t>
            </a:r>
          </a:p>
          <a:p>
            <a:pPr marL="285750" indent="-285750" algn="just">
              <a:buFont typeface="Courier New" panose="02070309020205020404" pitchFamily="49" charset="0"/>
              <a:buChar char="o"/>
            </a:pPr>
            <a:r>
              <a:rPr lang="es-EC" sz="2800" dirty="0" smtClean="0"/>
              <a:t>Una </a:t>
            </a:r>
            <a:r>
              <a:rPr lang="es-EC" sz="2800" dirty="0"/>
              <a:t>de las principales razones para el diseño e implementación del proyecto es mejorar las competencias de ingenieros y técnicos de la empresa SENSORTECSA S.A</a:t>
            </a:r>
            <a:r>
              <a:rPr lang="es-EC" sz="2800" dirty="0" smtClean="0"/>
              <a:t>. en equipos de control de movimiento</a:t>
            </a:r>
          </a:p>
          <a:p>
            <a:pPr marL="285750" indent="-285750" algn="just">
              <a:buFont typeface="Courier New" panose="02070309020205020404" pitchFamily="49" charset="0"/>
              <a:buChar char="o"/>
            </a:pPr>
            <a:r>
              <a:rPr lang="es-EC" sz="2800" dirty="0" smtClean="0"/>
              <a:t>Este el primer sistema de entrenamiento en control de movimiento, con el que contara el departamento de ingeniería de la empresa SENSORTECSA S.A.</a:t>
            </a:r>
          </a:p>
          <a:p>
            <a:pPr marL="285750" indent="-285750" algn="just">
              <a:buFont typeface="Courier New" panose="02070309020205020404" pitchFamily="49" charset="0"/>
              <a:buChar char="o"/>
            </a:pPr>
            <a:r>
              <a:rPr lang="es-EC" sz="2800" dirty="0" smtClean="0"/>
              <a:t>Necesidad </a:t>
            </a:r>
            <a:r>
              <a:rPr lang="es-EC" sz="2800" dirty="0"/>
              <a:t>de </a:t>
            </a:r>
            <a:r>
              <a:rPr lang="es-EC" sz="2800" dirty="0" smtClean="0"/>
              <a:t>investigar equipos en control de movimiento con  </a:t>
            </a:r>
            <a:r>
              <a:rPr lang="es-EC" sz="2800" dirty="0"/>
              <a:t>tecnologías </a:t>
            </a:r>
            <a:r>
              <a:rPr lang="es-EC" sz="2800" dirty="0" smtClean="0"/>
              <a:t>de redes de comunicación que permiten el control y monitoreo de los mismos</a:t>
            </a:r>
          </a:p>
          <a:p>
            <a:pPr marL="285750" indent="-285750" algn="just">
              <a:buFont typeface="Courier New" panose="02070309020205020404" pitchFamily="49" charset="0"/>
              <a:buChar char="o"/>
            </a:pPr>
            <a:r>
              <a:rPr lang="es-EC" sz="2800" dirty="0" smtClean="0"/>
              <a:t>Este sistema contribuirá positivamente en el proceso de aprendizaje de  técnicos e ingenieros de SENSORTECSA S.A. ya que se podrá simular procesos reales de control de movimiento.</a:t>
            </a:r>
          </a:p>
          <a:p>
            <a:pPr marL="285750" indent="-285750" algn="just">
              <a:buFont typeface="Courier New" panose="02070309020205020404" pitchFamily="49" charset="0"/>
              <a:buChar char="o"/>
            </a:pPr>
            <a:endParaRPr lang="es-EC" sz="2800" dirty="0" smtClean="0"/>
          </a:p>
          <a:p>
            <a:pPr marL="285750" indent="-285750" algn="just">
              <a:buFont typeface="Courier New" panose="02070309020205020404" pitchFamily="49" charset="0"/>
              <a:buChar char="o"/>
            </a:pPr>
            <a:endParaRPr lang="es-EC" sz="2800" dirty="0"/>
          </a:p>
        </p:txBody>
      </p:sp>
    </p:spTree>
    <p:extLst>
      <p:ext uri="{BB962C8B-B14F-4D97-AF65-F5344CB8AC3E}">
        <p14:creationId xmlns:p14="http://schemas.microsoft.com/office/powerpoint/2010/main" val="1933187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r>
              <a:rPr lang="es-EC" smtClean="0"/>
              <a:t>DEPARTAMENTO DE ELÉCTRICA Y ELECTRÓNICA</a:t>
            </a:r>
            <a:endParaRPr lang="es-EC"/>
          </a:p>
        </p:txBody>
      </p:sp>
      <p:sp>
        <p:nvSpPr>
          <p:cNvPr id="8" name="Marcador de número de diapositiva 7"/>
          <p:cNvSpPr>
            <a:spLocks noGrp="1"/>
          </p:cNvSpPr>
          <p:nvPr>
            <p:ph type="sldNum" sz="quarter" idx="12"/>
          </p:nvPr>
        </p:nvSpPr>
        <p:spPr/>
        <p:txBody>
          <a:bodyPr/>
          <a:lstStyle/>
          <a:p>
            <a:fld id="{DFC91644-CAF4-47ED-A627-4EE750FE8E22}" type="slidenum">
              <a:rPr lang="es-EC" smtClean="0"/>
              <a:t>7</a:t>
            </a:fld>
            <a:endParaRPr lang="es-EC"/>
          </a:p>
        </p:txBody>
      </p:sp>
      <p:sp>
        <p:nvSpPr>
          <p:cNvPr id="3" name="CuadroTexto 2"/>
          <p:cNvSpPr txBox="1"/>
          <p:nvPr/>
        </p:nvSpPr>
        <p:spPr>
          <a:xfrm>
            <a:off x="535709" y="277090"/>
            <a:ext cx="10818091" cy="2985433"/>
          </a:xfrm>
          <a:prstGeom prst="rect">
            <a:avLst/>
          </a:prstGeom>
          <a:noFill/>
        </p:spPr>
        <p:txBody>
          <a:bodyPr wrap="square" rtlCol="0">
            <a:spAutoFit/>
          </a:bodyPr>
          <a:lstStyle/>
          <a:p>
            <a:pPr algn="just"/>
            <a:r>
              <a:rPr lang="es-EC" sz="4800" b="1" dirty="0" smtClean="0">
                <a:solidFill>
                  <a:schemeClr val="accent1"/>
                </a:solidFill>
              </a:rPr>
              <a:t>Justificación e Importancia</a:t>
            </a:r>
          </a:p>
          <a:p>
            <a:pPr marL="285750" indent="-285750" algn="just">
              <a:buFont typeface="Courier New" panose="02070309020205020404" pitchFamily="49" charset="0"/>
              <a:buChar char="o"/>
            </a:pPr>
            <a:r>
              <a:rPr lang="es-EC" sz="2800" dirty="0" smtClean="0"/>
              <a:t>Este sistema cuenta con equipos de ultima generación en control de movimiento, lo que permitirá a futuro una integración de nuevas tecnologías.</a:t>
            </a:r>
          </a:p>
          <a:p>
            <a:pPr marL="285750" indent="-285750" algn="just">
              <a:buFont typeface="Courier New" panose="02070309020205020404" pitchFamily="49" charset="0"/>
              <a:buChar char="o"/>
            </a:pPr>
            <a:r>
              <a:rPr lang="es-EC" sz="2800" dirty="0" smtClean="0"/>
              <a:t>Como modulo demostrativo en ferias tecnológicas de control de movimiento por su fácil transporte</a:t>
            </a:r>
          </a:p>
        </p:txBody>
      </p:sp>
    </p:spTree>
    <p:extLst>
      <p:ext uri="{BB962C8B-B14F-4D97-AF65-F5344CB8AC3E}">
        <p14:creationId xmlns:p14="http://schemas.microsoft.com/office/powerpoint/2010/main" val="582231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r>
              <a:rPr lang="es-EC" smtClean="0"/>
              <a:t>DEPARTAMENTO DE ELÉCTRICA Y ELECTRÓNICA</a:t>
            </a:r>
            <a:endParaRPr lang="es-EC"/>
          </a:p>
        </p:txBody>
      </p:sp>
      <p:sp>
        <p:nvSpPr>
          <p:cNvPr id="8" name="Marcador de número de diapositiva 7"/>
          <p:cNvSpPr>
            <a:spLocks noGrp="1"/>
          </p:cNvSpPr>
          <p:nvPr>
            <p:ph type="sldNum" sz="quarter" idx="12"/>
          </p:nvPr>
        </p:nvSpPr>
        <p:spPr/>
        <p:txBody>
          <a:bodyPr/>
          <a:lstStyle/>
          <a:p>
            <a:fld id="{DFC91644-CAF4-47ED-A627-4EE750FE8E22}" type="slidenum">
              <a:rPr lang="es-EC" smtClean="0"/>
              <a:t>8</a:t>
            </a:fld>
            <a:endParaRPr lang="es-EC"/>
          </a:p>
        </p:txBody>
      </p:sp>
      <p:graphicFrame>
        <p:nvGraphicFramePr>
          <p:cNvPr id="10" name="Diagrama 9"/>
          <p:cNvGraphicFramePr/>
          <p:nvPr>
            <p:extLst>
              <p:ext uri="{D42A27DB-BD31-4B8C-83A1-F6EECF244321}">
                <p14:modId xmlns:p14="http://schemas.microsoft.com/office/powerpoint/2010/main" val="2521673723"/>
              </p:ext>
            </p:extLst>
          </p:nvPr>
        </p:nvGraphicFramePr>
        <p:xfrm>
          <a:off x="1939636" y="529362"/>
          <a:ext cx="831272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7490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20297" t="79733" r="9941" b="12766"/>
          <a:stretch>
            <a:fillRect/>
          </a:stretch>
        </p:blipFill>
        <p:spPr bwMode="auto">
          <a:xfrm>
            <a:off x="680826" y="6084136"/>
            <a:ext cx="10612817" cy="63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DEPARTAMENTO DE ELÉCTRICA Y ELECTRÓNICA</a:t>
            </a: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91644-CAF4-47ED-A627-4EE750FE8E22}"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uadroTexto 2"/>
          <p:cNvSpPr txBox="1"/>
          <p:nvPr/>
        </p:nvSpPr>
        <p:spPr>
          <a:xfrm>
            <a:off x="680826" y="692726"/>
            <a:ext cx="10818091" cy="3170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4800" b="1" dirty="0" smtClean="0">
                <a:solidFill>
                  <a:srgbClr val="5B9BD5"/>
                </a:solidFill>
                <a:latin typeface="Calibri" panose="020F0502020204030204"/>
              </a:rPr>
              <a:t>Objetivo General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4800" b="1" i="0" u="none" strike="noStrike" kern="1200" cap="none" spc="0" normalizeH="0" baseline="0" noProof="0" dirty="0">
              <a:ln>
                <a:noFill/>
              </a:ln>
              <a:solidFill>
                <a:srgbClr val="5B9BD5"/>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C" sz="4800" b="1" i="0" u="none" strike="noStrike" kern="1200" cap="none" spc="0" normalizeH="0" baseline="0" noProof="0" dirty="0" smtClean="0">
              <a:ln>
                <a:noFill/>
              </a:ln>
              <a:solidFill>
                <a:srgbClr val="5B9BD5"/>
              </a:solidFill>
              <a:effectLst/>
              <a:uLnTx/>
              <a:uFillTx/>
              <a:latin typeface="Calibri" panose="020F0502020204030204"/>
              <a:ea typeface="+mn-ea"/>
              <a:cs typeface="+mn-cs"/>
            </a:endParaRPr>
          </a:p>
          <a:p>
            <a:pPr marL="285750" lvl="0" indent="-285750">
              <a:buFont typeface="Courier New" panose="02070309020205020404" pitchFamily="49" charset="0"/>
              <a:buChar char="o"/>
            </a:pPr>
            <a:r>
              <a:rPr lang="es-EC" sz="2800" dirty="0"/>
              <a:t>Diseñar e implementar un sistema de entrenamiento en control de movimiento utilizando tecnología OMRON</a:t>
            </a:r>
            <a:r>
              <a:rPr lang="es-EC" sz="2800" dirty="0" smtClean="0"/>
              <a:t>.</a:t>
            </a:r>
            <a:endParaRPr lang="es-EC" sz="2800" dirty="0"/>
          </a:p>
        </p:txBody>
      </p:sp>
    </p:spTree>
    <p:extLst>
      <p:ext uri="{BB962C8B-B14F-4D97-AF65-F5344CB8AC3E}">
        <p14:creationId xmlns:p14="http://schemas.microsoft.com/office/powerpoint/2010/main" val="681669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2103</Words>
  <Application>Microsoft Office PowerPoint</Application>
  <PresentationFormat>Panorámica</PresentationFormat>
  <Paragraphs>660</Paragraphs>
  <Slides>56</Slides>
  <Notes>27</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56</vt:i4>
      </vt:variant>
    </vt:vector>
  </HeadingPairs>
  <TitlesOfParts>
    <vt:vector size="64" baseType="lpstr">
      <vt:lpstr>Arial</vt:lpstr>
      <vt:lpstr>Calibri</vt:lpstr>
      <vt:lpstr>Calibri Light</vt:lpstr>
      <vt:lpstr>Courier New</vt:lpstr>
      <vt:lpstr>Symbol</vt:lpstr>
      <vt:lpstr>Times New Roman</vt:lpstr>
      <vt:lpstr>Tema de Office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william villarreal</dc:creator>
  <cp:lastModifiedBy>william villarreal</cp:lastModifiedBy>
  <cp:revision>81</cp:revision>
  <dcterms:created xsi:type="dcterms:W3CDTF">2019-01-31T22:08:11Z</dcterms:created>
  <dcterms:modified xsi:type="dcterms:W3CDTF">2019-02-04T22:43:00Z</dcterms:modified>
</cp:coreProperties>
</file>