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31"/>
  </p:handoutMasterIdLst>
  <p:sldIdLst>
    <p:sldId id="262" r:id="rId2"/>
    <p:sldId id="257" r:id="rId3"/>
    <p:sldId id="263" r:id="rId4"/>
    <p:sldId id="264" r:id="rId5"/>
    <p:sldId id="265" r:id="rId6"/>
    <p:sldId id="266" r:id="rId7"/>
    <p:sldId id="267" r:id="rId8"/>
    <p:sldId id="268" r:id="rId9"/>
    <p:sldId id="272" r:id="rId10"/>
    <p:sldId id="271" r:id="rId11"/>
    <p:sldId id="270" r:id="rId12"/>
    <p:sldId id="273" r:id="rId13"/>
    <p:sldId id="274" r:id="rId14"/>
    <p:sldId id="275" r:id="rId15"/>
    <p:sldId id="276" r:id="rId16"/>
    <p:sldId id="277" r:id="rId17"/>
    <p:sldId id="288" r:id="rId18"/>
    <p:sldId id="278" r:id="rId19"/>
    <p:sldId id="279" r:id="rId20"/>
    <p:sldId id="280" r:id="rId21"/>
    <p:sldId id="281" r:id="rId22"/>
    <p:sldId id="283" r:id="rId23"/>
    <p:sldId id="282" r:id="rId24"/>
    <p:sldId id="284" r:id="rId25"/>
    <p:sldId id="289" r:id="rId26"/>
    <p:sldId id="285" r:id="rId27"/>
    <p:sldId id="286" r:id="rId28"/>
    <p:sldId id="290" r:id="rId29"/>
    <p:sldId id="287" r:id="rId30"/>
  </p:sldIdLst>
  <p:sldSz cx="9144000" cy="5143500" type="screen16x9"/>
  <p:notesSz cx="6858000" cy="9313863"/>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4" autoAdjust="0"/>
    <p:restoredTop sz="96263" autoAdjust="0"/>
  </p:normalViewPr>
  <p:slideViewPr>
    <p:cSldViewPr>
      <p:cViewPr varScale="1">
        <p:scale>
          <a:sx n="95" d="100"/>
          <a:sy n="95" d="100"/>
        </p:scale>
        <p:origin x="-726" y="-8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ANNY\OneDrive\Documentos\ESPE\Cultivo%20de%20tejidos\Tesis\Tesis%20en%20proceso\Tesis.%20Datos%20y%20gr&#225;ficas%20final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ANNY\Documents\ESPE\Cultivo%20de%20tejidos\Tesis\Tesis%20en%20proceso\Tesis.%20Datos%20y%20gr&#225;ficas%20final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DANNY\Documents\ESPE\Cultivo%20de%20tejidos\Tesis\Tesis%20en%20proceso\Tesis.%20Datos%20y%20gr&#225;ficas%20fina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1"/>
    <c:plotArea>
      <c:layout/>
      <c:barChart>
        <c:barDir val="col"/>
        <c:grouping val="clustered"/>
        <c:varyColors val="0"/>
        <c:ser>
          <c:idx val="0"/>
          <c:order val="0"/>
          <c:tx>
            <c:strRef>
              <c:f>'Contamiación para cada explante'!$M$15</c:f>
              <c:strCache>
                <c:ptCount val="1"/>
                <c:pt idx="0">
                  <c:v>No contaminados</c:v>
                </c:pt>
              </c:strCache>
            </c:strRef>
          </c:tx>
          <c:invertIfNegative val="0"/>
          <c:cat>
            <c:strRef>
              <c:f>'Contamiación para cada explante'!$N$14:$S$14</c:f>
              <c:strCache>
                <c:ptCount val="6"/>
                <c:pt idx="0">
                  <c:v>1,5% v/v
15 min</c:v>
                </c:pt>
                <c:pt idx="1">
                  <c:v>3% v/v
15 min</c:v>
                </c:pt>
                <c:pt idx="2">
                  <c:v>5% v/v
15 min</c:v>
                </c:pt>
                <c:pt idx="3">
                  <c:v>1,5% v/v
25 min</c:v>
                </c:pt>
                <c:pt idx="4">
                  <c:v>3% v/v
25 min</c:v>
                </c:pt>
                <c:pt idx="5">
                  <c:v>5% v/v
25 min</c:v>
                </c:pt>
              </c:strCache>
            </c:strRef>
          </c:cat>
          <c:val>
            <c:numRef>
              <c:f>'Contamiación para cada explante'!$N$15:$S$15</c:f>
              <c:numCache>
                <c:formatCode>General</c:formatCode>
                <c:ptCount val="6"/>
                <c:pt idx="0">
                  <c:v>30</c:v>
                </c:pt>
                <c:pt idx="1">
                  <c:v>2.5</c:v>
                </c:pt>
                <c:pt idx="2">
                  <c:v>45</c:v>
                </c:pt>
                <c:pt idx="3">
                  <c:v>10</c:v>
                </c:pt>
                <c:pt idx="4">
                  <c:v>5</c:v>
                </c:pt>
                <c:pt idx="5">
                  <c:v>65</c:v>
                </c:pt>
              </c:numCache>
            </c:numRef>
          </c:val>
        </c:ser>
        <c:ser>
          <c:idx val="1"/>
          <c:order val="1"/>
          <c:tx>
            <c:strRef>
              <c:f>'Contamiación para cada explante'!$M$16</c:f>
              <c:strCache>
                <c:ptCount val="1"/>
                <c:pt idx="0">
                  <c:v>Contaminados</c:v>
                </c:pt>
              </c:strCache>
            </c:strRef>
          </c:tx>
          <c:invertIfNegative val="0"/>
          <c:cat>
            <c:strRef>
              <c:f>'Contamiación para cada explante'!$N$14:$S$14</c:f>
              <c:strCache>
                <c:ptCount val="6"/>
                <c:pt idx="0">
                  <c:v>1,5% v/v
15 min</c:v>
                </c:pt>
                <c:pt idx="1">
                  <c:v>3% v/v
15 min</c:v>
                </c:pt>
                <c:pt idx="2">
                  <c:v>5% v/v
15 min</c:v>
                </c:pt>
                <c:pt idx="3">
                  <c:v>1,5% v/v
25 min</c:v>
                </c:pt>
                <c:pt idx="4">
                  <c:v>3% v/v
25 min</c:v>
                </c:pt>
                <c:pt idx="5">
                  <c:v>5% v/v
25 min</c:v>
                </c:pt>
              </c:strCache>
            </c:strRef>
          </c:cat>
          <c:val>
            <c:numRef>
              <c:f>'Contamiación para cada explante'!$N$16:$S$16</c:f>
              <c:numCache>
                <c:formatCode>General</c:formatCode>
                <c:ptCount val="6"/>
                <c:pt idx="0">
                  <c:v>70</c:v>
                </c:pt>
                <c:pt idx="1">
                  <c:v>97.5</c:v>
                </c:pt>
                <c:pt idx="2">
                  <c:v>55.000000000000007</c:v>
                </c:pt>
                <c:pt idx="3">
                  <c:v>90</c:v>
                </c:pt>
                <c:pt idx="4">
                  <c:v>95</c:v>
                </c:pt>
                <c:pt idx="5">
                  <c:v>35</c:v>
                </c:pt>
              </c:numCache>
            </c:numRef>
          </c:val>
        </c:ser>
        <c:dLbls>
          <c:showLegendKey val="0"/>
          <c:showVal val="0"/>
          <c:showCatName val="0"/>
          <c:showSerName val="0"/>
          <c:showPercent val="0"/>
          <c:showBubbleSize val="0"/>
        </c:dLbls>
        <c:gapWidth val="150"/>
        <c:axId val="135844992"/>
        <c:axId val="135846528"/>
      </c:barChart>
      <c:catAx>
        <c:axId val="135844992"/>
        <c:scaling>
          <c:orientation val="minMax"/>
        </c:scaling>
        <c:delete val="0"/>
        <c:axPos val="b"/>
        <c:majorTickMark val="none"/>
        <c:minorTickMark val="none"/>
        <c:tickLblPos val="nextTo"/>
        <c:crossAx val="135846528"/>
        <c:crosses val="autoZero"/>
        <c:auto val="1"/>
        <c:lblAlgn val="ctr"/>
        <c:lblOffset val="100"/>
        <c:noMultiLvlLbl val="0"/>
      </c:catAx>
      <c:valAx>
        <c:axId val="135846528"/>
        <c:scaling>
          <c:orientation val="minMax"/>
          <c:max val="100"/>
        </c:scaling>
        <c:delete val="0"/>
        <c:axPos val="l"/>
        <c:majorGridlines/>
        <c:title>
          <c:tx>
            <c:rich>
              <a:bodyPr/>
              <a:lstStyle/>
              <a:p>
                <a:pPr>
                  <a:defRPr/>
                </a:pPr>
                <a:r>
                  <a:rPr lang="es-EC"/>
                  <a:t>Porcentaje de contaminación</a:t>
                </a:r>
              </a:p>
            </c:rich>
          </c:tx>
          <c:overlay val="0"/>
        </c:title>
        <c:numFmt formatCode="General" sourceLinked="1"/>
        <c:majorTickMark val="none"/>
        <c:minorTickMark val="none"/>
        <c:tickLblPos val="nextTo"/>
        <c:crossAx val="135844992"/>
        <c:crosses val="autoZero"/>
        <c:crossBetween val="between"/>
      </c:valAx>
      <c:dTable>
        <c:showHorzBorder val="1"/>
        <c:showVertBorder val="1"/>
        <c:showOutline val="1"/>
        <c:showKeys val="1"/>
      </c:dTable>
    </c:plotArea>
    <c:plotVisOnly val="1"/>
    <c:dispBlanksAs val="gap"/>
    <c:showDLblsOverMax val="0"/>
  </c:chart>
  <c:txPr>
    <a:bodyPr/>
    <a:lstStyle/>
    <a:p>
      <a:pPr>
        <a:defRPr sz="1000"/>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1"/>
    <c:plotArea>
      <c:layout/>
      <c:barChart>
        <c:barDir val="col"/>
        <c:grouping val="clustered"/>
        <c:varyColors val="0"/>
        <c:ser>
          <c:idx val="0"/>
          <c:order val="0"/>
          <c:tx>
            <c:strRef>
              <c:f>'Ensayo contaminación'!$M$83</c:f>
              <c:strCache>
                <c:ptCount val="1"/>
                <c:pt idx="0">
                  <c:v>No oxidados</c:v>
                </c:pt>
              </c:strCache>
            </c:strRef>
          </c:tx>
          <c:invertIfNegative val="0"/>
          <c:cat>
            <c:strRef>
              <c:f>'Ensayo contaminación'!$N$82:$S$82</c:f>
              <c:strCache>
                <c:ptCount val="6"/>
                <c:pt idx="0">
                  <c:v>1,5% v/v
15 min</c:v>
                </c:pt>
                <c:pt idx="1">
                  <c:v>3% v/v
15 min</c:v>
                </c:pt>
                <c:pt idx="2">
                  <c:v>5% v/v
15 min</c:v>
                </c:pt>
                <c:pt idx="3">
                  <c:v>1,5% v/v
25 min</c:v>
                </c:pt>
                <c:pt idx="4">
                  <c:v>3% v/v
25 min</c:v>
                </c:pt>
                <c:pt idx="5">
                  <c:v>5% v/v
25 min</c:v>
                </c:pt>
              </c:strCache>
            </c:strRef>
          </c:cat>
          <c:val>
            <c:numRef>
              <c:f>'Ensayo contaminación'!$N$83:$S$83</c:f>
              <c:numCache>
                <c:formatCode>General</c:formatCode>
                <c:ptCount val="6"/>
                <c:pt idx="0">
                  <c:v>52.5</c:v>
                </c:pt>
                <c:pt idx="1">
                  <c:v>22.5</c:v>
                </c:pt>
                <c:pt idx="2">
                  <c:v>62.5</c:v>
                </c:pt>
                <c:pt idx="3">
                  <c:v>17.5</c:v>
                </c:pt>
                <c:pt idx="4">
                  <c:v>20</c:v>
                </c:pt>
                <c:pt idx="5">
                  <c:v>80</c:v>
                </c:pt>
              </c:numCache>
            </c:numRef>
          </c:val>
          <c:extLst xmlns:c16r2="http://schemas.microsoft.com/office/drawing/2015/06/chart">
            <c:ext xmlns:c16="http://schemas.microsoft.com/office/drawing/2014/chart" uri="{C3380CC4-5D6E-409C-BE32-E72D297353CC}">
              <c16:uniqueId val="{00000000-2623-4FB5-9725-6F4F1C9C372D}"/>
            </c:ext>
          </c:extLst>
        </c:ser>
        <c:ser>
          <c:idx val="1"/>
          <c:order val="1"/>
          <c:tx>
            <c:strRef>
              <c:f>'Ensayo contaminación'!$M$84</c:f>
              <c:strCache>
                <c:ptCount val="1"/>
                <c:pt idx="0">
                  <c:v>Oxidados</c:v>
                </c:pt>
              </c:strCache>
            </c:strRef>
          </c:tx>
          <c:invertIfNegative val="0"/>
          <c:cat>
            <c:strRef>
              <c:f>'Ensayo contaminación'!$N$82:$S$82</c:f>
              <c:strCache>
                <c:ptCount val="6"/>
                <c:pt idx="0">
                  <c:v>1,5% v/v
15 min</c:v>
                </c:pt>
                <c:pt idx="1">
                  <c:v>3% v/v
15 min</c:v>
                </c:pt>
                <c:pt idx="2">
                  <c:v>5% v/v
15 min</c:v>
                </c:pt>
                <c:pt idx="3">
                  <c:v>1,5% v/v
25 min</c:v>
                </c:pt>
                <c:pt idx="4">
                  <c:v>3% v/v
25 min</c:v>
                </c:pt>
                <c:pt idx="5">
                  <c:v>5% v/v
25 min</c:v>
                </c:pt>
              </c:strCache>
            </c:strRef>
          </c:cat>
          <c:val>
            <c:numRef>
              <c:f>'Ensayo contaminación'!$N$84:$S$84</c:f>
              <c:numCache>
                <c:formatCode>General</c:formatCode>
                <c:ptCount val="6"/>
                <c:pt idx="0">
                  <c:v>47.5</c:v>
                </c:pt>
                <c:pt idx="1">
                  <c:v>77.5</c:v>
                </c:pt>
                <c:pt idx="2">
                  <c:v>37.5</c:v>
                </c:pt>
                <c:pt idx="3">
                  <c:v>82.5</c:v>
                </c:pt>
                <c:pt idx="4">
                  <c:v>80</c:v>
                </c:pt>
                <c:pt idx="5">
                  <c:v>20</c:v>
                </c:pt>
              </c:numCache>
            </c:numRef>
          </c:val>
          <c:extLst xmlns:c16r2="http://schemas.microsoft.com/office/drawing/2015/06/chart">
            <c:ext xmlns:c16="http://schemas.microsoft.com/office/drawing/2014/chart" uri="{C3380CC4-5D6E-409C-BE32-E72D297353CC}">
              <c16:uniqueId val="{00000001-2623-4FB5-9725-6F4F1C9C372D}"/>
            </c:ext>
          </c:extLst>
        </c:ser>
        <c:dLbls>
          <c:showLegendKey val="0"/>
          <c:showVal val="0"/>
          <c:showCatName val="0"/>
          <c:showSerName val="0"/>
          <c:showPercent val="0"/>
          <c:showBubbleSize val="0"/>
        </c:dLbls>
        <c:gapWidth val="150"/>
        <c:axId val="234464384"/>
        <c:axId val="234465920"/>
      </c:barChart>
      <c:catAx>
        <c:axId val="234464384"/>
        <c:scaling>
          <c:orientation val="minMax"/>
        </c:scaling>
        <c:delete val="0"/>
        <c:axPos val="b"/>
        <c:numFmt formatCode="General" sourceLinked="0"/>
        <c:majorTickMark val="none"/>
        <c:minorTickMark val="none"/>
        <c:tickLblPos val="nextTo"/>
        <c:crossAx val="234465920"/>
        <c:crosses val="autoZero"/>
        <c:auto val="1"/>
        <c:lblAlgn val="ctr"/>
        <c:lblOffset val="100"/>
        <c:noMultiLvlLbl val="0"/>
      </c:catAx>
      <c:valAx>
        <c:axId val="234465920"/>
        <c:scaling>
          <c:orientation val="minMax"/>
          <c:max val="100"/>
        </c:scaling>
        <c:delete val="0"/>
        <c:axPos val="l"/>
        <c:majorGridlines/>
        <c:title>
          <c:tx>
            <c:rich>
              <a:bodyPr/>
              <a:lstStyle/>
              <a:p>
                <a:pPr>
                  <a:defRPr/>
                </a:pPr>
                <a:r>
                  <a:rPr lang="es-EC"/>
                  <a:t>Porcentaje de explantes oxidados</a:t>
                </a:r>
              </a:p>
            </c:rich>
          </c:tx>
          <c:overlay val="0"/>
        </c:title>
        <c:numFmt formatCode="General" sourceLinked="1"/>
        <c:majorTickMark val="none"/>
        <c:minorTickMark val="none"/>
        <c:tickLblPos val="nextTo"/>
        <c:crossAx val="234464384"/>
        <c:crosses val="autoZero"/>
        <c:crossBetween val="between"/>
      </c:valAx>
      <c:dTable>
        <c:showHorzBorder val="1"/>
        <c:showVertBorder val="1"/>
        <c:showOutline val="1"/>
        <c:showKeys val="1"/>
      </c:dTable>
    </c:plotArea>
    <c:plotVisOnly val="1"/>
    <c:dispBlanksAs val="gap"/>
    <c:showDLblsOverMax val="0"/>
  </c:chart>
  <c:txPr>
    <a:bodyPr/>
    <a:lstStyle/>
    <a:p>
      <a:pPr>
        <a:defRPr sz="1000"/>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'Formación de callo - 60'!$BC$2</c:f>
              <c:strCache>
                <c:ptCount val="1"/>
                <c:pt idx="0">
                  <c:v>Porcentaje promedio de formación de callo</c:v>
                </c:pt>
              </c:strCache>
            </c:strRef>
          </c:tx>
          <c:invertIfNegative val="0"/>
          <c:cat>
            <c:strRef>
              <c:f>'Formación de callo - 60'!$BB$3:$BB$21</c:f>
              <c:strCache>
                <c:ptCount val="19"/>
                <c:pt idx="0">
                  <c:v>TC</c:v>
                </c:pt>
                <c:pt idx="1">
                  <c:v>T1</c:v>
                </c:pt>
                <c:pt idx="2">
                  <c:v>T2</c:v>
                </c:pt>
                <c:pt idx="3">
                  <c:v>T3</c:v>
                </c:pt>
                <c:pt idx="4">
                  <c:v>T4</c:v>
                </c:pt>
                <c:pt idx="5">
                  <c:v>T5</c:v>
                </c:pt>
                <c:pt idx="6">
                  <c:v>T6</c:v>
                </c:pt>
                <c:pt idx="7">
                  <c:v>T7</c:v>
                </c:pt>
                <c:pt idx="8">
                  <c:v>T8</c:v>
                </c:pt>
                <c:pt idx="9">
                  <c:v>T9</c:v>
                </c:pt>
                <c:pt idx="10">
                  <c:v>T10</c:v>
                </c:pt>
                <c:pt idx="11">
                  <c:v>T11</c:v>
                </c:pt>
                <c:pt idx="12">
                  <c:v>T12</c:v>
                </c:pt>
                <c:pt idx="13">
                  <c:v>T13</c:v>
                </c:pt>
                <c:pt idx="14">
                  <c:v>T14</c:v>
                </c:pt>
                <c:pt idx="15">
                  <c:v>T15</c:v>
                </c:pt>
                <c:pt idx="16">
                  <c:v>T16</c:v>
                </c:pt>
                <c:pt idx="17">
                  <c:v>T17</c:v>
                </c:pt>
                <c:pt idx="18">
                  <c:v>T18</c:v>
                </c:pt>
              </c:strCache>
            </c:strRef>
          </c:cat>
          <c:val>
            <c:numRef>
              <c:f>'Formación de callo - 60'!$BC$3:$BC$21</c:f>
              <c:numCache>
                <c:formatCode>General</c:formatCode>
                <c:ptCount val="19"/>
                <c:pt idx="0">
                  <c:v>0</c:v>
                </c:pt>
                <c:pt idx="1">
                  <c:v>56.25</c:v>
                </c:pt>
                <c:pt idx="2">
                  <c:v>82.5</c:v>
                </c:pt>
                <c:pt idx="3">
                  <c:v>3.75</c:v>
                </c:pt>
                <c:pt idx="4">
                  <c:v>58.75</c:v>
                </c:pt>
                <c:pt idx="5">
                  <c:v>35.625</c:v>
                </c:pt>
                <c:pt idx="6">
                  <c:v>21.25</c:v>
                </c:pt>
                <c:pt idx="7">
                  <c:v>73.75</c:v>
                </c:pt>
                <c:pt idx="8">
                  <c:v>45</c:v>
                </c:pt>
                <c:pt idx="9">
                  <c:v>21.875</c:v>
                </c:pt>
                <c:pt idx="10">
                  <c:v>72.5</c:v>
                </c:pt>
                <c:pt idx="11">
                  <c:v>100.625</c:v>
                </c:pt>
                <c:pt idx="12">
                  <c:v>69.375</c:v>
                </c:pt>
                <c:pt idx="13">
                  <c:v>65.625</c:v>
                </c:pt>
                <c:pt idx="14">
                  <c:v>50</c:v>
                </c:pt>
                <c:pt idx="15">
                  <c:v>113.125</c:v>
                </c:pt>
                <c:pt idx="16">
                  <c:v>70.625</c:v>
                </c:pt>
                <c:pt idx="17">
                  <c:v>71.875</c:v>
                </c:pt>
                <c:pt idx="18">
                  <c:v>12.5</c:v>
                </c:pt>
              </c:numCache>
            </c:numRef>
          </c:val>
          <c:extLst xmlns:c16r2="http://schemas.microsoft.com/office/drawing/2015/06/chart">
            <c:ext xmlns:c16="http://schemas.microsoft.com/office/drawing/2014/chart" uri="{C3380CC4-5D6E-409C-BE32-E72D297353CC}">
              <c16:uniqueId val="{00000000-2C33-4C02-9B19-75070E8AE414}"/>
            </c:ext>
          </c:extLst>
        </c:ser>
        <c:dLbls>
          <c:showLegendKey val="0"/>
          <c:showVal val="1"/>
          <c:showCatName val="0"/>
          <c:showSerName val="0"/>
          <c:showPercent val="0"/>
          <c:showBubbleSize val="0"/>
        </c:dLbls>
        <c:gapWidth val="75"/>
        <c:axId val="234602880"/>
        <c:axId val="234604416"/>
      </c:barChart>
      <c:catAx>
        <c:axId val="234602880"/>
        <c:scaling>
          <c:orientation val="minMax"/>
        </c:scaling>
        <c:delete val="0"/>
        <c:axPos val="b"/>
        <c:numFmt formatCode="General" sourceLinked="0"/>
        <c:majorTickMark val="none"/>
        <c:minorTickMark val="none"/>
        <c:tickLblPos val="nextTo"/>
        <c:crossAx val="234604416"/>
        <c:crosses val="autoZero"/>
        <c:auto val="1"/>
        <c:lblAlgn val="ctr"/>
        <c:lblOffset val="100"/>
        <c:noMultiLvlLbl val="0"/>
      </c:catAx>
      <c:valAx>
        <c:axId val="234604416"/>
        <c:scaling>
          <c:orientation val="minMax"/>
        </c:scaling>
        <c:delete val="0"/>
        <c:axPos val="l"/>
        <c:numFmt formatCode="General" sourceLinked="1"/>
        <c:majorTickMark val="none"/>
        <c:minorTickMark val="none"/>
        <c:tickLblPos val="nextTo"/>
        <c:crossAx val="234602880"/>
        <c:crosses val="autoZero"/>
        <c:crossBetween val="between"/>
      </c:valAx>
    </c:plotArea>
    <c:plotVisOnly val="1"/>
    <c:dispBlanksAs val="gap"/>
    <c:showDLblsOverMax val="0"/>
  </c:chart>
  <c:txPr>
    <a:bodyPr/>
    <a:lstStyle/>
    <a:p>
      <a:pPr>
        <a:defRPr sz="1000"/>
      </a:pPr>
      <a:endParaRPr lang="es-EC"/>
    </a:p>
  </c:txPr>
  <c:externalData r:id="rId1">
    <c:autoUpdate val="0"/>
  </c:externalData>
</c:chartSpace>
</file>

<file path=ppt/diagrams/_rels/data5.xml.rels><?xml version="1.0" encoding="UTF-8" standalone="yes"?>
<Relationships xmlns="http://schemas.openxmlformats.org/package/2006/relationships"><Relationship Id="rId1" Type="http://schemas.openxmlformats.org/officeDocument/2006/relationships/image" Target="../media/image21.jpeg"/></Relationships>
</file>

<file path=ppt/diagrams/_rels/data6.xml.rels><?xml version="1.0" encoding="UTF-8" standalone="yes"?>
<Relationships xmlns="http://schemas.openxmlformats.org/package/2006/relationships"><Relationship Id="rId1" Type="http://schemas.openxmlformats.org/officeDocument/2006/relationships/image" Target="../media/image22.jpeg"/></Relationships>
</file>

<file path=ppt/diagrams/_rels/data7.xml.rels><?xml version="1.0" encoding="UTF-8" standalone="yes"?>
<Relationships xmlns="http://schemas.openxmlformats.org/package/2006/relationships"><Relationship Id="rId1" Type="http://schemas.openxmlformats.org/officeDocument/2006/relationships/image" Target="../media/image23.jpeg"/></Relationships>
</file>

<file path=ppt/diagrams/_rels/data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4.jpeg"/><Relationship Id="rId4" Type="http://schemas.openxmlformats.org/officeDocument/2006/relationships/image" Target="../media/image33.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D7F159-B113-4437-9B94-72AEDFAC551A}" type="doc">
      <dgm:prSet loTypeId="urn:microsoft.com/office/officeart/2008/layout/LinedList" loCatId="list" qsTypeId="urn:microsoft.com/office/officeart/2005/8/quickstyle/simple1" qsCatId="simple" csTypeId="urn:microsoft.com/office/officeart/2005/8/colors/accent5_1" csCatId="accent5" phldr="1"/>
      <dgm:spPr/>
      <dgm:t>
        <a:bodyPr/>
        <a:lstStyle/>
        <a:p>
          <a:endParaRPr lang="es-EC"/>
        </a:p>
      </dgm:t>
    </dgm:pt>
    <dgm:pt modelId="{0A60FC6F-0CAC-4231-9AA0-83CA1F247A54}">
      <dgm:prSet phldrT="[Texto]" custT="1"/>
      <dgm:spPr/>
      <dgm:t>
        <a:bodyPr/>
        <a:lstStyle/>
        <a:p>
          <a:r>
            <a:rPr lang="es-EC" sz="2000" b="1" smtClean="0">
              <a:latin typeface="+mn-lt"/>
              <a:cs typeface="Times New Roman" panose="02020603050405020304" pitchFamily="18" charset="0"/>
            </a:rPr>
            <a:t>Contenidos</a:t>
          </a:r>
          <a:endParaRPr lang="es-EC" sz="1600" b="1" dirty="0"/>
        </a:p>
      </dgm:t>
    </dgm:pt>
    <dgm:pt modelId="{FE72DB20-5FE0-44A2-B9E7-E8321D38AA16}" type="parTrans" cxnId="{3956F8FD-4ED7-4AF1-B15F-A666F70B652F}">
      <dgm:prSet/>
      <dgm:spPr/>
      <dgm:t>
        <a:bodyPr/>
        <a:lstStyle/>
        <a:p>
          <a:endParaRPr lang="es-EC" sz="1600"/>
        </a:p>
      </dgm:t>
    </dgm:pt>
    <dgm:pt modelId="{6652225E-BB48-4CAA-8E3A-18DEB31E2D69}" type="sibTrans" cxnId="{3956F8FD-4ED7-4AF1-B15F-A666F70B652F}">
      <dgm:prSet/>
      <dgm:spPr/>
      <dgm:t>
        <a:bodyPr/>
        <a:lstStyle/>
        <a:p>
          <a:endParaRPr lang="es-EC" sz="1600"/>
        </a:p>
      </dgm:t>
    </dgm:pt>
    <dgm:pt modelId="{295D8E00-C653-44C6-8A29-8B1F4946F1CD}">
      <dgm:prSet phldrT="[Texto]" custT="1"/>
      <dgm:spPr/>
      <dgm:t>
        <a:bodyPr/>
        <a:lstStyle/>
        <a:p>
          <a:r>
            <a:rPr lang="es-EC" sz="1600" dirty="0" smtClean="0"/>
            <a:t>Justificación del Problema</a:t>
          </a:r>
          <a:endParaRPr lang="es-EC" sz="1600" dirty="0"/>
        </a:p>
      </dgm:t>
    </dgm:pt>
    <dgm:pt modelId="{299E0284-FD8F-405F-8ED9-1B893080340E}" type="parTrans" cxnId="{89273938-29C4-41B2-AC91-9967695030BB}">
      <dgm:prSet/>
      <dgm:spPr/>
      <dgm:t>
        <a:bodyPr/>
        <a:lstStyle/>
        <a:p>
          <a:endParaRPr lang="es-EC" sz="1600"/>
        </a:p>
      </dgm:t>
    </dgm:pt>
    <dgm:pt modelId="{55C55E35-5D1A-4B56-802E-4B30988FBFCF}" type="sibTrans" cxnId="{89273938-29C4-41B2-AC91-9967695030BB}">
      <dgm:prSet/>
      <dgm:spPr/>
      <dgm:t>
        <a:bodyPr/>
        <a:lstStyle/>
        <a:p>
          <a:endParaRPr lang="es-EC" sz="1600"/>
        </a:p>
      </dgm:t>
    </dgm:pt>
    <dgm:pt modelId="{99F93FC3-B03A-432F-BAB5-BBF365C0D013}">
      <dgm:prSet phldrT="[Texto]" custT="1"/>
      <dgm:spPr/>
      <dgm:t>
        <a:bodyPr/>
        <a:lstStyle/>
        <a:p>
          <a:r>
            <a:rPr lang="es-EC" sz="1600" dirty="0" smtClean="0"/>
            <a:t>Objetivos</a:t>
          </a:r>
          <a:endParaRPr lang="es-EC" sz="1600" dirty="0"/>
        </a:p>
      </dgm:t>
    </dgm:pt>
    <dgm:pt modelId="{BE5F5797-99A4-42C9-BC1C-47BEEB027DAE}" type="parTrans" cxnId="{6B13E67C-83CA-41AB-819F-9C03B7FB9E01}">
      <dgm:prSet/>
      <dgm:spPr/>
      <dgm:t>
        <a:bodyPr/>
        <a:lstStyle/>
        <a:p>
          <a:endParaRPr lang="es-EC" sz="1600"/>
        </a:p>
      </dgm:t>
    </dgm:pt>
    <dgm:pt modelId="{2C361F71-8768-4A1E-9CF9-C15A6B950F3D}" type="sibTrans" cxnId="{6B13E67C-83CA-41AB-819F-9C03B7FB9E01}">
      <dgm:prSet/>
      <dgm:spPr/>
      <dgm:t>
        <a:bodyPr/>
        <a:lstStyle/>
        <a:p>
          <a:endParaRPr lang="es-EC" sz="1600"/>
        </a:p>
      </dgm:t>
    </dgm:pt>
    <dgm:pt modelId="{1E62ADC7-D803-4CEF-AD3C-7FFEB4619CBF}">
      <dgm:prSet phldrT="[Texto]" custT="1"/>
      <dgm:spPr/>
      <dgm:t>
        <a:bodyPr/>
        <a:lstStyle/>
        <a:p>
          <a:r>
            <a:rPr lang="es-EC" sz="1600" dirty="0" smtClean="0"/>
            <a:t>Marco Teórico</a:t>
          </a:r>
          <a:endParaRPr lang="es-EC" sz="1600" dirty="0"/>
        </a:p>
      </dgm:t>
    </dgm:pt>
    <dgm:pt modelId="{B2B47105-ABF0-4324-A354-25C55D65CD4C}" type="parTrans" cxnId="{7EFBC1D7-2F27-4C42-8936-3811FDBA8D64}">
      <dgm:prSet/>
      <dgm:spPr/>
      <dgm:t>
        <a:bodyPr/>
        <a:lstStyle/>
        <a:p>
          <a:endParaRPr lang="es-EC" sz="1600"/>
        </a:p>
      </dgm:t>
    </dgm:pt>
    <dgm:pt modelId="{B03E1998-F446-4F84-8D36-61DDF94F1656}" type="sibTrans" cxnId="{7EFBC1D7-2F27-4C42-8936-3811FDBA8D64}">
      <dgm:prSet/>
      <dgm:spPr/>
      <dgm:t>
        <a:bodyPr/>
        <a:lstStyle/>
        <a:p>
          <a:endParaRPr lang="es-EC" sz="1600"/>
        </a:p>
      </dgm:t>
    </dgm:pt>
    <dgm:pt modelId="{5CFCB39E-25DC-4560-B60C-F20AF1C670D2}">
      <dgm:prSet phldrT="[Texto]" custT="1"/>
      <dgm:spPr/>
      <dgm:t>
        <a:bodyPr/>
        <a:lstStyle/>
        <a:p>
          <a:r>
            <a:rPr lang="es-EC" sz="1600" dirty="0" smtClean="0"/>
            <a:t>Hipótesis</a:t>
          </a:r>
          <a:endParaRPr lang="es-EC" sz="1600" dirty="0"/>
        </a:p>
      </dgm:t>
    </dgm:pt>
    <dgm:pt modelId="{01ED1261-6D1F-447B-A342-FA0930E67635}" type="parTrans" cxnId="{809B2442-F72C-4878-8D38-099B7D3C1523}">
      <dgm:prSet/>
      <dgm:spPr/>
      <dgm:t>
        <a:bodyPr/>
        <a:lstStyle/>
        <a:p>
          <a:endParaRPr lang="es-EC" sz="1600"/>
        </a:p>
      </dgm:t>
    </dgm:pt>
    <dgm:pt modelId="{E4609DDF-EE11-4897-B2B5-36F11E8EECC3}" type="sibTrans" cxnId="{809B2442-F72C-4878-8D38-099B7D3C1523}">
      <dgm:prSet/>
      <dgm:spPr/>
      <dgm:t>
        <a:bodyPr/>
        <a:lstStyle/>
        <a:p>
          <a:endParaRPr lang="es-EC" sz="1600"/>
        </a:p>
      </dgm:t>
    </dgm:pt>
    <dgm:pt modelId="{5AD2BBEC-3320-4184-944E-670E3E318A28}">
      <dgm:prSet phldrT="[Texto]" custT="1"/>
      <dgm:spPr/>
      <dgm:t>
        <a:bodyPr/>
        <a:lstStyle/>
        <a:p>
          <a:r>
            <a:rPr lang="es-EC" sz="1600" dirty="0" smtClean="0"/>
            <a:t>Materiales y Métodos</a:t>
          </a:r>
          <a:endParaRPr lang="es-EC" sz="1600" dirty="0"/>
        </a:p>
      </dgm:t>
    </dgm:pt>
    <dgm:pt modelId="{ABB679B0-273D-47CC-B252-4837FB11BE5E}" type="parTrans" cxnId="{5C454894-E016-4A06-A614-8C414816B4BC}">
      <dgm:prSet/>
      <dgm:spPr/>
      <dgm:t>
        <a:bodyPr/>
        <a:lstStyle/>
        <a:p>
          <a:endParaRPr lang="es-EC" sz="1600"/>
        </a:p>
      </dgm:t>
    </dgm:pt>
    <dgm:pt modelId="{01066098-340D-4326-B7B7-1C3885E1CC82}" type="sibTrans" cxnId="{5C454894-E016-4A06-A614-8C414816B4BC}">
      <dgm:prSet/>
      <dgm:spPr/>
      <dgm:t>
        <a:bodyPr/>
        <a:lstStyle/>
        <a:p>
          <a:endParaRPr lang="es-EC" sz="1600"/>
        </a:p>
      </dgm:t>
    </dgm:pt>
    <dgm:pt modelId="{7E95BEE8-9140-495C-A9C6-FF89E5C3DBB1}">
      <dgm:prSet phldrT="[Texto]" custT="1"/>
      <dgm:spPr/>
      <dgm:t>
        <a:bodyPr/>
        <a:lstStyle/>
        <a:p>
          <a:r>
            <a:rPr lang="es-EC" sz="1600" dirty="0" smtClean="0"/>
            <a:t>Resultados y Discusión</a:t>
          </a:r>
          <a:endParaRPr lang="es-EC" sz="1600" dirty="0"/>
        </a:p>
      </dgm:t>
    </dgm:pt>
    <dgm:pt modelId="{BD1EA6D8-50BF-4F5A-BC5E-A3999D6F4501}" type="parTrans" cxnId="{FF81DA9C-7772-43AB-A5A3-98B36AA34CEE}">
      <dgm:prSet/>
      <dgm:spPr/>
      <dgm:t>
        <a:bodyPr/>
        <a:lstStyle/>
        <a:p>
          <a:endParaRPr lang="es-EC" sz="1600"/>
        </a:p>
      </dgm:t>
    </dgm:pt>
    <dgm:pt modelId="{3EA7446F-E617-4D1F-AC3A-27184A997C38}" type="sibTrans" cxnId="{FF81DA9C-7772-43AB-A5A3-98B36AA34CEE}">
      <dgm:prSet/>
      <dgm:spPr/>
      <dgm:t>
        <a:bodyPr/>
        <a:lstStyle/>
        <a:p>
          <a:endParaRPr lang="es-EC" sz="1600"/>
        </a:p>
      </dgm:t>
    </dgm:pt>
    <dgm:pt modelId="{0E1830AB-EAB1-48D8-B19F-102A56090C8D}">
      <dgm:prSet phldrT="[Texto]" custT="1"/>
      <dgm:spPr/>
      <dgm:t>
        <a:bodyPr/>
        <a:lstStyle/>
        <a:p>
          <a:r>
            <a:rPr lang="es-EC" sz="1600" dirty="0" smtClean="0"/>
            <a:t>Conclusiones</a:t>
          </a:r>
          <a:endParaRPr lang="es-EC" sz="1600" dirty="0"/>
        </a:p>
      </dgm:t>
    </dgm:pt>
    <dgm:pt modelId="{14AC16E3-10A7-4B3A-BE86-2521BD41B77B}" type="parTrans" cxnId="{F97F5BF5-86D2-4AAC-A1B0-2289AC9D7755}">
      <dgm:prSet/>
      <dgm:spPr/>
      <dgm:t>
        <a:bodyPr/>
        <a:lstStyle/>
        <a:p>
          <a:endParaRPr lang="es-EC"/>
        </a:p>
      </dgm:t>
    </dgm:pt>
    <dgm:pt modelId="{920C05A3-129B-4A75-AE79-2EFCA7891A75}" type="sibTrans" cxnId="{F97F5BF5-86D2-4AAC-A1B0-2289AC9D7755}">
      <dgm:prSet/>
      <dgm:spPr/>
      <dgm:t>
        <a:bodyPr/>
        <a:lstStyle/>
        <a:p>
          <a:endParaRPr lang="es-EC"/>
        </a:p>
      </dgm:t>
    </dgm:pt>
    <dgm:pt modelId="{539D52FA-5F1E-4CA4-B9F3-7E81CF110C3E}">
      <dgm:prSet phldrT="[Texto]" custT="1"/>
      <dgm:spPr/>
      <dgm:t>
        <a:bodyPr/>
        <a:lstStyle/>
        <a:p>
          <a:r>
            <a:rPr lang="es-EC" sz="1600" dirty="0" smtClean="0"/>
            <a:t>Recomendaciones</a:t>
          </a:r>
          <a:endParaRPr lang="es-EC" sz="1600" dirty="0"/>
        </a:p>
      </dgm:t>
    </dgm:pt>
    <dgm:pt modelId="{9F4462C2-B2E6-4409-9B03-B44DD5F84467}" type="parTrans" cxnId="{B010003E-5716-4D2E-8E0E-B0AECCB218FC}">
      <dgm:prSet/>
      <dgm:spPr/>
      <dgm:t>
        <a:bodyPr/>
        <a:lstStyle/>
        <a:p>
          <a:endParaRPr lang="es-EC"/>
        </a:p>
      </dgm:t>
    </dgm:pt>
    <dgm:pt modelId="{8A945A62-DB8E-497A-AF36-E9F608224636}" type="sibTrans" cxnId="{B010003E-5716-4D2E-8E0E-B0AECCB218FC}">
      <dgm:prSet/>
      <dgm:spPr/>
      <dgm:t>
        <a:bodyPr/>
        <a:lstStyle/>
        <a:p>
          <a:endParaRPr lang="es-EC"/>
        </a:p>
      </dgm:t>
    </dgm:pt>
    <dgm:pt modelId="{F95BF80A-D1A6-4BDE-B685-52234CF9A831}">
      <dgm:prSet phldrT="[Texto]" custT="1"/>
      <dgm:spPr/>
      <dgm:t>
        <a:bodyPr/>
        <a:lstStyle/>
        <a:p>
          <a:r>
            <a:rPr lang="es-EC" sz="1600" dirty="0" smtClean="0"/>
            <a:t>Formulación del Problema</a:t>
          </a:r>
          <a:endParaRPr lang="es-EC" sz="1600" dirty="0"/>
        </a:p>
      </dgm:t>
    </dgm:pt>
    <dgm:pt modelId="{4364DA87-7EFB-4A0D-88F8-39B49BEEAE44}" type="parTrans" cxnId="{34BE083F-7C86-471E-894A-9B711B13B33A}">
      <dgm:prSet/>
      <dgm:spPr/>
      <dgm:t>
        <a:bodyPr/>
        <a:lstStyle/>
        <a:p>
          <a:endParaRPr lang="es-EC"/>
        </a:p>
      </dgm:t>
    </dgm:pt>
    <dgm:pt modelId="{48870E8F-6820-4835-A252-06643ADF17DA}" type="sibTrans" cxnId="{34BE083F-7C86-471E-894A-9B711B13B33A}">
      <dgm:prSet/>
      <dgm:spPr/>
      <dgm:t>
        <a:bodyPr/>
        <a:lstStyle/>
        <a:p>
          <a:endParaRPr lang="es-EC"/>
        </a:p>
      </dgm:t>
    </dgm:pt>
    <dgm:pt modelId="{0996BEB1-DCDC-421F-A3E3-CDD14D6369B6}" type="pres">
      <dgm:prSet presAssocID="{59D7F159-B113-4437-9B94-72AEDFAC551A}" presName="vert0" presStyleCnt="0">
        <dgm:presLayoutVars>
          <dgm:dir/>
          <dgm:animOne val="branch"/>
          <dgm:animLvl val="lvl"/>
        </dgm:presLayoutVars>
      </dgm:prSet>
      <dgm:spPr/>
      <dgm:t>
        <a:bodyPr/>
        <a:lstStyle/>
        <a:p>
          <a:endParaRPr lang="es-EC"/>
        </a:p>
      </dgm:t>
    </dgm:pt>
    <dgm:pt modelId="{19D122D2-C8DE-4477-9F84-64189D7A7CBA}" type="pres">
      <dgm:prSet presAssocID="{0A60FC6F-0CAC-4231-9AA0-83CA1F247A54}" presName="thickLine" presStyleLbl="alignNode1" presStyleIdx="0" presStyleCnt="1"/>
      <dgm:spPr/>
      <dgm:t>
        <a:bodyPr/>
        <a:lstStyle/>
        <a:p>
          <a:endParaRPr lang="es-EC"/>
        </a:p>
      </dgm:t>
    </dgm:pt>
    <dgm:pt modelId="{E5D748BF-38E0-4C68-9038-3E9C02A396D4}" type="pres">
      <dgm:prSet presAssocID="{0A60FC6F-0CAC-4231-9AA0-83CA1F247A54}" presName="horz1" presStyleCnt="0"/>
      <dgm:spPr/>
      <dgm:t>
        <a:bodyPr/>
        <a:lstStyle/>
        <a:p>
          <a:endParaRPr lang="es-EC"/>
        </a:p>
      </dgm:t>
    </dgm:pt>
    <dgm:pt modelId="{417465B8-5597-40BD-AE7D-1C3919875E48}" type="pres">
      <dgm:prSet presAssocID="{0A60FC6F-0CAC-4231-9AA0-83CA1F247A54}" presName="tx1" presStyleLbl="revTx" presStyleIdx="0" presStyleCnt="10" custScaleX="202156"/>
      <dgm:spPr/>
      <dgm:t>
        <a:bodyPr/>
        <a:lstStyle/>
        <a:p>
          <a:endParaRPr lang="es-EC"/>
        </a:p>
      </dgm:t>
    </dgm:pt>
    <dgm:pt modelId="{80501C8B-963E-4A6E-8041-2313EDC776BF}" type="pres">
      <dgm:prSet presAssocID="{0A60FC6F-0CAC-4231-9AA0-83CA1F247A54}" presName="vert1" presStyleCnt="0"/>
      <dgm:spPr/>
      <dgm:t>
        <a:bodyPr/>
        <a:lstStyle/>
        <a:p>
          <a:endParaRPr lang="es-EC"/>
        </a:p>
      </dgm:t>
    </dgm:pt>
    <dgm:pt modelId="{D8E7CF14-EE01-4F25-BDB6-1860203A0EEE}" type="pres">
      <dgm:prSet presAssocID="{F95BF80A-D1A6-4BDE-B685-52234CF9A831}" presName="vertSpace2a" presStyleCnt="0"/>
      <dgm:spPr/>
      <dgm:t>
        <a:bodyPr/>
        <a:lstStyle/>
        <a:p>
          <a:endParaRPr lang="es-EC"/>
        </a:p>
      </dgm:t>
    </dgm:pt>
    <dgm:pt modelId="{DE6031FF-76C2-43EC-B688-4FF38FBE0AFC}" type="pres">
      <dgm:prSet presAssocID="{F95BF80A-D1A6-4BDE-B685-52234CF9A831}" presName="horz2" presStyleCnt="0"/>
      <dgm:spPr/>
      <dgm:t>
        <a:bodyPr/>
        <a:lstStyle/>
        <a:p>
          <a:endParaRPr lang="es-EC"/>
        </a:p>
      </dgm:t>
    </dgm:pt>
    <dgm:pt modelId="{BCCB76D9-4710-42DD-B78D-1C8119D7168D}" type="pres">
      <dgm:prSet presAssocID="{F95BF80A-D1A6-4BDE-B685-52234CF9A831}" presName="horzSpace2" presStyleCnt="0"/>
      <dgm:spPr/>
      <dgm:t>
        <a:bodyPr/>
        <a:lstStyle/>
        <a:p>
          <a:endParaRPr lang="es-EC"/>
        </a:p>
      </dgm:t>
    </dgm:pt>
    <dgm:pt modelId="{A22060D4-70A8-4AEA-9DC4-95F5303E8858}" type="pres">
      <dgm:prSet presAssocID="{F95BF80A-D1A6-4BDE-B685-52234CF9A831}" presName="tx2" presStyleLbl="revTx" presStyleIdx="1" presStyleCnt="10"/>
      <dgm:spPr/>
      <dgm:t>
        <a:bodyPr/>
        <a:lstStyle/>
        <a:p>
          <a:endParaRPr lang="es-EC"/>
        </a:p>
      </dgm:t>
    </dgm:pt>
    <dgm:pt modelId="{DA1A102C-8F20-4016-A484-18A948F2FDC1}" type="pres">
      <dgm:prSet presAssocID="{F95BF80A-D1A6-4BDE-B685-52234CF9A831}" presName="vert2" presStyleCnt="0"/>
      <dgm:spPr/>
      <dgm:t>
        <a:bodyPr/>
        <a:lstStyle/>
        <a:p>
          <a:endParaRPr lang="es-EC"/>
        </a:p>
      </dgm:t>
    </dgm:pt>
    <dgm:pt modelId="{9766B0B6-EDD0-4061-88A9-9FA9F5B8DFB8}" type="pres">
      <dgm:prSet presAssocID="{F95BF80A-D1A6-4BDE-B685-52234CF9A831}" presName="thinLine2b" presStyleLbl="callout" presStyleIdx="0" presStyleCnt="9"/>
      <dgm:spPr/>
      <dgm:t>
        <a:bodyPr/>
        <a:lstStyle/>
        <a:p>
          <a:endParaRPr lang="es-EC"/>
        </a:p>
      </dgm:t>
    </dgm:pt>
    <dgm:pt modelId="{4B046B34-499E-4247-BFCA-F33D67C1D9DF}" type="pres">
      <dgm:prSet presAssocID="{F95BF80A-D1A6-4BDE-B685-52234CF9A831}" presName="vertSpace2b" presStyleCnt="0"/>
      <dgm:spPr/>
      <dgm:t>
        <a:bodyPr/>
        <a:lstStyle/>
        <a:p>
          <a:endParaRPr lang="es-EC"/>
        </a:p>
      </dgm:t>
    </dgm:pt>
    <dgm:pt modelId="{996B0FAB-A541-4145-8B84-84233C0C6E20}" type="pres">
      <dgm:prSet presAssocID="{295D8E00-C653-44C6-8A29-8B1F4946F1CD}" presName="horz2" presStyleCnt="0"/>
      <dgm:spPr/>
      <dgm:t>
        <a:bodyPr/>
        <a:lstStyle/>
        <a:p>
          <a:endParaRPr lang="es-EC"/>
        </a:p>
      </dgm:t>
    </dgm:pt>
    <dgm:pt modelId="{ADE5D7E0-ADB9-434B-98A5-4577C213BE1F}" type="pres">
      <dgm:prSet presAssocID="{295D8E00-C653-44C6-8A29-8B1F4946F1CD}" presName="horzSpace2" presStyleCnt="0"/>
      <dgm:spPr/>
      <dgm:t>
        <a:bodyPr/>
        <a:lstStyle/>
        <a:p>
          <a:endParaRPr lang="es-EC"/>
        </a:p>
      </dgm:t>
    </dgm:pt>
    <dgm:pt modelId="{FE6B81DF-9D66-4FCB-8F71-83D0C5073B8A}" type="pres">
      <dgm:prSet presAssocID="{295D8E00-C653-44C6-8A29-8B1F4946F1CD}" presName="tx2" presStyleLbl="revTx" presStyleIdx="2" presStyleCnt="10"/>
      <dgm:spPr/>
      <dgm:t>
        <a:bodyPr/>
        <a:lstStyle/>
        <a:p>
          <a:endParaRPr lang="es-EC"/>
        </a:p>
      </dgm:t>
    </dgm:pt>
    <dgm:pt modelId="{4FC6B4F3-A826-40BD-A767-7F32F20357B5}" type="pres">
      <dgm:prSet presAssocID="{295D8E00-C653-44C6-8A29-8B1F4946F1CD}" presName="vert2" presStyleCnt="0"/>
      <dgm:spPr/>
      <dgm:t>
        <a:bodyPr/>
        <a:lstStyle/>
        <a:p>
          <a:endParaRPr lang="es-EC"/>
        </a:p>
      </dgm:t>
    </dgm:pt>
    <dgm:pt modelId="{5EBDE83E-7B98-4446-B7A0-81C2EF792BC1}" type="pres">
      <dgm:prSet presAssocID="{295D8E00-C653-44C6-8A29-8B1F4946F1CD}" presName="thinLine2b" presStyleLbl="callout" presStyleIdx="1" presStyleCnt="9"/>
      <dgm:spPr/>
      <dgm:t>
        <a:bodyPr/>
        <a:lstStyle/>
        <a:p>
          <a:endParaRPr lang="es-EC"/>
        </a:p>
      </dgm:t>
    </dgm:pt>
    <dgm:pt modelId="{D2F9E2C9-50B6-4BE4-8EC2-CDC0301BF31A}" type="pres">
      <dgm:prSet presAssocID="{295D8E00-C653-44C6-8A29-8B1F4946F1CD}" presName="vertSpace2b" presStyleCnt="0"/>
      <dgm:spPr/>
      <dgm:t>
        <a:bodyPr/>
        <a:lstStyle/>
        <a:p>
          <a:endParaRPr lang="es-EC"/>
        </a:p>
      </dgm:t>
    </dgm:pt>
    <dgm:pt modelId="{49DBDD04-4A8A-49D9-9632-1926BF941FC0}" type="pres">
      <dgm:prSet presAssocID="{99F93FC3-B03A-432F-BAB5-BBF365C0D013}" presName="horz2" presStyleCnt="0"/>
      <dgm:spPr/>
      <dgm:t>
        <a:bodyPr/>
        <a:lstStyle/>
        <a:p>
          <a:endParaRPr lang="es-EC"/>
        </a:p>
      </dgm:t>
    </dgm:pt>
    <dgm:pt modelId="{AE8644D4-76D8-493D-95FE-7F2AB241723B}" type="pres">
      <dgm:prSet presAssocID="{99F93FC3-B03A-432F-BAB5-BBF365C0D013}" presName="horzSpace2" presStyleCnt="0"/>
      <dgm:spPr/>
      <dgm:t>
        <a:bodyPr/>
        <a:lstStyle/>
        <a:p>
          <a:endParaRPr lang="es-EC"/>
        </a:p>
      </dgm:t>
    </dgm:pt>
    <dgm:pt modelId="{03E68F1D-1451-46A6-96F7-B7A67BAA0ABF}" type="pres">
      <dgm:prSet presAssocID="{99F93FC3-B03A-432F-BAB5-BBF365C0D013}" presName="tx2" presStyleLbl="revTx" presStyleIdx="3" presStyleCnt="10"/>
      <dgm:spPr/>
      <dgm:t>
        <a:bodyPr/>
        <a:lstStyle/>
        <a:p>
          <a:endParaRPr lang="es-EC"/>
        </a:p>
      </dgm:t>
    </dgm:pt>
    <dgm:pt modelId="{0750DEF0-EBD1-49D7-86A8-10A0FCD90669}" type="pres">
      <dgm:prSet presAssocID="{99F93FC3-B03A-432F-BAB5-BBF365C0D013}" presName="vert2" presStyleCnt="0"/>
      <dgm:spPr/>
      <dgm:t>
        <a:bodyPr/>
        <a:lstStyle/>
        <a:p>
          <a:endParaRPr lang="es-EC"/>
        </a:p>
      </dgm:t>
    </dgm:pt>
    <dgm:pt modelId="{C761021E-8F41-4D88-80B5-F2F95BB19DAC}" type="pres">
      <dgm:prSet presAssocID="{99F93FC3-B03A-432F-BAB5-BBF365C0D013}" presName="thinLine2b" presStyleLbl="callout" presStyleIdx="2" presStyleCnt="9"/>
      <dgm:spPr/>
      <dgm:t>
        <a:bodyPr/>
        <a:lstStyle/>
        <a:p>
          <a:endParaRPr lang="es-EC"/>
        </a:p>
      </dgm:t>
    </dgm:pt>
    <dgm:pt modelId="{3B3D8192-D786-4B4B-ACFD-0DEC26C1E14A}" type="pres">
      <dgm:prSet presAssocID="{99F93FC3-B03A-432F-BAB5-BBF365C0D013}" presName="vertSpace2b" presStyleCnt="0"/>
      <dgm:spPr/>
      <dgm:t>
        <a:bodyPr/>
        <a:lstStyle/>
        <a:p>
          <a:endParaRPr lang="es-EC"/>
        </a:p>
      </dgm:t>
    </dgm:pt>
    <dgm:pt modelId="{C37358D7-7D9D-4AD3-8989-79C21221F6B1}" type="pres">
      <dgm:prSet presAssocID="{1E62ADC7-D803-4CEF-AD3C-7FFEB4619CBF}" presName="horz2" presStyleCnt="0"/>
      <dgm:spPr/>
      <dgm:t>
        <a:bodyPr/>
        <a:lstStyle/>
        <a:p>
          <a:endParaRPr lang="es-EC"/>
        </a:p>
      </dgm:t>
    </dgm:pt>
    <dgm:pt modelId="{FA42C2D9-F0BC-4244-9A3E-89FC36A6E425}" type="pres">
      <dgm:prSet presAssocID="{1E62ADC7-D803-4CEF-AD3C-7FFEB4619CBF}" presName="horzSpace2" presStyleCnt="0"/>
      <dgm:spPr/>
      <dgm:t>
        <a:bodyPr/>
        <a:lstStyle/>
        <a:p>
          <a:endParaRPr lang="es-EC"/>
        </a:p>
      </dgm:t>
    </dgm:pt>
    <dgm:pt modelId="{77E1DC1F-5BB5-4607-AA6D-3D53F0478936}" type="pres">
      <dgm:prSet presAssocID="{1E62ADC7-D803-4CEF-AD3C-7FFEB4619CBF}" presName="tx2" presStyleLbl="revTx" presStyleIdx="4" presStyleCnt="10"/>
      <dgm:spPr/>
      <dgm:t>
        <a:bodyPr/>
        <a:lstStyle/>
        <a:p>
          <a:endParaRPr lang="es-EC"/>
        </a:p>
      </dgm:t>
    </dgm:pt>
    <dgm:pt modelId="{52D01638-370A-4F79-802D-16AA4CEACE76}" type="pres">
      <dgm:prSet presAssocID="{1E62ADC7-D803-4CEF-AD3C-7FFEB4619CBF}" presName="vert2" presStyleCnt="0"/>
      <dgm:spPr/>
      <dgm:t>
        <a:bodyPr/>
        <a:lstStyle/>
        <a:p>
          <a:endParaRPr lang="es-EC"/>
        </a:p>
      </dgm:t>
    </dgm:pt>
    <dgm:pt modelId="{A3F5F20D-3738-4DE2-B1D4-0057D9018887}" type="pres">
      <dgm:prSet presAssocID="{1E62ADC7-D803-4CEF-AD3C-7FFEB4619CBF}" presName="thinLine2b" presStyleLbl="callout" presStyleIdx="3" presStyleCnt="9"/>
      <dgm:spPr/>
      <dgm:t>
        <a:bodyPr/>
        <a:lstStyle/>
        <a:p>
          <a:endParaRPr lang="es-EC"/>
        </a:p>
      </dgm:t>
    </dgm:pt>
    <dgm:pt modelId="{474BE1A9-7802-4428-A62B-699FBDFA42C3}" type="pres">
      <dgm:prSet presAssocID="{1E62ADC7-D803-4CEF-AD3C-7FFEB4619CBF}" presName="vertSpace2b" presStyleCnt="0"/>
      <dgm:spPr/>
      <dgm:t>
        <a:bodyPr/>
        <a:lstStyle/>
        <a:p>
          <a:endParaRPr lang="es-EC"/>
        </a:p>
      </dgm:t>
    </dgm:pt>
    <dgm:pt modelId="{36F03ED2-B48B-48A1-9AB3-FC0E4EE8F433}" type="pres">
      <dgm:prSet presAssocID="{5CFCB39E-25DC-4560-B60C-F20AF1C670D2}" presName="horz2" presStyleCnt="0"/>
      <dgm:spPr/>
      <dgm:t>
        <a:bodyPr/>
        <a:lstStyle/>
        <a:p>
          <a:endParaRPr lang="es-EC"/>
        </a:p>
      </dgm:t>
    </dgm:pt>
    <dgm:pt modelId="{6D2B7329-FD35-4C2E-A879-FDBADD1840D8}" type="pres">
      <dgm:prSet presAssocID="{5CFCB39E-25DC-4560-B60C-F20AF1C670D2}" presName="horzSpace2" presStyleCnt="0"/>
      <dgm:spPr/>
      <dgm:t>
        <a:bodyPr/>
        <a:lstStyle/>
        <a:p>
          <a:endParaRPr lang="es-EC"/>
        </a:p>
      </dgm:t>
    </dgm:pt>
    <dgm:pt modelId="{10DE3A24-D78C-4B51-B9E2-0003EEE39496}" type="pres">
      <dgm:prSet presAssocID="{5CFCB39E-25DC-4560-B60C-F20AF1C670D2}" presName="tx2" presStyleLbl="revTx" presStyleIdx="5" presStyleCnt="10"/>
      <dgm:spPr/>
      <dgm:t>
        <a:bodyPr/>
        <a:lstStyle/>
        <a:p>
          <a:endParaRPr lang="es-EC"/>
        </a:p>
      </dgm:t>
    </dgm:pt>
    <dgm:pt modelId="{3856C62D-B949-4234-9F35-DAB3EB4D77D4}" type="pres">
      <dgm:prSet presAssocID="{5CFCB39E-25DC-4560-B60C-F20AF1C670D2}" presName="vert2" presStyleCnt="0"/>
      <dgm:spPr/>
      <dgm:t>
        <a:bodyPr/>
        <a:lstStyle/>
        <a:p>
          <a:endParaRPr lang="es-EC"/>
        </a:p>
      </dgm:t>
    </dgm:pt>
    <dgm:pt modelId="{3F38FF2F-FEAE-4BE7-B5CD-8058EE1EA462}" type="pres">
      <dgm:prSet presAssocID="{5CFCB39E-25DC-4560-B60C-F20AF1C670D2}" presName="thinLine2b" presStyleLbl="callout" presStyleIdx="4" presStyleCnt="9"/>
      <dgm:spPr/>
      <dgm:t>
        <a:bodyPr/>
        <a:lstStyle/>
        <a:p>
          <a:endParaRPr lang="es-EC"/>
        </a:p>
      </dgm:t>
    </dgm:pt>
    <dgm:pt modelId="{AE0FA495-1F66-4795-8797-6CD6E46C5EEB}" type="pres">
      <dgm:prSet presAssocID="{5CFCB39E-25DC-4560-B60C-F20AF1C670D2}" presName="vertSpace2b" presStyleCnt="0"/>
      <dgm:spPr/>
      <dgm:t>
        <a:bodyPr/>
        <a:lstStyle/>
        <a:p>
          <a:endParaRPr lang="es-EC"/>
        </a:p>
      </dgm:t>
    </dgm:pt>
    <dgm:pt modelId="{D7D3AA8F-FB74-443D-8443-A9F468706CFD}" type="pres">
      <dgm:prSet presAssocID="{5AD2BBEC-3320-4184-944E-670E3E318A28}" presName="horz2" presStyleCnt="0"/>
      <dgm:spPr/>
      <dgm:t>
        <a:bodyPr/>
        <a:lstStyle/>
        <a:p>
          <a:endParaRPr lang="es-EC"/>
        </a:p>
      </dgm:t>
    </dgm:pt>
    <dgm:pt modelId="{5D77C069-60DD-4B0B-B566-6FCA0D6074D7}" type="pres">
      <dgm:prSet presAssocID="{5AD2BBEC-3320-4184-944E-670E3E318A28}" presName="horzSpace2" presStyleCnt="0"/>
      <dgm:spPr/>
      <dgm:t>
        <a:bodyPr/>
        <a:lstStyle/>
        <a:p>
          <a:endParaRPr lang="es-EC"/>
        </a:p>
      </dgm:t>
    </dgm:pt>
    <dgm:pt modelId="{81BE41A7-1011-47AF-95DB-356C7E9DF1E0}" type="pres">
      <dgm:prSet presAssocID="{5AD2BBEC-3320-4184-944E-670E3E318A28}" presName="tx2" presStyleLbl="revTx" presStyleIdx="6" presStyleCnt="10"/>
      <dgm:spPr/>
      <dgm:t>
        <a:bodyPr/>
        <a:lstStyle/>
        <a:p>
          <a:endParaRPr lang="es-EC"/>
        </a:p>
      </dgm:t>
    </dgm:pt>
    <dgm:pt modelId="{78EF0336-6999-4B3D-908A-A9FE80681C23}" type="pres">
      <dgm:prSet presAssocID="{5AD2BBEC-3320-4184-944E-670E3E318A28}" presName="vert2" presStyleCnt="0"/>
      <dgm:spPr/>
      <dgm:t>
        <a:bodyPr/>
        <a:lstStyle/>
        <a:p>
          <a:endParaRPr lang="es-EC"/>
        </a:p>
      </dgm:t>
    </dgm:pt>
    <dgm:pt modelId="{9837D9C1-E569-4032-B87C-1385666B024F}" type="pres">
      <dgm:prSet presAssocID="{5AD2BBEC-3320-4184-944E-670E3E318A28}" presName="thinLine2b" presStyleLbl="callout" presStyleIdx="5" presStyleCnt="9"/>
      <dgm:spPr/>
      <dgm:t>
        <a:bodyPr/>
        <a:lstStyle/>
        <a:p>
          <a:endParaRPr lang="es-EC"/>
        </a:p>
      </dgm:t>
    </dgm:pt>
    <dgm:pt modelId="{70DE2222-772C-4DF8-A2B9-D50571F5C77E}" type="pres">
      <dgm:prSet presAssocID="{5AD2BBEC-3320-4184-944E-670E3E318A28}" presName="vertSpace2b" presStyleCnt="0"/>
      <dgm:spPr/>
      <dgm:t>
        <a:bodyPr/>
        <a:lstStyle/>
        <a:p>
          <a:endParaRPr lang="es-EC"/>
        </a:p>
      </dgm:t>
    </dgm:pt>
    <dgm:pt modelId="{A9413521-560E-4C87-9F2B-6390782D04E0}" type="pres">
      <dgm:prSet presAssocID="{7E95BEE8-9140-495C-A9C6-FF89E5C3DBB1}" presName="horz2" presStyleCnt="0"/>
      <dgm:spPr/>
      <dgm:t>
        <a:bodyPr/>
        <a:lstStyle/>
        <a:p>
          <a:endParaRPr lang="es-EC"/>
        </a:p>
      </dgm:t>
    </dgm:pt>
    <dgm:pt modelId="{93F11509-7836-4EFE-870C-F8232695A268}" type="pres">
      <dgm:prSet presAssocID="{7E95BEE8-9140-495C-A9C6-FF89E5C3DBB1}" presName="horzSpace2" presStyleCnt="0"/>
      <dgm:spPr/>
      <dgm:t>
        <a:bodyPr/>
        <a:lstStyle/>
        <a:p>
          <a:endParaRPr lang="es-EC"/>
        </a:p>
      </dgm:t>
    </dgm:pt>
    <dgm:pt modelId="{AAF419B7-991F-42B6-A1A0-A7DA42E1F374}" type="pres">
      <dgm:prSet presAssocID="{7E95BEE8-9140-495C-A9C6-FF89E5C3DBB1}" presName="tx2" presStyleLbl="revTx" presStyleIdx="7" presStyleCnt="10"/>
      <dgm:spPr/>
      <dgm:t>
        <a:bodyPr/>
        <a:lstStyle/>
        <a:p>
          <a:endParaRPr lang="es-EC"/>
        </a:p>
      </dgm:t>
    </dgm:pt>
    <dgm:pt modelId="{5628B3A4-1916-4521-8399-B53AF274855A}" type="pres">
      <dgm:prSet presAssocID="{7E95BEE8-9140-495C-A9C6-FF89E5C3DBB1}" presName="vert2" presStyleCnt="0"/>
      <dgm:spPr/>
      <dgm:t>
        <a:bodyPr/>
        <a:lstStyle/>
        <a:p>
          <a:endParaRPr lang="es-EC"/>
        </a:p>
      </dgm:t>
    </dgm:pt>
    <dgm:pt modelId="{5DC5A976-0155-458F-95A6-5D27B1EF7B1F}" type="pres">
      <dgm:prSet presAssocID="{7E95BEE8-9140-495C-A9C6-FF89E5C3DBB1}" presName="thinLine2b" presStyleLbl="callout" presStyleIdx="6" presStyleCnt="9"/>
      <dgm:spPr/>
      <dgm:t>
        <a:bodyPr/>
        <a:lstStyle/>
        <a:p>
          <a:endParaRPr lang="es-EC"/>
        </a:p>
      </dgm:t>
    </dgm:pt>
    <dgm:pt modelId="{AD10CAB4-21D1-4446-B71B-C0C85E401357}" type="pres">
      <dgm:prSet presAssocID="{7E95BEE8-9140-495C-A9C6-FF89E5C3DBB1}" presName="vertSpace2b" presStyleCnt="0"/>
      <dgm:spPr/>
      <dgm:t>
        <a:bodyPr/>
        <a:lstStyle/>
        <a:p>
          <a:endParaRPr lang="es-EC"/>
        </a:p>
      </dgm:t>
    </dgm:pt>
    <dgm:pt modelId="{5B90B8C8-6AD1-456F-B300-00F8C1027656}" type="pres">
      <dgm:prSet presAssocID="{0E1830AB-EAB1-48D8-B19F-102A56090C8D}" presName="horz2" presStyleCnt="0"/>
      <dgm:spPr/>
      <dgm:t>
        <a:bodyPr/>
        <a:lstStyle/>
        <a:p>
          <a:endParaRPr lang="es-EC"/>
        </a:p>
      </dgm:t>
    </dgm:pt>
    <dgm:pt modelId="{756F3156-8679-45F6-9645-A38907853F56}" type="pres">
      <dgm:prSet presAssocID="{0E1830AB-EAB1-48D8-B19F-102A56090C8D}" presName="horzSpace2" presStyleCnt="0"/>
      <dgm:spPr/>
      <dgm:t>
        <a:bodyPr/>
        <a:lstStyle/>
        <a:p>
          <a:endParaRPr lang="es-EC"/>
        </a:p>
      </dgm:t>
    </dgm:pt>
    <dgm:pt modelId="{F83B29F8-1F90-4DD7-8A3D-87E9BE974CC0}" type="pres">
      <dgm:prSet presAssocID="{0E1830AB-EAB1-48D8-B19F-102A56090C8D}" presName="tx2" presStyleLbl="revTx" presStyleIdx="8" presStyleCnt="10"/>
      <dgm:spPr/>
      <dgm:t>
        <a:bodyPr/>
        <a:lstStyle/>
        <a:p>
          <a:endParaRPr lang="es-EC"/>
        </a:p>
      </dgm:t>
    </dgm:pt>
    <dgm:pt modelId="{374CDB03-384D-4754-AD6B-B281C28E7A14}" type="pres">
      <dgm:prSet presAssocID="{0E1830AB-EAB1-48D8-B19F-102A56090C8D}" presName="vert2" presStyleCnt="0"/>
      <dgm:spPr/>
      <dgm:t>
        <a:bodyPr/>
        <a:lstStyle/>
        <a:p>
          <a:endParaRPr lang="es-EC"/>
        </a:p>
      </dgm:t>
    </dgm:pt>
    <dgm:pt modelId="{554F7D89-7700-43B2-8347-A466C77E7EAC}" type="pres">
      <dgm:prSet presAssocID="{0E1830AB-EAB1-48D8-B19F-102A56090C8D}" presName="thinLine2b" presStyleLbl="callout" presStyleIdx="7" presStyleCnt="9"/>
      <dgm:spPr/>
      <dgm:t>
        <a:bodyPr/>
        <a:lstStyle/>
        <a:p>
          <a:endParaRPr lang="es-EC"/>
        </a:p>
      </dgm:t>
    </dgm:pt>
    <dgm:pt modelId="{2CD3A719-9A55-4AD5-8BBB-2142FFD8F315}" type="pres">
      <dgm:prSet presAssocID="{0E1830AB-EAB1-48D8-B19F-102A56090C8D}" presName="vertSpace2b" presStyleCnt="0"/>
      <dgm:spPr/>
      <dgm:t>
        <a:bodyPr/>
        <a:lstStyle/>
        <a:p>
          <a:endParaRPr lang="es-EC"/>
        </a:p>
      </dgm:t>
    </dgm:pt>
    <dgm:pt modelId="{1B433DD4-C49A-439A-927A-E9900CEAAE4A}" type="pres">
      <dgm:prSet presAssocID="{539D52FA-5F1E-4CA4-B9F3-7E81CF110C3E}" presName="horz2" presStyleCnt="0"/>
      <dgm:spPr/>
      <dgm:t>
        <a:bodyPr/>
        <a:lstStyle/>
        <a:p>
          <a:endParaRPr lang="es-EC"/>
        </a:p>
      </dgm:t>
    </dgm:pt>
    <dgm:pt modelId="{4ADA61C3-D236-498A-B88A-59DC8FEF4806}" type="pres">
      <dgm:prSet presAssocID="{539D52FA-5F1E-4CA4-B9F3-7E81CF110C3E}" presName="horzSpace2" presStyleCnt="0"/>
      <dgm:spPr/>
      <dgm:t>
        <a:bodyPr/>
        <a:lstStyle/>
        <a:p>
          <a:endParaRPr lang="es-EC"/>
        </a:p>
      </dgm:t>
    </dgm:pt>
    <dgm:pt modelId="{F36D5CF2-B1D6-40A9-BB7F-A07A28BED5B1}" type="pres">
      <dgm:prSet presAssocID="{539D52FA-5F1E-4CA4-B9F3-7E81CF110C3E}" presName="tx2" presStyleLbl="revTx" presStyleIdx="9" presStyleCnt="10"/>
      <dgm:spPr/>
      <dgm:t>
        <a:bodyPr/>
        <a:lstStyle/>
        <a:p>
          <a:endParaRPr lang="es-EC"/>
        </a:p>
      </dgm:t>
    </dgm:pt>
    <dgm:pt modelId="{AF52870A-0420-44AC-8FEC-7CCE7AEC92D9}" type="pres">
      <dgm:prSet presAssocID="{539D52FA-5F1E-4CA4-B9F3-7E81CF110C3E}" presName="vert2" presStyleCnt="0"/>
      <dgm:spPr/>
      <dgm:t>
        <a:bodyPr/>
        <a:lstStyle/>
        <a:p>
          <a:endParaRPr lang="es-EC"/>
        </a:p>
      </dgm:t>
    </dgm:pt>
    <dgm:pt modelId="{FBC64DB6-9045-4418-A340-EF8986E8A627}" type="pres">
      <dgm:prSet presAssocID="{539D52FA-5F1E-4CA4-B9F3-7E81CF110C3E}" presName="thinLine2b" presStyleLbl="callout" presStyleIdx="8" presStyleCnt="9"/>
      <dgm:spPr/>
      <dgm:t>
        <a:bodyPr/>
        <a:lstStyle/>
        <a:p>
          <a:endParaRPr lang="es-EC"/>
        </a:p>
      </dgm:t>
    </dgm:pt>
    <dgm:pt modelId="{B9D9BA26-D033-4112-A3F3-B12519BC9C1E}" type="pres">
      <dgm:prSet presAssocID="{539D52FA-5F1E-4CA4-B9F3-7E81CF110C3E}" presName="vertSpace2b" presStyleCnt="0"/>
      <dgm:spPr/>
      <dgm:t>
        <a:bodyPr/>
        <a:lstStyle/>
        <a:p>
          <a:endParaRPr lang="es-EC"/>
        </a:p>
      </dgm:t>
    </dgm:pt>
  </dgm:ptLst>
  <dgm:cxnLst>
    <dgm:cxn modelId="{835AB602-9C09-4885-9FEC-0DFBDD156D7A}" type="presOf" srcId="{5AD2BBEC-3320-4184-944E-670E3E318A28}" destId="{81BE41A7-1011-47AF-95DB-356C7E9DF1E0}" srcOrd="0" destOrd="0" presId="urn:microsoft.com/office/officeart/2008/layout/LinedList"/>
    <dgm:cxn modelId="{B010003E-5716-4D2E-8E0E-B0AECCB218FC}" srcId="{0A60FC6F-0CAC-4231-9AA0-83CA1F247A54}" destId="{539D52FA-5F1E-4CA4-B9F3-7E81CF110C3E}" srcOrd="8" destOrd="0" parTransId="{9F4462C2-B2E6-4409-9B03-B44DD5F84467}" sibTransId="{8A945A62-DB8E-497A-AF36-E9F608224636}"/>
    <dgm:cxn modelId="{24215BA6-8D80-4B48-91F1-98FA773D537D}" type="presOf" srcId="{5CFCB39E-25DC-4560-B60C-F20AF1C670D2}" destId="{10DE3A24-D78C-4B51-B9E2-0003EEE39496}" srcOrd="0" destOrd="0" presId="urn:microsoft.com/office/officeart/2008/layout/LinedList"/>
    <dgm:cxn modelId="{5C454894-E016-4A06-A614-8C414816B4BC}" srcId="{0A60FC6F-0CAC-4231-9AA0-83CA1F247A54}" destId="{5AD2BBEC-3320-4184-944E-670E3E318A28}" srcOrd="5" destOrd="0" parTransId="{ABB679B0-273D-47CC-B252-4837FB11BE5E}" sibTransId="{01066098-340D-4326-B7B7-1C3885E1CC82}"/>
    <dgm:cxn modelId="{F97F5BF5-86D2-4AAC-A1B0-2289AC9D7755}" srcId="{0A60FC6F-0CAC-4231-9AA0-83CA1F247A54}" destId="{0E1830AB-EAB1-48D8-B19F-102A56090C8D}" srcOrd="7" destOrd="0" parTransId="{14AC16E3-10A7-4B3A-BE86-2521BD41B77B}" sibTransId="{920C05A3-129B-4A75-AE79-2EFCA7891A75}"/>
    <dgm:cxn modelId="{7EFBC1D7-2F27-4C42-8936-3811FDBA8D64}" srcId="{0A60FC6F-0CAC-4231-9AA0-83CA1F247A54}" destId="{1E62ADC7-D803-4CEF-AD3C-7FFEB4619CBF}" srcOrd="3" destOrd="0" parTransId="{B2B47105-ABF0-4324-A354-25C55D65CD4C}" sibTransId="{B03E1998-F446-4F84-8D36-61DDF94F1656}"/>
    <dgm:cxn modelId="{3956F8FD-4ED7-4AF1-B15F-A666F70B652F}" srcId="{59D7F159-B113-4437-9B94-72AEDFAC551A}" destId="{0A60FC6F-0CAC-4231-9AA0-83CA1F247A54}" srcOrd="0" destOrd="0" parTransId="{FE72DB20-5FE0-44A2-B9E7-E8321D38AA16}" sibTransId="{6652225E-BB48-4CAA-8E3A-18DEB31E2D69}"/>
    <dgm:cxn modelId="{E3A3B2F7-F4A2-4C62-A2F9-ED2996AC9C79}" type="presOf" srcId="{539D52FA-5F1E-4CA4-B9F3-7E81CF110C3E}" destId="{F36D5CF2-B1D6-40A9-BB7F-A07A28BED5B1}" srcOrd="0" destOrd="0" presId="urn:microsoft.com/office/officeart/2008/layout/LinedList"/>
    <dgm:cxn modelId="{A74BCFBC-4A74-4FB6-9CAA-ACB65FC84E36}" type="presOf" srcId="{F95BF80A-D1A6-4BDE-B685-52234CF9A831}" destId="{A22060D4-70A8-4AEA-9DC4-95F5303E8858}" srcOrd="0" destOrd="0" presId="urn:microsoft.com/office/officeart/2008/layout/LinedList"/>
    <dgm:cxn modelId="{809B2442-F72C-4878-8D38-099B7D3C1523}" srcId="{0A60FC6F-0CAC-4231-9AA0-83CA1F247A54}" destId="{5CFCB39E-25DC-4560-B60C-F20AF1C670D2}" srcOrd="4" destOrd="0" parTransId="{01ED1261-6D1F-447B-A342-FA0930E67635}" sibTransId="{E4609DDF-EE11-4897-B2B5-36F11E8EECC3}"/>
    <dgm:cxn modelId="{62720EEF-0B82-474B-B30B-8CEB5486396B}" type="presOf" srcId="{59D7F159-B113-4437-9B94-72AEDFAC551A}" destId="{0996BEB1-DCDC-421F-A3E3-CDD14D6369B6}" srcOrd="0" destOrd="0" presId="urn:microsoft.com/office/officeart/2008/layout/LinedList"/>
    <dgm:cxn modelId="{34BE083F-7C86-471E-894A-9B711B13B33A}" srcId="{0A60FC6F-0CAC-4231-9AA0-83CA1F247A54}" destId="{F95BF80A-D1A6-4BDE-B685-52234CF9A831}" srcOrd="0" destOrd="0" parTransId="{4364DA87-7EFB-4A0D-88F8-39B49BEEAE44}" sibTransId="{48870E8F-6820-4835-A252-06643ADF17DA}"/>
    <dgm:cxn modelId="{89273938-29C4-41B2-AC91-9967695030BB}" srcId="{0A60FC6F-0CAC-4231-9AA0-83CA1F247A54}" destId="{295D8E00-C653-44C6-8A29-8B1F4946F1CD}" srcOrd="1" destOrd="0" parTransId="{299E0284-FD8F-405F-8ED9-1B893080340E}" sibTransId="{55C55E35-5D1A-4B56-802E-4B30988FBFCF}"/>
    <dgm:cxn modelId="{A93116F4-BFDF-4E29-9160-D5F8E38BE502}" type="presOf" srcId="{1E62ADC7-D803-4CEF-AD3C-7FFEB4619CBF}" destId="{77E1DC1F-5BB5-4607-AA6D-3D53F0478936}" srcOrd="0" destOrd="0" presId="urn:microsoft.com/office/officeart/2008/layout/LinedList"/>
    <dgm:cxn modelId="{A3EBD317-980B-45F0-8522-0799C71F1907}" type="presOf" srcId="{7E95BEE8-9140-495C-A9C6-FF89E5C3DBB1}" destId="{AAF419B7-991F-42B6-A1A0-A7DA42E1F374}" srcOrd="0" destOrd="0" presId="urn:microsoft.com/office/officeart/2008/layout/LinedList"/>
    <dgm:cxn modelId="{AC90466E-95B1-4406-9BCA-21F374A43FAD}" type="presOf" srcId="{99F93FC3-B03A-432F-BAB5-BBF365C0D013}" destId="{03E68F1D-1451-46A6-96F7-B7A67BAA0ABF}" srcOrd="0" destOrd="0" presId="urn:microsoft.com/office/officeart/2008/layout/LinedList"/>
    <dgm:cxn modelId="{6B13E67C-83CA-41AB-819F-9C03B7FB9E01}" srcId="{0A60FC6F-0CAC-4231-9AA0-83CA1F247A54}" destId="{99F93FC3-B03A-432F-BAB5-BBF365C0D013}" srcOrd="2" destOrd="0" parTransId="{BE5F5797-99A4-42C9-BC1C-47BEEB027DAE}" sibTransId="{2C361F71-8768-4A1E-9CF9-C15A6B950F3D}"/>
    <dgm:cxn modelId="{C5A29041-27E1-4033-8FF4-E6AC1FFCA675}" type="presOf" srcId="{295D8E00-C653-44C6-8A29-8B1F4946F1CD}" destId="{FE6B81DF-9D66-4FCB-8F71-83D0C5073B8A}" srcOrd="0" destOrd="0" presId="urn:microsoft.com/office/officeart/2008/layout/LinedList"/>
    <dgm:cxn modelId="{FF81DA9C-7772-43AB-A5A3-98B36AA34CEE}" srcId="{0A60FC6F-0CAC-4231-9AA0-83CA1F247A54}" destId="{7E95BEE8-9140-495C-A9C6-FF89E5C3DBB1}" srcOrd="6" destOrd="0" parTransId="{BD1EA6D8-50BF-4F5A-BC5E-A3999D6F4501}" sibTransId="{3EA7446F-E617-4D1F-AC3A-27184A997C38}"/>
    <dgm:cxn modelId="{F6EC164B-14AD-401F-8BF1-9AE67DB09B1B}" type="presOf" srcId="{0A60FC6F-0CAC-4231-9AA0-83CA1F247A54}" destId="{417465B8-5597-40BD-AE7D-1C3919875E48}" srcOrd="0" destOrd="0" presId="urn:microsoft.com/office/officeart/2008/layout/LinedList"/>
    <dgm:cxn modelId="{1E9F2310-FE40-4CAB-A9EC-0608F6A05FF4}" type="presOf" srcId="{0E1830AB-EAB1-48D8-B19F-102A56090C8D}" destId="{F83B29F8-1F90-4DD7-8A3D-87E9BE974CC0}" srcOrd="0" destOrd="0" presId="urn:microsoft.com/office/officeart/2008/layout/LinedList"/>
    <dgm:cxn modelId="{F07C0D61-1268-426C-9846-AC0CE081BD28}" type="presParOf" srcId="{0996BEB1-DCDC-421F-A3E3-CDD14D6369B6}" destId="{19D122D2-C8DE-4477-9F84-64189D7A7CBA}" srcOrd="0" destOrd="0" presId="urn:microsoft.com/office/officeart/2008/layout/LinedList"/>
    <dgm:cxn modelId="{B0D6CFAA-3EDF-49DF-A598-0F5D37ABB4B7}" type="presParOf" srcId="{0996BEB1-DCDC-421F-A3E3-CDD14D6369B6}" destId="{E5D748BF-38E0-4C68-9038-3E9C02A396D4}" srcOrd="1" destOrd="0" presId="urn:microsoft.com/office/officeart/2008/layout/LinedList"/>
    <dgm:cxn modelId="{B76D9FC2-2F48-4C63-856C-A5BFF99B36D8}" type="presParOf" srcId="{E5D748BF-38E0-4C68-9038-3E9C02A396D4}" destId="{417465B8-5597-40BD-AE7D-1C3919875E48}" srcOrd="0" destOrd="0" presId="urn:microsoft.com/office/officeart/2008/layout/LinedList"/>
    <dgm:cxn modelId="{663C54BD-5F46-4936-BDD2-C9709A6E5D79}" type="presParOf" srcId="{E5D748BF-38E0-4C68-9038-3E9C02A396D4}" destId="{80501C8B-963E-4A6E-8041-2313EDC776BF}" srcOrd="1" destOrd="0" presId="urn:microsoft.com/office/officeart/2008/layout/LinedList"/>
    <dgm:cxn modelId="{AD0E5F90-85CD-404C-BB61-2A864C13241A}" type="presParOf" srcId="{80501C8B-963E-4A6E-8041-2313EDC776BF}" destId="{D8E7CF14-EE01-4F25-BDB6-1860203A0EEE}" srcOrd="0" destOrd="0" presId="urn:microsoft.com/office/officeart/2008/layout/LinedList"/>
    <dgm:cxn modelId="{42A811E5-40AF-4ABE-95D9-17293547E44D}" type="presParOf" srcId="{80501C8B-963E-4A6E-8041-2313EDC776BF}" destId="{DE6031FF-76C2-43EC-B688-4FF38FBE0AFC}" srcOrd="1" destOrd="0" presId="urn:microsoft.com/office/officeart/2008/layout/LinedList"/>
    <dgm:cxn modelId="{FF1E074B-E7B0-4955-BB52-30B7EE470242}" type="presParOf" srcId="{DE6031FF-76C2-43EC-B688-4FF38FBE0AFC}" destId="{BCCB76D9-4710-42DD-B78D-1C8119D7168D}" srcOrd="0" destOrd="0" presId="urn:microsoft.com/office/officeart/2008/layout/LinedList"/>
    <dgm:cxn modelId="{8C8864E6-35A7-436A-902E-3E5C69DA5860}" type="presParOf" srcId="{DE6031FF-76C2-43EC-B688-4FF38FBE0AFC}" destId="{A22060D4-70A8-4AEA-9DC4-95F5303E8858}" srcOrd="1" destOrd="0" presId="urn:microsoft.com/office/officeart/2008/layout/LinedList"/>
    <dgm:cxn modelId="{3002518D-2BD1-4001-B3B4-915D65C7E724}" type="presParOf" srcId="{DE6031FF-76C2-43EC-B688-4FF38FBE0AFC}" destId="{DA1A102C-8F20-4016-A484-18A948F2FDC1}" srcOrd="2" destOrd="0" presId="urn:microsoft.com/office/officeart/2008/layout/LinedList"/>
    <dgm:cxn modelId="{4D1661FC-37F4-42E8-B895-C8E8150B4D13}" type="presParOf" srcId="{80501C8B-963E-4A6E-8041-2313EDC776BF}" destId="{9766B0B6-EDD0-4061-88A9-9FA9F5B8DFB8}" srcOrd="2" destOrd="0" presId="urn:microsoft.com/office/officeart/2008/layout/LinedList"/>
    <dgm:cxn modelId="{15849114-09B1-490A-B468-6FEF8DEF9BDA}" type="presParOf" srcId="{80501C8B-963E-4A6E-8041-2313EDC776BF}" destId="{4B046B34-499E-4247-BFCA-F33D67C1D9DF}" srcOrd="3" destOrd="0" presId="urn:microsoft.com/office/officeart/2008/layout/LinedList"/>
    <dgm:cxn modelId="{442D2618-2034-42FD-AB4B-1401A9C9FB28}" type="presParOf" srcId="{80501C8B-963E-4A6E-8041-2313EDC776BF}" destId="{996B0FAB-A541-4145-8B84-84233C0C6E20}" srcOrd="4" destOrd="0" presId="urn:microsoft.com/office/officeart/2008/layout/LinedList"/>
    <dgm:cxn modelId="{57A34A2B-733C-406B-B74D-F07678A5BFDA}" type="presParOf" srcId="{996B0FAB-A541-4145-8B84-84233C0C6E20}" destId="{ADE5D7E0-ADB9-434B-98A5-4577C213BE1F}" srcOrd="0" destOrd="0" presId="urn:microsoft.com/office/officeart/2008/layout/LinedList"/>
    <dgm:cxn modelId="{C64BF850-4E31-4749-A86C-6ADFEC73F5B9}" type="presParOf" srcId="{996B0FAB-A541-4145-8B84-84233C0C6E20}" destId="{FE6B81DF-9D66-4FCB-8F71-83D0C5073B8A}" srcOrd="1" destOrd="0" presId="urn:microsoft.com/office/officeart/2008/layout/LinedList"/>
    <dgm:cxn modelId="{92C35392-5702-48E6-A3D0-B533039469C3}" type="presParOf" srcId="{996B0FAB-A541-4145-8B84-84233C0C6E20}" destId="{4FC6B4F3-A826-40BD-A767-7F32F20357B5}" srcOrd="2" destOrd="0" presId="urn:microsoft.com/office/officeart/2008/layout/LinedList"/>
    <dgm:cxn modelId="{5A7A0AA3-7F07-4EA2-AE45-A6D9D68052CC}" type="presParOf" srcId="{80501C8B-963E-4A6E-8041-2313EDC776BF}" destId="{5EBDE83E-7B98-4446-B7A0-81C2EF792BC1}" srcOrd="5" destOrd="0" presId="urn:microsoft.com/office/officeart/2008/layout/LinedList"/>
    <dgm:cxn modelId="{A3F9C16C-5294-4871-9A5E-D78243A338AA}" type="presParOf" srcId="{80501C8B-963E-4A6E-8041-2313EDC776BF}" destId="{D2F9E2C9-50B6-4BE4-8EC2-CDC0301BF31A}" srcOrd="6" destOrd="0" presId="urn:microsoft.com/office/officeart/2008/layout/LinedList"/>
    <dgm:cxn modelId="{9C31D149-A873-4E8F-8D79-A28170A80D63}" type="presParOf" srcId="{80501C8B-963E-4A6E-8041-2313EDC776BF}" destId="{49DBDD04-4A8A-49D9-9632-1926BF941FC0}" srcOrd="7" destOrd="0" presId="urn:microsoft.com/office/officeart/2008/layout/LinedList"/>
    <dgm:cxn modelId="{FEDCCE97-733A-4A85-B532-410D304B6A4F}" type="presParOf" srcId="{49DBDD04-4A8A-49D9-9632-1926BF941FC0}" destId="{AE8644D4-76D8-493D-95FE-7F2AB241723B}" srcOrd="0" destOrd="0" presId="urn:microsoft.com/office/officeart/2008/layout/LinedList"/>
    <dgm:cxn modelId="{8E0837F9-BC56-46F6-AE75-6A04A021EAFE}" type="presParOf" srcId="{49DBDD04-4A8A-49D9-9632-1926BF941FC0}" destId="{03E68F1D-1451-46A6-96F7-B7A67BAA0ABF}" srcOrd="1" destOrd="0" presId="urn:microsoft.com/office/officeart/2008/layout/LinedList"/>
    <dgm:cxn modelId="{1ADA9BDF-9C8D-47D6-B447-8A32D1EF6E5F}" type="presParOf" srcId="{49DBDD04-4A8A-49D9-9632-1926BF941FC0}" destId="{0750DEF0-EBD1-49D7-86A8-10A0FCD90669}" srcOrd="2" destOrd="0" presId="urn:microsoft.com/office/officeart/2008/layout/LinedList"/>
    <dgm:cxn modelId="{40B9DACF-1495-4C00-95E1-64A209249D17}" type="presParOf" srcId="{80501C8B-963E-4A6E-8041-2313EDC776BF}" destId="{C761021E-8F41-4D88-80B5-F2F95BB19DAC}" srcOrd="8" destOrd="0" presId="urn:microsoft.com/office/officeart/2008/layout/LinedList"/>
    <dgm:cxn modelId="{69D1E013-B2A9-4E3D-A730-E8CB6735BDBF}" type="presParOf" srcId="{80501C8B-963E-4A6E-8041-2313EDC776BF}" destId="{3B3D8192-D786-4B4B-ACFD-0DEC26C1E14A}" srcOrd="9" destOrd="0" presId="urn:microsoft.com/office/officeart/2008/layout/LinedList"/>
    <dgm:cxn modelId="{00E1457D-E7ED-4AB7-98AE-8DC09364E6ED}" type="presParOf" srcId="{80501C8B-963E-4A6E-8041-2313EDC776BF}" destId="{C37358D7-7D9D-4AD3-8989-79C21221F6B1}" srcOrd="10" destOrd="0" presId="urn:microsoft.com/office/officeart/2008/layout/LinedList"/>
    <dgm:cxn modelId="{E17CAAD4-3288-418C-BB67-8F036A40441E}" type="presParOf" srcId="{C37358D7-7D9D-4AD3-8989-79C21221F6B1}" destId="{FA42C2D9-F0BC-4244-9A3E-89FC36A6E425}" srcOrd="0" destOrd="0" presId="urn:microsoft.com/office/officeart/2008/layout/LinedList"/>
    <dgm:cxn modelId="{D21BB1FB-284C-432C-8979-6362D2FEFDE3}" type="presParOf" srcId="{C37358D7-7D9D-4AD3-8989-79C21221F6B1}" destId="{77E1DC1F-5BB5-4607-AA6D-3D53F0478936}" srcOrd="1" destOrd="0" presId="urn:microsoft.com/office/officeart/2008/layout/LinedList"/>
    <dgm:cxn modelId="{43B3720B-257C-498C-8E31-A9300B5879FF}" type="presParOf" srcId="{C37358D7-7D9D-4AD3-8989-79C21221F6B1}" destId="{52D01638-370A-4F79-802D-16AA4CEACE76}" srcOrd="2" destOrd="0" presId="urn:microsoft.com/office/officeart/2008/layout/LinedList"/>
    <dgm:cxn modelId="{EA12B066-22B4-4D08-8E83-4F91D2671A54}" type="presParOf" srcId="{80501C8B-963E-4A6E-8041-2313EDC776BF}" destId="{A3F5F20D-3738-4DE2-B1D4-0057D9018887}" srcOrd="11" destOrd="0" presId="urn:microsoft.com/office/officeart/2008/layout/LinedList"/>
    <dgm:cxn modelId="{678C5A1E-252C-4751-A6AD-B7D110F39D67}" type="presParOf" srcId="{80501C8B-963E-4A6E-8041-2313EDC776BF}" destId="{474BE1A9-7802-4428-A62B-699FBDFA42C3}" srcOrd="12" destOrd="0" presId="urn:microsoft.com/office/officeart/2008/layout/LinedList"/>
    <dgm:cxn modelId="{C2B994EA-E8A4-4BBC-A9A2-99E300DD1A24}" type="presParOf" srcId="{80501C8B-963E-4A6E-8041-2313EDC776BF}" destId="{36F03ED2-B48B-48A1-9AB3-FC0E4EE8F433}" srcOrd="13" destOrd="0" presId="urn:microsoft.com/office/officeart/2008/layout/LinedList"/>
    <dgm:cxn modelId="{7A5E661E-0E7B-4917-919E-5A789ED0432D}" type="presParOf" srcId="{36F03ED2-B48B-48A1-9AB3-FC0E4EE8F433}" destId="{6D2B7329-FD35-4C2E-A879-FDBADD1840D8}" srcOrd="0" destOrd="0" presId="urn:microsoft.com/office/officeart/2008/layout/LinedList"/>
    <dgm:cxn modelId="{1C53CC3A-1494-49DF-BAFC-7FB0396FD8A2}" type="presParOf" srcId="{36F03ED2-B48B-48A1-9AB3-FC0E4EE8F433}" destId="{10DE3A24-D78C-4B51-B9E2-0003EEE39496}" srcOrd="1" destOrd="0" presId="urn:microsoft.com/office/officeart/2008/layout/LinedList"/>
    <dgm:cxn modelId="{4D43441D-3C07-4535-8250-D03810FB431B}" type="presParOf" srcId="{36F03ED2-B48B-48A1-9AB3-FC0E4EE8F433}" destId="{3856C62D-B949-4234-9F35-DAB3EB4D77D4}" srcOrd="2" destOrd="0" presId="urn:microsoft.com/office/officeart/2008/layout/LinedList"/>
    <dgm:cxn modelId="{D39A69E8-5C2C-4235-BCA6-68B4C510030B}" type="presParOf" srcId="{80501C8B-963E-4A6E-8041-2313EDC776BF}" destId="{3F38FF2F-FEAE-4BE7-B5CD-8058EE1EA462}" srcOrd="14" destOrd="0" presId="urn:microsoft.com/office/officeart/2008/layout/LinedList"/>
    <dgm:cxn modelId="{1750E94C-C31B-4CB8-8710-4BD02427A9D7}" type="presParOf" srcId="{80501C8B-963E-4A6E-8041-2313EDC776BF}" destId="{AE0FA495-1F66-4795-8797-6CD6E46C5EEB}" srcOrd="15" destOrd="0" presId="urn:microsoft.com/office/officeart/2008/layout/LinedList"/>
    <dgm:cxn modelId="{ED5728EE-ADA9-41CE-9153-6AFB3CFFCC68}" type="presParOf" srcId="{80501C8B-963E-4A6E-8041-2313EDC776BF}" destId="{D7D3AA8F-FB74-443D-8443-A9F468706CFD}" srcOrd="16" destOrd="0" presId="urn:microsoft.com/office/officeart/2008/layout/LinedList"/>
    <dgm:cxn modelId="{5332E31B-FD1D-4B5B-9BB8-7DD879C94B1E}" type="presParOf" srcId="{D7D3AA8F-FB74-443D-8443-A9F468706CFD}" destId="{5D77C069-60DD-4B0B-B566-6FCA0D6074D7}" srcOrd="0" destOrd="0" presId="urn:microsoft.com/office/officeart/2008/layout/LinedList"/>
    <dgm:cxn modelId="{9A8BB7ED-1F75-423A-86DA-EA620A1B69F9}" type="presParOf" srcId="{D7D3AA8F-FB74-443D-8443-A9F468706CFD}" destId="{81BE41A7-1011-47AF-95DB-356C7E9DF1E0}" srcOrd="1" destOrd="0" presId="urn:microsoft.com/office/officeart/2008/layout/LinedList"/>
    <dgm:cxn modelId="{858E2B7A-CDC3-4E6E-A703-51341B96FE5F}" type="presParOf" srcId="{D7D3AA8F-FB74-443D-8443-A9F468706CFD}" destId="{78EF0336-6999-4B3D-908A-A9FE80681C23}" srcOrd="2" destOrd="0" presId="urn:microsoft.com/office/officeart/2008/layout/LinedList"/>
    <dgm:cxn modelId="{50418C75-F5D1-4902-8BA2-BBBC24C27567}" type="presParOf" srcId="{80501C8B-963E-4A6E-8041-2313EDC776BF}" destId="{9837D9C1-E569-4032-B87C-1385666B024F}" srcOrd="17" destOrd="0" presId="urn:microsoft.com/office/officeart/2008/layout/LinedList"/>
    <dgm:cxn modelId="{27FD1D08-651D-46EA-BB37-64F9ED09FFB6}" type="presParOf" srcId="{80501C8B-963E-4A6E-8041-2313EDC776BF}" destId="{70DE2222-772C-4DF8-A2B9-D50571F5C77E}" srcOrd="18" destOrd="0" presId="urn:microsoft.com/office/officeart/2008/layout/LinedList"/>
    <dgm:cxn modelId="{6FBF6FE5-8177-4082-A2D3-6546C69ED053}" type="presParOf" srcId="{80501C8B-963E-4A6E-8041-2313EDC776BF}" destId="{A9413521-560E-4C87-9F2B-6390782D04E0}" srcOrd="19" destOrd="0" presId="urn:microsoft.com/office/officeart/2008/layout/LinedList"/>
    <dgm:cxn modelId="{5B28F8F8-188A-46C5-823C-BAAE70C63A5D}" type="presParOf" srcId="{A9413521-560E-4C87-9F2B-6390782D04E0}" destId="{93F11509-7836-4EFE-870C-F8232695A268}" srcOrd="0" destOrd="0" presId="urn:microsoft.com/office/officeart/2008/layout/LinedList"/>
    <dgm:cxn modelId="{689B5C7F-97C4-4BE3-A8D9-F886E598FD96}" type="presParOf" srcId="{A9413521-560E-4C87-9F2B-6390782D04E0}" destId="{AAF419B7-991F-42B6-A1A0-A7DA42E1F374}" srcOrd="1" destOrd="0" presId="urn:microsoft.com/office/officeart/2008/layout/LinedList"/>
    <dgm:cxn modelId="{6353CF14-CFEC-4F9C-BA9B-915EE81093ED}" type="presParOf" srcId="{A9413521-560E-4C87-9F2B-6390782D04E0}" destId="{5628B3A4-1916-4521-8399-B53AF274855A}" srcOrd="2" destOrd="0" presId="urn:microsoft.com/office/officeart/2008/layout/LinedList"/>
    <dgm:cxn modelId="{C2BB8184-B8A4-4201-A840-3A07A0815A6A}" type="presParOf" srcId="{80501C8B-963E-4A6E-8041-2313EDC776BF}" destId="{5DC5A976-0155-458F-95A6-5D27B1EF7B1F}" srcOrd="20" destOrd="0" presId="urn:microsoft.com/office/officeart/2008/layout/LinedList"/>
    <dgm:cxn modelId="{822096BF-5D71-4469-B9CF-4DA99F2254F1}" type="presParOf" srcId="{80501C8B-963E-4A6E-8041-2313EDC776BF}" destId="{AD10CAB4-21D1-4446-B71B-C0C85E401357}" srcOrd="21" destOrd="0" presId="urn:microsoft.com/office/officeart/2008/layout/LinedList"/>
    <dgm:cxn modelId="{5F39C047-FBF9-4441-8C40-3DBFC7588550}" type="presParOf" srcId="{80501C8B-963E-4A6E-8041-2313EDC776BF}" destId="{5B90B8C8-6AD1-456F-B300-00F8C1027656}" srcOrd="22" destOrd="0" presId="urn:microsoft.com/office/officeart/2008/layout/LinedList"/>
    <dgm:cxn modelId="{B3D46FD6-6B5B-483D-9322-8EDE7CFDE778}" type="presParOf" srcId="{5B90B8C8-6AD1-456F-B300-00F8C1027656}" destId="{756F3156-8679-45F6-9645-A38907853F56}" srcOrd="0" destOrd="0" presId="urn:microsoft.com/office/officeart/2008/layout/LinedList"/>
    <dgm:cxn modelId="{45323E02-4882-4D15-B9EF-4B9E64CEF786}" type="presParOf" srcId="{5B90B8C8-6AD1-456F-B300-00F8C1027656}" destId="{F83B29F8-1F90-4DD7-8A3D-87E9BE974CC0}" srcOrd="1" destOrd="0" presId="urn:microsoft.com/office/officeart/2008/layout/LinedList"/>
    <dgm:cxn modelId="{49AA83F7-92B9-4D48-A346-70A186EE134C}" type="presParOf" srcId="{5B90B8C8-6AD1-456F-B300-00F8C1027656}" destId="{374CDB03-384D-4754-AD6B-B281C28E7A14}" srcOrd="2" destOrd="0" presId="urn:microsoft.com/office/officeart/2008/layout/LinedList"/>
    <dgm:cxn modelId="{BC1547B0-C2E5-4FE6-A458-3F9CF7FDF3FA}" type="presParOf" srcId="{80501C8B-963E-4A6E-8041-2313EDC776BF}" destId="{554F7D89-7700-43B2-8347-A466C77E7EAC}" srcOrd="23" destOrd="0" presId="urn:microsoft.com/office/officeart/2008/layout/LinedList"/>
    <dgm:cxn modelId="{FAEB0143-F3A9-4AC8-A71E-216A6A6B53C4}" type="presParOf" srcId="{80501C8B-963E-4A6E-8041-2313EDC776BF}" destId="{2CD3A719-9A55-4AD5-8BBB-2142FFD8F315}" srcOrd="24" destOrd="0" presId="urn:microsoft.com/office/officeart/2008/layout/LinedList"/>
    <dgm:cxn modelId="{44C713F2-F112-4F5C-BFA7-9661743D1F9B}" type="presParOf" srcId="{80501C8B-963E-4A6E-8041-2313EDC776BF}" destId="{1B433DD4-C49A-439A-927A-E9900CEAAE4A}" srcOrd="25" destOrd="0" presId="urn:microsoft.com/office/officeart/2008/layout/LinedList"/>
    <dgm:cxn modelId="{E229D6F6-2AA6-4957-9EAF-9C1D720C4BA3}" type="presParOf" srcId="{1B433DD4-C49A-439A-927A-E9900CEAAE4A}" destId="{4ADA61C3-D236-498A-B88A-59DC8FEF4806}" srcOrd="0" destOrd="0" presId="urn:microsoft.com/office/officeart/2008/layout/LinedList"/>
    <dgm:cxn modelId="{E12CC0C4-8F11-4B50-9B51-9EDD8F26D53D}" type="presParOf" srcId="{1B433DD4-C49A-439A-927A-E9900CEAAE4A}" destId="{F36D5CF2-B1D6-40A9-BB7F-A07A28BED5B1}" srcOrd="1" destOrd="0" presId="urn:microsoft.com/office/officeart/2008/layout/LinedList"/>
    <dgm:cxn modelId="{19039F66-EF5A-41BD-955B-7B36EE59EDF7}" type="presParOf" srcId="{1B433DD4-C49A-439A-927A-E9900CEAAE4A}" destId="{AF52870A-0420-44AC-8FEC-7CCE7AEC92D9}" srcOrd="2" destOrd="0" presId="urn:microsoft.com/office/officeart/2008/layout/LinedList"/>
    <dgm:cxn modelId="{5F2D7DC9-185C-4242-B3D9-87C82DFBC83D}" type="presParOf" srcId="{80501C8B-963E-4A6E-8041-2313EDC776BF}" destId="{FBC64DB6-9045-4418-A340-EF8986E8A627}" srcOrd="26" destOrd="0" presId="urn:microsoft.com/office/officeart/2008/layout/LinedList"/>
    <dgm:cxn modelId="{69BAD458-7319-4D99-927F-2E7F765A587F}" type="presParOf" srcId="{80501C8B-963E-4A6E-8041-2313EDC776BF}" destId="{B9D9BA26-D033-4112-A3F3-B12519BC9C1E}" srcOrd="27"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CFAF42-35E5-4432-9E4E-F12D8D7E35BB}" type="doc">
      <dgm:prSet loTypeId="urn:microsoft.com/office/officeart/2005/8/layout/default" loCatId="list" qsTypeId="urn:microsoft.com/office/officeart/2005/8/quickstyle/simple1" qsCatId="simple" csTypeId="urn:microsoft.com/office/officeart/2005/8/colors/accent4_1" csCatId="accent4" phldr="1"/>
      <dgm:spPr/>
      <dgm:t>
        <a:bodyPr/>
        <a:lstStyle/>
        <a:p>
          <a:endParaRPr lang="es-EC"/>
        </a:p>
      </dgm:t>
    </dgm:pt>
    <dgm:pt modelId="{C693B149-F264-4A38-A29D-5E91E9D84460}">
      <dgm:prSet phldrT="[Texto]" custT="1"/>
      <dgm:spPr/>
      <dgm:t>
        <a:bodyPr/>
        <a:lstStyle/>
        <a:p>
          <a:r>
            <a:rPr lang="es-EC" sz="1400" dirty="0" smtClean="0"/>
            <a:t>Antimicrobiana</a:t>
          </a:r>
          <a:endParaRPr lang="es-EC" sz="1400" dirty="0"/>
        </a:p>
      </dgm:t>
    </dgm:pt>
    <dgm:pt modelId="{44F18EC1-A47A-4FF0-8640-92060C6A33C0}" type="parTrans" cxnId="{371312C5-DEFC-4269-9B81-B6016AF0C4F2}">
      <dgm:prSet/>
      <dgm:spPr/>
      <dgm:t>
        <a:bodyPr/>
        <a:lstStyle/>
        <a:p>
          <a:endParaRPr lang="es-EC" sz="1400"/>
        </a:p>
      </dgm:t>
    </dgm:pt>
    <dgm:pt modelId="{C45F4354-5C6B-4097-A075-8EB8DA557152}" type="sibTrans" cxnId="{371312C5-DEFC-4269-9B81-B6016AF0C4F2}">
      <dgm:prSet/>
      <dgm:spPr/>
      <dgm:t>
        <a:bodyPr/>
        <a:lstStyle/>
        <a:p>
          <a:endParaRPr lang="es-EC" sz="1400"/>
        </a:p>
      </dgm:t>
    </dgm:pt>
    <dgm:pt modelId="{44947C58-A2DF-4CF1-8176-06284D8A4715}">
      <dgm:prSet phldrT="[Texto]" custT="1"/>
      <dgm:spPr/>
      <dgm:t>
        <a:bodyPr/>
        <a:lstStyle/>
        <a:p>
          <a:r>
            <a:rPr lang="es-EC" sz="1400" dirty="0" smtClean="0"/>
            <a:t>Antioxidante</a:t>
          </a:r>
          <a:endParaRPr lang="es-EC" sz="1400" dirty="0"/>
        </a:p>
      </dgm:t>
    </dgm:pt>
    <dgm:pt modelId="{8C54724F-1DE3-4D9F-929B-3F12D3401394}" type="parTrans" cxnId="{DA7D046A-2A07-46CA-867B-DCA7B0C2DB51}">
      <dgm:prSet/>
      <dgm:spPr/>
      <dgm:t>
        <a:bodyPr/>
        <a:lstStyle/>
        <a:p>
          <a:endParaRPr lang="es-EC" sz="1400"/>
        </a:p>
      </dgm:t>
    </dgm:pt>
    <dgm:pt modelId="{8940D86D-D921-4C76-B010-9180F0D53F0A}" type="sibTrans" cxnId="{DA7D046A-2A07-46CA-867B-DCA7B0C2DB51}">
      <dgm:prSet/>
      <dgm:spPr/>
      <dgm:t>
        <a:bodyPr/>
        <a:lstStyle/>
        <a:p>
          <a:endParaRPr lang="es-EC" sz="1400"/>
        </a:p>
      </dgm:t>
    </dgm:pt>
    <dgm:pt modelId="{BA32CC53-9CA1-48BE-A9AB-F296561706FE}">
      <dgm:prSet phldrT="[Texto]" custT="1"/>
      <dgm:spPr/>
      <dgm:t>
        <a:bodyPr/>
        <a:lstStyle/>
        <a:p>
          <a:r>
            <a:rPr lang="es-EC" sz="1400" dirty="0" smtClean="0"/>
            <a:t>Analgésico - Antipirético</a:t>
          </a:r>
          <a:endParaRPr lang="es-EC" sz="1400" dirty="0"/>
        </a:p>
      </dgm:t>
    </dgm:pt>
    <dgm:pt modelId="{2B34A470-215C-464E-9881-0DD5FD944DC1}" type="parTrans" cxnId="{CE0ED27A-2649-4D1D-AB6A-5DED7DDED787}">
      <dgm:prSet/>
      <dgm:spPr/>
      <dgm:t>
        <a:bodyPr/>
        <a:lstStyle/>
        <a:p>
          <a:endParaRPr lang="es-EC" sz="1400"/>
        </a:p>
      </dgm:t>
    </dgm:pt>
    <dgm:pt modelId="{0AC36F81-6C46-4D88-8E2A-5FD73A2881B7}" type="sibTrans" cxnId="{CE0ED27A-2649-4D1D-AB6A-5DED7DDED787}">
      <dgm:prSet/>
      <dgm:spPr/>
      <dgm:t>
        <a:bodyPr/>
        <a:lstStyle/>
        <a:p>
          <a:endParaRPr lang="es-EC" sz="1400"/>
        </a:p>
      </dgm:t>
    </dgm:pt>
    <dgm:pt modelId="{BDDCA768-9A16-4A9A-AAB3-31CD441D14D2}">
      <dgm:prSet phldrT="[Texto]" custT="1"/>
      <dgm:spPr/>
      <dgm:t>
        <a:bodyPr/>
        <a:lstStyle/>
        <a:p>
          <a:r>
            <a:rPr lang="es-EC" sz="1400" dirty="0" smtClean="0"/>
            <a:t>Citotóxico</a:t>
          </a:r>
          <a:endParaRPr lang="es-EC" sz="1400" dirty="0"/>
        </a:p>
      </dgm:t>
    </dgm:pt>
    <dgm:pt modelId="{C73D671E-69ED-481F-B686-13C209E31F4F}" type="parTrans" cxnId="{502C7071-E158-4A18-80B7-362DA81D3C07}">
      <dgm:prSet/>
      <dgm:spPr/>
      <dgm:t>
        <a:bodyPr/>
        <a:lstStyle/>
        <a:p>
          <a:endParaRPr lang="es-EC" sz="1400"/>
        </a:p>
      </dgm:t>
    </dgm:pt>
    <dgm:pt modelId="{1CAC0796-4CAB-450F-A98E-794397AF8358}" type="sibTrans" cxnId="{502C7071-E158-4A18-80B7-362DA81D3C07}">
      <dgm:prSet/>
      <dgm:spPr/>
      <dgm:t>
        <a:bodyPr/>
        <a:lstStyle/>
        <a:p>
          <a:endParaRPr lang="es-EC" sz="1400"/>
        </a:p>
      </dgm:t>
    </dgm:pt>
    <dgm:pt modelId="{6CE15D67-728A-4BF9-A0DB-53CE248BA500}">
      <dgm:prSet phldrT="[Texto]" custT="1"/>
      <dgm:spPr/>
      <dgm:t>
        <a:bodyPr/>
        <a:lstStyle/>
        <a:p>
          <a:r>
            <a:rPr lang="es-EC" sz="1400" dirty="0" smtClean="0"/>
            <a:t>Antialérgico</a:t>
          </a:r>
          <a:endParaRPr lang="es-EC" sz="1400" dirty="0"/>
        </a:p>
      </dgm:t>
    </dgm:pt>
    <dgm:pt modelId="{0670ED76-115B-49D1-BAF0-3F24A655F911}" type="parTrans" cxnId="{94F631F3-2AA8-4FC8-B9AC-29B48D65C7D8}">
      <dgm:prSet/>
      <dgm:spPr/>
      <dgm:t>
        <a:bodyPr/>
        <a:lstStyle/>
        <a:p>
          <a:endParaRPr lang="es-EC" sz="1400"/>
        </a:p>
      </dgm:t>
    </dgm:pt>
    <dgm:pt modelId="{6AF5E5DF-55A8-464B-B975-CBE8BB2CA154}" type="sibTrans" cxnId="{94F631F3-2AA8-4FC8-B9AC-29B48D65C7D8}">
      <dgm:prSet/>
      <dgm:spPr/>
      <dgm:t>
        <a:bodyPr/>
        <a:lstStyle/>
        <a:p>
          <a:endParaRPr lang="es-EC" sz="1400"/>
        </a:p>
      </dgm:t>
    </dgm:pt>
    <dgm:pt modelId="{F139EC46-064D-4C93-9F63-B48AA61E9C57}">
      <dgm:prSet phldrT="[Texto]" custT="1"/>
      <dgm:spPr/>
      <dgm:t>
        <a:bodyPr/>
        <a:lstStyle/>
        <a:p>
          <a:r>
            <a:rPr lang="es-EC" sz="1400" dirty="0" smtClean="0"/>
            <a:t>Antidiarreico</a:t>
          </a:r>
          <a:endParaRPr lang="es-EC" sz="1400" dirty="0"/>
        </a:p>
      </dgm:t>
    </dgm:pt>
    <dgm:pt modelId="{FE21AE36-C680-45FC-BD85-A5854F171677}" type="parTrans" cxnId="{6E60267F-CDA9-4EE4-925A-4911EBDD72D5}">
      <dgm:prSet/>
      <dgm:spPr/>
      <dgm:t>
        <a:bodyPr/>
        <a:lstStyle/>
        <a:p>
          <a:endParaRPr lang="es-EC" sz="1400"/>
        </a:p>
      </dgm:t>
    </dgm:pt>
    <dgm:pt modelId="{84520CD0-F4CF-4BAF-BF02-45D615B9A796}" type="sibTrans" cxnId="{6E60267F-CDA9-4EE4-925A-4911EBDD72D5}">
      <dgm:prSet/>
      <dgm:spPr/>
      <dgm:t>
        <a:bodyPr/>
        <a:lstStyle/>
        <a:p>
          <a:endParaRPr lang="es-EC" sz="1400"/>
        </a:p>
      </dgm:t>
    </dgm:pt>
    <dgm:pt modelId="{4C59BE36-4AB3-434D-9DFE-0098948681A7}" type="pres">
      <dgm:prSet presAssocID="{59CFAF42-35E5-4432-9E4E-F12D8D7E35BB}" presName="diagram" presStyleCnt="0">
        <dgm:presLayoutVars>
          <dgm:dir/>
          <dgm:resizeHandles val="exact"/>
        </dgm:presLayoutVars>
      </dgm:prSet>
      <dgm:spPr/>
      <dgm:t>
        <a:bodyPr/>
        <a:lstStyle/>
        <a:p>
          <a:endParaRPr lang="es-EC"/>
        </a:p>
      </dgm:t>
    </dgm:pt>
    <dgm:pt modelId="{6836E051-52A1-49AA-97B2-F27D5B93BFC5}" type="pres">
      <dgm:prSet presAssocID="{C693B149-F264-4A38-A29D-5E91E9D84460}" presName="node" presStyleLbl="node1" presStyleIdx="0" presStyleCnt="6" custScaleX="112252" custScaleY="55626">
        <dgm:presLayoutVars>
          <dgm:bulletEnabled val="1"/>
        </dgm:presLayoutVars>
      </dgm:prSet>
      <dgm:spPr/>
      <dgm:t>
        <a:bodyPr/>
        <a:lstStyle/>
        <a:p>
          <a:endParaRPr lang="es-EC"/>
        </a:p>
      </dgm:t>
    </dgm:pt>
    <dgm:pt modelId="{661789F0-7B01-4E98-8A1F-461FBE42DBAE}" type="pres">
      <dgm:prSet presAssocID="{C45F4354-5C6B-4097-A075-8EB8DA557152}" presName="sibTrans" presStyleCnt="0"/>
      <dgm:spPr/>
    </dgm:pt>
    <dgm:pt modelId="{A81632E9-BF60-4E15-AE42-F1BAD97DB183}" type="pres">
      <dgm:prSet presAssocID="{44947C58-A2DF-4CF1-8176-06284D8A4715}" presName="node" presStyleLbl="node1" presStyleIdx="1" presStyleCnt="6" custScaleX="112252" custScaleY="55626">
        <dgm:presLayoutVars>
          <dgm:bulletEnabled val="1"/>
        </dgm:presLayoutVars>
      </dgm:prSet>
      <dgm:spPr/>
      <dgm:t>
        <a:bodyPr/>
        <a:lstStyle/>
        <a:p>
          <a:endParaRPr lang="es-EC"/>
        </a:p>
      </dgm:t>
    </dgm:pt>
    <dgm:pt modelId="{824557EB-3B82-4788-8C0A-F7B4586C074E}" type="pres">
      <dgm:prSet presAssocID="{8940D86D-D921-4C76-B010-9180F0D53F0A}" presName="sibTrans" presStyleCnt="0"/>
      <dgm:spPr/>
    </dgm:pt>
    <dgm:pt modelId="{1CAB2AC1-CB62-4BA4-B098-6C5A6C53FE82}" type="pres">
      <dgm:prSet presAssocID="{BA32CC53-9CA1-48BE-A9AB-F296561706FE}" presName="node" presStyleLbl="node1" presStyleIdx="2" presStyleCnt="6" custScaleX="112252" custScaleY="55626">
        <dgm:presLayoutVars>
          <dgm:bulletEnabled val="1"/>
        </dgm:presLayoutVars>
      </dgm:prSet>
      <dgm:spPr/>
      <dgm:t>
        <a:bodyPr/>
        <a:lstStyle/>
        <a:p>
          <a:endParaRPr lang="es-EC"/>
        </a:p>
      </dgm:t>
    </dgm:pt>
    <dgm:pt modelId="{DECA1B03-99AD-48BD-B252-CBCB5E3B527B}" type="pres">
      <dgm:prSet presAssocID="{0AC36F81-6C46-4D88-8E2A-5FD73A2881B7}" presName="sibTrans" presStyleCnt="0"/>
      <dgm:spPr/>
    </dgm:pt>
    <dgm:pt modelId="{3257705D-9510-41D8-A19D-7A94BF5F078C}" type="pres">
      <dgm:prSet presAssocID="{BDDCA768-9A16-4A9A-AAB3-31CD441D14D2}" presName="node" presStyleLbl="node1" presStyleIdx="3" presStyleCnt="6" custScaleX="112252" custScaleY="55626">
        <dgm:presLayoutVars>
          <dgm:bulletEnabled val="1"/>
        </dgm:presLayoutVars>
      </dgm:prSet>
      <dgm:spPr/>
      <dgm:t>
        <a:bodyPr/>
        <a:lstStyle/>
        <a:p>
          <a:endParaRPr lang="es-EC"/>
        </a:p>
      </dgm:t>
    </dgm:pt>
    <dgm:pt modelId="{0FD3A097-3A51-4EE0-916B-FB69EA25FD7B}" type="pres">
      <dgm:prSet presAssocID="{1CAC0796-4CAB-450F-A98E-794397AF8358}" presName="sibTrans" presStyleCnt="0"/>
      <dgm:spPr/>
    </dgm:pt>
    <dgm:pt modelId="{B5C2AC0E-9DFC-412D-92DD-9088CBFEA602}" type="pres">
      <dgm:prSet presAssocID="{6CE15D67-728A-4BF9-A0DB-53CE248BA500}" presName="node" presStyleLbl="node1" presStyleIdx="4" presStyleCnt="6" custScaleX="112252" custScaleY="55626">
        <dgm:presLayoutVars>
          <dgm:bulletEnabled val="1"/>
        </dgm:presLayoutVars>
      </dgm:prSet>
      <dgm:spPr/>
      <dgm:t>
        <a:bodyPr/>
        <a:lstStyle/>
        <a:p>
          <a:endParaRPr lang="es-EC"/>
        </a:p>
      </dgm:t>
    </dgm:pt>
    <dgm:pt modelId="{EDD3DC40-B387-4023-921F-82508A14BD25}" type="pres">
      <dgm:prSet presAssocID="{6AF5E5DF-55A8-464B-B975-CBE8BB2CA154}" presName="sibTrans" presStyleCnt="0"/>
      <dgm:spPr/>
    </dgm:pt>
    <dgm:pt modelId="{B3AE0360-FD56-4A3C-89D4-B69E6214A1F8}" type="pres">
      <dgm:prSet presAssocID="{F139EC46-064D-4C93-9F63-B48AA61E9C57}" presName="node" presStyleLbl="node1" presStyleIdx="5" presStyleCnt="6" custScaleX="112252" custScaleY="55626">
        <dgm:presLayoutVars>
          <dgm:bulletEnabled val="1"/>
        </dgm:presLayoutVars>
      </dgm:prSet>
      <dgm:spPr/>
      <dgm:t>
        <a:bodyPr/>
        <a:lstStyle/>
        <a:p>
          <a:endParaRPr lang="es-EC"/>
        </a:p>
      </dgm:t>
    </dgm:pt>
  </dgm:ptLst>
  <dgm:cxnLst>
    <dgm:cxn modelId="{371312C5-DEFC-4269-9B81-B6016AF0C4F2}" srcId="{59CFAF42-35E5-4432-9E4E-F12D8D7E35BB}" destId="{C693B149-F264-4A38-A29D-5E91E9D84460}" srcOrd="0" destOrd="0" parTransId="{44F18EC1-A47A-4FF0-8640-92060C6A33C0}" sibTransId="{C45F4354-5C6B-4097-A075-8EB8DA557152}"/>
    <dgm:cxn modelId="{EDB9374A-D4BC-4DDB-A873-E3BB02DD2D4A}" type="presOf" srcId="{59CFAF42-35E5-4432-9E4E-F12D8D7E35BB}" destId="{4C59BE36-4AB3-434D-9DFE-0098948681A7}" srcOrd="0" destOrd="0" presId="urn:microsoft.com/office/officeart/2005/8/layout/default"/>
    <dgm:cxn modelId="{94F631F3-2AA8-4FC8-B9AC-29B48D65C7D8}" srcId="{59CFAF42-35E5-4432-9E4E-F12D8D7E35BB}" destId="{6CE15D67-728A-4BF9-A0DB-53CE248BA500}" srcOrd="4" destOrd="0" parTransId="{0670ED76-115B-49D1-BAF0-3F24A655F911}" sibTransId="{6AF5E5DF-55A8-464B-B975-CBE8BB2CA154}"/>
    <dgm:cxn modelId="{DA7D046A-2A07-46CA-867B-DCA7B0C2DB51}" srcId="{59CFAF42-35E5-4432-9E4E-F12D8D7E35BB}" destId="{44947C58-A2DF-4CF1-8176-06284D8A4715}" srcOrd="1" destOrd="0" parTransId="{8C54724F-1DE3-4D9F-929B-3F12D3401394}" sibTransId="{8940D86D-D921-4C76-B010-9180F0D53F0A}"/>
    <dgm:cxn modelId="{A34FE67C-B8A1-4F47-99B0-071C28F061ED}" type="presOf" srcId="{C693B149-F264-4A38-A29D-5E91E9D84460}" destId="{6836E051-52A1-49AA-97B2-F27D5B93BFC5}" srcOrd="0" destOrd="0" presId="urn:microsoft.com/office/officeart/2005/8/layout/default"/>
    <dgm:cxn modelId="{CE0ED27A-2649-4D1D-AB6A-5DED7DDED787}" srcId="{59CFAF42-35E5-4432-9E4E-F12D8D7E35BB}" destId="{BA32CC53-9CA1-48BE-A9AB-F296561706FE}" srcOrd="2" destOrd="0" parTransId="{2B34A470-215C-464E-9881-0DD5FD944DC1}" sibTransId="{0AC36F81-6C46-4D88-8E2A-5FD73A2881B7}"/>
    <dgm:cxn modelId="{4D77F327-0DE1-4A74-AF99-AC584936C1A5}" type="presOf" srcId="{F139EC46-064D-4C93-9F63-B48AA61E9C57}" destId="{B3AE0360-FD56-4A3C-89D4-B69E6214A1F8}" srcOrd="0" destOrd="0" presId="urn:microsoft.com/office/officeart/2005/8/layout/default"/>
    <dgm:cxn modelId="{A26C3549-3A0C-48F7-AB29-BAB87B93DF1E}" type="presOf" srcId="{44947C58-A2DF-4CF1-8176-06284D8A4715}" destId="{A81632E9-BF60-4E15-AE42-F1BAD97DB183}" srcOrd="0" destOrd="0" presId="urn:microsoft.com/office/officeart/2005/8/layout/default"/>
    <dgm:cxn modelId="{7F8CAA99-819E-421C-976B-13544E49B8C0}" type="presOf" srcId="{BDDCA768-9A16-4A9A-AAB3-31CD441D14D2}" destId="{3257705D-9510-41D8-A19D-7A94BF5F078C}" srcOrd="0" destOrd="0" presId="urn:microsoft.com/office/officeart/2005/8/layout/default"/>
    <dgm:cxn modelId="{6E60267F-CDA9-4EE4-925A-4911EBDD72D5}" srcId="{59CFAF42-35E5-4432-9E4E-F12D8D7E35BB}" destId="{F139EC46-064D-4C93-9F63-B48AA61E9C57}" srcOrd="5" destOrd="0" parTransId="{FE21AE36-C680-45FC-BD85-A5854F171677}" sibTransId="{84520CD0-F4CF-4BAF-BF02-45D615B9A796}"/>
    <dgm:cxn modelId="{E8A81219-64AE-4CD4-AA62-A3F413E625D2}" type="presOf" srcId="{6CE15D67-728A-4BF9-A0DB-53CE248BA500}" destId="{B5C2AC0E-9DFC-412D-92DD-9088CBFEA602}" srcOrd="0" destOrd="0" presId="urn:microsoft.com/office/officeart/2005/8/layout/default"/>
    <dgm:cxn modelId="{502C7071-E158-4A18-80B7-362DA81D3C07}" srcId="{59CFAF42-35E5-4432-9E4E-F12D8D7E35BB}" destId="{BDDCA768-9A16-4A9A-AAB3-31CD441D14D2}" srcOrd="3" destOrd="0" parTransId="{C73D671E-69ED-481F-B686-13C209E31F4F}" sibTransId="{1CAC0796-4CAB-450F-A98E-794397AF8358}"/>
    <dgm:cxn modelId="{4D57B779-D8B6-46FA-A20D-C7C41FCDE384}" type="presOf" srcId="{BA32CC53-9CA1-48BE-A9AB-F296561706FE}" destId="{1CAB2AC1-CB62-4BA4-B098-6C5A6C53FE82}" srcOrd="0" destOrd="0" presId="urn:microsoft.com/office/officeart/2005/8/layout/default"/>
    <dgm:cxn modelId="{34B08F7C-C4D2-4383-90E4-E58A97DE149E}" type="presParOf" srcId="{4C59BE36-4AB3-434D-9DFE-0098948681A7}" destId="{6836E051-52A1-49AA-97B2-F27D5B93BFC5}" srcOrd="0" destOrd="0" presId="urn:microsoft.com/office/officeart/2005/8/layout/default"/>
    <dgm:cxn modelId="{C09C3724-5A36-4004-B6DC-0F634622DB72}" type="presParOf" srcId="{4C59BE36-4AB3-434D-9DFE-0098948681A7}" destId="{661789F0-7B01-4E98-8A1F-461FBE42DBAE}" srcOrd="1" destOrd="0" presId="urn:microsoft.com/office/officeart/2005/8/layout/default"/>
    <dgm:cxn modelId="{EF3FD462-B597-4AE3-A24D-8CEAE6D35AD5}" type="presParOf" srcId="{4C59BE36-4AB3-434D-9DFE-0098948681A7}" destId="{A81632E9-BF60-4E15-AE42-F1BAD97DB183}" srcOrd="2" destOrd="0" presId="urn:microsoft.com/office/officeart/2005/8/layout/default"/>
    <dgm:cxn modelId="{82804063-FCD9-4F34-B3D4-B90DCD4EB94B}" type="presParOf" srcId="{4C59BE36-4AB3-434D-9DFE-0098948681A7}" destId="{824557EB-3B82-4788-8C0A-F7B4586C074E}" srcOrd="3" destOrd="0" presId="urn:microsoft.com/office/officeart/2005/8/layout/default"/>
    <dgm:cxn modelId="{C62CD5FE-D900-4486-A08F-2DD3542980FF}" type="presParOf" srcId="{4C59BE36-4AB3-434D-9DFE-0098948681A7}" destId="{1CAB2AC1-CB62-4BA4-B098-6C5A6C53FE82}" srcOrd="4" destOrd="0" presId="urn:microsoft.com/office/officeart/2005/8/layout/default"/>
    <dgm:cxn modelId="{054AA83E-9763-4E05-B09E-C37E00E7D3A8}" type="presParOf" srcId="{4C59BE36-4AB3-434D-9DFE-0098948681A7}" destId="{DECA1B03-99AD-48BD-B252-CBCB5E3B527B}" srcOrd="5" destOrd="0" presId="urn:microsoft.com/office/officeart/2005/8/layout/default"/>
    <dgm:cxn modelId="{883735C7-B978-416D-9DD8-DE60D93DDD06}" type="presParOf" srcId="{4C59BE36-4AB3-434D-9DFE-0098948681A7}" destId="{3257705D-9510-41D8-A19D-7A94BF5F078C}" srcOrd="6" destOrd="0" presId="urn:microsoft.com/office/officeart/2005/8/layout/default"/>
    <dgm:cxn modelId="{E0C03803-900B-49AE-87C7-BEAC6113DBB6}" type="presParOf" srcId="{4C59BE36-4AB3-434D-9DFE-0098948681A7}" destId="{0FD3A097-3A51-4EE0-916B-FB69EA25FD7B}" srcOrd="7" destOrd="0" presId="urn:microsoft.com/office/officeart/2005/8/layout/default"/>
    <dgm:cxn modelId="{BDB4E410-D12F-4A21-A106-12396540B1E0}" type="presParOf" srcId="{4C59BE36-4AB3-434D-9DFE-0098948681A7}" destId="{B5C2AC0E-9DFC-412D-92DD-9088CBFEA602}" srcOrd="8" destOrd="0" presId="urn:microsoft.com/office/officeart/2005/8/layout/default"/>
    <dgm:cxn modelId="{37DF2FE3-A315-4FAD-AA7D-ADE0E4A47794}" type="presParOf" srcId="{4C59BE36-4AB3-434D-9DFE-0098948681A7}" destId="{EDD3DC40-B387-4023-921F-82508A14BD25}" srcOrd="9" destOrd="0" presId="urn:microsoft.com/office/officeart/2005/8/layout/default"/>
    <dgm:cxn modelId="{5AB9A7BC-FEFF-489D-A516-E0E9AEF62C18}" type="presParOf" srcId="{4C59BE36-4AB3-434D-9DFE-0098948681A7}" destId="{B3AE0360-FD56-4A3C-89D4-B69E6214A1F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8E7BD4-A629-4081-A436-43AEB4FF87DC}" type="doc">
      <dgm:prSet loTypeId="urn:microsoft.com/office/officeart/2005/8/layout/arrow2" loCatId="process" qsTypeId="urn:microsoft.com/office/officeart/2005/8/quickstyle/simple1" qsCatId="simple" csTypeId="urn:microsoft.com/office/officeart/2005/8/colors/accent1_2" csCatId="accent1" phldr="1"/>
      <dgm:spPr/>
    </dgm:pt>
    <dgm:pt modelId="{05BA6614-61B3-4F08-A25E-75705DD62F14}">
      <dgm:prSet phldrT="[Texto]"/>
      <dgm:spPr/>
      <dgm:t>
        <a:bodyPr/>
        <a:lstStyle/>
        <a:p>
          <a:r>
            <a:rPr lang="es-EC" dirty="0" smtClean="0"/>
            <a:t>Introducción de explantes</a:t>
          </a:r>
          <a:endParaRPr lang="es-EC" dirty="0"/>
        </a:p>
      </dgm:t>
    </dgm:pt>
    <dgm:pt modelId="{18E80401-1D74-422F-B837-C8946F18A005}" type="parTrans" cxnId="{39AA821C-C318-4F6F-B471-AE5962216158}">
      <dgm:prSet/>
      <dgm:spPr/>
      <dgm:t>
        <a:bodyPr/>
        <a:lstStyle/>
        <a:p>
          <a:endParaRPr lang="es-EC"/>
        </a:p>
      </dgm:t>
    </dgm:pt>
    <dgm:pt modelId="{FA0D877D-61DE-48F7-8EB9-1DAB6BD2BD14}" type="sibTrans" cxnId="{39AA821C-C318-4F6F-B471-AE5962216158}">
      <dgm:prSet/>
      <dgm:spPr/>
      <dgm:t>
        <a:bodyPr/>
        <a:lstStyle/>
        <a:p>
          <a:endParaRPr lang="es-EC"/>
        </a:p>
      </dgm:t>
    </dgm:pt>
    <dgm:pt modelId="{82AC50D8-A034-4207-8018-529704FC85D6}">
      <dgm:prSet phldrT="[Texto]"/>
      <dgm:spPr/>
      <dgm:t>
        <a:bodyPr/>
        <a:lstStyle/>
        <a:p>
          <a:r>
            <a:rPr lang="es-EC" dirty="0" smtClean="0"/>
            <a:t>Desdiferenciación celular</a:t>
          </a:r>
          <a:endParaRPr lang="es-EC" dirty="0"/>
        </a:p>
      </dgm:t>
    </dgm:pt>
    <dgm:pt modelId="{5AEC78AC-C478-465E-A692-5280E1F780B0}" type="parTrans" cxnId="{AD797D60-866F-4195-8B17-19A84B338397}">
      <dgm:prSet/>
      <dgm:spPr/>
      <dgm:t>
        <a:bodyPr/>
        <a:lstStyle/>
        <a:p>
          <a:endParaRPr lang="es-EC"/>
        </a:p>
      </dgm:t>
    </dgm:pt>
    <dgm:pt modelId="{27E27A0F-07C7-4CEA-86F1-A9B97EF52BC3}" type="sibTrans" cxnId="{AD797D60-866F-4195-8B17-19A84B338397}">
      <dgm:prSet/>
      <dgm:spPr/>
      <dgm:t>
        <a:bodyPr/>
        <a:lstStyle/>
        <a:p>
          <a:endParaRPr lang="es-EC"/>
        </a:p>
      </dgm:t>
    </dgm:pt>
    <dgm:pt modelId="{EA49E24F-F621-496D-8D01-1E6F7873EFB6}">
      <dgm:prSet phldrT="[Texto]"/>
      <dgm:spPr/>
      <dgm:t>
        <a:bodyPr/>
        <a:lstStyle/>
        <a:p>
          <a:r>
            <a:rPr lang="es-EC" dirty="0" smtClean="0"/>
            <a:t>Subcultivos</a:t>
          </a:r>
          <a:endParaRPr lang="es-EC" dirty="0"/>
        </a:p>
      </dgm:t>
    </dgm:pt>
    <dgm:pt modelId="{E66AA299-622E-488F-9D8D-7D887398C08B}" type="parTrans" cxnId="{5325D258-DA31-427B-931A-A4DE4EF40031}">
      <dgm:prSet/>
      <dgm:spPr/>
      <dgm:t>
        <a:bodyPr/>
        <a:lstStyle/>
        <a:p>
          <a:endParaRPr lang="es-EC"/>
        </a:p>
      </dgm:t>
    </dgm:pt>
    <dgm:pt modelId="{250EF646-DA52-4E81-9C48-4E9DAFD34915}" type="sibTrans" cxnId="{5325D258-DA31-427B-931A-A4DE4EF40031}">
      <dgm:prSet/>
      <dgm:spPr/>
      <dgm:t>
        <a:bodyPr/>
        <a:lstStyle/>
        <a:p>
          <a:endParaRPr lang="es-EC"/>
        </a:p>
      </dgm:t>
    </dgm:pt>
    <dgm:pt modelId="{3E5970B2-D9CC-4EAC-82C1-444507BC7FEF}">
      <dgm:prSet phldrT="[Texto]"/>
      <dgm:spPr/>
      <dgm:t>
        <a:bodyPr/>
        <a:lstStyle/>
        <a:p>
          <a:r>
            <a:rPr lang="es-EC" dirty="0" smtClean="0"/>
            <a:t>Cultivo celular único</a:t>
          </a:r>
          <a:endParaRPr lang="es-EC" dirty="0"/>
        </a:p>
      </dgm:t>
    </dgm:pt>
    <dgm:pt modelId="{E97544A0-8B94-4236-8DDF-DE6DA4FC1640}" type="parTrans" cxnId="{20CDBC16-BE97-45F3-87A9-BA923EE53352}">
      <dgm:prSet/>
      <dgm:spPr/>
      <dgm:t>
        <a:bodyPr/>
        <a:lstStyle/>
        <a:p>
          <a:endParaRPr lang="es-EC"/>
        </a:p>
      </dgm:t>
    </dgm:pt>
    <dgm:pt modelId="{F126A97E-EDDD-4578-88E4-6D4A4860280E}" type="sibTrans" cxnId="{20CDBC16-BE97-45F3-87A9-BA923EE53352}">
      <dgm:prSet/>
      <dgm:spPr/>
      <dgm:t>
        <a:bodyPr/>
        <a:lstStyle/>
        <a:p>
          <a:endParaRPr lang="es-EC"/>
        </a:p>
      </dgm:t>
    </dgm:pt>
    <dgm:pt modelId="{FDF8569E-E40D-45C8-8B5A-9DF2A2BE571B}" type="pres">
      <dgm:prSet presAssocID="{668E7BD4-A629-4081-A436-43AEB4FF87DC}" presName="arrowDiagram" presStyleCnt="0">
        <dgm:presLayoutVars>
          <dgm:chMax val="5"/>
          <dgm:dir/>
          <dgm:resizeHandles val="exact"/>
        </dgm:presLayoutVars>
      </dgm:prSet>
      <dgm:spPr/>
    </dgm:pt>
    <dgm:pt modelId="{8C083539-BFE4-4272-A009-63F567869D86}" type="pres">
      <dgm:prSet presAssocID="{668E7BD4-A629-4081-A436-43AEB4FF87DC}" presName="arrow" presStyleLbl="bgShp" presStyleIdx="0" presStyleCnt="1"/>
      <dgm:spPr/>
    </dgm:pt>
    <dgm:pt modelId="{AA149CBC-961C-44E1-BC77-867AD2B9C4ED}" type="pres">
      <dgm:prSet presAssocID="{668E7BD4-A629-4081-A436-43AEB4FF87DC}" presName="arrowDiagram4" presStyleCnt="0"/>
      <dgm:spPr/>
    </dgm:pt>
    <dgm:pt modelId="{9F252DF6-EEA3-4A9F-9B61-AA116662BFA2}" type="pres">
      <dgm:prSet presAssocID="{05BA6614-61B3-4F08-A25E-75705DD62F14}" presName="bullet4a" presStyleLbl="node1" presStyleIdx="0" presStyleCnt="4"/>
      <dgm:spPr/>
    </dgm:pt>
    <dgm:pt modelId="{E9CC6B78-D4A1-4439-B913-586C6FA4167C}" type="pres">
      <dgm:prSet presAssocID="{05BA6614-61B3-4F08-A25E-75705DD62F14}" presName="textBox4a" presStyleLbl="revTx" presStyleIdx="0" presStyleCnt="4" custScaleX="148034" custScaleY="82681" custLinFactNeighborY="9134">
        <dgm:presLayoutVars>
          <dgm:bulletEnabled val="1"/>
        </dgm:presLayoutVars>
      </dgm:prSet>
      <dgm:spPr/>
      <dgm:t>
        <a:bodyPr/>
        <a:lstStyle/>
        <a:p>
          <a:endParaRPr lang="es-EC"/>
        </a:p>
      </dgm:t>
    </dgm:pt>
    <dgm:pt modelId="{8025297D-16A2-48CE-ADFC-9043D06F0C2E}" type="pres">
      <dgm:prSet presAssocID="{82AC50D8-A034-4207-8018-529704FC85D6}" presName="bullet4b" presStyleLbl="node1" presStyleIdx="1" presStyleCnt="4"/>
      <dgm:spPr/>
    </dgm:pt>
    <dgm:pt modelId="{675C72D6-192E-47C4-A1E2-5DA1B4DF171D}" type="pres">
      <dgm:prSet presAssocID="{82AC50D8-A034-4207-8018-529704FC85D6}" presName="textBox4b" presStyleLbl="revTx" presStyleIdx="1" presStyleCnt="4" custScaleX="148034" custScaleY="90277" custLinFactNeighborY="5089">
        <dgm:presLayoutVars>
          <dgm:bulletEnabled val="1"/>
        </dgm:presLayoutVars>
      </dgm:prSet>
      <dgm:spPr/>
      <dgm:t>
        <a:bodyPr/>
        <a:lstStyle/>
        <a:p>
          <a:endParaRPr lang="es-EC"/>
        </a:p>
      </dgm:t>
    </dgm:pt>
    <dgm:pt modelId="{B6615409-51D7-445F-AB2F-00569E1A51B4}" type="pres">
      <dgm:prSet presAssocID="{EA49E24F-F621-496D-8D01-1E6F7873EFB6}" presName="bullet4c" presStyleLbl="node1" presStyleIdx="2" presStyleCnt="4"/>
      <dgm:spPr/>
    </dgm:pt>
    <dgm:pt modelId="{27D9E798-7E4E-4C35-A483-FB7A06858455}" type="pres">
      <dgm:prSet presAssocID="{EA49E24F-F621-496D-8D01-1E6F7873EFB6}" presName="textBox4c" presStyleLbl="revTx" presStyleIdx="2" presStyleCnt="4" custScaleX="148034" custScaleY="90994" custLinFactNeighborY="3763">
        <dgm:presLayoutVars>
          <dgm:bulletEnabled val="1"/>
        </dgm:presLayoutVars>
      </dgm:prSet>
      <dgm:spPr/>
      <dgm:t>
        <a:bodyPr/>
        <a:lstStyle/>
        <a:p>
          <a:endParaRPr lang="es-EC"/>
        </a:p>
      </dgm:t>
    </dgm:pt>
    <dgm:pt modelId="{5DC557A1-6261-4C34-8EB6-AC60EBD0FFA4}" type="pres">
      <dgm:prSet presAssocID="{3E5970B2-D9CC-4EAC-82C1-444507BC7FEF}" presName="bullet4d" presStyleLbl="node1" presStyleIdx="3" presStyleCnt="4"/>
      <dgm:spPr/>
    </dgm:pt>
    <dgm:pt modelId="{C9828864-712C-41C8-ABAD-70A8919E8650}" type="pres">
      <dgm:prSet presAssocID="{3E5970B2-D9CC-4EAC-82C1-444507BC7FEF}" presName="textBox4d" presStyleLbl="revTx" presStyleIdx="3" presStyleCnt="4" custScaleX="148034" custScaleY="84832" custLinFactNeighborY="3244">
        <dgm:presLayoutVars>
          <dgm:bulletEnabled val="1"/>
        </dgm:presLayoutVars>
      </dgm:prSet>
      <dgm:spPr/>
      <dgm:t>
        <a:bodyPr/>
        <a:lstStyle/>
        <a:p>
          <a:endParaRPr lang="es-EC"/>
        </a:p>
      </dgm:t>
    </dgm:pt>
  </dgm:ptLst>
  <dgm:cxnLst>
    <dgm:cxn modelId="{EB887B22-0B6F-4512-ADE7-9DE54563A8C2}" type="presOf" srcId="{EA49E24F-F621-496D-8D01-1E6F7873EFB6}" destId="{27D9E798-7E4E-4C35-A483-FB7A06858455}" srcOrd="0" destOrd="0" presId="urn:microsoft.com/office/officeart/2005/8/layout/arrow2"/>
    <dgm:cxn modelId="{5325D258-DA31-427B-931A-A4DE4EF40031}" srcId="{668E7BD4-A629-4081-A436-43AEB4FF87DC}" destId="{EA49E24F-F621-496D-8D01-1E6F7873EFB6}" srcOrd="2" destOrd="0" parTransId="{E66AA299-622E-488F-9D8D-7D887398C08B}" sibTransId="{250EF646-DA52-4E81-9C48-4E9DAFD34915}"/>
    <dgm:cxn modelId="{AD797D60-866F-4195-8B17-19A84B338397}" srcId="{668E7BD4-A629-4081-A436-43AEB4FF87DC}" destId="{82AC50D8-A034-4207-8018-529704FC85D6}" srcOrd="1" destOrd="0" parTransId="{5AEC78AC-C478-465E-A692-5280E1F780B0}" sibTransId="{27E27A0F-07C7-4CEA-86F1-A9B97EF52BC3}"/>
    <dgm:cxn modelId="{2989E8B9-CA44-41C6-A087-401660556B24}" type="presOf" srcId="{3E5970B2-D9CC-4EAC-82C1-444507BC7FEF}" destId="{C9828864-712C-41C8-ABAD-70A8919E8650}" srcOrd="0" destOrd="0" presId="urn:microsoft.com/office/officeart/2005/8/layout/arrow2"/>
    <dgm:cxn modelId="{2414513A-863E-487D-839C-FBF537EDD717}" type="presOf" srcId="{82AC50D8-A034-4207-8018-529704FC85D6}" destId="{675C72D6-192E-47C4-A1E2-5DA1B4DF171D}" srcOrd="0" destOrd="0" presId="urn:microsoft.com/office/officeart/2005/8/layout/arrow2"/>
    <dgm:cxn modelId="{EAD541C1-8805-44DB-A47D-BE9E0833DF6D}" type="presOf" srcId="{668E7BD4-A629-4081-A436-43AEB4FF87DC}" destId="{FDF8569E-E40D-45C8-8B5A-9DF2A2BE571B}" srcOrd="0" destOrd="0" presId="urn:microsoft.com/office/officeart/2005/8/layout/arrow2"/>
    <dgm:cxn modelId="{39AA821C-C318-4F6F-B471-AE5962216158}" srcId="{668E7BD4-A629-4081-A436-43AEB4FF87DC}" destId="{05BA6614-61B3-4F08-A25E-75705DD62F14}" srcOrd="0" destOrd="0" parTransId="{18E80401-1D74-422F-B837-C8946F18A005}" sibTransId="{FA0D877D-61DE-48F7-8EB9-1DAB6BD2BD14}"/>
    <dgm:cxn modelId="{5E6C7143-FE23-4327-A25E-27218C39CA7D}" type="presOf" srcId="{05BA6614-61B3-4F08-A25E-75705DD62F14}" destId="{E9CC6B78-D4A1-4439-B913-586C6FA4167C}" srcOrd="0" destOrd="0" presId="urn:microsoft.com/office/officeart/2005/8/layout/arrow2"/>
    <dgm:cxn modelId="{20CDBC16-BE97-45F3-87A9-BA923EE53352}" srcId="{668E7BD4-A629-4081-A436-43AEB4FF87DC}" destId="{3E5970B2-D9CC-4EAC-82C1-444507BC7FEF}" srcOrd="3" destOrd="0" parTransId="{E97544A0-8B94-4236-8DDF-DE6DA4FC1640}" sibTransId="{F126A97E-EDDD-4578-88E4-6D4A4860280E}"/>
    <dgm:cxn modelId="{250416B7-3CE6-46F9-AFB2-4A8FF47074DA}" type="presParOf" srcId="{FDF8569E-E40D-45C8-8B5A-9DF2A2BE571B}" destId="{8C083539-BFE4-4272-A009-63F567869D86}" srcOrd="0" destOrd="0" presId="urn:microsoft.com/office/officeart/2005/8/layout/arrow2"/>
    <dgm:cxn modelId="{5E027FAD-5982-464E-849B-09CDF5116712}" type="presParOf" srcId="{FDF8569E-E40D-45C8-8B5A-9DF2A2BE571B}" destId="{AA149CBC-961C-44E1-BC77-867AD2B9C4ED}" srcOrd="1" destOrd="0" presId="urn:microsoft.com/office/officeart/2005/8/layout/arrow2"/>
    <dgm:cxn modelId="{6EF8036F-1566-4DFB-818A-75364AE58B48}" type="presParOf" srcId="{AA149CBC-961C-44E1-BC77-867AD2B9C4ED}" destId="{9F252DF6-EEA3-4A9F-9B61-AA116662BFA2}" srcOrd="0" destOrd="0" presId="urn:microsoft.com/office/officeart/2005/8/layout/arrow2"/>
    <dgm:cxn modelId="{D545089B-4338-452F-A495-9401C18C4C50}" type="presParOf" srcId="{AA149CBC-961C-44E1-BC77-867AD2B9C4ED}" destId="{E9CC6B78-D4A1-4439-B913-586C6FA4167C}" srcOrd="1" destOrd="0" presId="urn:microsoft.com/office/officeart/2005/8/layout/arrow2"/>
    <dgm:cxn modelId="{9B48942A-7F79-48B3-8667-426B07DD703B}" type="presParOf" srcId="{AA149CBC-961C-44E1-BC77-867AD2B9C4ED}" destId="{8025297D-16A2-48CE-ADFC-9043D06F0C2E}" srcOrd="2" destOrd="0" presId="urn:microsoft.com/office/officeart/2005/8/layout/arrow2"/>
    <dgm:cxn modelId="{4095592F-302D-4B39-8892-9313C769ACD0}" type="presParOf" srcId="{AA149CBC-961C-44E1-BC77-867AD2B9C4ED}" destId="{675C72D6-192E-47C4-A1E2-5DA1B4DF171D}" srcOrd="3" destOrd="0" presId="urn:microsoft.com/office/officeart/2005/8/layout/arrow2"/>
    <dgm:cxn modelId="{6A46CFD8-8884-4E54-9C0E-D05851EB62D1}" type="presParOf" srcId="{AA149CBC-961C-44E1-BC77-867AD2B9C4ED}" destId="{B6615409-51D7-445F-AB2F-00569E1A51B4}" srcOrd="4" destOrd="0" presId="urn:microsoft.com/office/officeart/2005/8/layout/arrow2"/>
    <dgm:cxn modelId="{6E90A67A-D2D6-41EC-8757-5CED1D792422}" type="presParOf" srcId="{AA149CBC-961C-44E1-BC77-867AD2B9C4ED}" destId="{27D9E798-7E4E-4C35-A483-FB7A06858455}" srcOrd="5" destOrd="0" presId="urn:microsoft.com/office/officeart/2005/8/layout/arrow2"/>
    <dgm:cxn modelId="{E55FBB7C-79A1-4C52-A202-FDED2FB6E479}" type="presParOf" srcId="{AA149CBC-961C-44E1-BC77-867AD2B9C4ED}" destId="{5DC557A1-6261-4C34-8EB6-AC60EBD0FFA4}" srcOrd="6" destOrd="0" presId="urn:microsoft.com/office/officeart/2005/8/layout/arrow2"/>
    <dgm:cxn modelId="{F686798C-96D9-4190-AD88-5944B4B4AB88}" type="presParOf" srcId="{AA149CBC-961C-44E1-BC77-867AD2B9C4ED}" destId="{C9828864-712C-41C8-ABAD-70A8919E8650}"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28857B-C546-4E24-B7F9-613326E83C8F}" type="doc">
      <dgm:prSet loTypeId="urn:microsoft.com/office/officeart/2008/layout/VerticalCurvedList" loCatId="list" qsTypeId="urn:microsoft.com/office/officeart/2005/8/quickstyle/simple1" qsCatId="simple" csTypeId="urn:microsoft.com/office/officeart/2005/8/colors/accent5_1" csCatId="accent5" phldr="1"/>
      <dgm:spPr/>
      <dgm:t>
        <a:bodyPr/>
        <a:lstStyle/>
        <a:p>
          <a:endParaRPr lang="es-EC"/>
        </a:p>
      </dgm:t>
    </dgm:pt>
    <dgm:pt modelId="{B10A0931-BF1D-4D46-99E4-D64A989CC7E4}">
      <dgm:prSet phldrT="[Texto]" custT="1"/>
      <dgm:spPr/>
      <dgm:t>
        <a:bodyPr/>
        <a:lstStyle/>
        <a:p>
          <a:r>
            <a:rPr lang="es-EC" sz="1800" dirty="0" smtClean="0"/>
            <a:t>Desinfección de segmentos de tallo.</a:t>
          </a:r>
          <a:endParaRPr lang="es-EC" sz="1800" b="0" dirty="0"/>
        </a:p>
      </dgm:t>
    </dgm:pt>
    <dgm:pt modelId="{42BBE47A-FEB0-4F00-BBB5-C9093E7F61EA}" type="parTrans" cxnId="{BB0CA5FF-9D48-4C4A-8158-580941FA88A8}">
      <dgm:prSet/>
      <dgm:spPr/>
      <dgm:t>
        <a:bodyPr/>
        <a:lstStyle/>
        <a:p>
          <a:endParaRPr lang="es-EC" sz="1800" b="0"/>
        </a:p>
      </dgm:t>
    </dgm:pt>
    <dgm:pt modelId="{588A15E2-DF86-4D5A-8221-E2627798E5B0}" type="sibTrans" cxnId="{BB0CA5FF-9D48-4C4A-8158-580941FA88A8}">
      <dgm:prSet/>
      <dgm:spPr/>
      <dgm:t>
        <a:bodyPr/>
        <a:lstStyle/>
        <a:p>
          <a:endParaRPr lang="es-EC" sz="1800" b="0"/>
        </a:p>
      </dgm:t>
    </dgm:pt>
    <dgm:pt modelId="{D2C40B98-7372-4A57-8B39-7F2DC2F8563B}">
      <dgm:prSet phldrT="[Texto]" custT="1"/>
      <dgm:spPr/>
      <dgm:t>
        <a:bodyPr/>
        <a:lstStyle/>
        <a:p>
          <a:r>
            <a:rPr lang="es-EC" sz="1800" b="0" dirty="0" smtClean="0"/>
            <a:t>Inducción a callo.</a:t>
          </a:r>
          <a:endParaRPr lang="es-EC" sz="1800" b="0" dirty="0"/>
        </a:p>
      </dgm:t>
    </dgm:pt>
    <dgm:pt modelId="{D99E005F-28A6-4B21-B51F-4B4B673CC50D}" type="parTrans" cxnId="{AB80D6A0-D1DB-409C-9C04-19A8EB140355}">
      <dgm:prSet/>
      <dgm:spPr/>
      <dgm:t>
        <a:bodyPr/>
        <a:lstStyle/>
        <a:p>
          <a:endParaRPr lang="es-EC" sz="1800" b="0"/>
        </a:p>
      </dgm:t>
    </dgm:pt>
    <dgm:pt modelId="{14005912-F2CB-495D-98A1-B92668298821}" type="sibTrans" cxnId="{AB80D6A0-D1DB-409C-9C04-19A8EB140355}">
      <dgm:prSet/>
      <dgm:spPr/>
      <dgm:t>
        <a:bodyPr/>
        <a:lstStyle/>
        <a:p>
          <a:endParaRPr lang="es-EC" sz="1800" b="0"/>
        </a:p>
      </dgm:t>
    </dgm:pt>
    <dgm:pt modelId="{7C12D54F-D2F6-4566-88BE-58C4D824D43D}">
      <dgm:prSet phldrT="[Texto]" custT="1"/>
      <dgm:spPr/>
      <dgm:t>
        <a:bodyPr/>
        <a:lstStyle/>
        <a:p>
          <a:r>
            <a:rPr lang="es-EC" sz="1800" b="0" dirty="0" smtClean="0"/>
            <a:t>Selección de líneas celulares.</a:t>
          </a:r>
          <a:endParaRPr lang="es-EC" sz="1800" b="0" dirty="0"/>
        </a:p>
      </dgm:t>
    </dgm:pt>
    <dgm:pt modelId="{18C6975D-5991-4E39-823D-F7C9E06CE7B7}" type="parTrans" cxnId="{09480565-FCF7-4204-9EB7-B1DDF2B8F273}">
      <dgm:prSet/>
      <dgm:spPr/>
      <dgm:t>
        <a:bodyPr/>
        <a:lstStyle/>
        <a:p>
          <a:endParaRPr lang="es-EC" sz="1800" b="0"/>
        </a:p>
      </dgm:t>
    </dgm:pt>
    <dgm:pt modelId="{1FBBF8A0-4E28-4EC6-9F75-892B6D7CEC07}" type="sibTrans" cxnId="{09480565-FCF7-4204-9EB7-B1DDF2B8F273}">
      <dgm:prSet/>
      <dgm:spPr/>
      <dgm:t>
        <a:bodyPr/>
        <a:lstStyle/>
        <a:p>
          <a:endParaRPr lang="es-EC" sz="1800" b="0"/>
        </a:p>
      </dgm:t>
    </dgm:pt>
    <dgm:pt modelId="{8707B9FD-6367-477E-BF3E-FF936A9FC552}" type="pres">
      <dgm:prSet presAssocID="{BA28857B-C546-4E24-B7F9-613326E83C8F}" presName="Name0" presStyleCnt="0">
        <dgm:presLayoutVars>
          <dgm:chMax val="7"/>
          <dgm:chPref val="7"/>
          <dgm:dir/>
        </dgm:presLayoutVars>
      </dgm:prSet>
      <dgm:spPr/>
      <dgm:t>
        <a:bodyPr/>
        <a:lstStyle/>
        <a:p>
          <a:endParaRPr lang="es-EC"/>
        </a:p>
      </dgm:t>
    </dgm:pt>
    <dgm:pt modelId="{88082A14-5602-4258-8233-14895BB6BFDB}" type="pres">
      <dgm:prSet presAssocID="{BA28857B-C546-4E24-B7F9-613326E83C8F}" presName="Name1" presStyleCnt="0"/>
      <dgm:spPr/>
      <dgm:t>
        <a:bodyPr/>
        <a:lstStyle/>
        <a:p>
          <a:endParaRPr lang="es-EC"/>
        </a:p>
      </dgm:t>
    </dgm:pt>
    <dgm:pt modelId="{178F09D1-7B6A-46CA-9206-C36850545AD9}" type="pres">
      <dgm:prSet presAssocID="{BA28857B-C546-4E24-B7F9-613326E83C8F}" presName="cycle" presStyleCnt="0"/>
      <dgm:spPr/>
      <dgm:t>
        <a:bodyPr/>
        <a:lstStyle/>
        <a:p>
          <a:endParaRPr lang="es-EC"/>
        </a:p>
      </dgm:t>
    </dgm:pt>
    <dgm:pt modelId="{AC5FAEB6-9361-4216-99F4-EE3429194E46}" type="pres">
      <dgm:prSet presAssocID="{BA28857B-C546-4E24-B7F9-613326E83C8F}" presName="srcNode" presStyleLbl="node1" presStyleIdx="0" presStyleCnt="3"/>
      <dgm:spPr/>
      <dgm:t>
        <a:bodyPr/>
        <a:lstStyle/>
        <a:p>
          <a:endParaRPr lang="es-EC"/>
        </a:p>
      </dgm:t>
    </dgm:pt>
    <dgm:pt modelId="{9C8243BA-6531-4DDD-B74B-BFE3B98F51D1}" type="pres">
      <dgm:prSet presAssocID="{BA28857B-C546-4E24-B7F9-613326E83C8F}" presName="conn" presStyleLbl="parChTrans1D2" presStyleIdx="0" presStyleCnt="1"/>
      <dgm:spPr/>
      <dgm:t>
        <a:bodyPr/>
        <a:lstStyle/>
        <a:p>
          <a:endParaRPr lang="es-EC"/>
        </a:p>
      </dgm:t>
    </dgm:pt>
    <dgm:pt modelId="{4DE66F53-5C5E-4E70-9E28-2D4ED17008D5}" type="pres">
      <dgm:prSet presAssocID="{BA28857B-C546-4E24-B7F9-613326E83C8F}" presName="extraNode" presStyleLbl="node1" presStyleIdx="0" presStyleCnt="3"/>
      <dgm:spPr/>
      <dgm:t>
        <a:bodyPr/>
        <a:lstStyle/>
        <a:p>
          <a:endParaRPr lang="es-EC"/>
        </a:p>
      </dgm:t>
    </dgm:pt>
    <dgm:pt modelId="{E6809791-739E-49EC-8997-BF443F595898}" type="pres">
      <dgm:prSet presAssocID="{BA28857B-C546-4E24-B7F9-613326E83C8F}" presName="dstNode" presStyleLbl="node1" presStyleIdx="0" presStyleCnt="3"/>
      <dgm:spPr/>
      <dgm:t>
        <a:bodyPr/>
        <a:lstStyle/>
        <a:p>
          <a:endParaRPr lang="es-EC"/>
        </a:p>
      </dgm:t>
    </dgm:pt>
    <dgm:pt modelId="{1EF3499C-107B-47E2-B609-10A69C269D9C}" type="pres">
      <dgm:prSet presAssocID="{B10A0931-BF1D-4D46-99E4-D64A989CC7E4}" presName="text_1" presStyleLbl="node1" presStyleIdx="0" presStyleCnt="3">
        <dgm:presLayoutVars>
          <dgm:bulletEnabled val="1"/>
        </dgm:presLayoutVars>
      </dgm:prSet>
      <dgm:spPr/>
      <dgm:t>
        <a:bodyPr/>
        <a:lstStyle/>
        <a:p>
          <a:endParaRPr lang="es-EC"/>
        </a:p>
      </dgm:t>
    </dgm:pt>
    <dgm:pt modelId="{83672F75-0FEE-47E4-A233-7B2AC066A40E}" type="pres">
      <dgm:prSet presAssocID="{B10A0931-BF1D-4D46-99E4-D64A989CC7E4}" presName="accent_1" presStyleCnt="0"/>
      <dgm:spPr/>
      <dgm:t>
        <a:bodyPr/>
        <a:lstStyle/>
        <a:p>
          <a:endParaRPr lang="es-EC"/>
        </a:p>
      </dgm:t>
    </dgm:pt>
    <dgm:pt modelId="{96B5C7E0-4538-403D-90FB-A2CF9E443307}" type="pres">
      <dgm:prSet presAssocID="{B10A0931-BF1D-4D46-99E4-D64A989CC7E4}" presName="accentRepeatNode" presStyleLbl="solidFgAcc1" presStyleIdx="0" presStyleCnt="3"/>
      <dgm:spPr/>
      <dgm:t>
        <a:bodyPr/>
        <a:lstStyle/>
        <a:p>
          <a:endParaRPr lang="es-EC"/>
        </a:p>
      </dgm:t>
    </dgm:pt>
    <dgm:pt modelId="{F1069A34-0AE5-4CB0-9950-7A7115BD53AD}" type="pres">
      <dgm:prSet presAssocID="{D2C40B98-7372-4A57-8B39-7F2DC2F8563B}" presName="text_2" presStyleLbl="node1" presStyleIdx="1" presStyleCnt="3">
        <dgm:presLayoutVars>
          <dgm:bulletEnabled val="1"/>
        </dgm:presLayoutVars>
      </dgm:prSet>
      <dgm:spPr/>
      <dgm:t>
        <a:bodyPr/>
        <a:lstStyle/>
        <a:p>
          <a:endParaRPr lang="es-EC"/>
        </a:p>
      </dgm:t>
    </dgm:pt>
    <dgm:pt modelId="{CFE62731-9A2A-4E0A-B614-75F37FE96F6A}" type="pres">
      <dgm:prSet presAssocID="{D2C40B98-7372-4A57-8B39-7F2DC2F8563B}" presName="accent_2" presStyleCnt="0"/>
      <dgm:spPr/>
      <dgm:t>
        <a:bodyPr/>
        <a:lstStyle/>
        <a:p>
          <a:endParaRPr lang="es-EC"/>
        </a:p>
      </dgm:t>
    </dgm:pt>
    <dgm:pt modelId="{A86D85C7-5576-474F-9240-75614FF14331}" type="pres">
      <dgm:prSet presAssocID="{D2C40B98-7372-4A57-8B39-7F2DC2F8563B}" presName="accentRepeatNode" presStyleLbl="solidFgAcc1" presStyleIdx="1" presStyleCnt="3"/>
      <dgm:spPr/>
      <dgm:t>
        <a:bodyPr/>
        <a:lstStyle/>
        <a:p>
          <a:endParaRPr lang="es-EC"/>
        </a:p>
      </dgm:t>
    </dgm:pt>
    <dgm:pt modelId="{BE435BC2-CC1F-423D-AE3D-05A1B313A60F}" type="pres">
      <dgm:prSet presAssocID="{7C12D54F-D2F6-4566-88BE-58C4D824D43D}" presName="text_3" presStyleLbl="node1" presStyleIdx="2" presStyleCnt="3">
        <dgm:presLayoutVars>
          <dgm:bulletEnabled val="1"/>
        </dgm:presLayoutVars>
      </dgm:prSet>
      <dgm:spPr/>
      <dgm:t>
        <a:bodyPr/>
        <a:lstStyle/>
        <a:p>
          <a:endParaRPr lang="es-EC"/>
        </a:p>
      </dgm:t>
    </dgm:pt>
    <dgm:pt modelId="{5AF2FFED-9EE1-41C4-AD19-75C53E839D5B}" type="pres">
      <dgm:prSet presAssocID="{7C12D54F-D2F6-4566-88BE-58C4D824D43D}" presName="accent_3" presStyleCnt="0"/>
      <dgm:spPr/>
      <dgm:t>
        <a:bodyPr/>
        <a:lstStyle/>
        <a:p>
          <a:endParaRPr lang="es-EC"/>
        </a:p>
      </dgm:t>
    </dgm:pt>
    <dgm:pt modelId="{03E6A0F5-6480-48C1-82FD-FB8AA02092FE}" type="pres">
      <dgm:prSet presAssocID="{7C12D54F-D2F6-4566-88BE-58C4D824D43D}" presName="accentRepeatNode" presStyleLbl="solidFgAcc1" presStyleIdx="2" presStyleCnt="3"/>
      <dgm:spPr/>
      <dgm:t>
        <a:bodyPr/>
        <a:lstStyle/>
        <a:p>
          <a:endParaRPr lang="es-EC"/>
        </a:p>
      </dgm:t>
    </dgm:pt>
  </dgm:ptLst>
  <dgm:cxnLst>
    <dgm:cxn modelId="{D98EC402-55F4-4680-B8DF-43FA870CBAFF}" type="presOf" srcId="{BA28857B-C546-4E24-B7F9-613326E83C8F}" destId="{8707B9FD-6367-477E-BF3E-FF936A9FC552}" srcOrd="0" destOrd="0" presId="urn:microsoft.com/office/officeart/2008/layout/VerticalCurvedList"/>
    <dgm:cxn modelId="{BB0CA5FF-9D48-4C4A-8158-580941FA88A8}" srcId="{BA28857B-C546-4E24-B7F9-613326E83C8F}" destId="{B10A0931-BF1D-4D46-99E4-D64A989CC7E4}" srcOrd="0" destOrd="0" parTransId="{42BBE47A-FEB0-4F00-BBB5-C9093E7F61EA}" sibTransId="{588A15E2-DF86-4D5A-8221-E2627798E5B0}"/>
    <dgm:cxn modelId="{AB80D6A0-D1DB-409C-9C04-19A8EB140355}" srcId="{BA28857B-C546-4E24-B7F9-613326E83C8F}" destId="{D2C40B98-7372-4A57-8B39-7F2DC2F8563B}" srcOrd="1" destOrd="0" parTransId="{D99E005F-28A6-4B21-B51F-4B4B673CC50D}" sibTransId="{14005912-F2CB-495D-98A1-B92668298821}"/>
    <dgm:cxn modelId="{F2F29549-2C63-4C7C-BE13-78968B34D91A}" type="presOf" srcId="{D2C40B98-7372-4A57-8B39-7F2DC2F8563B}" destId="{F1069A34-0AE5-4CB0-9950-7A7115BD53AD}" srcOrd="0" destOrd="0" presId="urn:microsoft.com/office/officeart/2008/layout/VerticalCurvedList"/>
    <dgm:cxn modelId="{09480565-FCF7-4204-9EB7-B1DDF2B8F273}" srcId="{BA28857B-C546-4E24-B7F9-613326E83C8F}" destId="{7C12D54F-D2F6-4566-88BE-58C4D824D43D}" srcOrd="2" destOrd="0" parTransId="{18C6975D-5991-4E39-823D-F7C9E06CE7B7}" sibTransId="{1FBBF8A0-4E28-4EC6-9F75-892B6D7CEC07}"/>
    <dgm:cxn modelId="{36AE4218-2BCF-40EF-9691-BC73AA7A6190}" type="presOf" srcId="{588A15E2-DF86-4D5A-8221-E2627798E5B0}" destId="{9C8243BA-6531-4DDD-B74B-BFE3B98F51D1}" srcOrd="0" destOrd="0" presId="urn:microsoft.com/office/officeart/2008/layout/VerticalCurvedList"/>
    <dgm:cxn modelId="{6FDA8072-5DAC-431A-80C5-17E383F6BC7C}" type="presOf" srcId="{7C12D54F-D2F6-4566-88BE-58C4D824D43D}" destId="{BE435BC2-CC1F-423D-AE3D-05A1B313A60F}" srcOrd="0" destOrd="0" presId="urn:microsoft.com/office/officeart/2008/layout/VerticalCurvedList"/>
    <dgm:cxn modelId="{52893ED1-F066-4A03-BC1B-DC5E7A5CF5CE}" type="presOf" srcId="{B10A0931-BF1D-4D46-99E4-D64A989CC7E4}" destId="{1EF3499C-107B-47E2-B609-10A69C269D9C}" srcOrd="0" destOrd="0" presId="urn:microsoft.com/office/officeart/2008/layout/VerticalCurvedList"/>
    <dgm:cxn modelId="{B72DDE6F-5E0A-4A9B-B28E-4514E8233DE1}" type="presParOf" srcId="{8707B9FD-6367-477E-BF3E-FF936A9FC552}" destId="{88082A14-5602-4258-8233-14895BB6BFDB}" srcOrd="0" destOrd="0" presId="urn:microsoft.com/office/officeart/2008/layout/VerticalCurvedList"/>
    <dgm:cxn modelId="{D98FBA9E-C292-4A04-A9F5-1527BE44E306}" type="presParOf" srcId="{88082A14-5602-4258-8233-14895BB6BFDB}" destId="{178F09D1-7B6A-46CA-9206-C36850545AD9}" srcOrd="0" destOrd="0" presId="urn:microsoft.com/office/officeart/2008/layout/VerticalCurvedList"/>
    <dgm:cxn modelId="{37FA283C-9688-4D47-AD26-6E4B0041EE90}" type="presParOf" srcId="{178F09D1-7B6A-46CA-9206-C36850545AD9}" destId="{AC5FAEB6-9361-4216-99F4-EE3429194E46}" srcOrd="0" destOrd="0" presId="urn:microsoft.com/office/officeart/2008/layout/VerticalCurvedList"/>
    <dgm:cxn modelId="{447313D2-FD69-4D1F-9E48-33B30451826C}" type="presParOf" srcId="{178F09D1-7B6A-46CA-9206-C36850545AD9}" destId="{9C8243BA-6531-4DDD-B74B-BFE3B98F51D1}" srcOrd="1" destOrd="0" presId="urn:microsoft.com/office/officeart/2008/layout/VerticalCurvedList"/>
    <dgm:cxn modelId="{FD990EC9-8C9D-4177-AEA7-9528629C6D0A}" type="presParOf" srcId="{178F09D1-7B6A-46CA-9206-C36850545AD9}" destId="{4DE66F53-5C5E-4E70-9E28-2D4ED17008D5}" srcOrd="2" destOrd="0" presId="urn:microsoft.com/office/officeart/2008/layout/VerticalCurvedList"/>
    <dgm:cxn modelId="{E312D01D-E6AC-4C07-BDF3-EF9A870E1645}" type="presParOf" srcId="{178F09D1-7B6A-46CA-9206-C36850545AD9}" destId="{E6809791-739E-49EC-8997-BF443F595898}" srcOrd="3" destOrd="0" presId="urn:microsoft.com/office/officeart/2008/layout/VerticalCurvedList"/>
    <dgm:cxn modelId="{73F1E0DF-7076-4FBB-AC3A-7EEFF545825A}" type="presParOf" srcId="{88082A14-5602-4258-8233-14895BB6BFDB}" destId="{1EF3499C-107B-47E2-B609-10A69C269D9C}" srcOrd="1" destOrd="0" presId="urn:microsoft.com/office/officeart/2008/layout/VerticalCurvedList"/>
    <dgm:cxn modelId="{297CFE52-72EB-48D0-9273-3B46A4A684C5}" type="presParOf" srcId="{88082A14-5602-4258-8233-14895BB6BFDB}" destId="{83672F75-0FEE-47E4-A233-7B2AC066A40E}" srcOrd="2" destOrd="0" presId="urn:microsoft.com/office/officeart/2008/layout/VerticalCurvedList"/>
    <dgm:cxn modelId="{2D7FBA8C-23E3-4F88-850D-1BEBB056EAA6}" type="presParOf" srcId="{83672F75-0FEE-47E4-A233-7B2AC066A40E}" destId="{96B5C7E0-4538-403D-90FB-A2CF9E443307}" srcOrd="0" destOrd="0" presId="urn:microsoft.com/office/officeart/2008/layout/VerticalCurvedList"/>
    <dgm:cxn modelId="{AD1A9071-4916-476E-93F5-BE4A2D4F4072}" type="presParOf" srcId="{88082A14-5602-4258-8233-14895BB6BFDB}" destId="{F1069A34-0AE5-4CB0-9950-7A7115BD53AD}" srcOrd="3" destOrd="0" presId="urn:microsoft.com/office/officeart/2008/layout/VerticalCurvedList"/>
    <dgm:cxn modelId="{23673635-EF6B-41FD-833E-BA14EC8CEDD2}" type="presParOf" srcId="{88082A14-5602-4258-8233-14895BB6BFDB}" destId="{CFE62731-9A2A-4E0A-B614-75F37FE96F6A}" srcOrd="4" destOrd="0" presId="urn:microsoft.com/office/officeart/2008/layout/VerticalCurvedList"/>
    <dgm:cxn modelId="{C18FA435-86ED-4566-A8AB-F0BFEC61311D}" type="presParOf" srcId="{CFE62731-9A2A-4E0A-B614-75F37FE96F6A}" destId="{A86D85C7-5576-474F-9240-75614FF14331}" srcOrd="0" destOrd="0" presId="urn:microsoft.com/office/officeart/2008/layout/VerticalCurvedList"/>
    <dgm:cxn modelId="{31FD33BD-25FC-434C-BCB8-240D600C083D}" type="presParOf" srcId="{88082A14-5602-4258-8233-14895BB6BFDB}" destId="{BE435BC2-CC1F-423D-AE3D-05A1B313A60F}" srcOrd="5" destOrd="0" presId="urn:microsoft.com/office/officeart/2008/layout/VerticalCurvedList"/>
    <dgm:cxn modelId="{74E63A71-3339-43AD-AE92-ED14DB39659B}" type="presParOf" srcId="{88082A14-5602-4258-8233-14895BB6BFDB}" destId="{5AF2FFED-9EE1-41C4-AD19-75C53E839D5B}" srcOrd="6" destOrd="0" presId="urn:microsoft.com/office/officeart/2008/layout/VerticalCurvedList"/>
    <dgm:cxn modelId="{614E48C8-DBE0-4010-8C65-CB33B842D74B}" type="presParOf" srcId="{5AF2FFED-9EE1-41C4-AD19-75C53E839D5B}" destId="{03E6A0F5-6480-48C1-82FD-FB8AA02092F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EFCD3D-5CA1-4E74-A08A-2B1CD34FF12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A98F8111-D955-40F7-AF14-1ED0C87717A6}">
      <dgm:prSet phldrT="[Texto]" phldr="1"/>
      <dgm:spPr/>
      <dgm:t>
        <a:bodyPr/>
        <a:lstStyle/>
        <a:p>
          <a:endParaRPr lang="es-EC"/>
        </a:p>
      </dgm:t>
    </dgm:pt>
    <dgm:pt modelId="{C2859839-2730-48A7-9BC7-C7B06D435DF0}" type="parTrans" cxnId="{9C588257-12CD-4BAA-88EF-CF469C9876E2}">
      <dgm:prSet/>
      <dgm:spPr/>
      <dgm:t>
        <a:bodyPr/>
        <a:lstStyle/>
        <a:p>
          <a:endParaRPr lang="es-EC"/>
        </a:p>
      </dgm:t>
    </dgm:pt>
    <dgm:pt modelId="{BB78D8CA-B80D-44AD-B658-D3ED29B90676}" type="sibTrans" cxnId="{9C588257-12CD-4BAA-88EF-CF469C9876E2}">
      <dgm:prSet/>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dgm:spPr>
      <dgm:t>
        <a:bodyPr/>
        <a:lstStyle/>
        <a:p>
          <a:endParaRPr lang="es-EC"/>
        </a:p>
      </dgm:t>
    </dgm:pt>
    <dgm:pt modelId="{CF67E787-002D-4E5C-8F97-91017C7D65AA}" type="pres">
      <dgm:prSet presAssocID="{B6EFCD3D-5CA1-4E74-A08A-2B1CD34FF12E}" presName="Name0" presStyleCnt="0">
        <dgm:presLayoutVars>
          <dgm:chMax val="7"/>
          <dgm:chPref val="7"/>
          <dgm:dir/>
        </dgm:presLayoutVars>
      </dgm:prSet>
      <dgm:spPr/>
    </dgm:pt>
    <dgm:pt modelId="{BFBC0293-32FD-41E7-A79D-8C86523B0466}" type="pres">
      <dgm:prSet presAssocID="{B6EFCD3D-5CA1-4E74-A08A-2B1CD34FF12E}" presName="Name1" presStyleCnt="0"/>
      <dgm:spPr/>
    </dgm:pt>
    <dgm:pt modelId="{7C5F843F-191F-4E6D-993B-DC7437F0D181}" type="pres">
      <dgm:prSet presAssocID="{BB78D8CA-B80D-44AD-B658-D3ED29B90676}" presName="picture_1" presStyleCnt="0"/>
      <dgm:spPr/>
    </dgm:pt>
    <dgm:pt modelId="{35215AE4-87B3-43B8-9119-D61FB83AF080}" type="pres">
      <dgm:prSet presAssocID="{BB78D8CA-B80D-44AD-B658-D3ED29B90676}" presName="pictureRepeatNode" presStyleLbl="alignImgPlace1" presStyleIdx="0" presStyleCnt="1" custScaleX="104155" custScaleY="104155"/>
      <dgm:spPr/>
      <dgm:t>
        <a:bodyPr/>
        <a:lstStyle/>
        <a:p>
          <a:endParaRPr lang="es-EC"/>
        </a:p>
      </dgm:t>
    </dgm:pt>
    <dgm:pt modelId="{9A7B92CB-5354-4CDF-93D5-F2842F5F9028}" type="pres">
      <dgm:prSet presAssocID="{A98F8111-D955-40F7-AF14-1ED0C87717A6}" presName="text_1" presStyleLbl="node1" presStyleIdx="0" presStyleCnt="0">
        <dgm:presLayoutVars>
          <dgm:bulletEnabled val="1"/>
        </dgm:presLayoutVars>
      </dgm:prSet>
      <dgm:spPr/>
      <dgm:t>
        <a:bodyPr/>
        <a:lstStyle/>
        <a:p>
          <a:endParaRPr lang="es-EC"/>
        </a:p>
      </dgm:t>
    </dgm:pt>
  </dgm:ptLst>
  <dgm:cxnLst>
    <dgm:cxn modelId="{9C588257-12CD-4BAA-88EF-CF469C9876E2}" srcId="{B6EFCD3D-5CA1-4E74-A08A-2B1CD34FF12E}" destId="{A98F8111-D955-40F7-AF14-1ED0C87717A6}" srcOrd="0" destOrd="0" parTransId="{C2859839-2730-48A7-9BC7-C7B06D435DF0}" sibTransId="{BB78D8CA-B80D-44AD-B658-D3ED29B90676}"/>
    <dgm:cxn modelId="{4CA94B2C-BE45-406C-9876-BC30F2A942B5}" type="presOf" srcId="{BB78D8CA-B80D-44AD-B658-D3ED29B90676}" destId="{35215AE4-87B3-43B8-9119-D61FB83AF080}" srcOrd="0" destOrd="0" presId="urn:microsoft.com/office/officeart/2008/layout/CircularPictureCallout"/>
    <dgm:cxn modelId="{510D8221-0AA9-499A-B804-182F505C1D8D}" type="presOf" srcId="{A98F8111-D955-40F7-AF14-1ED0C87717A6}" destId="{9A7B92CB-5354-4CDF-93D5-F2842F5F9028}" srcOrd="0" destOrd="0" presId="urn:microsoft.com/office/officeart/2008/layout/CircularPictureCallout"/>
    <dgm:cxn modelId="{7A86EAFD-91F9-46C1-A413-B97B5EE21ED5}" type="presOf" srcId="{B6EFCD3D-5CA1-4E74-A08A-2B1CD34FF12E}" destId="{CF67E787-002D-4E5C-8F97-91017C7D65AA}" srcOrd="0" destOrd="0" presId="urn:microsoft.com/office/officeart/2008/layout/CircularPictureCallout"/>
    <dgm:cxn modelId="{6AF81FFA-FD4C-4605-97C2-45FA7E701F7A}" type="presParOf" srcId="{CF67E787-002D-4E5C-8F97-91017C7D65AA}" destId="{BFBC0293-32FD-41E7-A79D-8C86523B0466}" srcOrd="0" destOrd="0" presId="urn:microsoft.com/office/officeart/2008/layout/CircularPictureCallout"/>
    <dgm:cxn modelId="{0D5D1EDC-C4F8-4685-B81C-4B63338E0531}" type="presParOf" srcId="{BFBC0293-32FD-41E7-A79D-8C86523B0466}" destId="{7C5F843F-191F-4E6D-993B-DC7437F0D181}" srcOrd="0" destOrd="0" presId="urn:microsoft.com/office/officeart/2008/layout/CircularPictureCallout"/>
    <dgm:cxn modelId="{98B73927-E464-4F44-84BF-87ED8FA9A2E1}" type="presParOf" srcId="{7C5F843F-191F-4E6D-993B-DC7437F0D181}" destId="{35215AE4-87B3-43B8-9119-D61FB83AF080}" srcOrd="0" destOrd="0" presId="urn:microsoft.com/office/officeart/2008/layout/CircularPictureCallout"/>
    <dgm:cxn modelId="{80AFFA4A-42EE-4B95-99EF-F617A65B3A67}" type="presParOf" srcId="{BFBC0293-32FD-41E7-A79D-8C86523B0466}" destId="{9A7B92CB-5354-4CDF-93D5-F2842F5F9028}" srcOrd="1" destOrd="0" presId="urn:microsoft.com/office/officeart/2008/layout/CircularPictureCallou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01CE18-8BEE-48D4-8773-2135524762A5}" type="doc">
      <dgm:prSet loTypeId="urn:microsoft.com/office/officeart/2008/layout/CircularPictureCallout" loCatId="picture" qsTypeId="urn:microsoft.com/office/officeart/2005/8/quickstyle/simple1" qsCatId="simple" csTypeId="urn:microsoft.com/office/officeart/2005/8/colors/accent1_2" csCatId="accent1"/>
      <dgm:spPr/>
    </dgm:pt>
    <dgm:pt modelId="{0DE64EFE-0075-4425-A749-8438CF0A896B}">
      <dgm:prSet phldrT="[Texto]" phldr="1"/>
      <dgm:spPr/>
      <dgm:t>
        <a:bodyPr/>
        <a:lstStyle/>
        <a:p>
          <a:endParaRPr lang="es-EC"/>
        </a:p>
      </dgm:t>
    </dgm:pt>
    <dgm:pt modelId="{CDB012C5-4518-4F66-9F69-2BDC1D595900}" type="parTrans" cxnId="{2CDDDB5D-D4A2-49B9-9A1F-1CFD0482D5EB}">
      <dgm:prSet/>
      <dgm:spPr/>
      <dgm:t>
        <a:bodyPr/>
        <a:lstStyle/>
        <a:p>
          <a:endParaRPr lang="es-EC"/>
        </a:p>
      </dgm:t>
    </dgm:pt>
    <dgm:pt modelId="{DEC26C55-603A-40A5-AC5D-3A8D87E00588}" type="sibTrans" cxnId="{2CDDDB5D-D4A2-49B9-9A1F-1CFD0482D5EB}">
      <dgm:prSet/>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3000" r="-33000"/>
          </a:stretch>
        </a:blipFill>
      </dgm:spPr>
      <dgm:t>
        <a:bodyPr/>
        <a:lstStyle/>
        <a:p>
          <a:endParaRPr lang="es-EC"/>
        </a:p>
      </dgm:t>
    </dgm:pt>
    <dgm:pt modelId="{D66035AF-3512-40F5-8089-022AC726B0F9}" type="pres">
      <dgm:prSet presAssocID="{EA01CE18-8BEE-48D4-8773-2135524762A5}" presName="Name0" presStyleCnt="0">
        <dgm:presLayoutVars>
          <dgm:chMax val="7"/>
          <dgm:chPref val="7"/>
          <dgm:dir/>
        </dgm:presLayoutVars>
      </dgm:prSet>
      <dgm:spPr/>
    </dgm:pt>
    <dgm:pt modelId="{045C7FA9-9FD9-4D7F-932A-083036B882AD}" type="pres">
      <dgm:prSet presAssocID="{EA01CE18-8BEE-48D4-8773-2135524762A5}" presName="Name1" presStyleCnt="0"/>
      <dgm:spPr/>
    </dgm:pt>
    <dgm:pt modelId="{FED47F87-6F73-49FF-9D6D-A1437F1D06CA}" type="pres">
      <dgm:prSet presAssocID="{DEC26C55-603A-40A5-AC5D-3A8D87E00588}" presName="picture_1" presStyleCnt="0"/>
      <dgm:spPr/>
    </dgm:pt>
    <dgm:pt modelId="{F9ADF021-2AD4-4C16-8107-2388DE09BBDB}" type="pres">
      <dgm:prSet presAssocID="{DEC26C55-603A-40A5-AC5D-3A8D87E00588}" presName="pictureRepeatNode" presStyleLbl="alignImgPlace1" presStyleIdx="0" presStyleCnt="1"/>
      <dgm:spPr/>
      <dgm:t>
        <a:bodyPr/>
        <a:lstStyle/>
        <a:p>
          <a:endParaRPr lang="es-EC"/>
        </a:p>
      </dgm:t>
    </dgm:pt>
    <dgm:pt modelId="{19749931-151F-4B22-B82E-95D1E60D9D2B}" type="pres">
      <dgm:prSet presAssocID="{0DE64EFE-0075-4425-A749-8438CF0A896B}" presName="text_1" presStyleLbl="node1" presStyleIdx="0" presStyleCnt="0">
        <dgm:presLayoutVars>
          <dgm:bulletEnabled val="1"/>
        </dgm:presLayoutVars>
      </dgm:prSet>
      <dgm:spPr/>
      <dgm:t>
        <a:bodyPr/>
        <a:lstStyle/>
        <a:p>
          <a:endParaRPr lang="es-EC"/>
        </a:p>
      </dgm:t>
    </dgm:pt>
  </dgm:ptLst>
  <dgm:cxnLst>
    <dgm:cxn modelId="{483BBB4D-4DC2-4909-8ABC-F254F23291EC}" type="presOf" srcId="{EA01CE18-8BEE-48D4-8773-2135524762A5}" destId="{D66035AF-3512-40F5-8089-022AC726B0F9}" srcOrd="0" destOrd="0" presId="urn:microsoft.com/office/officeart/2008/layout/CircularPictureCallout"/>
    <dgm:cxn modelId="{3BA4E45C-F063-4233-8211-963CBF00CBC0}" type="presOf" srcId="{0DE64EFE-0075-4425-A749-8438CF0A896B}" destId="{19749931-151F-4B22-B82E-95D1E60D9D2B}" srcOrd="0" destOrd="0" presId="urn:microsoft.com/office/officeart/2008/layout/CircularPictureCallout"/>
    <dgm:cxn modelId="{4A8C9864-AA59-4290-8C95-AE6EB108F172}" type="presOf" srcId="{DEC26C55-603A-40A5-AC5D-3A8D87E00588}" destId="{F9ADF021-2AD4-4C16-8107-2388DE09BBDB}" srcOrd="0" destOrd="0" presId="urn:microsoft.com/office/officeart/2008/layout/CircularPictureCallout"/>
    <dgm:cxn modelId="{2CDDDB5D-D4A2-49B9-9A1F-1CFD0482D5EB}" srcId="{EA01CE18-8BEE-48D4-8773-2135524762A5}" destId="{0DE64EFE-0075-4425-A749-8438CF0A896B}" srcOrd="0" destOrd="0" parTransId="{CDB012C5-4518-4F66-9F69-2BDC1D595900}" sibTransId="{DEC26C55-603A-40A5-AC5D-3A8D87E00588}"/>
    <dgm:cxn modelId="{4F4274EC-6EE0-47DA-9045-FEEFC8ACCFBB}" type="presParOf" srcId="{D66035AF-3512-40F5-8089-022AC726B0F9}" destId="{045C7FA9-9FD9-4D7F-932A-083036B882AD}" srcOrd="0" destOrd="0" presId="urn:microsoft.com/office/officeart/2008/layout/CircularPictureCallout"/>
    <dgm:cxn modelId="{885ED149-1A7E-4E01-992B-1C628DEA9B5D}" type="presParOf" srcId="{045C7FA9-9FD9-4D7F-932A-083036B882AD}" destId="{FED47F87-6F73-49FF-9D6D-A1437F1D06CA}" srcOrd="0" destOrd="0" presId="urn:microsoft.com/office/officeart/2008/layout/CircularPictureCallout"/>
    <dgm:cxn modelId="{7A09034D-9B2B-4834-8FBB-092E8369365A}" type="presParOf" srcId="{FED47F87-6F73-49FF-9D6D-A1437F1D06CA}" destId="{F9ADF021-2AD4-4C16-8107-2388DE09BBDB}" srcOrd="0" destOrd="0" presId="urn:microsoft.com/office/officeart/2008/layout/CircularPictureCallout"/>
    <dgm:cxn modelId="{A2FE9143-AE2B-40F2-AAF5-1618DB6B685C}" type="presParOf" srcId="{045C7FA9-9FD9-4D7F-932A-083036B882AD}" destId="{19749931-151F-4B22-B82E-95D1E60D9D2B}" srcOrd="1" destOrd="0" presId="urn:microsoft.com/office/officeart/2008/layout/CircularPictureCallou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0D2D9B-C257-4A1D-B039-1F8C68A54BA8}"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D38B618-8D08-420F-B5F3-55A3E9875294}">
      <dgm:prSet phldrT="[Texto]" phldr="1"/>
      <dgm:spPr/>
      <dgm:t>
        <a:bodyPr/>
        <a:lstStyle/>
        <a:p>
          <a:endParaRPr lang="es-EC"/>
        </a:p>
      </dgm:t>
    </dgm:pt>
    <dgm:pt modelId="{A72F3613-4183-4A42-B8EB-0B1699CD429E}" type="parTrans" cxnId="{EC992EE3-047D-4E02-A947-01AC81E1B1C2}">
      <dgm:prSet/>
      <dgm:spPr/>
      <dgm:t>
        <a:bodyPr/>
        <a:lstStyle/>
        <a:p>
          <a:endParaRPr lang="es-EC"/>
        </a:p>
      </dgm:t>
    </dgm:pt>
    <dgm:pt modelId="{505E77BF-11BB-4D3E-A119-42D88275635D}" type="sibTrans" cxnId="{EC992EE3-047D-4E02-A947-01AC81E1B1C2}">
      <dgm:prSet/>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dgm:spPr>
      <dgm:t>
        <a:bodyPr/>
        <a:lstStyle/>
        <a:p>
          <a:endParaRPr lang="es-EC"/>
        </a:p>
      </dgm:t>
    </dgm:pt>
    <dgm:pt modelId="{F0B485EB-F7DF-40AE-8C91-1E2F0AE790C0}" type="pres">
      <dgm:prSet presAssocID="{CD0D2D9B-C257-4A1D-B039-1F8C68A54BA8}" presName="Name0" presStyleCnt="0">
        <dgm:presLayoutVars>
          <dgm:chMax val="7"/>
          <dgm:chPref val="7"/>
          <dgm:dir/>
        </dgm:presLayoutVars>
      </dgm:prSet>
      <dgm:spPr/>
    </dgm:pt>
    <dgm:pt modelId="{7E009BD5-378B-44C4-A85B-9956EA6DEF5A}" type="pres">
      <dgm:prSet presAssocID="{CD0D2D9B-C257-4A1D-B039-1F8C68A54BA8}" presName="Name1" presStyleCnt="0"/>
      <dgm:spPr/>
    </dgm:pt>
    <dgm:pt modelId="{5D7A5FE7-28A6-4670-A022-F071C1F2AAAE}" type="pres">
      <dgm:prSet presAssocID="{505E77BF-11BB-4D3E-A119-42D88275635D}" presName="picture_1" presStyleCnt="0"/>
      <dgm:spPr/>
    </dgm:pt>
    <dgm:pt modelId="{F581F7EB-BEF5-4BD9-8928-18ED9069E90A}" type="pres">
      <dgm:prSet presAssocID="{505E77BF-11BB-4D3E-A119-42D88275635D}" presName="pictureRepeatNode" presStyleLbl="alignImgPlace1" presStyleIdx="0" presStyleCnt="1" custScaleX="96143" custScaleY="96143"/>
      <dgm:spPr/>
      <dgm:t>
        <a:bodyPr/>
        <a:lstStyle/>
        <a:p>
          <a:endParaRPr lang="es-EC"/>
        </a:p>
      </dgm:t>
    </dgm:pt>
    <dgm:pt modelId="{E97E3ED9-6EFD-4ED9-B5A8-F78972E4A8AB}" type="pres">
      <dgm:prSet presAssocID="{2D38B618-8D08-420F-B5F3-55A3E9875294}" presName="text_1" presStyleLbl="node1" presStyleIdx="0" presStyleCnt="0">
        <dgm:presLayoutVars>
          <dgm:bulletEnabled val="1"/>
        </dgm:presLayoutVars>
      </dgm:prSet>
      <dgm:spPr/>
      <dgm:t>
        <a:bodyPr/>
        <a:lstStyle/>
        <a:p>
          <a:endParaRPr lang="es-EC"/>
        </a:p>
      </dgm:t>
    </dgm:pt>
  </dgm:ptLst>
  <dgm:cxnLst>
    <dgm:cxn modelId="{EC992EE3-047D-4E02-A947-01AC81E1B1C2}" srcId="{CD0D2D9B-C257-4A1D-B039-1F8C68A54BA8}" destId="{2D38B618-8D08-420F-B5F3-55A3E9875294}" srcOrd="0" destOrd="0" parTransId="{A72F3613-4183-4A42-B8EB-0B1699CD429E}" sibTransId="{505E77BF-11BB-4D3E-A119-42D88275635D}"/>
    <dgm:cxn modelId="{7EC74186-2C6C-406F-9E18-9E1C0CEA4A70}" type="presOf" srcId="{CD0D2D9B-C257-4A1D-B039-1F8C68A54BA8}" destId="{F0B485EB-F7DF-40AE-8C91-1E2F0AE790C0}" srcOrd="0" destOrd="0" presId="urn:microsoft.com/office/officeart/2008/layout/CircularPictureCallout"/>
    <dgm:cxn modelId="{9AA73E08-5ABD-4537-8770-DFBDA1EC3373}" type="presOf" srcId="{505E77BF-11BB-4D3E-A119-42D88275635D}" destId="{F581F7EB-BEF5-4BD9-8928-18ED9069E90A}" srcOrd="0" destOrd="0" presId="urn:microsoft.com/office/officeart/2008/layout/CircularPictureCallout"/>
    <dgm:cxn modelId="{7661FE93-AE13-42DC-A4DB-CC3E5E2E7B79}" type="presOf" srcId="{2D38B618-8D08-420F-B5F3-55A3E9875294}" destId="{E97E3ED9-6EFD-4ED9-B5A8-F78972E4A8AB}" srcOrd="0" destOrd="0" presId="urn:microsoft.com/office/officeart/2008/layout/CircularPictureCallout"/>
    <dgm:cxn modelId="{48E089DC-48AB-4058-8C9E-88B3CCD2030F}" type="presParOf" srcId="{F0B485EB-F7DF-40AE-8C91-1E2F0AE790C0}" destId="{7E009BD5-378B-44C4-A85B-9956EA6DEF5A}" srcOrd="0" destOrd="0" presId="urn:microsoft.com/office/officeart/2008/layout/CircularPictureCallout"/>
    <dgm:cxn modelId="{86A1EC35-36CF-4027-9936-71BDF1F1B9D1}" type="presParOf" srcId="{7E009BD5-378B-44C4-A85B-9956EA6DEF5A}" destId="{5D7A5FE7-28A6-4670-A022-F071C1F2AAAE}" srcOrd="0" destOrd="0" presId="urn:microsoft.com/office/officeart/2008/layout/CircularPictureCallout"/>
    <dgm:cxn modelId="{A4CD2FD5-4036-46D3-960F-9672999DC3C2}" type="presParOf" srcId="{5D7A5FE7-28A6-4670-A022-F071C1F2AAAE}" destId="{F581F7EB-BEF5-4BD9-8928-18ED9069E90A}" srcOrd="0" destOrd="0" presId="urn:microsoft.com/office/officeart/2008/layout/CircularPictureCallout"/>
    <dgm:cxn modelId="{3910E378-A134-406C-9F85-67E22B6DA380}" type="presParOf" srcId="{7E009BD5-378B-44C4-A85B-9956EA6DEF5A}" destId="{E97E3ED9-6EFD-4ED9-B5A8-F78972E4A8AB}" srcOrd="1" destOrd="0" presId="urn:microsoft.com/office/officeart/2008/layout/CircularPictureCallou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E82EEE1-4B6F-4E31-A914-EEE53550ACD7}" type="doc">
      <dgm:prSet loTypeId="urn:microsoft.com/office/officeart/2005/8/layout/pList1" loCatId="list" qsTypeId="urn:microsoft.com/office/officeart/2005/8/quickstyle/simple1" qsCatId="simple" csTypeId="urn:microsoft.com/office/officeart/2005/8/colors/accent1_2" csCatId="accent1" phldr="1"/>
      <dgm:spPr/>
    </dgm:pt>
    <dgm:pt modelId="{B12FDBAF-4460-4F52-8392-9B2BC3427652}">
      <dgm:prSet phldrT="[Texto]" custT="1"/>
      <dgm:spPr/>
      <dgm:t>
        <a:bodyPr/>
        <a:lstStyle/>
        <a:p>
          <a:r>
            <a:rPr lang="es-MX" sz="1200" dirty="0" smtClean="0"/>
            <a:t>Coloración y Morfología</a:t>
          </a:r>
          <a:endParaRPr lang="es-EC" sz="1200" dirty="0"/>
        </a:p>
      </dgm:t>
    </dgm:pt>
    <dgm:pt modelId="{4F9E9705-177B-4A4A-8D39-CB1C460699DA}" type="parTrans" cxnId="{A7CB457C-320B-4851-AAF7-DB7FAEB67172}">
      <dgm:prSet/>
      <dgm:spPr/>
      <dgm:t>
        <a:bodyPr/>
        <a:lstStyle/>
        <a:p>
          <a:endParaRPr lang="es-EC" sz="1200"/>
        </a:p>
      </dgm:t>
    </dgm:pt>
    <dgm:pt modelId="{FEAC123F-98CB-4BB7-933D-796C671EA62D}" type="sibTrans" cxnId="{A7CB457C-320B-4851-AAF7-DB7FAEB67172}">
      <dgm:prSet/>
      <dgm:spPr/>
      <dgm:t>
        <a:bodyPr/>
        <a:lstStyle/>
        <a:p>
          <a:endParaRPr lang="es-EC" sz="1200"/>
        </a:p>
      </dgm:t>
    </dgm:pt>
    <dgm:pt modelId="{1B56B668-4A5A-4630-AFC8-55945BF3E68D}">
      <dgm:prSet phldrT="[Texto]" custT="1"/>
      <dgm:spPr/>
      <dgm:t>
        <a:bodyPr/>
        <a:lstStyle/>
        <a:p>
          <a:r>
            <a:rPr lang="es-EC" sz="1200" dirty="0" smtClean="0"/>
            <a:t>Oxidación</a:t>
          </a:r>
          <a:endParaRPr lang="es-EC" sz="1200" dirty="0"/>
        </a:p>
      </dgm:t>
    </dgm:pt>
    <dgm:pt modelId="{921B6DC3-64EC-4059-9F1C-D73E73356AB3}" type="parTrans" cxnId="{55CB891E-7F19-4CD0-804B-795DCD6AAD54}">
      <dgm:prSet/>
      <dgm:spPr/>
      <dgm:t>
        <a:bodyPr/>
        <a:lstStyle/>
        <a:p>
          <a:endParaRPr lang="es-EC" sz="1200"/>
        </a:p>
      </dgm:t>
    </dgm:pt>
    <dgm:pt modelId="{835946D7-E7D9-44B9-8F31-2E6DD9E7DB99}" type="sibTrans" cxnId="{55CB891E-7F19-4CD0-804B-795DCD6AAD54}">
      <dgm:prSet/>
      <dgm:spPr/>
      <dgm:t>
        <a:bodyPr/>
        <a:lstStyle/>
        <a:p>
          <a:endParaRPr lang="es-EC" sz="1200"/>
        </a:p>
      </dgm:t>
    </dgm:pt>
    <dgm:pt modelId="{240B4DCB-67B1-4082-BE7C-7A0000CF4A06}">
      <dgm:prSet phldrT="[Texto]" custT="1"/>
      <dgm:spPr/>
      <dgm:t>
        <a:bodyPr/>
        <a:lstStyle/>
        <a:p>
          <a:r>
            <a:rPr lang="es-EC" sz="1200" dirty="0" smtClean="0"/>
            <a:t>Exudados</a:t>
          </a:r>
          <a:endParaRPr lang="es-EC" sz="1200" dirty="0"/>
        </a:p>
      </dgm:t>
    </dgm:pt>
    <dgm:pt modelId="{2A18E14D-C9B4-42A1-8FF3-215978BE344C}" type="parTrans" cxnId="{4EF9DF57-F9CC-4617-BDFA-88763E7F6069}">
      <dgm:prSet/>
      <dgm:spPr/>
      <dgm:t>
        <a:bodyPr/>
        <a:lstStyle/>
        <a:p>
          <a:endParaRPr lang="es-EC" sz="1200"/>
        </a:p>
      </dgm:t>
    </dgm:pt>
    <dgm:pt modelId="{F2661813-76CE-4F5A-9754-F30E577EE515}" type="sibTrans" cxnId="{4EF9DF57-F9CC-4617-BDFA-88763E7F6069}">
      <dgm:prSet/>
      <dgm:spPr/>
      <dgm:t>
        <a:bodyPr/>
        <a:lstStyle/>
        <a:p>
          <a:endParaRPr lang="es-EC" sz="1200"/>
        </a:p>
      </dgm:t>
    </dgm:pt>
    <dgm:pt modelId="{F49EE83A-1187-49BE-BF36-06CB066A1235}">
      <dgm:prSet phldrT="[Texto]" custT="1"/>
      <dgm:spPr/>
      <dgm:t>
        <a:bodyPr/>
        <a:lstStyle/>
        <a:p>
          <a:r>
            <a:rPr lang="es-EC" sz="1200" dirty="0" smtClean="0"/>
            <a:t>Morfología Celular</a:t>
          </a:r>
          <a:endParaRPr lang="es-EC" sz="1200" dirty="0"/>
        </a:p>
      </dgm:t>
    </dgm:pt>
    <dgm:pt modelId="{5E825AE1-27DD-455A-81A2-9EDF4E52D915}" type="parTrans" cxnId="{90542F01-C710-47FA-847E-AE315DC4EFD1}">
      <dgm:prSet/>
      <dgm:spPr/>
      <dgm:t>
        <a:bodyPr/>
        <a:lstStyle/>
        <a:p>
          <a:endParaRPr lang="es-EC" sz="1200"/>
        </a:p>
      </dgm:t>
    </dgm:pt>
    <dgm:pt modelId="{113C84AE-A6D7-452E-9A12-D2DC49E760EA}" type="sibTrans" cxnId="{90542F01-C710-47FA-847E-AE315DC4EFD1}">
      <dgm:prSet/>
      <dgm:spPr/>
      <dgm:t>
        <a:bodyPr/>
        <a:lstStyle/>
        <a:p>
          <a:endParaRPr lang="es-EC" sz="1200"/>
        </a:p>
      </dgm:t>
    </dgm:pt>
    <dgm:pt modelId="{AF2DCD8E-B7FB-4697-9E9A-83F82C03BBEE}">
      <dgm:prSet phldrT="[Texto]" custT="1"/>
      <dgm:spPr/>
      <dgm:t>
        <a:bodyPr/>
        <a:lstStyle/>
        <a:p>
          <a:r>
            <a:rPr lang="es-EC" sz="1200" dirty="0" smtClean="0"/>
            <a:t>Friabilidad</a:t>
          </a:r>
          <a:endParaRPr lang="es-EC" sz="1200" dirty="0"/>
        </a:p>
      </dgm:t>
    </dgm:pt>
    <dgm:pt modelId="{C860AB0B-AF6D-40FD-8EDB-C03645BF2203}" type="parTrans" cxnId="{3942E609-F365-4E83-93FD-D1304D0B10CF}">
      <dgm:prSet/>
      <dgm:spPr/>
      <dgm:t>
        <a:bodyPr/>
        <a:lstStyle/>
        <a:p>
          <a:endParaRPr lang="es-EC" sz="1200"/>
        </a:p>
      </dgm:t>
    </dgm:pt>
    <dgm:pt modelId="{0D6610BB-BFBE-4E55-934C-CBF650712E48}" type="sibTrans" cxnId="{3942E609-F365-4E83-93FD-D1304D0B10CF}">
      <dgm:prSet/>
      <dgm:spPr/>
      <dgm:t>
        <a:bodyPr/>
        <a:lstStyle/>
        <a:p>
          <a:endParaRPr lang="es-EC" sz="1200"/>
        </a:p>
      </dgm:t>
    </dgm:pt>
    <dgm:pt modelId="{8CBF44E8-E445-4EB2-80EF-CBEC4877C79E}" type="pres">
      <dgm:prSet presAssocID="{9E82EEE1-4B6F-4E31-A914-EEE53550ACD7}" presName="Name0" presStyleCnt="0">
        <dgm:presLayoutVars>
          <dgm:dir/>
          <dgm:resizeHandles val="exact"/>
        </dgm:presLayoutVars>
      </dgm:prSet>
      <dgm:spPr/>
    </dgm:pt>
    <dgm:pt modelId="{F4F20EDE-0721-42DD-A2E1-AA44FC861097}" type="pres">
      <dgm:prSet presAssocID="{B12FDBAF-4460-4F52-8392-9B2BC3427652}" presName="compNode" presStyleCnt="0"/>
      <dgm:spPr/>
    </dgm:pt>
    <dgm:pt modelId="{0C97E73F-87A2-4994-AE09-A9CF53E4814C}" type="pres">
      <dgm:prSet presAssocID="{B12FDBAF-4460-4F52-8392-9B2BC3427652}" presName="pict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8000" r="-8000"/>
          </a:stretch>
        </a:blipFill>
      </dgm:spPr>
    </dgm:pt>
    <dgm:pt modelId="{1F2032FD-6299-4E1D-A516-33F7E045FC13}" type="pres">
      <dgm:prSet presAssocID="{B12FDBAF-4460-4F52-8392-9B2BC3427652}" presName="textRect" presStyleLbl="revTx" presStyleIdx="0" presStyleCnt="5">
        <dgm:presLayoutVars>
          <dgm:bulletEnabled val="1"/>
        </dgm:presLayoutVars>
      </dgm:prSet>
      <dgm:spPr/>
      <dgm:t>
        <a:bodyPr/>
        <a:lstStyle/>
        <a:p>
          <a:endParaRPr lang="es-EC"/>
        </a:p>
      </dgm:t>
    </dgm:pt>
    <dgm:pt modelId="{F07E4840-4D48-498F-A5E9-FB83E8251D4E}" type="pres">
      <dgm:prSet presAssocID="{FEAC123F-98CB-4BB7-933D-796C671EA62D}" presName="sibTrans" presStyleLbl="sibTrans2D1" presStyleIdx="0" presStyleCnt="0"/>
      <dgm:spPr/>
      <dgm:t>
        <a:bodyPr/>
        <a:lstStyle/>
        <a:p>
          <a:endParaRPr lang="es-EC"/>
        </a:p>
      </dgm:t>
    </dgm:pt>
    <dgm:pt modelId="{5347A456-9EE7-441B-85AF-C5082E950DD9}" type="pres">
      <dgm:prSet presAssocID="{1B56B668-4A5A-4630-AFC8-55945BF3E68D}" presName="compNode" presStyleCnt="0"/>
      <dgm:spPr/>
    </dgm:pt>
    <dgm:pt modelId="{25F83621-C49F-4A26-B0FA-66E02FC4AC47}" type="pres">
      <dgm:prSet presAssocID="{1B56B668-4A5A-4630-AFC8-55945BF3E68D}" presName="pictRect" presStyleLbl="nod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dgm:spPr>
    </dgm:pt>
    <dgm:pt modelId="{540960D6-7C0A-4708-95D4-6DB83B1B3A6C}" type="pres">
      <dgm:prSet presAssocID="{1B56B668-4A5A-4630-AFC8-55945BF3E68D}" presName="textRect" presStyleLbl="revTx" presStyleIdx="1" presStyleCnt="5">
        <dgm:presLayoutVars>
          <dgm:bulletEnabled val="1"/>
        </dgm:presLayoutVars>
      </dgm:prSet>
      <dgm:spPr/>
      <dgm:t>
        <a:bodyPr/>
        <a:lstStyle/>
        <a:p>
          <a:endParaRPr lang="es-EC"/>
        </a:p>
      </dgm:t>
    </dgm:pt>
    <dgm:pt modelId="{EAB66319-2111-4F83-B5DC-178939C4406C}" type="pres">
      <dgm:prSet presAssocID="{835946D7-E7D9-44B9-8F31-2E6DD9E7DB99}" presName="sibTrans" presStyleLbl="sibTrans2D1" presStyleIdx="0" presStyleCnt="0"/>
      <dgm:spPr/>
      <dgm:t>
        <a:bodyPr/>
        <a:lstStyle/>
        <a:p>
          <a:endParaRPr lang="es-EC"/>
        </a:p>
      </dgm:t>
    </dgm:pt>
    <dgm:pt modelId="{559C8483-EB53-405B-88E8-A106C1D52FF1}" type="pres">
      <dgm:prSet presAssocID="{240B4DCB-67B1-4082-BE7C-7A0000CF4A06}" presName="compNode" presStyleCnt="0"/>
      <dgm:spPr/>
    </dgm:pt>
    <dgm:pt modelId="{7B4C30ED-865B-41F6-AE3E-6CA0598CD24F}" type="pres">
      <dgm:prSet presAssocID="{240B4DCB-67B1-4082-BE7C-7A0000CF4A06}" presName="pictRect" presStyleLbl="nod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8000" r="-8000"/>
          </a:stretch>
        </a:blipFill>
      </dgm:spPr>
    </dgm:pt>
    <dgm:pt modelId="{4D217504-40F9-4687-8BA7-DA121D5BC492}" type="pres">
      <dgm:prSet presAssocID="{240B4DCB-67B1-4082-BE7C-7A0000CF4A06}" presName="textRect" presStyleLbl="revTx" presStyleIdx="2" presStyleCnt="5">
        <dgm:presLayoutVars>
          <dgm:bulletEnabled val="1"/>
        </dgm:presLayoutVars>
      </dgm:prSet>
      <dgm:spPr/>
      <dgm:t>
        <a:bodyPr/>
        <a:lstStyle/>
        <a:p>
          <a:endParaRPr lang="es-EC"/>
        </a:p>
      </dgm:t>
    </dgm:pt>
    <dgm:pt modelId="{AF7CAB34-AAD5-45CF-8EA4-2EB5596053BD}" type="pres">
      <dgm:prSet presAssocID="{F2661813-76CE-4F5A-9754-F30E577EE515}" presName="sibTrans" presStyleLbl="sibTrans2D1" presStyleIdx="0" presStyleCnt="0"/>
      <dgm:spPr/>
      <dgm:t>
        <a:bodyPr/>
        <a:lstStyle/>
        <a:p>
          <a:endParaRPr lang="es-EC"/>
        </a:p>
      </dgm:t>
    </dgm:pt>
    <dgm:pt modelId="{26B0313A-17C9-4D65-905A-D69445E3E40E}" type="pres">
      <dgm:prSet presAssocID="{F49EE83A-1187-49BE-BF36-06CB066A1235}" presName="compNode" presStyleCnt="0"/>
      <dgm:spPr/>
    </dgm:pt>
    <dgm:pt modelId="{DE8555C0-6163-4CBD-B701-EC5B73430F2D}" type="pres">
      <dgm:prSet presAssocID="{F49EE83A-1187-49BE-BF36-06CB066A1235}" presName="pictRect" presStyleLbl="node1" presStyleIdx="3" presStyleCnt="5" custLinFactNeighborY="-3503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32000" b="-32000"/>
          </a:stretch>
        </a:blipFill>
      </dgm:spPr>
    </dgm:pt>
    <dgm:pt modelId="{71EA8A4C-3B33-4549-8769-E7BB5DEB64E6}" type="pres">
      <dgm:prSet presAssocID="{F49EE83A-1187-49BE-BF36-06CB066A1235}" presName="textRect" presStyleLbl="revTx" presStyleIdx="3" presStyleCnt="5" custLinFactNeighborY="-65064">
        <dgm:presLayoutVars>
          <dgm:bulletEnabled val="1"/>
        </dgm:presLayoutVars>
      </dgm:prSet>
      <dgm:spPr/>
      <dgm:t>
        <a:bodyPr/>
        <a:lstStyle/>
        <a:p>
          <a:endParaRPr lang="es-EC"/>
        </a:p>
      </dgm:t>
    </dgm:pt>
    <dgm:pt modelId="{87A5B994-B1C2-4BDE-B569-30B968A50146}" type="pres">
      <dgm:prSet presAssocID="{113C84AE-A6D7-452E-9A12-D2DC49E760EA}" presName="sibTrans" presStyleLbl="sibTrans2D1" presStyleIdx="0" presStyleCnt="0"/>
      <dgm:spPr/>
      <dgm:t>
        <a:bodyPr/>
        <a:lstStyle/>
        <a:p>
          <a:endParaRPr lang="es-EC"/>
        </a:p>
      </dgm:t>
    </dgm:pt>
    <dgm:pt modelId="{4079CADD-419B-488B-B0BF-5DA301029674}" type="pres">
      <dgm:prSet presAssocID="{AF2DCD8E-B7FB-4697-9E9A-83F82C03BBEE}" presName="compNode" presStyleCnt="0"/>
      <dgm:spPr/>
    </dgm:pt>
    <dgm:pt modelId="{CF429E6B-31C2-4673-96C9-1D4082BE5B16}" type="pres">
      <dgm:prSet presAssocID="{AF2DCD8E-B7FB-4697-9E9A-83F82C03BBEE}" presName="pictRect" presStyleLbl="node1" presStyleIdx="4" presStyleCnt="5" custLinFactNeighborY="-3503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8000" r="-8000"/>
          </a:stretch>
        </a:blipFill>
      </dgm:spPr>
    </dgm:pt>
    <dgm:pt modelId="{E7DB4B44-D824-42CE-A08F-F46AE1CFBC16}" type="pres">
      <dgm:prSet presAssocID="{AF2DCD8E-B7FB-4697-9E9A-83F82C03BBEE}" presName="textRect" presStyleLbl="revTx" presStyleIdx="4" presStyleCnt="5" custLinFactNeighborY="-65064">
        <dgm:presLayoutVars>
          <dgm:bulletEnabled val="1"/>
        </dgm:presLayoutVars>
      </dgm:prSet>
      <dgm:spPr/>
      <dgm:t>
        <a:bodyPr/>
        <a:lstStyle/>
        <a:p>
          <a:endParaRPr lang="es-EC"/>
        </a:p>
      </dgm:t>
    </dgm:pt>
  </dgm:ptLst>
  <dgm:cxnLst>
    <dgm:cxn modelId="{9CF80C99-917D-421D-A8A0-F87CA27ABC5F}" type="presOf" srcId="{240B4DCB-67B1-4082-BE7C-7A0000CF4A06}" destId="{4D217504-40F9-4687-8BA7-DA121D5BC492}" srcOrd="0" destOrd="0" presId="urn:microsoft.com/office/officeart/2005/8/layout/pList1"/>
    <dgm:cxn modelId="{3942E609-F365-4E83-93FD-D1304D0B10CF}" srcId="{9E82EEE1-4B6F-4E31-A914-EEE53550ACD7}" destId="{AF2DCD8E-B7FB-4697-9E9A-83F82C03BBEE}" srcOrd="4" destOrd="0" parTransId="{C860AB0B-AF6D-40FD-8EDB-C03645BF2203}" sibTransId="{0D6610BB-BFBE-4E55-934C-CBF650712E48}"/>
    <dgm:cxn modelId="{025CA599-9061-4A4B-8A4C-553DC097D0CC}" type="presOf" srcId="{F2661813-76CE-4F5A-9754-F30E577EE515}" destId="{AF7CAB34-AAD5-45CF-8EA4-2EB5596053BD}" srcOrd="0" destOrd="0" presId="urn:microsoft.com/office/officeart/2005/8/layout/pList1"/>
    <dgm:cxn modelId="{F9C9CE0F-A941-4E37-A9CA-34D48A52E023}" type="presOf" srcId="{FEAC123F-98CB-4BB7-933D-796C671EA62D}" destId="{F07E4840-4D48-498F-A5E9-FB83E8251D4E}" srcOrd="0" destOrd="0" presId="urn:microsoft.com/office/officeart/2005/8/layout/pList1"/>
    <dgm:cxn modelId="{4EF9DF57-F9CC-4617-BDFA-88763E7F6069}" srcId="{9E82EEE1-4B6F-4E31-A914-EEE53550ACD7}" destId="{240B4DCB-67B1-4082-BE7C-7A0000CF4A06}" srcOrd="2" destOrd="0" parTransId="{2A18E14D-C9B4-42A1-8FF3-215978BE344C}" sibTransId="{F2661813-76CE-4F5A-9754-F30E577EE515}"/>
    <dgm:cxn modelId="{A0E53B17-06CD-45DC-A964-2B7CAEA98977}" type="presOf" srcId="{B12FDBAF-4460-4F52-8392-9B2BC3427652}" destId="{1F2032FD-6299-4E1D-A516-33F7E045FC13}" srcOrd="0" destOrd="0" presId="urn:microsoft.com/office/officeart/2005/8/layout/pList1"/>
    <dgm:cxn modelId="{AA5EB573-8BF8-40A1-8F03-8D127BA55F82}" type="presOf" srcId="{113C84AE-A6D7-452E-9A12-D2DC49E760EA}" destId="{87A5B994-B1C2-4BDE-B569-30B968A50146}" srcOrd="0" destOrd="0" presId="urn:microsoft.com/office/officeart/2005/8/layout/pList1"/>
    <dgm:cxn modelId="{C330BFDA-E568-4F3D-86EC-01DC46AE758F}" type="presOf" srcId="{AF2DCD8E-B7FB-4697-9E9A-83F82C03BBEE}" destId="{E7DB4B44-D824-42CE-A08F-F46AE1CFBC16}" srcOrd="0" destOrd="0" presId="urn:microsoft.com/office/officeart/2005/8/layout/pList1"/>
    <dgm:cxn modelId="{55CB891E-7F19-4CD0-804B-795DCD6AAD54}" srcId="{9E82EEE1-4B6F-4E31-A914-EEE53550ACD7}" destId="{1B56B668-4A5A-4630-AFC8-55945BF3E68D}" srcOrd="1" destOrd="0" parTransId="{921B6DC3-64EC-4059-9F1C-D73E73356AB3}" sibTransId="{835946D7-E7D9-44B9-8F31-2E6DD9E7DB99}"/>
    <dgm:cxn modelId="{D07E4C54-F4BB-41FB-96EB-092A3DA8A780}" type="presOf" srcId="{F49EE83A-1187-49BE-BF36-06CB066A1235}" destId="{71EA8A4C-3B33-4549-8769-E7BB5DEB64E6}" srcOrd="0" destOrd="0" presId="urn:microsoft.com/office/officeart/2005/8/layout/pList1"/>
    <dgm:cxn modelId="{A7CB457C-320B-4851-AAF7-DB7FAEB67172}" srcId="{9E82EEE1-4B6F-4E31-A914-EEE53550ACD7}" destId="{B12FDBAF-4460-4F52-8392-9B2BC3427652}" srcOrd="0" destOrd="0" parTransId="{4F9E9705-177B-4A4A-8D39-CB1C460699DA}" sibTransId="{FEAC123F-98CB-4BB7-933D-796C671EA62D}"/>
    <dgm:cxn modelId="{7186C7BC-5B0C-4BD4-8BC0-8BE8BC7FF74D}" type="presOf" srcId="{9E82EEE1-4B6F-4E31-A914-EEE53550ACD7}" destId="{8CBF44E8-E445-4EB2-80EF-CBEC4877C79E}" srcOrd="0" destOrd="0" presId="urn:microsoft.com/office/officeart/2005/8/layout/pList1"/>
    <dgm:cxn modelId="{35CB0626-CE5D-4C7E-9200-77B136EF605D}" type="presOf" srcId="{835946D7-E7D9-44B9-8F31-2E6DD9E7DB99}" destId="{EAB66319-2111-4F83-B5DC-178939C4406C}" srcOrd="0" destOrd="0" presId="urn:microsoft.com/office/officeart/2005/8/layout/pList1"/>
    <dgm:cxn modelId="{90542F01-C710-47FA-847E-AE315DC4EFD1}" srcId="{9E82EEE1-4B6F-4E31-A914-EEE53550ACD7}" destId="{F49EE83A-1187-49BE-BF36-06CB066A1235}" srcOrd="3" destOrd="0" parTransId="{5E825AE1-27DD-455A-81A2-9EDF4E52D915}" sibTransId="{113C84AE-A6D7-452E-9A12-D2DC49E760EA}"/>
    <dgm:cxn modelId="{B2A9DCC6-7E65-494B-AC8B-650F9E4E86CF}" type="presOf" srcId="{1B56B668-4A5A-4630-AFC8-55945BF3E68D}" destId="{540960D6-7C0A-4708-95D4-6DB83B1B3A6C}" srcOrd="0" destOrd="0" presId="urn:microsoft.com/office/officeart/2005/8/layout/pList1"/>
    <dgm:cxn modelId="{884CD7EC-5EB1-4A82-ADEB-7D95C7BAD182}" type="presParOf" srcId="{8CBF44E8-E445-4EB2-80EF-CBEC4877C79E}" destId="{F4F20EDE-0721-42DD-A2E1-AA44FC861097}" srcOrd="0" destOrd="0" presId="urn:microsoft.com/office/officeart/2005/8/layout/pList1"/>
    <dgm:cxn modelId="{08BCEAA4-F432-4F12-B5F8-5C03EA63C9E4}" type="presParOf" srcId="{F4F20EDE-0721-42DD-A2E1-AA44FC861097}" destId="{0C97E73F-87A2-4994-AE09-A9CF53E4814C}" srcOrd="0" destOrd="0" presId="urn:microsoft.com/office/officeart/2005/8/layout/pList1"/>
    <dgm:cxn modelId="{D99D7032-CF11-4176-BB80-F8C6ACB8713E}" type="presParOf" srcId="{F4F20EDE-0721-42DD-A2E1-AA44FC861097}" destId="{1F2032FD-6299-4E1D-A516-33F7E045FC13}" srcOrd="1" destOrd="0" presId="urn:microsoft.com/office/officeart/2005/8/layout/pList1"/>
    <dgm:cxn modelId="{E3C26812-B542-4596-85EE-6FFCA2EFFA4F}" type="presParOf" srcId="{8CBF44E8-E445-4EB2-80EF-CBEC4877C79E}" destId="{F07E4840-4D48-498F-A5E9-FB83E8251D4E}" srcOrd="1" destOrd="0" presId="urn:microsoft.com/office/officeart/2005/8/layout/pList1"/>
    <dgm:cxn modelId="{AE67A65A-2E82-479F-867B-4F2162F3E460}" type="presParOf" srcId="{8CBF44E8-E445-4EB2-80EF-CBEC4877C79E}" destId="{5347A456-9EE7-441B-85AF-C5082E950DD9}" srcOrd="2" destOrd="0" presId="urn:microsoft.com/office/officeart/2005/8/layout/pList1"/>
    <dgm:cxn modelId="{57993092-3F4F-4FC5-84E8-C816B24DF04D}" type="presParOf" srcId="{5347A456-9EE7-441B-85AF-C5082E950DD9}" destId="{25F83621-C49F-4A26-B0FA-66E02FC4AC47}" srcOrd="0" destOrd="0" presId="urn:microsoft.com/office/officeart/2005/8/layout/pList1"/>
    <dgm:cxn modelId="{8BE6CF02-BF0D-4486-972A-E58A938025A1}" type="presParOf" srcId="{5347A456-9EE7-441B-85AF-C5082E950DD9}" destId="{540960D6-7C0A-4708-95D4-6DB83B1B3A6C}" srcOrd="1" destOrd="0" presId="urn:microsoft.com/office/officeart/2005/8/layout/pList1"/>
    <dgm:cxn modelId="{BABF0932-C3BA-4A45-B73D-46DA4DB2788E}" type="presParOf" srcId="{8CBF44E8-E445-4EB2-80EF-CBEC4877C79E}" destId="{EAB66319-2111-4F83-B5DC-178939C4406C}" srcOrd="3" destOrd="0" presId="urn:microsoft.com/office/officeart/2005/8/layout/pList1"/>
    <dgm:cxn modelId="{C6984743-2FF5-44B0-BE37-B00EED1ED9BA}" type="presParOf" srcId="{8CBF44E8-E445-4EB2-80EF-CBEC4877C79E}" destId="{559C8483-EB53-405B-88E8-A106C1D52FF1}" srcOrd="4" destOrd="0" presId="urn:microsoft.com/office/officeart/2005/8/layout/pList1"/>
    <dgm:cxn modelId="{6E1BE150-DA2C-43D7-9C90-93032A50A4E9}" type="presParOf" srcId="{559C8483-EB53-405B-88E8-A106C1D52FF1}" destId="{7B4C30ED-865B-41F6-AE3E-6CA0598CD24F}" srcOrd="0" destOrd="0" presId="urn:microsoft.com/office/officeart/2005/8/layout/pList1"/>
    <dgm:cxn modelId="{7CE329E1-4D62-422C-8A7C-5673F25A70EC}" type="presParOf" srcId="{559C8483-EB53-405B-88E8-A106C1D52FF1}" destId="{4D217504-40F9-4687-8BA7-DA121D5BC492}" srcOrd="1" destOrd="0" presId="urn:microsoft.com/office/officeart/2005/8/layout/pList1"/>
    <dgm:cxn modelId="{470B1AAF-1D20-49F1-ACF8-FCE8CD7C1879}" type="presParOf" srcId="{8CBF44E8-E445-4EB2-80EF-CBEC4877C79E}" destId="{AF7CAB34-AAD5-45CF-8EA4-2EB5596053BD}" srcOrd="5" destOrd="0" presId="urn:microsoft.com/office/officeart/2005/8/layout/pList1"/>
    <dgm:cxn modelId="{5A5EE46A-648D-4CCC-A33F-4A6C264BFE37}" type="presParOf" srcId="{8CBF44E8-E445-4EB2-80EF-CBEC4877C79E}" destId="{26B0313A-17C9-4D65-905A-D69445E3E40E}" srcOrd="6" destOrd="0" presId="urn:microsoft.com/office/officeart/2005/8/layout/pList1"/>
    <dgm:cxn modelId="{BAF07D43-EDB7-473E-A263-5AF2D783D2B9}" type="presParOf" srcId="{26B0313A-17C9-4D65-905A-D69445E3E40E}" destId="{DE8555C0-6163-4CBD-B701-EC5B73430F2D}" srcOrd="0" destOrd="0" presId="urn:microsoft.com/office/officeart/2005/8/layout/pList1"/>
    <dgm:cxn modelId="{901A59D1-DECA-4AB9-936A-1F1FE55E125B}" type="presParOf" srcId="{26B0313A-17C9-4D65-905A-D69445E3E40E}" destId="{71EA8A4C-3B33-4549-8769-E7BB5DEB64E6}" srcOrd="1" destOrd="0" presId="urn:microsoft.com/office/officeart/2005/8/layout/pList1"/>
    <dgm:cxn modelId="{F8BAD848-BD4D-4A47-B144-BB5F83A49D55}" type="presParOf" srcId="{8CBF44E8-E445-4EB2-80EF-CBEC4877C79E}" destId="{87A5B994-B1C2-4BDE-B569-30B968A50146}" srcOrd="7" destOrd="0" presId="urn:microsoft.com/office/officeart/2005/8/layout/pList1"/>
    <dgm:cxn modelId="{19322DC4-4972-463F-872F-85BA5E1539A5}" type="presParOf" srcId="{8CBF44E8-E445-4EB2-80EF-CBEC4877C79E}" destId="{4079CADD-419B-488B-B0BF-5DA301029674}" srcOrd="8" destOrd="0" presId="urn:microsoft.com/office/officeart/2005/8/layout/pList1"/>
    <dgm:cxn modelId="{B13C7F8E-C99C-401A-B3A1-42F664CC95DC}" type="presParOf" srcId="{4079CADD-419B-488B-B0BF-5DA301029674}" destId="{CF429E6B-31C2-4673-96C9-1D4082BE5B16}" srcOrd="0" destOrd="0" presId="urn:microsoft.com/office/officeart/2005/8/layout/pList1"/>
    <dgm:cxn modelId="{735932A2-5984-4B9D-83D9-A23F5D8911E7}" type="presParOf" srcId="{4079CADD-419B-488B-B0BF-5DA301029674}" destId="{E7DB4B44-D824-42CE-A08F-F46AE1CFBC16}"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D122D2-C8DE-4477-9F84-64189D7A7CBA}">
      <dsp:nvSpPr>
        <dsp:cNvPr id="0" name=""/>
        <dsp:cNvSpPr/>
      </dsp:nvSpPr>
      <dsp:spPr>
        <a:xfrm>
          <a:off x="0" y="0"/>
          <a:ext cx="4320480" cy="0"/>
        </a:xfrm>
        <a:prstGeom prst="lin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7465B8-5597-40BD-AE7D-1C3919875E48}">
      <dsp:nvSpPr>
        <dsp:cNvPr id="0" name=""/>
        <dsp:cNvSpPr/>
      </dsp:nvSpPr>
      <dsp:spPr>
        <a:xfrm>
          <a:off x="0" y="0"/>
          <a:ext cx="1449998" cy="380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b="1" kern="1200" smtClean="0">
              <a:latin typeface="+mn-lt"/>
              <a:cs typeface="Times New Roman" panose="02020603050405020304" pitchFamily="18" charset="0"/>
            </a:rPr>
            <a:t>Contenidos</a:t>
          </a:r>
          <a:endParaRPr lang="es-EC" sz="1600" b="1" kern="1200" dirty="0"/>
        </a:p>
      </dsp:txBody>
      <dsp:txXfrm>
        <a:off x="0" y="0"/>
        <a:ext cx="1449998" cy="3806150"/>
      </dsp:txXfrm>
    </dsp:sp>
    <dsp:sp modelId="{A22060D4-70A8-4AEA-9DC4-95F5303E8858}">
      <dsp:nvSpPr>
        <dsp:cNvPr id="0" name=""/>
        <dsp:cNvSpPr/>
      </dsp:nvSpPr>
      <dsp:spPr>
        <a:xfrm>
          <a:off x="1503793" y="20025"/>
          <a:ext cx="2815273" cy="40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Formulación del Problema</a:t>
          </a:r>
          <a:endParaRPr lang="es-EC" sz="1600" kern="1200" dirty="0"/>
        </a:p>
      </dsp:txBody>
      <dsp:txXfrm>
        <a:off x="1503793" y="20025"/>
        <a:ext cx="2815273" cy="400500"/>
      </dsp:txXfrm>
    </dsp:sp>
    <dsp:sp modelId="{9766B0B6-EDD0-4061-88A9-9FA9F5B8DFB8}">
      <dsp:nvSpPr>
        <dsp:cNvPr id="0" name=""/>
        <dsp:cNvSpPr/>
      </dsp:nvSpPr>
      <dsp:spPr>
        <a:xfrm>
          <a:off x="1449998" y="420525"/>
          <a:ext cx="286906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6B81DF-9D66-4FCB-8F71-83D0C5073B8A}">
      <dsp:nvSpPr>
        <dsp:cNvPr id="0" name=""/>
        <dsp:cNvSpPr/>
      </dsp:nvSpPr>
      <dsp:spPr>
        <a:xfrm>
          <a:off x="1503793" y="440550"/>
          <a:ext cx="2815273" cy="40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Justificación del Problema</a:t>
          </a:r>
          <a:endParaRPr lang="es-EC" sz="1600" kern="1200" dirty="0"/>
        </a:p>
      </dsp:txBody>
      <dsp:txXfrm>
        <a:off x="1503793" y="440550"/>
        <a:ext cx="2815273" cy="400500"/>
      </dsp:txXfrm>
    </dsp:sp>
    <dsp:sp modelId="{5EBDE83E-7B98-4446-B7A0-81C2EF792BC1}">
      <dsp:nvSpPr>
        <dsp:cNvPr id="0" name=""/>
        <dsp:cNvSpPr/>
      </dsp:nvSpPr>
      <dsp:spPr>
        <a:xfrm>
          <a:off x="1449998" y="841051"/>
          <a:ext cx="286906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E68F1D-1451-46A6-96F7-B7A67BAA0ABF}">
      <dsp:nvSpPr>
        <dsp:cNvPr id="0" name=""/>
        <dsp:cNvSpPr/>
      </dsp:nvSpPr>
      <dsp:spPr>
        <a:xfrm>
          <a:off x="1503793" y="861076"/>
          <a:ext cx="2815273" cy="40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Objetivos</a:t>
          </a:r>
          <a:endParaRPr lang="es-EC" sz="1600" kern="1200" dirty="0"/>
        </a:p>
      </dsp:txBody>
      <dsp:txXfrm>
        <a:off x="1503793" y="861076"/>
        <a:ext cx="2815273" cy="400500"/>
      </dsp:txXfrm>
    </dsp:sp>
    <dsp:sp modelId="{C761021E-8F41-4D88-80B5-F2F95BB19DAC}">
      <dsp:nvSpPr>
        <dsp:cNvPr id="0" name=""/>
        <dsp:cNvSpPr/>
      </dsp:nvSpPr>
      <dsp:spPr>
        <a:xfrm>
          <a:off x="1449998" y="1261577"/>
          <a:ext cx="286906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DC1F-5BB5-4607-AA6D-3D53F0478936}">
      <dsp:nvSpPr>
        <dsp:cNvPr id="0" name=""/>
        <dsp:cNvSpPr/>
      </dsp:nvSpPr>
      <dsp:spPr>
        <a:xfrm>
          <a:off x="1503793" y="1281602"/>
          <a:ext cx="2815273" cy="40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Marco Teórico</a:t>
          </a:r>
          <a:endParaRPr lang="es-EC" sz="1600" kern="1200" dirty="0"/>
        </a:p>
      </dsp:txBody>
      <dsp:txXfrm>
        <a:off x="1503793" y="1281602"/>
        <a:ext cx="2815273" cy="400500"/>
      </dsp:txXfrm>
    </dsp:sp>
    <dsp:sp modelId="{A3F5F20D-3738-4DE2-B1D4-0057D9018887}">
      <dsp:nvSpPr>
        <dsp:cNvPr id="0" name=""/>
        <dsp:cNvSpPr/>
      </dsp:nvSpPr>
      <dsp:spPr>
        <a:xfrm>
          <a:off x="1449998" y="1682102"/>
          <a:ext cx="286906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DE3A24-D78C-4B51-B9E2-0003EEE39496}">
      <dsp:nvSpPr>
        <dsp:cNvPr id="0" name=""/>
        <dsp:cNvSpPr/>
      </dsp:nvSpPr>
      <dsp:spPr>
        <a:xfrm>
          <a:off x="1503793" y="1702127"/>
          <a:ext cx="2815273" cy="40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Hipótesis</a:t>
          </a:r>
          <a:endParaRPr lang="es-EC" sz="1600" kern="1200" dirty="0"/>
        </a:p>
      </dsp:txBody>
      <dsp:txXfrm>
        <a:off x="1503793" y="1702127"/>
        <a:ext cx="2815273" cy="400500"/>
      </dsp:txXfrm>
    </dsp:sp>
    <dsp:sp modelId="{3F38FF2F-FEAE-4BE7-B5CD-8058EE1EA462}">
      <dsp:nvSpPr>
        <dsp:cNvPr id="0" name=""/>
        <dsp:cNvSpPr/>
      </dsp:nvSpPr>
      <dsp:spPr>
        <a:xfrm>
          <a:off x="1449998" y="2102628"/>
          <a:ext cx="286906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BE41A7-1011-47AF-95DB-356C7E9DF1E0}">
      <dsp:nvSpPr>
        <dsp:cNvPr id="0" name=""/>
        <dsp:cNvSpPr/>
      </dsp:nvSpPr>
      <dsp:spPr>
        <a:xfrm>
          <a:off x="1503793" y="2122653"/>
          <a:ext cx="2815273" cy="40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Materiales y Métodos</a:t>
          </a:r>
          <a:endParaRPr lang="es-EC" sz="1600" kern="1200" dirty="0"/>
        </a:p>
      </dsp:txBody>
      <dsp:txXfrm>
        <a:off x="1503793" y="2122653"/>
        <a:ext cx="2815273" cy="400500"/>
      </dsp:txXfrm>
    </dsp:sp>
    <dsp:sp modelId="{9837D9C1-E569-4032-B87C-1385666B024F}">
      <dsp:nvSpPr>
        <dsp:cNvPr id="0" name=""/>
        <dsp:cNvSpPr/>
      </dsp:nvSpPr>
      <dsp:spPr>
        <a:xfrm>
          <a:off x="1449998" y="2523154"/>
          <a:ext cx="286906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F419B7-991F-42B6-A1A0-A7DA42E1F374}">
      <dsp:nvSpPr>
        <dsp:cNvPr id="0" name=""/>
        <dsp:cNvSpPr/>
      </dsp:nvSpPr>
      <dsp:spPr>
        <a:xfrm>
          <a:off x="1503793" y="2543179"/>
          <a:ext cx="2815273" cy="40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Resultados y Discusión</a:t>
          </a:r>
          <a:endParaRPr lang="es-EC" sz="1600" kern="1200" dirty="0"/>
        </a:p>
      </dsp:txBody>
      <dsp:txXfrm>
        <a:off x="1503793" y="2543179"/>
        <a:ext cx="2815273" cy="400500"/>
      </dsp:txXfrm>
    </dsp:sp>
    <dsp:sp modelId="{5DC5A976-0155-458F-95A6-5D27B1EF7B1F}">
      <dsp:nvSpPr>
        <dsp:cNvPr id="0" name=""/>
        <dsp:cNvSpPr/>
      </dsp:nvSpPr>
      <dsp:spPr>
        <a:xfrm>
          <a:off x="1449998" y="2943679"/>
          <a:ext cx="286906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3B29F8-1F90-4DD7-8A3D-87E9BE974CC0}">
      <dsp:nvSpPr>
        <dsp:cNvPr id="0" name=""/>
        <dsp:cNvSpPr/>
      </dsp:nvSpPr>
      <dsp:spPr>
        <a:xfrm>
          <a:off x="1503793" y="2963704"/>
          <a:ext cx="2815273" cy="40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Conclusiones</a:t>
          </a:r>
          <a:endParaRPr lang="es-EC" sz="1600" kern="1200" dirty="0"/>
        </a:p>
      </dsp:txBody>
      <dsp:txXfrm>
        <a:off x="1503793" y="2963704"/>
        <a:ext cx="2815273" cy="400500"/>
      </dsp:txXfrm>
    </dsp:sp>
    <dsp:sp modelId="{554F7D89-7700-43B2-8347-A466C77E7EAC}">
      <dsp:nvSpPr>
        <dsp:cNvPr id="0" name=""/>
        <dsp:cNvSpPr/>
      </dsp:nvSpPr>
      <dsp:spPr>
        <a:xfrm>
          <a:off x="1449998" y="3364205"/>
          <a:ext cx="286906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6D5CF2-B1D6-40A9-BB7F-A07A28BED5B1}">
      <dsp:nvSpPr>
        <dsp:cNvPr id="0" name=""/>
        <dsp:cNvSpPr/>
      </dsp:nvSpPr>
      <dsp:spPr>
        <a:xfrm>
          <a:off x="1503793" y="3384230"/>
          <a:ext cx="2815273" cy="40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Recomendaciones</a:t>
          </a:r>
          <a:endParaRPr lang="es-EC" sz="1600" kern="1200" dirty="0"/>
        </a:p>
      </dsp:txBody>
      <dsp:txXfrm>
        <a:off x="1503793" y="3384230"/>
        <a:ext cx="2815273" cy="400500"/>
      </dsp:txXfrm>
    </dsp:sp>
    <dsp:sp modelId="{FBC64DB6-9045-4418-A340-EF8986E8A627}">
      <dsp:nvSpPr>
        <dsp:cNvPr id="0" name=""/>
        <dsp:cNvSpPr/>
      </dsp:nvSpPr>
      <dsp:spPr>
        <a:xfrm>
          <a:off x="1449998" y="3784731"/>
          <a:ext cx="286906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36E051-52A1-49AA-97B2-F27D5B93BFC5}">
      <dsp:nvSpPr>
        <dsp:cNvPr id="0" name=""/>
        <dsp:cNvSpPr/>
      </dsp:nvSpPr>
      <dsp:spPr>
        <a:xfrm>
          <a:off x="228" y="226965"/>
          <a:ext cx="1336622" cy="397414"/>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Antimicrobiana</a:t>
          </a:r>
          <a:endParaRPr lang="es-EC" sz="1400" kern="1200" dirty="0"/>
        </a:p>
      </dsp:txBody>
      <dsp:txXfrm>
        <a:off x="228" y="226965"/>
        <a:ext cx="1336622" cy="397414"/>
      </dsp:txXfrm>
    </dsp:sp>
    <dsp:sp modelId="{A81632E9-BF60-4E15-AE42-F1BAD97DB183}">
      <dsp:nvSpPr>
        <dsp:cNvPr id="0" name=""/>
        <dsp:cNvSpPr/>
      </dsp:nvSpPr>
      <dsp:spPr>
        <a:xfrm>
          <a:off x="1455924" y="226965"/>
          <a:ext cx="1336622" cy="397414"/>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Antioxidante</a:t>
          </a:r>
          <a:endParaRPr lang="es-EC" sz="1400" kern="1200" dirty="0"/>
        </a:p>
      </dsp:txBody>
      <dsp:txXfrm>
        <a:off x="1455924" y="226965"/>
        <a:ext cx="1336622" cy="397414"/>
      </dsp:txXfrm>
    </dsp:sp>
    <dsp:sp modelId="{1CAB2AC1-CB62-4BA4-B098-6C5A6C53FE82}">
      <dsp:nvSpPr>
        <dsp:cNvPr id="0" name=""/>
        <dsp:cNvSpPr/>
      </dsp:nvSpPr>
      <dsp:spPr>
        <a:xfrm>
          <a:off x="2911620" y="226965"/>
          <a:ext cx="1336622" cy="397414"/>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Analgésico - Antipirético</a:t>
          </a:r>
          <a:endParaRPr lang="es-EC" sz="1400" kern="1200" dirty="0"/>
        </a:p>
      </dsp:txBody>
      <dsp:txXfrm>
        <a:off x="2911620" y="226965"/>
        <a:ext cx="1336622" cy="397414"/>
      </dsp:txXfrm>
    </dsp:sp>
    <dsp:sp modelId="{3257705D-9510-41D8-A19D-7A94BF5F078C}">
      <dsp:nvSpPr>
        <dsp:cNvPr id="0" name=""/>
        <dsp:cNvSpPr/>
      </dsp:nvSpPr>
      <dsp:spPr>
        <a:xfrm>
          <a:off x="228" y="743453"/>
          <a:ext cx="1336622" cy="397414"/>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Citotóxico</a:t>
          </a:r>
          <a:endParaRPr lang="es-EC" sz="1400" kern="1200" dirty="0"/>
        </a:p>
      </dsp:txBody>
      <dsp:txXfrm>
        <a:off x="228" y="743453"/>
        <a:ext cx="1336622" cy="397414"/>
      </dsp:txXfrm>
    </dsp:sp>
    <dsp:sp modelId="{B5C2AC0E-9DFC-412D-92DD-9088CBFEA602}">
      <dsp:nvSpPr>
        <dsp:cNvPr id="0" name=""/>
        <dsp:cNvSpPr/>
      </dsp:nvSpPr>
      <dsp:spPr>
        <a:xfrm>
          <a:off x="1455924" y="743453"/>
          <a:ext cx="1336622" cy="397414"/>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Antialérgico</a:t>
          </a:r>
          <a:endParaRPr lang="es-EC" sz="1400" kern="1200" dirty="0"/>
        </a:p>
      </dsp:txBody>
      <dsp:txXfrm>
        <a:off x="1455924" y="743453"/>
        <a:ext cx="1336622" cy="397414"/>
      </dsp:txXfrm>
    </dsp:sp>
    <dsp:sp modelId="{B3AE0360-FD56-4A3C-89D4-B69E6214A1F8}">
      <dsp:nvSpPr>
        <dsp:cNvPr id="0" name=""/>
        <dsp:cNvSpPr/>
      </dsp:nvSpPr>
      <dsp:spPr>
        <a:xfrm>
          <a:off x="2911620" y="743453"/>
          <a:ext cx="1336622" cy="397414"/>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Antidiarreico</a:t>
          </a:r>
          <a:endParaRPr lang="es-EC" sz="1400" kern="1200" dirty="0"/>
        </a:p>
      </dsp:txBody>
      <dsp:txXfrm>
        <a:off x="2911620" y="743453"/>
        <a:ext cx="1336622" cy="3974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83539-BFE4-4272-A009-63F567869D86}">
      <dsp:nvSpPr>
        <dsp:cNvPr id="0" name=""/>
        <dsp:cNvSpPr/>
      </dsp:nvSpPr>
      <dsp:spPr>
        <a:xfrm>
          <a:off x="104992" y="0"/>
          <a:ext cx="5299788" cy="331236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252DF6-EEA3-4A9F-9B61-AA116662BFA2}">
      <dsp:nvSpPr>
        <dsp:cNvPr id="0" name=""/>
        <dsp:cNvSpPr/>
      </dsp:nvSpPr>
      <dsp:spPr>
        <a:xfrm>
          <a:off x="627021" y="2463076"/>
          <a:ext cx="121895" cy="1218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CC6B78-D4A1-4439-B913-586C6FA4167C}">
      <dsp:nvSpPr>
        <dsp:cNvPr id="0" name=""/>
        <dsp:cNvSpPr/>
      </dsp:nvSpPr>
      <dsp:spPr>
        <a:xfrm>
          <a:off x="470311" y="2660557"/>
          <a:ext cx="1341578" cy="651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590" tIns="0" rIns="0" bIns="0" numCol="1" spcCol="1270" anchor="t" anchorCtr="0">
          <a:noAutofit/>
        </a:bodyPr>
        <a:lstStyle/>
        <a:p>
          <a:pPr lvl="0" algn="l" defTabSz="711200">
            <a:lnSpc>
              <a:spcPct val="90000"/>
            </a:lnSpc>
            <a:spcBef>
              <a:spcPct val="0"/>
            </a:spcBef>
            <a:spcAft>
              <a:spcPct val="35000"/>
            </a:spcAft>
          </a:pPr>
          <a:r>
            <a:rPr lang="es-EC" sz="1600" kern="1200" dirty="0" smtClean="0"/>
            <a:t>Introducción de explantes</a:t>
          </a:r>
          <a:endParaRPr lang="es-EC" sz="1600" kern="1200" dirty="0"/>
        </a:p>
      </dsp:txBody>
      <dsp:txXfrm>
        <a:off x="470311" y="2660557"/>
        <a:ext cx="1341578" cy="651810"/>
      </dsp:txXfrm>
    </dsp:sp>
    <dsp:sp modelId="{8025297D-16A2-48CE-ADFC-9043D06F0C2E}">
      <dsp:nvSpPr>
        <dsp:cNvPr id="0" name=""/>
        <dsp:cNvSpPr/>
      </dsp:nvSpPr>
      <dsp:spPr>
        <a:xfrm>
          <a:off x="1488237" y="1692620"/>
          <a:ext cx="211991" cy="2119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5C72D6-192E-47C4-A1E2-5DA1B4DF171D}">
      <dsp:nvSpPr>
        <dsp:cNvPr id="0" name=""/>
        <dsp:cNvSpPr/>
      </dsp:nvSpPr>
      <dsp:spPr>
        <a:xfrm>
          <a:off x="1326934" y="1945797"/>
          <a:ext cx="1647552" cy="136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30" tIns="0" rIns="0" bIns="0" numCol="1" spcCol="1270" anchor="t" anchorCtr="0">
          <a:noAutofit/>
        </a:bodyPr>
        <a:lstStyle/>
        <a:p>
          <a:pPr lvl="0" algn="l" defTabSz="666750">
            <a:lnSpc>
              <a:spcPct val="90000"/>
            </a:lnSpc>
            <a:spcBef>
              <a:spcPct val="0"/>
            </a:spcBef>
            <a:spcAft>
              <a:spcPct val="35000"/>
            </a:spcAft>
          </a:pPr>
          <a:r>
            <a:rPr lang="es-EC" sz="1500" kern="1200" dirty="0" smtClean="0"/>
            <a:t>Desdiferenciación celular</a:t>
          </a:r>
          <a:endParaRPr lang="es-EC" sz="1500" kern="1200" dirty="0"/>
        </a:p>
      </dsp:txBody>
      <dsp:txXfrm>
        <a:off x="1326934" y="1945797"/>
        <a:ext cx="1647552" cy="1366570"/>
      </dsp:txXfrm>
    </dsp:sp>
    <dsp:sp modelId="{B6615409-51D7-445F-AB2F-00569E1A51B4}">
      <dsp:nvSpPr>
        <dsp:cNvPr id="0" name=""/>
        <dsp:cNvSpPr/>
      </dsp:nvSpPr>
      <dsp:spPr>
        <a:xfrm>
          <a:off x="2587943" y="1124880"/>
          <a:ext cx="280888" cy="28088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D9E798-7E4E-4C35-A483-FB7A06858455}">
      <dsp:nvSpPr>
        <dsp:cNvPr id="0" name=""/>
        <dsp:cNvSpPr/>
      </dsp:nvSpPr>
      <dsp:spPr>
        <a:xfrm>
          <a:off x="2461089" y="1434533"/>
          <a:ext cx="1647552" cy="1862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837" tIns="0" rIns="0" bIns="0" numCol="1" spcCol="1270" anchor="t" anchorCtr="0">
          <a:noAutofit/>
        </a:bodyPr>
        <a:lstStyle/>
        <a:p>
          <a:pPr lvl="0" algn="l" defTabSz="666750">
            <a:lnSpc>
              <a:spcPct val="90000"/>
            </a:lnSpc>
            <a:spcBef>
              <a:spcPct val="0"/>
            </a:spcBef>
            <a:spcAft>
              <a:spcPct val="35000"/>
            </a:spcAft>
          </a:pPr>
          <a:r>
            <a:rPr lang="es-EC" sz="1500" kern="1200" dirty="0" smtClean="0"/>
            <a:t>Subcultivos</a:t>
          </a:r>
          <a:endParaRPr lang="es-EC" sz="1500" kern="1200" dirty="0"/>
        </a:p>
      </dsp:txBody>
      <dsp:txXfrm>
        <a:off x="2461089" y="1434533"/>
        <a:ext cx="1647552" cy="1862686"/>
      </dsp:txXfrm>
    </dsp:sp>
    <dsp:sp modelId="{5DC557A1-6261-4C34-8EB6-AC60EBD0FFA4}">
      <dsp:nvSpPr>
        <dsp:cNvPr id="0" name=""/>
        <dsp:cNvSpPr/>
      </dsp:nvSpPr>
      <dsp:spPr>
        <a:xfrm>
          <a:off x="3785695" y="749257"/>
          <a:ext cx="376285" cy="3762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828864-712C-41C8-ABAD-70A8919E8650}">
      <dsp:nvSpPr>
        <dsp:cNvPr id="0" name=""/>
        <dsp:cNvSpPr/>
      </dsp:nvSpPr>
      <dsp:spPr>
        <a:xfrm>
          <a:off x="3706539" y="1194561"/>
          <a:ext cx="1647552" cy="2014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386" tIns="0" rIns="0" bIns="0" numCol="1" spcCol="1270" anchor="t" anchorCtr="0">
          <a:noAutofit/>
        </a:bodyPr>
        <a:lstStyle/>
        <a:p>
          <a:pPr lvl="0" algn="l" defTabSz="666750">
            <a:lnSpc>
              <a:spcPct val="90000"/>
            </a:lnSpc>
            <a:spcBef>
              <a:spcPct val="0"/>
            </a:spcBef>
            <a:spcAft>
              <a:spcPct val="35000"/>
            </a:spcAft>
          </a:pPr>
          <a:r>
            <a:rPr lang="es-EC" sz="1500" kern="1200" dirty="0" smtClean="0"/>
            <a:t>Cultivo celular único</a:t>
          </a:r>
          <a:endParaRPr lang="es-EC" sz="1500" kern="1200" dirty="0"/>
        </a:p>
      </dsp:txBody>
      <dsp:txXfrm>
        <a:off x="3706539" y="1194561"/>
        <a:ext cx="1647552" cy="20147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243BA-6531-4DDD-B74B-BFE3B98F51D1}">
      <dsp:nvSpPr>
        <dsp:cNvPr id="0" name=""/>
        <dsp:cNvSpPr/>
      </dsp:nvSpPr>
      <dsp:spPr>
        <a:xfrm>
          <a:off x="-3662484" y="-562741"/>
          <a:ext cx="4365843" cy="4365843"/>
        </a:xfrm>
        <a:prstGeom prst="blockArc">
          <a:avLst>
            <a:gd name="adj1" fmla="val 18900000"/>
            <a:gd name="adj2" fmla="val 2700000"/>
            <a:gd name="adj3" fmla="val 495"/>
          </a:avLst>
        </a:pr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F3499C-107B-47E2-B609-10A69C269D9C}">
      <dsp:nvSpPr>
        <dsp:cNvPr id="0" name=""/>
        <dsp:cNvSpPr/>
      </dsp:nvSpPr>
      <dsp:spPr>
        <a:xfrm>
          <a:off x="452300" y="324036"/>
          <a:ext cx="6490297" cy="648072"/>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407" tIns="45720" rIns="45720" bIns="45720" numCol="1" spcCol="1270" anchor="ctr" anchorCtr="0">
          <a:noAutofit/>
        </a:bodyPr>
        <a:lstStyle/>
        <a:p>
          <a:pPr lvl="0" algn="l" defTabSz="800100">
            <a:lnSpc>
              <a:spcPct val="90000"/>
            </a:lnSpc>
            <a:spcBef>
              <a:spcPct val="0"/>
            </a:spcBef>
            <a:spcAft>
              <a:spcPct val="35000"/>
            </a:spcAft>
          </a:pPr>
          <a:r>
            <a:rPr lang="es-EC" sz="1800" kern="1200" dirty="0" smtClean="0"/>
            <a:t>Desinfección de segmentos de tallo.</a:t>
          </a:r>
          <a:endParaRPr lang="es-EC" sz="1800" b="0" kern="1200" dirty="0"/>
        </a:p>
      </dsp:txBody>
      <dsp:txXfrm>
        <a:off x="452300" y="324036"/>
        <a:ext cx="6490297" cy="648072"/>
      </dsp:txXfrm>
    </dsp:sp>
    <dsp:sp modelId="{96B5C7E0-4538-403D-90FB-A2CF9E443307}">
      <dsp:nvSpPr>
        <dsp:cNvPr id="0" name=""/>
        <dsp:cNvSpPr/>
      </dsp:nvSpPr>
      <dsp:spPr>
        <a:xfrm>
          <a:off x="47255" y="243027"/>
          <a:ext cx="810090" cy="810090"/>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069A34-0AE5-4CB0-9950-7A7115BD53AD}">
      <dsp:nvSpPr>
        <dsp:cNvPr id="0" name=""/>
        <dsp:cNvSpPr/>
      </dsp:nvSpPr>
      <dsp:spPr>
        <a:xfrm>
          <a:off x="687875" y="1296144"/>
          <a:ext cx="6254722" cy="648072"/>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407" tIns="45720" rIns="45720" bIns="45720" numCol="1" spcCol="1270" anchor="ctr" anchorCtr="0">
          <a:noAutofit/>
        </a:bodyPr>
        <a:lstStyle/>
        <a:p>
          <a:pPr lvl="0" algn="l" defTabSz="800100">
            <a:lnSpc>
              <a:spcPct val="90000"/>
            </a:lnSpc>
            <a:spcBef>
              <a:spcPct val="0"/>
            </a:spcBef>
            <a:spcAft>
              <a:spcPct val="35000"/>
            </a:spcAft>
          </a:pPr>
          <a:r>
            <a:rPr lang="es-EC" sz="1800" b="0" kern="1200" dirty="0" smtClean="0"/>
            <a:t>Inducción a callo.</a:t>
          </a:r>
          <a:endParaRPr lang="es-EC" sz="1800" b="0" kern="1200" dirty="0"/>
        </a:p>
      </dsp:txBody>
      <dsp:txXfrm>
        <a:off x="687875" y="1296144"/>
        <a:ext cx="6254722" cy="648072"/>
      </dsp:txXfrm>
    </dsp:sp>
    <dsp:sp modelId="{A86D85C7-5576-474F-9240-75614FF14331}">
      <dsp:nvSpPr>
        <dsp:cNvPr id="0" name=""/>
        <dsp:cNvSpPr/>
      </dsp:nvSpPr>
      <dsp:spPr>
        <a:xfrm>
          <a:off x="282830" y="1215135"/>
          <a:ext cx="810090" cy="810090"/>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435BC2-CC1F-423D-AE3D-05A1B313A60F}">
      <dsp:nvSpPr>
        <dsp:cNvPr id="0" name=""/>
        <dsp:cNvSpPr/>
      </dsp:nvSpPr>
      <dsp:spPr>
        <a:xfrm>
          <a:off x="452300" y="2268252"/>
          <a:ext cx="6490297" cy="648072"/>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407" tIns="45720" rIns="45720" bIns="45720" numCol="1" spcCol="1270" anchor="ctr" anchorCtr="0">
          <a:noAutofit/>
        </a:bodyPr>
        <a:lstStyle/>
        <a:p>
          <a:pPr lvl="0" algn="l" defTabSz="800100">
            <a:lnSpc>
              <a:spcPct val="90000"/>
            </a:lnSpc>
            <a:spcBef>
              <a:spcPct val="0"/>
            </a:spcBef>
            <a:spcAft>
              <a:spcPct val="35000"/>
            </a:spcAft>
          </a:pPr>
          <a:r>
            <a:rPr lang="es-EC" sz="1800" b="0" kern="1200" dirty="0" smtClean="0"/>
            <a:t>Selección de líneas celulares.</a:t>
          </a:r>
          <a:endParaRPr lang="es-EC" sz="1800" b="0" kern="1200" dirty="0"/>
        </a:p>
      </dsp:txBody>
      <dsp:txXfrm>
        <a:off x="452300" y="2268252"/>
        <a:ext cx="6490297" cy="648072"/>
      </dsp:txXfrm>
    </dsp:sp>
    <dsp:sp modelId="{03E6A0F5-6480-48C1-82FD-FB8AA02092FE}">
      <dsp:nvSpPr>
        <dsp:cNvPr id="0" name=""/>
        <dsp:cNvSpPr/>
      </dsp:nvSpPr>
      <dsp:spPr>
        <a:xfrm>
          <a:off x="47255" y="2187243"/>
          <a:ext cx="810090" cy="810090"/>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15AE4-87B3-43B8-9119-D61FB83AF080}">
      <dsp:nvSpPr>
        <dsp:cNvPr id="0" name=""/>
        <dsp:cNvSpPr/>
      </dsp:nvSpPr>
      <dsp:spPr>
        <a:xfrm>
          <a:off x="414096" y="270080"/>
          <a:ext cx="899999" cy="899999"/>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7B92CB-5354-4CDF-93D5-F2842F5F9028}">
      <dsp:nvSpPr>
        <dsp:cNvPr id="0" name=""/>
        <dsp:cNvSpPr/>
      </dsp:nvSpPr>
      <dsp:spPr>
        <a:xfrm>
          <a:off x="587585" y="746866"/>
          <a:ext cx="553021" cy="28515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622300">
            <a:lnSpc>
              <a:spcPct val="90000"/>
            </a:lnSpc>
            <a:spcBef>
              <a:spcPct val="0"/>
            </a:spcBef>
            <a:spcAft>
              <a:spcPct val="35000"/>
            </a:spcAft>
          </a:pPr>
          <a:endParaRPr lang="es-EC" sz="1400" kern="1200"/>
        </a:p>
      </dsp:txBody>
      <dsp:txXfrm>
        <a:off x="587585" y="746866"/>
        <a:ext cx="553021" cy="2851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DF021-2AD4-4C16-8107-2388DE09BBDB}">
      <dsp:nvSpPr>
        <dsp:cNvPr id="0" name=""/>
        <dsp:cNvSpPr/>
      </dsp:nvSpPr>
      <dsp:spPr>
        <a:xfrm>
          <a:off x="450050" y="342037"/>
          <a:ext cx="900100" cy="900100"/>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3000" r="-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749931-151F-4B22-B82E-95D1E60D9D2B}">
      <dsp:nvSpPr>
        <dsp:cNvPr id="0" name=""/>
        <dsp:cNvSpPr/>
      </dsp:nvSpPr>
      <dsp:spPr>
        <a:xfrm>
          <a:off x="612068" y="819991"/>
          <a:ext cx="576064" cy="29703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666750">
            <a:lnSpc>
              <a:spcPct val="90000"/>
            </a:lnSpc>
            <a:spcBef>
              <a:spcPct val="0"/>
            </a:spcBef>
            <a:spcAft>
              <a:spcPct val="35000"/>
            </a:spcAft>
          </a:pPr>
          <a:endParaRPr lang="es-EC" sz="1500" kern="1200"/>
        </a:p>
      </dsp:txBody>
      <dsp:txXfrm>
        <a:off x="612068" y="819991"/>
        <a:ext cx="576064" cy="2970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1F7EB-BEF5-4BD9-8928-18ED9069E90A}">
      <dsp:nvSpPr>
        <dsp:cNvPr id="0" name=""/>
        <dsp:cNvSpPr/>
      </dsp:nvSpPr>
      <dsp:spPr>
        <a:xfrm>
          <a:off x="486104" y="432000"/>
          <a:ext cx="899998" cy="899998"/>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7E3ED9-6EFD-4ED9-B5A8-F78972E4A8AB}">
      <dsp:nvSpPr>
        <dsp:cNvPr id="0" name=""/>
        <dsp:cNvSpPr/>
      </dsp:nvSpPr>
      <dsp:spPr>
        <a:xfrm>
          <a:off x="636550" y="911019"/>
          <a:ext cx="599106" cy="30891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711200">
            <a:lnSpc>
              <a:spcPct val="90000"/>
            </a:lnSpc>
            <a:spcBef>
              <a:spcPct val="0"/>
            </a:spcBef>
            <a:spcAft>
              <a:spcPct val="35000"/>
            </a:spcAft>
          </a:pPr>
          <a:endParaRPr lang="es-EC" sz="1600" kern="1200"/>
        </a:p>
      </dsp:txBody>
      <dsp:txXfrm>
        <a:off x="636550" y="911019"/>
        <a:ext cx="599106" cy="3089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7E73F-87A2-4994-AE09-A9CF53E4814C}">
      <dsp:nvSpPr>
        <dsp:cNvPr id="0" name=""/>
        <dsp:cNvSpPr/>
      </dsp:nvSpPr>
      <dsp:spPr>
        <a:xfrm>
          <a:off x="511166" y="1301"/>
          <a:ext cx="1998226" cy="1376777"/>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2032FD-6299-4E1D-A516-33F7E045FC13}">
      <dsp:nvSpPr>
        <dsp:cNvPr id="0" name=""/>
        <dsp:cNvSpPr/>
      </dsp:nvSpPr>
      <dsp:spPr>
        <a:xfrm>
          <a:off x="511166" y="1378079"/>
          <a:ext cx="1998226" cy="74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MX" sz="1200" kern="1200" dirty="0" smtClean="0"/>
            <a:t>Coloración y Morfología</a:t>
          </a:r>
          <a:endParaRPr lang="es-EC" sz="1200" kern="1200" dirty="0"/>
        </a:p>
      </dsp:txBody>
      <dsp:txXfrm>
        <a:off x="511166" y="1378079"/>
        <a:ext cx="1998226" cy="741341"/>
      </dsp:txXfrm>
    </dsp:sp>
    <dsp:sp modelId="{25F83621-C49F-4A26-B0FA-66E02FC4AC47}">
      <dsp:nvSpPr>
        <dsp:cNvPr id="0" name=""/>
        <dsp:cNvSpPr/>
      </dsp:nvSpPr>
      <dsp:spPr>
        <a:xfrm>
          <a:off x="2709298" y="1301"/>
          <a:ext cx="1998226" cy="1376777"/>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960D6-7C0A-4708-95D4-6DB83B1B3A6C}">
      <dsp:nvSpPr>
        <dsp:cNvPr id="0" name=""/>
        <dsp:cNvSpPr/>
      </dsp:nvSpPr>
      <dsp:spPr>
        <a:xfrm>
          <a:off x="2709298" y="1378079"/>
          <a:ext cx="1998226" cy="74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dirty="0" smtClean="0"/>
            <a:t>Oxidación</a:t>
          </a:r>
          <a:endParaRPr lang="es-EC" sz="1200" kern="1200" dirty="0"/>
        </a:p>
      </dsp:txBody>
      <dsp:txXfrm>
        <a:off x="2709298" y="1378079"/>
        <a:ext cx="1998226" cy="741341"/>
      </dsp:txXfrm>
    </dsp:sp>
    <dsp:sp modelId="{7B4C30ED-865B-41F6-AE3E-6CA0598CD24F}">
      <dsp:nvSpPr>
        <dsp:cNvPr id="0" name=""/>
        <dsp:cNvSpPr/>
      </dsp:nvSpPr>
      <dsp:spPr>
        <a:xfrm>
          <a:off x="4907431" y="1301"/>
          <a:ext cx="1998226" cy="1376777"/>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217504-40F9-4687-8BA7-DA121D5BC492}">
      <dsp:nvSpPr>
        <dsp:cNvPr id="0" name=""/>
        <dsp:cNvSpPr/>
      </dsp:nvSpPr>
      <dsp:spPr>
        <a:xfrm>
          <a:off x="4907431" y="1378079"/>
          <a:ext cx="1998226" cy="74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dirty="0" smtClean="0"/>
            <a:t>Exudados</a:t>
          </a:r>
          <a:endParaRPr lang="es-EC" sz="1200" kern="1200" dirty="0"/>
        </a:p>
      </dsp:txBody>
      <dsp:txXfrm>
        <a:off x="4907431" y="1378079"/>
        <a:ext cx="1998226" cy="741341"/>
      </dsp:txXfrm>
    </dsp:sp>
    <dsp:sp modelId="{DE8555C0-6163-4CBD-B701-EC5B73430F2D}">
      <dsp:nvSpPr>
        <dsp:cNvPr id="0" name=""/>
        <dsp:cNvSpPr/>
      </dsp:nvSpPr>
      <dsp:spPr>
        <a:xfrm>
          <a:off x="1610232" y="1836876"/>
          <a:ext cx="1998226" cy="1376777"/>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32000" b="-3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EA8A4C-3B33-4549-8769-E7BB5DEB64E6}">
      <dsp:nvSpPr>
        <dsp:cNvPr id="0" name=""/>
        <dsp:cNvSpPr/>
      </dsp:nvSpPr>
      <dsp:spPr>
        <a:xfrm>
          <a:off x="1610232" y="3213675"/>
          <a:ext cx="1998226" cy="74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dirty="0" smtClean="0"/>
            <a:t>Morfología Celular</a:t>
          </a:r>
          <a:endParaRPr lang="es-EC" sz="1200" kern="1200" dirty="0"/>
        </a:p>
      </dsp:txBody>
      <dsp:txXfrm>
        <a:off x="1610232" y="3213675"/>
        <a:ext cx="1998226" cy="741341"/>
      </dsp:txXfrm>
    </dsp:sp>
    <dsp:sp modelId="{CF429E6B-31C2-4673-96C9-1D4082BE5B16}">
      <dsp:nvSpPr>
        <dsp:cNvPr id="0" name=""/>
        <dsp:cNvSpPr/>
      </dsp:nvSpPr>
      <dsp:spPr>
        <a:xfrm>
          <a:off x="3808365" y="1836876"/>
          <a:ext cx="1998226" cy="1376777"/>
        </a:xfrm>
        <a:prstGeom prst="round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DB4B44-D824-42CE-A08F-F46AE1CFBC16}">
      <dsp:nvSpPr>
        <dsp:cNvPr id="0" name=""/>
        <dsp:cNvSpPr/>
      </dsp:nvSpPr>
      <dsp:spPr>
        <a:xfrm>
          <a:off x="3808365" y="3213675"/>
          <a:ext cx="1998226" cy="74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s-EC" sz="1200" kern="1200" dirty="0" smtClean="0"/>
            <a:t>Friabilidad</a:t>
          </a:r>
          <a:endParaRPr lang="es-EC" sz="1200" kern="1200" dirty="0"/>
        </a:p>
      </dsp:txBody>
      <dsp:txXfrm>
        <a:off x="3808365" y="3213675"/>
        <a:ext cx="1998226" cy="74134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576E0B9A-CE83-4D3A-A5B0-FD58F72E64BF}" type="datetimeFigureOut">
              <a:rPr lang="es-EC" smtClean="0"/>
              <a:pPr/>
              <a:t>5/2/2019</a:t>
            </a:fld>
            <a:endParaRPr lang="es-EC"/>
          </a:p>
        </p:txBody>
      </p:sp>
      <p:sp>
        <p:nvSpPr>
          <p:cNvPr id="4" name="3 Marcador de pie de página"/>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s-EC"/>
          </a:p>
        </p:txBody>
      </p:sp>
      <p:sp>
        <p:nvSpPr>
          <p:cNvPr id="5" name="4 Marcador de número de diapositiva"/>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4B5833E5-548A-4529-AE24-3E70933FBA8C}" type="slidenum">
              <a:rPr lang="es-EC" smtClean="0"/>
              <a:pPr/>
              <a:t>‹Nº›</a:t>
            </a:fld>
            <a:endParaRPr lang="es-EC"/>
          </a:p>
        </p:txBody>
      </p:sp>
    </p:spTree>
    <p:extLst>
      <p:ext uri="{BB962C8B-B14F-4D97-AF65-F5344CB8AC3E}">
        <p14:creationId xmlns:p14="http://schemas.microsoft.com/office/powerpoint/2010/main" val="263050600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21"/>
          <p:cNvGraphicFramePr>
            <a:graphicFrameLocks noChangeAspect="1"/>
          </p:cNvGraphicFramePr>
          <p:nvPr/>
        </p:nvGraphicFramePr>
        <p:xfrm>
          <a:off x="0" y="735808"/>
          <a:ext cx="9144000" cy="4212431"/>
        </p:xfrm>
        <a:graphic>
          <a:graphicData uri="http://schemas.openxmlformats.org/presentationml/2006/ole">
            <mc:AlternateContent xmlns:mc="http://schemas.openxmlformats.org/markup-compatibility/2006">
              <mc:Choice xmlns:v="urn:schemas-microsoft-com:vml" Requires="v">
                <p:oleObj spid="_x0000_s1096" name="CorelDRAW" r:id="rId3" imgW="9151920" imgH="5621400" progId="">
                  <p:embed/>
                </p:oleObj>
              </mc:Choice>
              <mc:Fallback>
                <p:oleObj name="CorelDRAW" r:id="rId3" imgW="9151920" imgH="56214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35808"/>
                        <a:ext cx="9144000" cy="421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457200" y="4683919"/>
            <a:ext cx="2133600" cy="357188"/>
          </a:xfrm>
          <a:prstGeom prst="rect">
            <a:avLst/>
          </a:prstGeom>
          <a:noFill/>
          <a:ln>
            <a:noFill/>
          </a:ln>
          <a:extLst/>
        </p:spPr>
        <p:txBody>
          <a:bodyPr lIns="68580" tIns="34290" rIns="68580" bIns="3429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base" hangingPunct="1">
              <a:spcBef>
                <a:spcPct val="0"/>
              </a:spcBef>
              <a:spcAft>
                <a:spcPct val="0"/>
              </a:spcAft>
              <a:defRPr/>
            </a:pPr>
            <a:endParaRPr lang="es-EC" altLang="es-EC" sz="1100" dirty="0">
              <a:solidFill>
                <a:srgbClr val="000000"/>
              </a:solidFill>
            </a:endParaRPr>
          </a:p>
        </p:txBody>
      </p:sp>
      <p:sp>
        <p:nvSpPr>
          <p:cNvPr id="4" name="Rectangle 25"/>
          <p:cNvSpPr>
            <a:spLocks noChangeArrowheads="1"/>
          </p:cNvSpPr>
          <p:nvPr/>
        </p:nvSpPr>
        <p:spPr bwMode="auto">
          <a:xfrm>
            <a:off x="3124200" y="4683919"/>
            <a:ext cx="2895600" cy="357188"/>
          </a:xfrm>
          <a:prstGeom prst="rect">
            <a:avLst/>
          </a:prstGeom>
          <a:noFill/>
          <a:ln>
            <a:noFill/>
          </a:ln>
          <a:extLst/>
        </p:spPr>
        <p:txBody>
          <a:bodyPr lIns="68580" tIns="34290" rIns="68580" bIns="3429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5800" eaLnBrk="1" fontAlgn="base" hangingPunct="1">
              <a:spcBef>
                <a:spcPct val="0"/>
              </a:spcBef>
              <a:spcAft>
                <a:spcPct val="0"/>
              </a:spcAft>
              <a:defRPr/>
            </a:pPr>
            <a:endParaRPr lang="es-EC" altLang="es-EC" sz="1100" dirty="0">
              <a:solidFill>
                <a:srgbClr val="000000"/>
              </a:solidFill>
            </a:endParaRPr>
          </a:p>
        </p:txBody>
      </p:sp>
      <p:sp>
        <p:nvSpPr>
          <p:cNvPr id="5" name="Rectangle 26"/>
          <p:cNvSpPr>
            <a:spLocks noChangeArrowheads="1"/>
          </p:cNvSpPr>
          <p:nvPr/>
        </p:nvSpPr>
        <p:spPr bwMode="auto">
          <a:xfrm>
            <a:off x="457200" y="4683919"/>
            <a:ext cx="2133600" cy="357188"/>
          </a:xfrm>
          <a:prstGeom prst="rect">
            <a:avLst/>
          </a:prstGeom>
          <a:noFill/>
          <a:ln>
            <a:noFill/>
          </a:ln>
          <a:extLst/>
        </p:spPr>
        <p:txBody>
          <a:bodyPr lIns="68580" tIns="34290" rIns="68580" bIns="3429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base" hangingPunct="1">
              <a:spcBef>
                <a:spcPct val="0"/>
              </a:spcBef>
              <a:spcAft>
                <a:spcPct val="0"/>
              </a:spcAft>
              <a:defRPr/>
            </a:pPr>
            <a:endParaRPr lang="es-EC" altLang="es-EC" sz="1100" dirty="0">
              <a:solidFill>
                <a:srgbClr val="000000"/>
              </a:solidFill>
            </a:endParaRPr>
          </a:p>
        </p:txBody>
      </p:sp>
      <p:sp>
        <p:nvSpPr>
          <p:cNvPr id="6" name="Rectangle 27"/>
          <p:cNvSpPr>
            <a:spLocks noChangeArrowheads="1"/>
          </p:cNvSpPr>
          <p:nvPr/>
        </p:nvSpPr>
        <p:spPr bwMode="auto">
          <a:xfrm>
            <a:off x="3124200" y="4683919"/>
            <a:ext cx="2895600" cy="357188"/>
          </a:xfrm>
          <a:prstGeom prst="rect">
            <a:avLst/>
          </a:prstGeom>
          <a:noFill/>
          <a:ln>
            <a:noFill/>
          </a:ln>
          <a:extLst/>
        </p:spPr>
        <p:txBody>
          <a:bodyPr lIns="68580" tIns="34290" rIns="68580" bIns="3429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5800" eaLnBrk="1" fontAlgn="base" hangingPunct="1">
              <a:spcBef>
                <a:spcPct val="0"/>
              </a:spcBef>
              <a:spcAft>
                <a:spcPct val="0"/>
              </a:spcAft>
              <a:defRPr/>
            </a:pPr>
            <a:endParaRPr lang="es-EC" altLang="es-EC" sz="1100" dirty="0">
              <a:solidFill>
                <a:srgbClr val="000000"/>
              </a:solidFill>
            </a:endParaRPr>
          </a:p>
        </p:txBody>
      </p:sp>
      <p:pic>
        <p:nvPicPr>
          <p:cNvPr id="7"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2204"/>
            <a:ext cx="9144000" cy="85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17887" y="195264"/>
            <a:ext cx="791765" cy="594122"/>
          </a:xfrm>
          <a:prstGeom prst="ellipse">
            <a:avLst/>
          </a:prstGeom>
          <a:solidFill>
            <a:schemeClr val="bg1"/>
          </a:solidFill>
          <a:ln>
            <a:noFill/>
          </a:ln>
          <a:extLst/>
        </p:spPr>
        <p:txBody>
          <a:bodyPr wrap="none" lIns="68580" tIns="34290" rIns="68580" bIns="3429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base" hangingPunct="1">
              <a:spcBef>
                <a:spcPct val="0"/>
              </a:spcBef>
              <a:spcAft>
                <a:spcPct val="0"/>
              </a:spcAft>
              <a:defRPr/>
            </a:pPr>
            <a:endParaRPr lang="es-EC" altLang="es-EC" sz="1400">
              <a:solidFill>
                <a:srgbClr val="000000"/>
              </a:solidFill>
            </a:endParaRPr>
          </a:p>
        </p:txBody>
      </p:sp>
      <p:pic>
        <p:nvPicPr>
          <p:cNvPr id="9"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350" y="86917"/>
            <a:ext cx="3312319" cy="66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a:prstGeom prst="rect">
            <a:avLst/>
          </a:prstGeom>
        </p:spPr>
        <p:txBody>
          <a:bodyPr lIns="68580" tIns="34290" rIns="68580" bIns="34290"/>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1200151"/>
            <a:ext cx="8229600" cy="3394472"/>
          </a:xfrm>
          <a:prstGeom prst="rect">
            <a:avLst/>
          </a:prstGeom>
        </p:spPr>
        <p:txBody>
          <a:bodyPr vert="eaVert" lIns="68580" tIns="34290" rIns="68580" bIns="3429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80"/>
            <a:ext cx="2057400" cy="4388644"/>
          </a:xfrm>
          <a:prstGeom prst="rect">
            <a:avLst/>
          </a:prstGeom>
        </p:spPr>
        <p:txBody>
          <a:bodyPr vert="eaVert" lIns="68580" tIns="34290" rIns="68580" bIns="34290"/>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205980"/>
            <a:ext cx="6019800" cy="4388644"/>
          </a:xfrm>
          <a:prstGeom prst="rect">
            <a:avLst/>
          </a:prstGeom>
        </p:spPr>
        <p:txBody>
          <a:bodyPr vert="eaVert" lIns="68580" tIns="34290" rIns="68580" bIns="3429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a:prstGeom prst="rect">
            <a:avLst/>
          </a:prstGeom>
        </p:spPr>
        <p:txBody>
          <a:bodyPr lIns="68580" tIns="34290" rIns="68580" bIns="34290"/>
          <a:lstStyle/>
          <a:p>
            <a:r>
              <a:rPr lang="es-ES"/>
              <a:t>Haga clic para modificar el estilo de título del patrón</a:t>
            </a:r>
            <a:endParaRPr lang="es-EC"/>
          </a:p>
        </p:txBody>
      </p:sp>
      <p:sp>
        <p:nvSpPr>
          <p:cNvPr id="3" name="2 Marcador de contenido"/>
          <p:cNvSpPr>
            <a:spLocks noGrp="1"/>
          </p:cNvSpPr>
          <p:nvPr>
            <p:ph idx="1"/>
          </p:nvPr>
        </p:nvSpPr>
        <p:spPr>
          <a:xfrm>
            <a:off x="457200" y="1200151"/>
            <a:ext cx="8229600" cy="3394472"/>
          </a:xfrm>
          <a:prstGeom prst="rect">
            <a:avLst/>
          </a:prstGeom>
        </p:spPr>
        <p:txBody>
          <a:bodyPr lIns="68580" tIns="34290" rIns="68580" bIns="3429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a:prstGeom prst="rect">
            <a:avLst/>
          </a:prstGeom>
        </p:spPr>
        <p:txBody>
          <a:bodyPr lIns="68580" tIns="34290" rIns="68580" bIns="34290" anchor="t"/>
          <a:lstStyle>
            <a:lvl1pPr algn="l">
              <a:defRPr sz="3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313" y="2180035"/>
            <a:ext cx="7772400" cy="1125140"/>
          </a:xfrm>
          <a:prstGeom prst="rect">
            <a:avLst/>
          </a:prstGeom>
        </p:spPr>
        <p:txBody>
          <a:bodyPr lIns="68580" tIns="34290" rIns="68580" bIns="34290" anchor="b"/>
          <a:lstStyle>
            <a:lvl1pPr marL="0" indent="0">
              <a:buNone/>
              <a:defRPr sz="1500"/>
            </a:lvl1pPr>
            <a:lvl2pPr marL="342900" indent="0">
              <a:buNone/>
              <a:defRPr sz="1400"/>
            </a:lvl2pPr>
            <a:lvl3pPr marL="685800" indent="0">
              <a:buNone/>
              <a:defRPr sz="1200"/>
            </a:lvl3pPr>
            <a:lvl4pPr marL="1028700" indent="0">
              <a:buNone/>
              <a:defRPr sz="1100"/>
            </a:lvl4pPr>
            <a:lvl5pPr marL="1371600" indent="0">
              <a:buNone/>
              <a:defRPr sz="1100"/>
            </a:lvl5pPr>
            <a:lvl6pPr marL="1714500" indent="0">
              <a:buNone/>
              <a:defRPr sz="1100"/>
            </a:lvl6pPr>
            <a:lvl7pPr marL="2057400" indent="0">
              <a:buNone/>
              <a:defRPr sz="1100"/>
            </a:lvl7pPr>
            <a:lvl8pPr marL="2400300" indent="0">
              <a:buNone/>
              <a:defRPr sz="1100"/>
            </a:lvl8pPr>
            <a:lvl9pPr marL="2743200" indent="0">
              <a:buNone/>
              <a:defRPr sz="1100"/>
            </a:lvl9pPr>
          </a:lstStyle>
          <a:p>
            <a:pPr lvl="0"/>
            <a:r>
              <a:rPr lang="es-ES"/>
              <a:t>Haga clic para modificar el estilo de texto del patrón</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a:prstGeom prst="rect">
            <a:avLst/>
          </a:prstGeom>
        </p:spPr>
        <p:txBody>
          <a:bodyPr lIns="68580" tIns="34290" rIns="68580" bIns="34290"/>
          <a:lstStyle/>
          <a:p>
            <a:r>
              <a:rPr lang="es-ES"/>
              <a:t>Haga clic para modificar el estilo de título del patrón</a:t>
            </a:r>
            <a:endParaRPr lang="es-EC"/>
          </a:p>
        </p:txBody>
      </p:sp>
      <p:sp>
        <p:nvSpPr>
          <p:cNvPr id="3" name="2 Marcador de contenido"/>
          <p:cNvSpPr>
            <a:spLocks noGrp="1"/>
          </p:cNvSpPr>
          <p:nvPr>
            <p:ph sz="half" idx="1"/>
          </p:nvPr>
        </p:nvSpPr>
        <p:spPr>
          <a:xfrm>
            <a:off x="457200" y="1200151"/>
            <a:ext cx="4038600" cy="3394472"/>
          </a:xfrm>
          <a:prstGeom prst="rect">
            <a:avLst/>
          </a:prstGeom>
        </p:spPr>
        <p:txBody>
          <a:bodyPr lIns="68580" tIns="34290" rIns="68580" bIns="34290"/>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8200" y="1200151"/>
            <a:ext cx="4038600" cy="3394472"/>
          </a:xfrm>
          <a:prstGeom prst="rect">
            <a:avLst/>
          </a:prstGeom>
        </p:spPr>
        <p:txBody>
          <a:bodyPr lIns="68580" tIns="34290" rIns="68580" bIns="34290"/>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a:prstGeom prst="rect">
            <a:avLst/>
          </a:prstGeom>
        </p:spPr>
        <p:txBody>
          <a:bodyPr lIns="68580" tIns="34290" rIns="68580" bIns="34290"/>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00" y="1151335"/>
            <a:ext cx="4040188" cy="479822"/>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a:prstGeom prst="rect">
            <a:avLst/>
          </a:prstGeom>
        </p:spPr>
        <p:txBody>
          <a:bodyPr lIns="68580" tIns="34290" rIns="68580" bIns="34290"/>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028" y="1151335"/>
            <a:ext cx="4041775" cy="479822"/>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8" y="1631156"/>
            <a:ext cx="4041775" cy="2963466"/>
          </a:xfrm>
          <a:prstGeom prst="rect">
            <a:avLst/>
          </a:prstGeom>
        </p:spPr>
        <p:txBody>
          <a:bodyPr lIns="68580" tIns="34290" rIns="68580" bIns="34290"/>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a:prstGeom prst="rect">
            <a:avLst/>
          </a:prstGeom>
        </p:spPr>
        <p:txBody>
          <a:bodyPr lIns="68580" tIns="34290" rIns="68580" bIns="34290"/>
          <a:lstStyle/>
          <a:p>
            <a:r>
              <a:rPr lang="es-ES"/>
              <a:t>Haga clic para modificar el estilo de título del patrón</a:t>
            </a:r>
            <a:endParaRPr lang="es-EC"/>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3" y="204787"/>
            <a:ext cx="3008313" cy="871538"/>
          </a:xfrm>
          <a:prstGeom prst="rect">
            <a:avLst/>
          </a:prstGeom>
        </p:spPr>
        <p:txBody>
          <a:bodyPr lIns="68580" tIns="34290" rIns="68580" bIns="34290" anchor="b"/>
          <a:lstStyle>
            <a:lvl1pPr algn="l">
              <a:defRPr sz="1500"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050" y="204790"/>
            <a:ext cx="5111750" cy="4389835"/>
          </a:xfrm>
          <a:prstGeom prst="rect">
            <a:avLst/>
          </a:prstGeom>
        </p:spPr>
        <p:txBody>
          <a:bodyPr lIns="68580" tIns="34290" rIns="68580" bIns="3429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03" y="1076327"/>
            <a:ext cx="3008313" cy="3518297"/>
          </a:xfrm>
          <a:prstGeom prst="rect">
            <a:avLst/>
          </a:prstGeom>
        </p:spPr>
        <p:txBody>
          <a:bodyPr lIns="68580" tIns="34290" rIns="68580" bIns="34290"/>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s-ES"/>
              <a:t>Haga clic para modificar el estilo de texto del patrón</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1"/>
            <a:ext cx="5486400" cy="425054"/>
          </a:xfrm>
          <a:prstGeom prst="rect">
            <a:avLst/>
          </a:prstGeom>
        </p:spPr>
        <p:txBody>
          <a:bodyPr lIns="68580" tIns="34290" rIns="68580" bIns="34290" anchor="b"/>
          <a:lstStyle>
            <a:lvl1pPr algn="l">
              <a:defRPr sz="15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288" y="459581"/>
            <a:ext cx="5486400" cy="3086100"/>
          </a:xfrm>
          <a:prstGeom prst="rect">
            <a:avLst/>
          </a:prstGeo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s-ES" noProof="0"/>
              <a:t>Haga clic en el icono para agregar una imagen</a:t>
            </a:r>
            <a:endParaRPr lang="es-EC" noProof="0"/>
          </a:p>
        </p:txBody>
      </p:sp>
      <p:sp>
        <p:nvSpPr>
          <p:cNvPr id="4" name="3 Marcador de texto"/>
          <p:cNvSpPr>
            <a:spLocks noGrp="1"/>
          </p:cNvSpPr>
          <p:nvPr>
            <p:ph type="body" sz="half" idx="2"/>
          </p:nvPr>
        </p:nvSpPr>
        <p:spPr>
          <a:xfrm>
            <a:off x="1792288" y="4025504"/>
            <a:ext cx="5486400" cy="603647"/>
          </a:xfrm>
          <a:prstGeom prst="rect">
            <a:avLst/>
          </a:prstGeom>
        </p:spPr>
        <p:txBody>
          <a:bodyPr lIns="68580" tIns="34290" rIns="68580" bIns="34290"/>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s-ES"/>
              <a:t>Haga clic para modificar el estilo de texto del patrón</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1"/>
            <a:ext cx="9144000" cy="465535"/>
          </a:xfrm>
          <a:prstGeom prst="rect">
            <a:avLst/>
          </a:prstGeom>
          <a:gradFill rotWithShape="1">
            <a:gsLst>
              <a:gs pos="0">
                <a:schemeClr val="bg1"/>
              </a:gs>
              <a:gs pos="100000">
                <a:srgbClr val="9EB786"/>
              </a:gs>
            </a:gsLst>
            <a:lin ang="0" scaled="1"/>
          </a:gradFill>
          <a:ln>
            <a:noFill/>
          </a:ln>
          <a:extLst/>
        </p:spPr>
        <p:txBody>
          <a:bodyPr wrap="none" lIns="68580" tIns="34290" rIns="68580" bIns="3429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base" hangingPunct="1">
              <a:spcBef>
                <a:spcPct val="0"/>
              </a:spcBef>
              <a:spcAft>
                <a:spcPct val="0"/>
              </a:spcAft>
              <a:defRPr/>
            </a:pPr>
            <a:endParaRPr lang="es-EC" altLang="es-EC" sz="1400">
              <a:solidFill>
                <a:srgbClr val="000000"/>
              </a:solidFill>
            </a:endParaRPr>
          </a:p>
        </p:txBody>
      </p:sp>
      <p:sp>
        <p:nvSpPr>
          <p:cNvPr id="1027" name="Rectangle 21"/>
          <p:cNvSpPr>
            <a:spLocks noChangeArrowheads="1"/>
          </p:cNvSpPr>
          <p:nvPr/>
        </p:nvSpPr>
        <p:spPr bwMode="auto">
          <a:xfrm rot="10800000">
            <a:off x="0" y="4731544"/>
            <a:ext cx="7885510" cy="411956"/>
          </a:xfrm>
          <a:prstGeom prst="rect">
            <a:avLst/>
          </a:prstGeom>
          <a:gradFill rotWithShape="1">
            <a:gsLst>
              <a:gs pos="0">
                <a:schemeClr val="bg1"/>
              </a:gs>
              <a:gs pos="100000">
                <a:srgbClr val="9EB786"/>
              </a:gs>
            </a:gsLst>
            <a:lin ang="0" scaled="1"/>
          </a:gradFill>
          <a:ln>
            <a:noFill/>
          </a:ln>
          <a:extLst/>
        </p:spPr>
        <p:txBody>
          <a:bodyPr wrap="none" lIns="68580" tIns="34290" rIns="68580" bIns="3429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800" eaLnBrk="1" fontAlgn="base" hangingPunct="1">
              <a:spcBef>
                <a:spcPct val="0"/>
              </a:spcBef>
              <a:spcAft>
                <a:spcPct val="0"/>
              </a:spcAft>
              <a:defRPr/>
            </a:pPr>
            <a:endParaRPr lang="es-EC" altLang="es-EC" sz="1400">
              <a:solidFill>
                <a:srgbClr val="000000"/>
              </a:solidFill>
            </a:endParaRPr>
          </a:p>
        </p:txBody>
      </p:sp>
      <p:sp>
        <p:nvSpPr>
          <p:cNvPr id="1028" name="Line 23"/>
          <p:cNvSpPr>
            <a:spLocks noChangeShapeType="1"/>
          </p:cNvSpPr>
          <p:nvPr/>
        </p:nvSpPr>
        <p:spPr bwMode="auto">
          <a:xfrm rot="10800000" flipH="1">
            <a:off x="25004" y="4722019"/>
            <a:ext cx="666035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68580" tIns="34290" rIns="68580" bIns="34290"/>
          <a:lstStyle/>
          <a:p>
            <a:pPr defTabSz="685800" eaLnBrk="0" fontAlgn="base" hangingPunct="0">
              <a:spcBef>
                <a:spcPct val="0"/>
              </a:spcBef>
              <a:spcAft>
                <a:spcPct val="0"/>
              </a:spcAft>
            </a:pPr>
            <a:endParaRPr lang="es-EC" sz="1400">
              <a:solidFill>
                <a:prstClr val="black"/>
              </a:solidFill>
              <a:latin typeface="Arial" panose="020B0604020202020204" pitchFamily="34" charset="0"/>
              <a:cs typeface="Arial" panose="020B0604020202020204" pitchFamily="34" charset="0"/>
            </a:endParaRPr>
          </a:p>
        </p:txBody>
      </p:sp>
      <p:sp>
        <p:nvSpPr>
          <p:cNvPr id="1029" name="Line 24"/>
          <p:cNvSpPr>
            <a:spLocks noChangeShapeType="1"/>
          </p:cNvSpPr>
          <p:nvPr/>
        </p:nvSpPr>
        <p:spPr bwMode="auto">
          <a:xfrm rot="10800000" flipH="1">
            <a:off x="25004" y="4683919"/>
            <a:ext cx="6660356"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lIns="68580" tIns="34290" rIns="68580" bIns="34290"/>
          <a:lstStyle/>
          <a:p>
            <a:pPr defTabSz="685800" eaLnBrk="0" fontAlgn="base" hangingPunct="0">
              <a:spcBef>
                <a:spcPct val="0"/>
              </a:spcBef>
              <a:spcAft>
                <a:spcPct val="0"/>
              </a:spcAft>
            </a:pPr>
            <a:endParaRPr lang="es-EC" sz="1400">
              <a:solidFill>
                <a:prstClr val="black"/>
              </a:solidFill>
              <a:latin typeface="Arial" panose="020B0604020202020204" pitchFamily="34" charset="0"/>
              <a:cs typeface="Arial" panose="020B0604020202020204" pitchFamily="34" charset="0"/>
            </a:endParaRPr>
          </a:p>
        </p:txBody>
      </p:sp>
      <p:pic>
        <p:nvPicPr>
          <p:cNvPr id="1030" name="Picture 26" descr="LOGO ESPE ORIGINAL copia"/>
          <p:cNvPicPr>
            <a:picLocks noChangeAspect="1" noChangeArrowheads="1"/>
          </p:cNvPicPr>
          <p:nvPr/>
        </p:nvPicPr>
        <p:blipFill>
          <a:blip r:embed="rId13" cstate="print">
            <a:extLst>
              <a:ext uri="{28A0092B-C50C-407E-A947-70E740481C1C}">
                <a14:useLocalDpi xmlns:a14="http://schemas.microsoft.com/office/drawing/2010/main" val="0"/>
              </a:ext>
            </a:extLst>
          </a:blip>
          <a:srcRect l="3070"/>
          <a:stretch>
            <a:fillRect/>
          </a:stretch>
        </p:blipFill>
        <p:spPr bwMode="auto">
          <a:xfrm>
            <a:off x="6732985" y="4462463"/>
            <a:ext cx="2305050"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248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p:titleStyle>
    <p:bodyStyle>
      <a:lvl1pPr marL="257175" indent="-257175" algn="l" rtl="0" eaLnBrk="0" fontAlgn="base" hangingPunct="0">
        <a:spcBef>
          <a:spcPct val="20000"/>
        </a:spcBef>
        <a:spcAft>
          <a:spcPct val="0"/>
        </a:spcAft>
        <a:buChar char="•"/>
        <a:defRPr sz="1800">
          <a:solidFill>
            <a:schemeClr val="bg1"/>
          </a:solidFill>
          <a:latin typeface="+mn-lt"/>
          <a:ea typeface="+mn-ea"/>
          <a:cs typeface="+mn-cs"/>
        </a:defRPr>
      </a:lvl1pPr>
      <a:lvl2pPr marL="557213" indent="-214313" algn="l" rtl="0" eaLnBrk="0" fontAlgn="base" hangingPunct="0">
        <a:spcBef>
          <a:spcPct val="20000"/>
        </a:spcBef>
        <a:spcAft>
          <a:spcPct val="0"/>
        </a:spcAft>
        <a:buChar char="–"/>
        <a:defRPr sz="1800">
          <a:solidFill>
            <a:schemeClr val="bg1"/>
          </a:solidFill>
          <a:latin typeface="+mn-lt"/>
        </a:defRPr>
      </a:lvl2pPr>
      <a:lvl3pPr marL="857250" indent="-171450" algn="l" rtl="0" eaLnBrk="0" fontAlgn="base" hangingPunct="0">
        <a:spcBef>
          <a:spcPct val="20000"/>
        </a:spcBef>
        <a:spcAft>
          <a:spcPct val="0"/>
        </a:spcAft>
        <a:buChar char="•"/>
        <a:defRPr sz="1800">
          <a:solidFill>
            <a:schemeClr val="bg1"/>
          </a:solidFill>
          <a:latin typeface="+mn-lt"/>
        </a:defRPr>
      </a:lvl3pPr>
      <a:lvl4pPr marL="1200150" indent="-171450" algn="l" rtl="0" eaLnBrk="0" fontAlgn="base" hangingPunct="0">
        <a:spcBef>
          <a:spcPct val="20000"/>
        </a:spcBef>
        <a:spcAft>
          <a:spcPct val="0"/>
        </a:spcAft>
        <a:buChar char="–"/>
        <a:defRPr sz="1800">
          <a:solidFill>
            <a:schemeClr val="bg1"/>
          </a:solidFill>
          <a:latin typeface="+mn-lt"/>
        </a:defRPr>
      </a:lvl4pPr>
      <a:lvl5pPr marL="1543050" indent="-171450" algn="l" rtl="0" eaLnBrk="0" fontAlgn="base" hangingPunct="0">
        <a:spcBef>
          <a:spcPct val="20000"/>
        </a:spcBef>
        <a:spcAft>
          <a:spcPct val="0"/>
        </a:spcAft>
        <a:buChar char="»"/>
        <a:defRPr sz="1800">
          <a:solidFill>
            <a:schemeClr val="bg1"/>
          </a:solidFill>
          <a:latin typeface="+mn-lt"/>
        </a:defRPr>
      </a:lvl5pPr>
      <a:lvl6pPr marL="1885950" indent="-171450" algn="l" rtl="0" eaLnBrk="1" fontAlgn="base" hangingPunct="1">
        <a:spcBef>
          <a:spcPct val="20000"/>
        </a:spcBef>
        <a:spcAft>
          <a:spcPct val="0"/>
        </a:spcAft>
        <a:buChar char="»"/>
        <a:defRPr sz="1800">
          <a:solidFill>
            <a:schemeClr val="bg1"/>
          </a:solidFill>
          <a:latin typeface="+mn-lt"/>
        </a:defRPr>
      </a:lvl6pPr>
      <a:lvl7pPr marL="2228850" indent="-171450" algn="l" rtl="0" eaLnBrk="1" fontAlgn="base" hangingPunct="1">
        <a:spcBef>
          <a:spcPct val="20000"/>
        </a:spcBef>
        <a:spcAft>
          <a:spcPct val="0"/>
        </a:spcAft>
        <a:buChar char="»"/>
        <a:defRPr sz="1800">
          <a:solidFill>
            <a:schemeClr val="bg1"/>
          </a:solidFill>
          <a:latin typeface="+mn-lt"/>
        </a:defRPr>
      </a:lvl7pPr>
      <a:lvl8pPr marL="2571750" indent="-171450" algn="l" rtl="0" eaLnBrk="1" fontAlgn="base" hangingPunct="1">
        <a:spcBef>
          <a:spcPct val="20000"/>
        </a:spcBef>
        <a:spcAft>
          <a:spcPct val="0"/>
        </a:spcAft>
        <a:buChar char="»"/>
        <a:defRPr sz="1800">
          <a:solidFill>
            <a:schemeClr val="bg1"/>
          </a:solidFill>
          <a:latin typeface="+mn-lt"/>
        </a:defRPr>
      </a:lvl8pPr>
      <a:lvl9pPr marL="2914650" indent="-171450" algn="l" rtl="0" eaLnBrk="1" fontAlgn="base" hangingPunct="1">
        <a:spcBef>
          <a:spcPct val="20000"/>
        </a:spcBef>
        <a:spcAft>
          <a:spcPct val="0"/>
        </a:spcAft>
        <a:buChar char="»"/>
        <a:defRPr sz="1800">
          <a:solidFill>
            <a:schemeClr val="bg1"/>
          </a:solidFill>
          <a:latin typeface="+mn-lt"/>
        </a:defRPr>
      </a:lvl9pPr>
    </p:bodyStyle>
    <p:otherStyle>
      <a:defPPr>
        <a:defRPr lang="es-EC"/>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diagramData" Target="../diagrams/data7.xml"/><Relationship Id="rId3" Type="http://schemas.openxmlformats.org/officeDocument/2006/relationships/diagramLayout" Target="../diagrams/layout4.xml"/><Relationship Id="rId21" Type="http://schemas.openxmlformats.org/officeDocument/2006/relationships/diagramColors" Target="../diagrams/colors7.xml"/><Relationship Id="rId7" Type="http://schemas.openxmlformats.org/officeDocument/2006/relationships/image" Target="../media/image6.png"/><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diagramData" Target="../diagrams/data4.xml"/><Relationship Id="rId16" Type="http://schemas.openxmlformats.org/officeDocument/2006/relationships/diagramColors" Target="../diagrams/colors6.xml"/><Relationship Id="rId20" Type="http://schemas.openxmlformats.org/officeDocument/2006/relationships/diagramQuickStyle" Target="../diagrams/quickStyle7.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diagramColors" Target="../diagrams/colors5.xml"/><Relationship Id="rId5" Type="http://schemas.openxmlformats.org/officeDocument/2006/relationships/diagramColors" Target="../diagrams/colors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19" Type="http://schemas.openxmlformats.org/officeDocument/2006/relationships/diagramLayout" Target="../diagrams/layout7.xml"/><Relationship Id="rId4" Type="http://schemas.openxmlformats.org/officeDocument/2006/relationships/diagramQuickStyle" Target="../diagrams/quickStyle4.xml"/><Relationship Id="rId9" Type="http://schemas.openxmlformats.org/officeDocument/2006/relationships/diagramLayout" Target="../diagrams/layout5.xml"/><Relationship Id="rId14" Type="http://schemas.openxmlformats.org/officeDocument/2006/relationships/diagramLayout" Target="../diagrams/layout6.xml"/><Relationship Id="rId22" Type="http://schemas.microsoft.com/office/2007/relationships/diagramDrawing" Target="../diagrams/drawing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diagramLayout" Target="../diagrams/layout3.xml"/><Relationship Id="rId7" Type="http://schemas.openxmlformats.org/officeDocument/2006/relationships/image" Target="../media/image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102" y="0"/>
            <a:ext cx="3024336" cy="77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1493248" y="987574"/>
            <a:ext cx="6624736" cy="338554"/>
          </a:xfrm>
          <a:prstGeom prst="rect">
            <a:avLst/>
          </a:prstGeom>
        </p:spPr>
        <p:txBody>
          <a:bodyPr wrap="square">
            <a:spAutoFit/>
          </a:bodyPr>
          <a:lstStyle/>
          <a:p>
            <a:pPr algn="ctr"/>
            <a:r>
              <a:rPr lang="es-CO" sz="1600" b="1" dirty="0">
                <a:latin typeface="Times New Roman" panose="02020603050405020304" pitchFamily="18" charset="0"/>
                <a:cs typeface="Times New Roman" panose="02020603050405020304" pitchFamily="18" charset="0"/>
              </a:rPr>
              <a:t>DEPARTAMENTO DE CIENCIAS DE LA VIDA Y LA AGRICULTURA</a:t>
            </a:r>
            <a:endParaRPr lang="es-EC" sz="1600" b="1" dirty="0">
              <a:latin typeface="Times New Roman" panose="02020603050405020304" pitchFamily="18" charset="0"/>
              <a:cs typeface="Times New Roman" panose="02020603050405020304" pitchFamily="18" charset="0"/>
            </a:endParaRPr>
          </a:p>
        </p:txBody>
      </p:sp>
      <p:sp>
        <p:nvSpPr>
          <p:cNvPr id="4" name="3 Rectángulo"/>
          <p:cNvSpPr/>
          <p:nvPr/>
        </p:nvSpPr>
        <p:spPr>
          <a:xfrm>
            <a:off x="2301693" y="1491630"/>
            <a:ext cx="5007846" cy="338554"/>
          </a:xfrm>
          <a:prstGeom prst="rect">
            <a:avLst/>
          </a:prstGeom>
        </p:spPr>
        <p:txBody>
          <a:bodyPr wrap="none">
            <a:spAutoFit/>
          </a:bodyPr>
          <a:lstStyle/>
          <a:p>
            <a:pPr algn="ctr"/>
            <a:r>
              <a:rPr lang="es-CO" sz="1600" b="1" dirty="0">
                <a:latin typeface="Times New Roman" panose="02020603050405020304" pitchFamily="18" charset="0"/>
                <a:cs typeface="Times New Roman" panose="02020603050405020304" pitchFamily="18" charset="0"/>
              </a:rPr>
              <a:t>CARRERA DE INGENIERÍA EN BIOTECNOLOGÍA</a:t>
            </a:r>
            <a:endParaRPr lang="es-EC" sz="1600" b="1" dirty="0">
              <a:latin typeface="Times New Roman" panose="02020603050405020304" pitchFamily="18" charset="0"/>
              <a:cs typeface="Times New Roman" panose="02020603050405020304" pitchFamily="18" charset="0"/>
            </a:endParaRPr>
          </a:p>
        </p:txBody>
      </p:sp>
      <p:sp>
        <p:nvSpPr>
          <p:cNvPr id="5" name="4 Rectángulo"/>
          <p:cNvSpPr/>
          <p:nvPr/>
        </p:nvSpPr>
        <p:spPr>
          <a:xfrm>
            <a:off x="1115616" y="2067694"/>
            <a:ext cx="7380000" cy="1077218"/>
          </a:xfrm>
          <a:prstGeom prst="rect">
            <a:avLst/>
          </a:prstGeom>
        </p:spPr>
        <p:txBody>
          <a:bodyPr wrap="square">
            <a:spAutoFit/>
          </a:bodyPr>
          <a:lstStyle/>
          <a:p>
            <a:pPr algn="ctr"/>
            <a:r>
              <a:rPr lang="es-CO" sz="1600" b="1" dirty="0">
                <a:latin typeface="Times New Roman" panose="02020603050405020304" pitchFamily="18" charset="0"/>
                <a:cs typeface="Times New Roman" panose="02020603050405020304" pitchFamily="18" charset="0"/>
              </a:rPr>
              <a:t>TEMA:</a:t>
            </a:r>
            <a:r>
              <a:rPr lang="es-CO" sz="1600" dirty="0">
                <a:latin typeface="Times New Roman" panose="02020603050405020304" pitchFamily="18" charset="0"/>
                <a:cs typeface="Times New Roman" panose="02020603050405020304" pitchFamily="18" charset="0"/>
              </a:rPr>
              <a:t> </a:t>
            </a:r>
            <a:r>
              <a:rPr lang="es-CO" sz="1600" dirty="0" smtClean="0">
                <a:latin typeface="Times New Roman" panose="02020603050405020304" pitchFamily="18" charset="0"/>
                <a:cs typeface="Times New Roman" panose="02020603050405020304" pitchFamily="18" charset="0"/>
              </a:rPr>
              <a:t>“ESTABLECIMIENTO </a:t>
            </a:r>
            <a:r>
              <a:rPr lang="es-CO" sz="1600" i="1" dirty="0">
                <a:latin typeface="Times New Roman" panose="02020603050405020304" pitchFamily="18" charset="0"/>
                <a:cs typeface="Times New Roman" panose="02020603050405020304" pitchFamily="18" charset="0"/>
              </a:rPr>
              <a:t>IN VITRO</a:t>
            </a:r>
            <a:r>
              <a:rPr lang="es-CO" sz="1600" dirty="0">
                <a:latin typeface="Times New Roman" panose="02020603050405020304" pitchFamily="18" charset="0"/>
                <a:cs typeface="Times New Roman" panose="02020603050405020304" pitchFamily="18" charset="0"/>
              </a:rPr>
              <a:t> DE LÍNEAS CELULARES DE LECHERO BLANCO (</a:t>
            </a:r>
            <a:r>
              <a:rPr lang="es-CO" sz="1600" i="1" dirty="0">
                <a:latin typeface="Times New Roman" panose="02020603050405020304" pitchFamily="18" charset="0"/>
                <a:cs typeface="Times New Roman" panose="02020603050405020304" pitchFamily="18" charset="0"/>
              </a:rPr>
              <a:t>Euphorbia laurifolia </a:t>
            </a:r>
            <a:r>
              <a:rPr lang="es-CO" sz="1600" dirty="0" err="1">
                <a:latin typeface="Times New Roman" panose="02020603050405020304" pitchFamily="18" charset="0"/>
                <a:cs typeface="Times New Roman" panose="02020603050405020304" pitchFamily="18" charset="0"/>
              </a:rPr>
              <a:t>Juss</a:t>
            </a:r>
            <a:r>
              <a:rPr lang="es-CO" sz="1600" dirty="0">
                <a:latin typeface="Times New Roman" panose="02020603050405020304" pitchFamily="18" charset="0"/>
                <a:cs typeface="Times New Roman" panose="02020603050405020304" pitchFamily="18" charset="0"/>
              </a:rPr>
              <a:t>. </a:t>
            </a:r>
            <a:r>
              <a:rPr lang="es-CO" sz="1600" dirty="0" smtClean="0">
                <a:latin typeface="Times New Roman" panose="02020603050405020304" pitchFamily="18" charset="0"/>
                <a:cs typeface="Times New Roman" panose="02020603050405020304" pitchFamily="18" charset="0"/>
              </a:rPr>
              <a:t>ex Lam.) </a:t>
            </a:r>
            <a:r>
              <a:rPr lang="es-CO" sz="1600" dirty="0">
                <a:latin typeface="Times New Roman" panose="02020603050405020304" pitchFamily="18" charset="0"/>
                <a:cs typeface="Times New Roman" panose="02020603050405020304" pitchFamily="18" charset="0"/>
              </a:rPr>
              <a:t>A PARTIR DE SEGMENTOS DE TALLO  PARA LA POSTERIOR APLICACIÓN EN ANÁLISIS DE LA ACTIVIDAD CITOTÓXICA Y </a:t>
            </a:r>
            <a:r>
              <a:rPr lang="es-CO" sz="1600" dirty="0" smtClean="0">
                <a:latin typeface="Times New Roman" panose="02020603050405020304" pitchFamily="18" charset="0"/>
                <a:cs typeface="Times New Roman" panose="02020603050405020304" pitchFamily="18" charset="0"/>
              </a:rPr>
              <a:t>ANTIMICROBIANA”</a:t>
            </a:r>
            <a:endParaRPr lang="es-EC" sz="1600" dirty="0">
              <a:latin typeface="Times New Roman" panose="02020603050405020304" pitchFamily="18" charset="0"/>
              <a:cs typeface="Times New Roman" panose="02020603050405020304" pitchFamily="18" charset="0"/>
            </a:endParaRPr>
          </a:p>
        </p:txBody>
      </p:sp>
      <p:sp>
        <p:nvSpPr>
          <p:cNvPr id="6" name="5 Rectángulo"/>
          <p:cNvSpPr/>
          <p:nvPr/>
        </p:nvSpPr>
        <p:spPr>
          <a:xfrm>
            <a:off x="4130668" y="3507854"/>
            <a:ext cx="4103278" cy="338554"/>
          </a:xfrm>
          <a:prstGeom prst="rect">
            <a:avLst/>
          </a:prstGeom>
        </p:spPr>
        <p:txBody>
          <a:bodyPr wrap="square">
            <a:spAutoFit/>
          </a:bodyPr>
          <a:lstStyle/>
          <a:p>
            <a:pPr algn="ctr"/>
            <a:r>
              <a:rPr lang="es-CO" sz="1600" dirty="0" smtClean="0">
                <a:latin typeface="Times New Roman" panose="02020603050405020304" pitchFamily="18" charset="0"/>
                <a:cs typeface="Times New Roman" panose="02020603050405020304" pitchFamily="18" charset="0"/>
              </a:rPr>
              <a:t>DANIEL </a:t>
            </a:r>
            <a:r>
              <a:rPr lang="es-CO" sz="1600" dirty="0">
                <a:latin typeface="Times New Roman" panose="02020603050405020304" pitchFamily="18" charset="0"/>
                <a:cs typeface="Times New Roman" panose="02020603050405020304" pitchFamily="18" charset="0"/>
              </a:rPr>
              <a:t>SANTIAGO VACA SANTAMARÍA</a:t>
            </a:r>
            <a:endParaRPr lang="es-EC"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704207"/>
            <a:ext cx="8229600" cy="2019671"/>
          </a:xfrm>
        </p:spPr>
        <p:txBody>
          <a:bodyPr/>
          <a:lstStyle/>
          <a:p>
            <a:pPr marL="0" indent="0" algn="just">
              <a:buNone/>
            </a:pPr>
            <a:r>
              <a:rPr lang="es-EC" sz="2000" dirty="0">
                <a:solidFill>
                  <a:schemeClr val="tx1"/>
                </a:solidFill>
              </a:rPr>
              <a:t>La exposición de los segmentos de tallo de lechero blanco a diferentes concentraciones de fitorreguladores inducirá a la formación de callo a partir de los cuales se establecerán distintas líneas celulares </a:t>
            </a:r>
            <a:r>
              <a:rPr lang="es-CO" sz="2000" dirty="0">
                <a:solidFill>
                  <a:schemeClr val="tx1"/>
                </a:solidFill>
              </a:rPr>
              <a:t>para la posterior aplicación en análisis de la actividad citotóxica y antimicrobiana</a:t>
            </a:r>
            <a:r>
              <a:rPr lang="es-EC" sz="2000" dirty="0">
                <a:solidFill>
                  <a:schemeClr val="tx1"/>
                </a:solidFill>
              </a:rPr>
              <a:t>.</a:t>
            </a:r>
          </a:p>
          <a:p>
            <a:pPr algn="just"/>
            <a:endParaRPr lang="es-EC" sz="2000" dirty="0">
              <a:solidFill>
                <a:schemeClr val="tx1"/>
              </a:solidFill>
            </a:endParaRPr>
          </a:p>
        </p:txBody>
      </p:sp>
      <p:pic>
        <p:nvPicPr>
          <p:cNvPr id="4" name="3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a:spLocks noGrp="1"/>
          </p:cNvSpPr>
          <p:nvPr>
            <p:ph type="title"/>
          </p:nvPr>
        </p:nvSpPr>
        <p:spPr>
          <a:xfrm>
            <a:off x="457200" y="51470"/>
            <a:ext cx="8229600" cy="857250"/>
          </a:xfrm>
        </p:spPr>
        <p:txBody>
          <a:bodyPr/>
          <a:lstStyle/>
          <a:p>
            <a:r>
              <a:rPr lang="es-EC" dirty="0" smtClean="0">
                <a:solidFill>
                  <a:schemeClr val="tx1"/>
                </a:solidFill>
                <a:latin typeface="Times New Roman" panose="02020603050405020304" pitchFamily="18" charset="0"/>
                <a:cs typeface="Times New Roman" panose="02020603050405020304" pitchFamily="18" charset="0"/>
              </a:rPr>
              <a:t>Hipótesis</a:t>
            </a:r>
            <a:endParaRPr lang="es-EC"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2640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a:spLocks noGrp="1"/>
          </p:cNvSpPr>
          <p:nvPr>
            <p:ph type="title"/>
          </p:nvPr>
        </p:nvSpPr>
        <p:spPr>
          <a:xfrm>
            <a:off x="457200" y="51470"/>
            <a:ext cx="8229600" cy="857250"/>
          </a:xfrm>
        </p:spPr>
        <p:txBody>
          <a:bodyPr/>
          <a:lstStyle/>
          <a:p>
            <a:r>
              <a:rPr lang="es-EC" dirty="0" smtClean="0">
                <a:solidFill>
                  <a:schemeClr val="tx1"/>
                </a:solidFill>
                <a:latin typeface="Times New Roman" panose="02020603050405020304" pitchFamily="18" charset="0"/>
                <a:cs typeface="Times New Roman" panose="02020603050405020304" pitchFamily="18" charset="0"/>
              </a:rPr>
              <a:t>Materiales y Métodos</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6" name="5 Rectángulo redondeado"/>
          <p:cNvSpPr/>
          <p:nvPr/>
        </p:nvSpPr>
        <p:spPr>
          <a:xfrm>
            <a:off x="395536" y="555526"/>
            <a:ext cx="2016224" cy="36004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smtClean="0"/>
              <a:t>Fase de campo</a:t>
            </a:r>
            <a:endParaRPr lang="es-EC" dirty="0"/>
          </a:p>
        </p:txBody>
      </p:sp>
      <p:sp>
        <p:nvSpPr>
          <p:cNvPr id="11" name="10 CuadroTexto"/>
          <p:cNvSpPr txBox="1"/>
          <p:nvPr/>
        </p:nvSpPr>
        <p:spPr>
          <a:xfrm>
            <a:off x="3407951" y="2803306"/>
            <a:ext cx="5484529" cy="461665"/>
          </a:xfrm>
          <a:prstGeom prst="rect">
            <a:avLst/>
          </a:prstGeom>
          <a:noFill/>
        </p:spPr>
        <p:txBody>
          <a:bodyPr wrap="square" rtlCol="0">
            <a:spAutoFit/>
          </a:bodyPr>
          <a:lstStyle/>
          <a:p>
            <a:pPr algn="ctr"/>
            <a:r>
              <a:rPr lang="es-EC" sz="1200" b="1" i="1" dirty="0" smtClean="0">
                <a:latin typeface="Times New Roman" panose="02020603050405020304" pitchFamily="18" charset="0"/>
                <a:cs typeface="Times New Roman" panose="02020603050405020304" pitchFamily="18" charset="0"/>
              </a:rPr>
              <a:t>Figura 9. </a:t>
            </a:r>
            <a:r>
              <a:rPr lang="es-EC" sz="1200" dirty="0" smtClean="0">
                <a:latin typeface="Times New Roman" panose="02020603050405020304" pitchFamily="18" charset="0"/>
                <a:cs typeface="Times New Roman" panose="02020603050405020304" pitchFamily="18" charset="0"/>
              </a:rPr>
              <a:t>Lechero blanco en zona rural de la parroquia Aloasí. Pichincha. Fuente (Vaca, 2018).</a:t>
            </a:r>
            <a:endParaRPr lang="es-EC" sz="1200" dirty="0">
              <a:latin typeface="Times New Roman" panose="02020603050405020304" pitchFamily="18" charset="0"/>
              <a:cs typeface="Times New Roman" panose="02020603050405020304" pitchFamily="18" charset="0"/>
            </a:endParaRPr>
          </a:p>
        </p:txBody>
      </p:sp>
      <p:pic>
        <p:nvPicPr>
          <p:cNvPr id="717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79" t="9162" r="16619" b="7126"/>
          <a:stretch/>
        </p:blipFill>
        <p:spPr bwMode="auto">
          <a:xfrm>
            <a:off x="3407951" y="1059582"/>
            <a:ext cx="2582426" cy="174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238" t="9558" r="10043" b="5245"/>
          <a:stretch/>
        </p:blipFill>
        <p:spPr bwMode="auto">
          <a:xfrm>
            <a:off x="5990377" y="1059583"/>
            <a:ext cx="2902103" cy="174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0" name="Picture 12" descr="Resultado de imagen para pichincha map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064543"/>
            <a:ext cx="2784302" cy="2997766"/>
          </a:xfrm>
          <a:prstGeom prst="rect">
            <a:avLst/>
          </a:prstGeom>
          <a:noFill/>
          <a:extLst>
            <a:ext uri="{909E8E84-426E-40DD-AFC4-6F175D3DCCD1}">
              <a14:hiddenFill xmlns:a14="http://schemas.microsoft.com/office/drawing/2010/main">
                <a:solidFill>
                  <a:srgbClr val="FFFFFF"/>
                </a:solidFill>
              </a14:hiddenFill>
            </a:ext>
          </a:extLst>
        </p:spPr>
      </p:pic>
      <p:sp>
        <p:nvSpPr>
          <p:cNvPr id="17" name="16 CuadroTexto"/>
          <p:cNvSpPr txBox="1"/>
          <p:nvPr/>
        </p:nvSpPr>
        <p:spPr>
          <a:xfrm>
            <a:off x="3407951" y="3291830"/>
            <a:ext cx="3362432" cy="861774"/>
          </a:xfrm>
          <a:prstGeom prst="rect">
            <a:avLst/>
          </a:prstGeom>
          <a:noFill/>
        </p:spPr>
        <p:txBody>
          <a:bodyPr wrap="square" rtlCol="0">
            <a:spAutoFit/>
          </a:bodyPr>
          <a:lstStyle/>
          <a:p>
            <a:pPr marL="285750" indent="-285750">
              <a:buFont typeface="Courier New" panose="02070309020205020404" pitchFamily="49" charset="0"/>
              <a:buChar char="o"/>
            </a:pPr>
            <a:r>
              <a:rPr lang="es-EC" sz="1600" dirty="0" smtClean="0"/>
              <a:t>Plantas semileñosas</a:t>
            </a:r>
          </a:p>
          <a:p>
            <a:pPr marL="285750" indent="-285750">
              <a:buFont typeface="Courier New" panose="02070309020205020404" pitchFamily="49" charset="0"/>
              <a:buChar char="o"/>
            </a:pPr>
            <a:r>
              <a:rPr lang="es-EC" sz="1600" dirty="0" smtClean="0"/>
              <a:t>Estado vegetativo joven</a:t>
            </a:r>
          </a:p>
          <a:p>
            <a:pPr marL="285750" indent="-285750">
              <a:buFont typeface="Courier New" panose="02070309020205020404" pitchFamily="49" charset="0"/>
              <a:buChar char="o"/>
            </a:pPr>
            <a:r>
              <a:rPr lang="es-EC" sz="1600" dirty="0" smtClean="0"/>
              <a:t>Sanas visiblemente</a:t>
            </a:r>
            <a:endParaRPr lang="es-EC" sz="1600" dirty="0"/>
          </a:p>
        </p:txBody>
      </p:sp>
      <p:sp>
        <p:nvSpPr>
          <p:cNvPr id="18" name="17 CuadroTexto"/>
          <p:cNvSpPr txBox="1"/>
          <p:nvPr/>
        </p:nvSpPr>
        <p:spPr>
          <a:xfrm>
            <a:off x="370401" y="4062309"/>
            <a:ext cx="2809438" cy="461665"/>
          </a:xfrm>
          <a:prstGeom prst="rect">
            <a:avLst/>
          </a:prstGeom>
          <a:noFill/>
        </p:spPr>
        <p:txBody>
          <a:bodyPr wrap="square" rtlCol="0">
            <a:spAutoFit/>
          </a:bodyPr>
          <a:lstStyle/>
          <a:p>
            <a:pPr algn="ctr"/>
            <a:r>
              <a:rPr lang="es-EC" sz="1200" b="1" i="1" dirty="0" smtClean="0">
                <a:latin typeface="Times New Roman" panose="02020603050405020304" pitchFamily="18" charset="0"/>
                <a:cs typeface="Times New Roman" panose="02020603050405020304" pitchFamily="18" charset="0"/>
              </a:rPr>
              <a:t>Figura 8. </a:t>
            </a:r>
            <a:r>
              <a:rPr lang="es-EC" sz="1200" dirty="0" smtClean="0">
                <a:latin typeface="Times New Roman" panose="02020603050405020304" pitchFamily="18" charset="0"/>
                <a:cs typeface="Times New Roman" panose="02020603050405020304" pitchFamily="18" charset="0"/>
              </a:rPr>
              <a:t>Provincia de Pichincha. Fuente (</a:t>
            </a:r>
            <a:r>
              <a:rPr lang="es-EC" sz="1200" dirty="0"/>
              <a:t>Echeverría </a:t>
            </a:r>
            <a:r>
              <a:rPr lang="es-EC" sz="1200" dirty="0" smtClean="0">
                <a:latin typeface="Times New Roman" panose="02020603050405020304" pitchFamily="18" charset="0"/>
                <a:cs typeface="Times New Roman" panose="02020603050405020304" pitchFamily="18" charset="0"/>
              </a:rPr>
              <a:t>, 2017).</a:t>
            </a:r>
            <a:endParaRPr lang="es-EC"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69618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Materiales y Métodos</a:t>
            </a:r>
            <a:endParaRPr lang="es-EC" kern="0" dirty="0">
              <a:solidFill>
                <a:schemeClr val="tx1"/>
              </a:solidFill>
              <a:latin typeface="Times New Roman" panose="02020603050405020304" pitchFamily="18" charset="0"/>
              <a:cs typeface="Times New Roman" panose="02020603050405020304" pitchFamily="18" charset="0"/>
            </a:endParaRPr>
          </a:p>
        </p:txBody>
      </p:sp>
      <p:graphicFrame>
        <p:nvGraphicFramePr>
          <p:cNvPr id="5" name="4 Diagrama"/>
          <p:cNvGraphicFramePr/>
          <p:nvPr>
            <p:extLst>
              <p:ext uri="{D42A27DB-BD31-4B8C-83A1-F6EECF244321}">
                <p14:modId xmlns:p14="http://schemas.microsoft.com/office/powerpoint/2010/main" val="1546136871"/>
              </p:ext>
            </p:extLst>
          </p:nvPr>
        </p:nvGraphicFramePr>
        <p:xfrm>
          <a:off x="1043608" y="1275606"/>
          <a:ext cx="6984776" cy="3240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Rectángulo redondeado"/>
          <p:cNvSpPr/>
          <p:nvPr/>
        </p:nvSpPr>
        <p:spPr>
          <a:xfrm>
            <a:off x="529208" y="771550"/>
            <a:ext cx="2170584" cy="5040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dirty="0" smtClean="0"/>
              <a:t>Fase de laboratorio</a:t>
            </a:r>
            <a:endParaRPr lang="es-EC" dirty="0"/>
          </a:p>
        </p:txBody>
      </p:sp>
      <p:pic>
        <p:nvPicPr>
          <p:cNvPr id="7" name="6 Imag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1 Diagrama"/>
          <p:cNvGraphicFramePr/>
          <p:nvPr>
            <p:extLst>
              <p:ext uri="{D42A27DB-BD31-4B8C-83A1-F6EECF244321}">
                <p14:modId xmlns:p14="http://schemas.microsoft.com/office/powerpoint/2010/main" val="4254384357"/>
              </p:ext>
            </p:extLst>
          </p:nvPr>
        </p:nvGraphicFramePr>
        <p:xfrm>
          <a:off x="611560" y="1203598"/>
          <a:ext cx="1728192" cy="14401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 name="2 Diagrama"/>
          <p:cNvGraphicFramePr/>
          <p:nvPr>
            <p:extLst>
              <p:ext uri="{D42A27DB-BD31-4B8C-83A1-F6EECF244321}">
                <p14:modId xmlns:p14="http://schemas.microsoft.com/office/powerpoint/2010/main" val="3387631433"/>
              </p:ext>
            </p:extLst>
          </p:nvPr>
        </p:nvGraphicFramePr>
        <p:xfrm>
          <a:off x="827584" y="2067694"/>
          <a:ext cx="1800200" cy="158417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10 Diagrama"/>
          <p:cNvGraphicFramePr/>
          <p:nvPr>
            <p:extLst>
              <p:ext uri="{D42A27DB-BD31-4B8C-83A1-F6EECF244321}">
                <p14:modId xmlns:p14="http://schemas.microsoft.com/office/powerpoint/2010/main" val="1668471591"/>
              </p:ext>
            </p:extLst>
          </p:nvPr>
        </p:nvGraphicFramePr>
        <p:xfrm>
          <a:off x="539552" y="3003798"/>
          <a:ext cx="1872208" cy="17640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123825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Materiales y Métodos</a:t>
            </a:r>
            <a:endParaRPr lang="es-EC" kern="0" dirty="0">
              <a:solidFill>
                <a:schemeClr val="tx1"/>
              </a:solidFill>
              <a:latin typeface="Times New Roman" panose="02020603050405020304" pitchFamily="18" charset="0"/>
              <a:cs typeface="Times New Roman" panose="02020603050405020304" pitchFamily="18" charset="0"/>
            </a:endParaRPr>
          </a:p>
        </p:txBody>
      </p:sp>
      <p:sp>
        <p:nvSpPr>
          <p:cNvPr id="6" name="5 Rectángulo redondeado"/>
          <p:cNvSpPr/>
          <p:nvPr/>
        </p:nvSpPr>
        <p:spPr>
          <a:xfrm>
            <a:off x="627548" y="813558"/>
            <a:ext cx="3420956" cy="374571"/>
          </a:xfrm>
          <a:prstGeom prst="round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s-EC" sz="1600" dirty="0" smtClean="0"/>
              <a:t>Desinfección </a:t>
            </a:r>
            <a:r>
              <a:rPr lang="es-EC" sz="1600" dirty="0"/>
              <a:t>de segmentos de </a:t>
            </a:r>
            <a:r>
              <a:rPr lang="es-EC" sz="1600" dirty="0" smtClean="0"/>
              <a:t>tallo</a:t>
            </a:r>
            <a:endParaRPr lang="es-EC" sz="1600" dirty="0"/>
          </a:p>
        </p:txBody>
      </p:sp>
      <p:graphicFrame>
        <p:nvGraphicFramePr>
          <p:cNvPr id="7" name="6 Tabla"/>
          <p:cNvGraphicFramePr>
            <a:graphicFrameLocks noGrp="1"/>
          </p:cNvGraphicFramePr>
          <p:nvPr>
            <p:extLst>
              <p:ext uri="{D42A27DB-BD31-4B8C-83A1-F6EECF244321}">
                <p14:modId xmlns:p14="http://schemas.microsoft.com/office/powerpoint/2010/main" val="3838407934"/>
              </p:ext>
            </p:extLst>
          </p:nvPr>
        </p:nvGraphicFramePr>
        <p:xfrm>
          <a:off x="5646823" y="1294414"/>
          <a:ext cx="2592288" cy="2182878"/>
        </p:xfrm>
        <a:graphic>
          <a:graphicData uri="http://schemas.openxmlformats.org/drawingml/2006/table">
            <a:tbl>
              <a:tblPr firstRow="1" firstCol="1" bandRow="1">
                <a:tableStyleId>{5940675A-B579-460E-94D1-54222C63F5DA}</a:tableStyleId>
              </a:tblPr>
              <a:tblGrid>
                <a:gridCol w="792088"/>
                <a:gridCol w="864096"/>
                <a:gridCol w="936104"/>
              </a:tblGrid>
              <a:tr h="419990">
                <a:tc>
                  <a:txBody>
                    <a:bodyPr/>
                    <a:lstStyle/>
                    <a:p>
                      <a:pPr indent="0" algn="ctr">
                        <a:lnSpc>
                          <a:spcPct val="100000"/>
                        </a:lnSpc>
                        <a:spcAft>
                          <a:spcPts val="0"/>
                        </a:spcAft>
                      </a:pPr>
                      <a:r>
                        <a:rPr lang="es-CO" sz="1100" dirty="0">
                          <a:effectLst/>
                          <a:latin typeface="+mn-lt"/>
                        </a:rPr>
                        <a:t>Tratamiento</a:t>
                      </a:r>
                      <a:endParaRPr lang="es-EC" sz="1100" dirty="0">
                        <a:effectLst/>
                        <a:latin typeface="+mn-lt"/>
                        <a:ea typeface="Times New Roman"/>
                        <a:cs typeface="Times New Roman"/>
                      </a:endParaRPr>
                    </a:p>
                  </a:txBody>
                  <a:tcPr marL="42426" marR="42426" marT="0" marB="0" anchor="ctr"/>
                </a:tc>
                <a:tc>
                  <a:txBody>
                    <a:bodyPr/>
                    <a:lstStyle/>
                    <a:p>
                      <a:pPr indent="0" algn="ctr">
                        <a:lnSpc>
                          <a:spcPct val="100000"/>
                        </a:lnSpc>
                        <a:spcAft>
                          <a:spcPts val="0"/>
                        </a:spcAft>
                      </a:pPr>
                      <a:r>
                        <a:rPr lang="es-CO" sz="1100" dirty="0">
                          <a:effectLst/>
                          <a:latin typeface="+mn-lt"/>
                        </a:rPr>
                        <a:t>Tiempo de </a:t>
                      </a:r>
                      <a:r>
                        <a:rPr lang="es-CO" sz="1100" dirty="0" smtClean="0">
                          <a:effectLst/>
                          <a:latin typeface="+mn-lt"/>
                        </a:rPr>
                        <a:t>exposición</a:t>
                      </a:r>
                    </a:p>
                    <a:p>
                      <a:pPr indent="0" algn="ctr">
                        <a:lnSpc>
                          <a:spcPct val="100000"/>
                        </a:lnSpc>
                        <a:spcAft>
                          <a:spcPts val="0"/>
                        </a:spcAft>
                      </a:pPr>
                      <a:r>
                        <a:rPr lang="es-CO" sz="1100" dirty="0" smtClean="0">
                          <a:effectLst/>
                          <a:latin typeface="+mn-lt"/>
                          <a:ea typeface="Times New Roman"/>
                          <a:cs typeface="Times New Roman"/>
                        </a:rPr>
                        <a:t>(min)</a:t>
                      </a:r>
                      <a:endParaRPr lang="es-EC" sz="1100" dirty="0">
                        <a:effectLst/>
                        <a:latin typeface="+mn-lt"/>
                        <a:ea typeface="Times New Roman"/>
                        <a:cs typeface="Times New Roman"/>
                      </a:endParaRPr>
                    </a:p>
                  </a:txBody>
                  <a:tcPr marL="42426" marR="42426" marT="0" marB="0" anchor="ctr"/>
                </a:tc>
                <a:tc>
                  <a:txBody>
                    <a:bodyPr/>
                    <a:lstStyle/>
                    <a:p>
                      <a:pPr indent="0" algn="ctr">
                        <a:lnSpc>
                          <a:spcPct val="100000"/>
                        </a:lnSpc>
                        <a:spcAft>
                          <a:spcPts val="0"/>
                        </a:spcAft>
                      </a:pPr>
                      <a:r>
                        <a:rPr lang="es-CO" sz="1100" dirty="0">
                          <a:effectLst/>
                          <a:latin typeface="+mn-lt"/>
                        </a:rPr>
                        <a:t>Concentración </a:t>
                      </a:r>
                      <a:r>
                        <a:rPr lang="es-CO" sz="1100" dirty="0" err="1" smtClean="0">
                          <a:effectLst/>
                          <a:latin typeface="+mn-lt"/>
                        </a:rPr>
                        <a:t>NaClO</a:t>
                      </a:r>
                      <a:endParaRPr lang="es-CO" sz="1100" dirty="0" smtClean="0">
                        <a:effectLst/>
                        <a:latin typeface="+mn-lt"/>
                      </a:endParaRPr>
                    </a:p>
                    <a:p>
                      <a:pPr indent="0" algn="ctr">
                        <a:lnSpc>
                          <a:spcPct val="100000"/>
                        </a:lnSpc>
                        <a:spcAft>
                          <a:spcPts val="0"/>
                        </a:spcAft>
                      </a:pPr>
                      <a:r>
                        <a:rPr lang="es-CO" sz="1100" dirty="0" smtClean="0">
                          <a:effectLst/>
                          <a:latin typeface="+mn-lt"/>
                          <a:ea typeface="Times New Roman"/>
                          <a:cs typeface="Times New Roman"/>
                        </a:rPr>
                        <a:t>(% v/v)</a:t>
                      </a:r>
                      <a:endParaRPr lang="es-EC" sz="1100" dirty="0">
                        <a:effectLst/>
                        <a:latin typeface="+mn-lt"/>
                        <a:ea typeface="Times New Roman"/>
                        <a:cs typeface="Times New Roman"/>
                      </a:endParaRPr>
                    </a:p>
                  </a:txBody>
                  <a:tcPr marL="42426" marR="42426" marT="0" marB="0" anchor="ctr"/>
                </a:tc>
              </a:tr>
              <a:tr h="279993">
                <a:tc>
                  <a:txBody>
                    <a:bodyPr/>
                    <a:lstStyle/>
                    <a:p>
                      <a:pPr indent="0" algn="ctr">
                        <a:lnSpc>
                          <a:spcPct val="100000"/>
                        </a:lnSpc>
                        <a:spcAft>
                          <a:spcPts val="0"/>
                        </a:spcAft>
                      </a:pPr>
                      <a:r>
                        <a:rPr lang="es-CO" sz="1100">
                          <a:effectLst/>
                          <a:latin typeface="+mn-lt"/>
                        </a:rPr>
                        <a:t>T1</a:t>
                      </a:r>
                      <a:endParaRPr lang="es-EC" sz="1100">
                        <a:effectLst/>
                        <a:latin typeface="+mn-lt"/>
                        <a:ea typeface="Times New Roman"/>
                        <a:cs typeface="Times New Roman"/>
                      </a:endParaRPr>
                    </a:p>
                  </a:txBody>
                  <a:tcPr marL="42426" marR="42426" marT="0" marB="0" anchor="ctr"/>
                </a:tc>
                <a:tc>
                  <a:txBody>
                    <a:bodyPr/>
                    <a:lstStyle/>
                    <a:p>
                      <a:pPr indent="0" algn="ctr">
                        <a:lnSpc>
                          <a:spcPct val="100000"/>
                        </a:lnSpc>
                        <a:spcAft>
                          <a:spcPts val="0"/>
                        </a:spcAft>
                      </a:pPr>
                      <a:r>
                        <a:rPr lang="es-CO" sz="1100" dirty="0" smtClean="0">
                          <a:effectLst/>
                          <a:latin typeface="+mn-lt"/>
                        </a:rPr>
                        <a:t>15</a:t>
                      </a:r>
                      <a:endParaRPr lang="es-EC" sz="1100" dirty="0">
                        <a:effectLst/>
                        <a:latin typeface="+mn-lt"/>
                        <a:ea typeface="Times New Roman"/>
                        <a:cs typeface="Times New Roman"/>
                      </a:endParaRPr>
                    </a:p>
                  </a:txBody>
                  <a:tcPr marL="42426" marR="42426" marT="0" marB="0" anchor="ctr"/>
                </a:tc>
                <a:tc>
                  <a:txBody>
                    <a:bodyPr/>
                    <a:lstStyle/>
                    <a:p>
                      <a:pPr indent="0" algn="ctr">
                        <a:lnSpc>
                          <a:spcPct val="100000"/>
                        </a:lnSpc>
                        <a:spcAft>
                          <a:spcPts val="0"/>
                        </a:spcAft>
                      </a:pPr>
                      <a:r>
                        <a:rPr lang="es-CO" sz="1100" dirty="0" smtClean="0">
                          <a:effectLst/>
                          <a:latin typeface="+mn-lt"/>
                        </a:rPr>
                        <a:t>1,5</a:t>
                      </a:r>
                      <a:endParaRPr lang="es-EC" sz="1100" dirty="0">
                        <a:effectLst/>
                        <a:latin typeface="+mn-lt"/>
                        <a:ea typeface="Times New Roman"/>
                        <a:cs typeface="Times New Roman"/>
                      </a:endParaRPr>
                    </a:p>
                  </a:txBody>
                  <a:tcPr marL="42426" marR="42426" marT="0" marB="0" anchor="ctr"/>
                </a:tc>
              </a:tr>
              <a:tr h="279993">
                <a:tc>
                  <a:txBody>
                    <a:bodyPr/>
                    <a:lstStyle/>
                    <a:p>
                      <a:pPr indent="0" algn="ctr">
                        <a:lnSpc>
                          <a:spcPct val="100000"/>
                        </a:lnSpc>
                        <a:spcAft>
                          <a:spcPts val="0"/>
                        </a:spcAft>
                      </a:pPr>
                      <a:r>
                        <a:rPr lang="es-CO" sz="1100">
                          <a:effectLst/>
                          <a:latin typeface="+mn-lt"/>
                        </a:rPr>
                        <a:t>T2</a:t>
                      </a:r>
                      <a:endParaRPr lang="es-EC" sz="1100">
                        <a:effectLst/>
                        <a:latin typeface="+mn-lt"/>
                        <a:ea typeface="Times New Roman"/>
                        <a:cs typeface="Times New Roman"/>
                      </a:endParaRPr>
                    </a:p>
                  </a:txBody>
                  <a:tcPr marL="42426" marR="42426" marT="0" marB="0" anchor="ctr"/>
                </a:tc>
                <a:tc>
                  <a:txBody>
                    <a:bodyPr/>
                    <a:lstStyle/>
                    <a:p>
                      <a:pPr indent="0" algn="ctr">
                        <a:lnSpc>
                          <a:spcPct val="100000"/>
                        </a:lnSpc>
                        <a:spcAft>
                          <a:spcPts val="0"/>
                        </a:spcAft>
                      </a:pPr>
                      <a:r>
                        <a:rPr lang="es-CO" sz="1100" dirty="0" smtClean="0">
                          <a:effectLst/>
                          <a:latin typeface="+mn-lt"/>
                        </a:rPr>
                        <a:t>15</a:t>
                      </a:r>
                      <a:endParaRPr lang="es-EC" sz="1100" dirty="0">
                        <a:effectLst/>
                        <a:latin typeface="+mn-lt"/>
                        <a:ea typeface="Times New Roman"/>
                        <a:cs typeface="Times New Roman"/>
                      </a:endParaRPr>
                    </a:p>
                  </a:txBody>
                  <a:tcPr marL="42426" marR="42426" marT="0" marB="0" anchor="ctr"/>
                </a:tc>
                <a:tc>
                  <a:txBody>
                    <a:bodyPr/>
                    <a:lstStyle/>
                    <a:p>
                      <a:pPr indent="0" algn="ctr">
                        <a:lnSpc>
                          <a:spcPct val="100000"/>
                        </a:lnSpc>
                        <a:spcAft>
                          <a:spcPts val="0"/>
                        </a:spcAft>
                      </a:pPr>
                      <a:r>
                        <a:rPr lang="es-CO" sz="1100" dirty="0" smtClean="0">
                          <a:effectLst/>
                          <a:latin typeface="+mn-lt"/>
                        </a:rPr>
                        <a:t>3</a:t>
                      </a:r>
                      <a:endParaRPr lang="es-EC" sz="1100" dirty="0">
                        <a:effectLst/>
                        <a:latin typeface="+mn-lt"/>
                        <a:ea typeface="Times New Roman"/>
                        <a:cs typeface="Times New Roman"/>
                      </a:endParaRPr>
                    </a:p>
                  </a:txBody>
                  <a:tcPr marL="42426" marR="42426" marT="0" marB="0" anchor="ctr"/>
                </a:tc>
              </a:tr>
              <a:tr h="279993">
                <a:tc>
                  <a:txBody>
                    <a:bodyPr/>
                    <a:lstStyle/>
                    <a:p>
                      <a:pPr indent="0" algn="ctr">
                        <a:lnSpc>
                          <a:spcPct val="100000"/>
                        </a:lnSpc>
                        <a:spcAft>
                          <a:spcPts val="0"/>
                        </a:spcAft>
                      </a:pPr>
                      <a:r>
                        <a:rPr lang="es-CO" sz="1100">
                          <a:effectLst/>
                          <a:latin typeface="+mn-lt"/>
                        </a:rPr>
                        <a:t>T3</a:t>
                      </a:r>
                      <a:endParaRPr lang="es-EC" sz="1100">
                        <a:effectLst/>
                        <a:latin typeface="+mn-lt"/>
                        <a:ea typeface="Times New Roman"/>
                        <a:cs typeface="Times New Roman"/>
                      </a:endParaRPr>
                    </a:p>
                  </a:txBody>
                  <a:tcPr marL="42426" marR="42426" marT="0" marB="0" anchor="ctr"/>
                </a:tc>
                <a:tc>
                  <a:txBody>
                    <a:bodyPr/>
                    <a:lstStyle/>
                    <a:p>
                      <a:pPr indent="0" algn="ctr">
                        <a:lnSpc>
                          <a:spcPct val="100000"/>
                        </a:lnSpc>
                        <a:spcAft>
                          <a:spcPts val="0"/>
                        </a:spcAft>
                      </a:pPr>
                      <a:r>
                        <a:rPr lang="es-CO" sz="1100" dirty="0" smtClean="0">
                          <a:effectLst/>
                          <a:latin typeface="+mn-lt"/>
                        </a:rPr>
                        <a:t>15</a:t>
                      </a:r>
                      <a:endParaRPr lang="es-EC" sz="1100" dirty="0">
                        <a:effectLst/>
                        <a:latin typeface="+mn-lt"/>
                        <a:ea typeface="Times New Roman"/>
                        <a:cs typeface="Times New Roman"/>
                      </a:endParaRPr>
                    </a:p>
                  </a:txBody>
                  <a:tcPr marL="42426" marR="42426" marT="0" marB="0" anchor="ctr"/>
                </a:tc>
                <a:tc>
                  <a:txBody>
                    <a:bodyPr/>
                    <a:lstStyle/>
                    <a:p>
                      <a:pPr indent="0" algn="ctr">
                        <a:lnSpc>
                          <a:spcPct val="100000"/>
                        </a:lnSpc>
                        <a:spcAft>
                          <a:spcPts val="0"/>
                        </a:spcAft>
                      </a:pPr>
                      <a:r>
                        <a:rPr lang="es-CO" sz="1100" dirty="0" smtClean="0">
                          <a:effectLst/>
                          <a:latin typeface="+mn-lt"/>
                        </a:rPr>
                        <a:t>5</a:t>
                      </a:r>
                      <a:endParaRPr lang="es-EC" sz="1100" dirty="0">
                        <a:effectLst/>
                        <a:latin typeface="+mn-lt"/>
                        <a:ea typeface="Times New Roman"/>
                        <a:cs typeface="Times New Roman"/>
                      </a:endParaRPr>
                    </a:p>
                  </a:txBody>
                  <a:tcPr marL="42426" marR="42426" marT="0" marB="0" anchor="ctr"/>
                </a:tc>
              </a:tr>
              <a:tr h="279993">
                <a:tc>
                  <a:txBody>
                    <a:bodyPr/>
                    <a:lstStyle/>
                    <a:p>
                      <a:pPr indent="0" algn="ctr">
                        <a:lnSpc>
                          <a:spcPct val="100000"/>
                        </a:lnSpc>
                        <a:spcAft>
                          <a:spcPts val="0"/>
                        </a:spcAft>
                      </a:pPr>
                      <a:r>
                        <a:rPr lang="es-CO" sz="1100">
                          <a:effectLst/>
                          <a:latin typeface="+mn-lt"/>
                        </a:rPr>
                        <a:t>T4</a:t>
                      </a:r>
                      <a:endParaRPr lang="es-EC" sz="1100">
                        <a:effectLst/>
                        <a:latin typeface="+mn-lt"/>
                        <a:ea typeface="Times New Roman"/>
                        <a:cs typeface="Times New Roman"/>
                      </a:endParaRPr>
                    </a:p>
                  </a:txBody>
                  <a:tcPr marL="42426" marR="42426" marT="0" marB="0" anchor="ctr"/>
                </a:tc>
                <a:tc>
                  <a:txBody>
                    <a:bodyPr/>
                    <a:lstStyle/>
                    <a:p>
                      <a:pPr indent="0" algn="ctr">
                        <a:lnSpc>
                          <a:spcPct val="100000"/>
                        </a:lnSpc>
                        <a:spcAft>
                          <a:spcPts val="0"/>
                        </a:spcAft>
                      </a:pPr>
                      <a:r>
                        <a:rPr lang="es-CO" sz="1100" dirty="0" smtClean="0">
                          <a:effectLst/>
                          <a:latin typeface="+mn-lt"/>
                        </a:rPr>
                        <a:t>25</a:t>
                      </a:r>
                      <a:endParaRPr lang="es-EC" sz="1100" dirty="0">
                        <a:effectLst/>
                        <a:latin typeface="+mn-lt"/>
                        <a:ea typeface="Times New Roman"/>
                        <a:cs typeface="Times New Roman"/>
                      </a:endParaRPr>
                    </a:p>
                  </a:txBody>
                  <a:tcPr marL="42426" marR="42426" marT="0" marB="0" anchor="ctr"/>
                </a:tc>
                <a:tc>
                  <a:txBody>
                    <a:bodyPr/>
                    <a:lstStyle/>
                    <a:p>
                      <a:pPr indent="0" algn="ctr">
                        <a:lnSpc>
                          <a:spcPct val="100000"/>
                        </a:lnSpc>
                        <a:spcAft>
                          <a:spcPts val="0"/>
                        </a:spcAft>
                      </a:pPr>
                      <a:r>
                        <a:rPr lang="es-CO" sz="1100" dirty="0" smtClean="0">
                          <a:effectLst/>
                          <a:latin typeface="+mn-lt"/>
                        </a:rPr>
                        <a:t>1,5</a:t>
                      </a:r>
                      <a:endParaRPr lang="es-EC" sz="1100" dirty="0">
                        <a:effectLst/>
                        <a:latin typeface="+mn-lt"/>
                        <a:ea typeface="Times New Roman"/>
                        <a:cs typeface="Times New Roman"/>
                      </a:endParaRPr>
                    </a:p>
                  </a:txBody>
                  <a:tcPr marL="42426" marR="42426" marT="0" marB="0" anchor="ctr"/>
                </a:tc>
              </a:tr>
              <a:tr h="279993">
                <a:tc>
                  <a:txBody>
                    <a:bodyPr/>
                    <a:lstStyle/>
                    <a:p>
                      <a:pPr indent="0" algn="ctr">
                        <a:lnSpc>
                          <a:spcPct val="100000"/>
                        </a:lnSpc>
                        <a:spcAft>
                          <a:spcPts val="0"/>
                        </a:spcAft>
                      </a:pPr>
                      <a:r>
                        <a:rPr lang="es-CO" sz="1100">
                          <a:effectLst/>
                          <a:latin typeface="+mn-lt"/>
                        </a:rPr>
                        <a:t>T5</a:t>
                      </a:r>
                      <a:endParaRPr lang="es-EC" sz="1100">
                        <a:effectLst/>
                        <a:latin typeface="+mn-lt"/>
                        <a:ea typeface="Times New Roman"/>
                        <a:cs typeface="Times New Roman"/>
                      </a:endParaRPr>
                    </a:p>
                  </a:txBody>
                  <a:tcPr marL="42426" marR="42426" marT="0" marB="0" anchor="ctr"/>
                </a:tc>
                <a:tc>
                  <a:txBody>
                    <a:bodyPr/>
                    <a:lstStyle/>
                    <a:p>
                      <a:pPr indent="0" algn="ctr">
                        <a:lnSpc>
                          <a:spcPct val="100000"/>
                        </a:lnSpc>
                        <a:spcAft>
                          <a:spcPts val="0"/>
                        </a:spcAft>
                      </a:pPr>
                      <a:r>
                        <a:rPr lang="es-CO" sz="1100" dirty="0" smtClean="0">
                          <a:effectLst/>
                          <a:latin typeface="+mn-lt"/>
                        </a:rPr>
                        <a:t>25</a:t>
                      </a:r>
                      <a:endParaRPr lang="es-EC" sz="1100" dirty="0">
                        <a:effectLst/>
                        <a:latin typeface="+mn-lt"/>
                        <a:ea typeface="Times New Roman"/>
                        <a:cs typeface="Times New Roman"/>
                      </a:endParaRPr>
                    </a:p>
                  </a:txBody>
                  <a:tcPr marL="42426" marR="42426" marT="0" marB="0" anchor="ctr"/>
                </a:tc>
                <a:tc>
                  <a:txBody>
                    <a:bodyPr/>
                    <a:lstStyle/>
                    <a:p>
                      <a:pPr indent="0" algn="ctr">
                        <a:lnSpc>
                          <a:spcPct val="100000"/>
                        </a:lnSpc>
                        <a:spcAft>
                          <a:spcPts val="0"/>
                        </a:spcAft>
                      </a:pPr>
                      <a:r>
                        <a:rPr lang="es-CO" sz="1100" dirty="0" smtClean="0">
                          <a:effectLst/>
                          <a:latin typeface="+mn-lt"/>
                        </a:rPr>
                        <a:t>3</a:t>
                      </a:r>
                      <a:endParaRPr lang="es-EC" sz="1100" dirty="0">
                        <a:effectLst/>
                        <a:latin typeface="+mn-lt"/>
                        <a:ea typeface="Times New Roman"/>
                        <a:cs typeface="Times New Roman"/>
                      </a:endParaRPr>
                    </a:p>
                  </a:txBody>
                  <a:tcPr marL="42426" marR="42426" marT="0" marB="0" anchor="ctr"/>
                </a:tc>
              </a:tr>
              <a:tr h="279993">
                <a:tc>
                  <a:txBody>
                    <a:bodyPr/>
                    <a:lstStyle/>
                    <a:p>
                      <a:pPr indent="0" algn="ctr">
                        <a:lnSpc>
                          <a:spcPct val="100000"/>
                        </a:lnSpc>
                        <a:spcAft>
                          <a:spcPts val="0"/>
                        </a:spcAft>
                      </a:pPr>
                      <a:r>
                        <a:rPr lang="es-CO" sz="1100">
                          <a:effectLst/>
                          <a:latin typeface="+mn-lt"/>
                        </a:rPr>
                        <a:t>T6</a:t>
                      </a:r>
                      <a:endParaRPr lang="es-EC" sz="1100">
                        <a:effectLst/>
                        <a:latin typeface="+mn-lt"/>
                        <a:ea typeface="Times New Roman"/>
                        <a:cs typeface="Times New Roman"/>
                      </a:endParaRPr>
                    </a:p>
                  </a:txBody>
                  <a:tcPr marL="42426" marR="42426" marT="0" marB="0" anchor="ctr"/>
                </a:tc>
                <a:tc>
                  <a:txBody>
                    <a:bodyPr/>
                    <a:lstStyle/>
                    <a:p>
                      <a:pPr indent="0" algn="ctr">
                        <a:lnSpc>
                          <a:spcPct val="100000"/>
                        </a:lnSpc>
                        <a:spcAft>
                          <a:spcPts val="0"/>
                        </a:spcAft>
                      </a:pPr>
                      <a:r>
                        <a:rPr lang="es-CO" sz="1100" dirty="0" smtClean="0">
                          <a:effectLst/>
                          <a:latin typeface="+mn-lt"/>
                        </a:rPr>
                        <a:t>25</a:t>
                      </a:r>
                      <a:endParaRPr lang="es-EC" sz="1100" dirty="0">
                        <a:effectLst/>
                        <a:latin typeface="+mn-lt"/>
                        <a:ea typeface="Times New Roman"/>
                        <a:cs typeface="Times New Roman"/>
                      </a:endParaRPr>
                    </a:p>
                  </a:txBody>
                  <a:tcPr marL="42426" marR="42426" marT="0" marB="0" anchor="ctr"/>
                </a:tc>
                <a:tc>
                  <a:txBody>
                    <a:bodyPr/>
                    <a:lstStyle/>
                    <a:p>
                      <a:pPr indent="0" algn="ctr">
                        <a:lnSpc>
                          <a:spcPct val="100000"/>
                        </a:lnSpc>
                        <a:spcAft>
                          <a:spcPts val="0"/>
                        </a:spcAft>
                      </a:pPr>
                      <a:r>
                        <a:rPr lang="es-CO" sz="1100" dirty="0" smtClean="0">
                          <a:effectLst/>
                          <a:latin typeface="+mn-lt"/>
                        </a:rPr>
                        <a:t>5</a:t>
                      </a:r>
                      <a:endParaRPr lang="es-EC" sz="1100" dirty="0">
                        <a:effectLst/>
                        <a:latin typeface="+mn-lt"/>
                        <a:ea typeface="Times New Roman"/>
                        <a:cs typeface="Times New Roman"/>
                      </a:endParaRPr>
                    </a:p>
                  </a:txBody>
                  <a:tcPr marL="42426" marR="42426" marT="0" marB="0" anchor="ctr"/>
                </a:tc>
              </a:tr>
            </a:tbl>
          </a:graphicData>
        </a:graphic>
      </p:graphicFrame>
      <p:sp>
        <p:nvSpPr>
          <p:cNvPr id="13" name="12 CuadroTexto"/>
          <p:cNvSpPr txBox="1"/>
          <p:nvPr/>
        </p:nvSpPr>
        <p:spPr>
          <a:xfrm>
            <a:off x="5574830" y="823122"/>
            <a:ext cx="2746870" cy="461665"/>
          </a:xfrm>
          <a:prstGeom prst="rect">
            <a:avLst/>
          </a:prstGeom>
          <a:noFill/>
        </p:spPr>
        <p:txBody>
          <a:bodyPr wrap="square" rtlCol="0">
            <a:spAutoFit/>
          </a:bodyPr>
          <a:lstStyle/>
          <a:p>
            <a:pPr algn="ctr"/>
            <a:r>
              <a:rPr lang="es-EC" sz="1200" b="1" dirty="0" smtClean="0">
                <a:latin typeface="Times New Roman" panose="02020603050405020304" pitchFamily="18" charset="0"/>
                <a:cs typeface="Times New Roman" panose="02020603050405020304" pitchFamily="18" charset="0"/>
              </a:rPr>
              <a:t>Tabla 1.</a:t>
            </a:r>
            <a:r>
              <a:rPr lang="es-EC" sz="1200" b="1" i="1" dirty="0" smtClean="0">
                <a:latin typeface="Times New Roman" panose="02020603050405020304" pitchFamily="18" charset="0"/>
                <a:cs typeface="Times New Roman" panose="02020603050405020304" pitchFamily="18" charset="0"/>
              </a:rPr>
              <a:t> </a:t>
            </a:r>
            <a:r>
              <a:rPr lang="es-EC" sz="1200" dirty="0" smtClean="0">
                <a:latin typeface="Times New Roman" panose="02020603050405020304" pitchFamily="18" charset="0"/>
                <a:cs typeface="Times New Roman" panose="02020603050405020304" pitchFamily="18" charset="0"/>
              </a:rPr>
              <a:t>Tratamientos de desinfección con </a:t>
            </a:r>
            <a:r>
              <a:rPr lang="es-CO" sz="1200" dirty="0" err="1" smtClean="0"/>
              <a:t>NaClO</a:t>
            </a:r>
            <a:r>
              <a:rPr lang="es-EC" sz="1200" dirty="0" smtClean="0">
                <a:latin typeface="Times New Roman" panose="02020603050405020304" pitchFamily="18" charset="0"/>
                <a:cs typeface="Times New Roman" panose="02020603050405020304" pitchFamily="18" charset="0"/>
              </a:rPr>
              <a:t> de tallo de lechero blanco.</a:t>
            </a:r>
            <a:endParaRPr lang="es-EC" sz="1200" dirty="0">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170" t="3494" r="24781" b="19122"/>
          <a:stretch/>
        </p:blipFill>
        <p:spPr bwMode="auto">
          <a:xfrm>
            <a:off x="644856" y="1620936"/>
            <a:ext cx="1351636" cy="9659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7 Rectángulo"/>
          <p:cNvSpPr/>
          <p:nvPr/>
        </p:nvSpPr>
        <p:spPr>
          <a:xfrm>
            <a:off x="1783792" y="2362908"/>
            <a:ext cx="214068" cy="216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sz="1400" dirty="0" smtClean="0"/>
              <a:t>1</a:t>
            </a:r>
            <a:endParaRPr lang="es-EC" sz="1400" dirty="0"/>
          </a:p>
        </p:txBody>
      </p:sp>
      <p:grpSp>
        <p:nvGrpSpPr>
          <p:cNvPr id="14" name="13 Grupo"/>
          <p:cNvGrpSpPr/>
          <p:nvPr/>
        </p:nvGrpSpPr>
        <p:grpSpPr>
          <a:xfrm>
            <a:off x="2474784" y="1620936"/>
            <a:ext cx="1115518" cy="965955"/>
            <a:chOff x="2255336" y="1491630"/>
            <a:chExt cx="1300105" cy="1260000"/>
          </a:xfrm>
        </p:grpSpPr>
        <p:pic>
          <p:nvPicPr>
            <p:cNvPr id="410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972" t="39176" r="38539" b="-1"/>
            <a:stretch/>
          </p:blipFill>
          <p:spPr bwMode="auto">
            <a:xfrm>
              <a:off x="2255336" y="1491630"/>
              <a:ext cx="1294329" cy="12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16 Rectángulo"/>
            <p:cNvSpPr/>
            <p:nvPr/>
          </p:nvSpPr>
          <p:spPr>
            <a:xfrm>
              <a:off x="3305951" y="2459465"/>
              <a:ext cx="249490" cy="2817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sz="1400" dirty="0"/>
                <a:t>2</a:t>
              </a:r>
            </a:p>
          </p:txBody>
        </p:sp>
      </p:grpSp>
      <p:pic>
        <p:nvPicPr>
          <p:cNvPr id="410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796" t="13102" r="21183" b="8129"/>
          <a:stretch/>
        </p:blipFill>
        <p:spPr bwMode="auto">
          <a:xfrm>
            <a:off x="4048504" y="1620936"/>
            <a:ext cx="1164052" cy="96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17 Rectángulo"/>
          <p:cNvSpPr/>
          <p:nvPr/>
        </p:nvSpPr>
        <p:spPr>
          <a:xfrm>
            <a:off x="4999964" y="2365681"/>
            <a:ext cx="216000" cy="216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sz="1400" dirty="0"/>
              <a:t>3</a:t>
            </a:r>
          </a:p>
        </p:txBody>
      </p:sp>
      <p:grpSp>
        <p:nvGrpSpPr>
          <p:cNvPr id="21" name="20 Grupo"/>
          <p:cNvGrpSpPr/>
          <p:nvPr/>
        </p:nvGrpSpPr>
        <p:grpSpPr>
          <a:xfrm>
            <a:off x="948501" y="2990945"/>
            <a:ext cx="1335231" cy="965955"/>
            <a:chOff x="434078" y="3003798"/>
            <a:chExt cx="1556175" cy="1260000"/>
          </a:xfrm>
        </p:grpSpPr>
        <p:pic>
          <p:nvPicPr>
            <p:cNvPr id="410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202" t="9142" r="16550" b="4098"/>
            <a:stretch/>
          </p:blipFill>
          <p:spPr bwMode="auto">
            <a:xfrm>
              <a:off x="434078" y="3003798"/>
              <a:ext cx="1555100" cy="12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 name="18 Rectángulo"/>
            <p:cNvSpPr/>
            <p:nvPr/>
          </p:nvSpPr>
          <p:spPr>
            <a:xfrm>
              <a:off x="1740763" y="3982046"/>
              <a:ext cx="249490" cy="2817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sz="1400" dirty="0" smtClean="0"/>
                <a:t>4</a:t>
              </a:r>
              <a:endParaRPr lang="es-EC" sz="1400" dirty="0"/>
            </a:p>
          </p:txBody>
        </p:sp>
      </p:grpSp>
      <p:grpSp>
        <p:nvGrpSpPr>
          <p:cNvPr id="23" name="22 Grupo"/>
          <p:cNvGrpSpPr/>
          <p:nvPr/>
        </p:nvGrpSpPr>
        <p:grpSpPr>
          <a:xfrm>
            <a:off x="2717433" y="2975339"/>
            <a:ext cx="2186540" cy="965955"/>
            <a:chOff x="2236477" y="3003798"/>
            <a:chExt cx="2548352" cy="1260000"/>
          </a:xfrm>
        </p:grpSpPr>
        <p:pic>
          <p:nvPicPr>
            <p:cNvPr id="4102"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863" r="3722" b="12798"/>
            <a:stretch/>
          </p:blipFill>
          <p:spPr bwMode="auto">
            <a:xfrm>
              <a:off x="2236477" y="3003798"/>
              <a:ext cx="2548352" cy="12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19 Rectángulo"/>
            <p:cNvSpPr/>
            <p:nvPr/>
          </p:nvSpPr>
          <p:spPr>
            <a:xfrm>
              <a:off x="4534046" y="3975855"/>
              <a:ext cx="249490" cy="281752"/>
            </a:xfrm>
            <a:prstGeom prst="rect">
              <a:avLst/>
            </a:prstGeom>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sz="1400" dirty="0"/>
                <a:t>5</a:t>
              </a:r>
            </a:p>
          </p:txBody>
        </p:sp>
      </p:grpSp>
      <p:pic>
        <p:nvPicPr>
          <p:cNvPr id="22" name="21 Imag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23 Rectángulo"/>
          <p:cNvSpPr/>
          <p:nvPr/>
        </p:nvSpPr>
        <p:spPr>
          <a:xfrm>
            <a:off x="251520" y="4755832"/>
            <a:ext cx="2284600" cy="253916"/>
          </a:xfrm>
          <a:prstGeom prst="rect">
            <a:avLst/>
          </a:prstGeom>
        </p:spPr>
        <p:txBody>
          <a:bodyPr wrap="none">
            <a:spAutoFit/>
          </a:bodyPr>
          <a:lstStyle/>
          <a:p>
            <a:r>
              <a:rPr lang="es-EC" sz="1050" b="1" dirty="0" smtClean="0"/>
              <a:t>(</a:t>
            </a:r>
            <a:r>
              <a:rPr lang="es-EC" sz="1050" dirty="0"/>
              <a:t>Yang et al., 2009</a:t>
            </a:r>
            <a:r>
              <a:rPr lang="es-EC" sz="1050" dirty="0" smtClean="0"/>
              <a:t>; </a:t>
            </a:r>
            <a:r>
              <a:rPr lang="es-EC" sz="1050" dirty="0" err="1" smtClean="0"/>
              <a:t>Uchida</a:t>
            </a:r>
            <a:r>
              <a:rPr lang="es-EC" sz="1050" dirty="0" smtClean="0"/>
              <a:t> </a:t>
            </a:r>
            <a:r>
              <a:rPr lang="es-EC" sz="1050" dirty="0"/>
              <a:t>et al</a:t>
            </a:r>
            <a:r>
              <a:rPr lang="es-EC" sz="1050" dirty="0" smtClean="0"/>
              <a:t>., 2004)</a:t>
            </a:r>
            <a:endParaRPr lang="es-EC" sz="1050" b="1" dirty="0"/>
          </a:p>
        </p:txBody>
      </p:sp>
      <p:sp>
        <p:nvSpPr>
          <p:cNvPr id="25" name="24 CuadroTexto"/>
          <p:cNvSpPr txBox="1"/>
          <p:nvPr/>
        </p:nvSpPr>
        <p:spPr>
          <a:xfrm>
            <a:off x="496039" y="2593354"/>
            <a:ext cx="1643677" cy="276999"/>
          </a:xfrm>
          <a:prstGeom prst="rect">
            <a:avLst/>
          </a:prstGeom>
          <a:noFill/>
        </p:spPr>
        <p:txBody>
          <a:bodyPr wrap="square" rtlCol="0">
            <a:spAutoFit/>
          </a:bodyPr>
          <a:lstStyle/>
          <a:p>
            <a:pPr algn="ctr"/>
            <a:r>
              <a:rPr lang="es-MX" sz="1200" dirty="0" smtClean="0"/>
              <a:t>Corte mecánico</a:t>
            </a:r>
            <a:endParaRPr lang="es-EC" sz="1200" dirty="0"/>
          </a:p>
        </p:txBody>
      </p:sp>
      <p:sp>
        <p:nvSpPr>
          <p:cNvPr id="32" name="31 CuadroTexto"/>
          <p:cNvSpPr txBox="1"/>
          <p:nvPr/>
        </p:nvSpPr>
        <p:spPr>
          <a:xfrm>
            <a:off x="2283732" y="2595252"/>
            <a:ext cx="1492666" cy="276999"/>
          </a:xfrm>
          <a:prstGeom prst="rect">
            <a:avLst/>
          </a:prstGeom>
          <a:noFill/>
        </p:spPr>
        <p:txBody>
          <a:bodyPr wrap="square" rtlCol="0">
            <a:spAutoFit/>
          </a:bodyPr>
          <a:lstStyle/>
          <a:p>
            <a:pPr algn="ctr"/>
            <a:r>
              <a:rPr lang="es-MX" sz="1200" dirty="0" smtClean="0"/>
              <a:t>Agua corriente</a:t>
            </a:r>
            <a:endParaRPr lang="es-EC" sz="1200" dirty="0"/>
          </a:p>
        </p:txBody>
      </p:sp>
      <p:sp>
        <p:nvSpPr>
          <p:cNvPr id="33" name="32 CuadroTexto"/>
          <p:cNvSpPr txBox="1"/>
          <p:nvPr/>
        </p:nvSpPr>
        <p:spPr>
          <a:xfrm>
            <a:off x="3752956" y="2595252"/>
            <a:ext cx="1755148" cy="276999"/>
          </a:xfrm>
          <a:prstGeom prst="rect">
            <a:avLst/>
          </a:prstGeom>
          <a:noFill/>
        </p:spPr>
        <p:txBody>
          <a:bodyPr wrap="square" rtlCol="0">
            <a:spAutoFit/>
          </a:bodyPr>
          <a:lstStyle/>
          <a:p>
            <a:pPr algn="ctr"/>
            <a:r>
              <a:rPr lang="es-MX" sz="1200" dirty="0" smtClean="0"/>
              <a:t>Detergente</a:t>
            </a:r>
            <a:endParaRPr lang="es-EC" sz="1200" dirty="0"/>
          </a:p>
        </p:txBody>
      </p:sp>
      <p:sp>
        <p:nvSpPr>
          <p:cNvPr id="34" name="33 CuadroTexto"/>
          <p:cNvSpPr txBox="1"/>
          <p:nvPr/>
        </p:nvSpPr>
        <p:spPr>
          <a:xfrm>
            <a:off x="900881" y="3950935"/>
            <a:ext cx="1429547" cy="276999"/>
          </a:xfrm>
          <a:prstGeom prst="rect">
            <a:avLst/>
          </a:prstGeom>
          <a:noFill/>
        </p:spPr>
        <p:txBody>
          <a:bodyPr wrap="square" rtlCol="0">
            <a:spAutoFit/>
          </a:bodyPr>
          <a:lstStyle/>
          <a:p>
            <a:pPr algn="ctr"/>
            <a:r>
              <a:rPr lang="es-MX" sz="1200" dirty="0" smtClean="0"/>
              <a:t>Fungicida</a:t>
            </a:r>
            <a:endParaRPr lang="es-EC" sz="1200" dirty="0"/>
          </a:p>
        </p:txBody>
      </p:sp>
      <p:sp>
        <p:nvSpPr>
          <p:cNvPr id="35" name="34 CuadroTexto"/>
          <p:cNvSpPr txBox="1"/>
          <p:nvPr/>
        </p:nvSpPr>
        <p:spPr>
          <a:xfrm>
            <a:off x="2457353" y="3950935"/>
            <a:ext cx="2706699" cy="276999"/>
          </a:xfrm>
          <a:prstGeom prst="rect">
            <a:avLst/>
          </a:prstGeom>
          <a:noFill/>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Tratamientos con </a:t>
            </a:r>
            <a:r>
              <a:rPr lang="es-CO" sz="1200" dirty="0" err="1"/>
              <a:t>NaClO</a:t>
            </a:r>
            <a:endParaRPr lang="es-EC" sz="1200" dirty="0"/>
          </a:p>
        </p:txBody>
      </p:sp>
      <p:sp>
        <p:nvSpPr>
          <p:cNvPr id="2" name="1 CuadroTexto"/>
          <p:cNvSpPr txBox="1"/>
          <p:nvPr/>
        </p:nvSpPr>
        <p:spPr>
          <a:xfrm>
            <a:off x="5883973" y="3551271"/>
            <a:ext cx="2128331" cy="338554"/>
          </a:xfrm>
          <a:prstGeom prst="rect">
            <a:avLst/>
          </a:prstGeom>
          <a:noFill/>
        </p:spPr>
        <p:txBody>
          <a:bodyPr wrap="square" rtlCol="0">
            <a:spAutoFit/>
          </a:bodyPr>
          <a:lstStyle/>
          <a:p>
            <a:pPr algn="ctr"/>
            <a:r>
              <a:rPr lang="es-EC" sz="1600" dirty="0" smtClean="0"/>
              <a:t>Variables de respuesta</a:t>
            </a:r>
            <a:endParaRPr lang="es-EC" sz="1600" dirty="0"/>
          </a:p>
        </p:txBody>
      </p:sp>
      <p:grpSp>
        <p:nvGrpSpPr>
          <p:cNvPr id="5" name="4 Grupo"/>
          <p:cNvGrpSpPr/>
          <p:nvPr/>
        </p:nvGrpSpPr>
        <p:grpSpPr>
          <a:xfrm>
            <a:off x="5436096" y="3920832"/>
            <a:ext cx="3024338" cy="369443"/>
            <a:chOff x="5148063" y="3930499"/>
            <a:chExt cx="3024338" cy="369443"/>
          </a:xfrm>
        </p:grpSpPr>
        <p:sp>
          <p:nvSpPr>
            <p:cNvPr id="3" name="2 Rectángulo redondeado"/>
            <p:cNvSpPr/>
            <p:nvPr/>
          </p:nvSpPr>
          <p:spPr>
            <a:xfrm>
              <a:off x="5148063" y="3938397"/>
              <a:ext cx="1542887" cy="36154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1600" dirty="0" smtClean="0"/>
                <a:t>Contaminación</a:t>
              </a:r>
              <a:endParaRPr lang="es-EC" sz="1600" dirty="0"/>
            </a:p>
          </p:txBody>
        </p:sp>
        <p:sp>
          <p:nvSpPr>
            <p:cNvPr id="36" name="35 Rectángulo redondeado"/>
            <p:cNvSpPr/>
            <p:nvPr/>
          </p:nvSpPr>
          <p:spPr>
            <a:xfrm>
              <a:off x="6856103" y="3930499"/>
              <a:ext cx="1316298" cy="36154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1600" dirty="0" smtClean="0"/>
                <a:t>Oxidación</a:t>
              </a:r>
              <a:endParaRPr lang="es-EC" sz="1600" dirty="0"/>
            </a:p>
          </p:txBody>
        </p:sp>
      </p:grpSp>
    </p:spTree>
    <p:extLst>
      <p:ext uri="{BB962C8B-B14F-4D97-AF65-F5344CB8AC3E}">
        <p14:creationId xmlns:p14="http://schemas.microsoft.com/office/powerpoint/2010/main" val="3823355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4 Tabla"/>
          <p:cNvGraphicFramePr>
            <a:graphicFrameLocks noGrp="1"/>
          </p:cNvGraphicFramePr>
          <p:nvPr>
            <p:extLst>
              <p:ext uri="{D42A27DB-BD31-4B8C-83A1-F6EECF244321}">
                <p14:modId xmlns:p14="http://schemas.microsoft.com/office/powerpoint/2010/main" val="1557609483"/>
              </p:ext>
            </p:extLst>
          </p:nvPr>
        </p:nvGraphicFramePr>
        <p:xfrm>
          <a:off x="611560" y="1275606"/>
          <a:ext cx="3142800" cy="3357282"/>
        </p:xfrm>
        <a:graphic>
          <a:graphicData uri="http://schemas.openxmlformats.org/drawingml/2006/table">
            <a:tbl>
              <a:tblPr firstRow="1" firstCol="1" bandRow="1">
                <a:tableStyleId>{5940675A-B579-460E-94D1-54222C63F5DA}</a:tableStyleId>
              </a:tblPr>
              <a:tblGrid>
                <a:gridCol w="790442"/>
                <a:gridCol w="746387"/>
                <a:gridCol w="551171"/>
                <a:gridCol w="504000"/>
                <a:gridCol w="550800"/>
              </a:tblGrid>
              <a:tr h="275311">
                <a:tc>
                  <a:txBody>
                    <a:bodyPr/>
                    <a:lstStyle/>
                    <a:p>
                      <a:pPr indent="0" algn="ctr">
                        <a:lnSpc>
                          <a:spcPct val="100000"/>
                        </a:lnSpc>
                        <a:spcAft>
                          <a:spcPts val="0"/>
                        </a:spcAft>
                      </a:pPr>
                      <a:r>
                        <a:rPr lang="es-CO" sz="1000" dirty="0">
                          <a:effectLst/>
                        </a:rPr>
                        <a:t>Tratamiento</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a:effectLst/>
                        </a:rPr>
                        <a:t>Citoquinina</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n-US" sz="1000" dirty="0" smtClean="0">
                          <a:effectLst/>
                        </a:rPr>
                        <a:t>[</a:t>
                      </a:r>
                      <a:r>
                        <a:rPr lang="es-CO" sz="1000" dirty="0" smtClean="0">
                          <a:effectLst/>
                        </a:rPr>
                        <a:t>mg L</a:t>
                      </a:r>
                      <a:r>
                        <a:rPr lang="es-CO" sz="1000" baseline="30000" dirty="0" smtClean="0">
                          <a:effectLst/>
                        </a:rPr>
                        <a:t>-1</a:t>
                      </a:r>
                      <a:r>
                        <a:rPr lang="es-CO" sz="1000" baseline="0" dirty="0" smtClean="0">
                          <a:effectLst/>
                        </a:rPr>
                        <a:t>]</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Auxina</a:t>
                      </a:r>
                      <a:endParaRPr lang="es-EC" sz="1000">
                        <a:effectLst/>
                        <a:latin typeface="Times New Roman"/>
                        <a:ea typeface="Times New Roman"/>
                        <a:cs typeface="Times New Roman"/>
                      </a:endParaRPr>
                    </a:p>
                  </a:txBody>
                  <a:tcPr marL="15910" marR="15910" marT="0"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000" dirty="0" smtClean="0">
                          <a:effectLst/>
                        </a:rPr>
                        <a:t>[</a:t>
                      </a:r>
                      <a:r>
                        <a:rPr lang="es-CO" sz="1000" dirty="0" smtClean="0">
                          <a:effectLst/>
                        </a:rPr>
                        <a:t>mg L</a:t>
                      </a:r>
                      <a:r>
                        <a:rPr lang="es-CO" sz="1000" baseline="30000" dirty="0" smtClean="0">
                          <a:effectLst/>
                        </a:rPr>
                        <a:t>-1</a:t>
                      </a:r>
                      <a:r>
                        <a:rPr lang="es-CO" sz="1000" baseline="0" dirty="0" smtClean="0">
                          <a:effectLst/>
                        </a:rPr>
                        <a:t>]</a:t>
                      </a:r>
                      <a:endParaRPr lang="es-EC" sz="1000" dirty="0" smtClean="0">
                        <a:effectLst/>
                        <a:latin typeface="+mn-lt"/>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dirty="0">
                          <a:effectLst/>
                        </a:rPr>
                        <a:t>TC</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a:effectLst/>
                        </a:rPr>
                        <a:t>---</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a:effectLst/>
                        </a:rPr>
                        <a:t>---</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a:effectLst/>
                        </a:rPr>
                        <a:t>---</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T1</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Kinetina</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0,5</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ANA</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0,5</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T2</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Kinetina</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0,5</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ANA</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T3</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Kinetina</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0,5</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ANA</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2</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T4</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Kinetina</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a:effectLst/>
                        </a:rPr>
                        <a:t>1 </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ANA</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0,5</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T5</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Kinetina</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ANA</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T6</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Kinetina</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ANA</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2</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T7</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BAP</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AIB</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0,5</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T8</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BAP</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AIB</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T9</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BAP</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AIB</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2</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T10</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BAP</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1,5</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AIB</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0,5</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T11</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BAP</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1,5</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AIB</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T12</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BAP</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1,5</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AIB</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2</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T13</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BAP</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0,5</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a:effectLst/>
                        </a:rPr>
                        <a:t>2,4-D</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T14</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BAP</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0,5</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2,4-D</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3</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T15</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BAP</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0,5</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2,4-D</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5</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T16</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BAP</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2,4-D</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T17</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BAP</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2,4-D</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3</a:t>
                      </a:r>
                      <a:endParaRPr lang="es-EC" sz="1000" dirty="0">
                        <a:effectLst/>
                        <a:latin typeface="Times New Roman"/>
                        <a:ea typeface="Times New Roman"/>
                        <a:cs typeface="Times New Roman"/>
                      </a:endParaRPr>
                    </a:p>
                  </a:txBody>
                  <a:tcPr marL="15910" marR="15910" marT="0" marB="0" anchor="ctr"/>
                </a:tc>
              </a:tr>
              <a:tr h="162209">
                <a:tc>
                  <a:txBody>
                    <a:bodyPr/>
                    <a:lstStyle/>
                    <a:p>
                      <a:pPr indent="0" algn="ctr">
                        <a:lnSpc>
                          <a:spcPct val="100000"/>
                        </a:lnSpc>
                        <a:spcAft>
                          <a:spcPts val="0"/>
                        </a:spcAft>
                      </a:pPr>
                      <a:r>
                        <a:rPr lang="es-CO" sz="1000">
                          <a:effectLst/>
                        </a:rPr>
                        <a:t>T18</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BAP</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1</a:t>
                      </a:r>
                      <a:endParaRPr lang="es-EC" sz="1000" dirty="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a:effectLst/>
                        </a:rPr>
                        <a:t>2,4-D</a:t>
                      </a:r>
                      <a:endParaRPr lang="es-EC" sz="1000">
                        <a:effectLst/>
                        <a:latin typeface="Times New Roman"/>
                        <a:ea typeface="Times New Roman"/>
                        <a:cs typeface="Times New Roman"/>
                      </a:endParaRPr>
                    </a:p>
                  </a:txBody>
                  <a:tcPr marL="15910" marR="15910" marT="0" marB="0" anchor="ctr"/>
                </a:tc>
                <a:tc>
                  <a:txBody>
                    <a:bodyPr/>
                    <a:lstStyle/>
                    <a:p>
                      <a:pPr indent="0" algn="ctr">
                        <a:lnSpc>
                          <a:spcPct val="100000"/>
                        </a:lnSpc>
                        <a:spcAft>
                          <a:spcPts val="0"/>
                        </a:spcAft>
                      </a:pPr>
                      <a:r>
                        <a:rPr lang="es-CO" sz="1000" dirty="0" smtClean="0">
                          <a:effectLst/>
                        </a:rPr>
                        <a:t>5</a:t>
                      </a:r>
                      <a:endParaRPr lang="es-EC" sz="1000" dirty="0">
                        <a:effectLst/>
                        <a:latin typeface="Times New Roman"/>
                        <a:ea typeface="Times New Roman"/>
                        <a:cs typeface="Times New Roman"/>
                      </a:endParaRPr>
                    </a:p>
                  </a:txBody>
                  <a:tcPr marL="15910" marR="15910" marT="0" marB="0" anchor="ctr"/>
                </a:tc>
              </a:tr>
            </a:tbl>
          </a:graphicData>
        </a:graphic>
      </p:graphicFrame>
      <p:sp>
        <p:nvSpPr>
          <p:cNvPr id="6"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Materiales y Métodos</a:t>
            </a:r>
            <a:endParaRPr lang="es-EC" kern="0" dirty="0">
              <a:solidFill>
                <a:schemeClr val="tx1"/>
              </a:solidFill>
              <a:latin typeface="Times New Roman" panose="02020603050405020304" pitchFamily="18" charset="0"/>
              <a:cs typeface="Times New Roman" panose="02020603050405020304" pitchFamily="18" charset="0"/>
            </a:endParaRPr>
          </a:p>
        </p:txBody>
      </p:sp>
      <p:sp>
        <p:nvSpPr>
          <p:cNvPr id="7" name="6 Rectángulo redondeado"/>
          <p:cNvSpPr/>
          <p:nvPr/>
        </p:nvSpPr>
        <p:spPr>
          <a:xfrm>
            <a:off x="611560" y="468987"/>
            <a:ext cx="1944216" cy="37457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MX" sz="1600" dirty="0" smtClean="0"/>
              <a:t>Inducción a callo</a:t>
            </a:r>
            <a:endParaRPr lang="es-EC" sz="1600" dirty="0"/>
          </a:p>
        </p:txBody>
      </p:sp>
      <p:sp>
        <p:nvSpPr>
          <p:cNvPr id="8" name="7 CuadroTexto"/>
          <p:cNvSpPr txBox="1"/>
          <p:nvPr/>
        </p:nvSpPr>
        <p:spPr>
          <a:xfrm>
            <a:off x="457200" y="857975"/>
            <a:ext cx="3394720" cy="461665"/>
          </a:xfrm>
          <a:prstGeom prst="rect">
            <a:avLst/>
          </a:prstGeom>
          <a:noFill/>
        </p:spPr>
        <p:txBody>
          <a:bodyPr wrap="square" rtlCol="0">
            <a:spAutoFit/>
          </a:bodyPr>
          <a:lstStyle/>
          <a:p>
            <a:pPr algn="ctr"/>
            <a:r>
              <a:rPr lang="es-EC" sz="1200" b="1" dirty="0" smtClean="0">
                <a:latin typeface="Times New Roman" panose="02020603050405020304" pitchFamily="18" charset="0"/>
                <a:cs typeface="Times New Roman" panose="02020603050405020304" pitchFamily="18" charset="0"/>
              </a:rPr>
              <a:t>Tabla 2.</a:t>
            </a:r>
            <a:r>
              <a:rPr lang="es-EC" sz="1200" dirty="0">
                <a:latin typeface="Times New Roman" panose="02020603050405020304" pitchFamily="18" charset="0"/>
                <a:cs typeface="Times New Roman" panose="02020603050405020304" pitchFamily="18" charset="0"/>
              </a:rPr>
              <a:t> </a:t>
            </a:r>
            <a:r>
              <a:rPr lang="es-MX" sz="1200" dirty="0" smtClean="0">
                <a:latin typeface="Times New Roman" panose="02020603050405020304" pitchFamily="18" charset="0"/>
                <a:cs typeface="Times New Roman" panose="02020603050405020304" pitchFamily="18" charset="0"/>
              </a:rPr>
              <a:t>Tratamientos de fitorreguladores para inducción a callo de tallos de lechero blanco.</a:t>
            </a:r>
            <a:endParaRPr lang="es-EC" sz="1200" dirty="0">
              <a:latin typeface="Times New Roman" panose="02020603050405020304" pitchFamily="18" charset="0"/>
              <a:cs typeface="Times New Roman" panose="02020603050405020304" pitchFamily="18" charset="0"/>
            </a:endParaRPr>
          </a:p>
        </p:txBody>
      </p:sp>
      <p:sp>
        <p:nvSpPr>
          <p:cNvPr id="24" name="23 Rectángulo"/>
          <p:cNvSpPr/>
          <p:nvPr/>
        </p:nvSpPr>
        <p:spPr>
          <a:xfrm>
            <a:off x="251520" y="4755832"/>
            <a:ext cx="4434227" cy="253916"/>
          </a:xfrm>
          <a:prstGeom prst="rect">
            <a:avLst/>
          </a:prstGeom>
        </p:spPr>
        <p:txBody>
          <a:bodyPr wrap="none">
            <a:spAutoFit/>
          </a:bodyPr>
          <a:lstStyle/>
          <a:p>
            <a:r>
              <a:rPr lang="es-EC" sz="1050" b="1" dirty="0" smtClean="0"/>
              <a:t>(</a:t>
            </a:r>
            <a:r>
              <a:rPr lang="es-EC" sz="1050" dirty="0" err="1"/>
              <a:t>Iracheta</a:t>
            </a:r>
            <a:r>
              <a:rPr lang="es-EC" sz="1050" dirty="0"/>
              <a:t> et al., 2016; Preciado, Ayala, &amp; Martínez, </a:t>
            </a:r>
            <a:r>
              <a:rPr lang="es-EC" sz="1050" dirty="0" smtClean="0"/>
              <a:t>2016; </a:t>
            </a:r>
            <a:r>
              <a:rPr lang="es-EC" sz="1050" dirty="0" err="1"/>
              <a:t>Uchida</a:t>
            </a:r>
            <a:r>
              <a:rPr lang="es-EC" sz="1050" dirty="0"/>
              <a:t> et </a:t>
            </a:r>
            <a:r>
              <a:rPr lang="es-EC" sz="1050" dirty="0" smtClean="0"/>
              <a:t>al., 2010</a:t>
            </a:r>
            <a:r>
              <a:rPr lang="es-EC" sz="1050" b="1" dirty="0" smtClean="0"/>
              <a:t>)</a:t>
            </a:r>
            <a:endParaRPr lang="es-EC" sz="1050" b="1" dirty="0"/>
          </a:p>
        </p:txBody>
      </p:sp>
      <p:pic>
        <p:nvPicPr>
          <p:cNvPr id="25" name="24 Imagen" descr="C:\Users\DANNY\OneDrive\Documentos\ESPE\Cultivo de tejidos\Tesis\Fotos\Agrupado, editado y rotulad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915566"/>
            <a:ext cx="4284000" cy="2616902"/>
          </a:xfrm>
          <a:prstGeom prst="rect">
            <a:avLst/>
          </a:prstGeom>
          <a:noFill/>
          <a:ln>
            <a:noFill/>
          </a:ln>
        </p:spPr>
      </p:pic>
      <p:sp>
        <p:nvSpPr>
          <p:cNvPr id="9" name="8 Rectángulo"/>
          <p:cNvSpPr/>
          <p:nvPr/>
        </p:nvSpPr>
        <p:spPr>
          <a:xfrm>
            <a:off x="4283968" y="3491051"/>
            <a:ext cx="4284000" cy="646331"/>
          </a:xfrm>
          <a:prstGeom prst="rect">
            <a:avLst/>
          </a:prstGeom>
        </p:spPr>
        <p:txBody>
          <a:bodyPr wrap="square">
            <a:spAutoFit/>
          </a:bodyPr>
          <a:lstStyle/>
          <a:p>
            <a:pPr algn="ctr"/>
            <a:r>
              <a:rPr lang="es-EC" sz="1200" b="1" i="1" dirty="0"/>
              <a:t>Figura </a:t>
            </a:r>
            <a:r>
              <a:rPr lang="es-EC" sz="1200" b="1" i="1" dirty="0" smtClean="0"/>
              <a:t>10.</a:t>
            </a:r>
            <a:r>
              <a:rPr lang="es-EC" sz="1200" i="1" dirty="0" smtClean="0"/>
              <a:t> </a:t>
            </a:r>
            <a:r>
              <a:rPr lang="es-EC" sz="1200" dirty="0"/>
              <a:t>Proceso de corte de los explantes de lechero blanco. A) Rama </a:t>
            </a:r>
            <a:r>
              <a:rPr lang="es-EC" sz="1200" dirty="0" smtClean="0"/>
              <a:t>muestreada. </a:t>
            </a:r>
            <a:r>
              <a:rPr lang="es-EC" sz="1200" dirty="0"/>
              <a:t>B) Corte del extremo </a:t>
            </a:r>
            <a:r>
              <a:rPr lang="es-EC" sz="1200" dirty="0" smtClean="0"/>
              <a:t>terminal. </a:t>
            </a:r>
            <a:r>
              <a:rPr lang="es-EC" sz="1200" dirty="0"/>
              <a:t>C) </a:t>
            </a:r>
            <a:r>
              <a:rPr lang="es-EC" sz="1200" dirty="0" smtClean="0"/>
              <a:t>Explantes para la introducción. </a:t>
            </a:r>
            <a:endParaRPr lang="es-EC" sz="1200" dirty="0"/>
          </a:p>
        </p:txBody>
      </p:sp>
    </p:spTree>
    <p:extLst>
      <p:ext uri="{BB962C8B-B14F-4D97-AF65-F5344CB8AC3E}">
        <p14:creationId xmlns:p14="http://schemas.microsoft.com/office/powerpoint/2010/main" val="42584375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575087" y="555526"/>
            <a:ext cx="2700769" cy="37457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MX" sz="1600" dirty="0" smtClean="0"/>
              <a:t>Selección de líneas celulares</a:t>
            </a:r>
            <a:endParaRPr lang="es-EC" sz="1600" dirty="0"/>
          </a:p>
        </p:txBody>
      </p:sp>
      <p:sp>
        <p:nvSpPr>
          <p:cNvPr id="5"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Materiales y Métodos</a:t>
            </a:r>
            <a:endParaRPr lang="es-EC" kern="0" dirty="0">
              <a:solidFill>
                <a:schemeClr val="tx1"/>
              </a:solidFill>
              <a:latin typeface="Times New Roman" panose="02020603050405020304" pitchFamily="18" charset="0"/>
              <a:cs typeface="Times New Roman" panose="02020603050405020304" pitchFamily="18" charset="0"/>
            </a:endParaRPr>
          </a:p>
        </p:txBody>
      </p:sp>
      <p:pic>
        <p:nvPicPr>
          <p:cNvPr id="6" name="5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2 Diagrama"/>
          <p:cNvGraphicFramePr/>
          <p:nvPr>
            <p:extLst>
              <p:ext uri="{D42A27DB-BD31-4B8C-83A1-F6EECF244321}">
                <p14:modId xmlns:p14="http://schemas.microsoft.com/office/powerpoint/2010/main" val="1169757247"/>
              </p:ext>
            </p:extLst>
          </p:nvPr>
        </p:nvGraphicFramePr>
        <p:xfrm>
          <a:off x="827584" y="1085412"/>
          <a:ext cx="7416824" cy="4438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55225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CuadroTexto"/>
          <p:cNvSpPr txBox="1"/>
          <p:nvPr/>
        </p:nvSpPr>
        <p:spPr>
          <a:xfrm>
            <a:off x="2087724" y="4094951"/>
            <a:ext cx="4968552" cy="276999"/>
          </a:xfrm>
          <a:prstGeom prst="rect">
            <a:avLst/>
          </a:prstGeom>
          <a:noFill/>
        </p:spPr>
        <p:txBody>
          <a:bodyPr wrap="square" rtlCol="0">
            <a:spAutoFit/>
          </a:bodyPr>
          <a:lstStyle/>
          <a:p>
            <a:pPr algn="ctr"/>
            <a:r>
              <a:rPr lang="es-EC" sz="1200" b="1" i="1" dirty="0" smtClean="0">
                <a:latin typeface="Times New Roman" panose="02020603050405020304" pitchFamily="18" charset="0"/>
                <a:cs typeface="Times New Roman" panose="02020603050405020304" pitchFamily="18" charset="0"/>
              </a:rPr>
              <a:t>Figura 11. </a:t>
            </a:r>
            <a:r>
              <a:rPr lang="es-EC" sz="1200" dirty="0" smtClean="0">
                <a:latin typeface="Times New Roman" panose="02020603050405020304" pitchFamily="18" charset="0"/>
                <a:cs typeface="Times New Roman" panose="02020603050405020304" pitchFamily="18" charset="0"/>
              </a:rPr>
              <a:t>Porcentaje de contaminación de los tratamientos de desinfección.</a:t>
            </a:r>
            <a:endParaRPr lang="es-EC" sz="1200" dirty="0">
              <a:latin typeface="Times New Roman" panose="02020603050405020304" pitchFamily="18" charset="0"/>
              <a:cs typeface="Times New Roman" panose="02020603050405020304" pitchFamily="18" charset="0"/>
            </a:endParaRPr>
          </a:p>
        </p:txBody>
      </p:sp>
      <p:graphicFrame>
        <p:nvGraphicFramePr>
          <p:cNvPr id="13" name="12 Gráfico"/>
          <p:cNvGraphicFramePr/>
          <p:nvPr>
            <p:extLst>
              <p:ext uri="{D42A27DB-BD31-4B8C-83A1-F6EECF244321}">
                <p14:modId xmlns:p14="http://schemas.microsoft.com/office/powerpoint/2010/main" val="563231806"/>
              </p:ext>
            </p:extLst>
          </p:nvPr>
        </p:nvGraphicFramePr>
        <p:xfrm>
          <a:off x="2015716" y="1478053"/>
          <a:ext cx="5112568" cy="2664296"/>
        </p:xfrm>
        <a:graphic>
          <a:graphicData uri="http://schemas.openxmlformats.org/drawingml/2006/chart">
            <c:chart xmlns:c="http://schemas.openxmlformats.org/drawingml/2006/chart" xmlns:r="http://schemas.openxmlformats.org/officeDocument/2006/relationships" r:id="rId3"/>
          </a:graphicData>
        </a:graphic>
      </p:graphicFrame>
      <p:sp>
        <p:nvSpPr>
          <p:cNvPr id="14"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Resultados y Discusión</a:t>
            </a:r>
            <a:endParaRPr lang="es-EC" kern="0" dirty="0">
              <a:solidFill>
                <a:schemeClr val="tx1"/>
              </a:solidFill>
              <a:latin typeface="Times New Roman" panose="02020603050405020304" pitchFamily="18" charset="0"/>
              <a:cs typeface="Times New Roman" panose="02020603050405020304" pitchFamily="18" charset="0"/>
            </a:endParaRPr>
          </a:p>
        </p:txBody>
      </p:sp>
      <p:sp>
        <p:nvSpPr>
          <p:cNvPr id="16" name="15 Rectángulo redondeado"/>
          <p:cNvSpPr/>
          <p:nvPr/>
        </p:nvSpPr>
        <p:spPr>
          <a:xfrm>
            <a:off x="457200" y="685964"/>
            <a:ext cx="3420956" cy="374571"/>
          </a:xfrm>
          <a:prstGeom prst="round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s-EC" sz="1600" dirty="0" smtClean="0"/>
              <a:t>Desinfección </a:t>
            </a:r>
            <a:r>
              <a:rPr lang="es-EC" sz="1600" dirty="0"/>
              <a:t>de segmentos de </a:t>
            </a:r>
            <a:r>
              <a:rPr lang="es-EC" sz="1600" dirty="0" smtClean="0"/>
              <a:t>tallo</a:t>
            </a:r>
            <a:endParaRPr lang="es-EC" sz="1600" dirty="0"/>
          </a:p>
        </p:txBody>
      </p:sp>
      <p:sp>
        <p:nvSpPr>
          <p:cNvPr id="17" name="16 Rectángulo redondeado"/>
          <p:cNvSpPr/>
          <p:nvPr/>
        </p:nvSpPr>
        <p:spPr>
          <a:xfrm>
            <a:off x="3268841" y="1118012"/>
            <a:ext cx="2606318" cy="36004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MX" sz="1600" dirty="0" smtClean="0"/>
              <a:t>Contaminación Bacteriana</a:t>
            </a:r>
            <a:endParaRPr lang="es-EC" sz="1600" dirty="0"/>
          </a:p>
        </p:txBody>
      </p:sp>
      <p:sp>
        <p:nvSpPr>
          <p:cNvPr id="2" name="1 Flecha abajo"/>
          <p:cNvSpPr/>
          <p:nvPr/>
        </p:nvSpPr>
        <p:spPr>
          <a:xfrm>
            <a:off x="6548032" y="1670894"/>
            <a:ext cx="288032" cy="36004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8" name="17 Flecha abajo"/>
          <p:cNvSpPr/>
          <p:nvPr/>
        </p:nvSpPr>
        <p:spPr>
          <a:xfrm>
            <a:off x="4685872" y="1851670"/>
            <a:ext cx="288032" cy="36004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4236123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4 Gráfico"/>
          <p:cNvGraphicFramePr/>
          <p:nvPr>
            <p:extLst>
              <p:ext uri="{D42A27DB-BD31-4B8C-83A1-F6EECF244321}">
                <p14:modId xmlns:p14="http://schemas.microsoft.com/office/powerpoint/2010/main" val="256772458"/>
              </p:ext>
            </p:extLst>
          </p:nvPr>
        </p:nvGraphicFramePr>
        <p:xfrm>
          <a:off x="2037975" y="1463948"/>
          <a:ext cx="5112000" cy="26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5 CuadroTexto"/>
          <p:cNvSpPr txBox="1"/>
          <p:nvPr/>
        </p:nvSpPr>
        <p:spPr>
          <a:xfrm>
            <a:off x="2087724" y="4094951"/>
            <a:ext cx="4968552" cy="276999"/>
          </a:xfrm>
          <a:prstGeom prst="rect">
            <a:avLst/>
          </a:prstGeom>
          <a:noFill/>
        </p:spPr>
        <p:txBody>
          <a:bodyPr wrap="square" rtlCol="0">
            <a:spAutoFit/>
          </a:bodyPr>
          <a:lstStyle/>
          <a:p>
            <a:pPr algn="ctr"/>
            <a:r>
              <a:rPr lang="es-EC" sz="1200" b="1" i="1" dirty="0" smtClean="0">
                <a:latin typeface="Times New Roman" panose="02020603050405020304" pitchFamily="18" charset="0"/>
                <a:cs typeface="Times New Roman" panose="02020603050405020304" pitchFamily="18" charset="0"/>
              </a:rPr>
              <a:t>Figura 12. </a:t>
            </a:r>
            <a:r>
              <a:rPr lang="es-EC" sz="1200" dirty="0" smtClean="0">
                <a:latin typeface="Times New Roman" panose="02020603050405020304" pitchFamily="18" charset="0"/>
                <a:cs typeface="Times New Roman" panose="02020603050405020304" pitchFamily="18" charset="0"/>
              </a:rPr>
              <a:t>Porcentaje de contaminación de los tratamientos de desinfección.</a:t>
            </a:r>
            <a:endParaRPr lang="es-EC" sz="1200" dirty="0">
              <a:latin typeface="Times New Roman" panose="02020603050405020304" pitchFamily="18" charset="0"/>
              <a:cs typeface="Times New Roman" panose="02020603050405020304" pitchFamily="18" charset="0"/>
            </a:endParaRPr>
          </a:p>
        </p:txBody>
      </p:sp>
      <p:sp>
        <p:nvSpPr>
          <p:cNvPr id="7"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Resultados y Discusión</a:t>
            </a:r>
            <a:endParaRPr lang="es-EC" kern="0" dirty="0">
              <a:solidFill>
                <a:schemeClr val="tx1"/>
              </a:solidFill>
              <a:latin typeface="Times New Roman" panose="02020603050405020304" pitchFamily="18" charset="0"/>
              <a:cs typeface="Times New Roman" panose="02020603050405020304" pitchFamily="18" charset="0"/>
            </a:endParaRPr>
          </a:p>
        </p:txBody>
      </p:sp>
      <p:sp>
        <p:nvSpPr>
          <p:cNvPr id="8" name="7 Rectángulo redondeado"/>
          <p:cNvSpPr/>
          <p:nvPr/>
        </p:nvSpPr>
        <p:spPr>
          <a:xfrm>
            <a:off x="457200" y="699542"/>
            <a:ext cx="3420956" cy="374571"/>
          </a:xfrm>
          <a:prstGeom prst="round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s-EC" sz="1600" dirty="0" smtClean="0"/>
              <a:t>Desinfección </a:t>
            </a:r>
            <a:r>
              <a:rPr lang="es-EC" sz="1600" dirty="0"/>
              <a:t>de segmentos de </a:t>
            </a:r>
            <a:r>
              <a:rPr lang="es-EC" sz="1600" dirty="0" smtClean="0"/>
              <a:t>tallo</a:t>
            </a:r>
            <a:endParaRPr lang="es-EC" sz="1600" dirty="0"/>
          </a:p>
        </p:txBody>
      </p:sp>
      <p:sp>
        <p:nvSpPr>
          <p:cNvPr id="9" name="8 Rectángulo redondeado"/>
          <p:cNvSpPr/>
          <p:nvPr/>
        </p:nvSpPr>
        <p:spPr>
          <a:xfrm>
            <a:off x="3268841" y="1129777"/>
            <a:ext cx="2606318" cy="36004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MX" sz="1600" dirty="0" smtClean="0"/>
              <a:t>Oxidación</a:t>
            </a:r>
            <a:endParaRPr lang="es-EC" sz="1600" dirty="0"/>
          </a:p>
        </p:txBody>
      </p:sp>
      <p:sp>
        <p:nvSpPr>
          <p:cNvPr id="10" name="9 Flecha abajo"/>
          <p:cNvSpPr/>
          <p:nvPr/>
        </p:nvSpPr>
        <p:spPr>
          <a:xfrm>
            <a:off x="4572000" y="1849857"/>
            <a:ext cx="288032" cy="36004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1" name="10 Flecha abajo"/>
          <p:cNvSpPr/>
          <p:nvPr/>
        </p:nvSpPr>
        <p:spPr>
          <a:xfrm>
            <a:off x="6556408" y="1497546"/>
            <a:ext cx="288032" cy="36004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395744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5 Gráfico"/>
          <p:cNvGraphicFramePr/>
          <p:nvPr>
            <p:extLst>
              <p:ext uri="{D42A27DB-BD31-4B8C-83A1-F6EECF244321}">
                <p14:modId xmlns:p14="http://schemas.microsoft.com/office/powerpoint/2010/main" val="1463837830"/>
              </p:ext>
            </p:extLst>
          </p:nvPr>
        </p:nvGraphicFramePr>
        <p:xfrm>
          <a:off x="927186" y="1203598"/>
          <a:ext cx="7289628" cy="3020330"/>
        </p:xfrm>
        <a:graphic>
          <a:graphicData uri="http://schemas.openxmlformats.org/drawingml/2006/chart">
            <c:chart xmlns:c="http://schemas.openxmlformats.org/drawingml/2006/chart" xmlns:r="http://schemas.openxmlformats.org/officeDocument/2006/relationships" r:id="rId3"/>
          </a:graphicData>
        </a:graphic>
      </p:graphicFrame>
      <p:sp>
        <p:nvSpPr>
          <p:cNvPr id="11" name="10 Rectángulo redondeado"/>
          <p:cNvSpPr/>
          <p:nvPr/>
        </p:nvSpPr>
        <p:spPr>
          <a:xfrm>
            <a:off x="539552" y="500907"/>
            <a:ext cx="2016224" cy="37457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MX" sz="1600" dirty="0" smtClean="0"/>
              <a:t>Inducción a callo</a:t>
            </a:r>
            <a:endParaRPr lang="es-EC" sz="1600" dirty="0"/>
          </a:p>
        </p:txBody>
      </p:sp>
      <p:sp>
        <p:nvSpPr>
          <p:cNvPr id="13" name="12 CuadroTexto"/>
          <p:cNvSpPr txBox="1"/>
          <p:nvPr/>
        </p:nvSpPr>
        <p:spPr>
          <a:xfrm>
            <a:off x="1043608" y="4141117"/>
            <a:ext cx="7128792" cy="276999"/>
          </a:xfrm>
          <a:prstGeom prst="rect">
            <a:avLst/>
          </a:prstGeom>
          <a:noFill/>
        </p:spPr>
        <p:txBody>
          <a:bodyPr wrap="square" rtlCol="0">
            <a:spAutoFit/>
          </a:bodyPr>
          <a:lstStyle/>
          <a:p>
            <a:pPr algn="ctr"/>
            <a:r>
              <a:rPr lang="es-EC" sz="1200" b="1" i="1" dirty="0" smtClean="0">
                <a:latin typeface="Times New Roman" panose="02020603050405020304" pitchFamily="18" charset="0"/>
                <a:cs typeface="Times New Roman" panose="02020603050405020304" pitchFamily="18" charset="0"/>
              </a:rPr>
              <a:t>Figura 13. </a:t>
            </a:r>
            <a:r>
              <a:rPr lang="es-EC" sz="1200" dirty="0" smtClean="0">
                <a:latin typeface="Times New Roman" panose="02020603050405020304" pitchFamily="18" charset="0"/>
                <a:cs typeface="Times New Roman" panose="02020603050405020304" pitchFamily="18" charset="0"/>
              </a:rPr>
              <a:t>Porcentaje promedio de formación de callo a 60 días de realizada la siembra.</a:t>
            </a:r>
            <a:endParaRPr lang="es-EC" sz="1200" dirty="0">
              <a:latin typeface="Times New Roman" panose="02020603050405020304" pitchFamily="18" charset="0"/>
              <a:cs typeface="Times New Roman" panose="02020603050405020304" pitchFamily="18" charset="0"/>
            </a:endParaRPr>
          </a:p>
        </p:txBody>
      </p:sp>
      <p:sp>
        <p:nvSpPr>
          <p:cNvPr id="14"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Resultados y Discusión</a:t>
            </a:r>
            <a:endParaRPr lang="es-EC" kern="0" dirty="0">
              <a:solidFill>
                <a:schemeClr val="tx1"/>
              </a:solidFill>
              <a:latin typeface="Times New Roman" panose="02020603050405020304" pitchFamily="18" charset="0"/>
              <a:cs typeface="Times New Roman" panose="02020603050405020304" pitchFamily="18" charset="0"/>
            </a:endParaRPr>
          </a:p>
        </p:txBody>
      </p:sp>
      <p:sp>
        <p:nvSpPr>
          <p:cNvPr id="2" name="1 Rectángulo"/>
          <p:cNvSpPr/>
          <p:nvPr/>
        </p:nvSpPr>
        <p:spPr>
          <a:xfrm>
            <a:off x="2679494" y="987574"/>
            <a:ext cx="3785011" cy="338554"/>
          </a:xfrm>
          <a:prstGeom prst="rect">
            <a:avLst/>
          </a:prstGeom>
        </p:spPr>
        <p:txBody>
          <a:bodyPr wrap="none">
            <a:spAutoFit/>
          </a:bodyPr>
          <a:lstStyle/>
          <a:p>
            <a:r>
              <a:rPr lang="es-EC" sz="1600" dirty="0">
                <a:latin typeface="Times New Roman" panose="02020603050405020304" pitchFamily="18" charset="0"/>
                <a:cs typeface="Times New Roman" panose="02020603050405020304" pitchFamily="18" charset="0"/>
              </a:rPr>
              <a:t>Porcentaje promedio de formación de callo </a:t>
            </a:r>
            <a:endParaRPr lang="es-EC" sz="1600" dirty="0"/>
          </a:p>
        </p:txBody>
      </p:sp>
      <p:sp>
        <p:nvSpPr>
          <p:cNvPr id="3" name="2 Rectángulo"/>
          <p:cNvSpPr/>
          <p:nvPr/>
        </p:nvSpPr>
        <p:spPr>
          <a:xfrm>
            <a:off x="6608320" y="1223316"/>
            <a:ext cx="432048" cy="291780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7" name="16 Rectángulo"/>
          <p:cNvSpPr/>
          <p:nvPr/>
        </p:nvSpPr>
        <p:spPr>
          <a:xfrm>
            <a:off x="5179880" y="1491630"/>
            <a:ext cx="432048" cy="264948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8" name="17 Rectángulo"/>
          <p:cNvSpPr/>
          <p:nvPr/>
        </p:nvSpPr>
        <p:spPr>
          <a:xfrm>
            <a:off x="251520" y="4755832"/>
            <a:ext cx="1335622" cy="253916"/>
          </a:xfrm>
          <a:prstGeom prst="rect">
            <a:avLst/>
          </a:prstGeom>
        </p:spPr>
        <p:txBody>
          <a:bodyPr wrap="none">
            <a:spAutoFit/>
          </a:bodyPr>
          <a:lstStyle/>
          <a:p>
            <a:r>
              <a:rPr lang="es-EC" sz="1050" b="1" dirty="0" smtClean="0"/>
              <a:t>(</a:t>
            </a:r>
            <a:r>
              <a:rPr lang="es-EC" sz="1050" dirty="0" err="1"/>
              <a:t>Iracheta</a:t>
            </a:r>
            <a:r>
              <a:rPr lang="es-EC" sz="1050" dirty="0"/>
              <a:t> et al., </a:t>
            </a:r>
            <a:r>
              <a:rPr lang="es-EC" sz="1050" dirty="0" smtClean="0"/>
              <a:t>2016</a:t>
            </a:r>
            <a:r>
              <a:rPr lang="es-EC" sz="1050" dirty="0"/>
              <a:t>)</a:t>
            </a:r>
            <a:endParaRPr lang="es-EC" sz="1050" b="1" dirty="0"/>
          </a:p>
        </p:txBody>
      </p:sp>
    </p:spTree>
    <p:extLst>
      <p:ext uri="{BB962C8B-B14F-4D97-AF65-F5344CB8AC3E}">
        <p14:creationId xmlns:p14="http://schemas.microsoft.com/office/powerpoint/2010/main" val="2189534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Imagen" descr="C:\Users\DANNY\OneDrive\Documentos\ESPE\Cultivo de tejidos\Tesis\Fotos\Coloraciones\ELT1.png"/>
          <p:cNvPicPr/>
          <p:nvPr/>
        </p:nvPicPr>
        <p:blipFill rotWithShape="1">
          <a:blip r:embed="rId2" cstate="print">
            <a:extLst>
              <a:ext uri="{28A0092B-C50C-407E-A947-70E740481C1C}">
                <a14:useLocalDpi xmlns:a14="http://schemas.microsoft.com/office/drawing/2010/main" val="0"/>
              </a:ext>
            </a:extLst>
          </a:blip>
          <a:srcRect l="51602"/>
          <a:stretch/>
        </p:blipFill>
        <p:spPr bwMode="auto">
          <a:xfrm>
            <a:off x="3419872" y="1295508"/>
            <a:ext cx="2763938" cy="2772000"/>
          </a:xfrm>
          <a:prstGeom prst="rect">
            <a:avLst/>
          </a:prstGeom>
          <a:noFill/>
          <a:ln>
            <a:noFill/>
          </a:ln>
        </p:spPr>
      </p:pic>
      <p:sp>
        <p:nvSpPr>
          <p:cNvPr id="4" name="3 Rectángulo redondeado"/>
          <p:cNvSpPr/>
          <p:nvPr/>
        </p:nvSpPr>
        <p:spPr>
          <a:xfrm>
            <a:off x="457200" y="674277"/>
            <a:ext cx="3240360" cy="374571"/>
          </a:xfrm>
          <a:prstGeom prst="round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MX" sz="1600" dirty="0" smtClean="0"/>
              <a:t>Selección de líneas celulares</a:t>
            </a:r>
            <a:endParaRPr lang="es-EC" sz="1600" dirty="0"/>
          </a:p>
        </p:txBody>
      </p:sp>
      <p:pic>
        <p:nvPicPr>
          <p:cNvPr id="7" name="6 Imagen" descr="C:\Users\DANNY\OneDrive\Documentos\ESPE\Cultivo de tejidos\Tesis\Fotos\Coloraciones\ELT1.png"/>
          <p:cNvPicPr/>
          <p:nvPr/>
        </p:nvPicPr>
        <p:blipFill rotWithShape="1">
          <a:blip r:embed="rId2" cstate="print">
            <a:extLst>
              <a:ext uri="{28A0092B-C50C-407E-A947-70E740481C1C}">
                <a14:useLocalDpi xmlns:a14="http://schemas.microsoft.com/office/drawing/2010/main" val="0"/>
              </a:ext>
            </a:extLst>
          </a:blip>
          <a:srcRect r="48398"/>
          <a:stretch/>
        </p:blipFill>
        <p:spPr bwMode="auto">
          <a:xfrm>
            <a:off x="467544" y="1295508"/>
            <a:ext cx="2879872" cy="2772000"/>
          </a:xfrm>
          <a:prstGeom prst="rect">
            <a:avLst/>
          </a:prstGeom>
          <a:noFill/>
          <a:ln>
            <a:noFill/>
          </a:ln>
        </p:spPr>
      </p:pic>
      <p:sp>
        <p:nvSpPr>
          <p:cNvPr id="8" name="7 CuadroTexto"/>
          <p:cNvSpPr txBox="1"/>
          <p:nvPr/>
        </p:nvSpPr>
        <p:spPr>
          <a:xfrm>
            <a:off x="2627784" y="3806654"/>
            <a:ext cx="720000" cy="252000"/>
          </a:xfrm>
          <a:prstGeom prst="rect">
            <a:avLst/>
          </a:prstGeom>
          <a:solidFill>
            <a:schemeClr val="bg1"/>
          </a:solidFill>
          <a:ln>
            <a:solidFill>
              <a:schemeClr val="tx1"/>
            </a:solidFill>
          </a:ln>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ELT1.1</a:t>
            </a:r>
            <a:endParaRPr lang="es-EC" sz="1200" dirty="0">
              <a:latin typeface="Times New Roman" panose="02020603050405020304" pitchFamily="18" charset="0"/>
              <a:cs typeface="Times New Roman" panose="02020603050405020304" pitchFamily="18" charset="0"/>
            </a:endParaRPr>
          </a:p>
        </p:txBody>
      </p:sp>
      <p:sp>
        <p:nvSpPr>
          <p:cNvPr id="9" name="8 CuadroTexto"/>
          <p:cNvSpPr txBox="1"/>
          <p:nvPr/>
        </p:nvSpPr>
        <p:spPr>
          <a:xfrm>
            <a:off x="5470670" y="3806654"/>
            <a:ext cx="720000" cy="252000"/>
          </a:xfrm>
          <a:prstGeom prst="rect">
            <a:avLst/>
          </a:prstGeom>
          <a:solidFill>
            <a:schemeClr val="bg1"/>
          </a:solidFill>
          <a:ln>
            <a:solidFill>
              <a:schemeClr val="tx1"/>
            </a:solidFill>
          </a:ln>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ELT1.2</a:t>
            </a:r>
            <a:endParaRPr lang="es-EC" sz="1200" dirty="0">
              <a:latin typeface="Times New Roman" panose="02020603050405020304" pitchFamily="18" charset="0"/>
              <a:cs typeface="Times New Roman" panose="02020603050405020304" pitchFamily="18" charset="0"/>
            </a:endParaRPr>
          </a:p>
        </p:txBody>
      </p:sp>
      <p:pic>
        <p:nvPicPr>
          <p:cNvPr id="10" name="9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CuadroTexto"/>
          <p:cNvSpPr txBox="1"/>
          <p:nvPr/>
        </p:nvSpPr>
        <p:spPr>
          <a:xfrm>
            <a:off x="1371075" y="4094951"/>
            <a:ext cx="4024829" cy="276999"/>
          </a:xfrm>
          <a:prstGeom prst="rect">
            <a:avLst/>
          </a:prstGeom>
          <a:noFill/>
        </p:spPr>
        <p:txBody>
          <a:bodyPr wrap="square" rtlCol="0">
            <a:spAutoFit/>
          </a:bodyPr>
          <a:lstStyle/>
          <a:p>
            <a:pPr algn="ctr"/>
            <a:r>
              <a:rPr lang="es-EC" sz="1200" b="1" i="1" dirty="0" smtClean="0">
                <a:latin typeface="Times New Roman" panose="02020603050405020304" pitchFamily="18" charset="0"/>
                <a:cs typeface="Times New Roman" panose="02020603050405020304" pitchFamily="18" charset="0"/>
              </a:rPr>
              <a:t>Figura 14. </a:t>
            </a:r>
            <a:r>
              <a:rPr lang="es-EC" sz="1200" dirty="0" smtClean="0">
                <a:latin typeface="Times New Roman" panose="02020603050405020304" pitchFamily="18" charset="0"/>
                <a:cs typeface="Times New Roman" panose="02020603050405020304" pitchFamily="18" charset="0"/>
              </a:rPr>
              <a:t>Líneas celulares del tratamiento T1.</a:t>
            </a:r>
            <a:endParaRPr lang="es-EC" sz="1200" dirty="0">
              <a:latin typeface="Times New Roman" panose="02020603050405020304" pitchFamily="18" charset="0"/>
              <a:cs typeface="Times New Roman" panose="02020603050405020304" pitchFamily="18" charset="0"/>
            </a:endParaRPr>
          </a:p>
        </p:txBody>
      </p:sp>
      <p:sp>
        <p:nvSpPr>
          <p:cNvPr id="15" name="14 CuadroTexto"/>
          <p:cNvSpPr txBox="1"/>
          <p:nvPr/>
        </p:nvSpPr>
        <p:spPr>
          <a:xfrm>
            <a:off x="6319198" y="1770250"/>
            <a:ext cx="2601666" cy="132343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C" sz="1600" b="1" dirty="0" smtClean="0"/>
              <a:t>Características</a:t>
            </a:r>
          </a:p>
          <a:p>
            <a:pPr marL="285750" indent="-285750">
              <a:buFont typeface="Arial" panose="020B0604020202020204" pitchFamily="34" charset="0"/>
              <a:buChar char="•"/>
            </a:pPr>
            <a:r>
              <a:rPr lang="es-EC" sz="1600" dirty="0" smtClean="0"/>
              <a:t>Oliva oscuro</a:t>
            </a:r>
          </a:p>
          <a:p>
            <a:pPr marL="285750" indent="-285750">
              <a:buFont typeface="Arial" panose="020B0604020202020204" pitchFamily="34" charset="0"/>
              <a:buChar char="•"/>
            </a:pPr>
            <a:r>
              <a:rPr lang="es-EC" sz="1600" dirty="0" smtClean="0"/>
              <a:t>Crecimiento compacto</a:t>
            </a:r>
          </a:p>
          <a:p>
            <a:pPr marL="285750" indent="-285750">
              <a:buFont typeface="Arial" panose="020B0604020202020204" pitchFamily="34" charset="0"/>
              <a:buChar char="•"/>
            </a:pPr>
            <a:r>
              <a:rPr lang="es-EC" sz="1600" dirty="0" smtClean="0"/>
              <a:t>Oxidación de los tejidos</a:t>
            </a:r>
          </a:p>
          <a:p>
            <a:pPr marL="285750" indent="-285750">
              <a:buFont typeface="Arial" panose="020B0604020202020204" pitchFamily="34" charset="0"/>
              <a:buChar char="•"/>
            </a:pPr>
            <a:r>
              <a:rPr lang="es-EC" sz="1600" dirty="0" smtClean="0"/>
              <a:t>Células alargadas</a:t>
            </a:r>
            <a:endParaRPr lang="es-EC" sz="1600" dirty="0"/>
          </a:p>
        </p:txBody>
      </p:sp>
      <p:sp>
        <p:nvSpPr>
          <p:cNvPr id="16"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Resultados y Discusión</a:t>
            </a:r>
            <a:endParaRPr lang="es-EC" kern="0" dirty="0">
              <a:solidFill>
                <a:schemeClr val="tx1"/>
              </a:solidFill>
              <a:latin typeface="Times New Roman" panose="02020603050405020304" pitchFamily="18" charset="0"/>
              <a:cs typeface="Times New Roman" panose="02020603050405020304" pitchFamily="18" charset="0"/>
            </a:endParaRPr>
          </a:p>
        </p:txBody>
      </p:sp>
      <p:sp>
        <p:nvSpPr>
          <p:cNvPr id="19" name="18 Rectángulo redondeado"/>
          <p:cNvSpPr/>
          <p:nvPr/>
        </p:nvSpPr>
        <p:spPr>
          <a:xfrm>
            <a:off x="6252103" y="3194558"/>
            <a:ext cx="2735856" cy="360040"/>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Tratamientos T1, T4, T5, T7</a:t>
            </a:r>
            <a:endParaRPr lang="es-EC" sz="1600" dirty="0"/>
          </a:p>
        </p:txBody>
      </p:sp>
    </p:spTree>
    <p:extLst>
      <p:ext uri="{BB962C8B-B14F-4D97-AF65-F5344CB8AC3E}">
        <p14:creationId xmlns:p14="http://schemas.microsoft.com/office/powerpoint/2010/main" val="4172771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2698106603"/>
              </p:ext>
            </p:extLst>
          </p:nvPr>
        </p:nvGraphicFramePr>
        <p:xfrm>
          <a:off x="683568" y="627534"/>
          <a:ext cx="4320480" cy="3806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3 Imag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26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Rectángulo redondeado"/>
          <p:cNvSpPr/>
          <p:nvPr/>
        </p:nvSpPr>
        <p:spPr>
          <a:xfrm>
            <a:off x="5086938" y="3075806"/>
            <a:ext cx="3661526" cy="360040"/>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Tratamientos T2, T4, T6, T11, T14, T15</a:t>
            </a:r>
            <a:endParaRPr lang="es-EC" sz="1600" dirty="0"/>
          </a:p>
        </p:txBody>
      </p:sp>
      <p:pic>
        <p:nvPicPr>
          <p:cNvPr id="5" name="Imagen 6"/>
          <p:cNvPicPr preferRelativeResize="0">
            <a:picLocks/>
          </p:cNvPicPr>
          <p:nvPr/>
        </p:nvPicPr>
        <p:blipFill rotWithShape="1">
          <a:blip r:embed="rId3" cstate="print">
            <a:extLst>
              <a:ext uri="{28A0092B-C50C-407E-A947-70E740481C1C}">
                <a14:useLocalDpi xmlns:a14="http://schemas.microsoft.com/office/drawing/2010/main" val="0"/>
              </a:ext>
            </a:extLst>
          </a:blip>
          <a:srcRect l="12988" r="25588"/>
          <a:stretch/>
        </p:blipFill>
        <p:spPr>
          <a:xfrm>
            <a:off x="653058" y="504322"/>
            <a:ext cx="2088232" cy="1908000"/>
          </a:xfrm>
          <a:prstGeom prst="rect">
            <a:avLst/>
          </a:prstGeom>
        </p:spPr>
      </p:pic>
      <p:sp>
        <p:nvSpPr>
          <p:cNvPr id="6" name="4 CuadroTexto"/>
          <p:cNvSpPr txBox="1"/>
          <p:nvPr/>
        </p:nvSpPr>
        <p:spPr>
          <a:xfrm>
            <a:off x="2006125" y="2153285"/>
            <a:ext cx="720000" cy="252000"/>
          </a:xfrm>
          <a:prstGeom prst="rect">
            <a:avLst/>
          </a:prstGeom>
          <a:solidFill>
            <a:schemeClr val="bg1"/>
          </a:solidFill>
          <a:ln>
            <a:solidFill>
              <a:schemeClr val="tx1"/>
            </a:solidFill>
          </a:ln>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ELT2.1</a:t>
            </a:r>
            <a:endParaRPr lang="es-EC" sz="1200" dirty="0">
              <a:latin typeface="Times New Roman" panose="02020603050405020304" pitchFamily="18" charset="0"/>
              <a:cs typeface="Times New Roman" panose="02020603050405020304" pitchFamily="18" charset="0"/>
            </a:endParaRPr>
          </a:p>
        </p:txBody>
      </p:sp>
      <p:pic>
        <p:nvPicPr>
          <p:cNvPr id="7" name="Imagen 6"/>
          <p:cNvPicPr>
            <a:picLocks/>
          </p:cNvPicPr>
          <p:nvPr/>
        </p:nvPicPr>
        <p:blipFill rotWithShape="1">
          <a:blip r:embed="rId4" cstate="print">
            <a:extLst>
              <a:ext uri="{28A0092B-C50C-407E-A947-70E740481C1C}">
                <a14:useLocalDpi xmlns:a14="http://schemas.microsoft.com/office/drawing/2010/main" val="0"/>
              </a:ext>
            </a:extLst>
          </a:blip>
          <a:srcRect l="16925" t="14563" r="30758" b="2750"/>
          <a:stretch/>
        </p:blipFill>
        <p:spPr>
          <a:xfrm>
            <a:off x="653057" y="2499984"/>
            <a:ext cx="2088000" cy="1908000"/>
          </a:xfrm>
          <a:prstGeom prst="rect">
            <a:avLst/>
          </a:prstGeom>
        </p:spPr>
      </p:pic>
      <p:sp>
        <p:nvSpPr>
          <p:cNvPr id="8" name="4 CuadroTexto"/>
          <p:cNvSpPr txBox="1"/>
          <p:nvPr/>
        </p:nvSpPr>
        <p:spPr>
          <a:xfrm>
            <a:off x="2006125" y="4150961"/>
            <a:ext cx="720000" cy="252000"/>
          </a:xfrm>
          <a:prstGeom prst="rect">
            <a:avLst/>
          </a:prstGeom>
          <a:solidFill>
            <a:schemeClr val="bg1"/>
          </a:solidFill>
          <a:ln>
            <a:solidFill>
              <a:schemeClr val="tx1"/>
            </a:solidFill>
          </a:ln>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ELT15.3</a:t>
            </a:r>
            <a:endParaRPr lang="es-EC" sz="1200" dirty="0">
              <a:latin typeface="Times New Roman" panose="02020603050405020304" pitchFamily="18" charset="0"/>
              <a:cs typeface="Times New Roman" panose="02020603050405020304" pitchFamily="18" charset="0"/>
            </a:endParaRPr>
          </a:p>
        </p:txBody>
      </p:sp>
      <p:pic>
        <p:nvPicPr>
          <p:cNvPr id="14" name="Imagen 1"/>
          <p:cNvPicPr preferRelativeResize="0">
            <a:picLocks/>
          </p:cNvPicPr>
          <p:nvPr/>
        </p:nvPicPr>
        <p:blipFill rotWithShape="1">
          <a:blip r:embed="rId5" cstate="print">
            <a:extLst>
              <a:ext uri="{28A0092B-C50C-407E-A947-70E740481C1C}">
                <a14:useLocalDpi xmlns:a14="http://schemas.microsoft.com/office/drawing/2010/main" val="0"/>
              </a:ext>
            </a:extLst>
          </a:blip>
          <a:srcRect l="30712" t="1312" r="15739" b="5502"/>
          <a:stretch/>
        </p:blipFill>
        <p:spPr>
          <a:xfrm>
            <a:off x="2838905" y="503614"/>
            <a:ext cx="2088232" cy="1908000"/>
          </a:xfrm>
          <a:prstGeom prst="rect">
            <a:avLst/>
          </a:prstGeom>
        </p:spPr>
      </p:pic>
      <p:sp>
        <p:nvSpPr>
          <p:cNvPr id="15" name="4 CuadroTexto"/>
          <p:cNvSpPr txBox="1"/>
          <p:nvPr/>
        </p:nvSpPr>
        <p:spPr>
          <a:xfrm>
            <a:off x="4207137" y="2153285"/>
            <a:ext cx="720000" cy="252000"/>
          </a:xfrm>
          <a:prstGeom prst="rect">
            <a:avLst/>
          </a:prstGeom>
          <a:solidFill>
            <a:schemeClr val="bg1"/>
          </a:solidFill>
          <a:ln>
            <a:solidFill>
              <a:schemeClr val="tx1"/>
            </a:solidFill>
          </a:ln>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ELT6.1</a:t>
            </a:r>
            <a:endParaRPr lang="es-EC" sz="1200" dirty="0">
              <a:latin typeface="Times New Roman" panose="02020603050405020304" pitchFamily="18" charset="0"/>
              <a:cs typeface="Times New Roman" panose="02020603050405020304" pitchFamily="18" charset="0"/>
            </a:endParaRPr>
          </a:p>
        </p:txBody>
      </p:sp>
      <p:sp>
        <p:nvSpPr>
          <p:cNvPr id="17" name="16 CuadroTexto"/>
          <p:cNvSpPr txBox="1"/>
          <p:nvPr/>
        </p:nvSpPr>
        <p:spPr>
          <a:xfrm>
            <a:off x="5297521" y="1642969"/>
            <a:ext cx="3240360" cy="132343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C" sz="1600" b="1" dirty="0" smtClean="0"/>
              <a:t>Características</a:t>
            </a:r>
          </a:p>
          <a:p>
            <a:pPr marL="285750" indent="-285750">
              <a:buFont typeface="Arial" panose="020B0604020202020204" pitchFamily="34" charset="0"/>
              <a:buChar char="•"/>
            </a:pPr>
            <a:r>
              <a:rPr lang="es-EC" sz="1600" dirty="0" smtClean="0"/>
              <a:t>Café oscuro - pardo</a:t>
            </a:r>
          </a:p>
          <a:p>
            <a:pPr marL="285750" indent="-285750">
              <a:buFont typeface="Arial" panose="020B0604020202020204" pitchFamily="34" charset="0"/>
              <a:buChar char="•"/>
            </a:pPr>
            <a:r>
              <a:rPr lang="es-EC" sz="1600" dirty="0" smtClean="0"/>
              <a:t>Crecimiento </a:t>
            </a:r>
            <a:r>
              <a:rPr lang="es-EC" sz="1600" dirty="0"/>
              <a:t>i</a:t>
            </a:r>
            <a:r>
              <a:rPr lang="es-EC" sz="1600" dirty="0" smtClean="0"/>
              <a:t>rregular</a:t>
            </a:r>
          </a:p>
          <a:p>
            <a:pPr marL="285750" indent="-285750">
              <a:buFont typeface="Arial" panose="020B0604020202020204" pitchFamily="34" charset="0"/>
              <a:buChar char="•"/>
            </a:pPr>
            <a:r>
              <a:rPr lang="es-EC" sz="1600" dirty="0" smtClean="0"/>
              <a:t>Ligera oxidación de los tejidos</a:t>
            </a:r>
          </a:p>
          <a:p>
            <a:pPr marL="285750" indent="-285750">
              <a:buFont typeface="Arial" panose="020B0604020202020204" pitchFamily="34" charset="0"/>
              <a:buChar char="•"/>
            </a:pPr>
            <a:r>
              <a:rPr lang="es-EC" sz="1600" dirty="0" smtClean="0"/>
              <a:t>Células redondeadas</a:t>
            </a:r>
            <a:endParaRPr lang="es-EC" sz="1600" dirty="0"/>
          </a:p>
        </p:txBody>
      </p:sp>
      <p:sp>
        <p:nvSpPr>
          <p:cNvPr id="19" name="18 CuadroTexto"/>
          <p:cNvSpPr txBox="1"/>
          <p:nvPr/>
        </p:nvSpPr>
        <p:spPr>
          <a:xfrm>
            <a:off x="755045" y="4382727"/>
            <a:ext cx="3972489" cy="276999"/>
          </a:xfrm>
          <a:prstGeom prst="rect">
            <a:avLst/>
          </a:prstGeom>
          <a:noFill/>
        </p:spPr>
        <p:txBody>
          <a:bodyPr wrap="square" rtlCol="0">
            <a:spAutoFit/>
          </a:bodyPr>
          <a:lstStyle/>
          <a:p>
            <a:pPr algn="just"/>
            <a:r>
              <a:rPr lang="es-EC" sz="1200" b="1" i="1" dirty="0" smtClean="0">
                <a:latin typeface="Times New Roman" panose="02020603050405020304" pitchFamily="18" charset="0"/>
                <a:cs typeface="Times New Roman" panose="02020603050405020304" pitchFamily="18" charset="0"/>
              </a:rPr>
              <a:t>Figura 15. </a:t>
            </a:r>
            <a:r>
              <a:rPr lang="es-EC" sz="1200" dirty="0" smtClean="0">
                <a:latin typeface="Times New Roman" panose="02020603050405020304" pitchFamily="18" charset="0"/>
                <a:cs typeface="Times New Roman" panose="02020603050405020304" pitchFamily="18" charset="0"/>
              </a:rPr>
              <a:t>Líneas celulares de los tratamientos T2, T6 y T15.</a:t>
            </a:r>
            <a:endParaRPr lang="es-EC" sz="1200" dirty="0">
              <a:latin typeface="Times New Roman" panose="02020603050405020304" pitchFamily="18" charset="0"/>
              <a:cs typeface="Times New Roman" panose="02020603050405020304" pitchFamily="18" charset="0"/>
            </a:endParaRPr>
          </a:p>
        </p:txBody>
      </p:sp>
      <p:sp>
        <p:nvSpPr>
          <p:cNvPr id="16"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Resultados y Discusión</a:t>
            </a:r>
            <a:endParaRPr lang="es-EC" kern="0" dirty="0">
              <a:solidFill>
                <a:schemeClr val="tx1"/>
              </a:solidFill>
              <a:latin typeface="Times New Roman" panose="02020603050405020304" pitchFamily="18" charset="0"/>
              <a:cs typeface="Times New Roman" panose="02020603050405020304" pitchFamily="18" charset="0"/>
            </a:endParaRPr>
          </a:p>
        </p:txBody>
      </p:sp>
      <p:pic>
        <p:nvPicPr>
          <p:cNvPr id="8194" name="Picture 2"/>
          <p:cNvPicPr>
            <a:picLocks noChangeArrowheads="1"/>
          </p:cNvPicPr>
          <p:nvPr/>
        </p:nvPicPr>
        <p:blipFill rotWithShape="1">
          <a:blip r:embed="rId6" cstate="print">
            <a:extLst>
              <a:ext uri="{28A0092B-C50C-407E-A947-70E740481C1C}">
                <a14:useLocalDpi xmlns:a14="http://schemas.microsoft.com/office/drawing/2010/main" val="0"/>
              </a:ext>
            </a:extLst>
          </a:blip>
          <a:srcRect l="31091" t="15352" r="11574" b="3982"/>
          <a:stretch/>
        </p:blipFill>
        <p:spPr bwMode="auto">
          <a:xfrm>
            <a:off x="2838904" y="2499985"/>
            <a:ext cx="2088000"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4 CuadroTexto"/>
          <p:cNvSpPr txBox="1"/>
          <p:nvPr/>
        </p:nvSpPr>
        <p:spPr>
          <a:xfrm>
            <a:off x="4198525" y="4150961"/>
            <a:ext cx="720000" cy="252000"/>
          </a:xfrm>
          <a:prstGeom prst="rect">
            <a:avLst/>
          </a:prstGeom>
          <a:solidFill>
            <a:schemeClr val="bg1"/>
          </a:solidFill>
          <a:ln>
            <a:solidFill>
              <a:schemeClr val="tx1"/>
            </a:solidFill>
          </a:ln>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ELT15.3</a:t>
            </a:r>
            <a:endParaRPr lang="es-EC"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12884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7"/>
          <p:cNvPicPr preferRelativeResize="0">
            <a:picLocks/>
          </p:cNvPicPr>
          <p:nvPr/>
        </p:nvPicPr>
        <p:blipFill rotWithShape="1">
          <a:blip r:embed="rId2" cstate="print">
            <a:extLst>
              <a:ext uri="{28A0092B-C50C-407E-A947-70E740481C1C}">
                <a14:useLocalDpi xmlns:a14="http://schemas.microsoft.com/office/drawing/2010/main" val="0"/>
              </a:ext>
            </a:extLst>
          </a:blip>
          <a:srcRect l="29525" t="10625" r="19288" b="4063"/>
          <a:stretch/>
        </p:blipFill>
        <p:spPr>
          <a:xfrm>
            <a:off x="292478" y="987574"/>
            <a:ext cx="3105192" cy="2880000"/>
          </a:xfrm>
          <a:prstGeom prst="rect">
            <a:avLst/>
          </a:prstGeom>
        </p:spPr>
      </p:pic>
      <p:sp>
        <p:nvSpPr>
          <p:cNvPr id="7" name="4 CuadroTexto"/>
          <p:cNvSpPr txBox="1"/>
          <p:nvPr/>
        </p:nvSpPr>
        <p:spPr>
          <a:xfrm>
            <a:off x="2668742" y="3615894"/>
            <a:ext cx="720000" cy="252000"/>
          </a:xfrm>
          <a:prstGeom prst="rect">
            <a:avLst/>
          </a:prstGeom>
          <a:solidFill>
            <a:schemeClr val="bg1"/>
          </a:solidFill>
          <a:ln>
            <a:solidFill>
              <a:schemeClr val="tx1"/>
            </a:solidFill>
          </a:ln>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ELT7.1</a:t>
            </a:r>
            <a:endParaRPr lang="es-EC" sz="1200" dirty="0">
              <a:latin typeface="Times New Roman" panose="02020603050405020304" pitchFamily="18" charset="0"/>
              <a:cs typeface="Times New Roman" panose="02020603050405020304" pitchFamily="18" charset="0"/>
            </a:endParaRPr>
          </a:p>
        </p:txBody>
      </p:sp>
      <p:pic>
        <p:nvPicPr>
          <p:cNvPr id="9" name="Imagen 1"/>
          <p:cNvPicPr preferRelativeResize="0">
            <a:picLocks/>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19288" t="6688" r="24801" b="1438"/>
          <a:stretch/>
        </p:blipFill>
        <p:spPr>
          <a:xfrm>
            <a:off x="3460830" y="987574"/>
            <a:ext cx="3105192" cy="2880000"/>
          </a:xfrm>
          <a:prstGeom prst="rect">
            <a:avLst/>
          </a:prstGeom>
        </p:spPr>
      </p:pic>
      <p:sp>
        <p:nvSpPr>
          <p:cNvPr id="10" name="4 CuadroTexto"/>
          <p:cNvSpPr txBox="1"/>
          <p:nvPr/>
        </p:nvSpPr>
        <p:spPr>
          <a:xfrm>
            <a:off x="5837094" y="3615894"/>
            <a:ext cx="720000" cy="252000"/>
          </a:xfrm>
          <a:prstGeom prst="rect">
            <a:avLst/>
          </a:prstGeom>
          <a:solidFill>
            <a:schemeClr val="bg1"/>
          </a:solidFill>
          <a:ln>
            <a:solidFill>
              <a:schemeClr val="tx1"/>
            </a:solidFill>
          </a:ln>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ELT8.1</a:t>
            </a:r>
            <a:endParaRPr lang="es-EC" sz="1200" dirty="0">
              <a:latin typeface="Times New Roman" panose="02020603050405020304" pitchFamily="18" charset="0"/>
              <a:cs typeface="Times New Roman" panose="02020603050405020304" pitchFamily="18" charset="0"/>
            </a:endParaRPr>
          </a:p>
        </p:txBody>
      </p:sp>
      <p:sp>
        <p:nvSpPr>
          <p:cNvPr id="14" name="13 CuadroTexto"/>
          <p:cNvSpPr txBox="1"/>
          <p:nvPr/>
        </p:nvSpPr>
        <p:spPr>
          <a:xfrm>
            <a:off x="1414462" y="3915826"/>
            <a:ext cx="4032448" cy="276999"/>
          </a:xfrm>
          <a:prstGeom prst="rect">
            <a:avLst/>
          </a:prstGeom>
          <a:noFill/>
        </p:spPr>
        <p:txBody>
          <a:bodyPr wrap="square" rtlCol="0">
            <a:spAutoFit/>
          </a:bodyPr>
          <a:lstStyle/>
          <a:p>
            <a:pPr algn="just"/>
            <a:r>
              <a:rPr lang="es-EC" sz="1200" b="1" i="1" dirty="0" smtClean="0">
                <a:latin typeface="Times New Roman" panose="02020603050405020304" pitchFamily="18" charset="0"/>
                <a:cs typeface="Times New Roman" panose="02020603050405020304" pitchFamily="18" charset="0"/>
              </a:rPr>
              <a:t>Figura 16. </a:t>
            </a:r>
            <a:r>
              <a:rPr lang="es-EC" sz="1200" dirty="0" smtClean="0">
                <a:latin typeface="Times New Roman" panose="02020603050405020304" pitchFamily="18" charset="0"/>
                <a:cs typeface="Times New Roman" panose="02020603050405020304" pitchFamily="18" charset="0"/>
              </a:rPr>
              <a:t>Líneas celulares de los tratamientos T7 y T8.</a:t>
            </a:r>
            <a:endParaRPr lang="es-EC" sz="1200" dirty="0">
              <a:latin typeface="Times New Roman" panose="02020603050405020304" pitchFamily="18" charset="0"/>
              <a:cs typeface="Times New Roman" panose="02020603050405020304" pitchFamily="18" charset="0"/>
            </a:endParaRPr>
          </a:p>
        </p:txBody>
      </p:sp>
      <p:pic>
        <p:nvPicPr>
          <p:cNvPr id="15" name="14 Imag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15 Rectángulo redondeado"/>
          <p:cNvSpPr/>
          <p:nvPr/>
        </p:nvSpPr>
        <p:spPr>
          <a:xfrm>
            <a:off x="6549005" y="3255164"/>
            <a:ext cx="2415483" cy="360040"/>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Tratamientos T7, T8, T12</a:t>
            </a:r>
            <a:endParaRPr lang="es-EC" sz="1600" dirty="0"/>
          </a:p>
        </p:txBody>
      </p:sp>
      <p:sp>
        <p:nvSpPr>
          <p:cNvPr id="17" name="16 CuadroTexto"/>
          <p:cNvSpPr txBox="1"/>
          <p:nvPr/>
        </p:nvSpPr>
        <p:spPr>
          <a:xfrm>
            <a:off x="6645047" y="1382912"/>
            <a:ext cx="2223400" cy="181588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C" sz="1600" b="1" dirty="0" smtClean="0"/>
              <a:t>Características</a:t>
            </a:r>
          </a:p>
          <a:p>
            <a:pPr marL="285750" indent="-285750">
              <a:buFont typeface="Arial" panose="020B0604020202020204" pitchFamily="34" charset="0"/>
              <a:buChar char="•"/>
            </a:pPr>
            <a:r>
              <a:rPr lang="es-EC" sz="1600" dirty="0" smtClean="0"/>
              <a:t>Verde – Café oscuro</a:t>
            </a:r>
          </a:p>
          <a:p>
            <a:pPr marL="285750" indent="-285750">
              <a:buFont typeface="Arial" panose="020B0604020202020204" pitchFamily="34" charset="0"/>
              <a:buChar char="•"/>
            </a:pPr>
            <a:r>
              <a:rPr lang="es-EC" sz="1600" dirty="0" smtClean="0"/>
              <a:t>Crecimiento granular</a:t>
            </a:r>
          </a:p>
          <a:p>
            <a:pPr marL="285750" indent="-285750">
              <a:buFont typeface="Arial" panose="020B0604020202020204" pitchFamily="34" charset="0"/>
              <a:buChar char="•"/>
            </a:pPr>
            <a:r>
              <a:rPr lang="es-EC" sz="1600" dirty="0" smtClean="0"/>
              <a:t>Ligera oxidación de los tejidos en las zonas café</a:t>
            </a:r>
          </a:p>
          <a:p>
            <a:pPr marL="285750" indent="-285750">
              <a:buFont typeface="Arial" panose="020B0604020202020204" pitchFamily="34" charset="0"/>
              <a:buChar char="•"/>
            </a:pPr>
            <a:r>
              <a:rPr lang="es-EC" sz="1600" dirty="0" smtClean="0"/>
              <a:t>Células redondeadas</a:t>
            </a:r>
            <a:endParaRPr lang="es-EC" sz="1600" dirty="0"/>
          </a:p>
        </p:txBody>
      </p:sp>
      <p:sp>
        <p:nvSpPr>
          <p:cNvPr id="18" name="17 Rectángulo"/>
          <p:cNvSpPr/>
          <p:nvPr/>
        </p:nvSpPr>
        <p:spPr>
          <a:xfrm>
            <a:off x="251520" y="4755832"/>
            <a:ext cx="1747594" cy="253916"/>
          </a:xfrm>
          <a:prstGeom prst="rect">
            <a:avLst/>
          </a:prstGeom>
        </p:spPr>
        <p:txBody>
          <a:bodyPr wrap="none">
            <a:spAutoFit/>
          </a:bodyPr>
          <a:lstStyle/>
          <a:p>
            <a:r>
              <a:rPr lang="es-EC" sz="1050" dirty="0" smtClean="0"/>
              <a:t>(</a:t>
            </a:r>
            <a:r>
              <a:rPr lang="es-EC" sz="1050" dirty="0" err="1"/>
              <a:t>Kumar</a:t>
            </a:r>
            <a:r>
              <a:rPr lang="es-EC" sz="1050" dirty="0"/>
              <a:t>, </a:t>
            </a:r>
            <a:r>
              <a:rPr lang="es-EC" sz="1050" dirty="0" err="1"/>
              <a:t>Vijila</a:t>
            </a:r>
            <a:r>
              <a:rPr lang="es-EC" sz="1050" dirty="0"/>
              <a:t>, &amp; </a:t>
            </a:r>
            <a:r>
              <a:rPr lang="es-EC" sz="1050" dirty="0" err="1" smtClean="0"/>
              <a:t>Raj</a:t>
            </a:r>
            <a:r>
              <a:rPr lang="es-EC" sz="1050" dirty="0" smtClean="0"/>
              <a:t>, 2018)</a:t>
            </a:r>
            <a:endParaRPr lang="es-EC" sz="1050" b="1" dirty="0"/>
          </a:p>
        </p:txBody>
      </p:sp>
      <p:sp>
        <p:nvSpPr>
          <p:cNvPr id="19"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Resultados y Discusión</a:t>
            </a:r>
            <a:endParaRPr lang="es-EC" kern="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91850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Resultados y Discusión</a:t>
            </a:r>
            <a:endParaRPr lang="es-EC" kern="0" dirty="0">
              <a:solidFill>
                <a:schemeClr val="tx1"/>
              </a:solidFill>
              <a:latin typeface="Times New Roman" panose="02020603050405020304" pitchFamily="18" charset="0"/>
              <a:cs typeface="Times New Roman" panose="02020603050405020304" pitchFamily="18" charset="0"/>
            </a:endParaRPr>
          </a:p>
        </p:txBody>
      </p:sp>
      <p:pic>
        <p:nvPicPr>
          <p:cNvPr id="7" name="Imagen 4"/>
          <p:cNvPicPr preferRelativeResize="0">
            <a:picLocks/>
          </p:cNvPicPr>
          <p:nvPr/>
        </p:nvPicPr>
        <p:blipFill rotWithShape="1">
          <a:blip r:embed="rId3" cstate="print">
            <a:extLst>
              <a:ext uri="{28A0092B-C50C-407E-A947-70E740481C1C}">
                <a14:useLocalDpi xmlns:a14="http://schemas.microsoft.com/office/drawing/2010/main" val="0"/>
              </a:ext>
            </a:extLst>
          </a:blip>
          <a:srcRect l="27951" t="19813" r="27163" b="4063"/>
          <a:stretch/>
        </p:blipFill>
        <p:spPr>
          <a:xfrm>
            <a:off x="261568" y="1049854"/>
            <a:ext cx="3106800" cy="2880000"/>
          </a:xfrm>
          <a:prstGeom prst="rect">
            <a:avLst/>
          </a:prstGeom>
        </p:spPr>
      </p:pic>
      <p:sp>
        <p:nvSpPr>
          <p:cNvPr id="8" name="4 CuadroTexto"/>
          <p:cNvSpPr txBox="1"/>
          <p:nvPr/>
        </p:nvSpPr>
        <p:spPr>
          <a:xfrm>
            <a:off x="2647880" y="3651870"/>
            <a:ext cx="720000" cy="276999"/>
          </a:xfrm>
          <a:prstGeom prst="rect">
            <a:avLst/>
          </a:prstGeom>
          <a:solidFill>
            <a:schemeClr val="bg1"/>
          </a:solidFill>
          <a:ln>
            <a:solidFill>
              <a:schemeClr val="tx1"/>
            </a:solidFill>
          </a:ln>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ELT9.1</a:t>
            </a:r>
            <a:endParaRPr lang="es-EC" sz="1200" dirty="0">
              <a:latin typeface="Times New Roman" panose="02020603050405020304" pitchFamily="18" charset="0"/>
              <a:cs typeface="Times New Roman" panose="02020603050405020304" pitchFamily="18" charset="0"/>
            </a:endParaRPr>
          </a:p>
        </p:txBody>
      </p:sp>
      <p:pic>
        <p:nvPicPr>
          <p:cNvPr id="11" name="Imagen 2"/>
          <p:cNvPicPr preferRelativeResize="0">
            <a:picLocks/>
          </p:cNvPicPr>
          <p:nvPr/>
        </p:nvPicPr>
        <p:blipFill rotWithShape="1">
          <a:blip r:embed="rId4" cstate="print">
            <a:extLst>
              <a:ext uri="{28A0092B-C50C-407E-A947-70E740481C1C}">
                <a14:useLocalDpi xmlns:a14="http://schemas.microsoft.com/office/drawing/2010/main" val="0"/>
              </a:ext>
            </a:extLst>
          </a:blip>
          <a:srcRect l="27950" t="21125" r="24801" b="2751"/>
          <a:stretch/>
        </p:blipFill>
        <p:spPr>
          <a:xfrm>
            <a:off x="3419872" y="1049854"/>
            <a:ext cx="3106800" cy="2880000"/>
          </a:xfrm>
          <a:prstGeom prst="rect">
            <a:avLst/>
          </a:prstGeom>
        </p:spPr>
      </p:pic>
      <p:sp>
        <p:nvSpPr>
          <p:cNvPr id="12" name="11 CuadroTexto"/>
          <p:cNvSpPr txBox="1"/>
          <p:nvPr/>
        </p:nvSpPr>
        <p:spPr>
          <a:xfrm>
            <a:off x="5806672" y="3651870"/>
            <a:ext cx="720000" cy="276999"/>
          </a:xfrm>
          <a:prstGeom prst="rect">
            <a:avLst/>
          </a:prstGeom>
          <a:solidFill>
            <a:schemeClr val="bg1"/>
          </a:solidFill>
          <a:ln>
            <a:solidFill>
              <a:schemeClr val="tx1"/>
            </a:solidFill>
          </a:ln>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ELT12.2</a:t>
            </a:r>
            <a:endParaRPr lang="es-EC" sz="1200" dirty="0">
              <a:latin typeface="Times New Roman" panose="02020603050405020304" pitchFamily="18" charset="0"/>
              <a:cs typeface="Times New Roman" panose="02020603050405020304" pitchFamily="18" charset="0"/>
            </a:endParaRPr>
          </a:p>
        </p:txBody>
      </p:sp>
      <p:sp>
        <p:nvSpPr>
          <p:cNvPr id="13" name="12 CuadroTexto"/>
          <p:cNvSpPr txBox="1"/>
          <p:nvPr/>
        </p:nvSpPr>
        <p:spPr>
          <a:xfrm>
            <a:off x="1331640" y="3929854"/>
            <a:ext cx="4104456" cy="276999"/>
          </a:xfrm>
          <a:prstGeom prst="rect">
            <a:avLst/>
          </a:prstGeom>
          <a:noFill/>
        </p:spPr>
        <p:txBody>
          <a:bodyPr wrap="square" rtlCol="0">
            <a:spAutoFit/>
          </a:bodyPr>
          <a:lstStyle/>
          <a:p>
            <a:pPr algn="just"/>
            <a:r>
              <a:rPr lang="es-EC" sz="1200" b="1" i="1" dirty="0" smtClean="0">
                <a:latin typeface="Times New Roman" panose="02020603050405020304" pitchFamily="18" charset="0"/>
                <a:cs typeface="Times New Roman" panose="02020603050405020304" pitchFamily="18" charset="0"/>
              </a:rPr>
              <a:t>Figura 17. </a:t>
            </a:r>
            <a:r>
              <a:rPr lang="es-EC" sz="1200" dirty="0" smtClean="0">
                <a:latin typeface="Times New Roman" panose="02020603050405020304" pitchFamily="18" charset="0"/>
                <a:cs typeface="Times New Roman" panose="02020603050405020304" pitchFamily="18" charset="0"/>
              </a:rPr>
              <a:t>Líneas celulares de los tratamientos T9 y T12.</a:t>
            </a:r>
            <a:endParaRPr lang="es-EC" sz="1200" dirty="0">
              <a:latin typeface="Times New Roman" panose="02020603050405020304" pitchFamily="18" charset="0"/>
              <a:cs typeface="Times New Roman" panose="02020603050405020304" pitchFamily="18" charset="0"/>
            </a:endParaRPr>
          </a:p>
        </p:txBody>
      </p:sp>
      <p:sp>
        <p:nvSpPr>
          <p:cNvPr id="14" name="13 Rectángulo redondeado"/>
          <p:cNvSpPr/>
          <p:nvPr/>
        </p:nvSpPr>
        <p:spPr>
          <a:xfrm>
            <a:off x="6544224" y="2868376"/>
            <a:ext cx="2456268" cy="360040"/>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Tratamientos T9, T11, T12</a:t>
            </a:r>
            <a:endParaRPr lang="es-EC" sz="1600" dirty="0"/>
          </a:p>
        </p:txBody>
      </p:sp>
      <p:sp>
        <p:nvSpPr>
          <p:cNvPr id="15" name="14 CuadroTexto"/>
          <p:cNvSpPr txBox="1"/>
          <p:nvPr/>
        </p:nvSpPr>
        <p:spPr>
          <a:xfrm>
            <a:off x="6616232" y="1760669"/>
            <a:ext cx="2312252" cy="107721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C" sz="1600" b="1" dirty="0" smtClean="0"/>
              <a:t>Características</a:t>
            </a:r>
          </a:p>
          <a:p>
            <a:pPr marL="285750" indent="-285750">
              <a:buFont typeface="Arial" panose="020B0604020202020204" pitchFamily="34" charset="0"/>
              <a:buChar char="•"/>
            </a:pPr>
            <a:r>
              <a:rPr lang="es-EC" sz="1600" dirty="0" smtClean="0"/>
              <a:t>Cian claro</a:t>
            </a:r>
          </a:p>
          <a:p>
            <a:pPr marL="285750" indent="-285750">
              <a:buFont typeface="Arial" panose="020B0604020202020204" pitchFamily="34" charset="0"/>
              <a:buChar char="•"/>
            </a:pPr>
            <a:r>
              <a:rPr lang="es-EC" sz="1600" dirty="0" smtClean="0"/>
              <a:t>Crecimiento granular</a:t>
            </a:r>
          </a:p>
          <a:p>
            <a:pPr marL="285750" indent="-285750">
              <a:buFont typeface="Arial" panose="020B0604020202020204" pitchFamily="34" charset="0"/>
              <a:buChar char="•"/>
            </a:pPr>
            <a:r>
              <a:rPr lang="es-EC" sz="1600" dirty="0" smtClean="0"/>
              <a:t>Células redondeadas</a:t>
            </a:r>
            <a:endParaRPr lang="es-EC" sz="1600" dirty="0"/>
          </a:p>
        </p:txBody>
      </p:sp>
      <p:sp>
        <p:nvSpPr>
          <p:cNvPr id="16" name="15 Rectángulo"/>
          <p:cNvSpPr/>
          <p:nvPr/>
        </p:nvSpPr>
        <p:spPr>
          <a:xfrm>
            <a:off x="251520" y="4755832"/>
            <a:ext cx="1196161" cy="253916"/>
          </a:xfrm>
          <a:prstGeom prst="rect">
            <a:avLst/>
          </a:prstGeom>
        </p:spPr>
        <p:txBody>
          <a:bodyPr wrap="none">
            <a:spAutoFit/>
          </a:bodyPr>
          <a:lstStyle/>
          <a:p>
            <a:r>
              <a:rPr lang="es-EC" sz="1050" dirty="0" smtClean="0"/>
              <a:t>(Yang </a:t>
            </a:r>
            <a:r>
              <a:rPr lang="es-EC" sz="1050" dirty="0"/>
              <a:t>et </a:t>
            </a:r>
            <a:r>
              <a:rPr lang="es-EC" sz="1050" dirty="0" smtClean="0"/>
              <a:t>al., 2009)</a:t>
            </a:r>
            <a:endParaRPr lang="es-EC" sz="1050" b="1" dirty="0"/>
          </a:p>
        </p:txBody>
      </p:sp>
    </p:spTree>
    <p:extLst>
      <p:ext uri="{BB962C8B-B14F-4D97-AF65-F5344CB8AC3E}">
        <p14:creationId xmlns:p14="http://schemas.microsoft.com/office/powerpoint/2010/main" val="25613831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7"/>
          <p:cNvPicPr preferRelativeResize="0">
            <a:picLocks/>
          </p:cNvPicPr>
          <p:nvPr/>
        </p:nvPicPr>
        <p:blipFill rotWithShape="1">
          <a:blip r:embed="rId2" cstate="print">
            <a:extLst>
              <a:ext uri="{28A0092B-C50C-407E-A947-70E740481C1C}">
                <a14:useLocalDpi xmlns:a14="http://schemas.microsoft.com/office/drawing/2010/main" val="0"/>
              </a:ext>
            </a:extLst>
          </a:blip>
          <a:srcRect l="25587" t="8001" r="20863" b="5375"/>
          <a:stretch/>
        </p:blipFill>
        <p:spPr>
          <a:xfrm rot="10800000">
            <a:off x="982774" y="721252"/>
            <a:ext cx="3873229" cy="3504737"/>
          </a:xfrm>
          <a:prstGeom prst="rect">
            <a:avLst/>
          </a:prstGeom>
        </p:spPr>
      </p:pic>
      <p:sp>
        <p:nvSpPr>
          <p:cNvPr id="5" name="4 CuadroTexto"/>
          <p:cNvSpPr txBox="1"/>
          <p:nvPr/>
        </p:nvSpPr>
        <p:spPr>
          <a:xfrm>
            <a:off x="4126141" y="3963942"/>
            <a:ext cx="720000" cy="252000"/>
          </a:xfrm>
          <a:prstGeom prst="rect">
            <a:avLst/>
          </a:prstGeom>
          <a:solidFill>
            <a:schemeClr val="bg1"/>
          </a:solidFill>
          <a:ln>
            <a:solidFill>
              <a:schemeClr val="tx1"/>
            </a:solidFill>
          </a:ln>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ELT13.1</a:t>
            </a:r>
            <a:endParaRPr lang="es-EC" sz="1200" dirty="0">
              <a:latin typeface="Times New Roman" panose="02020603050405020304" pitchFamily="18" charset="0"/>
              <a:cs typeface="Times New Roman" panose="02020603050405020304" pitchFamily="18" charset="0"/>
            </a:endParaRPr>
          </a:p>
        </p:txBody>
      </p:sp>
      <p:pic>
        <p:nvPicPr>
          <p:cNvPr id="8" name="7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redondeado"/>
          <p:cNvSpPr/>
          <p:nvPr/>
        </p:nvSpPr>
        <p:spPr>
          <a:xfrm>
            <a:off x="5568893" y="2211710"/>
            <a:ext cx="2398699" cy="360040"/>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Tratamiento T13</a:t>
            </a:r>
            <a:endParaRPr lang="es-EC" sz="1600" dirty="0"/>
          </a:p>
        </p:txBody>
      </p:sp>
      <p:sp>
        <p:nvSpPr>
          <p:cNvPr id="10" name="9 CuadroTexto"/>
          <p:cNvSpPr txBox="1"/>
          <p:nvPr/>
        </p:nvSpPr>
        <p:spPr>
          <a:xfrm>
            <a:off x="1371216" y="4233450"/>
            <a:ext cx="3096344" cy="276999"/>
          </a:xfrm>
          <a:prstGeom prst="rect">
            <a:avLst/>
          </a:prstGeom>
          <a:noFill/>
        </p:spPr>
        <p:txBody>
          <a:bodyPr wrap="square" rtlCol="0">
            <a:spAutoFit/>
          </a:bodyPr>
          <a:lstStyle/>
          <a:p>
            <a:pPr algn="just"/>
            <a:r>
              <a:rPr lang="es-EC" sz="1200" b="1" i="1" dirty="0" smtClean="0">
                <a:latin typeface="Times New Roman" panose="02020603050405020304" pitchFamily="18" charset="0"/>
                <a:cs typeface="Times New Roman" panose="02020603050405020304" pitchFamily="18" charset="0"/>
              </a:rPr>
              <a:t>Figura 15. </a:t>
            </a:r>
            <a:r>
              <a:rPr lang="es-EC" sz="1200" dirty="0" smtClean="0">
                <a:latin typeface="Times New Roman" panose="02020603050405020304" pitchFamily="18" charset="0"/>
                <a:cs typeface="Times New Roman" panose="02020603050405020304" pitchFamily="18" charset="0"/>
              </a:rPr>
              <a:t>Línea celular del tratamientos T13.</a:t>
            </a:r>
            <a:endParaRPr lang="es-EC" sz="1200" dirty="0">
              <a:latin typeface="Times New Roman" panose="02020603050405020304" pitchFamily="18" charset="0"/>
              <a:cs typeface="Times New Roman" panose="02020603050405020304" pitchFamily="18" charset="0"/>
            </a:endParaRPr>
          </a:p>
        </p:txBody>
      </p:sp>
      <p:sp>
        <p:nvSpPr>
          <p:cNvPr id="11" name="10 CuadroTexto"/>
          <p:cNvSpPr txBox="1"/>
          <p:nvPr/>
        </p:nvSpPr>
        <p:spPr>
          <a:xfrm>
            <a:off x="5616116" y="855127"/>
            <a:ext cx="2304256" cy="132343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C" sz="1600" b="1" dirty="0" smtClean="0"/>
              <a:t>Características</a:t>
            </a:r>
          </a:p>
          <a:p>
            <a:pPr marL="285750" indent="-285750">
              <a:buFont typeface="Arial" panose="020B0604020202020204" pitchFamily="34" charset="0"/>
              <a:buChar char="•"/>
            </a:pPr>
            <a:r>
              <a:rPr lang="es-EC" sz="1600" dirty="0" smtClean="0"/>
              <a:t>Beige</a:t>
            </a:r>
          </a:p>
          <a:p>
            <a:pPr marL="285750" indent="-285750">
              <a:buFont typeface="Arial" panose="020B0604020202020204" pitchFamily="34" charset="0"/>
              <a:buChar char="•"/>
            </a:pPr>
            <a:r>
              <a:rPr lang="es-EC" sz="1600" dirty="0" smtClean="0"/>
              <a:t>Crecimiento granular</a:t>
            </a:r>
          </a:p>
          <a:p>
            <a:pPr marL="285750" indent="-285750">
              <a:buFont typeface="Arial" panose="020B0604020202020204" pitchFamily="34" charset="0"/>
              <a:buChar char="•"/>
            </a:pPr>
            <a:r>
              <a:rPr lang="es-EC" sz="1600" dirty="0" smtClean="0"/>
              <a:t>Exudado blanco</a:t>
            </a:r>
          </a:p>
          <a:p>
            <a:pPr marL="285750" indent="-285750">
              <a:buFont typeface="Arial" panose="020B0604020202020204" pitchFamily="34" charset="0"/>
              <a:buChar char="•"/>
            </a:pPr>
            <a:r>
              <a:rPr lang="es-EC" sz="1600" dirty="0" smtClean="0"/>
              <a:t>Células ovaladas</a:t>
            </a:r>
            <a:endParaRPr lang="es-EC" sz="1600" dirty="0"/>
          </a:p>
        </p:txBody>
      </p:sp>
      <p:sp>
        <p:nvSpPr>
          <p:cNvPr id="12"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Resultados y Discusión</a:t>
            </a:r>
            <a:endParaRPr lang="es-EC" kern="0" dirty="0">
              <a:solidFill>
                <a:schemeClr val="tx1"/>
              </a:solidFill>
              <a:latin typeface="Times New Roman" panose="02020603050405020304" pitchFamily="18" charset="0"/>
              <a:cs typeface="Times New Roman" panose="02020603050405020304" pitchFamily="18" charset="0"/>
            </a:endParaRPr>
          </a:p>
        </p:txBody>
      </p:sp>
      <p:sp>
        <p:nvSpPr>
          <p:cNvPr id="2" name="1 Rectángulo"/>
          <p:cNvSpPr/>
          <p:nvPr/>
        </p:nvSpPr>
        <p:spPr>
          <a:xfrm>
            <a:off x="5400090" y="3675910"/>
            <a:ext cx="2736304" cy="57606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1600" dirty="0" smtClean="0"/>
              <a:t>Potencial de Compuestos Terpénicos</a:t>
            </a:r>
            <a:endParaRPr lang="es-EC" sz="1600" dirty="0"/>
          </a:p>
        </p:txBody>
      </p:sp>
      <p:sp>
        <p:nvSpPr>
          <p:cNvPr id="13" name="12 Rectángulo"/>
          <p:cNvSpPr/>
          <p:nvPr/>
        </p:nvSpPr>
        <p:spPr>
          <a:xfrm>
            <a:off x="251520" y="4755832"/>
            <a:ext cx="1292341" cy="253916"/>
          </a:xfrm>
          <a:prstGeom prst="rect">
            <a:avLst/>
          </a:prstGeom>
        </p:spPr>
        <p:txBody>
          <a:bodyPr wrap="none">
            <a:spAutoFit/>
          </a:bodyPr>
          <a:lstStyle/>
          <a:p>
            <a:r>
              <a:rPr lang="es-EC" sz="1050" dirty="0" smtClean="0"/>
              <a:t>(</a:t>
            </a:r>
            <a:r>
              <a:rPr lang="es-EC" sz="1050" dirty="0" err="1" smtClean="0"/>
              <a:t>Uchida</a:t>
            </a:r>
            <a:r>
              <a:rPr lang="es-EC" sz="1050" dirty="0" smtClean="0"/>
              <a:t> </a:t>
            </a:r>
            <a:r>
              <a:rPr lang="es-EC" sz="1050" dirty="0"/>
              <a:t>et al</a:t>
            </a:r>
            <a:r>
              <a:rPr lang="es-EC" sz="1050" dirty="0" smtClean="0"/>
              <a:t>., 2010)</a:t>
            </a:r>
            <a:endParaRPr lang="es-EC" sz="1050" b="1" dirty="0"/>
          </a:p>
        </p:txBody>
      </p:sp>
      <p:graphicFrame>
        <p:nvGraphicFramePr>
          <p:cNvPr id="3" name="2 Tabla"/>
          <p:cNvGraphicFramePr>
            <a:graphicFrameLocks noGrp="1"/>
          </p:cNvGraphicFramePr>
          <p:nvPr>
            <p:extLst>
              <p:ext uri="{D42A27DB-BD31-4B8C-83A1-F6EECF244321}">
                <p14:modId xmlns:p14="http://schemas.microsoft.com/office/powerpoint/2010/main" val="976951171"/>
              </p:ext>
            </p:extLst>
          </p:nvPr>
        </p:nvGraphicFramePr>
        <p:xfrm>
          <a:off x="5364088" y="2787774"/>
          <a:ext cx="2808312" cy="914400"/>
        </p:xfrm>
        <a:graphic>
          <a:graphicData uri="http://schemas.openxmlformats.org/drawingml/2006/table">
            <a:tbl>
              <a:tblPr firstRow="1" bandRow="1">
                <a:tableStyleId>{2D5ABB26-0587-4C30-8999-92F81FD0307C}</a:tableStyleId>
              </a:tblPr>
              <a:tblGrid>
                <a:gridCol w="936104"/>
                <a:gridCol w="936104"/>
                <a:gridCol w="936104"/>
              </a:tblGrid>
              <a:tr h="293750">
                <a:tc>
                  <a:txBody>
                    <a:bodyPr/>
                    <a:lstStyle/>
                    <a:p>
                      <a:pPr algn="ctr"/>
                      <a:r>
                        <a:rPr lang="es-EC" sz="1400" dirty="0" smtClean="0"/>
                        <a:t>ELT7.1</a:t>
                      </a:r>
                      <a:endParaRPr lang="es-EC" dirty="0"/>
                    </a:p>
                  </a:txBody>
                  <a:tcPr anchor="ctr"/>
                </a:tc>
                <a:tc>
                  <a:txBody>
                    <a:bodyPr/>
                    <a:lstStyle/>
                    <a:p>
                      <a:pPr algn="ctr"/>
                      <a:r>
                        <a:rPr lang="es-EC" sz="1400" dirty="0" smtClean="0"/>
                        <a:t>ELT8.1</a:t>
                      </a:r>
                      <a:endParaRPr lang="es-EC" dirty="0"/>
                    </a:p>
                  </a:txBody>
                  <a:tcPr anchor="ctr"/>
                </a:tc>
                <a:tc>
                  <a:txBody>
                    <a:bodyPr/>
                    <a:lstStyle/>
                    <a:p>
                      <a:pPr algn="ctr"/>
                      <a:r>
                        <a:rPr lang="es-EC" sz="1400" dirty="0" smtClean="0"/>
                        <a:t>ELT9.1</a:t>
                      </a:r>
                      <a:endParaRPr lang="es-EC" dirty="0"/>
                    </a:p>
                  </a:txBody>
                  <a:tcPr anchor="ctr"/>
                </a:tc>
              </a:tr>
              <a:tr h="293750">
                <a:tc>
                  <a:txBody>
                    <a:bodyPr/>
                    <a:lstStyle/>
                    <a:p>
                      <a:pPr algn="ctr"/>
                      <a:r>
                        <a:rPr lang="es-EC" sz="1400" dirty="0" smtClean="0"/>
                        <a:t>ELT11.2 </a:t>
                      </a:r>
                      <a:endParaRPr lang="es-EC" dirty="0"/>
                    </a:p>
                  </a:txBody>
                  <a:tcPr anchor="ctr"/>
                </a:tc>
                <a:tc>
                  <a:txBody>
                    <a:bodyPr/>
                    <a:lstStyle/>
                    <a:p>
                      <a:pPr algn="ctr"/>
                      <a:r>
                        <a:rPr lang="es-EC" sz="1400" dirty="0" smtClean="0"/>
                        <a:t>ELT12.1</a:t>
                      </a:r>
                      <a:endParaRPr lang="es-EC" dirty="0"/>
                    </a:p>
                  </a:txBody>
                  <a:tcPr anchor="ctr"/>
                </a:tc>
                <a:tc>
                  <a:txBody>
                    <a:bodyPr/>
                    <a:lstStyle/>
                    <a:p>
                      <a:pPr algn="ctr"/>
                      <a:r>
                        <a:rPr lang="es-EC" sz="1400" dirty="0" smtClean="0"/>
                        <a:t>ELT12.2</a:t>
                      </a:r>
                      <a:endParaRPr lang="es-EC" dirty="0"/>
                    </a:p>
                  </a:txBody>
                  <a:tcPr anchor="ctr"/>
                </a:tc>
              </a:tr>
              <a:tr h="293750">
                <a:tc>
                  <a:txBody>
                    <a:bodyPr/>
                    <a:lstStyle/>
                    <a:p>
                      <a:pPr algn="ctr"/>
                      <a:endParaRPr lang="es-EC"/>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s-EC" sz="1400" dirty="0" smtClean="0"/>
                        <a:t>ELT13.1 </a:t>
                      </a:r>
                    </a:p>
                  </a:txBody>
                  <a:tcPr anchor="ctr"/>
                </a:tc>
                <a:tc>
                  <a:txBody>
                    <a:bodyPr/>
                    <a:lstStyle/>
                    <a:p>
                      <a:pPr algn="ctr"/>
                      <a:endParaRPr lang="es-EC" dirty="0"/>
                    </a:p>
                  </a:txBody>
                  <a:tcPr anchor="ctr"/>
                </a:tc>
              </a:tr>
            </a:tbl>
          </a:graphicData>
        </a:graphic>
      </p:graphicFrame>
    </p:spTree>
    <p:extLst>
      <p:ext uri="{BB962C8B-B14F-4D97-AF65-F5344CB8AC3E}">
        <p14:creationId xmlns:p14="http://schemas.microsoft.com/office/powerpoint/2010/main" val="14331313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15566"/>
            <a:ext cx="8229600" cy="3816424"/>
          </a:xfrm>
        </p:spPr>
        <p:txBody>
          <a:bodyPr/>
          <a:lstStyle/>
          <a:p>
            <a:pPr algn="just"/>
            <a:r>
              <a:rPr lang="es-EC" dirty="0">
                <a:solidFill>
                  <a:schemeClr val="tx1"/>
                </a:solidFill>
              </a:rPr>
              <a:t>Al utilizar </a:t>
            </a:r>
            <a:r>
              <a:rPr lang="es-EC" b="1" i="1" dirty="0">
                <a:solidFill>
                  <a:schemeClr val="tx1"/>
                </a:solidFill>
              </a:rPr>
              <a:t>plantas silvestres </a:t>
            </a:r>
            <a:r>
              <a:rPr lang="es-EC" dirty="0">
                <a:solidFill>
                  <a:schemeClr val="tx1"/>
                </a:solidFill>
              </a:rPr>
              <a:t>de lechero blanco, es necesario poner especial cuidado al seleccionar las más aptas para el cultivo </a:t>
            </a:r>
            <a:r>
              <a:rPr lang="es-EC" i="1" dirty="0">
                <a:solidFill>
                  <a:schemeClr val="tx1"/>
                </a:solidFill>
              </a:rPr>
              <a:t>in vitro</a:t>
            </a:r>
            <a:r>
              <a:rPr lang="es-EC" dirty="0">
                <a:solidFill>
                  <a:schemeClr val="tx1"/>
                </a:solidFill>
              </a:rPr>
              <a:t>, observando que sean </a:t>
            </a:r>
            <a:r>
              <a:rPr lang="es-EC" b="1" i="1" dirty="0">
                <a:solidFill>
                  <a:schemeClr val="tx1"/>
                </a:solidFill>
              </a:rPr>
              <a:t>fenotípicamente sanas </a:t>
            </a:r>
            <a:r>
              <a:rPr lang="es-EC" dirty="0">
                <a:solidFill>
                  <a:schemeClr val="tx1"/>
                </a:solidFill>
              </a:rPr>
              <a:t>y estén alejadas de posibles fuentes de contaminación, como ganado, carreteras o la misma influencia del ser humano, para que se facilite de cierta forma su introducción al sistema </a:t>
            </a:r>
            <a:r>
              <a:rPr lang="es-EC" i="1" dirty="0">
                <a:solidFill>
                  <a:schemeClr val="tx1"/>
                </a:solidFill>
              </a:rPr>
              <a:t>in vitro</a:t>
            </a:r>
            <a:r>
              <a:rPr lang="es-EC" dirty="0">
                <a:solidFill>
                  <a:schemeClr val="tx1"/>
                </a:solidFill>
              </a:rPr>
              <a:t>. </a:t>
            </a:r>
            <a:endParaRPr lang="es-EC" dirty="0" smtClean="0">
              <a:solidFill>
                <a:schemeClr val="tx1"/>
              </a:solidFill>
            </a:endParaRPr>
          </a:p>
          <a:p>
            <a:pPr algn="just"/>
            <a:endParaRPr lang="es-EC" sz="900" dirty="0">
              <a:solidFill>
                <a:schemeClr val="tx1"/>
              </a:solidFill>
            </a:endParaRPr>
          </a:p>
          <a:p>
            <a:pPr algn="just"/>
            <a:r>
              <a:rPr lang="es-EC" dirty="0">
                <a:solidFill>
                  <a:schemeClr val="tx1"/>
                </a:solidFill>
              </a:rPr>
              <a:t>La </a:t>
            </a:r>
            <a:r>
              <a:rPr lang="es-EC" b="1" i="1" dirty="0">
                <a:solidFill>
                  <a:schemeClr val="tx1"/>
                </a:solidFill>
              </a:rPr>
              <a:t>desinfección</a:t>
            </a:r>
            <a:r>
              <a:rPr lang="es-EC" dirty="0">
                <a:solidFill>
                  <a:schemeClr val="tx1"/>
                </a:solidFill>
              </a:rPr>
              <a:t> de los explantes de tallo requirió de varias etapas, incluyendo lavados en agua corriente y detergente, el uso de un fungicida de amplio espectro y la aplicación de diferentes concentraciones y tiempos de inmersión en </a:t>
            </a:r>
            <a:r>
              <a:rPr lang="es-EC" b="1" i="1" dirty="0">
                <a:solidFill>
                  <a:schemeClr val="tx1"/>
                </a:solidFill>
              </a:rPr>
              <a:t>hipoclorito de sodio</a:t>
            </a:r>
            <a:r>
              <a:rPr lang="es-EC" dirty="0">
                <a:solidFill>
                  <a:schemeClr val="tx1"/>
                </a:solidFill>
              </a:rPr>
              <a:t>, donde los mejores resultados se obtuvieron al usar una concentración del 5% con un tiempo de inmersión de 25 minutos, observando un </a:t>
            </a:r>
            <a:r>
              <a:rPr lang="es-EC" b="1" i="1" dirty="0">
                <a:solidFill>
                  <a:schemeClr val="tx1"/>
                </a:solidFill>
              </a:rPr>
              <a:t>65% de explantes no contaminados </a:t>
            </a:r>
            <a:r>
              <a:rPr lang="es-EC" dirty="0">
                <a:solidFill>
                  <a:schemeClr val="tx1"/>
                </a:solidFill>
              </a:rPr>
              <a:t>y un </a:t>
            </a:r>
            <a:r>
              <a:rPr lang="es-EC" b="1" i="1" dirty="0">
                <a:solidFill>
                  <a:schemeClr val="tx1"/>
                </a:solidFill>
              </a:rPr>
              <a:t>80% de explantes no oxidados</a:t>
            </a:r>
            <a:r>
              <a:rPr lang="es-EC" dirty="0">
                <a:solidFill>
                  <a:schemeClr val="tx1"/>
                </a:solidFill>
              </a:rPr>
              <a:t>.</a:t>
            </a:r>
          </a:p>
          <a:p>
            <a:pPr algn="just"/>
            <a:endParaRPr lang="es-EC" dirty="0">
              <a:solidFill>
                <a:schemeClr val="tx1"/>
              </a:solidFill>
            </a:endParaRPr>
          </a:p>
        </p:txBody>
      </p:sp>
      <p:pic>
        <p:nvPicPr>
          <p:cNvPr id="4" name="3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Conclusiones</a:t>
            </a:r>
            <a:endParaRPr lang="es-EC" kern="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22844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Conclusiones</a:t>
            </a:r>
            <a:endParaRPr lang="es-EC" kern="0" dirty="0">
              <a:solidFill>
                <a:schemeClr val="tx1"/>
              </a:solidFill>
              <a:latin typeface="Times New Roman" panose="02020603050405020304" pitchFamily="18" charset="0"/>
              <a:cs typeface="Times New Roman" panose="02020603050405020304" pitchFamily="18" charset="0"/>
            </a:endParaRPr>
          </a:p>
        </p:txBody>
      </p:sp>
      <p:sp>
        <p:nvSpPr>
          <p:cNvPr id="5" name="2 Marcador de contenido"/>
          <p:cNvSpPr>
            <a:spLocks noGrp="1"/>
          </p:cNvSpPr>
          <p:nvPr>
            <p:ph idx="1"/>
          </p:nvPr>
        </p:nvSpPr>
        <p:spPr>
          <a:xfrm>
            <a:off x="457200" y="771550"/>
            <a:ext cx="8229600" cy="3816424"/>
          </a:xfrm>
        </p:spPr>
        <p:txBody>
          <a:bodyPr/>
          <a:lstStyle/>
          <a:p>
            <a:pPr algn="just"/>
            <a:r>
              <a:rPr lang="es-EC" sz="1600" dirty="0">
                <a:solidFill>
                  <a:schemeClr val="tx1"/>
                </a:solidFill>
              </a:rPr>
              <a:t>Los segmentos de tallo reaccionaron favorablemente al uso de diferentes </a:t>
            </a:r>
            <a:r>
              <a:rPr lang="es-EC" sz="1600" b="1" i="1" dirty="0">
                <a:solidFill>
                  <a:schemeClr val="tx1"/>
                </a:solidFill>
              </a:rPr>
              <a:t>combinaciones de fitorreguladores</a:t>
            </a:r>
            <a:r>
              <a:rPr lang="es-EC" sz="1600" dirty="0">
                <a:solidFill>
                  <a:schemeClr val="tx1"/>
                </a:solidFill>
              </a:rPr>
              <a:t>, donde los mayores porcentajes de formación de callo se observaron en los tratamientos </a:t>
            </a:r>
            <a:r>
              <a:rPr lang="es-EC" sz="1600" b="1" i="1" dirty="0">
                <a:solidFill>
                  <a:schemeClr val="tx1"/>
                </a:solidFill>
              </a:rPr>
              <a:t>T15</a:t>
            </a:r>
            <a:r>
              <a:rPr lang="es-EC" sz="1600" dirty="0">
                <a:solidFill>
                  <a:schemeClr val="tx1"/>
                </a:solidFill>
              </a:rPr>
              <a:t> (5 mg L</a:t>
            </a:r>
            <a:r>
              <a:rPr lang="es-EC" sz="1600" baseline="30000" dirty="0">
                <a:solidFill>
                  <a:schemeClr val="tx1"/>
                </a:solidFill>
              </a:rPr>
              <a:t>-1</a:t>
            </a:r>
            <a:r>
              <a:rPr lang="es-EC" sz="1600" dirty="0">
                <a:solidFill>
                  <a:schemeClr val="tx1"/>
                </a:solidFill>
              </a:rPr>
              <a:t> de 2,4-D, 0,5 mg L</a:t>
            </a:r>
            <a:r>
              <a:rPr lang="es-EC" sz="1600" baseline="30000" dirty="0">
                <a:solidFill>
                  <a:schemeClr val="tx1"/>
                </a:solidFill>
              </a:rPr>
              <a:t>-1</a:t>
            </a:r>
            <a:r>
              <a:rPr lang="es-EC" sz="1600" dirty="0">
                <a:solidFill>
                  <a:schemeClr val="tx1"/>
                </a:solidFill>
              </a:rPr>
              <a:t> de BAP) y </a:t>
            </a:r>
            <a:r>
              <a:rPr lang="es-EC" sz="1600" b="1" i="1" dirty="0">
                <a:solidFill>
                  <a:schemeClr val="tx1"/>
                </a:solidFill>
              </a:rPr>
              <a:t>T11</a:t>
            </a:r>
            <a:r>
              <a:rPr lang="es-EC" sz="1600" dirty="0">
                <a:solidFill>
                  <a:schemeClr val="tx1"/>
                </a:solidFill>
              </a:rPr>
              <a:t> (1 mg L</a:t>
            </a:r>
            <a:r>
              <a:rPr lang="es-EC" sz="1600" baseline="30000" dirty="0">
                <a:solidFill>
                  <a:schemeClr val="tx1"/>
                </a:solidFill>
              </a:rPr>
              <a:t>-1</a:t>
            </a:r>
            <a:r>
              <a:rPr lang="es-EC" sz="1600" dirty="0">
                <a:solidFill>
                  <a:schemeClr val="tx1"/>
                </a:solidFill>
              </a:rPr>
              <a:t> de AIB y 1,5 mg L</a:t>
            </a:r>
            <a:r>
              <a:rPr lang="es-EC" sz="1600" baseline="30000" dirty="0">
                <a:solidFill>
                  <a:schemeClr val="tx1"/>
                </a:solidFill>
              </a:rPr>
              <a:t>-1</a:t>
            </a:r>
            <a:r>
              <a:rPr lang="es-EC" sz="1600" dirty="0">
                <a:solidFill>
                  <a:schemeClr val="tx1"/>
                </a:solidFill>
              </a:rPr>
              <a:t> de BAP) con </a:t>
            </a:r>
            <a:r>
              <a:rPr lang="es-EC" sz="1600" b="1" i="1" dirty="0">
                <a:solidFill>
                  <a:schemeClr val="tx1"/>
                </a:solidFill>
              </a:rPr>
              <a:t>113,125%</a:t>
            </a:r>
            <a:r>
              <a:rPr lang="es-EC" sz="1600" dirty="0">
                <a:solidFill>
                  <a:schemeClr val="tx1"/>
                </a:solidFill>
              </a:rPr>
              <a:t> y </a:t>
            </a:r>
            <a:r>
              <a:rPr lang="es-EC" sz="1600" b="1" i="1" dirty="0">
                <a:solidFill>
                  <a:schemeClr val="tx1"/>
                </a:solidFill>
              </a:rPr>
              <a:t>100,625%</a:t>
            </a:r>
            <a:r>
              <a:rPr lang="es-EC" sz="1600" dirty="0">
                <a:solidFill>
                  <a:schemeClr val="tx1"/>
                </a:solidFill>
              </a:rPr>
              <a:t>, </a:t>
            </a:r>
            <a:r>
              <a:rPr lang="es-EC" sz="1600" dirty="0" smtClean="0">
                <a:solidFill>
                  <a:schemeClr val="tx1"/>
                </a:solidFill>
              </a:rPr>
              <a:t>respectivamente. A </a:t>
            </a:r>
            <a:r>
              <a:rPr lang="es-EC" sz="1600" dirty="0">
                <a:solidFill>
                  <a:schemeClr val="tx1"/>
                </a:solidFill>
              </a:rPr>
              <a:t>pesar de los resultados obtenidos, fue necesario observar cada uno de los tratamientos donde hubo formación de callo a partir de los explantes, con el objetivo de seleccionar todas las posibles líneas celulares de lechero blanco</a:t>
            </a:r>
            <a:r>
              <a:rPr lang="es-EC" sz="1600" dirty="0" smtClean="0">
                <a:solidFill>
                  <a:schemeClr val="tx1"/>
                </a:solidFill>
              </a:rPr>
              <a:t>.</a:t>
            </a:r>
          </a:p>
          <a:p>
            <a:pPr algn="just"/>
            <a:endParaRPr lang="es-EC" sz="900" dirty="0">
              <a:solidFill>
                <a:schemeClr val="tx1"/>
              </a:solidFill>
            </a:endParaRPr>
          </a:p>
          <a:p>
            <a:pPr algn="just"/>
            <a:r>
              <a:rPr lang="es-EC" sz="1600" dirty="0" smtClean="0">
                <a:solidFill>
                  <a:schemeClr val="tx1"/>
                </a:solidFill>
              </a:rPr>
              <a:t>Seleccionaron </a:t>
            </a:r>
            <a:r>
              <a:rPr lang="es-EC" sz="1600" dirty="0">
                <a:solidFill>
                  <a:schemeClr val="tx1"/>
                </a:solidFill>
              </a:rPr>
              <a:t>un total de 23 </a:t>
            </a:r>
            <a:r>
              <a:rPr lang="es-EC" sz="1600" b="1" dirty="0">
                <a:solidFill>
                  <a:schemeClr val="tx1"/>
                </a:solidFill>
              </a:rPr>
              <a:t>líneas celulares </a:t>
            </a:r>
            <a:r>
              <a:rPr lang="es-EC" sz="1600" dirty="0">
                <a:solidFill>
                  <a:schemeClr val="tx1"/>
                </a:solidFill>
              </a:rPr>
              <a:t>provenientes de los tratamientos de fitorreguladores usados, las que se compararon con callos obtenidos por diferentes autores en busca de posibles aplicaciones en base a los metabolitos secundarios que podrían producir. Las líneas </a:t>
            </a:r>
            <a:r>
              <a:rPr lang="es-EC" sz="1600" b="1" i="1" dirty="0">
                <a:solidFill>
                  <a:schemeClr val="tx1"/>
                </a:solidFill>
              </a:rPr>
              <a:t>ELT5.1, ELT7.1, ELT8.1, ELT9.1, ELT10.1, ELT11.2, ELT12.1, ELT12.2, ELT13.1 y ELT13.2</a:t>
            </a:r>
            <a:r>
              <a:rPr lang="es-EC" sz="1600" dirty="0">
                <a:solidFill>
                  <a:schemeClr val="tx1"/>
                </a:solidFill>
              </a:rPr>
              <a:t> presentaron similitudes con callos en los que se encontró metabolitos secundarios que han demostrado tener posibles aplicaciones en la </a:t>
            </a:r>
            <a:r>
              <a:rPr lang="es-EC" sz="1600" b="1" i="1" dirty="0">
                <a:solidFill>
                  <a:schemeClr val="tx1"/>
                </a:solidFill>
              </a:rPr>
              <a:t>prevención e inhibición del cáncer</a:t>
            </a:r>
            <a:r>
              <a:rPr lang="es-EC" sz="1600" dirty="0">
                <a:solidFill>
                  <a:schemeClr val="tx1"/>
                </a:solidFill>
              </a:rPr>
              <a:t>, además de una presencia generalizada de compuestos </a:t>
            </a:r>
            <a:r>
              <a:rPr lang="es-EC" sz="1600" b="1" i="1" dirty="0">
                <a:solidFill>
                  <a:schemeClr val="tx1"/>
                </a:solidFill>
              </a:rPr>
              <a:t>terpénicos</a:t>
            </a:r>
            <a:r>
              <a:rPr lang="es-EC" sz="1600" dirty="0">
                <a:solidFill>
                  <a:schemeClr val="tx1"/>
                </a:solidFill>
              </a:rPr>
              <a:t> con posibles propiedades </a:t>
            </a:r>
            <a:r>
              <a:rPr lang="es-EC" sz="1600" b="1" i="1" dirty="0">
                <a:solidFill>
                  <a:schemeClr val="tx1"/>
                </a:solidFill>
              </a:rPr>
              <a:t>antibacteriales</a:t>
            </a:r>
            <a:r>
              <a:rPr lang="es-EC" sz="1600" dirty="0">
                <a:solidFill>
                  <a:schemeClr val="tx1"/>
                </a:solidFill>
              </a:rPr>
              <a:t>.</a:t>
            </a:r>
          </a:p>
          <a:p>
            <a:pPr marL="0" indent="0" algn="just">
              <a:buNone/>
            </a:pPr>
            <a:endParaRPr lang="es-EC" sz="1600" dirty="0">
              <a:solidFill>
                <a:schemeClr val="tx1"/>
              </a:solidFill>
            </a:endParaRPr>
          </a:p>
        </p:txBody>
      </p:sp>
      <p:pic>
        <p:nvPicPr>
          <p:cNvPr id="6" name="5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208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9582"/>
            <a:ext cx="8229600" cy="1810296"/>
          </a:xfrm>
        </p:spPr>
        <p:txBody>
          <a:bodyPr/>
          <a:lstStyle/>
          <a:p>
            <a:pPr algn="just"/>
            <a:r>
              <a:rPr lang="es-EC" dirty="0" smtClean="0">
                <a:solidFill>
                  <a:schemeClr val="tx1"/>
                </a:solidFill>
              </a:rPr>
              <a:t>Con </a:t>
            </a:r>
            <a:r>
              <a:rPr lang="es-EC" dirty="0">
                <a:solidFill>
                  <a:schemeClr val="tx1"/>
                </a:solidFill>
              </a:rPr>
              <a:t>esta investigación se logró construir nuevo </a:t>
            </a:r>
            <a:r>
              <a:rPr lang="es-EC" b="1" i="1" dirty="0">
                <a:solidFill>
                  <a:schemeClr val="tx1"/>
                </a:solidFill>
              </a:rPr>
              <a:t>conocimiento científico </a:t>
            </a:r>
            <a:r>
              <a:rPr lang="es-EC" dirty="0">
                <a:solidFill>
                  <a:schemeClr val="tx1"/>
                </a:solidFill>
              </a:rPr>
              <a:t>para el cultivo </a:t>
            </a:r>
            <a:r>
              <a:rPr lang="es-EC" i="1" dirty="0">
                <a:solidFill>
                  <a:schemeClr val="tx1"/>
                </a:solidFill>
              </a:rPr>
              <a:t>in vitro</a:t>
            </a:r>
            <a:r>
              <a:rPr lang="es-EC" dirty="0">
                <a:solidFill>
                  <a:schemeClr val="tx1"/>
                </a:solidFill>
              </a:rPr>
              <a:t> de lechero blanco (</a:t>
            </a:r>
            <a:r>
              <a:rPr lang="es-CO" i="1" dirty="0">
                <a:solidFill>
                  <a:schemeClr val="tx1"/>
                </a:solidFill>
              </a:rPr>
              <a:t>Euphorbia laurifolia </a:t>
            </a:r>
            <a:r>
              <a:rPr lang="es-CO" dirty="0" err="1">
                <a:solidFill>
                  <a:schemeClr val="tx1"/>
                </a:solidFill>
              </a:rPr>
              <a:t>Juss</a:t>
            </a:r>
            <a:r>
              <a:rPr lang="es-CO" dirty="0">
                <a:solidFill>
                  <a:schemeClr val="tx1"/>
                </a:solidFill>
              </a:rPr>
              <a:t>. </a:t>
            </a:r>
            <a:r>
              <a:rPr lang="es-CO" dirty="0" smtClean="0">
                <a:solidFill>
                  <a:schemeClr val="tx1"/>
                </a:solidFill>
              </a:rPr>
              <a:t>ex Lam.</a:t>
            </a:r>
            <a:r>
              <a:rPr lang="es-EC" dirty="0" smtClean="0">
                <a:solidFill>
                  <a:schemeClr val="tx1"/>
                </a:solidFill>
              </a:rPr>
              <a:t>), </a:t>
            </a:r>
            <a:r>
              <a:rPr lang="es-EC" dirty="0">
                <a:solidFill>
                  <a:schemeClr val="tx1"/>
                </a:solidFill>
              </a:rPr>
              <a:t>lo que dará una mejor proyección del posible uso que se pueden dar a las líneas celulares de esta planta, especialmente en cuanto a posibles propiedades </a:t>
            </a:r>
            <a:r>
              <a:rPr lang="es-EC" b="1" i="1" dirty="0">
                <a:solidFill>
                  <a:schemeClr val="tx1"/>
                </a:solidFill>
              </a:rPr>
              <a:t>citotóxicas y antibacteriales</a:t>
            </a:r>
            <a:r>
              <a:rPr lang="es-EC" dirty="0">
                <a:solidFill>
                  <a:schemeClr val="tx1"/>
                </a:solidFill>
              </a:rPr>
              <a:t>.</a:t>
            </a:r>
          </a:p>
          <a:p>
            <a:pPr algn="just"/>
            <a:endParaRPr lang="es-EC" dirty="0"/>
          </a:p>
        </p:txBody>
      </p:sp>
      <p:sp>
        <p:nvSpPr>
          <p:cNvPr id="4"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Conclusiones</a:t>
            </a:r>
            <a:endParaRPr lang="es-EC" kern="0" dirty="0">
              <a:solidFill>
                <a:schemeClr val="tx1"/>
              </a:solidFill>
              <a:latin typeface="Times New Roman" panose="02020603050405020304" pitchFamily="18" charset="0"/>
              <a:cs typeface="Times New Roman" panose="02020603050405020304" pitchFamily="18" charset="0"/>
            </a:endParaRPr>
          </a:p>
        </p:txBody>
      </p:sp>
      <p:pic>
        <p:nvPicPr>
          <p:cNvPr id="5"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0508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Recomendaciones</a:t>
            </a:r>
            <a:endParaRPr lang="es-EC" kern="0" dirty="0">
              <a:solidFill>
                <a:schemeClr val="tx1"/>
              </a:solidFill>
              <a:latin typeface="Times New Roman" panose="02020603050405020304" pitchFamily="18" charset="0"/>
              <a:cs typeface="Times New Roman" panose="02020603050405020304" pitchFamily="18" charset="0"/>
            </a:endParaRPr>
          </a:p>
        </p:txBody>
      </p:sp>
      <p:sp>
        <p:nvSpPr>
          <p:cNvPr id="5" name="2 Marcador de contenido"/>
          <p:cNvSpPr>
            <a:spLocks noGrp="1"/>
          </p:cNvSpPr>
          <p:nvPr>
            <p:ph idx="1"/>
          </p:nvPr>
        </p:nvSpPr>
        <p:spPr>
          <a:xfrm>
            <a:off x="457200" y="1059582"/>
            <a:ext cx="8229600" cy="3600400"/>
          </a:xfrm>
        </p:spPr>
        <p:txBody>
          <a:bodyPr/>
          <a:lstStyle/>
          <a:p>
            <a:pPr algn="just"/>
            <a:r>
              <a:rPr lang="es-EC" dirty="0" smtClean="0">
                <a:solidFill>
                  <a:schemeClr val="tx1"/>
                </a:solidFill>
              </a:rPr>
              <a:t>Se recomienda realizar </a:t>
            </a:r>
            <a:r>
              <a:rPr lang="es-EC" dirty="0">
                <a:solidFill>
                  <a:schemeClr val="tx1"/>
                </a:solidFill>
              </a:rPr>
              <a:t>un </a:t>
            </a:r>
            <a:r>
              <a:rPr lang="es-EC" b="1" i="1" dirty="0">
                <a:solidFill>
                  <a:schemeClr val="tx1"/>
                </a:solidFill>
              </a:rPr>
              <a:t>tratamiento fitosanitario </a:t>
            </a:r>
            <a:r>
              <a:rPr lang="es-EC" dirty="0">
                <a:solidFill>
                  <a:schemeClr val="tx1"/>
                </a:solidFill>
              </a:rPr>
              <a:t>a la planta donadora, transportándola a un sustrato estéril con continuas aplicaciones de fungicidas y bactericidas, con el objetivo de reducir la contaminación de los explantes ya que en condiciones naturales las plantas se exponen continuamente a esporas de hongos y bacterias</a:t>
            </a:r>
            <a:r>
              <a:rPr lang="es-EC" dirty="0" smtClean="0">
                <a:solidFill>
                  <a:schemeClr val="tx1"/>
                </a:solidFill>
              </a:rPr>
              <a:t>.</a:t>
            </a:r>
          </a:p>
          <a:p>
            <a:pPr algn="just"/>
            <a:endParaRPr lang="es-EC" sz="900" dirty="0">
              <a:solidFill>
                <a:schemeClr val="tx1"/>
              </a:solidFill>
            </a:endParaRPr>
          </a:p>
          <a:p>
            <a:pPr algn="just"/>
            <a:r>
              <a:rPr lang="es-EC" dirty="0">
                <a:solidFill>
                  <a:schemeClr val="tx1"/>
                </a:solidFill>
              </a:rPr>
              <a:t>Usar un </a:t>
            </a:r>
            <a:r>
              <a:rPr lang="es-EC" b="1" i="1" dirty="0">
                <a:solidFill>
                  <a:schemeClr val="tx1"/>
                </a:solidFill>
              </a:rPr>
              <a:t>corte</a:t>
            </a:r>
            <a:r>
              <a:rPr lang="es-EC" dirty="0">
                <a:solidFill>
                  <a:schemeClr val="tx1"/>
                </a:solidFill>
              </a:rPr>
              <a:t> de tallo de </a:t>
            </a:r>
            <a:r>
              <a:rPr lang="es-EC" b="1" i="1" dirty="0">
                <a:solidFill>
                  <a:schemeClr val="tx1"/>
                </a:solidFill>
              </a:rPr>
              <a:t>menor longitud </a:t>
            </a:r>
            <a:r>
              <a:rPr lang="es-EC" dirty="0">
                <a:solidFill>
                  <a:schemeClr val="tx1"/>
                </a:solidFill>
              </a:rPr>
              <a:t>cuando se realice el protocolo de desinfección, para eliminar las bacterias latentes que puedan alojarse en los espacios intercelulares de los explantes, lo que eliminaría la contaminación después de tiempos prolongados de realizada la introducción a sistema </a:t>
            </a:r>
            <a:r>
              <a:rPr lang="es-EC" i="1" dirty="0">
                <a:solidFill>
                  <a:schemeClr val="tx1"/>
                </a:solidFill>
              </a:rPr>
              <a:t>in vitro</a:t>
            </a:r>
            <a:r>
              <a:rPr lang="es-EC" dirty="0" smtClean="0">
                <a:solidFill>
                  <a:schemeClr val="tx1"/>
                </a:solidFill>
              </a:rPr>
              <a:t>.</a:t>
            </a:r>
            <a:endParaRPr lang="es-EC" dirty="0">
              <a:solidFill>
                <a:schemeClr val="tx1"/>
              </a:solidFill>
            </a:endParaRPr>
          </a:p>
        </p:txBody>
      </p:sp>
      <p:pic>
        <p:nvPicPr>
          <p:cNvPr id="6" name="5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2443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15566"/>
            <a:ext cx="8229600" cy="3685903"/>
          </a:xfrm>
        </p:spPr>
        <p:txBody>
          <a:bodyPr/>
          <a:lstStyle/>
          <a:p>
            <a:pPr algn="just"/>
            <a:r>
              <a:rPr lang="es-EC" dirty="0">
                <a:solidFill>
                  <a:schemeClr val="tx1"/>
                </a:solidFill>
              </a:rPr>
              <a:t>Evaluar la capacidad de producir </a:t>
            </a:r>
            <a:r>
              <a:rPr lang="es-EC" b="1" i="1" dirty="0">
                <a:solidFill>
                  <a:schemeClr val="tx1"/>
                </a:solidFill>
              </a:rPr>
              <a:t>callo</a:t>
            </a:r>
            <a:r>
              <a:rPr lang="es-EC" dirty="0">
                <a:solidFill>
                  <a:schemeClr val="tx1"/>
                </a:solidFill>
              </a:rPr>
              <a:t> en </a:t>
            </a:r>
            <a:r>
              <a:rPr lang="es-EC" b="1" i="1" dirty="0">
                <a:solidFill>
                  <a:schemeClr val="tx1"/>
                </a:solidFill>
              </a:rPr>
              <a:t>otros tipos de explantes</a:t>
            </a:r>
            <a:r>
              <a:rPr lang="es-EC" dirty="0">
                <a:solidFill>
                  <a:schemeClr val="tx1"/>
                </a:solidFill>
              </a:rPr>
              <a:t>, como la hoja, donde varios autores han tenido resultados favorables en la obtención de células indiferenciadas en hojas de varias plantas pertenecientes a la familia Euphorbiaceae</a:t>
            </a:r>
            <a:r>
              <a:rPr lang="es-EC" dirty="0" smtClean="0">
                <a:solidFill>
                  <a:schemeClr val="tx1"/>
                </a:solidFill>
              </a:rPr>
              <a:t>.</a:t>
            </a:r>
          </a:p>
          <a:p>
            <a:pPr algn="just"/>
            <a:endParaRPr lang="es-EC" sz="900" dirty="0">
              <a:solidFill>
                <a:schemeClr val="tx1"/>
              </a:solidFill>
            </a:endParaRPr>
          </a:p>
          <a:p>
            <a:pPr algn="just"/>
            <a:r>
              <a:rPr lang="es-EC" dirty="0">
                <a:solidFill>
                  <a:schemeClr val="tx1"/>
                </a:solidFill>
              </a:rPr>
              <a:t>Es necesario realizar un </a:t>
            </a:r>
            <a:r>
              <a:rPr lang="es-EC" b="1" i="1" dirty="0">
                <a:solidFill>
                  <a:schemeClr val="tx1"/>
                </a:solidFill>
              </a:rPr>
              <a:t>análisis fitoquímico </a:t>
            </a:r>
            <a:r>
              <a:rPr lang="es-EC" dirty="0">
                <a:solidFill>
                  <a:schemeClr val="tx1"/>
                </a:solidFill>
              </a:rPr>
              <a:t>de las todas las líneas celulares obtenidas, lo que corroboraría los diferentes </a:t>
            </a:r>
            <a:r>
              <a:rPr lang="es-EC" b="1" i="1" dirty="0">
                <a:solidFill>
                  <a:schemeClr val="tx1"/>
                </a:solidFill>
              </a:rPr>
              <a:t>metabolitos secundarios </a:t>
            </a:r>
            <a:r>
              <a:rPr lang="es-EC" dirty="0">
                <a:solidFill>
                  <a:schemeClr val="tx1"/>
                </a:solidFill>
              </a:rPr>
              <a:t>que estas producen y confirmaría o no la existencia de propiedades citotóxicas y antibacteriales, además de otros posibles usos</a:t>
            </a:r>
            <a:r>
              <a:rPr lang="es-EC" dirty="0" smtClean="0">
                <a:solidFill>
                  <a:schemeClr val="tx1"/>
                </a:solidFill>
              </a:rPr>
              <a:t>.</a:t>
            </a:r>
          </a:p>
          <a:p>
            <a:pPr algn="just"/>
            <a:endParaRPr lang="es-EC" sz="900" dirty="0">
              <a:solidFill>
                <a:schemeClr val="tx1"/>
              </a:solidFill>
            </a:endParaRPr>
          </a:p>
          <a:p>
            <a:pPr algn="just"/>
            <a:r>
              <a:rPr lang="es-EC" dirty="0">
                <a:solidFill>
                  <a:schemeClr val="tx1"/>
                </a:solidFill>
              </a:rPr>
              <a:t>También se recomienda una </a:t>
            </a:r>
            <a:r>
              <a:rPr lang="es-EC" b="1" i="1" dirty="0">
                <a:solidFill>
                  <a:schemeClr val="tx1"/>
                </a:solidFill>
              </a:rPr>
              <a:t>caracterización fitoquímica</a:t>
            </a:r>
            <a:r>
              <a:rPr lang="es-EC" dirty="0">
                <a:solidFill>
                  <a:schemeClr val="tx1"/>
                </a:solidFill>
              </a:rPr>
              <a:t> del </a:t>
            </a:r>
            <a:r>
              <a:rPr lang="es-EC" b="1" i="1" dirty="0">
                <a:solidFill>
                  <a:schemeClr val="tx1"/>
                </a:solidFill>
              </a:rPr>
              <a:t>látex</a:t>
            </a:r>
            <a:r>
              <a:rPr lang="es-EC" dirty="0">
                <a:solidFill>
                  <a:schemeClr val="tx1"/>
                </a:solidFill>
              </a:rPr>
              <a:t> de lechero blanco, en busca de metabolitos secundarios específicos que puedan ser comparados a los obtenidos en diferentes líneas celulares formadas</a:t>
            </a:r>
            <a:r>
              <a:rPr lang="es-EC" dirty="0" smtClean="0">
                <a:solidFill>
                  <a:schemeClr val="tx1"/>
                </a:solidFill>
              </a:rPr>
              <a:t>.</a:t>
            </a:r>
            <a:endParaRPr lang="es-EC" dirty="0">
              <a:solidFill>
                <a:schemeClr val="tx1"/>
              </a:solidFill>
            </a:endParaRPr>
          </a:p>
        </p:txBody>
      </p:sp>
      <p:sp>
        <p:nvSpPr>
          <p:cNvPr id="4"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imes New Roman" panose="02020603050405020304" pitchFamily="18" charset="0"/>
                <a:cs typeface="Times New Roman" panose="02020603050405020304" pitchFamily="18" charset="0"/>
              </a:rPr>
              <a:t>Recomendaciones</a:t>
            </a:r>
            <a:endParaRPr lang="es-EC" kern="0" dirty="0">
              <a:solidFill>
                <a:schemeClr val="tx1"/>
              </a:solidFill>
              <a:latin typeface="Times New Roman" panose="02020603050405020304" pitchFamily="18" charset="0"/>
              <a:cs typeface="Times New Roman" panose="02020603050405020304" pitchFamily="18" charset="0"/>
            </a:endParaRPr>
          </a:p>
        </p:txBody>
      </p:sp>
      <p:pic>
        <p:nvPicPr>
          <p:cNvPr id="5"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19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p:cNvSpPr txBox="1"/>
          <p:nvPr/>
        </p:nvSpPr>
        <p:spPr>
          <a:xfrm>
            <a:off x="1043608" y="1972056"/>
            <a:ext cx="4248472" cy="623248"/>
          </a:xfrm>
          <a:prstGeom prst="rect">
            <a:avLst/>
          </a:prstGeom>
          <a:noFill/>
        </p:spPr>
        <p:txBody>
          <a:bodyPr wrap="square" lIns="68580" tIns="34290" rIns="68580" bIns="34290" rtlCol="0">
            <a:spAutoFit/>
          </a:bodyPr>
          <a:lstStyle/>
          <a:p>
            <a:r>
              <a:rPr lang="es-EC" dirty="0" smtClean="0"/>
              <a:t>Mónica Jadán PhD.</a:t>
            </a:r>
            <a:endParaRPr lang="es-EC" dirty="0"/>
          </a:p>
          <a:p>
            <a:r>
              <a:rPr lang="es-EC" dirty="0" smtClean="0"/>
              <a:t>Claudia Segovia PhD.</a:t>
            </a:r>
            <a:endParaRPr lang="es-EC" dirty="0"/>
          </a:p>
        </p:txBody>
      </p:sp>
      <p:sp>
        <p:nvSpPr>
          <p:cNvPr id="7" name="CuadroTexto 8"/>
          <p:cNvSpPr txBox="1"/>
          <p:nvPr/>
        </p:nvSpPr>
        <p:spPr>
          <a:xfrm>
            <a:off x="827584" y="3196192"/>
            <a:ext cx="5040560" cy="346249"/>
          </a:xfrm>
          <a:prstGeom prst="rect">
            <a:avLst/>
          </a:prstGeom>
          <a:noFill/>
        </p:spPr>
        <p:txBody>
          <a:bodyPr wrap="square" lIns="68580" tIns="34290" rIns="68580" bIns="34290" rtlCol="0">
            <a:spAutoFit/>
          </a:bodyPr>
          <a:lstStyle/>
          <a:p>
            <a:pPr algn="ctr"/>
            <a:r>
              <a:rPr lang="es-EC" b="1" dirty="0"/>
              <a:t>Laboratorio de Cultivo de Tejidos</a:t>
            </a:r>
          </a:p>
        </p:txBody>
      </p:sp>
      <p:pic>
        <p:nvPicPr>
          <p:cNvPr id="8" name="Picture 2" descr="http://biotecnologia.espe.edu.ec/laboratorios-investigacion/wp-content/uploads/2014/07/logo-esp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891" y="815800"/>
            <a:ext cx="4266016" cy="10874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decv.espe.edu.ec/wp-content/uploads/2015/01/sello-biote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755443"/>
            <a:ext cx="1772872" cy="162594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sultado de imagen para oklahoma state univ"/>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EC"/>
          </a:p>
        </p:txBody>
      </p:sp>
      <p:sp>
        <p:nvSpPr>
          <p:cNvPr id="11" name="6 Rectángulo"/>
          <p:cNvSpPr/>
          <p:nvPr/>
        </p:nvSpPr>
        <p:spPr>
          <a:xfrm>
            <a:off x="286036" y="53359"/>
            <a:ext cx="8152850" cy="438582"/>
          </a:xfrm>
          <a:prstGeom prst="rect">
            <a:avLst/>
          </a:prstGeom>
          <a:noFill/>
        </p:spPr>
        <p:txBody>
          <a:bodyPr wrap="square" lIns="68580" tIns="34290" rIns="68580" bIns="34290">
            <a:spAutoFit/>
          </a:bodyPr>
          <a:lstStyle/>
          <a:p>
            <a:r>
              <a:rPr lang="es-ES" sz="2400" b="1" i="1" kern="0" dirty="0" smtClean="0">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Agradecimientos</a:t>
            </a:r>
            <a:endParaRPr lang="es-ES" sz="2400" b="1" i="1" kern="0" dirty="0">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endParaRPr>
          </a:p>
        </p:txBody>
      </p:sp>
      <p:pic>
        <p:nvPicPr>
          <p:cNvPr id="10" name="9 Imag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s://scontent.fuio1-1.fna.fbcdn.net/v/t1.0-9/1936504_10153549256408101_2487657702842983267_n.jpg?oh=9e8baae1d133c063e64ae88672ca40b6&amp;oe=58B19179"/>
          <p:cNvPicPr>
            <a:picLocks noChangeAspect="1" noChangeArrowheads="1"/>
          </p:cNvPicPr>
          <p:nvPr/>
        </p:nvPicPr>
        <p:blipFill>
          <a:blip r:embed="rId5" cstate="print">
            <a:extLst>
              <a:ext uri="{28A0092B-C50C-407E-A947-70E740481C1C}">
                <a14:useLocalDpi xmlns:a14="http://schemas.microsoft.com/office/drawing/2010/main" val="0"/>
              </a:ext>
            </a:extLst>
          </a:blip>
          <a:srcRect l="16174" r="14342"/>
          <a:stretch>
            <a:fillRect/>
          </a:stretch>
        </p:blipFill>
        <p:spPr bwMode="auto">
          <a:xfrm>
            <a:off x="6026767" y="2438689"/>
            <a:ext cx="2302370" cy="1861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278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470"/>
            <a:ext cx="8229600" cy="857250"/>
          </a:xfrm>
        </p:spPr>
        <p:txBody>
          <a:bodyPr/>
          <a:lstStyle/>
          <a:p>
            <a:r>
              <a:rPr lang="es-EC" dirty="0" smtClean="0">
                <a:solidFill>
                  <a:schemeClr val="tx1"/>
                </a:solidFill>
                <a:latin typeface="Times New Roman" panose="02020603050405020304" pitchFamily="18" charset="0"/>
                <a:cs typeface="Times New Roman" panose="02020603050405020304" pitchFamily="18" charset="0"/>
              </a:rPr>
              <a:t>Formulación del Problema</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7" name="6 CuadroTexto"/>
          <p:cNvSpPr txBox="1"/>
          <p:nvPr/>
        </p:nvSpPr>
        <p:spPr>
          <a:xfrm>
            <a:off x="726930" y="4094271"/>
            <a:ext cx="3439984" cy="461665"/>
          </a:xfrm>
          <a:prstGeom prst="rect">
            <a:avLst/>
          </a:prstGeom>
          <a:noFill/>
        </p:spPr>
        <p:txBody>
          <a:bodyPr wrap="square" rtlCol="0">
            <a:spAutoFit/>
          </a:bodyPr>
          <a:lstStyle/>
          <a:p>
            <a:pPr algn="ctr"/>
            <a:r>
              <a:rPr lang="es-EC" sz="1200" b="1" i="1" dirty="0" smtClean="0">
                <a:latin typeface="Times New Roman" panose="02020603050405020304" pitchFamily="18" charset="0"/>
                <a:cs typeface="Times New Roman" panose="02020603050405020304" pitchFamily="18" charset="0"/>
              </a:rPr>
              <a:t>Figura 1. </a:t>
            </a:r>
            <a:r>
              <a:rPr lang="es-EC" sz="1200" dirty="0" smtClean="0">
                <a:latin typeface="Times New Roman" panose="02020603050405020304" pitchFamily="18" charset="0"/>
                <a:cs typeface="Times New Roman" panose="02020603050405020304" pitchFamily="18" charset="0"/>
              </a:rPr>
              <a:t>Ecuador megadiverso. Fuente (</a:t>
            </a:r>
            <a:r>
              <a:rPr lang="es-EC" sz="1200" dirty="0" err="1" smtClean="0">
                <a:latin typeface="Times New Roman" panose="02020603050405020304" pitchFamily="18" charset="0"/>
                <a:cs typeface="Times New Roman" panose="02020603050405020304" pitchFamily="18" charset="0"/>
              </a:rPr>
              <a:t>Mamiverse</a:t>
            </a:r>
            <a:r>
              <a:rPr lang="es-EC" sz="1200" dirty="0" smtClean="0">
                <a:latin typeface="Times New Roman" panose="02020603050405020304" pitchFamily="18" charset="0"/>
                <a:cs typeface="Times New Roman" panose="02020603050405020304" pitchFamily="18" charset="0"/>
              </a:rPr>
              <a:t>, 2017).</a:t>
            </a:r>
            <a:endParaRPr lang="es-EC" sz="1200" dirty="0">
              <a:latin typeface="Times New Roman" panose="02020603050405020304" pitchFamily="18" charset="0"/>
              <a:cs typeface="Times New Roman" panose="02020603050405020304" pitchFamily="18" charset="0"/>
            </a:endParaRPr>
          </a:p>
        </p:txBody>
      </p:sp>
      <p:sp>
        <p:nvSpPr>
          <p:cNvPr id="15" name="14 CuadroTexto"/>
          <p:cNvSpPr txBox="1"/>
          <p:nvPr/>
        </p:nvSpPr>
        <p:spPr>
          <a:xfrm>
            <a:off x="4608916" y="3435846"/>
            <a:ext cx="3923523" cy="461665"/>
          </a:xfrm>
          <a:prstGeom prst="rect">
            <a:avLst/>
          </a:prstGeom>
          <a:noFill/>
        </p:spPr>
        <p:txBody>
          <a:bodyPr wrap="square" rtlCol="0">
            <a:spAutoFit/>
          </a:bodyPr>
          <a:lstStyle/>
          <a:p>
            <a:pPr algn="ctr"/>
            <a:r>
              <a:rPr lang="es-EC" sz="1200" b="1" i="1" dirty="0" smtClean="0">
                <a:latin typeface="Times New Roman" panose="02020603050405020304" pitchFamily="18" charset="0"/>
                <a:cs typeface="Times New Roman" panose="02020603050405020304" pitchFamily="18" charset="0"/>
              </a:rPr>
              <a:t>Figura 2. </a:t>
            </a:r>
            <a:r>
              <a:rPr lang="es-EC" sz="1200" dirty="0" smtClean="0">
                <a:latin typeface="Times New Roman" panose="02020603050405020304" pitchFamily="18" charset="0"/>
                <a:cs typeface="Times New Roman" panose="02020603050405020304" pitchFamily="18" charset="0"/>
              </a:rPr>
              <a:t>Uso tradicional de </a:t>
            </a:r>
            <a:r>
              <a:rPr lang="es-EC" sz="1200" i="1" dirty="0" smtClean="0">
                <a:latin typeface="Times New Roman" panose="02020603050405020304" pitchFamily="18" charset="0"/>
                <a:cs typeface="Times New Roman" panose="02020603050405020304" pitchFamily="18" charset="0"/>
              </a:rPr>
              <a:t>Euphorbia laurifolia </a:t>
            </a:r>
            <a:r>
              <a:rPr lang="es-EC" sz="1200" dirty="0" err="1" smtClean="0">
                <a:latin typeface="Times New Roman" panose="02020603050405020304" pitchFamily="18" charset="0"/>
                <a:cs typeface="Times New Roman" panose="02020603050405020304" pitchFamily="18" charset="0"/>
              </a:rPr>
              <a:t>Juss</a:t>
            </a:r>
            <a:r>
              <a:rPr lang="es-EC" sz="1200" dirty="0" smtClean="0">
                <a:latin typeface="Times New Roman" panose="02020603050405020304" pitchFamily="18" charset="0"/>
                <a:cs typeface="Times New Roman" panose="02020603050405020304" pitchFamily="18" charset="0"/>
              </a:rPr>
              <a:t>. </a:t>
            </a:r>
            <a:r>
              <a:rPr lang="es-EC" sz="1200" dirty="0" smtClean="0"/>
              <a:t>ex Lam.</a:t>
            </a:r>
            <a:r>
              <a:rPr lang="es-EC" sz="1200" dirty="0" smtClean="0">
                <a:latin typeface="Times New Roman" panose="02020603050405020304" pitchFamily="18" charset="0"/>
                <a:cs typeface="Times New Roman" panose="02020603050405020304" pitchFamily="18" charset="0"/>
              </a:rPr>
              <a:t>. Fuente (Martínez, 2013).</a:t>
            </a:r>
            <a:endParaRPr lang="es-EC" sz="1200" dirty="0">
              <a:latin typeface="Times New Roman" panose="02020603050405020304" pitchFamily="18" charset="0"/>
              <a:cs typeface="Times New Roman" panose="02020603050405020304" pitchFamily="18" charset="0"/>
            </a:endParaRPr>
          </a:p>
        </p:txBody>
      </p:sp>
      <p:sp>
        <p:nvSpPr>
          <p:cNvPr id="9" name="8 Rectángulo redondeado"/>
          <p:cNvSpPr/>
          <p:nvPr/>
        </p:nvSpPr>
        <p:spPr>
          <a:xfrm>
            <a:off x="745200" y="961178"/>
            <a:ext cx="1728191" cy="5040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600" dirty="0" smtClean="0"/>
              <a:t>País Megadiverso</a:t>
            </a:r>
            <a:endParaRPr lang="es-EC" sz="1600" dirty="0"/>
          </a:p>
        </p:txBody>
      </p:sp>
      <p:sp>
        <p:nvSpPr>
          <p:cNvPr id="10" name="9 CuadroTexto"/>
          <p:cNvSpPr txBox="1"/>
          <p:nvPr/>
        </p:nvSpPr>
        <p:spPr>
          <a:xfrm>
            <a:off x="650313" y="555526"/>
            <a:ext cx="1411126" cy="369332"/>
          </a:xfrm>
          <a:prstGeom prst="rect">
            <a:avLst/>
          </a:prstGeom>
          <a:noFill/>
        </p:spPr>
        <p:txBody>
          <a:bodyPr wrap="square" rtlCol="0">
            <a:spAutoFit/>
          </a:bodyPr>
          <a:lstStyle/>
          <a:p>
            <a:r>
              <a:rPr lang="es-EC" b="1" dirty="0" smtClean="0"/>
              <a:t>Ecuador</a:t>
            </a:r>
            <a:endParaRPr lang="es-EC" b="1" dirty="0"/>
          </a:p>
        </p:txBody>
      </p:sp>
      <p:sp>
        <p:nvSpPr>
          <p:cNvPr id="13" name="12 Rectángulo redondeado"/>
          <p:cNvSpPr/>
          <p:nvPr/>
        </p:nvSpPr>
        <p:spPr>
          <a:xfrm>
            <a:off x="4608916" y="3940379"/>
            <a:ext cx="2475906" cy="38472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600" dirty="0" smtClean="0"/>
              <a:t>Conocimiento ancestral</a:t>
            </a:r>
            <a:endParaRPr lang="es-EC" sz="1600" dirty="0"/>
          </a:p>
        </p:txBody>
      </p:sp>
      <p:pic>
        <p:nvPicPr>
          <p:cNvPr id="2050" name="Picture 2" descr="Resultado de imagen para amazonia plantas ecuador"/>
          <p:cNvPicPr>
            <a:picLocks noChangeAspect="1" noChangeArrowheads="1"/>
          </p:cNvPicPr>
          <p:nvPr/>
        </p:nvPicPr>
        <p:blipFill rotWithShape="1">
          <a:blip r:embed="rId2">
            <a:extLst>
              <a:ext uri="{28A0092B-C50C-407E-A947-70E740481C1C}">
                <a14:useLocalDpi xmlns:a14="http://schemas.microsoft.com/office/drawing/2010/main" val="0"/>
              </a:ext>
            </a:extLst>
          </a:blip>
          <a:srcRect r="7468"/>
          <a:stretch/>
        </p:blipFill>
        <p:spPr bwMode="auto">
          <a:xfrm>
            <a:off x="726930" y="1603392"/>
            <a:ext cx="3439984" cy="24830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accessmedicina.mhmedical.com/data/books/1466/martinez5_ch01_fig-01-10.png"/>
          <p:cNvPicPr>
            <a:picLocks noChangeAspect="1" noChangeArrowheads="1"/>
          </p:cNvPicPr>
          <p:nvPr/>
        </p:nvPicPr>
        <p:blipFill rotWithShape="1">
          <a:blip r:embed="rId3">
            <a:extLst>
              <a:ext uri="{28A0092B-C50C-407E-A947-70E740481C1C}">
                <a14:useLocalDpi xmlns:a14="http://schemas.microsoft.com/office/drawing/2010/main" val="0"/>
              </a:ext>
            </a:extLst>
          </a:blip>
          <a:srcRect b="14188"/>
          <a:stretch/>
        </p:blipFill>
        <p:spPr bwMode="auto">
          <a:xfrm>
            <a:off x="4598962" y="961177"/>
            <a:ext cx="3933478" cy="2493129"/>
          </a:xfrm>
          <a:prstGeom prst="rect">
            <a:avLst/>
          </a:prstGeom>
          <a:noFill/>
          <a:extLst>
            <a:ext uri="{909E8E84-426E-40DD-AFC4-6F175D3DCCD1}">
              <a14:hiddenFill xmlns:a14="http://schemas.microsoft.com/office/drawing/2010/main">
                <a:solidFill>
                  <a:srgbClr val="FFFFFF"/>
                </a:solidFill>
              </a14:hiddenFill>
            </a:ext>
          </a:extLst>
        </p:spPr>
      </p:pic>
      <p:pic>
        <p:nvPicPr>
          <p:cNvPr id="21" name="20 Imag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2419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g.scoop.it/ciaG_Cq7nUAoUXr2rdZCGTl72eJkfbmt4t8yenImKBVvK0kTmF0xjctABnaLJIm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02754"/>
            <a:ext cx="3384376" cy="2461364"/>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611560" y="3664118"/>
            <a:ext cx="3384376" cy="461665"/>
          </a:xfrm>
          <a:prstGeom prst="rect">
            <a:avLst/>
          </a:prstGeom>
          <a:noFill/>
        </p:spPr>
        <p:txBody>
          <a:bodyPr wrap="square" rtlCol="0">
            <a:spAutoFit/>
          </a:bodyPr>
          <a:lstStyle/>
          <a:p>
            <a:pPr algn="ctr"/>
            <a:r>
              <a:rPr lang="es-EC" sz="1200" b="1" i="1" dirty="0" smtClean="0">
                <a:latin typeface="Times New Roman" panose="02020603050405020304" pitchFamily="18" charset="0"/>
                <a:cs typeface="Times New Roman" panose="02020603050405020304" pitchFamily="18" charset="0"/>
              </a:rPr>
              <a:t>Figura 3. </a:t>
            </a:r>
            <a:r>
              <a:rPr lang="es-EC" sz="1200" i="1" dirty="0">
                <a:latin typeface="Times New Roman" panose="02020603050405020304" pitchFamily="18" charset="0"/>
                <a:cs typeface="Times New Roman" panose="02020603050405020304" pitchFamily="18" charset="0"/>
              </a:rPr>
              <a:t>Euphorbia </a:t>
            </a:r>
            <a:r>
              <a:rPr lang="es-EC" sz="1200" i="1" dirty="0" err="1">
                <a:latin typeface="Times New Roman" panose="02020603050405020304" pitchFamily="18" charset="0"/>
                <a:cs typeface="Times New Roman" panose="02020603050405020304" pitchFamily="18" charset="0"/>
              </a:rPr>
              <a:t>fischeriana</a:t>
            </a:r>
            <a:r>
              <a:rPr lang="es-EC" sz="1200" dirty="0">
                <a:latin typeface="Times New Roman" panose="02020603050405020304" pitchFamily="18" charset="0"/>
                <a:cs typeface="Times New Roman" panose="02020603050405020304" pitchFamily="18" charset="0"/>
              </a:rPr>
              <a:t>. Fuente </a:t>
            </a:r>
            <a:r>
              <a:rPr lang="es-EC" sz="1200" dirty="0"/>
              <a:t>(Barrero et al., 2011</a:t>
            </a:r>
            <a:r>
              <a:rPr lang="es-EC" sz="1200" dirty="0" smtClean="0"/>
              <a:t>).</a:t>
            </a:r>
            <a:endParaRPr lang="es-EC" sz="1200" dirty="0">
              <a:latin typeface="Times New Roman" panose="02020603050405020304" pitchFamily="18" charset="0"/>
              <a:cs typeface="Times New Roman" panose="02020603050405020304" pitchFamily="18" charset="0"/>
            </a:endParaRPr>
          </a:p>
        </p:txBody>
      </p:sp>
      <p:sp>
        <p:nvSpPr>
          <p:cNvPr id="16" name="1 Título"/>
          <p:cNvSpPr>
            <a:spLocks noGrp="1"/>
          </p:cNvSpPr>
          <p:nvPr>
            <p:ph type="title"/>
          </p:nvPr>
        </p:nvSpPr>
        <p:spPr>
          <a:xfrm>
            <a:off x="457200" y="51470"/>
            <a:ext cx="8229600" cy="857250"/>
          </a:xfrm>
        </p:spPr>
        <p:txBody>
          <a:bodyPr/>
          <a:lstStyle/>
          <a:p>
            <a:r>
              <a:rPr lang="es-EC" dirty="0" smtClean="0">
                <a:solidFill>
                  <a:schemeClr val="tx1"/>
                </a:solidFill>
                <a:latin typeface="Times New Roman" panose="02020603050405020304" pitchFamily="18" charset="0"/>
                <a:cs typeface="Times New Roman" panose="02020603050405020304" pitchFamily="18" charset="0"/>
              </a:rPr>
              <a:t>Formulación </a:t>
            </a:r>
            <a:r>
              <a:rPr lang="es-EC" smtClean="0">
                <a:solidFill>
                  <a:schemeClr val="tx1"/>
                </a:solidFill>
                <a:latin typeface="Times New Roman" panose="02020603050405020304" pitchFamily="18" charset="0"/>
                <a:cs typeface="Times New Roman" panose="02020603050405020304" pitchFamily="18" charset="0"/>
              </a:rPr>
              <a:t>del Problema</a:t>
            </a:r>
            <a:endParaRPr lang="es-EC" dirty="0">
              <a:solidFill>
                <a:schemeClr val="tx1"/>
              </a:solidFill>
              <a:latin typeface="Times New Roman" panose="02020603050405020304" pitchFamily="18" charset="0"/>
              <a:cs typeface="Times New Roman" panose="02020603050405020304" pitchFamily="18" charset="0"/>
            </a:endParaRPr>
          </a:p>
        </p:txBody>
      </p:sp>
      <p:graphicFrame>
        <p:nvGraphicFramePr>
          <p:cNvPr id="2" name="1 Diagrama"/>
          <p:cNvGraphicFramePr/>
          <p:nvPr>
            <p:extLst>
              <p:ext uri="{D42A27DB-BD31-4B8C-83A1-F6EECF244321}">
                <p14:modId xmlns:p14="http://schemas.microsoft.com/office/powerpoint/2010/main" val="2580431520"/>
              </p:ext>
            </p:extLst>
          </p:nvPr>
        </p:nvGraphicFramePr>
        <p:xfrm>
          <a:off x="4427984" y="3028782"/>
          <a:ext cx="4248472" cy="1367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Resultado de imagen para latex euphorbiacea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984" y="669398"/>
            <a:ext cx="2995828" cy="1999025"/>
          </a:xfrm>
          <a:prstGeom prst="rect">
            <a:avLst/>
          </a:prstGeom>
          <a:noFill/>
          <a:extLst>
            <a:ext uri="{909E8E84-426E-40DD-AFC4-6F175D3DCCD1}">
              <a14:hiddenFill xmlns:a14="http://schemas.microsoft.com/office/drawing/2010/main">
                <a:solidFill>
                  <a:srgbClr val="FFFFFF"/>
                </a:solidFill>
              </a14:hiddenFill>
            </a:ext>
          </a:extLst>
        </p:spPr>
      </p:pic>
      <p:sp>
        <p:nvSpPr>
          <p:cNvPr id="19" name="18 Rectángulo redondeado"/>
          <p:cNvSpPr/>
          <p:nvPr/>
        </p:nvSpPr>
        <p:spPr>
          <a:xfrm>
            <a:off x="611560" y="669399"/>
            <a:ext cx="2376264" cy="4320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1600" b="1" dirty="0" smtClean="0"/>
              <a:t>Familia Euphorbiaceae</a:t>
            </a:r>
            <a:endParaRPr lang="es-EC" sz="1600" b="1" dirty="0"/>
          </a:p>
        </p:txBody>
      </p:sp>
      <p:sp>
        <p:nvSpPr>
          <p:cNvPr id="4" name="3 CuadroTexto"/>
          <p:cNvSpPr txBox="1"/>
          <p:nvPr/>
        </p:nvSpPr>
        <p:spPr>
          <a:xfrm>
            <a:off x="611560" y="4130070"/>
            <a:ext cx="2088232" cy="338554"/>
          </a:xfrm>
          <a:prstGeom prst="rect">
            <a:avLst/>
          </a:prstGeom>
          <a:noFill/>
        </p:spPr>
        <p:txBody>
          <a:bodyPr wrap="square" rtlCol="0">
            <a:spAutoFit/>
          </a:bodyPr>
          <a:lstStyle/>
          <a:p>
            <a:r>
              <a:rPr lang="es-EC" sz="1600" dirty="0" smtClean="0"/>
              <a:t>Droga anticancerígena</a:t>
            </a:r>
            <a:endParaRPr lang="es-EC" sz="1600" dirty="0"/>
          </a:p>
        </p:txBody>
      </p:sp>
      <p:sp>
        <p:nvSpPr>
          <p:cNvPr id="20" name="19 Rectángulo redondeado"/>
          <p:cNvSpPr/>
          <p:nvPr/>
        </p:nvSpPr>
        <p:spPr>
          <a:xfrm>
            <a:off x="7652727" y="1416882"/>
            <a:ext cx="1008112" cy="50405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smtClean="0"/>
              <a:t>Látex</a:t>
            </a:r>
            <a:endParaRPr lang="es-EC" dirty="0"/>
          </a:p>
        </p:txBody>
      </p:sp>
      <p:sp>
        <p:nvSpPr>
          <p:cNvPr id="22" name="21 CuadroTexto"/>
          <p:cNvSpPr txBox="1"/>
          <p:nvPr/>
        </p:nvSpPr>
        <p:spPr>
          <a:xfrm>
            <a:off x="4425184" y="2668424"/>
            <a:ext cx="2998628" cy="461665"/>
          </a:xfrm>
          <a:prstGeom prst="rect">
            <a:avLst/>
          </a:prstGeom>
          <a:noFill/>
        </p:spPr>
        <p:txBody>
          <a:bodyPr wrap="square" rtlCol="0">
            <a:spAutoFit/>
          </a:bodyPr>
          <a:lstStyle/>
          <a:p>
            <a:pPr algn="ctr"/>
            <a:r>
              <a:rPr lang="es-EC" sz="1200" b="1" i="1" dirty="0" smtClean="0">
                <a:latin typeface="Times New Roman" panose="02020603050405020304" pitchFamily="18" charset="0"/>
                <a:cs typeface="Times New Roman" panose="02020603050405020304" pitchFamily="18" charset="0"/>
              </a:rPr>
              <a:t>Figura 4. </a:t>
            </a:r>
            <a:r>
              <a:rPr lang="es-EC" sz="1200" dirty="0" smtClean="0">
                <a:latin typeface="Times New Roman" panose="02020603050405020304" pitchFamily="18" charset="0"/>
                <a:cs typeface="Times New Roman" panose="02020603050405020304" pitchFamily="18" charset="0"/>
              </a:rPr>
              <a:t>Látex de</a:t>
            </a:r>
            <a:r>
              <a:rPr lang="es-EC" sz="1200" i="1" dirty="0" smtClean="0">
                <a:latin typeface="Times New Roman" panose="02020603050405020304" pitchFamily="18" charset="0"/>
                <a:cs typeface="Times New Roman" panose="02020603050405020304" pitchFamily="18" charset="0"/>
              </a:rPr>
              <a:t> </a:t>
            </a:r>
            <a:r>
              <a:rPr lang="es-EC" sz="1200" i="1" dirty="0"/>
              <a:t>Euphorbia </a:t>
            </a:r>
            <a:r>
              <a:rPr lang="es-EC" sz="1200" i="1" dirty="0" err="1"/>
              <a:t>characias</a:t>
            </a:r>
            <a:r>
              <a:rPr lang="es-EC" sz="1200" dirty="0"/>
              <a:t> L</a:t>
            </a:r>
            <a:r>
              <a:rPr lang="es-EC" sz="1200" b="1" dirty="0"/>
              <a:t>.</a:t>
            </a:r>
          </a:p>
          <a:p>
            <a:pPr algn="ctr"/>
            <a:r>
              <a:rPr lang="es-EC" sz="1200" dirty="0" smtClean="0">
                <a:latin typeface="Times New Roman" panose="02020603050405020304" pitchFamily="18" charset="0"/>
                <a:cs typeface="Times New Roman" panose="02020603050405020304" pitchFamily="18" charset="0"/>
              </a:rPr>
              <a:t> </a:t>
            </a:r>
            <a:r>
              <a:rPr lang="es-EC" sz="1200" dirty="0">
                <a:latin typeface="Times New Roman" panose="02020603050405020304" pitchFamily="18" charset="0"/>
                <a:cs typeface="Times New Roman" panose="02020603050405020304" pitchFamily="18" charset="0"/>
              </a:rPr>
              <a:t>Fuente </a:t>
            </a:r>
            <a:r>
              <a:rPr lang="es-EC" sz="1200" dirty="0"/>
              <a:t>(Barrero et al., 2011</a:t>
            </a:r>
            <a:r>
              <a:rPr lang="es-EC" sz="1200" dirty="0" smtClean="0"/>
              <a:t>).</a:t>
            </a:r>
            <a:endParaRPr lang="es-EC" sz="1200" dirty="0">
              <a:latin typeface="Times New Roman" panose="02020603050405020304" pitchFamily="18" charset="0"/>
              <a:cs typeface="Times New Roman" panose="02020603050405020304" pitchFamily="18" charset="0"/>
            </a:endParaRPr>
          </a:p>
        </p:txBody>
      </p:sp>
      <p:pic>
        <p:nvPicPr>
          <p:cNvPr id="23" name="22 Imag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910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457200" y="51470"/>
            <a:ext cx="8229600" cy="857250"/>
          </a:xfrm>
        </p:spPr>
        <p:txBody>
          <a:bodyPr/>
          <a:lstStyle/>
          <a:p>
            <a:r>
              <a:rPr lang="es-EC" dirty="0" smtClean="0">
                <a:solidFill>
                  <a:schemeClr val="tx1"/>
                </a:solidFill>
                <a:latin typeface="Times New Roman" panose="02020603050405020304" pitchFamily="18" charset="0"/>
                <a:cs typeface="Times New Roman" panose="02020603050405020304" pitchFamily="18" charset="0"/>
              </a:rPr>
              <a:t>Justificación del Problema</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14" name="13 Rectángulo"/>
          <p:cNvSpPr/>
          <p:nvPr/>
        </p:nvSpPr>
        <p:spPr>
          <a:xfrm>
            <a:off x="755577" y="883259"/>
            <a:ext cx="4572000" cy="338554"/>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a:r>
              <a:rPr lang="es-EC" sz="1600" dirty="0"/>
              <a:t>L</a:t>
            </a:r>
            <a:r>
              <a:rPr lang="es-EC" sz="1600" dirty="0" smtClean="0"/>
              <a:t>echero </a:t>
            </a:r>
            <a:r>
              <a:rPr lang="es-EC" sz="1600" dirty="0"/>
              <a:t>blanco (</a:t>
            </a:r>
            <a:r>
              <a:rPr lang="es-EC" sz="1600" i="1" dirty="0"/>
              <a:t>Euphorbia laurifolia </a:t>
            </a:r>
            <a:r>
              <a:rPr lang="es-EC" sz="1600" dirty="0" err="1"/>
              <a:t>Juss</a:t>
            </a:r>
            <a:r>
              <a:rPr lang="es-EC" sz="1600" dirty="0"/>
              <a:t>. </a:t>
            </a:r>
            <a:r>
              <a:rPr lang="es-EC" sz="1600" dirty="0" smtClean="0"/>
              <a:t>ex Lam.) </a:t>
            </a:r>
            <a:endParaRPr lang="es-EC" sz="1600" dirty="0"/>
          </a:p>
        </p:txBody>
      </p:sp>
      <p:sp>
        <p:nvSpPr>
          <p:cNvPr id="17" name="16 CuadroTexto"/>
          <p:cNvSpPr txBox="1"/>
          <p:nvPr/>
        </p:nvSpPr>
        <p:spPr>
          <a:xfrm>
            <a:off x="4993906" y="1875250"/>
            <a:ext cx="3466526" cy="1015663"/>
          </a:xfrm>
          <a:prstGeom prst="rect">
            <a:avLst/>
          </a:prstGeom>
          <a:noFill/>
        </p:spPr>
        <p:txBody>
          <a:bodyPr wrap="square" rtlCol="0">
            <a:spAutoFit/>
          </a:bodyPr>
          <a:lstStyle/>
          <a:p>
            <a:pPr marL="285750" indent="-285750" algn="just">
              <a:buFont typeface="Wingdings" panose="05000000000000000000" pitchFamily="2" charset="2"/>
              <a:buChar char="Ø"/>
            </a:pPr>
            <a:r>
              <a:rPr lang="es-EC" sz="1600" dirty="0" smtClean="0"/>
              <a:t>Curar abscesos infectados de la piel</a:t>
            </a:r>
          </a:p>
          <a:p>
            <a:pPr marL="171450" indent="-171450" algn="just">
              <a:buFont typeface="Wingdings" panose="05000000000000000000" pitchFamily="2" charset="2"/>
              <a:buChar char="Ø"/>
            </a:pPr>
            <a:endParaRPr lang="es-EC" sz="600" dirty="0" smtClean="0"/>
          </a:p>
          <a:p>
            <a:pPr marL="285750" indent="-285750" algn="just">
              <a:buFont typeface="Wingdings" panose="05000000000000000000" pitchFamily="2" charset="2"/>
              <a:buChar char="Ø"/>
            </a:pPr>
            <a:r>
              <a:rPr lang="es-EC" sz="1600" dirty="0" smtClean="0"/>
              <a:t>Tratar afecciones del hígado</a:t>
            </a:r>
          </a:p>
          <a:p>
            <a:pPr marL="285750" indent="-285750" algn="just">
              <a:buFont typeface="Wingdings" panose="05000000000000000000" pitchFamily="2" charset="2"/>
              <a:buChar char="Ø"/>
            </a:pPr>
            <a:endParaRPr lang="es-EC" sz="600" dirty="0" smtClean="0"/>
          </a:p>
          <a:p>
            <a:pPr marL="285750" indent="-285750" algn="just">
              <a:buFont typeface="Wingdings" panose="05000000000000000000" pitchFamily="2" charset="2"/>
              <a:buChar char="Ø"/>
            </a:pPr>
            <a:r>
              <a:rPr lang="es-EC" sz="1600" dirty="0" smtClean="0"/>
              <a:t>Combatir verrugas</a:t>
            </a:r>
          </a:p>
        </p:txBody>
      </p:sp>
      <p:pic>
        <p:nvPicPr>
          <p:cNvPr id="20"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l="29405" t="25876" r="27976" b="25085"/>
          <a:stretch/>
        </p:blipFill>
        <p:spPr bwMode="auto">
          <a:xfrm>
            <a:off x="755577" y="1459323"/>
            <a:ext cx="389571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20 CuadroTexto"/>
          <p:cNvSpPr txBox="1"/>
          <p:nvPr/>
        </p:nvSpPr>
        <p:spPr>
          <a:xfrm>
            <a:off x="755577" y="3982293"/>
            <a:ext cx="3895716" cy="461665"/>
          </a:xfrm>
          <a:prstGeom prst="rect">
            <a:avLst/>
          </a:prstGeom>
          <a:noFill/>
        </p:spPr>
        <p:txBody>
          <a:bodyPr wrap="square" rtlCol="0">
            <a:spAutoFit/>
          </a:bodyPr>
          <a:lstStyle/>
          <a:p>
            <a:pPr algn="ctr"/>
            <a:r>
              <a:rPr lang="es-EC" sz="1200" b="1" i="1" dirty="0" smtClean="0">
                <a:latin typeface="Times New Roman" panose="02020603050405020304" pitchFamily="18" charset="0"/>
                <a:cs typeface="Times New Roman" panose="02020603050405020304" pitchFamily="18" charset="0"/>
              </a:rPr>
              <a:t>Figura 5. </a:t>
            </a:r>
            <a:r>
              <a:rPr lang="es-EC" sz="1200" i="1" dirty="0" smtClean="0">
                <a:latin typeface="Times New Roman" panose="02020603050405020304" pitchFamily="18" charset="0"/>
                <a:cs typeface="Times New Roman" panose="02020603050405020304" pitchFamily="18" charset="0"/>
              </a:rPr>
              <a:t>Euphorbia laurifolia </a:t>
            </a:r>
            <a:r>
              <a:rPr lang="es-EC" sz="1200" dirty="0" err="1" smtClean="0">
                <a:latin typeface="Times New Roman" panose="02020603050405020304" pitchFamily="18" charset="0"/>
                <a:cs typeface="Times New Roman" panose="02020603050405020304" pitchFamily="18" charset="0"/>
              </a:rPr>
              <a:t>Juss</a:t>
            </a:r>
            <a:r>
              <a:rPr lang="es-EC" sz="1200" dirty="0" smtClean="0">
                <a:latin typeface="Times New Roman" panose="02020603050405020304" pitchFamily="18" charset="0"/>
                <a:cs typeface="Times New Roman" panose="02020603050405020304" pitchFamily="18" charset="0"/>
              </a:rPr>
              <a:t>. </a:t>
            </a:r>
            <a:r>
              <a:rPr lang="es-EC" sz="1200" dirty="0" smtClean="0"/>
              <a:t>ex Lam.</a:t>
            </a:r>
            <a:r>
              <a:rPr lang="es-EC" sz="1200" dirty="0" smtClean="0">
                <a:latin typeface="Times New Roman" panose="02020603050405020304" pitchFamily="18" charset="0"/>
                <a:cs typeface="Times New Roman" panose="02020603050405020304" pitchFamily="18" charset="0"/>
              </a:rPr>
              <a:t>. Fuente (Jijón, 2015).</a:t>
            </a:r>
            <a:endParaRPr lang="es-EC" sz="1200" dirty="0">
              <a:latin typeface="Times New Roman" panose="02020603050405020304" pitchFamily="18" charset="0"/>
              <a:cs typeface="Times New Roman" panose="02020603050405020304" pitchFamily="18" charset="0"/>
            </a:endParaRPr>
          </a:p>
        </p:txBody>
      </p:sp>
      <p:sp>
        <p:nvSpPr>
          <p:cNvPr id="2" name="1 Rectángulo redondeado"/>
          <p:cNvSpPr/>
          <p:nvPr/>
        </p:nvSpPr>
        <p:spPr>
          <a:xfrm>
            <a:off x="5148064" y="3043499"/>
            <a:ext cx="2232248" cy="5040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sz="1600" dirty="0" smtClean="0"/>
              <a:t>Metabolitos secundarios</a:t>
            </a:r>
            <a:endParaRPr lang="es-EC" sz="1600" dirty="0"/>
          </a:p>
        </p:txBody>
      </p:sp>
      <p:pic>
        <p:nvPicPr>
          <p:cNvPr id="24" name="23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571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265510"/>
            <a:ext cx="8229600" cy="1882304"/>
          </a:xfrm>
        </p:spPr>
        <p:txBody>
          <a:bodyPr/>
          <a:lstStyle/>
          <a:p>
            <a:pPr marL="0" indent="0" algn="just">
              <a:buNone/>
            </a:pPr>
            <a:r>
              <a:rPr lang="es-EC" sz="2000" b="1" dirty="0" smtClean="0">
                <a:solidFill>
                  <a:schemeClr val="tx1"/>
                </a:solidFill>
              </a:rPr>
              <a:t>General</a:t>
            </a:r>
          </a:p>
          <a:p>
            <a:pPr marL="0" indent="0" algn="just">
              <a:buNone/>
            </a:pPr>
            <a:endParaRPr lang="es-EC" sz="2000" dirty="0">
              <a:solidFill>
                <a:schemeClr val="tx1"/>
              </a:solidFill>
            </a:endParaRPr>
          </a:p>
          <a:p>
            <a:pPr marL="0" indent="0" algn="just">
              <a:buNone/>
            </a:pPr>
            <a:r>
              <a:rPr lang="es-CO" sz="2000" dirty="0" smtClean="0">
                <a:solidFill>
                  <a:schemeClr val="tx1"/>
                </a:solidFill>
              </a:rPr>
              <a:t>Establecer </a:t>
            </a:r>
            <a:r>
              <a:rPr lang="es-CO" sz="2000" dirty="0">
                <a:solidFill>
                  <a:schemeClr val="tx1"/>
                </a:solidFill>
              </a:rPr>
              <a:t>líneas celulares a nivel </a:t>
            </a:r>
            <a:r>
              <a:rPr lang="es-CO" sz="2000" i="1" dirty="0">
                <a:solidFill>
                  <a:schemeClr val="tx1"/>
                </a:solidFill>
              </a:rPr>
              <a:t>in vitro</a:t>
            </a:r>
            <a:r>
              <a:rPr lang="es-CO" sz="2000" dirty="0">
                <a:solidFill>
                  <a:schemeClr val="tx1"/>
                </a:solidFill>
              </a:rPr>
              <a:t> de lechero </a:t>
            </a:r>
            <a:r>
              <a:rPr lang="es-CO" sz="2000" dirty="0" smtClean="0">
                <a:solidFill>
                  <a:schemeClr val="tx1"/>
                </a:solidFill>
              </a:rPr>
              <a:t>blanco </a:t>
            </a:r>
            <a:r>
              <a:rPr lang="es-CO" sz="2000" dirty="0">
                <a:solidFill>
                  <a:schemeClr val="tx1"/>
                </a:solidFill>
              </a:rPr>
              <a:t>(</a:t>
            </a:r>
            <a:r>
              <a:rPr lang="es-CO" sz="2000" i="1" dirty="0">
                <a:solidFill>
                  <a:schemeClr val="tx1"/>
                </a:solidFill>
              </a:rPr>
              <a:t>Euphorbia laurifolia </a:t>
            </a:r>
            <a:r>
              <a:rPr lang="es-CO" sz="2000" dirty="0" err="1">
                <a:solidFill>
                  <a:schemeClr val="tx1"/>
                </a:solidFill>
              </a:rPr>
              <a:t>Juss</a:t>
            </a:r>
            <a:r>
              <a:rPr lang="es-CO" sz="2000" dirty="0">
                <a:solidFill>
                  <a:schemeClr val="tx1"/>
                </a:solidFill>
              </a:rPr>
              <a:t>. </a:t>
            </a:r>
            <a:r>
              <a:rPr lang="es-CO" sz="2000" dirty="0" smtClean="0">
                <a:solidFill>
                  <a:schemeClr val="tx1"/>
                </a:solidFill>
              </a:rPr>
              <a:t>ex Lam.) </a:t>
            </a:r>
            <a:r>
              <a:rPr lang="es-CO" sz="2000" dirty="0">
                <a:solidFill>
                  <a:schemeClr val="tx1"/>
                </a:solidFill>
              </a:rPr>
              <a:t>a partir de </a:t>
            </a:r>
            <a:r>
              <a:rPr lang="es-CO" sz="2000" dirty="0" smtClean="0">
                <a:solidFill>
                  <a:schemeClr val="tx1"/>
                </a:solidFill>
              </a:rPr>
              <a:t>segmentos </a:t>
            </a:r>
            <a:r>
              <a:rPr lang="es-CO" sz="2000" dirty="0">
                <a:solidFill>
                  <a:schemeClr val="tx1"/>
                </a:solidFill>
              </a:rPr>
              <a:t>de tallo.</a:t>
            </a:r>
            <a:endParaRPr lang="es-EC" sz="2000" dirty="0">
              <a:solidFill>
                <a:schemeClr val="tx1"/>
              </a:solidFill>
            </a:endParaRPr>
          </a:p>
          <a:p>
            <a:pPr marL="0" indent="0" algn="just">
              <a:buNone/>
            </a:pPr>
            <a:endParaRPr lang="es-EC" sz="2000" dirty="0">
              <a:solidFill>
                <a:schemeClr val="tx1"/>
              </a:solidFill>
            </a:endParaRPr>
          </a:p>
        </p:txBody>
      </p:sp>
      <p:pic>
        <p:nvPicPr>
          <p:cNvPr id="4"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Título"/>
          <p:cNvSpPr>
            <a:spLocks noGrp="1"/>
          </p:cNvSpPr>
          <p:nvPr>
            <p:ph type="title"/>
          </p:nvPr>
        </p:nvSpPr>
        <p:spPr>
          <a:xfrm>
            <a:off x="457200" y="51470"/>
            <a:ext cx="8229600" cy="857250"/>
          </a:xfrm>
        </p:spPr>
        <p:txBody>
          <a:bodyPr/>
          <a:lstStyle/>
          <a:p>
            <a:r>
              <a:rPr lang="es-EC" dirty="0" smtClean="0">
                <a:solidFill>
                  <a:schemeClr val="tx1"/>
                </a:solidFill>
                <a:latin typeface="Times New Roman" panose="02020603050405020304" pitchFamily="18" charset="0"/>
                <a:cs typeface="Times New Roman" panose="02020603050405020304" pitchFamily="18" charset="0"/>
              </a:rPr>
              <a:t>Objetivos</a:t>
            </a:r>
            <a:endParaRPr lang="es-EC"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1850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a:spLocks noGrp="1"/>
          </p:cNvSpPr>
          <p:nvPr>
            <p:ph idx="1"/>
          </p:nvPr>
        </p:nvSpPr>
        <p:spPr>
          <a:xfrm>
            <a:off x="467544" y="1059582"/>
            <a:ext cx="8229600" cy="3394472"/>
          </a:xfrm>
        </p:spPr>
        <p:txBody>
          <a:bodyPr/>
          <a:lstStyle/>
          <a:p>
            <a:pPr marL="0" indent="0" algn="just">
              <a:buNone/>
            </a:pPr>
            <a:r>
              <a:rPr lang="es-EC" sz="2000" b="1" dirty="0" smtClean="0">
                <a:solidFill>
                  <a:schemeClr val="tx1"/>
                </a:solidFill>
              </a:rPr>
              <a:t>Específicos</a:t>
            </a:r>
          </a:p>
          <a:p>
            <a:pPr marL="0" indent="0" algn="just">
              <a:buNone/>
            </a:pPr>
            <a:endParaRPr lang="es-EC" sz="2000" b="1" dirty="0" smtClean="0">
              <a:solidFill>
                <a:schemeClr val="tx1"/>
              </a:solidFill>
            </a:endParaRPr>
          </a:p>
          <a:p>
            <a:pPr lvl="0" algn="just"/>
            <a:r>
              <a:rPr lang="es-EC" sz="2000" dirty="0" smtClean="0">
                <a:solidFill>
                  <a:schemeClr val="tx1"/>
                </a:solidFill>
              </a:rPr>
              <a:t>Obtener </a:t>
            </a:r>
            <a:r>
              <a:rPr lang="es-EC" sz="2000" dirty="0">
                <a:solidFill>
                  <a:schemeClr val="tx1"/>
                </a:solidFill>
              </a:rPr>
              <a:t>un protocolo de desinfección para el cultivo </a:t>
            </a:r>
            <a:r>
              <a:rPr lang="es-EC" sz="2000" i="1" dirty="0">
                <a:solidFill>
                  <a:schemeClr val="tx1"/>
                </a:solidFill>
              </a:rPr>
              <a:t>in vitro</a:t>
            </a:r>
            <a:r>
              <a:rPr lang="es-EC" sz="2000" dirty="0">
                <a:solidFill>
                  <a:schemeClr val="tx1"/>
                </a:solidFill>
              </a:rPr>
              <a:t> de lechero blanco </a:t>
            </a:r>
            <a:r>
              <a:rPr lang="es-CO" sz="2000" dirty="0">
                <a:solidFill>
                  <a:schemeClr val="tx1"/>
                </a:solidFill>
              </a:rPr>
              <a:t>(</a:t>
            </a:r>
            <a:r>
              <a:rPr lang="es-CO" sz="2000" i="1" dirty="0">
                <a:solidFill>
                  <a:schemeClr val="tx1"/>
                </a:solidFill>
              </a:rPr>
              <a:t>Euphorbia laurifolia </a:t>
            </a:r>
            <a:r>
              <a:rPr lang="es-CO" sz="2000" dirty="0" err="1">
                <a:solidFill>
                  <a:schemeClr val="tx1"/>
                </a:solidFill>
              </a:rPr>
              <a:t>Juss</a:t>
            </a:r>
            <a:r>
              <a:rPr lang="es-CO" sz="2000" dirty="0">
                <a:solidFill>
                  <a:schemeClr val="tx1"/>
                </a:solidFill>
              </a:rPr>
              <a:t>. </a:t>
            </a:r>
            <a:r>
              <a:rPr lang="es-CO" sz="2000" dirty="0" smtClean="0">
                <a:solidFill>
                  <a:schemeClr val="tx1"/>
                </a:solidFill>
              </a:rPr>
              <a:t>ex Lam.)</a:t>
            </a:r>
            <a:r>
              <a:rPr lang="es-EC" sz="2000" dirty="0" smtClean="0">
                <a:solidFill>
                  <a:schemeClr val="tx1"/>
                </a:solidFill>
              </a:rPr>
              <a:t>.</a:t>
            </a:r>
          </a:p>
          <a:p>
            <a:pPr lvl="0" algn="just"/>
            <a:endParaRPr lang="es-EC" sz="800" dirty="0">
              <a:solidFill>
                <a:schemeClr val="tx1"/>
              </a:solidFill>
            </a:endParaRPr>
          </a:p>
          <a:p>
            <a:pPr lvl="0" algn="just"/>
            <a:r>
              <a:rPr lang="es-EC" sz="2000" dirty="0">
                <a:solidFill>
                  <a:schemeClr val="tx1"/>
                </a:solidFill>
              </a:rPr>
              <a:t>Determinar las concentraciones de fitorreguladores necesarios para la formación de callo de lechero blanco </a:t>
            </a:r>
            <a:r>
              <a:rPr lang="es-CO" sz="2000" dirty="0">
                <a:solidFill>
                  <a:schemeClr val="tx1"/>
                </a:solidFill>
              </a:rPr>
              <a:t>(</a:t>
            </a:r>
            <a:r>
              <a:rPr lang="es-CO" sz="2000" i="1" dirty="0">
                <a:solidFill>
                  <a:schemeClr val="tx1"/>
                </a:solidFill>
              </a:rPr>
              <a:t>Euphorbia laurifolia </a:t>
            </a:r>
            <a:r>
              <a:rPr lang="es-CO" sz="2000" dirty="0" err="1">
                <a:solidFill>
                  <a:schemeClr val="tx1"/>
                </a:solidFill>
              </a:rPr>
              <a:t>Juss</a:t>
            </a:r>
            <a:r>
              <a:rPr lang="es-CO" sz="2000" dirty="0">
                <a:solidFill>
                  <a:schemeClr val="tx1"/>
                </a:solidFill>
              </a:rPr>
              <a:t>. </a:t>
            </a:r>
            <a:r>
              <a:rPr lang="es-CO" sz="2000" dirty="0" smtClean="0">
                <a:solidFill>
                  <a:schemeClr val="tx1"/>
                </a:solidFill>
              </a:rPr>
              <a:t>ex Lam.).</a:t>
            </a:r>
          </a:p>
          <a:p>
            <a:pPr lvl="0" algn="just"/>
            <a:endParaRPr lang="es-EC" sz="800" dirty="0">
              <a:solidFill>
                <a:schemeClr val="tx1"/>
              </a:solidFill>
            </a:endParaRPr>
          </a:p>
          <a:p>
            <a:pPr lvl="0" algn="just"/>
            <a:r>
              <a:rPr lang="es-EC" sz="2000" dirty="0">
                <a:solidFill>
                  <a:schemeClr val="tx1"/>
                </a:solidFill>
              </a:rPr>
              <a:t>Seleccionar y propagar las diferentes líneas celulares a partir de callo de lechero blanco </a:t>
            </a:r>
            <a:r>
              <a:rPr lang="es-CO" sz="2000" dirty="0">
                <a:solidFill>
                  <a:schemeClr val="tx1"/>
                </a:solidFill>
              </a:rPr>
              <a:t>(</a:t>
            </a:r>
            <a:r>
              <a:rPr lang="es-CO" sz="2000" i="1" dirty="0">
                <a:solidFill>
                  <a:schemeClr val="tx1"/>
                </a:solidFill>
              </a:rPr>
              <a:t>Euphorbia laurifolia </a:t>
            </a:r>
            <a:r>
              <a:rPr lang="es-CO" sz="2000" dirty="0" err="1">
                <a:solidFill>
                  <a:schemeClr val="tx1"/>
                </a:solidFill>
              </a:rPr>
              <a:t>Juss</a:t>
            </a:r>
            <a:r>
              <a:rPr lang="es-CO" sz="2000" dirty="0">
                <a:solidFill>
                  <a:schemeClr val="tx1"/>
                </a:solidFill>
              </a:rPr>
              <a:t>. </a:t>
            </a:r>
            <a:r>
              <a:rPr lang="es-CO" sz="2000" dirty="0" smtClean="0">
                <a:solidFill>
                  <a:schemeClr val="tx1"/>
                </a:solidFill>
              </a:rPr>
              <a:t>ex Lam.).</a:t>
            </a:r>
            <a:endParaRPr lang="es-EC" sz="2000" dirty="0">
              <a:solidFill>
                <a:schemeClr val="tx1"/>
              </a:solidFill>
            </a:endParaRPr>
          </a:p>
          <a:p>
            <a:pPr marL="0" indent="0" algn="just">
              <a:buNone/>
            </a:pPr>
            <a:endParaRPr lang="es-EC" sz="2000" dirty="0">
              <a:solidFill>
                <a:schemeClr val="tx1"/>
              </a:solidFill>
            </a:endParaRPr>
          </a:p>
        </p:txBody>
      </p:sp>
      <p:sp>
        <p:nvSpPr>
          <p:cNvPr id="5" name="1 Título"/>
          <p:cNvSpPr>
            <a:spLocks noGrp="1"/>
          </p:cNvSpPr>
          <p:nvPr>
            <p:ph type="title"/>
          </p:nvPr>
        </p:nvSpPr>
        <p:spPr>
          <a:xfrm>
            <a:off x="457200" y="51470"/>
            <a:ext cx="8229600" cy="857250"/>
          </a:xfrm>
        </p:spPr>
        <p:txBody>
          <a:bodyPr/>
          <a:lstStyle/>
          <a:p>
            <a:r>
              <a:rPr lang="es-EC" dirty="0" smtClean="0">
                <a:solidFill>
                  <a:schemeClr val="tx1"/>
                </a:solidFill>
                <a:latin typeface="Times New Roman" panose="02020603050405020304" pitchFamily="18" charset="0"/>
                <a:cs typeface="Times New Roman" panose="02020603050405020304" pitchFamily="18" charset="0"/>
              </a:rPr>
              <a:t>Objetivos</a:t>
            </a:r>
            <a:endParaRPr lang="es-EC" dirty="0">
              <a:solidFill>
                <a:schemeClr val="tx1"/>
              </a:solidFill>
              <a:latin typeface="Times New Roman" panose="02020603050405020304" pitchFamily="18" charset="0"/>
              <a:cs typeface="Times New Roman" panose="02020603050405020304" pitchFamily="18" charset="0"/>
            </a:endParaRPr>
          </a:p>
        </p:txBody>
      </p:sp>
      <p:pic>
        <p:nvPicPr>
          <p:cNvPr id="6"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8458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images.mobot.org/efloras/FloraData/201/TaxonImage/Euphorbia_laurifol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3839" y="626937"/>
            <a:ext cx="1419909" cy="1992355"/>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a:spLocks noGrp="1"/>
          </p:cNvSpPr>
          <p:nvPr>
            <p:ph type="title"/>
          </p:nvPr>
        </p:nvSpPr>
        <p:spPr>
          <a:xfrm>
            <a:off x="457200" y="51470"/>
            <a:ext cx="8229600" cy="857250"/>
          </a:xfrm>
        </p:spPr>
        <p:txBody>
          <a:bodyPr/>
          <a:lstStyle/>
          <a:p>
            <a:r>
              <a:rPr lang="es-EC" dirty="0" smtClean="0">
                <a:solidFill>
                  <a:schemeClr val="tx1"/>
                </a:solidFill>
                <a:latin typeface="Times New Roman" panose="02020603050405020304" pitchFamily="18" charset="0"/>
                <a:cs typeface="Times New Roman" panose="02020603050405020304" pitchFamily="18" charset="0"/>
              </a:rPr>
              <a:t>Marco Teórico</a:t>
            </a:r>
            <a:endParaRPr lang="es-EC" dirty="0">
              <a:solidFill>
                <a:schemeClr val="tx1"/>
              </a:solidFill>
              <a:latin typeface="Times New Roman" panose="02020603050405020304" pitchFamily="18" charset="0"/>
              <a:cs typeface="Times New Roman" panose="02020603050405020304" pitchFamily="18" charset="0"/>
            </a:endParaRPr>
          </a:p>
        </p:txBody>
      </p:sp>
      <p:pic>
        <p:nvPicPr>
          <p:cNvPr id="5"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5 Tabla"/>
          <p:cNvGraphicFramePr>
            <a:graphicFrameLocks noGrp="1"/>
          </p:cNvGraphicFramePr>
          <p:nvPr>
            <p:extLst>
              <p:ext uri="{D42A27DB-BD31-4B8C-83A1-F6EECF244321}">
                <p14:modId xmlns:p14="http://schemas.microsoft.com/office/powerpoint/2010/main" val="3313967466"/>
              </p:ext>
            </p:extLst>
          </p:nvPr>
        </p:nvGraphicFramePr>
        <p:xfrm>
          <a:off x="611560" y="627535"/>
          <a:ext cx="2520280" cy="3621271"/>
        </p:xfrm>
        <a:graphic>
          <a:graphicData uri="http://schemas.openxmlformats.org/drawingml/2006/table">
            <a:tbl>
              <a:tblPr firstRow="1" firstCol="1" bandRow="1">
                <a:tableStyleId>{69012ECD-51FC-41F1-AA8D-1B2483CD663E}</a:tableStyleId>
              </a:tblPr>
              <a:tblGrid>
                <a:gridCol w="1080119"/>
                <a:gridCol w="1440161"/>
              </a:tblGrid>
              <a:tr h="444393">
                <a:tc gridSpan="2">
                  <a:txBody>
                    <a:bodyPr/>
                    <a:lstStyle/>
                    <a:p>
                      <a:pPr indent="0" algn="ctr">
                        <a:lnSpc>
                          <a:spcPct val="100000"/>
                        </a:lnSpc>
                        <a:spcAft>
                          <a:spcPts val="0"/>
                        </a:spcAft>
                      </a:pPr>
                      <a:r>
                        <a:rPr lang="es-EC" sz="1400" dirty="0" smtClean="0">
                          <a:effectLst/>
                        </a:rPr>
                        <a:t>Clasificación Taxonómica</a:t>
                      </a:r>
                      <a:r>
                        <a:rPr lang="es-EC" sz="1400" baseline="0" dirty="0" smtClean="0">
                          <a:effectLst/>
                        </a:rPr>
                        <a:t> del Lechero Blanco</a:t>
                      </a:r>
                      <a:endParaRPr lang="es-EC" sz="1400" dirty="0">
                        <a:effectLst/>
                        <a:latin typeface="Times New Roman"/>
                        <a:ea typeface="Times New Roman"/>
                        <a:cs typeface="Times New Roman"/>
                      </a:endParaRPr>
                    </a:p>
                  </a:txBody>
                  <a:tcPr marL="63639" marR="63639" marT="0" marB="0" anchor="ctr"/>
                </a:tc>
                <a:tc hMerge="1">
                  <a:txBody>
                    <a:bodyPr/>
                    <a:lstStyle/>
                    <a:p>
                      <a:pPr indent="396240" algn="l">
                        <a:lnSpc>
                          <a:spcPct val="200000"/>
                        </a:lnSpc>
                        <a:spcAft>
                          <a:spcPts val="0"/>
                        </a:spcAft>
                      </a:pPr>
                      <a:endParaRPr lang="es-EC" sz="1100" dirty="0">
                        <a:effectLst/>
                        <a:latin typeface="Times New Roman"/>
                        <a:ea typeface="Times New Roman"/>
                        <a:cs typeface="Times New Roman"/>
                      </a:endParaRPr>
                    </a:p>
                  </a:txBody>
                  <a:tcPr marL="63639" marR="63639" marT="0" marB="0" anchor="ctr"/>
                </a:tc>
              </a:tr>
              <a:tr h="353464">
                <a:tc>
                  <a:txBody>
                    <a:bodyPr/>
                    <a:lstStyle/>
                    <a:p>
                      <a:pPr indent="0" algn="just">
                        <a:lnSpc>
                          <a:spcPct val="100000"/>
                        </a:lnSpc>
                        <a:spcAft>
                          <a:spcPts val="0"/>
                        </a:spcAft>
                      </a:pPr>
                      <a:r>
                        <a:rPr lang="es-ES" sz="1100" dirty="0">
                          <a:effectLst/>
                        </a:rPr>
                        <a:t>SUPERREINO</a:t>
                      </a:r>
                      <a:endParaRPr lang="es-EC" sz="1100" dirty="0">
                        <a:effectLst/>
                        <a:latin typeface="Times New Roman"/>
                        <a:ea typeface="Times New Roman"/>
                        <a:cs typeface="Times New Roman"/>
                      </a:endParaRPr>
                    </a:p>
                  </a:txBody>
                  <a:tcPr marL="63639" marR="63639" marT="0" marB="0" anchor="ctr"/>
                </a:tc>
                <a:tc>
                  <a:txBody>
                    <a:bodyPr/>
                    <a:lstStyle/>
                    <a:p>
                      <a:pPr indent="0" algn="just">
                        <a:lnSpc>
                          <a:spcPct val="100000"/>
                        </a:lnSpc>
                        <a:spcAft>
                          <a:spcPts val="0"/>
                        </a:spcAft>
                      </a:pPr>
                      <a:r>
                        <a:rPr lang="es-ES" sz="1100" dirty="0" err="1">
                          <a:effectLst/>
                        </a:rPr>
                        <a:t>Eukaryota</a:t>
                      </a:r>
                      <a:endParaRPr lang="es-EC" sz="1100" dirty="0">
                        <a:effectLst/>
                        <a:latin typeface="Times New Roman"/>
                        <a:ea typeface="Times New Roman"/>
                        <a:cs typeface="Times New Roman"/>
                      </a:endParaRPr>
                    </a:p>
                  </a:txBody>
                  <a:tcPr marL="63639" marR="63639" marT="0" marB="0" anchor="ctr"/>
                </a:tc>
              </a:tr>
              <a:tr h="353464">
                <a:tc>
                  <a:txBody>
                    <a:bodyPr/>
                    <a:lstStyle/>
                    <a:p>
                      <a:pPr indent="0" algn="just">
                        <a:lnSpc>
                          <a:spcPct val="100000"/>
                        </a:lnSpc>
                        <a:spcAft>
                          <a:spcPts val="0"/>
                        </a:spcAft>
                      </a:pPr>
                      <a:r>
                        <a:rPr lang="es-ES" sz="1100" dirty="0">
                          <a:effectLst/>
                        </a:rPr>
                        <a:t>REINO</a:t>
                      </a:r>
                      <a:endParaRPr lang="es-EC" sz="1100" dirty="0">
                        <a:effectLst/>
                        <a:latin typeface="Times New Roman"/>
                        <a:ea typeface="Times New Roman"/>
                        <a:cs typeface="Times New Roman"/>
                      </a:endParaRPr>
                    </a:p>
                  </a:txBody>
                  <a:tcPr marL="63639" marR="63639" marT="0" marB="0" anchor="ctr"/>
                </a:tc>
                <a:tc>
                  <a:txBody>
                    <a:bodyPr/>
                    <a:lstStyle/>
                    <a:p>
                      <a:pPr indent="0" algn="just">
                        <a:lnSpc>
                          <a:spcPct val="100000"/>
                        </a:lnSpc>
                        <a:spcAft>
                          <a:spcPts val="0"/>
                        </a:spcAft>
                      </a:pPr>
                      <a:r>
                        <a:rPr lang="es-ES" sz="1100" dirty="0" err="1">
                          <a:effectLst/>
                        </a:rPr>
                        <a:t>Plantae</a:t>
                      </a:r>
                      <a:endParaRPr lang="es-EC" sz="1100" dirty="0">
                        <a:effectLst/>
                        <a:latin typeface="Times New Roman"/>
                        <a:ea typeface="Times New Roman"/>
                        <a:cs typeface="Times New Roman"/>
                      </a:endParaRPr>
                    </a:p>
                  </a:txBody>
                  <a:tcPr marL="63639" marR="63639" marT="0" marB="0" anchor="ctr"/>
                </a:tc>
              </a:tr>
              <a:tr h="353464">
                <a:tc>
                  <a:txBody>
                    <a:bodyPr/>
                    <a:lstStyle/>
                    <a:p>
                      <a:pPr indent="0" algn="just">
                        <a:lnSpc>
                          <a:spcPct val="100000"/>
                        </a:lnSpc>
                        <a:spcAft>
                          <a:spcPts val="0"/>
                        </a:spcAft>
                      </a:pPr>
                      <a:r>
                        <a:rPr lang="es-ES" sz="1100" dirty="0">
                          <a:effectLst/>
                        </a:rPr>
                        <a:t>DIVISIÓN</a:t>
                      </a:r>
                      <a:endParaRPr lang="es-EC" sz="1100" dirty="0">
                        <a:effectLst/>
                        <a:latin typeface="Times New Roman"/>
                        <a:ea typeface="Times New Roman"/>
                        <a:cs typeface="Times New Roman"/>
                      </a:endParaRPr>
                    </a:p>
                  </a:txBody>
                  <a:tcPr marL="63639" marR="63639" marT="0" marB="0" anchor="ctr"/>
                </a:tc>
                <a:tc>
                  <a:txBody>
                    <a:bodyPr/>
                    <a:lstStyle/>
                    <a:p>
                      <a:pPr indent="0" algn="just">
                        <a:lnSpc>
                          <a:spcPct val="100000"/>
                        </a:lnSpc>
                        <a:spcAft>
                          <a:spcPts val="0"/>
                        </a:spcAft>
                      </a:pPr>
                      <a:r>
                        <a:rPr lang="es-ES" sz="1100" dirty="0" err="1">
                          <a:effectLst/>
                        </a:rPr>
                        <a:t>Magnoliophyta</a:t>
                      </a:r>
                      <a:endParaRPr lang="es-EC" sz="1100" dirty="0">
                        <a:effectLst/>
                        <a:latin typeface="Times New Roman"/>
                        <a:ea typeface="Times New Roman"/>
                        <a:cs typeface="Times New Roman"/>
                      </a:endParaRPr>
                    </a:p>
                  </a:txBody>
                  <a:tcPr marL="63639" marR="63639" marT="0" marB="0" anchor="ctr"/>
                </a:tc>
              </a:tr>
              <a:tr h="353464">
                <a:tc>
                  <a:txBody>
                    <a:bodyPr/>
                    <a:lstStyle/>
                    <a:p>
                      <a:pPr indent="0" algn="just">
                        <a:lnSpc>
                          <a:spcPct val="100000"/>
                        </a:lnSpc>
                        <a:spcAft>
                          <a:spcPts val="0"/>
                        </a:spcAft>
                      </a:pPr>
                      <a:r>
                        <a:rPr lang="es-ES" sz="1100" dirty="0">
                          <a:effectLst/>
                        </a:rPr>
                        <a:t>CLASE</a:t>
                      </a:r>
                      <a:endParaRPr lang="es-EC" sz="1100" dirty="0">
                        <a:effectLst/>
                        <a:latin typeface="Times New Roman"/>
                        <a:ea typeface="Times New Roman"/>
                        <a:cs typeface="Times New Roman"/>
                      </a:endParaRPr>
                    </a:p>
                  </a:txBody>
                  <a:tcPr marL="63639" marR="63639" marT="0" marB="0" anchor="ctr"/>
                </a:tc>
                <a:tc>
                  <a:txBody>
                    <a:bodyPr/>
                    <a:lstStyle/>
                    <a:p>
                      <a:pPr indent="0" algn="just">
                        <a:lnSpc>
                          <a:spcPct val="100000"/>
                        </a:lnSpc>
                        <a:spcAft>
                          <a:spcPts val="0"/>
                        </a:spcAft>
                      </a:pPr>
                      <a:r>
                        <a:rPr lang="es-ES" sz="1100">
                          <a:effectLst/>
                        </a:rPr>
                        <a:t>Magnoliopsida</a:t>
                      </a:r>
                      <a:endParaRPr lang="es-EC" sz="1100">
                        <a:effectLst/>
                        <a:latin typeface="Times New Roman"/>
                        <a:ea typeface="Times New Roman"/>
                        <a:cs typeface="Times New Roman"/>
                      </a:endParaRPr>
                    </a:p>
                  </a:txBody>
                  <a:tcPr marL="63639" marR="63639" marT="0" marB="0" anchor="ctr"/>
                </a:tc>
              </a:tr>
              <a:tr h="353464">
                <a:tc>
                  <a:txBody>
                    <a:bodyPr/>
                    <a:lstStyle/>
                    <a:p>
                      <a:pPr indent="0" algn="just">
                        <a:lnSpc>
                          <a:spcPct val="100000"/>
                        </a:lnSpc>
                        <a:spcAft>
                          <a:spcPts val="0"/>
                        </a:spcAft>
                      </a:pPr>
                      <a:r>
                        <a:rPr lang="es-ES" sz="1100" dirty="0">
                          <a:effectLst/>
                        </a:rPr>
                        <a:t>ORDEN</a:t>
                      </a:r>
                      <a:endParaRPr lang="es-EC" sz="1100" dirty="0">
                        <a:effectLst/>
                        <a:latin typeface="Times New Roman"/>
                        <a:ea typeface="Times New Roman"/>
                        <a:cs typeface="Times New Roman"/>
                      </a:endParaRPr>
                    </a:p>
                  </a:txBody>
                  <a:tcPr marL="63639" marR="63639" marT="0" marB="0" anchor="ctr"/>
                </a:tc>
                <a:tc>
                  <a:txBody>
                    <a:bodyPr/>
                    <a:lstStyle/>
                    <a:p>
                      <a:pPr indent="0" algn="just">
                        <a:lnSpc>
                          <a:spcPct val="100000"/>
                        </a:lnSpc>
                        <a:spcAft>
                          <a:spcPts val="0"/>
                        </a:spcAft>
                      </a:pPr>
                      <a:r>
                        <a:rPr lang="es-ES" sz="1100">
                          <a:effectLst/>
                        </a:rPr>
                        <a:t>Malpighiales</a:t>
                      </a:r>
                      <a:endParaRPr lang="es-EC" sz="1100">
                        <a:effectLst/>
                        <a:latin typeface="Times New Roman"/>
                        <a:ea typeface="Times New Roman"/>
                        <a:cs typeface="Times New Roman"/>
                      </a:endParaRPr>
                    </a:p>
                  </a:txBody>
                  <a:tcPr marL="63639" marR="63639" marT="0" marB="0" anchor="ctr"/>
                </a:tc>
              </a:tr>
              <a:tr h="353464">
                <a:tc>
                  <a:txBody>
                    <a:bodyPr/>
                    <a:lstStyle/>
                    <a:p>
                      <a:pPr indent="0" algn="just">
                        <a:lnSpc>
                          <a:spcPct val="100000"/>
                        </a:lnSpc>
                        <a:spcAft>
                          <a:spcPts val="0"/>
                        </a:spcAft>
                      </a:pPr>
                      <a:r>
                        <a:rPr lang="es-ES" sz="1100" dirty="0">
                          <a:effectLst/>
                        </a:rPr>
                        <a:t>FAMILIA</a:t>
                      </a:r>
                      <a:endParaRPr lang="es-EC" sz="1100" dirty="0">
                        <a:effectLst/>
                        <a:latin typeface="Times New Roman"/>
                        <a:ea typeface="Times New Roman"/>
                        <a:cs typeface="Times New Roman"/>
                      </a:endParaRPr>
                    </a:p>
                  </a:txBody>
                  <a:tcPr marL="63639" marR="63639" marT="0" marB="0" anchor="ctr"/>
                </a:tc>
                <a:tc>
                  <a:txBody>
                    <a:bodyPr/>
                    <a:lstStyle/>
                    <a:p>
                      <a:pPr indent="0" algn="just">
                        <a:lnSpc>
                          <a:spcPct val="100000"/>
                        </a:lnSpc>
                        <a:spcAft>
                          <a:spcPts val="0"/>
                        </a:spcAft>
                      </a:pPr>
                      <a:r>
                        <a:rPr lang="es-ES" sz="1100">
                          <a:effectLst/>
                        </a:rPr>
                        <a:t>Euphorbiaceae</a:t>
                      </a:r>
                      <a:endParaRPr lang="es-EC" sz="1100">
                        <a:effectLst/>
                        <a:latin typeface="Times New Roman"/>
                        <a:ea typeface="Times New Roman"/>
                        <a:cs typeface="Times New Roman"/>
                      </a:endParaRPr>
                    </a:p>
                  </a:txBody>
                  <a:tcPr marL="63639" marR="63639" marT="0" marB="0" anchor="ctr"/>
                </a:tc>
              </a:tr>
              <a:tr h="353464">
                <a:tc>
                  <a:txBody>
                    <a:bodyPr/>
                    <a:lstStyle/>
                    <a:p>
                      <a:pPr indent="0" algn="just">
                        <a:lnSpc>
                          <a:spcPct val="100000"/>
                        </a:lnSpc>
                        <a:spcAft>
                          <a:spcPts val="0"/>
                        </a:spcAft>
                      </a:pPr>
                      <a:r>
                        <a:rPr lang="es-ES" sz="1100" dirty="0">
                          <a:effectLst/>
                        </a:rPr>
                        <a:t>GÉNERO</a:t>
                      </a:r>
                      <a:endParaRPr lang="es-EC" sz="1100" dirty="0">
                        <a:effectLst/>
                        <a:latin typeface="Times New Roman"/>
                        <a:ea typeface="Times New Roman"/>
                        <a:cs typeface="Times New Roman"/>
                      </a:endParaRPr>
                    </a:p>
                  </a:txBody>
                  <a:tcPr marL="63639" marR="63639" marT="0" marB="0" anchor="ctr"/>
                </a:tc>
                <a:tc>
                  <a:txBody>
                    <a:bodyPr/>
                    <a:lstStyle/>
                    <a:p>
                      <a:pPr indent="0" algn="just">
                        <a:lnSpc>
                          <a:spcPct val="100000"/>
                        </a:lnSpc>
                        <a:spcAft>
                          <a:spcPts val="0"/>
                        </a:spcAft>
                      </a:pPr>
                      <a:r>
                        <a:rPr lang="es-ES" sz="1100" i="1" dirty="0">
                          <a:effectLst/>
                        </a:rPr>
                        <a:t>Euphorbia</a:t>
                      </a:r>
                      <a:endParaRPr lang="es-EC" sz="1100" i="1" dirty="0">
                        <a:effectLst/>
                        <a:latin typeface="Times New Roman"/>
                        <a:ea typeface="Times New Roman"/>
                        <a:cs typeface="Times New Roman"/>
                      </a:endParaRPr>
                    </a:p>
                  </a:txBody>
                  <a:tcPr marL="63639" marR="63639" marT="0" marB="0" anchor="ctr"/>
                </a:tc>
              </a:tr>
              <a:tr h="353464">
                <a:tc>
                  <a:txBody>
                    <a:bodyPr/>
                    <a:lstStyle/>
                    <a:p>
                      <a:pPr indent="0" algn="just">
                        <a:lnSpc>
                          <a:spcPct val="100000"/>
                        </a:lnSpc>
                        <a:spcAft>
                          <a:spcPts val="0"/>
                        </a:spcAft>
                      </a:pPr>
                      <a:r>
                        <a:rPr lang="es-ES" sz="1100" dirty="0">
                          <a:effectLst/>
                        </a:rPr>
                        <a:t>ESPECIE</a:t>
                      </a:r>
                      <a:endParaRPr lang="es-EC" sz="1100" dirty="0">
                        <a:effectLst/>
                        <a:latin typeface="Times New Roman"/>
                        <a:ea typeface="Times New Roman"/>
                        <a:cs typeface="Times New Roman"/>
                      </a:endParaRPr>
                    </a:p>
                  </a:txBody>
                  <a:tcPr marL="63639" marR="63639" marT="0" marB="0" anchor="ctr"/>
                </a:tc>
                <a:tc>
                  <a:txBody>
                    <a:bodyPr/>
                    <a:lstStyle/>
                    <a:p>
                      <a:pPr indent="0" algn="just">
                        <a:lnSpc>
                          <a:spcPct val="100000"/>
                        </a:lnSpc>
                      </a:pPr>
                      <a:r>
                        <a:rPr lang="es-MX" sz="1000" i="1" dirty="0" smtClean="0">
                          <a:effectLst/>
                        </a:rPr>
                        <a:t>laurifolia </a:t>
                      </a:r>
                      <a:r>
                        <a:rPr lang="es-MX" sz="1000" dirty="0" err="1">
                          <a:effectLst/>
                        </a:rPr>
                        <a:t>Juss</a:t>
                      </a:r>
                      <a:r>
                        <a:rPr lang="es-MX" sz="1000" dirty="0">
                          <a:effectLst/>
                        </a:rPr>
                        <a:t>. </a:t>
                      </a:r>
                      <a:r>
                        <a:rPr lang="es-MX" sz="1000" dirty="0" smtClean="0">
                          <a:effectLst/>
                        </a:rPr>
                        <a:t>ex Lam.</a:t>
                      </a:r>
                      <a:endParaRPr lang="es-EC" sz="1000" dirty="0">
                        <a:effectLst/>
                        <a:latin typeface="Calibri"/>
                        <a:ea typeface="Times New Roman"/>
                        <a:cs typeface="Times New Roman"/>
                      </a:endParaRPr>
                    </a:p>
                  </a:txBody>
                  <a:tcPr marL="63639" marR="63639" marT="0" marB="0" anchor="ctr"/>
                </a:tc>
              </a:tr>
              <a:tr h="349166">
                <a:tc>
                  <a:txBody>
                    <a:bodyPr/>
                    <a:lstStyle/>
                    <a:p>
                      <a:pPr indent="0" algn="just">
                        <a:lnSpc>
                          <a:spcPct val="100000"/>
                        </a:lnSpc>
                        <a:spcAft>
                          <a:spcPts val="0"/>
                        </a:spcAft>
                      </a:pPr>
                      <a:r>
                        <a:rPr lang="es-ES" sz="1100" dirty="0">
                          <a:effectLst/>
                        </a:rPr>
                        <a:t>NOMBRE COMÚN</a:t>
                      </a:r>
                      <a:endParaRPr lang="es-EC" sz="1100" dirty="0">
                        <a:effectLst/>
                        <a:latin typeface="Times New Roman"/>
                        <a:ea typeface="Times New Roman"/>
                        <a:cs typeface="Times New Roman"/>
                      </a:endParaRPr>
                    </a:p>
                  </a:txBody>
                  <a:tcPr marL="63639" marR="63639" marT="0" marB="0" anchor="ctr"/>
                </a:tc>
                <a:tc>
                  <a:txBody>
                    <a:bodyPr/>
                    <a:lstStyle/>
                    <a:p>
                      <a:pPr indent="0" algn="just">
                        <a:lnSpc>
                          <a:spcPct val="100000"/>
                        </a:lnSpc>
                        <a:spcAft>
                          <a:spcPts val="0"/>
                        </a:spcAft>
                      </a:pPr>
                      <a:r>
                        <a:rPr lang="es-ES" sz="1100" dirty="0">
                          <a:effectLst/>
                        </a:rPr>
                        <a:t>Lechero Blanco</a:t>
                      </a:r>
                      <a:endParaRPr lang="es-EC" sz="1100" dirty="0">
                        <a:effectLst/>
                        <a:latin typeface="Times New Roman"/>
                        <a:ea typeface="Times New Roman"/>
                        <a:cs typeface="Times New Roman"/>
                      </a:endParaRPr>
                    </a:p>
                  </a:txBody>
                  <a:tcPr marL="63639" marR="63639" marT="0" marB="0" anchor="ctr"/>
                </a:tc>
              </a:tr>
            </a:tbl>
          </a:graphicData>
        </a:graphic>
      </p:graphicFrame>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671" t="23529" r="30617" b="17324"/>
          <a:stretch/>
        </p:blipFill>
        <p:spPr bwMode="auto">
          <a:xfrm>
            <a:off x="3584736" y="628668"/>
            <a:ext cx="2180648" cy="1992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ttps://pbs.twimg.com/media/DXDVf6QWsAASnc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965" t="7870" b="8759"/>
          <a:stretch/>
        </p:blipFill>
        <p:spPr bwMode="auto">
          <a:xfrm>
            <a:off x="3577658" y="2639985"/>
            <a:ext cx="2194254" cy="15101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latex euphorbiacea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273"/>
          <a:stretch/>
        </p:blipFill>
        <p:spPr bwMode="auto">
          <a:xfrm>
            <a:off x="5779601" y="626936"/>
            <a:ext cx="1404190" cy="1992355"/>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6080039" y="3003798"/>
            <a:ext cx="2232248"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sz="1600" dirty="0" smtClean="0"/>
              <a:t>Características </a:t>
            </a:r>
          </a:p>
          <a:p>
            <a:pPr algn="ctr"/>
            <a:r>
              <a:rPr lang="es-EC" sz="1600" dirty="0"/>
              <a:t>y</a:t>
            </a:r>
            <a:endParaRPr lang="es-EC" sz="1600" dirty="0" smtClean="0"/>
          </a:p>
          <a:p>
            <a:pPr algn="ctr"/>
            <a:r>
              <a:rPr lang="es-EC" sz="1600" dirty="0"/>
              <a:t>U</a:t>
            </a:r>
            <a:r>
              <a:rPr lang="es-EC" sz="1600" dirty="0" smtClean="0"/>
              <a:t>sos</a:t>
            </a:r>
            <a:endParaRPr lang="es-EC" sz="1600" dirty="0"/>
          </a:p>
        </p:txBody>
      </p:sp>
      <p:sp>
        <p:nvSpPr>
          <p:cNvPr id="17" name="16 CuadroTexto"/>
          <p:cNvSpPr txBox="1"/>
          <p:nvPr/>
        </p:nvSpPr>
        <p:spPr>
          <a:xfrm>
            <a:off x="3546295" y="4134274"/>
            <a:ext cx="5126032" cy="276999"/>
          </a:xfrm>
          <a:prstGeom prst="rect">
            <a:avLst/>
          </a:prstGeom>
          <a:noFill/>
        </p:spPr>
        <p:txBody>
          <a:bodyPr wrap="square" rtlCol="0">
            <a:spAutoFit/>
          </a:bodyPr>
          <a:lstStyle/>
          <a:p>
            <a:pPr algn="ctr"/>
            <a:r>
              <a:rPr lang="es-EC" sz="1200" b="1" i="1" dirty="0" smtClean="0">
                <a:latin typeface="Times New Roman" panose="02020603050405020304" pitchFamily="18" charset="0"/>
                <a:cs typeface="Times New Roman" panose="02020603050405020304" pitchFamily="18" charset="0"/>
              </a:rPr>
              <a:t>Figura 6. </a:t>
            </a:r>
            <a:r>
              <a:rPr lang="es-EC" sz="1200" dirty="0" smtClean="0">
                <a:latin typeface="Times New Roman" panose="02020603050405020304" pitchFamily="18" charset="0"/>
                <a:cs typeface="Times New Roman" panose="02020603050405020304" pitchFamily="18" charset="0"/>
              </a:rPr>
              <a:t>Características y sus de lechero blanco. </a:t>
            </a:r>
            <a:r>
              <a:rPr lang="es-EC" sz="1200" dirty="0">
                <a:latin typeface="Times New Roman" panose="02020603050405020304" pitchFamily="18" charset="0"/>
                <a:cs typeface="Times New Roman" panose="02020603050405020304" pitchFamily="18" charset="0"/>
              </a:rPr>
              <a:t>Fuente (Jijón, 2015)</a:t>
            </a:r>
          </a:p>
        </p:txBody>
      </p:sp>
    </p:spTree>
    <p:extLst>
      <p:ext uri="{BB962C8B-B14F-4D97-AF65-F5344CB8AC3E}">
        <p14:creationId xmlns:p14="http://schemas.microsoft.com/office/powerpoint/2010/main" val="11604588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796974508"/>
              </p:ext>
            </p:extLst>
          </p:nvPr>
        </p:nvGraphicFramePr>
        <p:xfrm>
          <a:off x="395536" y="1122837"/>
          <a:ext cx="5509774" cy="3312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3 Imag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9874" y="4371950"/>
            <a:ext cx="2267744" cy="64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txBox="1">
            <a:spLocks/>
          </p:cNvSpPr>
          <p:nvPr/>
        </p:nvSpPr>
        <p:spPr>
          <a:xfrm>
            <a:off x="457200" y="51470"/>
            <a:ext cx="8229600" cy="857250"/>
          </a:xfrm>
          <a:prstGeom prst="rect">
            <a:avLst/>
          </a:prstGeom>
        </p:spPr>
        <p:txBody>
          <a:bodyPr lIns="68580" tIns="34290" rIns="68580" bIns="34290"/>
          <a:lst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Berlin Sans FB Demi" pitchFamily="34"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a:lstStyle>
          <a:p>
            <a:r>
              <a:rPr lang="es-EC" kern="0" smtClean="0">
                <a:solidFill>
                  <a:schemeClr val="tx1"/>
                </a:solidFill>
                <a:latin typeface="Times New Roman" panose="02020603050405020304" pitchFamily="18" charset="0"/>
                <a:cs typeface="Times New Roman" panose="02020603050405020304" pitchFamily="18" charset="0"/>
              </a:rPr>
              <a:t>Marco Teórico</a:t>
            </a:r>
            <a:endParaRPr lang="es-EC" kern="0" dirty="0">
              <a:solidFill>
                <a:schemeClr val="tx1"/>
              </a:solidFill>
              <a:latin typeface="Times New Roman" panose="02020603050405020304" pitchFamily="18" charset="0"/>
              <a:cs typeface="Times New Roman" panose="02020603050405020304" pitchFamily="18" charset="0"/>
            </a:endParaRPr>
          </a:p>
        </p:txBody>
      </p:sp>
      <p:sp>
        <p:nvSpPr>
          <p:cNvPr id="11" name="10 Rectángulo redondeado"/>
          <p:cNvSpPr/>
          <p:nvPr/>
        </p:nvSpPr>
        <p:spPr>
          <a:xfrm>
            <a:off x="539552" y="699542"/>
            <a:ext cx="1865038" cy="4953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600" dirty="0" smtClean="0"/>
              <a:t>Líneas celulares</a:t>
            </a:r>
            <a:endParaRPr lang="es-EC" sz="1600" dirty="0"/>
          </a:p>
        </p:txBody>
      </p:sp>
      <p:pic>
        <p:nvPicPr>
          <p:cNvPr id="6148" name="Picture 4" descr="https://revista.ibp.co.cu/images/revista/2008/V8,n2,2008/91-98/f02.gif"/>
          <p:cNvPicPr>
            <a:picLocks noChangeAspect="1" noChangeArrowheads="1"/>
          </p:cNvPicPr>
          <p:nvPr/>
        </p:nvPicPr>
        <p:blipFill rotWithShape="1">
          <a:blip r:embed="rId8">
            <a:extLst>
              <a:ext uri="{28A0092B-C50C-407E-A947-70E740481C1C}">
                <a14:useLocalDpi xmlns:a14="http://schemas.microsoft.com/office/drawing/2010/main" val="0"/>
              </a:ext>
            </a:extLst>
          </a:blip>
          <a:srcRect l="18861" t="6722" r="9655" b="21055"/>
          <a:stretch/>
        </p:blipFill>
        <p:spPr bwMode="auto">
          <a:xfrm>
            <a:off x="5994112" y="1070932"/>
            <a:ext cx="2592288" cy="1107245"/>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6631918" y="2189016"/>
            <a:ext cx="1296144" cy="338554"/>
          </a:xfrm>
          <a:prstGeom prst="rect">
            <a:avLst/>
          </a:prstGeom>
          <a:noFill/>
        </p:spPr>
        <p:txBody>
          <a:bodyPr wrap="square" rtlCol="0">
            <a:spAutoFit/>
          </a:bodyPr>
          <a:lstStyle/>
          <a:p>
            <a:pPr algn="ctr"/>
            <a:r>
              <a:rPr lang="es-EC" sz="1600" dirty="0" smtClean="0"/>
              <a:t>Exudado</a:t>
            </a:r>
            <a:endParaRPr lang="es-EC" sz="1600" dirty="0"/>
          </a:p>
        </p:txBody>
      </p:sp>
      <p:pic>
        <p:nvPicPr>
          <p:cNvPr id="6150" name="Picture 6" descr="http://www.revistasbolivianas.org.bo/img/revistas/rcfb/v2n1/a05_figura04.gif"/>
          <p:cNvPicPr>
            <a:picLocks noChangeAspect="1" noChangeArrowheads="1"/>
          </p:cNvPicPr>
          <p:nvPr/>
        </p:nvPicPr>
        <p:blipFill rotWithShape="1">
          <a:blip r:embed="rId9">
            <a:extLst>
              <a:ext uri="{28A0092B-C50C-407E-A947-70E740481C1C}">
                <a14:useLocalDpi xmlns:a14="http://schemas.microsoft.com/office/drawing/2010/main" val="0"/>
              </a:ext>
            </a:extLst>
          </a:blip>
          <a:srcRect l="55272" t="33781" r="8363" b="10790"/>
          <a:stretch/>
        </p:blipFill>
        <p:spPr bwMode="auto">
          <a:xfrm>
            <a:off x="7362400" y="2538215"/>
            <a:ext cx="1224000" cy="1152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www.revistasbolivianas.org.bo/img/revistas/rcfb/v2n1/a05_figura04.gif"/>
          <p:cNvPicPr preferRelativeResize="0">
            <a:picLocks noChangeArrowheads="1"/>
          </p:cNvPicPr>
          <p:nvPr/>
        </p:nvPicPr>
        <p:blipFill rotWithShape="1">
          <a:blip r:embed="rId9">
            <a:extLst>
              <a:ext uri="{28A0092B-C50C-407E-A947-70E740481C1C}">
                <a14:useLocalDpi xmlns:a14="http://schemas.microsoft.com/office/drawing/2010/main" val="0"/>
              </a:ext>
            </a:extLst>
          </a:blip>
          <a:srcRect l="6412" t="33874" r="54983" b="13337"/>
          <a:stretch/>
        </p:blipFill>
        <p:spPr bwMode="auto">
          <a:xfrm>
            <a:off x="5994113" y="2538219"/>
            <a:ext cx="1350000" cy="1152000"/>
          </a:xfrm>
          <a:prstGeom prst="rect">
            <a:avLst/>
          </a:prstGeom>
          <a:noFill/>
          <a:extLst>
            <a:ext uri="{909E8E84-426E-40DD-AFC4-6F175D3DCCD1}">
              <a14:hiddenFill xmlns:a14="http://schemas.microsoft.com/office/drawing/2010/main">
                <a:solidFill>
                  <a:srgbClr val="FFFFFF"/>
                </a:solidFill>
              </a14:hiddenFill>
            </a:ext>
          </a:extLst>
        </p:spPr>
      </p:pic>
      <p:sp>
        <p:nvSpPr>
          <p:cNvPr id="21" name="20 CuadroTexto"/>
          <p:cNvSpPr txBox="1"/>
          <p:nvPr/>
        </p:nvSpPr>
        <p:spPr>
          <a:xfrm>
            <a:off x="6642184" y="699542"/>
            <a:ext cx="1296144" cy="338554"/>
          </a:xfrm>
          <a:prstGeom prst="rect">
            <a:avLst/>
          </a:prstGeom>
          <a:noFill/>
        </p:spPr>
        <p:txBody>
          <a:bodyPr wrap="square" rtlCol="0">
            <a:spAutoFit/>
          </a:bodyPr>
          <a:lstStyle/>
          <a:p>
            <a:pPr algn="ctr"/>
            <a:r>
              <a:rPr lang="es-EC" sz="1600" dirty="0" smtClean="0"/>
              <a:t>Coloración</a:t>
            </a:r>
            <a:endParaRPr lang="es-EC" sz="1600" dirty="0"/>
          </a:p>
        </p:txBody>
      </p:sp>
      <p:sp>
        <p:nvSpPr>
          <p:cNvPr id="22" name="21 CuadroTexto"/>
          <p:cNvSpPr txBox="1"/>
          <p:nvPr/>
        </p:nvSpPr>
        <p:spPr>
          <a:xfrm>
            <a:off x="5994113" y="3684572"/>
            <a:ext cx="2602631" cy="646331"/>
          </a:xfrm>
          <a:prstGeom prst="rect">
            <a:avLst/>
          </a:prstGeom>
          <a:noFill/>
        </p:spPr>
        <p:txBody>
          <a:bodyPr wrap="square" rtlCol="0">
            <a:spAutoFit/>
          </a:bodyPr>
          <a:lstStyle/>
          <a:p>
            <a:pPr algn="ctr"/>
            <a:r>
              <a:rPr lang="es-EC" sz="1200" b="1" i="1" dirty="0" smtClean="0">
                <a:latin typeface="Times New Roman" panose="02020603050405020304" pitchFamily="18" charset="0"/>
                <a:cs typeface="Times New Roman" panose="02020603050405020304" pitchFamily="18" charset="0"/>
              </a:rPr>
              <a:t>Figura 7. </a:t>
            </a:r>
            <a:r>
              <a:rPr lang="es-EC" sz="1200" dirty="0" smtClean="0">
                <a:latin typeface="Times New Roman" panose="02020603050405020304" pitchFamily="18" charset="0"/>
                <a:cs typeface="Times New Roman" panose="02020603050405020304" pitchFamily="18" charset="0"/>
              </a:rPr>
              <a:t>Variaciones en líneas celulares de plantas. Fuente (</a:t>
            </a:r>
            <a:r>
              <a:rPr lang="es-EC" sz="1200" dirty="0" err="1" smtClean="0"/>
              <a:t>Kryvenki</a:t>
            </a:r>
            <a:r>
              <a:rPr lang="es-EC" sz="1200" dirty="0" smtClean="0"/>
              <a:t> et al.</a:t>
            </a:r>
            <a:r>
              <a:rPr lang="es-EC" sz="1200" dirty="0" smtClean="0">
                <a:latin typeface="Times New Roman" panose="02020603050405020304" pitchFamily="18" charset="0"/>
                <a:cs typeface="Times New Roman" panose="02020603050405020304" pitchFamily="18" charset="0"/>
              </a:rPr>
              <a:t>, </a:t>
            </a:r>
            <a:r>
              <a:rPr lang="es-EC" sz="1200" dirty="0">
                <a:latin typeface="Times New Roman" panose="02020603050405020304" pitchFamily="18" charset="0"/>
                <a:cs typeface="Times New Roman" panose="02020603050405020304" pitchFamily="18" charset="0"/>
              </a:rPr>
              <a:t>2015)</a:t>
            </a:r>
          </a:p>
        </p:txBody>
      </p:sp>
    </p:spTree>
    <p:extLst>
      <p:ext uri="{BB962C8B-B14F-4D97-AF65-F5344CB8AC3E}">
        <p14:creationId xmlns:p14="http://schemas.microsoft.com/office/powerpoint/2010/main" val="338231077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ESP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Presentación1" id="{0F9E024F-55E6-40A2-91F2-5D07BA05CD51}" vid="{2E3A5D47-31DE-42F3-B788-4F47F3D716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3957</TotalTime>
  <Words>1668</Words>
  <Application>Microsoft Office PowerPoint</Application>
  <PresentationFormat>Presentación en pantalla (16:9)</PresentationFormat>
  <Paragraphs>354</Paragraphs>
  <Slides>29</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29</vt:i4>
      </vt:variant>
    </vt:vector>
  </HeadingPairs>
  <TitlesOfParts>
    <vt:vector size="31" baseType="lpstr">
      <vt:lpstr>TemaESPE</vt:lpstr>
      <vt:lpstr>CorelDRAW</vt:lpstr>
      <vt:lpstr>Presentación de PowerPoint</vt:lpstr>
      <vt:lpstr>Presentación de PowerPoint</vt:lpstr>
      <vt:lpstr>Formulación del Problema</vt:lpstr>
      <vt:lpstr>Formulación del Problema</vt:lpstr>
      <vt:lpstr>Justificación del Problema</vt:lpstr>
      <vt:lpstr>Objetivos</vt:lpstr>
      <vt:lpstr>Objetivos</vt:lpstr>
      <vt:lpstr>Marco Teórico</vt:lpstr>
      <vt:lpstr>Presentación de PowerPoint</vt:lpstr>
      <vt:lpstr>Hipótesis</vt:lpstr>
      <vt:lpstr>Materiales y Métodos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DANNY</dc:creator>
  <cp:lastModifiedBy>DANNY</cp:lastModifiedBy>
  <cp:revision>195</cp:revision>
  <dcterms:created xsi:type="dcterms:W3CDTF">2017-05-03T19:11:25Z</dcterms:created>
  <dcterms:modified xsi:type="dcterms:W3CDTF">2019-02-05T15:07:06Z</dcterms:modified>
</cp:coreProperties>
</file>