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5" r:id="rId2"/>
    <p:sldId id="258" r:id="rId3"/>
    <p:sldId id="276" r:id="rId4"/>
    <p:sldId id="259" r:id="rId5"/>
    <p:sldId id="308" r:id="rId6"/>
    <p:sldId id="277" r:id="rId7"/>
    <p:sldId id="278" r:id="rId8"/>
    <p:sldId id="283" r:id="rId9"/>
    <p:sldId id="279" r:id="rId10"/>
    <p:sldId id="280" r:id="rId11"/>
    <p:sldId id="282" r:id="rId12"/>
    <p:sldId id="284" r:id="rId13"/>
    <p:sldId id="285" r:id="rId14"/>
    <p:sldId id="281" r:id="rId15"/>
    <p:sldId id="286" r:id="rId16"/>
    <p:sldId id="287" r:id="rId17"/>
    <p:sldId id="288" r:id="rId18"/>
    <p:sldId id="290" r:id="rId19"/>
    <p:sldId id="293" r:id="rId20"/>
    <p:sldId id="294" r:id="rId21"/>
    <p:sldId id="295" r:id="rId22"/>
    <p:sldId id="292" r:id="rId23"/>
    <p:sldId id="296" r:id="rId24"/>
    <p:sldId id="291" r:id="rId25"/>
    <p:sldId id="289" r:id="rId26"/>
    <p:sldId id="297" r:id="rId27"/>
    <p:sldId id="298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299" r:id="rId36"/>
    <p:sldId id="307" r:id="rId37"/>
    <p:sldId id="274" r:id="rId3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65" autoAdjust="0"/>
  </p:normalViewPr>
  <p:slideViewPr>
    <p:cSldViewPr>
      <p:cViewPr varScale="1">
        <p:scale>
          <a:sx n="100" d="100"/>
          <a:sy n="100" d="100"/>
        </p:scale>
        <p:origin x="2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rly%20Faican\OneDrive\KERLY\Plan%20de%20titulaci&#243;n\base%20de%20dat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rly%20Faican\AppData\Local\Temp\EXCEL-DATO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Producción por Ensambladora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Hoja1!$C$22</c:f>
              <c:strCache>
                <c:ptCount val="1"/>
                <c:pt idx="0">
                  <c:v>2013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cat>
            <c:strRef>
              <c:f>Hoja1!$D$21:$I$21</c:f>
              <c:strCache>
                <c:ptCount val="6"/>
                <c:pt idx="0">
                  <c:v>AYEMSA</c:v>
                </c:pt>
                <c:pt idx="1">
                  <c:v>MARESA</c:v>
                </c:pt>
                <c:pt idx="2">
                  <c:v>ÓMNIBUS BB </c:v>
                </c:pt>
                <c:pt idx="3">
                  <c:v>CIAUTO </c:v>
                </c:pt>
                <c:pt idx="4">
                  <c:v>FISUM </c:v>
                </c:pt>
                <c:pt idx="5">
                  <c:v>ARMACAR </c:v>
                </c:pt>
              </c:strCache>
            </c:strRef>
          </c:cat>
          <c:val>
            <c:numRef>
              <c:f>Hoja1!$D$22:$I$22</c:f>
              <c:numCache>
                <c:formatCode>#,##0</c:formatCode>
                <c:ptCount val="6"/>
                <c:pt idx="0">
                  <c:v>15091</c:v>
                </c:pt>
                <c:pt idx="1">
                  <c:v>7474</c:v>
                </c:pt>
                <c:pt idx="2">
                  <c:v>43534</c:v>
                </c:pt>
                <c:pt idx="3">
                  <c:v>1377</c:v>
                </c:pt>
                <c:pt idx="4" formatCode="General">
                  <c:v>0</c:v>
                </c:pt>
                <c:pt idx="5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91-4498-BDAE-128D90D5A82C}"/>
            </c:ext>
          </c:extLst>
        </c:ser>
        <c:ser>
          <c:idx val="1"/>
          <c:order val="1"/>
          <c:tx>
            <c:strRef>
              <c:f>Hoja1!$C$23</c:f>
              <c:strCache>
                <c:ptCount val="1"/>
                <c:pt idx="0">
                  <c:v>2014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cat>
            <c:strRef>
              <c:f>Hoja1!$D$21:$I$21</c:f>
              <c:strCache>
                <c:ptCount val="6"/>
                <c:pt idx="0">
                  <c:v>AYEMSA</c:v>
                </c:pt>
                <c:pt idx="1">
                  <c:v>MARESA</c:v>
                </c:pt>
                <c:pt idx="2">
                  <c:v>ÓMNIBUS BB </c:v>
                </c:pt>
                <c:pt idx="3">
                  <c:v>CIAUTO </c:v>
                </c:pt>
                <c:pt idx="4">
                  <c:v>FISUM </c:v>
                </c:pt>
                <c:pt idx="5">
                  <c:v>ARMACAR </c:v>
                </c:pt>
              </c:strCache>
            </c:strRef>
          </c:cat>
          <c:val>
            <c:numRef>
              <c:f>Hoja1!$D$23:$I$23</c:f>
              <c:numCache>
                <c:formatCode>#,##0</c:formatCode>
                <c:ptCount val="6"/>
                <c:pt idx="0">
                  <c:v>10075</c:v>
                </c:pt>
                <c:pt idx="1">
                  <c:v>5990</c:v>
                </c:pt>
                <c:pt idx="2">
                  <c:v>46624</c:v>
                </c:pt>
                <c:pt idx="3">
                  <c:v>2614</c:v>
                </c:pt>
                <c:pt idx="4" formatCode="General">
                  <c:v>0</c:v>
                </c:pt>
                <c:pt idx="5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91-4498-BDAE-128D90D5A82C}"/>
            </c:ext>
          </c:extLst>
        </c:ser>
        <c:ser>
          <c:idx val="2"/>
          <c:order val="2"/>
          <c:tx>
            <c:strRef>
              <c:f>Hoja1!$C$24</c:f>
              <c:strCache>
                <c:ptCount val="1"/>
                <c:pt idx="0">
                  <c:v>2015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cat>
            <c:strRef>
              <c:f>Hoja1!$D$21:$I$21</c:f>
              <c:strCache>
                <c:ptCount val="6"/>
                <c:pt idx="0">
                  <c:v>AYEMSA</c:v>
                </c:pt>
                <c:pt idx="1">
                  <c:v>MARESA</c:v>
                </c:pt>
                <c:pt idx="2">
                  <c:v>ÓMNIBUS BB </c:v>
                </c:pt>
                <c:pt idx="3">
                  <c:v>CIAUTO </c:v>
                </c:pt>
                <c:pt idx="4">
                  <c:v>FISUM </c:v>
                </c:pt>
                <c:pt idx="5">
                  <c:v>ARMACAR </c:v>
                </c:pt>
              </c:strCache>
            </c:strRef>
          </c:cat>
          <c:val>
            <c:numRef>
              <c:f>Hoja1!$D$24:$I$24</c:f>
              <c:numCache>
                <c:formatCode>#,##0</c:formatCode>
                <c:ptCount val="6"/>
                <c:pt idx="0">
                  <c:v>6666</c:v>
                </c:pt>
                <c:pt idx="1">
                  <c:v>5680</c:v>
                </c:pt>
                <c:pt idx="2">
                  <c:v>36580</c:v>
                </c:pt>
                <c:pt idx="3">
                  <c:v>1653</c:v>
                </c:pt>
                <c:pt idx="4" formatCode="General">
                  <c:v>0</c:v>
                </c:pt>
                <c:pt idx="5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91-4498-BDAE-128D90D5A82C}"/>
            </c:ext>
          </c:extLst>
        </c:ser>
        <c:ser>
          <c:idx val="3"/>
          <c:order val="3"/>
          <c:tx>
            <c:strRef>
              <c:f>Hoja1!$C$25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cat>
            <c:strRef>
              <c:f>Hoja1!$D$21:$I$21</c:f>
              <c:strCache>
                <c:ptCount val="6"/>
                <c:pt idx="0">
                  <c:v>AYEMSA</c:v>
                </c:pt>
                <c:pt idx="1">
                  <c:v>MARESA</c:v>
                </c:pt>
                <c:pt idx="2">
                  <c:v>ÓMNIBUS BB </c:v>
                </c:pt>
                <c:pt idx="3">
                  <c:v>CIAUTO </c:v>
                </c:pt>
                <c:pt idx="4">
                  <c:v>FISUM </c:v>
                </c:pt>
                <c:pt idx="5">
                  <c:v>ARMACAR </c:v>
                </c:pt>
              </c:strCache>
            </c:strRef>
          </c:cat>
          <c:val>
            <c:numRef>
              <c:f>Hoja1!$D$25:$I$25</c:f>
              <c:numCache>
                <c:formatCode>General</c:formatCode>
                <c:ptCount val="6"/>
                <c:pt idx="0" formatCode="#,##0">
                  <c:v>4594</c:v>
                </c:pt>
                <c:pt idx="1">
                  <c:v>0</c:v>
                </c:pt>
                <c:pt idx="2" formatCode="#,##0">
                  <c:v>22192</c:v>
                </c:pt>
                <c:pt idx="3" formatCode="#,##0">
                  <c:v>2278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91-4498-BDAE-128D90D5A82C}"/>
            </c:ext>
          </c:extLst>
        </c:ser>
        <c:ser>
          <c:idx val="4"/>
          <c:order val="4"/>
          <c:tx>
            <c:strRef>
              <c:f>Hoja1!$C$26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hade val="51000"/>
                    <a:satMod val="130000"/>
                  </a:schemeClr>
                </a:gs>
                <a:gs pos="80000">
                  <a:schemeClr val="accent3">
                    <a:lumMod val="60000"/>
                    <a:shade val="93000"/>
                    <a:satMod val="130000"/>
                  </a:schemeClr>
                </a:gs>
                <a:gs pos="100000">
                  <a:schemeClr val="accent3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cat>
            <c:strRef>
              <c:f>Hoja1!$D$21:$I$21</c:f>
              <c:strCache>
                <c:ptCount val="6"/>
                <c:pt idx="0">
                  <c:v>AYEMSA</c:v>
                </c:pt>
                <c:pt idx="1">
                  <c:v>MARESA</c:v>
                </c:pt>
                <c:pt idx="2">
                  <c:v>ÓMNIBUS BB </c:v>
                </c:pt>
                <c:pt idx="3">
                  <c:v>CIAUTO </c:v>
                </c:pt>
                <c:pt idx="4">
                  <c:v>FISUM </c:v>
                </c:pt>
                <c:pt idx="5">
                  <c:v>ARMACAR </c:v>
                </c:pt>
              </c:strCache>
            </c:strRef>
          </c:cat>
          <c:val>
            <c:numRef>
              <c:f>Hoja1!$D$26:$I$26</c:f>
              <c:numCache>
                <c:formatCode>General</c:formatCode>
                <c:ptCount val="6"/>
                <c:pt idx="0" formatCode="#,##0">
                  <c:v>6389</c:v>
                </c:pt>
                <c:pt idx="1">
                  <c:v>0</c:v>
                </c:pt>
                <c:pt idx="2" formatCode="#,##0">
                  <c:v>31846</c:v>
                </c:pt>
                <c:pt idx="3" formatCode="#,##0">
                  <c:v>4020</c:v>
                </c:pt>
                <c:pt idx="4" formatCode="#,##0">
                  <c:v>900</c:v>
                </c:pt>
                <c:pt idx="5" formatCode="#,##0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91-4498-BDAE-128D90D5A8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04758640"/>
        <c:axId val="304753064"/>
      </c:barChart>
      <c:catAx>
        <c:axId val="30475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04753064"/>
        <c:crosses val="autoZero"/>
        <c:auto val="1"/>
        <c:lblAlgn val="ctr"/>
        <c:lblOffset val="100"/>
        <c:noMultiLvlLbl val="0"/>
      </c:catAx>
      <c:valAx>
        <c:axId val="304753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 Unidades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047586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EDAD</a:t>
            </a:r>
            <a:r>
              <a:rPr lang="es-EC" baseline="0"/>
              <a:t> PROMEDIO DEL MOTOR CIRCULANTE </a:t>
            </a:r>
            <a:endParaRPr lang="es-EC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cat>
            <c:strRef>
              <c:f>Hoja1!$C$19:$C$22</c:f>
              <c:strCache>
                <c:ptCount val="4"/>
                <c:pt idx="0">
                  <c:v>AUTOMOVIL </c:v>
                </c:pt>
                <c:pt idx="1">
                  <c:v>CAMIONETA </c:v>
                </c:pt>
                <c:pt idx="2">
                  <c:v>PESADO </c:v>
                </c:pt>
                <c:pt idx="3">
                  <c:v>SUV</c:v>
                </c:pt>
              </c:strCache>
            </c:strRef>
          </c:cat>
          <c:val>
            <c:numRef>
              <c:f>Hoja1!$D$19:$D$22</c:f>
              <c:numCache>
                <c:formatCode>General</c:formatCode>
                <c:ptCount val="4"/>
                <c:pt idx="0">
                  <c:v>11.7</c:v>
                </c:pt>
                <c:pt idx="1">
                  <c:v>15</c:v>
                </c:pt>
                <c:pt idx="2">
                  <c:v>12.6</c:v>
                </c:pt>
                <c:pt idx="3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9-4917-B4CC-DBB99AF5E7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04204184"/>
        <c:axId val="304189424"/>
      </c:barChart>
      <c:catAx>
        <c:axId val="304204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04189424"/>
        <c:crosses val="autoZero"/>
        <c:auto val="1"/>
        <c:lblAlgn val="ctr"/>
        <c:lblOffset val="100"/>
        <c:noMultiLvlLbl val="0"/>
      </c:catAx>
      <c:valAx>
        <c:axId val="304189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AÑOS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042041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PERÍODO 2015-2018</a:t>
            </a:r>
          </a:p>
          <a:p>
            <a:pPr>
              <a:defRPr/>
            </a:pPr>
            <a:r>
              <a:rPr lang="en-US"/>
              <a:t> </a:t>
            </a:r>
          </a:p>
        </c:rich>
      </c:tx>
      <c:layout>
        <c:manualLayout>
          <c:xMode val="edge"/>
          <c:yMode val="edge"/>
          <c:x val="0.34260767790920565"/>
          <c:y val="8.62562428464020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'importacion mensual '!$B$3</c:f>
              <c:strCache>
                <c:ptCount val="1"/>
                <c:pt idx="0">
                  <c:v>CANTIDAD(UNIDADES) 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'importacion mensual '!$A$4:$A$7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'importacion mensual '!$B$4:$B$7</c:f>
              <c:numCache>
                <c:formatCode>#,##0</c:formatCode>
                <c:ptCount val="4"/>
                <c:pt idx="0">
                  <c:v>35916</c:v>
                </c:pt>
                <c:pt idx="1">
                  <c:v>31761</c:v>
                </c:pt>
                <c:pt idx="2">
                  <c:v>70203</c:v>
                </c:pt>
                <c:pt idx="3">
                  <c:v>75794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0-41FA-A656-9A943E7D37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55229568"/>
        <c:axId val="171893888"/>
      </c:lineChart>
      <c:catAx>
        <c:axId val="15522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1893888"/>
        <c:crosses val="autoZero"/>
        <c:auto val="1"/>
        <c:lblAlgn val="ctr"/>
        <c:lblOffset val="100"/>
        <c:noMultiLvlLbl val="0"/>
      </c:catAx>
      <c:valAx>
        <c:axId val="1718938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UNIDADES </a:t>
                </a:r>
              </a:p>
            </c:rich>
          </c:tx>
          <c:layout>
            <c:manualLayout>
              <c:xMode val="edge"/>
              <c:yMode val="edge"/>
              <c:x val="0.15555555555555556"/>
              <c:y val="0.417137284922718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C"/>
          </a:p>
        </c:txPr>
        <c:crossAx val="1552295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C"/>
          </a:p>
        </c:txPr>
      </c:dTable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EC"/>
              <a:t>Importaciónes en Septiembre del 2018</a:t>
            </a:r>
          </a:p>
        </c:rich>
      </c:tx>
      <c:layout>
        <c:manualLayout>
          <c:xMode val="edge"/>
          <c:yMode val="edge"/>
          <c:x val="0.17291116959226752"/>
          <c:y val="1.124695404839545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8.1296220951104531E-2"/>
          <c:y val="0.16871637951196697"/>
          <c:w val="0.45373935970769613"/>
          <c:h val="0.739011135365505"/>
        </c:manualLayout>
      </c:layout>
      <c:pieChart>
        <c:varyColors val="1"/>
        <c:ser>
          <c:idx val="0"/>
          <c:order val="0"/>
          <c:explosion val="13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8CD-48B3-942A-51839B4C85CE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8CD-48B3-942A-51839B4C85CE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8CD-48B3-942A-51839B4C85CE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8CD-48B3-942A-51839B4C85CE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8CD-48B3-942A-51839B4C85CE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5">
                      <a:lumMod val="6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8CD-48B3-942A-51839B4C85CE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8CD-48B3-942A-51839B4C85CE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3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3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8CD-48B3-942A-51839B4C85CE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5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5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C8CD-48B3-942A-51839B4C85CE}"/>
              </c:ext>
            </c:extLst>
          </c:dPt>
          <c:dPt>
            <c:idx val="9"/>
            <c:bubble3D val="0"/>
            <c:spPr>
              <a:gradFill>
                <a:gsLst>
                  <a:gs pos="100000">
                    <a:schemeClr val="accent1">
                      <a:lumMod val="8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C8CD-48B3-942A-51839B4C85CE}"/>
              </c:ext>
            </c:extLst>
          </c:dPt>
          <c:dPt>
            <c:idx val="10"/>
            <c:bubble3D val="0"/>
            <c:spPr>
              <a:gradFill>
                <a:gsLst>
                  <a:gs pos="100000">
                    <a:schemeClr val="accent3">
                      <a:lumMod val="80000"/>
                      <a:lumMod val="60000"/>
                      <a:lumOff val="40000"/>
                    </a:schemeClr>
                  </a:gs>
                  <a:gs pos="0">
                    <a:schemeClr val="accent3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C8CD-48B3-942A-51839B4C85CE}"/>
              </c:ext>
            </c:extLst>
          </c:dPt>
          <c:dPt>
            <c:idx val="11"/>
            <c:bubble3D val="0"/>
            <c:spPr>
              <a:gradFill>
                <a:gsLst>
                  <a:gs pos="100000">
                    <a:schemeClr val="accent5">
                      <a:lumMod val="80000"/>
                      <a:lumMod val="60000"/>
                      <a:lumOff val="40000"/>
                    </a:schemeClr>
                  </a:gs>
                  <a:gs pos="0">
                    <a:schemeClr val="accent5">
                      <a:lumMod val="8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C8CD-48B3-942A-51839B4C85CE}"/>
              </c:ext>
            </c:extLst>
          </c:dPt>
          <c:dPt>
            <c:idx val="12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C8CD-48B3-942A-51839B4C85CE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'C:\Users\kerly.faican\Downloads\[Boletín_Autopartes Septiembre 2018 (2).xlsx]INFOGRAFÍAS'!$K$17:$K$29</c:f>
              <c:strCache>
                <c:ptCount val="13"/>
                <c:pt idx="0">
                  <c:v>NEUMÁTICOS </c:v>
                </c:pt>
                <c:pt idx="1">
                  <c:v>FRENOS y SUS PARTES</c:v>
                </c:pt>
                <c:pt idx="2">
                  <c:v>SISTEMAS DE SUSPENSIÓN </c:v>
                </c:pt>
                <c:pt idx="3">
                  <c:v>EMBRAGUES Y SUS PARTES</c:v>
                </c:pt>
                <c:pt idx="4">
                  <c:v>BATERIAS Y SUS PARTES</c:v>
                </c:pt>
                <c:pt idx="5">
                  <c:v>RUEDAS Y SUS PARTES Y ACCESORIOS</c:v>
                </c:pt>
                <c:pt idx="6">
                  <c:v>RASTREO SATELITAL</c:v>
                </c:pt>
                <c:pt idx="7">
                  <c:v>SISTEMAS DE DIRECCIÓN Y SUS PARTES</c:v>
                </c:pt>
                <c:pt idx="8">
                  <c:v>RADIOS</c:v>
                </c:pt>
                <c:pt idx="9">
                  <c:v>EJES Y SUS PARTES</c:v>
                </c:pt>
                <c:pt idx="10">
                  <c:v>LAS DEMÁS PARTES Y ACCESORIOS DE CARROCERÍA</c:v>
                </c:pt>
                <c:pt idx="11">
                  <c:v>GUARDAFANGOS, CUBIERTAS DE MOTOR, PUERTAS Y SUS PARTES</c:v>
                </c:pt>
                <c:pt idx="12">
                  <c:v>LAS DEMÁS</c:v>
                </c:pt>
              </c:strCache>
            </c:strRef>
          </c:cat>
          <c:val>
            <c:numRef>
              <c:f>'C:\Users\kerly.faican\Downloads\[Boletín_Autopartes Septiembre 2018 (2).xlsx]INFOGRAFÍAS'!$L$17:$L$29</c:f>
              <c:numCache>
                <c:formatCode>General</c:formatCode>
                <c:ptCount val="13"/>
                <c:pt idx="0">
                  <c:v>0.28040030745162803</c:v>
                </c:pt>
                <c:pt idx="1">
                  <c:v>8.055620186190228E-2</c:v>
                </c:pt>
                <c:pt idx="2">
                  <c:v>7.6408134654724166E-2</c:v>
                </c:pt>
                <c:pt idx="3">
                  <c:v>6.831874859856317E-2</c:v>
                </c:pt>
                <c:pt idx="4">
                  <c:v>6.7888136920208147E-2</c:v>
                </c:pt>
                <c:pt idx="5">
                  <c:v>5.5246382707742951E-2</c:v>
                </c:pt>
                <c:pt idx="6">
                  <c:v>3.9967109143810617E-2</c:v>
                </c:pt>
                <c:pt idx="7">
                  <c:v>3.711186534760804E-2</c:v>
                </c:pt>
                <c:pt idx="8">
                  <c:v>3.4812009236262056E-2</c:v>
                </c:pt>
                <c:pt idx="9">
                  <c:v>3.430956776877598E-2</c:v>
                </c:pt>
                <c:pt idx="10">
                  <c:v>2.8127388526824816E-2</c:v>
                </c:pt>
                <c:pt idx="11">
                  <c:v>2.7293105104800975E-2</c:v>
                </c:pt>
                <c:pt idx="12">
                  <c:v>0.16956104267714878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C8CD-48B3-942A-51839B4C85C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131152952421013"/>
          <c:y val="8.534880607233937E-2"/>
          <c:w val="0.43967725301433874"/>
          <c:h val="0.91108357186927791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9C26DA-214F-45CF-AE07-1A819EDF121C}" type="doc">
      <dgm:prSet loTypeId="urn:microsoft.com/office/officeart/2008/layout/PictureStrips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EC"/>
        </a:p>
      </dgm:t>
    </dgm:pt>
    <dgm:pt modelId="{A5BA7753-4F76-4711-9ABE-947FBECDCEE3}">
      <dgm:prSet phldrT="[Texto]" custT="1"/>
      <dgm:spPr/>
      <dgm:t>
        <a:bodyPr/>
        <a:lstStyle/>
        <a:p>
          <a:pPr algn="ctr"/>
          <a:r>
            <a:rPr lang="es-EC" sz="1800" dirty="0">
              <a:latin typeface="Arial "/>
            </a:rPr>
            <a:t>Sector Automotriz </a:t>
          </a:r>
        </a:p>
      </dgm:t>
    </dgm:pt>
    <dgm:pt modelId="{7260F369-B3CC-473A-8A41-A814B72CAF90}" type="parTrans" cxnId="{219048CB-92DE-4B20-933F-C5A827545E3B}">
      <dgm:prSet/>
      <dgm:spPr/>
      <dgm:t>
        <a:bodyPr/>
        <a:lstStyle/>
        <a:p>
          <a:endParaRPr lang="es-EC"/>
        </a:p>
      </dgm:t>
    </dgm:pt>
    <dgm:pt modelId="{139684CE-0C81-4A90-9959-A952C31D997A}" type="sibTrans" cxnId="{219048CB-92DE-4B20-933F-C5A827545E3B}">
      <dgm:prSet/>
      <dgm:spPr/>
      <dgm:t>
        <a:bodyPr/>
        <a:lstStyle/>
        <a:p>
          <a:endParaRPr lang="es-EC"/>
        </a:p>
      </dgm:t>
    </dgm:pt>
    <dgm:pt modelId="{186327D5-0654-4016-B13C-A45B44DFDB92}">
      <dgm:prSet phldrT="[Texto]" custT="1"/>
      <dgm:spPr/>
      <dgm:t>
        <a:bodyPr/>
        <a:lstStyle/>
        <a:p>
          <a:pPr algn="ctr"/>
          <a:r>
            <a:rPr lang="es-EC" sz="1800" dirty="0">
              <a:latin typeface="Arial "/>
            </a:rPr>
            <a:t>Producción Nacional </a:t>
          </a:r>
        </a:p>
      </dgm:t>
    </dgm:pt>
    <dgm:pt modelId="{761C9380-221F-4F2F-92CE-B656560D3FE0}" type="parTrans" cxnId="{40E5A799-BB8F-4522-B5FA-EEAE51DBD92A}">
      <dgm:prSet/>
      <dgm:spPr/>
      <dgm:t>
        <a:bodyPr/>
        <a:lstStyle/>
        <a:p>
          <a:endParaRPr lang="es-EC"/>
        </a:p>
      </dgm:t>
    </dgm:pt>
    <dgm:pt modelId="{B3042F92-42D5-4642-8323-98B6C607901A}" type="sibTrans" cxnId="{40E5A799-BB8F-4522-B5FA-EEAE51DBD92A}">
      <dgm:prSet/>
      <dgm:spPr/>
      <dgm:t>
        <a:bodyPr/>
        <a:lstStyle/>
        <a:p>
          <a:endParaRPr lang="es-EC"/>
        </a:p>
      </dgm:t>
    </dgm:pt>
    <dgm:pt modelId="{14F472AD-8C12-4BF6-9F41-9C9C6F13B922}">
      <dgm:prSet phldrT="[Texto]" custT="1"/>
      <dgm:spPr/>
      <dgm:t>
        <a:bodyPr/>
        <a:lstStyle/>
        <a:p>
          <a:pPr algn="ctr"/>
          <a:r>
            <a:rPr lang="es-EC" sz="1800" dirty="0">
              <a:latin typeface="Arial "/>
            </a:rPr>
            <a:t>Importación de Vehículos</a:t>
          </a:r>
        </a:p>
      </dgm:t>
    </dgm:pt>
    <dgm:pt modelId="{50577970-C037-4084-A60E-AF3AD3E5272D}" type="parTrans" cxnId="{5CD5CAEC-5B6F-4649-A1F9-F33054C1756A}">
      <dgm:prSet/>
      <dgm:spPr/>
      <dgm:t>
        <a:bodyPr/>
        <a:lstStyle/>
        <a:p>
          <a:endParaRPr lang="es-EC"/>
        </a:p>
      </dgm:t>
    </dgm:pt>
    <dgm:pt modelId="{3AADC673-408F-454F-8BD9-CB2F7BFE7FCC}" type="sibTrans" cxnId="{5CD5CAEC-5B6F-4649-A1F9-F33054C1756A}">
      <dgm:prSet/>
      <dgm:spPr/>
      <dgm:t>
        <a:bodyPr/>
        <a:lstStyle/>
        <a:p>
          <a:endParaRPr lang="es-EC"/>
        </a:p>
      </dgm:t>
    </dgm:pt>
    <dgm:pt modelId="{F1B97D26-B171-4D84-9785-49A1C8F23EBC}">
      <dgm:prSet custT="1"/>
      <dgm:spPr/>
      <dgm:t>
        <a:bodyPr/>
        <a:lstStyle/>
        <a:p>
          <a:pPr algn="ctr"/>
          <a:r>
            <a:rPr lang="es-EC" sz="1800" dirty="0">
              <a:latin typeface="Arial "/>
            </a:rPr>
            <a:t>Importación de Autopartes </a:t>
          </a:r>
        </a:p>
      </dgm:t>
    </dgm:pt>
    <dgm:pt modelId="{0B179057-3513-4A72-8AF6-0AA5BA309D1C}" type="parTrans" cxnId="{48A1198B-637D-433E-8B44-74D74C71CE81}">
      <dgm:prSet/>
      <dgm:spPr/>
      <dgm:t>
        <a:bodyPr/>
        <a:lstStyle/>
        <a:p>
          <a:endParaRPr lang="es-EC"/>
        </a:p>
      </dgm:t>
    </dgm:pt>
    <dgm:pt modelId="{C7CD9554-F4C7-4EC4-BDD0-8EEE44636E88}" type="sibTrans" cxnId="{48A1198B-637D-433E-8B44-74D74C71CE81}">
      <dgm:prSet/>
      <dgm:spPr/>
      <dgm:t>
        <a:bodyPr/>
        <a:lstStyle/>
        <a:p>
          <a:endParaRPr lang="es-EC"/>
        </a:p>
      </dgm:t>
    </dgm:pt>
    <dgm:pt modelId="{656FA5DC-C98F-46AD-8942-80FFB63D95E0}" type="pres">
      <dgm:prSet presAssocID="{F29C26DA-214F-45CF-AE07-1A819EDF121C}" presName="Name0" presStyleCnt="0">
        <dgm:presLayoutVars>
          <dgm:dir/>
          <dgm:resizeHandles val="exact"/>
        </dgm:presLayoutVars>
      </dgm:prSet>
      <dgm:spPr/>
    </dgm:pt>
    <dgm:pt modelId="{49637BBD-76CA-4322-B17F-4430D51990CB}" type="pres">
      <dgm:prSet presAssocID="{A5BA7753-4F76-4711-9ABE-947FBECDCEE3}" presName="composite" presStyleCnt="0"/>
      <dgm:spPr/>
    </dgm:pt>
    <dgm:pt modelId="{E3115F17-E953-4019-87E2-360F1537882B}" type="pres">
      <dgm:prSet presAssocID="{A5BA7753-4F76-4711-9ABE-947FBECDCEE3}" presName="rect1" presStyleLbl="trAlignAcc1" presStyleIdx="0" presStyleCnt="4">
        <dgm:presLayoutVars>
          <dgm:bulletEnabled val="1"/>
        </dgm:presLayoutVars>
      </dgm:prSet>
      <dgm:spPr/>
    </dgm:pt>
    <dgm:pt modelId="{BF2B99C5-5194-4F4D-A3F2-306841B89715}" type="pres">
      <dgm:prSet presAssocID="{A5BA7753-4F76-4711-9ABE-947FBECDCEE3}" presName="rect2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61000" r="-61000"/>
          </a:stretch>
        </a:blipFill>
      </dgm:spPr>
    </dgm:pt>
    <dgm:pt modelId="{5A90534D-58B4-4875-91C8-AC21045EEE1E}" type="pres">
      <dgm:prSet presAssocID="{139684CE-0C81-4A90-9959-A952C31D997A}" presName="sibTrans" presStyleCnt="0"/>
      <dgm:spPr/>
    </dgm:pt>
    <dgm:pt modelId="{1E568F63-0236-45E5-9F9C-ECDE743FC0BA}" type="pres">
      <dgm:prSet presAssocID="{186327D5-0654-4016-B13C-A45B44DFDB92}" presName="composite" presStyleCnt="0"/>
      <dgm:spPr/>
    </dgm:pt>
    <dgm:pt modelId="{BAA15FFF-7619-469C-8848-BD554A705548}" type="pres">
      <dgm:prSet presAssocID="{186327D5-0654-4016-B13C-A45B44DFDB92}" presName="rect1" presStyleLbl="trAlignAcc1" presStyleIdx="1" presStyleCnt="4">
        <dgm:presLayoutVars>
          <dgm:bulletEnabled val="1"/>
        </dgm:presLayoutVars>
      </dgm:prSet>
      <dgm:spPr/>
    </dgm:pt>
    <dgm:pt modelId="{3506E9D3-A0AC-4867-9D1D-5A6261465D53}" type="pres">
      <dgm:prSet presAssocID="{186327D5-0654-4016-B13C-A45B44DFDB92}" presName="rect2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50000" r="-50000"/>
          </a:stretch>
        </a:blipFill>
      </dgm:spPr>
    </dgm:pt>
    <dgm:pt modelId="{CF1A4286-5C76-4778-A4DD-0A694A6DD400}" type="pres">
      <dgm:prSet presAssocID="{B3042F92-42D5-4642-8323-98B6C607901A}" presName="sibTrans" presStyleCnt="0"/>
      <dgm:spPr/>
    </dgm:pt>
    <dgm:pt modelId="{83DB9F69-D5E7-4751-8696-807AA9220C5C}" type="pres">
      <dgm:prSet presAssocID="{14F472AD-8C12-4BF6-9F41-9C9C6F13B922}" presName="composite" presStyleCnt="0"/>
      <dgm:spPr/>
    </dgm:pt>
    <dgm:pt modelId="{12CF4951-5CA8-46FF-9A6B-FB255B4A3FB8}" type="pres">
      <dgm:prSet presAssocID="{14F472AD-8C12-4BF6-9F41-9C9C6F13B922}" presName="rect1" presStyleLbl="trAlignAcc1" presStyleIdx="2" presStyleCnt="4">
        <dgm:presLayoutVars>
          <dgm:bulletEnabled val="1"/>
        </dgm:presLayoutVars>
      </dgm:prSet>
      <dgm:spPr/>
    </dgm:pt>
    <dgm:pt modelId="{8F3885B3-D83D-4AE0-BEDC-3BA133A189E0}" type="pres">
      <dgm:prSet presAssocID="{14F472AD-8C12-4BF6-9F41-9C9C6F13B922}" presName="rect2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67000" r="-67000"/>
          </a:stretch>
        </a:blipFill>
      </dgm:spPr>
    </dgm:pt>
    <dgm:pt modelId="{5F1DAD66-0262-4473-972E-A5BA0673A65F}" type="pres">
      <dgm:prSet presAssocID="{3AADC673-408F-454F-8BD9-CB2F7BFE7FCC}" presName="sibTrans" presStyleCnt="0"/>
      <dgm:spPr/>
    </dgm:pt>
    <dgm:pt modelId="{69DEFC54-4AB5-4D76-A035-7A4965157FB3}" type="pres">
      <dgm:prSet presAssocID="{F1B97D26-B171-4D84-9785-49A1C8F23EBC}" presName="composite" presStyleCnt="0"/>
      <dgm:spPr/>
    </dgm:pt>
    <dgm:pt modelId="{76FDE956-E9DD-43AA-BFA0-02514889BF3B}" type="pres">
      <dgm:prSet presAssocID="{F1B97D26-B171-4D84-9785-49A1C8F23EBC}" presName="rect1" presStyleLbl="trAlignAcc1" presStyleIdx="3" presStyleCnt="4">
        <dgm:presLayoutVars>
          <dgm:bulletEnabled val="1"/>
        </dgm:presLayoutVars>
      </dgm:prSet>
      <dgm:spPr/>
    </dgm:pt>
    <dgm:pt modelId="{024AE005-8EED-4EEA-B6F1-77358B4A2019}" type="pres">
      <dgm:prSet presAssocID="{F1B97D26-B171-4D84-9785-49A1C8F23EBC}" presName="rect2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62000" r="-62000"/>
          </a:stretch>
        </a:blipFill>
      </dgm:spPr>
    </dgm:pt>
  </dgm:ptLst>
  <dgm:cxnLst>
    <dgm:cxn modelId="{235F8C6A-9CF8-444A-AE1F-88396A7E2B58}" type="presOf" srcId="{14F472AD-8C12-4BF6-9F41-9C9C6F13B922}" destId="{12CF4951-5CA8-46FF-9A6B-FB255B4A3FB8}" srcOrd="0" destOrd="0" presId="urn:microsoft.com/office/officeart/2008/layout/PictureStrips"/>
    <dgm:cxn modelId="{48A1198B-637D-433E-8B44-74D74C71CE81}" srcId="{F29C26DA-214F-45CF-AE07-1A819EDF121C}" destId="{F1B97D26-B171-4D84-9785-49A1C8F23EBC}" srcOrd="3" destOrd="0" parTransId="{0B179057-3513-4A72-8AF6-0AA5BA309D1C}" sibTransId="{C7CD9554-F4C7-4EC4-BDD0-8EEE44636E88}"/>
    <dgm:cxn modelId="{40E5A799-BB8F-4522-B5FA-EEAE51DBD92A}" srcId="{F29C26DA-214F-45CF-AE07-1A819EDF121C}" destId="{186327D5-0654-4016-B13C-A45B44DFDB92}" srcOrd="1" destOrd="0" parTransId="{761C9380-221F-4F2F-92CE-B656560D3FE0}" sibTransId="{B3042F92-42D5-4642-8323-98B6C607901A}"/>
    <dgm:cxn modelId="{0F366F9C-4CC3-40E7-B01B-5DBB7FB35FDC}" type="presOf" srcId="{186327D5-0654-4016-B13C-A45B44DFDB92}" destId="{BAA15FFF-7619-469C-8848-BD554A705548}" srcOrd="0" destOrd="0" presId="urn:microsoft.com/office/officeart/2008/layout/PictureStrips"/>
    <dgm:cxn modelId="{7C43D8A6-5928-4149-9141-AC484F760A9B}" type="presOf" srcId="{F29C26DA-214F-45CF-AE07-1A819EDF121C}" destId="{656FA5DC-C98F-46AD-8942-80FFB63D95E0}" srcOrd="0" destOrd="0" presId="urn:microsoft.com/office/officeart/2008/layout/PictureStrips"/>
    <dgm:cxn modelId="{14DBEDA7-6008-4A5F-8058-6022BE29C3A9}" type="presOf" srcId="{A5BA7753-4F76-4711-9ABE-947FBECDCEE3}" destId="{E3115F17-E953-4019-87E2-360F1537882B}" srcOrd="0" destOrd="0" presId="urn:microsoft.com/office/officeart/2008/layout/PictureStrips"/>
    <dgm:cxn modelId="{219048CB-92DE-4B20-933F-C5A827545E3B}" srcId="{F29C26DA-214F-45CF-AE07-1A819EDF121C}" destId="{A5BA7753-4F76-4711-9ABE-947FBECDCEE3}" srcOrd="0" destOrd="0" parTransId="{7260F369-B3CC-473A-8A41-A814B72CAF90}" sibTransId="{139684CE-0C81-4A90-9959-A952C31D997A}"/>
    <dgm:cxn modelId="{AF59C4DB-566A-44AC-9A8B-C052CADF4689}" type="presOf" srcId="{F1B97D26-B171-4D84-9785-49A1C8F23EBC}" destId="{76FDE956-E9DD-43AA-BFA0-02514889BF3B}" srcOrd="0" destOrd="0" presId="urn:microsoft.com/office/officeart/2008/layout/PictureStrips"/>
    <dgm:cxn modelId="{5CD5CAEC-5B6F-4649-A1F9-F33054C1756A}" srcId="{F29C26DA-214F-45CF-AE07-1A819EDF121C}" destId="{14F472AD-8C12-4BF6-9F41-9C9C6F13B922}" srcOrd="2" destOrd="0" parTransId="{50577970-C037-4084-A60E-AF3AD3E5272D}" sibTransId="{3AADC673-408F-454F-8BD9-CB2F7BFE7FCC}"/>
    <dgm:cxn modelId="{02AFF8ED-7C89-48A3-86A3-D5E7607262E5}" type="presParOf" srcId="{656FA5DC-C98F-46AD-8942-80FFB63D95E0}" destId="{49637BBD-76CA-4322-B17F-4430D51990CB}" srcOrd="0" destOrd="0" presId="urn:microsoft.com/office/officeart/2008/layout/PictureStrips"/>
    <dgm:cxn modelId="{AF17ADFF-21D3-4664-829E-22F238B13B72}" type="presParOf" srcId="{49637BBD-76CA-4322-B17F-4430D51990CB}" destId="{E3115F17-E953-4019-87E2-360F1537882B}" srcOrd="0" destOrd="0" presId="urn:microsoft.com/office/officeart/2008/layout/PictureStrips"/>
    <dgm:cxn modelId="{2BDA9395-A2ED-4E8B-9D95-7B90729C18B2}" type="presParOf" srcId="{49637BBD-76CA-4322-B17F-4430D51990CB}" destId="{BF2B99C5-5194-4F4D-A3F2-306841B89715}" srcOrd="1" destOrd="0" presId="urn:microsoft.com/office/officeart/2008/layout/PictureStrips"/>
    <dgm:cxn modelId="{AED32C71-7347-464E-ADD7-275C5969235F}" type="presParOf" srcId="{656FA5DC-C98F-46AD-8942-80FFB63D95E0}" destId="{5A90534D-58B4-4875-91C8-AC21045EEE1E}" srcOrd="1" destOrd="0" presId="urn:microsoft.com/office/officeart/2008/layout/PictureStrips"/>
    <dgm:cxn modelId="{0D227E40-5033-4DCC-BC23-0F35F7A35674}" type="presParOf" srcId="{656FA5DC-C98F-46AD-8942-80FFB63D95E0}" destId="{1E568F63-0236-45E5-9F9C-ECDE743FC0BA}" srcOrd="2" destOrd="0" presId="urn:microsoft.com/office/officeart/2008/layout/PictureStrips"/>
    <dgm:cxn modelId="{60198D40-973D-450A-9BA6-DE0038A72C13}" type="presParOf" srcId="{1E568F63-0236-45E5-9F9C-ECDE743FC0BA}" destId="{BAA15FFF-7619-469C-8848-BD554A705548}" srcOrd="0" destOrd="0" presId="urn:microsoft.com/office/officeart/2008/layout/PictureStrips"/>
    <dgm:cxn modelId="{327FF8BC-D46F-4DC4-8D23-1A168C55724C}" type="presParOf" srcId="{1E568F63-0236-45E5-9F9C-ECDE743FC0BA}" destId="{3506E9D3-A0AC-4867-9D1D-5A6261465D53}" srcOrd="1" destOrd="0" presId="urn:microsoft.com/office/officeart/2008/layout/PictureStrips"/>
    <dgm:cxn modelId="{AA50C27F-E57B-41B3-8291-42D7B2938074}" type="presParOf" srcId="{656FA5DC-C98F-46AD-8942-80FFB63D95E0}" destId="{CF1A4286-5C76-4778-A4DD-0A694A6DD400}" srcOrd="3" destOrd="0" presId="urn:microsoft.com/office/officeart/2008/layout/PictureStrips"/>
    <dgm:cxn modelId="{F19CC0ED-A77E-4B11-9723-BB63D74FF841}" type="presParOf" srcId="{656FA5DC-C98F-46AD-8942-80FFB63D95E0}" destId="{83DB9F69-D5E7-4751-8696-807AA9220C5C}" srcOrd="4" destOrd="0" presId="urn:microsoft.com/office/officeart/2008/layout/PictureStrips"/>
    <dgm:cxn modelId="{01E15003-4E32-4124-9588-A2D2FA79FED1}" type="presParOf" srcId="{83DB9F69-D5E7-4751-8696-807AA9220C5C}" destId="{12CF4951-5CA8-46FF-9A6B-FB255B4A3FB8}" srcOrd="0" destOrd="0" presId="urn:microsoft.com/office/officeart/2008/layout/PictureStrips"/>
    <dgm:cxn modelId="{311EBD34-0FA9-4981-B0AF-9B66DF8260D9}" type="presParOf" srcId="{83DB9F69-D5E7-4751-8696-807AA9220C5C}" destId="{8F3885B3-D83D-4AE0-BEDC-3BA133A189E0}" srcOrd="1" destOrd="0" presId="urn:microsoft.com/office/officeart/2008/layout/PictureStrips"/>
    <dgm:cxn modelId="{9D7233FC-7EC8-452D-8874-8A9F0688E0A5}" type="presParOf" srcId="{656FA5DC-C98F-46AD-8942-80FFB63D95E0}" destId="{5F1DAD66-0262-4473-972E-A5BA0673A65F}" srcOrd="5" destOrd="0" presId="urn:microsoft.com/office/officeart/2008/layout/PictureStrips"/>
    <dgm:cxn modelId="{C604EE76-5ED8-42BF-B1E3-8A7DBB4E4049}" type="presParOf" srcId="{656FA5DC-C98F-46AD-8942-80FFB63D95E0}" destId="{69DEFC54-4AB5-4D76-A035-7A4965157FB3}" srcOrd="6" destOrd="0" presId="urn:microsoft.com/office/officeart/2008/layout/PictureStrips"/>
    <dgm:cxn modelId="{CE4A96BB-B235-458C-BD1F-3881FDA3A116}" type="presParOf" srcId="{69DEFC54-4AB5-4D76-A035-7A4965157FB3}" destId="{76FDE956-E9DD-43AA-BFA0-02514889BF3B}" srcOrd="0" destOrd="0" presId="urn:microsoft.com/office/officeart/2008/layout/PictureStrips"/>
    <dgm:cxn modelId="{D90D3E0F-E1EA-4707-8325-6F262B07C455}" type="presParOf" srcId="{69DEFC54-4AB5-4D76-A035-7A4965157FB3}" destId="{024AE005-8EED-4EEA-B6F1-77358B4A201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74EBCFD-EC17-4D76-A037-1098ACC18E37}" type="doc">
      <dgm:prSet loTypeId="urn:microsoft.com/office/officeart/2008/layout/VerticalCurvedList" loCatId="list" qsTypeId="urn:microsoft.com/office/officeart/2005/8/quickstyle/simple2" qsCatId="simple" csTypeId="urn:microsoft.com/office/officeart/2005/8/colors/accent0_1" csCatId="mainScheme" phldr="1"/>
      <dgm:spPr/>
    </dgm:pt>
    <dgm:pt modelId="{96694EE7-C6F9-4368-BD1E-0E42B76969B5}">
      <dgm:prSet phldrT="[Texto]" custT="1"/>
      <dgm:spPr/>
      <dgm:t>
        <a:bodyPr/>
        <a:lstStyle/>
        <a:p>
          <a:pPr algn="l"/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Importación (Enero-Septiembre 2018) 75.800 unidades </a:t>
          </a:r>
        </a:p>
      </dgm:t>
    </dgm:pt>
    <dgm:pt modelId="{5641B101-F08C-4D90-9C20-3E12DB52E984}" type="parTrans" cxnId="{5AB99424-F683-4DFB-9589-2B98AE8B0FC6}">
      <dgm:prSet/>
      <dgm:spPr/>
      <dgm:t>
        <a:bodyPr/>
        <a:lstStyle/>
        <a:p>
          <a:endParaRPr lang="es-ES"/>
        </a:p>
      </dgm:t>
    </dgm:pt>
    <dgm:pt modelId="{7FBF10A4-BE05-408D-BCC9-BFB4F12B45A5}" type="sibTrans" cxnId="{5AB99424-F683-4DFB-9589-2B98AE8B0FC6}">
      <dgm:prSet/>
      <dgm:spPr/>
      <dgm:t>
        <a:bodyPr/>
        <a:lstStyle/>
        <a:p>
          <a:endParaRPr lang="es-ES"/>
        </a:p>
      </dgm:t>
    </dgm:pt>
    <dgm:pt modelId="{52C9F804-F74D-44C2-A87C-9D866742A364}">
      <dgm:prSet phldrT="[Texto]" custT="1"/>
      <dgm:spPr/>
      <dgm:t>
        <a:bodyPr/>
        <a:lstStyle/>
        <a:p>
          <a:pPr algn="l"/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Producción (Enero-Junio 2018) 18.576 unidades </a:t>
          </a:r>
        </a:p>
      </dgm:t>
    </dgm:pt>
    <dgm:pt modelId="{77BF91C0-B52E-4A4C-BB7F-7788274B5DC1}" type="parTrans" cxnId="{D867A384-C77E-4BA9-9CDE-C5CB33B64A65}">
      <dgm:prSet/>
      <dgm:spPr/>
      <dgm:t>
        <a:bodyPr/>
        <a:lstStyle/>
        <a:p>
          <a:endParaRPr lang="es-ES"/>
        </a:p>
      </dgm:t>
    </dgm:pt>
    <dgm:pt modelId="{CE2C3095-1D98-429C-AB90-15590A10FD82}" type="sibTrans" cxnId="{D867A384-C77E-4BA9-9CDE-C5CB33B64A65}">
      <dgm:prSet/>
      <dgm:spPr/>
      <dgm:t>
        <a:bodyPr/>
        <a:lstStyle/>
        <a:p>
          <a:endParaRPr lang="es-ES"/>
        </a:p>
      </dgm:t>
    </dgm:pt>
    <dgm:pt modelId="{3D084C2F-CFA5-4E5A-9D9F-C145521A5DAA}">
      <dgm:prSet phldrT="[Texto]" custT="1"/>
      <dgm:spPr/>
      <dgm:t>
        <a:bodyPr/>
        <a:lstStyle/>
        <a:p>
          <a:pPr algn="l"/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Exportación (Enero-Septiembre 2018) 868 unidades </a:t>
          </a:r>
        </a:p>
      </dgm:t>
    </dgm:pt>
    <dgm:pt modelId="{2A4B8F83-A4EC-4127-BDA3-2730533CC0A4}" type="parTrans" cxnId="{F4A1F09A-105E-4E41-A686-96B559C919B9}">
      <dgm:prSet/>
      <dgm:spPr/>
      <dgm:t>
        <a:bodyPr/>
        <a:lstStyle/>
        <a:p>
          <a:endParaRPr lang="es-ES"/>
        </a:p>
      </dgm:t>
    </dgm:pt>
    <dgm:pt modelId="{C5D264D0-9769-4004-AF6F-652DC2AADF79}" type="sibTrans" cxnId="{F4A1F09A-105E-4E41-A686-96B559C919B9}">
      <dgm:prSet/>
      <dgm:spPr/>
      <dgm:t>
        <a:bodyPr/>
        <a:lstStyle/>
        <a:p>
          <a:endParaRPr lang="es-ES"/>
        </a:p>
      </dgm:t>
    </dgm:pt>
    <dgm:pt modelId="{A823DB29-C8B8-45F6-8273-4557F513BD3A}">
      <dgm:prSet phldrT="[Texto]" custT="1"/>
      <dgm:spPr/>
      <dgm:t>
        <a:bodyPr/>
        <a:lstStyle/>
        <a:p>
          <a:pPr algn="l"/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Ventas: (Enero-Octubre 2018) 114.167 unidades </a:t>
          </a:r>
        </a:p>
      </dgm:t>
    </dgm:pt>
    <dgm:pt modelId="{0EE09F36-3CC8-49EF-8F05-ED4C7245D8B3}" type="parTrans" cxnId="{6F8F0462-0AC3-4897-B873-6E45EED1C00E}">
      <dgm:prSet/>
      <dgm:spPr/>
      <dgm:t>
        <a:bodyPr/>
        <a:lstStyle/>
        <a:p>
          <a:endParaRPr lang="es-ES"/>
        </a:p>
      </dgm:t>
    </dgm:pt>
    <dgm:pt modelId="{400133B1-6001-44F0-B4A8-746250AFF35F}" type="sibTrans" cxnId="{6F8F0462-0AC3-4897-B873-6E45EED1C00E}">
      <dgm:prSet/>
      <dgm:spPr/>
      <dgm:t>
        <a:bodyPr/>
        <a:lstStyle/>
        <a:p>
          <a:endParaRPr lang="es-ES"/>
        </a:p>
      </dgm:t>
    </dgm:pt>
    <dgm:pt modelId="{2BEFACDA-0FF8-499E-A639-AF5FCDF17D13}" type="pres">
      <dgm:prSet presAssocID="{774EBCFD-EC17-4D76-A037-1098ACC18E37}" presName="Name0" presStyleCnt="0">
        <dgm:presLayoutVars>
          <dgm:chMax val="7"/>
          <dgm:chPref val="7"/>
          <dgm:dir/>
        </dgm:presLayoutVars>
      </dgm:prSet>
      <dgm:spPr/>
    </dgm:pt>
    <dgm:pt modelId="{14487CB6-9434-4069-A0D3-C2F0B4BF5106}" type="pres">
      <dgm:prSet presAssocID="{774EBCFD-EC17-4D76-A037-1098ACC18E37}" presName="Name1" presStyleCnt="0"/>
      <dgm:spPr/>
    </dgm:pt>
    <dgm:pt modelId="{53DE2579-979D-4937-BF4B-490CAE1F87FE}" type="pres">
      <dgm:prSet presAssocID="{774EBCFD-EC17-4D76-A037-1098ACC18E37}" presName="cycle" presStyleCnt="0"/>
      <dgm:spPr/>
    </dgm:pt>
    <dgm:pt modelId="{0F537073-5CD3-479D-87EE-78A7FC89F167}" type="pres">
      <dgm:prSet presAssocID="{774EBCFD-EC17-4D76-A037-1098ACC18E37}" presName="srcNode" presStyleLbl="node1" presStyleIdx="0" presStyleCnt="4"/>
      <dgm:spPr/>
    </dgm:pt>
    <dgm:pt modelId="{20E01A3D-CA52-4C0A-B2F4-3035E4D54E4E}" type="pres">
      <dgm:prSet presAssocID="{774EBCFD-EC17-4D76-A037-1098ACC18E37}" presName="conn" presStyleLbl="parChTrans1D2" presStyleIdx="0" presStyleCnt="1"/>
      <dgm:spPr/>
    </dgm:pt>
    <dgm:pt modelId="{FA16B44A-8C82-4810-9045-1069C488C90F}" type="pres">
      <dgm:prSet presAssocID="{774EBCFD-EC17-4D76-A037-1098ACC18E37}" presName="extraNode" presStyleLbl="node1" presStyleIdx="0" presStyleCnt="4"/>
      <dgm:spPr/>
    </dgm:pt>
    <dgm:pt modelId="{A451CF40-3C52-42E9-BB15-93DE5DA5096E}" type="pres">
      <dgm:prSet presAssocID="{774EBCFD-EC17-4D76-A037-1098ACC18E37}" presName="dstNode" presStyleLbl="node1" presStyleIdx="0" presStyleCnt="4"/>
      <dgm:spPr/>
    </dgm:pt>
    <dgm:pt modelId="{9D3E83A0-7EFF-406F-B762-ABAB842127AC}" type="pres">
      <dgm:prSet presAssocID="{96694EE7-C6F9-4368-BD1E-0E42B76969B5}" presName="text_1" presStyleLbl="node1" presStyleIdx="0" presStyleCnt="4">
        <dgm:presLayoutVars>
          <dgm:bulletEnabled val="1"/>
        </dgm:presLayoutVars>
      </dgm:prSet>
      <dgm:spPr/>
    </dgm:pt>
    <dgm:pt modelId="{AFEEDBBE-51DF-4A7D-8499-E845C6C0AC07}" type="pres">
      <dgm:prSet presAssocID="{96694EE7-C6F9-4368-BD1E-0E42B76969B5}" presName="accent_1" presStyleCnt="0"/>
      <dgm:spPr/>
    </dgm:pt>
    <dgm:pt modelId="{D7153A64-F7FC-47D3-9DB0-DB2F22D8C6AC}" type="pres">
      <dgm:prSet presAssocID="{96694EE7-C6F9-4368-BD1E-0E42B76969B5}" presName="accentRepeatNode" presStyleLbl="solidFgAcc1" presStyleIdx="0" presStyleCnt="4"/>
      <dgm:spPr/>
    </dgm:pt>
    <dgm:pt modelId="{1B09D551-D7A3-435D-8EDF-87F82A2A4B94}" type="pres">
      <dgm:prSet presAssocID="{52C9F804-F74D-44C2-A87C-9D866742A364}" presName="text_2" presStyleLbl="node1" presStyleIdx="1" presStyleCnt="4">
        <dgm:presLayoutVars>
          <dgm:bulletEnabled val="1"/>
        </dgm:presLayoutVars>
      </dgm:prSet>
      <dgm:spPr/>
    </dgm:pt>
    <dgm:pt modelId="{A94A34F3-3EB6-4DAA-96F3-DA6691D2334E}" type="pres">
      <dgm:prSet presAssocID="{52C9F804-F74D-44C2-A87C-9D866742A364}" presName="accent_2" presStyleCnt="0"/>
      <dgm:spPr/>
    </dgm:pt>
    <dgm:pt modelId="{6A4A2472-A7EB-406A-9227-77BF3B8F0E82}" type="pres">
      <dgm:prSet presAssocID="{52C9F804-F74D-44C2-A87C-9D866742A364}" presName="accentRepeatNode" presStyleLbl="solidFgAcc1" presStyleIdx="1" presStyleCnt="4"/>
      <dgm:spPr/>
    </dgm:pt>
    <dgm:pt modelId="{71692022-6996-4058-9FF8-FC17333435CC}" type="pres">
      <dgm:prSet presAssocID="{3D084C2F-CFA5-4E5A-9D9F-C145521A5DAA}" presName="text_3" presStyleLbl="node1" presStyleIdx="2" presStyleCnt="4">
        <dgm:presLayoutVars>
          <dgm:bulletEnabled val="1"/>
        </dgm:presLayoutVars>
      </dgm:prSet>
      <dgm:spPr/>
    </dgm:pt>
    <dgm:pt modelId="{71087889-04EF-409C-BA3F-DC5BEA2245C3}" type="pres">
      <dgm:prSet presAssocID="{3D084C2F-CFA5-4E5A-9D9F-C145521A5DAA}" presName="accent_3" presStyleCnt="0"/>
      <dgm:spPr/>
    </dgm:pt>
    <dgm:pt modelId="{A39CBF15-1CD5-48B9-BC86-8DDD2AE4AE35}" type="pres">
      <dgm:prSet presAssocID="{3D084C2F-CFA5-4E5A-9D9F-C145521A5DAA}" presName="accentRepeatNode" presStyleLbl="solidFgAcc1" presStyleIdx="2" presStyleCnt="4"/>
      <dgm:spPr/>
    </dgm:pt>
    <dgm:pt modelId="{CC6C76B3-768A-4EF8-B946-767A14960A59}" type="pres">
      <dgm:prSet presAssocID="{A823DB29-C8B8-45F6-8273-4557F513BD3A}" presName="text_4" presStyleLbl="node1" presStyleIdx="3" presStyleCnt="4">
        <dgm:presLayoutVars>
          <dgm:bulletEnabled val="1"/>
        </dgm:presLayoutVars>
      </dgm:prSet>
      <dgm:spPr/>
    </dgm:pt>
    <dgm:pt modelId="{0B865D3A-F432-45E8-89E7-9A4A87E1C0EC}" type="pres">
      <dgm:prSet presAssocID="{A823DB29-C8B8-45F6-8273-4557F513BD3A}" presName="accent_4" presStyleCnt="0"/>
      <dgm:spPr/>
    </dgm:pt>
    <dgm:pt modelId="{6691BF90-165A-4310-800E-1313E8B55839}" type="pres">
      <dgm:prSet presAssocID="{A823DB29-C8B8-45F6-8273-4557F513BD3A}" presName="accentRepeatNode" presStyleLbl="solidFgAcc1" presStyleIdx="3" presStyleCnt="4"/>
      <dgm:spPr/>
    </dgm:pt>
  </dgm:ptLst>
  <dgm:cxnLst>
    <dgm:cxn modelId="{BC5CD201-DFF1-44C6-97DC-A565F816A55B}" type="presOf" srcId="{3D084C2F-CFA5-4E5A-9D9F-C145521A5DAA}" destId="{71692022-6996-4058-9FF8-FC17333435CC}" srcOrd="0" destOrd="0" presId="urn:microsoft.com/office/officeart/2008/layout/VerticalCurvedList"/>
    <dgm:cxn modelId="{F4C0BE07-EC29-4673-AD2D-6B0CD757B42B}" type="presOf" srcId="{7FBF10A4-BE05-408D-BCC9-BFB4F12B45A5}" destId="{20E01A3D-CA52-4C0A-B2F4-3035E4D54E4E}" srcOrd="0" destOrd="0" presId="urn:microsoft.com/office/officeart/2008/layout/VerticalCurvedList"/>
    <dgm:cxn modelId="{5AB99424-F683-4DFB-9589-2B98AE8B0FC6}" srcId="{774EBCFD-EC17-4D76-A037-1098ACC18E37}" destId="{96694EE7-C6F9-4368-BD1E-0E42B76969B5}" srcOrd="0" destOrd="0" parTransId="{5641B101-F08C-4D90-9C20-3E12DB52E984}" sibTransId="{7FBF10A4-BE05-408D-BCC9-BFB4F12B45A5}"/>
    <dgm:cxn modelId="{6F8F0462-0AC3-4897-B873-6E45EED1C00E}" srcId="{774EBCFD-EC17-4D76-A037-1098ACC18E37}" destId="{A823DB29-C8B8-45F6-8273-4557F513BD3A}" srcOrd="3" destOrd="0" parTransId="{0EE09F36-3CC8-49EF-8F05-ED4C7245D8B3}" sibTransId="{400133B1-6001-44F0-B4A8-746250AFF35F}"/>
    <dgm:cxn modelId="{74B43470-C79A-423F-8EF1-F2BE8CFD5181}" type="presOf" srcId="{A823DB29-C8B8-45F6-8273-4557F513BD3A}" destId="{CC6C76B3-768A-4EF8-B946-767A14960A59}" srcOrd="0" destOrd="0" presId="urn:microsoft.com/office/officeart/2008/layout/VerticalCurvedList"/>
    <dgm:cxn modelId="{8EA7177D-2C22-4A7D-B2F2-D79E1B581AB7}" type="presOf" srcId="{52C9F804-F74D-44C2-A87C-9D866742A364}" destId="{1B09D551-D7A3-435D-8EDF-87F82A2A4B94}" srcOrd="0" destOrd="0" presId="urn:microsoft.com/office/officeart/2008/layout/VerticalCurvedList"/>
    <dgm:cxn modelId="{D867A384-C77E-4BA9-9CDE-C5CB33B64A65}" srcId="{774EBCFD-EC17-4D76-A037-1098ACC18E37}" destId="{52C9F804-F74D-44C2-A87C-9D866742A364}" srcOrd="1" destOrd="0" parTransId="{77BF91C0-B52E-4A4C-BB7F-7788274B5DC1}" sibTransId="{CE2C3095-1D98-429C-AB90-15590A10FD82}"/>
    <dgm:cxn modelId="{F4A1F09A-105E-4E41-A686-96B559C919B9}" srcId="{774EBCFD-EC17-4D76-A037-1098ACC18E37}" destId="{3D084C2F-CFA5-4E5A-9D9F-C145521A5DAA}" srcOrd="2" destOrd="0" parTransId="{2A4B8F83-A4EC-4127-BDA3-2730533CC0A4}" sibTransId="{C5D264D0-9769-4004-AF6F-652DC2AADF79}"/>
    <dgm:cxn modelId="{72D347D7-C6F3-4016-AD36-4753B8680417}" type="presOf" srcId="{774EBCFD-EC17-4D76-A037-1098ACC18E37}" destId="{2BEFACDA-0FF8-499E-A639-AF5FCDF17D13}" srcOrd="0" destOrd="0" presId="urn:microsoft.com/office/officeart/2008/layout/VerticalCurvedList"/>
    <dgm:cxn modelId="{B3C389E2-F1AA-4D55-81FC-A51E6D94CD8D}" type="presOf" srcId="{96694EE7-C6F9-4368-BD1E-0E42B76969B5}" destId="{9D3E83A0-7EFF-406F-B762-ABAB842127AC}" srcOrd="0" destOrd="0" presId="urn:microsoft.com/office/officeart/2008/layout/VerticalCurvedList"/>
    <dgm:cxn modelId="{4F553C2C-1CC4-4DC5-BEE9-D055965586D9}" type="presParOf" srcId="{2BEFACDA-0FF8-499E-A639-AF5FCDF17D13}" destId="{14487CB6-9434-4069-A0D3-C2F0B4BF5106}" srcOrd="0" destOrd="0" presId="urn:microsoft.com/office/officeart/2008/layout/VerticalCurvedList"/>
    <dgm:cxn modelId="{CAD2A385-2088-472C-BDD3-566C1307BF09}" type="presParOf" srcId="{14487CB6-9434-4069-A0D3-C2F0B4BF5106}" destId="{53DE2579-979D-4937-BF4B-490CAE1F87FE}" srcOrd="0" destOrd="0" presId="urn:microsoft.com/office/officeart/2008/layout/VerticalCurvedList"/>
    <dgm:cxn modelId="{AFADE778-80F2-4428-B44D-17E3B0E4C512}" type="presParOf" srcId="{53DE2579-979D-4937-BF4B-490CAE1F87FE}" destId="{0F537073-5CD3-479D-87EE-78A7FC89F167}" srcOrd="0" destOrd="0" presId="urn:microsoft.com/office/officeart/2008/layout/VerticalCurvedList"/>
    <dgm:cxn modelId="{03B335EC-F780-4133-BADE-CDBD7F5F5DD9}" type="presParOf" srcId="{53DE2579-979D-4937-BF4B-490CAE1F87FE}" destId="{20E01A3D-CA52-4C0A-B2F4-3035E4D54E4E}" srcOrd="1" destOrd="0" presId="urn:microsoft.com/office/officeart/2008/layout/VerticalCurvedList"/>
    <dgm:cxn modelId="{27063990-3A46-4205-A705-391549AB9AE4}" type="presParOf" srcId="{53DE2579-979D-4937-BF4B-490CAE1F87FE}" destId="{FA16B44A-8C82-4810-9045-1069C488C90F}" srcOrd="2" destOrd="0" presId="urn:microsoft.com/office/officeart/2008/layout/VerticalCurvedList"/>
    <dgm:cxn modelId="{370218CE-ABB2-4FA3-91F6-DE94EDFE911F}" type="presParOf" srcId="{53DE2579-979D-4937-BF4B-490CAE1F87FE}" destId="{A451CF40-3C52-42E9-BB15-93DE5DA5096E}" srcOrd="3" destOrd="0" presId="urn:microsoft.com/office/officeart/2008/layout/VerticalCurvedList"/>
    <dgm:cxn modelId="{2797A18A-957F-45D1-9639-8D3E5D9314AC}" type="presParOf" srcId="{14487CB6-9434-4069-A0D3-C2F0B4BF5106}" destId="{9D3E83A0-7EFF-406F-B762-ABAB842127AC}" srcOrd="1" destOrd="0" presId="urn:microsoft.com/office/officeart/2008/layout/VerticalCurvedList"/>
    <dgm:cxn modelId="{EED192B1-B964-4BC3-9020-296778C75240}" type="presParOf" srcId="{14487CB6-9434-4069-A0D3-C2F0B4BF5106}" destId="{AFEEDBBE-51DF-4A7D-8499-E845C6C0AC07}" srcOrd="2" destOrd="0" presId="urn:microsoft.com/office/officeart/2008/layout/VerticalCurvedList"/>
    <dgm:cxn modelId="{99FE6B96-583D-4717-BE7B-1AE4F7257780}" type="presParOf" srcId="{AFEEDBBE-51DF-4A7D-8499-E845C6C0AC07}" destId="{D7153A64-F7FC-47D3-9DB0-DB2F22D8C6AC}" srcOrd="0" destOrd="0" presId="urn:microsoft.com/office/officeart/2008/layout/VerticalCurvedList"/>
    <dgm:cxn modelId="{324A55C4-3D63-492F-AC51-FF1E01C30379}" type="presParOf" srcId="{14487CB6-9434-4069-A0D3-C2F0B4BF5106}" destId="{1B09D551-D7A3-435D-8EDF-87F82A2A4B94}" srcOrd="3" destOrd="0" presId="urn:microsoft.com/office/officeart/2008/layout/VerticalCurvedList"/>
    <dgm:cxn modelId="{844EBB7A-B4A8-4B45-B846-1807B710084E}" type="presParOf" srcId="{14487CB6-9434-4069-A0D3-C2F0B4BF5106}" destId="{A94A34F3-3EB6-4DAA-96F3-DA6691D2334E}" srcOrd="4" destOrd="0" presId="urn:microsoft.com/office/officeart/2008/layout/VerticalCurvedList"/>
    <dgm:cxn modelId="{2536B854-E359-48E4-AF00-C348915A5B31}" type="presParOf" srcId="{A94A34F3-3EB6-4DAA-96F3-DA6691D2334E}" destId="{6A4A2472-A7EB-406A-9227-77BF3B8F0E82}" srcOrd="0" destOrd="0" presId="urn:microsoft.com/office/officeart/2008/layout/VerticalCurvedList"/>
    <dgm:cxn modelId="{6A00DD8A-0269-4F71-86C3-E1602314369D}" type="presParOf" srcId="{14487CB6-9434-4069-A0D3-C2F0B4BF5106}" destId="{71692022-6996-4058-9FF8-FC17333435CC}" srcOrd="5" destOrd="0" presId="urn:microsoft.com/office/officeart/2008/layout/VerticalCurvedList"/>
    <dgm:cxn modelId="{6B672316-49FA-4E0F-93D1-C9C771DC3800}" type="presParOf" srcId="{14487CB6-9434-4069-A0D3-C2F0B4BF5106}" destId="{71087889-04EF-409C-BA3F-DC5BEA2245C3}" srcOrd="6" destOrd="0" presId="urn:microsoft.com/office/officeart/2008/layout/VerticalCurvedList"/>
    <dgm:cxn modelId="{9E27665E-2E6A-4759-853F-A029AC8B055E}" type="presParOf" srcId="{71087889-04EF-409C-BA3F-DC5BEA2245C3}" destId="{A39CBF15-1CD5-48B9-BC86-8DDD2AE4AE35}" srcOrd="0" destOrd="0" presId="urn:microsoft.com/office/officeart/2008/layout/VerticalCurvedList"/>
    <dgm:cxn modelId="{7BD3C770-9A5A-475F-9346-6900800270AD}" type="presParOf" srcId="{14487CB6-9434-4069-A0D3-C2F0B4BF5106}" destId="{CC6C76B3-768A-4EF8-B946-767A14960A59}" srcOrd="7" destOrd="0" presId="urn:microsoft.com/office/officeart/2008/layout/VerticalCurvedList"/>
    <dgm:cxn modelId="{FEDD3E7E-62A7-4827-8D3C-3639E04A4674}" type="presParOf" srcId="{14487CB6-9434-4069-A0D3-C2F0B4BF5106}" destId="{0B865D3A-F432-45E8-89E7-9A4A87E1C0EC}" srcOrd="8" destOrd="0" presId="urn:microsoft.com/office/officeart/2008/layout/VerticalCurvedList"/>
    <dgm:cxn modelId="{680B1B7C-D86C-44DB-A2C1-120347E48BB8}" type="presParOf" srcId="{0B865D3A-F432-45E8-89E7-9A4A87E1C0EC}" destId="{6691BF90-165A-4310-800E-1313E8B5583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71B7BE7-C5D3-4C81-960F-2256C2FC0C10}" type="doc">
      <dgm:prSet loTypeId="urn:microsoft.com/office/officeart/2005/8/layout/process2" loCatId="process" qsTypeId="urn:microsoft.com/office/officeart/2005/8/quickstyle/simple2" qsCatId="simple" csTypeId="urn:microsoft.com/office/officeart/2005/8/colors/accent0_2" csCatId="mainScheme" phldr="1"/>
      <dgm:spPr/>
    </dgm:pt>
    <dgm:pt modelId="{615FCDDB-D8BC-45E1-9F9A-A2E4922D4B66}">
      <dgm:prSet phldrT="[Texto]"/>
      <dgm:spPr>
        <a:blipFill rotWithShape="0">
          <a:blip xmlns:r="http://schemas.openxmlformats.org/officeDocument/2006/relationships" r:embed="rId1"/>
          <a:srcRect/>
          <a:stretch>
            <a:fillRect l="-41000" r="-41000"/>
          </a:stretch>
        </a:blipFill>
      </dgm:spPr>
      <dgm:t>
        <a:bodyPr/>
        <a:lstStyle/>
        <a:p>
          <a:r>
            <a:rPr lang="es-EC" dirty="0"/>
            <a:t>.</a:t>
          </a:r>
        </a:p>
      </dgm:t>
    </dgm:pt>
    <dgm:pt modelId="{0C859B4A-6CF6-45B6-ABAC-786C86AB1054}" type="parTrans" cxnId="{F8EC72E1-FEF3-4BFB-8BFC-72E41682D323}">
      <dgm:prSet/>
      <dgm:spPr/>
      <dgm:t>
        <a:bodyPr/>
        <a:lstStyle/>
        <a:p>
          <a:endParaRPr lang="es-EC"/>
        </a:p>
      </dgm:t>
    </dgm:pt>
    <dgm:pt modelId="{A0705702-4B8C-48F8-8334-004715DE1E8A}" type="sibTrans" cxnId="{F8EC72E1-FEF3-4BFB-8BFC-72E41682D323}">
      <dgm:prSet/>
      <dgm:spPr/>
      <dgm:t>
        <a:bodyPr/>
        <a:lstStyle/>
        <a:p>
          <a:endParaRPr lang="es-EC"/>
        </a:p>
      </dgm:t>
    </dgm:pt>
    <dgm:pt modelId="{73BE667D-42C5-4818-BF4B-BCC8E3B18331}">
      <dgm:prSet phldrT="[Texto]"/>
      <dgm:spPr>
        <a:blipFill rotWithShape="0">
          <a:blip xmlns:r="http://schemas.openxmlformats.org/officeDocument/2006/relationships" r:embed="rId2"/>
          <a:srcRect/>
          <a:stretch>
            <a:fillRect l="-32000" r="-32000"/>
          </a:stretch>
        </a:blipFill>
      </dgm:spPr>
      <dgm:t>
        <a:bodyPr/>
        <a:lstStyle/>
        <a:p>
          <a:r>
            <a:rPr lang="es-EC" dirty="0"/>
            <a:t>.</a:t>
          </a:r>
        </a:p>
      </dgm:t>
    </dgm:pt>
    <dgm:pt modelId="{381A2FF1-A28D-4651-AAE8-1BD28717295C}" type="parTrans" cxnId="{5A039E17-BC33-4809-9F20-6C0F2E1DD616}">
      <dgm:prSet/>
      <dgm:spPr/>
      <dgm:t>
        <a:bodyPr/>
        <a:lstStyle/>
        <a:p>
          <a:endParaRPr lang="es-EC"/>
        </a:p>
      </dgm:t>
    </dgm:pt>
    <dgm:pt modelId="{132DD702-9CC3-4AC1-9163-119CA8F3C7A7}" type="sibTrans" cxnId="{5A039E17-BC33-4809-9F20-6C0F2E1DD616}">
      <dgm:prSet/>
      <dgm:spPr/>
      <dgm:t>
        <a:bodyPr/>
        <a:lstStyle/>
        <a:p>
          <a:endParaRPr lang="es-EC"/>
        </a:p>
      </dgm:t>
    </dgm:pt>
    <dgm:pt modelId="{54846A02-B685-452C-810A-A4F284AA3B69}">
      <dgm:prSet phldrT="[Texto]"/>
      <dgm:spPr>
        <a:blipFill rotWithShape="0">
          <a:blip xmlns:r="http://schemas.openxmlformats.org/officeDocument/2006/relationships" r:embed="rId3"/>
          <a:srcRect/>
          <a:stretch>
            <a:fillRect l="-63000" r="-63000"/>
          </a:stretch>
        </a:blipFill>
      </dgm:spPr>
      <dgm:t>
        <a:bodyPr/>
        <a:lstStyle/>
        <a:p>
          <a:endParaRPr lang="es-EC" dirty="0"/>
        </a:p>
      </dgm:t>
    </dgm:pt>
    <dgm:pt modelId="{94CB061D-1AB8-4BAB-A73C-6E8EAFC6B59B}" type="parTrans" cxnId="{4164CE2F-FA70-4938-B6CB-E2E8EE8668AA}">
      <dgm:prSet/>
      <dgm:spPr/>
      <dgm:t>
        <a:bodyPr/>
        <a:lstStyle/>
        <a:p>
          <a:endParaRPr lang="es-EC"/>
        </a:p>
      </dgm:t>
    </dgm:pt>
    <dgm:pt modelId="{35AB564A-B00F-4F61-B98C-B82584900981}" type="sibTrans" cxnId="{4164CE2F-FA70-4938-B6CB-E2E8EE8668AA}">
      <dgm:prSet/>
      <dgm:spPr/>
      <dgm:t>
        <a:bodyPr/>
        <a:lstStyle/>
        <a:p>
          <a:endParaRPr lang="es-EC"/>
        </a:p>
      </dgm:t>
    </dgm:pt>
    <dgm:pt modelId="{CBD3DA1F-DFD4-4F73-8F02-B418F3F46AB5}" type="pres">
      <dgm:prSet presAssocID="{971B7BE7-C5D3-4C81-960F-2256C2FC0C10}" presName="linearFlow" presStyleCnt="0">
        <dgm:presLayoutVars>
          <dgm:resizeHandles val="exact"/>
        </dgm:presLayoutVars>
      </dgm:prSet>
      <dgm:spPr/>
    </dgm:pt>
    <dgm:pt modelId="{9F9BE324-C05B-4FF9-A285-02F7973EA74D}" type="pres">
      <dgm:prSet presAssocID="{615FCDDB-D8BC-45E1-9F9A-A2E4922D4B66}" presName="node" presStyleLbl="node1" presStyleIdx="0" presStyleCnt="3" custLinFactNeighborX="-2481" custLinFactNeighborY="3106">
        <dgm:presLayoutVars>
          <dgm:bulletEnabled val="1"/>
        </dgm:presLayoutVars>
      </dgm:prSet>
      <dgm:spPr/>
    </dgm:pt>
    <dgm:pt modelId="{2290D633-0035-41EE-8E6B-47E32CB57C1C}" type="pres">
      <dgm:prSet presAssocID="{A0705702-4B8C-48F8-8334-004715DE1E8A}" presName="sibTrans" presStyleLbl="sibTrans2D1" presStyleIdx="0" presStyleCnt="2"/>
      <dgm:spPr/>
    </dgm:pt>
    <dgm:pt modelId="{D6AFEEC6-B7F4-4C74-88B8-6EE3FFC8E5EB}" type="pres">
      <dgm:prSet presAssocID="{A0705702-4B8C-48F8-8334-004715DE1E8A}" presName="connectorText" presStyleLbl="sibTrans2D1" presStyleIdx="0" presStyleCnt="2"/>
      <dgm:spPr/>
    </dgm:pt>
    <dgm:pt modelId="{AF2649D0-606D-425C-9AE4-44CD33362879}" type="pres">
      <dgm:prSet presAssocID="{73BE667D-42C5-4818-BF4B-BCC8E3B18331}" presName="node" presStyleLbl="node1" presStyleIdx="1" presStyleCnt="3">
        <dgm:presLayoutVars>
          <dgm:bulletEnabled val="1"/>
        </dgm:presLayoutVars>
      </dgm:prSet>
      <dgm:spPr/>
    </dgm:pt>
    <dgm:pt modelId="{C6817F47-132C-4C08-8DFF-F8100E242531}" type="pres">
      <dgm:prSet presAssocID="{132DD702-9CC3-4AC1-9163-119CA8F3C7A7}" presName="sibTrans" presStyleLbl="sibTrans2D1" presStyleIdx="1" presStyleCnt="2"/>
      <dgm:spPr/>
    </dgm:pt>
    <dgm:pt modelId="{9D765C54-1C68-4356-B954-88CB34736B54}" type="pres">
      <dgm:prSet presAssocID="{132DD702-9CC3-4AC1-9163-119CA8F3C7A7}" presName="connectorText" presStyleLbl="sibTrans2D1" presStyleIdx="1" presStyleCnt="2"/>
      <dgm:spPr/>
    </dgm:pt>
    <dgm:pt modelId="{9A4EB949-18A2-49C4-A47B-26544997789A}" type="pres">
      <dgm:prSet presAssocID="{54846A02-B685-452C-810A-A4F284AA3B69}" presName="node" presStyleLbl="node1" presStyleIdx="2" presStyleCnt="3">
        <dgm:presLayoutVars>
          <dgm:bulletEnabled val="1"/>
        </dgm:presLayoutVars>
      </dgm:prSet>
      <dgm:spPr/>
    </dgm:pt>
  </dgm:ptLst>
  <dgm:cxnLst>
    <dgm:cxn modelId="{CBC93917-68F3-475D-A519-7B527A6B383D}" type="presOf" srcId="{132DD702-9CC3-4AC1-9163-119CA8F3C7A7}" destId="{C6817F47-132C-4C08-8DFF-F8100E242531}" srcOrd="0" destOrd="0" presId="urn:microsoft.com/office/officeart/2005/8/layout/process2"/>
    <dgm:cxn modelId="{5A039E17-BC33-4809-9F20-6C0F2E1DD616}" srcId="{971B7BE7-C5D3-4C81-960F-2256C2FC0C10}" destId="{73BE667D-42C5-4818-BF4B-BCC8E3B18331}" srcOrd="1" destOrd="0" parTransId="{381A2FF1-A28D-4651-AAE8-1BD28717295C}" sibTransId="{132DD702-9CC3-4AC1-9163-119CA8F3C7A7}"/>
    <dgm:cxn modelId="{FB02E12B-460D-4719-8311-4368363AC023}" type="presOf" srcId="{132DD702-9CC3-4AC1-9163-119CA8F3C7A7}" destId="{9D765C54-1C68-4356-B954-88CB34736B54}" srcOrd="1" destOrd="0" presId="urn:microsoft.com/office/officeart/2005/8/layout/process2"/>
    <dgm:cxn modelId="{4164CE2F-FA70-4938-B6CB-E2E8EE8668AA}" srcId="{971B7BE7-C5D3-4C81-960F-2256C2FC0C10}" destId="{54846A02-B685-452C-810A-A4F284AA3B69}" srcOrd="2" destOrd="0" parTransId="{94CB061D-1AB8-4BAB-A73C-6E8EAFC6B59B}" sibTransId="{35AB564A-B00F-4F61-B98C-B82584900981}"/>
    <dgm:cxn modelId="{9BCF2F6F-972E-47DE-9D6F-4934E8A2DDEA}" type="presOf" srcId="{54846A02-B685-452C-810A-A4F284AA3B69}" destId="{9A4EB949-18A2-49C4-A47B-26544997789A}" srcOrd="0" destOrd="0" presId="urn:microsoft.com/office/officeart/2005/8/layout/process2"/>
    <dgm:cxn modelId="{5142868E-EC8F-48D7-8670-70FCBB5F6C04}" type="presOf" srcId="{615FCDDB-D8BC-45E1-9F9A-A2E4922D4B66}" destId="{9F9BE324-C05B-4FF9-A285-02F7973EA74D}" srcOrd="0" destOrd="0" presId="urn:microsoft.com/office/officeart/2005/8/layout/process2"/>
    <dgm:cxn modelId="{5FFF9997-B089-4179-8115-47F38149DD63}" type="presOf" srcId="{A0705702-4B8C-48F8-8334-004715DE1E8A}" destId="{D6AFEEC6-B7F4-4C74-88B8-6EE3FFC8E5EB}" srcOrd="1" destOrd="0" presId="urn:microsoft.com/office/officeart/2005/8/layout/process2"/>
    <dgm:cxn modelId="{C00A2DBE-3FD7-4B9F-82AC-8F2F9F3F834F}" type="presOf" srcId="{73BE667D-42C5-4818-BF4B-BCC8E3B18331}" destId="{AF2649D0-606D-425C-9AE4-44CD33362879}" srcOrd="0" destOrd="0" presId="urn:microsoft.com/office/officeart/2005/8/layout/process2"/>
    <dgm:cxn modelId="{61059DDF-897B-4C03-A18F-687522D2B427}" type="presOf" srcId="{A0705702-4B8C-48F8-8334-004715DE1E8A}" destId="{2290D633-0035-41EE-8E6B-47E32CB57C1C}" srcOrd="0" destOrd="0" presId="urn:microsoft.com/office/officeart/2005/8/layout/process2"/>
    <dgm:cxn modelId="{AD05E7E0-E9E8-42B9-95C2-2914E4D87528}" type="presOf" srcId="{971B7BE7-C5D3-4C81-960F-2256C2FC0C10}" destId="{CBD3DA1F-DFD4-4F73-8F02-B418F3F46AB5}" srcOrd="0" destOrd="0" presId="urn:microsoft.com/office/officeart/2005/8/layout/process2"/>
    <dgm:cxn modelId="{F8EC72E1-FEF3-4BFB-8BFC-72E41682D323}" srcId="{971B7BE7-C5D3-4C81-960F-2256C2FC0C10}" destId="{615FCDDB-D8BC-45E1-9F9A-A2E4922D4B66}" srcOrd="0" destOrd="0" parTransId="{0C859B4A-6CF6-45B6-ABAC-786C86AB1054}" sibTransId="{A0705702-4B8C-48F8-8334-004715DE1E8A}"/>
    <dgm:cxn modelId="{9D0C6156-9718-4FA0-86D7-4B18B8BD3480}" type="presParOf" srcId="{CBD3DA1F-DFD4-4F73-8F02-B418F3F46AB5}" destId="{9F9BE324-C05B-4FF9-A285-02F7973EA74D}" srcOrd="0" destOrd="0" presId="urn:microsoft.com/office/officeart/2005/8/layout/process2"/>
    <dgm:cxn modelId="{A7915726-5568-4A53-8CBC-C03CAA8EBD58}" type="presParOf" srcId="{CBD3DA1F-DFD4-4F73-8F02-B418F3F46AB5}" destId="{2290D633-0035-41EE-8E6B-47E32CB57C1C}" srcOrd="1" destOrd="0" presId="urn:microsoft.com/office/officeart/2005/8/layout/process2"/>
    <dgm:cxn modelId="{53C4A246-58AC-4ABD-A455-95A6EB38EDC9}" type="presParOf" srcId="{2290D633-0035-41EE-8E6B-47E32CB57C1C}" destId="{D6AFEEC6-B7F4-4C74-88B8-6EE3FFC8E5EB}" srcOrd="0" destOrd="0" presId="urn:microsoft.com/office/officeart/2005/8/layout/process2"/>
    <dgm:cxn modelId="{ED9C98AC-52C9-4AE5-B3D7-683C03CAB6AA}" type="presParOf" srcId="{CBD3DA1F-DFD4-4F73-8F02-B418F3F46AB5}" destId="{AF2649D0-606D-425C-9AE4-44CD33362879}" srcOrd="2" destOrd="0" presId="urn:microsoft.com/office/officeart/2005/8/layout/process2"/>
    <dgm:cxn modelId="{E9768EE0-95F6-493C-A64B-57E4B5476422}" type="presParOf" srcId="{CBD3DA1F-DFD4-4F73-8F02-B418F3F46AB5}" destId="{C6817F47-132C-4C08-8DFF-F8100E242531}" srcOrd="3" destOrd="0" presId="urn:microsoft.com/office/officeart/2005/8/layout/process2"/>
    <dgm:cxn modelId="{88C275D6-5174-4CA1-97B5-5FDB516E6120}" type="presParOf" srcId="{C6817F47-132C-4C08-8DFF-F8100E242531}" destId="{9D765C54-1C68-4356-B954-88CB34736B54}" srcOrd="0" destOrd="0" presId="urn:microsoft.com/office/officeart/2005/8/layout/process2"/>
    <dgm:cxn modelId="{CBC2DF08-07ED-4CB9-9AFB-EAC7BAAE4719}" type="presParOf" srcId="{CBD3DA1F-DFD4-4F73-8F02-B418F3F46AB5}" destId="{9A4EB949-18A2-49C4-A47B-26544997789A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7F58244-3754-41B4-9D1B-99C0ADA68B2B}" type="doc">
      <dgm:prSet loTypeId="urn:microsoft.com/office/officeart/2005/8/layout/hList9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1F27BC95-B73C-4495-BDDD-0EEBDAAFB483}">
      <dgm:prSet phldrT="[Texto]"/>
      <dgm:spPr/>
      <dgm:t>
        <a:bodyPr/>
        <a:lstStyle/>
        <a:p>
          <a:r>
            <a:rPr lang="es-EC" dirty="0"/>
            <a:t>1</a:t>
          </a:r>
        </a:p>
      </dgm:t>
    </dgm:pt>
    <dgm:pt modelId="{C675F05C-EEDA-4847-8884-78835D378739}" type="parTrans" cxnId="{79776089-9DA8-4CBC-813E-6EB936204980}">
      <dgm:prSet/>
      <dgm:spPr/>
      <dgm:t>
        <a:bodyPr/>
        <a:lstStyle/>
        <a:p>
          <a:endParaRPr lang="es-EC"/>
        </a:p>
      </dgm:t>
    </dgm:pt>
    <dgm:pt modelId="{49CCB49E-A0D1-43C8-B428-7F6DF6BFA563}" type="sibTrans" cxnId="{79776089-9DA8-4CBC-813E-6EB936204980}">
      <dgm:prSet/>
      <dgm:spPr/>
      <dgm:t>
        <a:bodyPr/>
        <a:lstStyle/>
        <a:p>
          <a:endParaRPr lang="es-EC"/>
        </a:p>
      </dgm:t>
    </dgm:pt>
    <dgm:pt modelId="{8097549C-E70A-4FB4-B598-70490AC8F9CE}">
      <dgm:prSet phldrT="[Texto]"/>
      <dgm:spPr/>
      <dgm:t>
        <a:bodyPr/>
        <a:lstStyle/>
        <a:p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Autos Liviano </a:t>
          </a:r>
        </a:p>
      </dgm:t>
    </dgm:pt>
    <dgm:pt modelId="{CCB533E8-A6C0-451F-9616-BD5F215421A3}" type="parTrans" cxnId="{E52F3BD5-6BAB-485E-9D50-DC0AE0A7ACA8}">
      <dgm:prSet/>
      <dgm:spPr/>
      <dgm:t>
        <a:bodyPr/>
        <a:lstStyle/>
        <a:p>
          <a:endParaRPr lang="es-EC"/>
        </a:p>
      </dgm:t>
    </dgm:pt>
    <dgm:pt modelId="{E462F51E-2705-4E16-AFE9-1AB22D57DB4D}" type="sibTrans" cxnId="{E52F3BD5-6BAB-485E-9D50-DC0AE0A7ACA8}">
      <dgm:prSet/>
      <dgm:spPr/>
      <dgm:t>
        <a:bodyPr/>
        <a:lstStyle/>
        <a:p>
          <a:endParaRPr lang="es-EC"/>
        </a:p>
      </dgm:t>
    </dgm:pt>
    <dgm:pt modelId="{DB78FBE3-B3EF-447A-8AA6-169937AAF535}">
      <dgm:prSet phldrT="[Texto]"/>
      <dgm:spPr/>
      <dgm:t>
        <a:bodyPr/>
        <a:lstStyle/>
        <a:p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gm:t>
    </dgm:pt>
    <dgm:pt modelId="{E5171748-EFD4-449D-9DC7-50D8515EDB90}" type="parTrans" cxnId="{47D68B38-920D-453C-94DE-3BA3ADDAC3C0}">
      <dgm:prSet/>
      <dgm:spPr/>
      <dgm:t>
        <a:bodyPr/>
        <a:lstStyle/>
        <a:p>
          <a:endParaRPr lang="es-EC"/>
        </a:p>
      </dgm:t>
    </dgm:pt>
    <dgm:pt modelId="{BD748BC1-3268-438F-AF38-3D922E6E9931}" type="sibTrans" cxnId="{47D68B38-920D-453C-94DE-3BA3ADDAC3C0}">
      <dgm:prSet/>
      <dgm:spPr/>
      <dgm:t>
        <a:bodyPr/>
        <a:lstStyle/>
        <a:p>
          <a:endParaRPr lang="es-EC"/>
        </a:p>
      </dgm:t>
    </dgm:pt>
    <dgm:pt modelId="{5849570B-F575-4EAF-910A-6B50A074298C}">
      <dgm:prSet phldrT="[Texto]"/>
      <dgm:spPr/>
      <dgm:t>
        <a:bodyPr/>
        <a:lstStyle/>
        <a:p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Motos </a:t>
          </a:r>
        </a:p>
      </dgm:t>
    </dgm:pt>
    <dgm:pt modelId="{96DF1CFB-C955-4D04-A6EC-CBAC3F39C139}" type="parTrans" cxnId="{1CD6E540-2C06-4F95-BD91-01374813BAE8}">
      <dgm:prSet/>
      <dgm:spPr/>
      <dgm:t>
        <a:bodyPr/>
        <a:lstStyle/>
        <a:p>
          <a:endParaRPr lang="es-EC"/>
        </a:p>
      </dgm:t>
    </dgm:pt>
    <dgm:pt modelId="{5DAF62C9-73D5-414D-BD35-038B1A90E6B6}" type="sibTrans" cxnId="{1CD6E540-2C06-4F95-BD91-01374813BAE8}">
      <dgm:prSet/>
      <dgm:spPr/>
      <dgm:t>
        <a:bodyPr/>
        <a:lstStyle/>
        <a:p>
          <a:endParaRPr lang="es-EC"/>
        </a:p>
      </dgm:t>
    </dgm:pt>
    <dgm:pt modelId="{B0247E50-FB8A-481C-A4C8-62BC2DA623C3}">
      <dgm:prSet phldrT="[Texto]"/>
      <dgm:spPr/>
      <dgm:t>
        <a:bodyPr/>
        <a:lstStyle/>
        <a:p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 3</a:t>
          </a:r>
        </a:p>
      </dgm:t>
    </dgm:pt>
    <dgm:pt modelId="{A2D8B02C-F990-4C49-89C0-3FDDE23A037D}" type="parTrans" cxnId="{16A73DF1-81D3-4A4B-87DB-293EEC668D00}">
      <dgm:prSet/>
      <dgm:spPr/>
      <dgm:t>
        <a:bodyPr/>
        <a:lstStyle/>
        <a:p>
          <a:endParaRPr lang="es-EC"/>
        </a:p>
      </dgm:t>
    </dgm:pt>
    <dgm:pt modelId="{2C654C37-662C-4B33-82F0-91E5BA6528FA}" type="sibTrans" cxnId="{16A73DF1-81D3-4A4B-87DB-293EEC668D00}">
      <dgm:prSet/>
      <dgm:spPr/>
      <dgm:t>
        <a:bodyPr/>
        <a:lstStyle/>
        <a:p>
          <a:endParaRPr lang="es-EC"/>
        </a:p>
      </dgm:t>
    </dgm:pt>
    <dgm:pt modelId="{795B6639-E994-46B4-99E6-4D413BA5C718}">
      <dgm:prSet/>
      <dgm:spPr/>
      <dgm:t>
        <a:bodyPr/>
        <a:lstStyle/>
        <a:p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Buses y Camiones </a:t>
          </a:r>
        </a:p>
      </dgm:t>
    </dgm:pt>
    <dgm:pt modelId="{8E175168-ABC3-45AB-B96F-2A474580B1B4}" type="parTrans" cxnId="{EBF4E6F7-F744-4BFA-AEE1-2F439CD0ED10}">
      <dgm:prSet/>
      <dgm:spPr/>
      <dgm:t>
        <a:bodyPr/>
        <a:lstStyle/>
        <a:p>
          <a:endParaRPr lang="es-EC"/>
        </a:p>
      </dgm:t>
    </dgm:pt>
    <dgm:pt modelId="{7EC4F54C-0873-403C-A866-79DEE7604401}" type="sibTrans" cxnId="{EBF4E6F7-F744-4BFA-AEE1-2F439CD0ED10}">
      <dgm:prSet/>
      <dgm:spPr/>
      <dgm:t>
        <a:bodyPr/>
        <a:lstStyle/>
        <a:p>
          <a:endParaRPr lang="es-EC"/>
        </a:p>
      </dgm:t>
    </dgm:pt>
    <dgm:pt modelId="{E9E2AC3D-08B8-43E8-B550-CAD7BBF9B866}" type="pres">
      <dgm:prSet presAssocID="{D7F58244-3754-41B4-9D1B-99C0ADA68B2B}" presName="list" presStyleCnt="0">
        <dgm:presLayoutVars>
          <dgm:dir/>
          <dgm:animLvl val="lvl"/>
        </dgm:presLayoutVars>
      </dgm:prSet>
      <dgm:spPr/>
    </dgm:pt>
    <dgm:pt modelId="{DDE80035-3E48-4B38-BA68-4A7FB89B9DA8}" type="pres">
      <dgm:prSet presAssocID="{1F27BC95-B73C-4495-BDDD-0EEBDAAFB483}" presName="posSpace" presStyleCnt="0"/>
      <dgm:spPr/>
    </dgm:pt>
    <dgm:pt modelId="{8A5B5A4C-9462-49F9-AEB9-B6D76F85B5FD}" type="pres">
      <dgm:prSet presAssocID="{1F27BC95-B73C-4495-BDDD-0EEBDAAFB483}" presName="vertFlow" presStyleCnt="0"/>
      <dgm:spPr/>
    </dgm:pt>
    <dgm:pt modelId="{00CEA5A4-339A-47B6-B4C3-E090CFA4B2C4}" type="pres">
      <dgm:prSet presAssocID="{1F27BC95-B73C-4495-BDDD-0EEBDAAFB483}" presName="topSpace" presStyleCnt="0"/>
      <dgm:spPr/>
    </dgm:pt>
    <dgm:pt modelId="{094A3808-B785-4A9F-B17E-BAE0D2C075B5}" type="pres">
      <dgm:prSet presAssocID="{1F27BC95-B73C-4495-BDDD-0EEBDAAFB483}" presName="firstComp" presStyleCnt="0"/>
      <dgm:spPr/>
    </dgm:pt>
    <dgm:pt modelId="{E563BA22-34C4-4557-A6A3-E62CEFB6D9F1}" type="pres">
      <dgm:prSet presAssocID="{1F27BC95-B73C-4495-BDDD-0EEBDAAFB483}" presName="firstChild" presStyleLbl="bgAccFollowNode1" presStyleIdx="0" presStyleCnt="3"/>
      <dgm:spPr/>
    </dgm:pt>
    <dgm:pt modelId="{1A295438-24BA-4144-AEA0-39D3B4FD4F3D}" type="pres">
      <dgm:prSet presAssocID="{1F27BC95-B73C-4495-BDDD-0EEBDAAFB483}" presName="firstChildTx" presStyleLbl="bgAccFollowNode1" presStyleIdx="0" presStyleCnt="3">
        <dgm:presLayoutVars>
          <dgm:bulletEnabled val="1"/>
        </dgm:presLayoutVars>
      </dgm:prSet>
      <dgm:spPr/>
    </dgm:pt>
    <dgm:pt modelId="{688D0C5D-8938-4019-BFB6-CDF07DACF02B}" type="pres">
      <dgm:prSet presAssocID="{1F27BC95-B73C-4495-BDDD-0EEBDAAFB483}" presName="negSpace" presStyleCnt="0"/>
      <dgm:spPr/>
    </dgm:pt>
    <dgm:pt modelId="{5D16E97E-B53F-4D8C-B3A5-2C0B8127219B}" type="pres">
      <dgm:prSet presAssocID="{1F27BC95-B73C-4495-BDDD-0EEBDAAFB483}" presName="circle" presStyleLbl="node1" presStyleIdx="0" presStyleCnt="3"/>
      <dgm:spPr/>
    </dgm:pt>
    <dgm:pt modelId="{10362592-C6F5-4466-9356-A7695D52AF99}" type="pres">
      <dgm:prSet presAssocID="{49CCB49E-A0D1-43C8-B428-7F6DF6BFA563}" presName="transSpace" presStyleCnt="0"/>
      <dgm:spPr/>
    </dgm:pt>
    <dgm:pt modelId="{C31CF60D-60E4-4095-9846-61D3F752EC64}" type="pres">
      <dgm:prSet presAssocID="{DB78FBE3-B3EF-447A-8AA6-169937AAF535}" presName="posSpace" presStyleCnt="0"/>
      <dgm:spPr/>
    </dgm:pt>
    <dgm:pt modelId="{4BC3A74B-ED41-4120-914D-64898E02A588}" type="pres">
      <dgm:prSet presAssocID="{DB78FBE3-B3EF-447A-8AA6-169937AAF535}" presName="vertFlow" presStyleCnt="0"/>
      <dgm:spPr/>
    </dgm:pt>
    <dgm:pt modelId="{F87492C7-D4A5-4A30-B491-98518A40BD7C}" type="pres">
      <dgm:prSet presAssocID="{DB78FBE3-B3EF-447A-8AA6-169937AAF535}" presName="topSpace" presStyleCnt="0"/>
      <dgm:spPr/>
    </dgm:pt>
    <dgm:pt modelId="{EB4BFF21-A0E2-464E-BDA2-D2CD8773B049}" type="pres">
      <dgm:prSet presAssocID="{DB78FBE3-B3EF-447A-8AA6-169937AAF535}" presName="firstComp" presStyleCnt="0"/>
      <dgm:spPr/>
    </dgm:pt>
    <dgm:pt modelId="{3AE466E3-5514-4EA5-A563-5AEF870A3AAF}" type="pres">
      <dgm:prSet presAssocID="{DB78FBE3-B3EF-447A-8AA6-169937AAF535}" presName="firstChild" presStyleLbl="bgAccFollowNode1" presStyleIdx="1" presStyleCnt="3"/>
      <dgm:spPr/>
    </dgm:pt>
    <dgm:pt modelId="{7287265D-521A-40E5-91E8-E1D5E81F0D1C}" type="pres">
      <dgm:prSet presAssocID="{DB78FBE3-B3EF-447A-8AA6-169937AAF535}" presName="firstChildTx" presStyleLbl="bgAccFollowNode1" presStyleIdx="1" presStyleCnt="3">
        <dgm:presLayoutVars>
          <dgm:bulletEnabled val="1"/>
        </dgm:presLayoutVars>
      </dgm:prSet>
      <dgm:spPr/>
    </dgm:pt>
    <dgm:pt modelId="{B053F185-6C29-43E3-8D2E-669B158CA2BB}" type="pres">
      <dgm:prSet presAssocID="{DB78FBE3-B3EF-447A-8AA6-169937AAF535}" presName="negSpace" presStyleCnt="0"/>
      <dgm:spPr/>
    </dgm:pt>
    <dgm:pt modelId="{BF3E37E2-0CE7-419D-AD37-87A7D72E5479}" type="pres">
      <dgm:prSet presAssocID="{DB78FBE3-B3EF-447A-8AA6-169937AAF535}" presName="circle" presStyleLbl="node1" presStyleIdx="1" presStyleCnt="3"/>
      <dgm:spPr/>
    </dgm:pt>
    <dgm:pt modelId="{ABB72120-DA52-406D-83CD-8CBBAFCAF8C6}" type="pres">
      <dgm:prSet presAssocID="{BD748BC1-3268-438F-AF38-3D922E6E9931}" presName="transSpace" presStyleCnt="0"/>
      <dgm:spPr/>
    </dgm:pt>
    <dgm:pt modelId="{28D7E232-AF88-4206-A371-75D526D327B2}" type="pres">
      <dgm:prSet presAssocID="{B0247E50-FB8A-481C-A4C8-62BC2DA623C3}" presName="posSpace" presStyleCnt="0"/>
      <dgm:spPr/>
    </dgm:pt>
    <dgm:pt modelId="{365E5A04-00E8-47B8-A3F9-88FDD0A07305}" type="pres">
      <dgm:prSet presAssocID="{B0247E50-FB8A-481C-A4C8-62BC2DA623C3}" presName="vertFlow" presStyleCnt="0"/>
      <dgm:spPr/>
    </dgm:pt>
    <dgm:pt modelId="{92B95F5B-95AC-4113-B4DB-CB8F7A78D640}" type="pres">
      <dgm:prSet presAssocID="{B0247E50-FB8A-481C-A4C8-62BC2DA623C3}" presName="topSpace" presStyleCnt="0"/>
      <dgm:spPr/>
    </dgm:pt>
    <dgm:pt modelId="{D1A1AF57-8413-456A-8FCD-68EEBCABE2AF}" type="pres">
      <dgm:prSet presAssocID="{B0247E50-FB8A-481C-A4C8-62BC2DA623C3}" presName="firstComp" presStyleCnt="0"/>
      <dgm:spPr/>
    </dgm:pt>
    <dgm:pt modelId="{2F1B3952-2427-4A93-8A12-C940C2D0297B}" type="pres">
      <dgm:prSet presAssocID="{B0247E50-FB8A-481C-A4C8-62BC2DA623C3}" presName="firstChild" presStyleLbl="bgAccFollowNode1" presStyleIdx="2" presStyleCnt="3"/>
      <dgm:spPr/>
    </dgm:pt>
    <dgm:pt modelId="{9EF447AC-875A-4DAB-ADDB-E341EE145779}" type="pres">
      <dgm:prSet presAssocID="{B0247E50-FB8A-481C-A4C8-62BC2DA623C3}" presName="firstChildTx" presStyleLbl="bgAccFollowNode1" presStyleIdx="2" presStyleCnt="3">
        <dgm:presLayoutVars>
          <dgm:bulletEnabled val="1"/>
        </dgm:presLayoutVars>
      </dgm:prSet>
      <dgm:spPr/>
    </dgm:pt>
    <dgm:pt modelId="{D00D0919-F233-4D59-B498-25BC9F610655}" type="pres">
      <dgm:prSet presAssocID="{B0247E50-FB8A-481C-A4C8-62BC2DA623C3}" presName="negSpace" presStyleCnt="0"/>
      <dgm:spPr/>
    </dgm:pt>
    <dgm:pt modelId="{250EEB56-9ACC-4921-AC07-48141E7496C2}" type="pres">
      <dgm:prSet presAssocID="{B0247E50-FB8A-481C-A4C8-62BC2DA623C3}" presName="circle" presStyleLbl="node1" presStyleIdx="2" presStyleCnt="3"/>
      <dgm:spPr/>
    </dgm:pt>
  </dgm:ptLst>
  <dgm:cxnLst>
    <dgm:cxn modelId="{47D68B38-920D-453C-94DE-3BA3ADDAC3C0}" srcId="{D7F58244-3754-41B4-9D1B-99C0ADA68B2B}" destId="{DB78FBE3-B3EF-447A-8AA6-169937AAF535}" srcOrd="1" destOrd="0" parTransId="{E5171748-EFD4-449D-9DC7-50D8515EDB90}" sibTransId="{BD748BC1-3268-438F-AF38-3D922E6E9931}"/>
    <dgm:cxn modelId="{1CD6E540-2C06-4F95-BD91-01374813BAE8}" srcId="{DB78FBE3-B3EF-447A-8AA6-169937AAF535}" destId="{5849570B-F575-4EAF-910A-6B50A074298C}" srcOrd="0" destOrd="0" parTransId="{96DF1CFB-C955-4D04-A6EC-CBAC3F39C139}" sibTransId="{5DAF62C9-73D5-414D-BD35-038B1A90E6B6}"/>
    <dgm:cxn modelId="{FFED6441-D2B2-4CF2-BE5E-AFE27F48B882}" type="presOf" srcId="{DB78FBE3-B3EF-447A-8AA6-169937AAF535}" destId="{BF3E37E2-0CE7-419D-AD37-87A7D72E5479}" srcOrd="0" destOrd="0" presId="urn:microsoft.com/office/officeart/2005/8/layout/hList9"/>
    <dgm:cxn modelId="{5801894C-63DC-4B16-B2FE-4A7FD8FECEF4}" type="presOf" srcId="{B0247E50-FB8A-481C-A4C8-62BC2DA623C3}" destId="{250EEB56-9ACC-4921-AC07-48141E7496C2}" srcOrd="0" destOrd="0" presId="urn:microsoft.com/office/officeart/2005/8/layout/hList9"/>
    <dgm:cxn modelId="{AC469273-E4A7-4C48-9564-014F8CB9F3F6}" type="presOf" srcId="{1F27BC95-B73C-4495-BDDD-0EEBDAAFB483}" destId="{5D16E97E-B53F-4D8C-B3A5-2C0B8127219B}" srcOrd="0" destOrd="0" presId="urn:microsoft.com/office/officeart/2005/8/layout/hList9"/>
    <dgm:cxn modelId="{FB558C7A-44E2-4489-9F83-73C4A557626E}" type="presOf" srcId="{8097549C-E70A-4FB4-B598-70490AC8F9CE}" destId="{E563BA22-34C4-4557-A6A3-E62CEFB6D9F1}" srcOrd="0" destOrd="0" presId="urn:microsoft.com/office/officeart/2005/8/layout/hList9"/>
    <dgm:cxn modelId="{79776089-9DA8-4CBC-813E-6EB936204980}" srcId="{D7F58244-3754-41B4-9D1B-99C0ADA68B2B}" destId="{1F27BC95-B73C-4495-BDDD-0EEBDAAFB483}" srcOrd="0" destOrd="0" parTransId="{C675F05C-EEDA-4847-8884-78835D378739}" sibTransId="{49CCB49E-A0D1-43C8-B428-7F6DF6BFA563}"/>
    <dgm:cxn modelId="{8A376095-1820-4481-B86C-61DD2FE82736}" type="presOf" srcId="{5849570B-F575-4EAF-910A-6B50A074298C}" destId="{3AE466E3-5514-4EA5-A563-5AEF870A3AAF}" srcOrd="0" destOrd="0" presId="urn:microsoft.com/office/officeart/2005/8/layout/hList9"/>
    <dgm:cxn modelId="{AB7D3CA9-5355-4FFF-9E7B-DBA1008C4D2B}" type="presOf" srcId="{795B6639-E994-46B4-99E6-4D413BA5C718}" destId="{2F1B3952-2427-4A93-8A12-C940C2D0297B}" srcOrd="0" destOrd="0" presId="urn:microsoft.com/office/officeart/2005/8/layout/hList9"/>
    <dgm:cxn modelId="{A236D3D1-0751-465C-A1AB-474D41FD4469}" type="presOf" srcId="{795B6639-E994-46B4-99E6-4D413BA5C718}" destId="{9EF447AC-875A-4DAB-ADDB-E341EE145779}" srcOrd="1" destOrd="0" presId="urn:microsoft.com/office/officeart/2005/8/layout/hList9"/>
    <dgm:cxn modelId="{E52F3BD5-6BAB-485E-9D50-DC0AE0A7ACA8}" srcId="{1F27BC95-B73C-4495-BDDD-0EEBDAAFB483}" destId="{8097549C-E70A-4FB4-B598-70490AC8F9CE}" srcOrd="0" destOrd="0" parTransId="{CCB533E8-A6C0-451F-9616-BD5F215421A3}" sibTransId="{E462F51E-2705-4E16-AFE9-1AB22D57DB4D}"/>
    <dgm:cxn modelId="{CA35A1EC-6D8D-45A3-A558-C9CD335CCC8A}" type="presOf" srcId="{5849570B-F575-4EAF-910A-6B50A074298C}" destId="{7287265D-521A-40E5-91E8-E1D5E81F0D1C}" srcOrd="1" destOrd="0" presId="urn:microsoft.com/office/officeart/2005/8/layout/hList9"/>
    <dgm:cxn modelId="{16A73DF1-81D3-4A4B-87DB-293EEC668D00}" srcId="{D7F58244-3754-41B4-9D1B-99C0ADA68B2B}" destId="{B0247E50-FB8A-481C-A4C8-62BC2DA623C3}" srcOrd="2" destOrd="0" parTransId="{A2D8B02C-F990-4C49-89C0-3FDDE23A037D}" sibTransId="{2C654C37-662C-4B33-82F0-91E5BA6528FA}"/>
    <dgm:cxn modelId="{EBF4E6F7-F744-4BFA-AEE1-2F439CD0ED10}" srcId="{B0247E50-FB8A-481C-A4C8-62BC2DA623C3}" destId="{795B6639-E994-46B4-99E6-4D413BA5C718}" srcOrd="0" destOrd="0" parTransId="{8E175168-ABC3-45AB-B96F-2A474580B1B4}" sibTransId="{7EC4F54C-0873-403C-A866-79DEE7604401}"/>
    <dgm:cxn modelId="{72A928FE-0962-4046-BE75-E7C3CE5FF851}" type="presOf" srcId="{D7F58244-3754-41B4-9D1B-99C0ADA68B2B}" destId="{E9E2AC3D-08B8-43E8-B550-CAD7BBF9B866}" srcOrd="0" destOrd="0" presId="urn:microsoft.com/office/officeart/2005/8/layout/hList9"/>
    <dgm:cxn modelId="{90F9E4FF-B6DB-4AD8-BA0E-638931C3EFF7}" type="presOf" srcId="{8097549C-E70A-4FB4-B598-70490AC8F9CE}" destId="{1A295438-24BA-4144-AEA0-39D3B4FD4F3D}" srcOrd="1" destOrd="0" presId="urn:microsoft.com/office/officeart/2005/8/layout/hList9"/>
    <dgm:cxn modelId="{978452D9-2C69-4D71-9A7F-732A29A68385}" type="presParOf" srcId="{E9E2AC3D-08B8-43E8-B550-CAD7BBF9B866}" destId="{DDE80035-3E48-4B38-BA68-4A7FB89B9DA8}" srcOrd="0" destOrd="0" presId="urn:microsoft.com/office/officeart/2005/8/layout/hList9"/>
    <dgm:cxn modelId="{B3F448BF-B99B-4AAB-94AC-18C8C96BCA8F}" type="presParOf" srcId="{E9E2AC3D-08B8-43E8-B550-CAD7BBF9B866}" destId="{8A5B5A4C-9462-49F9-AEB9-B6D76F85B5FD}" srcOrd="1" destOrd="0" presId="urn:microsoft.com/office/officeart/2005/8/layout/hList9"/>
    <dgm:cxn modelId="{23F5106F-42E6-4FDC-9F79-AF772551BAB8}" type="presParOf" srcId="{8A5B5A4C-9462-49F9-AEB9-B6D76F85B5FD}" destId="{00CEA5A4-339A-47B6-B4C3-E090CFA4B2C4}" srcOrd="0" destOrd="0" presId="urn:microsoft.com/office/officeart/2005/8/layout/hList9"/>
    <dgm:cxn modelId="{A41F3414-FA20-4783-A2D9-5ABCAF0B5776}" type="presParOf" srcId="{8A5B5A4C-9462-49F9-AEB9-B6D76F85B5FD}" destId="{094A3808-B785-4A9F-B17E-BAE0D2C075B5}" srcOrd="1" destOrd="0" presId="urn:microsoft.com/office/officeart/2005/8/layout/hList9"/>
    <dgm:cxn modelId="{2D454C17-4EB3-4757-99ED-F0E9362A1188}" type="presParOf" srcId="{094A3808-B785-4A9F-B17E-BAE0D2C075B5}" destId="{E563BA22-34C4-4557-A6A3-E62CEFB6D9F1}" srcOrd="0" destOrd="0" presId="urn:microsoft.com/office/officeart/2005/8/layout/hList9"/>
    <dgm:cxn modelId="{DE639548-F484-4F3E-B0E6-5BDCD6D9335F}" type="presParOf" srcId="{094A3808-B785-4A9F-B17E-BAE0D2C075B5}" destId="{1A295438-24BA-4144-AEA0-39D3B4FD4F3D}" srcOrd="1" destOrd="0" presId="urn:microsoft.com/office/officeart/2005/8/layout/hList9"/>
    <dgm:cxn modelId="{9012605D-2B0E-46EB-9F47-329EAC2FA6AC}" type="presParOf" srcId="{E9E2AC3D-08B8-43E8-B550-CAD7BBF9B866}" destId="{688D0C5D-8938-4019-BFB6-CDF07DACF02B}" srcOrd="2" destOrd="0" presId="urn:microsoft.com/office/officeart/2005/8/layout/hList9"/>
    <dgm:cxn modelId="{D21A1FC9-E135-4A4F-BF22-953778BE52C9}" type="presParOf" srcId="{E9E2AC3D-08B8-43E8-B550-CAD7BBF9B866}" destId="{5D16E97E-B53F-4D8C-B3A5-2C0B8127219B}" srcOrd="3" destOrd="0" presId="urn:microsoft.com/office/officeart/2005/8/layout/hList9"/>
    <dgm:cxn modelId="{3B1FD4B7-CF93-489D-9E9A-2076E4519F38}" type="presParOf" srcId="{E9E2AC3D-08B8-43E8-B550-CAD7BBF9B866}" destId="{10362592-C6F5-4466-9356-A7695D52AF99}" srcOrd="4" destOrd="0" presId="urn:microsoft.com/office/officeart/2005/8/layout/hList9"/>
    <dgm:cxn modelId="{48207FAD-B78B-4309-914B-32F7C4E85CD2}" type="presParOf" srcId="{E9E2AC3D-08B8-43E8-B550-CAD7BBF9B866}" destId="{C31CF60D-60E4-4095-9846-61D3F752EC64}" srcOrd="5" destOrd="0" presId="urn:microsoft.com/office/officeart/2005/8/layout/hList9"/>
    <dgm:cxn modelId="{A1CF9E8E-F97F-4801-B88E-D733D30822EF}" type="presParOf" srcId="{E9E2AC3D-08B8-43E8-B550-CAD7BBF9B866}" destId="{4BC3A74B-ED41-4120-914D-64898E02A588}" srcOrd="6" destOrd="0" presId="urn:microsoft.com/office/officeart/2005/8/layout/hList9"/>
    <dgm:cxn modelId="{DC551F0D-E092-4308-A1B6-B317CCEF989A}" type="presParOf" srcId="{4BC3A74B-ED41-4120-914D-64898E02A588}" destId="{F87492C7-D4A5-4A30-B491-98518A40BD7C}" srcOrd="0" destOrd="0" presId="urn:microsoft.com/office/officeart/2005/8/layout/hList9"/>
    <dgm:cxn modelId="{D46A55ED-7E64-49BB-8D0F-0B14DBD5F44D}" type="presParOf" srcId="{4BC3A74B-ED41-4120-914D-64898E02A588}" destId="{EB4BFF21-A0E2-464E-BDA2-D2CD8773B049}" srcOrd="1" destOrd="0" presId="urn:microsoft.com/office/officeart/2005/8/layout/hList9"/>
    <dgm:cxn modelId="{2F33DA2F-35CC-4EA8-9760-EDABC6B0A223}" type="presParOf" srcId="{EB4BFF21-A0E2-464E-BDA2-D2CD8773B049}" destId="{3AE466E3-5514-4EA5-A563-5AEF870A3AAF}" srcOrd="0" destOrd="0" presId="urn:microsoft.com/office/officeart/2005/8/layout/hList9"/>
    <dgm:cxn modelId="{6FF6EAFC-C8AE-4690-A1EC-3084917792FC}" type="presParOf" srcId="{EB4BFF21-A0E2-464E-BDA2-D2CD8773B049}" destId="{7287265D-521A-40E5-91E8-E1D5E81F0D1C}" srcOrd="1" destOrd="0" presId="urn:microsoft.com/office/officeart/2005/8/layout/hList9"/>
    <dgm:cxn modelId="{5F23BAFD-7DBC-4B37-8FB5-15BB82881B5B}" type="presParOf" srcId="{E9E2AC3D-08B8-43E8-B550-CAD7BBF9B866}" destId="{B053F185-6C29-43E3-8D2E-669B158CA2BB}" srcOrd="7" destOrd="0" presId="urn:microsoft.com/office/officeart/2005/8/layout/hList9"/>
    <dgm:cxn modelId="{72228195-8289-4114-AD99-92EBEC413C54}" type="presParOf" srcId="{E9E2AC3D-08B8-43E8-B550-CAD7BBF9B866}" destId="{BF3E37E2-0CE7-419D-AD37-87A7D72E5479}" srcOrd="8" destOrd="0" presId="urn:microsoft.com/office/officeart/2005/8/layout/hList9"/>
    <dgm:cxn modelId="{55AA63CF-6B9C-439E-8F3A-5C321C55B23F}" type="presParOf" srcId="{E9E2AC3D-08B8-43E8-B550-CAD7BBF9B866}" destId="{ABB72120-DA52-406D-83CD-8CBBAFCAF8C6}" srcOrd="9" destOrd="0" presId="urn:microsoft.com/office/officeart/2005/8/layout/hList9"/>
    <dgm:cxn modelId="{D9DB6BCC-6D20-4886-A369-D4B855ECA28D}" type="presParOf" srcId="{E9E2AC3D-08B8-43E8-B550-CAD7BBF9B866}" destId="{28D7E232-AF88-4206-A371-75D526D327B2}" srcOrd="10" destOrd="0" presId="urn:microsoft.com/office/officeart/2005/8/layout/hList9"/>
    <dgm:cxn modelId="{0CBB824C-AFF0-49D0-84DD-CEE15EB245F3}" type="presParOf" srcId="{E9E2AC3D-08B8-43E8-B550-CAD7BBF9B866}" destId="{365E5A04-00E8-47B8-A3F9-88FDD0A07305}" srcOrd="11" destOrd="0" presId="urn:microsoft.com/office/officeart/2005/8/layout/hList9"/>
    <dgm:cxn modelId="{EAAD24E9-A492-41D9-99B0-C5D6C838D5CE}" type="presParOf" srcId="{365E5A04-00E8-47B8-A3F9-88FDD0A07305}" destId="{92B95F5B-95AC-4113-B4DB-CB8F7A78D640}" srcOrd="0" destOrd="0" presId="urn:microsoft.com/office/officeart/2005/8/layout/hList9"/>
    <dgm:cxn modelId="{B79C8798-B947-41CB-BF9C-A23EAE7DDBF0}" type="presParOf" srcId="{365E5A04-00E8-47B8-A3F9-88FDD0A07305}" destId="{D1A1AF57-8413-456A-8FCD-68EEBCABE2AF}" srcOrd="1" destOrd="0" presId="urn:microsoft.com/office/officeart/2005/8/layout/hList9"/>
    <dgm:cxn modelId="{1C84637E-37B8-4799-967F-A5F955E38FFE}" type="presParOf" srcId="{D1A1AF57-8413-456A-8FCD-68EEBCABE2AF}" destId="{2F1B3952-2427-4A93-8A12-C940C2D0297B}" srcOrd="0" destOrd="0" presId="urn:microsoft.com/office/officeart/2005/8/layout/hList9"/>
    <dgm:cxn modelId="{848D0E2E-883A-4787-8FAD-0F56B0CF9EE0}" type="presParOf" srcId="{D1A1AF57-8413-456A-8FCD-68EEBCABE2AF}" destId="{9EF447AC-875A-4DAB-ADDB-E341EE145779}" srcOrd="1" destOrd="0" presId="urn:microsoft.com/office/officeart/2005/8/layout/hList9"/>
    <dgm:cxn modelId="{3C1E4F50-F618-47EB-8135-D4B1C753AE44}" type="presParOf" srcId="{E9E2AC3D-08B8-43E8-B550-CAD7BBF9B866}" destId="{D00D0919-F233-4D59-B498-25BC9F610655}" srcOrd="12" destOrd="0" presId="urn:microsoft.com/office/officeart/2005/8/layout/hList9"/>
    <dgm:cxn modelId="{3E3D174D-38E2-4C9D-B38D-0F412B8EC7C1}" type="presParOf" srcId="{E9E2AC3D-08B8-43E8-B550-CAD7BBF9B866}" destId="{250EEB56-9ACC-4921-AC07-48141E7496C2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007BA67-B9D0-476D-8F02-F8B73918C416}" type="doc">
      <dgm:prSet loTypeId="urn:microsoft.com/office/officeart/2008/layout/PictureStrips" loCatId="list" qsTypeId="urn:microsoft.com/office/officeart/2005/8/quickstyle/simple2" qsCatId="simple" csTypeId="urn:microsoft.com/office/officeart/2005/8/colors/accent0_1" csCatId="mainScheme" phldr="1"/>
      <dgm:spPr/>
    </dgm:pt>
    <dgm:pt modelId="{1B8A0F72-A322-47A6-AEB4-AFD100260C61}">
      <dgm:prSet phldrT="[Texto]"/>
      <dgm:spPr/>
      <dgm:t>
        <a:bodyPr/>
        <a:lstStyle/>
        <a:p>
          <a:pPr algn="ctr"/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Sector Automotriz –Participación en el mercado Nacional </a:t>
          </a:r>
        </a:p>
      </dgm:t>
    </dgm:pt>
    <dgm:pt modelId="{629699B8-AE0E-4FAF-88B0-F56F62EEC949}" type="parTrans" cxnId="{B607173B-D5D2-4E4F-A601-E94C3CF4ED48}">
      <dgm:prSet/>
      <dgm:spPr/>
      <dgm:t>
        <a:bodyPr/>
        <a:lstStyle/>
        <a:p>
          <a:endParaRPr lang="es-EC"/>
        </a:p>
      </dgm:t>
    </dgm:pt>
    <dgm:pt modelId="{E7BCFFD0-9547-471D-AADA-71029944D314}" type="sibTrans" cxnId="{B607173B-D5D2-4E4F-A601-E94C3CF4ED48}">
      <dgm:prSet/>
      <dgm:spPr/>
      <dgm:t>
        <a:bodyPr/>
        <a:lstStyle/>
        <a:p>
          <a:endParaRPr lang="es-EC"/>
        </a:p>
      </dgm:t>
    </dgm:pt>
    <dgm:pt modelId="{2FF79C6C-7F28-4DEB-8C4E-3DC408941029}">
      <dgm:prSet phldrT="[Texto]"/>
      <dgm:spPr/>
      <dgm:t>
        <a:bodyPr/>
        <a:lstStyle/>
        <a:p>
          <a:pPr algn="ctr"/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Producción Nacional-Importación de Vehículos </a:t>
          </a:r>
        </a:p>
      </dgm:t>
    </dgm:pt>
    <dgm:pt modelId="{95B74313-4F01-4FA9-B96A-6E4AF45F0269}" type="parTrans" cxnId="{987408A8-BB5D-46AB-A8F8-46F6A575937B}">
      <dgm:prSet/>
      <dgm:spPr/>
      <dgm:t>
        <a:bodyPr/>
        <a:lstStyle/>
        <a:p>
          <a:endParaRPr lang="es-EC"/>
        </a:p>
      </dgm:t>
    </dgm:pt>
    <dgm:pt modelId="{2AA19D19-4759-473F-BA96-4BF7F8B4D344}" type="sibTrans" cxnId="{987408A8-BB5D-46AB-A8F8-46F6A575937B}">
      <dgm:prSet/>
      <dgm:spPr/>
      <dgm:t>
        <a:bodyPr/>
        <a:lstStyle/>
        <a:p>
          <a:endParaRPr lang="es-EC"/>
        </a:p>
      </dgm:t>
    </dgm:pt>
    <dgm:pt modelId="{0452C102-6918-46AD-8A91-06527929B7DB}">
      <dgm:prSet phldrT="[Texto]"/>
      <dgm:spPr/>
      <dgm:t>
        <a:bodyPr/>
        <a:lstStyle/>
        <a:p>
          <a:pPr algn="ctr"/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Defensa de la Industria Nacional </a:t>
          </a:r>
        </a:p>
      </dgm:t>
    </dgm:pt>
    <dgm:pt modelId="{D579715F-74FB-4756-92A2-B618EAC2BD07}" type="parTrans" cxnId="{01DA252B-8F27-477A-BD33-82426D7372F4}">
      <dgm:prSet/>
      <dgm:spPr/>
      <dgm:t>
        <a:bodyPr/>
        <a:lstStyle/>
        <a:p>
          <a:endParaRPr lang="es-EC"/>
        </a:p>
      </dgm:t>
    </dgm:pt>
    <dgm:pt modelId="{95A97DC7-A3B7-40C1-92D0-80D339B4EA16}" type="sibTrans" cxnId="{01DA252B-8F27-477A-BD33-82426D7372F4}">
      <dgm:prSet/>
      <dgm:spPr/>
      <dgm:t>
        <a:bodyPr/>
        <a:lstStyle/>
        <a:p>
          <a:endParaRPr lang="es-EC"/>
        </a:p>
      </dgm:t>
    </dgm:pt>
    <dgm:pt modelId="{1BE4E2DA-86AD-4C36-8E53-6BCDAD5009C0}">
      <dgm:prSet phldrT="[Texto]"/>
      <dgm:spPr/>
      <dgm:t>
        <a:bodyPr/>
        <a:lstStyle/>
        <a:p>
          <a:pPr algn="ctr"/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Importaciones de Autopartes desde la Unión Europea </a:t>
          </a:r>
        </a:p>
      </dgm:t>
    </dgm:pt>
    <dgm:pt modelId="{CAF49935-7723-47BB-9499-78338496F9FC}" type="parTrans" cxnId="{42DC89C7-21D9-4379-82A8-190157EA9DE8}">
      <dgm:prSet/>
      <dgm:spPr/>
      <dgm:t>
        <a:bodyPr/>
        <a:lstStyle/>
        <a:p>
          <a:endParaRPr lang="es-EC"/>
        </a:p>
      </dgm:t>
    </dgm:pt>
    <dgm:pt modelId="{5A27D033-A446-4E8B-9E5C-BD77DC6D2805}" type="sibTrans" cxnId="{42DC89C7-21D9-4379-82A8-190157EA9DE8}">
      <dgm:prSet/>
      <dgm:spPr/>
      <dgm:t>
        <a:bodyPr/>
        <a:lstStyle/>
        <a:p>
          <a:endParaRPr lang="es-EC"/>
        </a:p>
      </dgm:t>
    </dgm:pt>
    <dgm:pt modelId="{DE49FD0E-3B03-4807-8E66-B0071BD003E2}">
      <dgm:prSet phldrT="[Texto]"/>
      <dgm:spPr/>
      <dgm:t>
        <a:bodyPr/>
        <a:lstStyle/>
        <a:p>
          <a:pPr algn="ctr"/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Teoría de Heckscher-Ohlin</a:t>
          </a:r>
        </a:p>
      </dgm:t>
    </dgm:pt>
    <dgm:pt modelId="{A8FFBDB8-1A55-40DC-AF44-755C160FCC21}" type="parTrans" cxnId="{CCCAF114-B47D-4919-AE76-168F86719654}">
      <dgm:prSet/>
      <dgm:spPr/>
      <dgm:t>
        <a:bodyPr/>
        <a:lstStyle/>
        <a:p>
          <a:endParaRPr lang="es-EC"/>
        </a:p>
      </dgm:t>
    </dgm:pt>
    <dgm:pt modelId="{EF46D5E8-5B82-41BE-B00F-B62D398AC702}" type="sibTrans" cxnId="{CCCAF114-B47D-4919-AE76-168F86719654}">
      <dgm:prSet/>
      <dgm:spPr/>
      <dgm:t>
        <a:bodyPr/>
        <a:lstStyle/>
        <a:p>
          <a:endParaRPr lang="es-EC"/>
        </a:p>
      </dgm:t>
    </dgm:pt>
    <dgm:pt modelId="{994D7370-97D4-4938-93E3-361CBD5A094A}">
      <dgm:prSet phldrT="[Texto]"/>
      <dgm:spPr/>
      <dgm:t>
        <a:bodyPr/>
        <a:lstStyle/>
        <a:p>
          <a:pPr algn="ctr"/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Parque Automotor del Ecuador </a:t>
          </a:r>
        </a:p>
      </dgm:t>
    </dgm:pt>
    <dgm:pt modelId="{E1CB58D9-4AD6-4E22-821B-B00180ACFD52}" type="parTrans" cxnId="{EDC67ABD-EFD7-49E3-855C-612BF86E2A1D}">
      <dgm:prSet/>
      <dgm:spPr/>
      <dgm:t>
        <a:bodyPr/>
        <a:lstStyle/>
        <a:p>
          <a:endParaRPr lang="es-EC"/>
        </a:p>
      </dgm:t>
    </dgm:pt>
    <dgm:pt modelId="{08D79AC8-BF0A-4A93-BB76-E19CBCD0D7BE}" type="sibTrans" cxnId="{EDC67ABD-EFD7-49E3-855C-612BF86E2A1D}">
      <dgm:prSet/>
      <dgm:spPr/>
      <dgm:t>
        <a:bodyPr/>
        <a:lstStyle/>
        <a:p>
          <a:endParaRPr lang="es-EC"/>
        </a:p>
      </dgm:t>
    </dgm:pt>
    <dgm:pt modelId="{8624BE19-9FB0-4C3F-AA37-244B0DB2EEC3}">
      <dgm:prSet phldrT="[Texto]"/>
      <dgm:spPr/>
      <dgm:t>
        <a:bodyPr/>
        <a:lstStyle/>
        <a:p>
          <a:pPr algn="ctr"/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Precios Accesibles para Consumidores </a:t>
          </a:r>
        </a:p>
      </dgm:t>
    </dgm:pt>
    <dgm:pt modelId="{641FD8B4-D331-4E2E-86EB-C25F25054AAC}" type="parTrans" cxnId="{E4082D73-FB10-4D6A-BF08-C3EC2AE0F955}">
      <dgm:prSet/>
      <dgm:spPr/>
      <dgm:t>
        <a:bodyPr/>
        <a:lstStyle/>
        <a:p>
          <a:endParaRPr lang="es-EC"/>
        </a:p>
      </dgm:t>
    </dgm:pt>
    <dgm:pt modelId="{A768F889-D702-41BB-953C-2C3139D25BC2}" type="sibTrans" cxnId="{E4082D73-FB10-4D6A-BF08-C3EC2AE0F955}">
      <dgm:prSet/>
      <dgm:spPr/>
      <dgm:t>
        <a:bodyPr/>
        <a:lstStyle/>
        <a:p>
          <a:endParaRPr lang="es-EC"/>
        </a:p>
      </dgm:t>
    </dgm:pt>
    <dgm:pt modelId="{4785B238-858F-4185-A362-76348E5AD59E}" type="pres">
      <dgm:prSet presAssocID="{9007BA67-B9D0-476D-8F02-F8B73918C416}" presName="Name0" presStyleCnt="0">
        <dgm:presLayoutVars>
          <dgm:dir/>
          <dgm:resizeHandles val="exact"/>
        </dgm:presLayoutVars>
      </dgm:prSet>
      <dgm:spPr/>
    </dgm:pt>
    <dgm:pt modelId="{2FFCBBF3-E280-4ECD-BB1C-ECE286242FCB}" type="pres">
      <dgm:prSet presAssocID="{1B8A0F72-A322-47A6-AEB4-AFD100260C61}" presName="composite" presStyleCnt="0"/>
      <dgm:spPr/>
    </dgm:pt>
    <dgm:pt modelId="{128020AC-A177-4CF8-B872-4F45C527E2CB}" type="pres">
      <dgm:prSet presAssocID="{1B8A0F72-A322-47A6-AEB4-AFD100260C61}" presName="rect1" presStyleLbl="trAlignAcc1" presStyleIdx="0" presStyleCnt="7">
        <dgm:presLayoutVars>
          <dgm:bulletEnabled val="1"/>
        </dgm:presLayoutVars>
      </dgm:prSet>
      <dgm:spPr/>
    </dgm:pt>
    <dgm:pt modelId="{49BD3B7B-B86E-43A5-9BCB-4F04207F833B}" type="pres">
      <dgm:prSet presAssocID="{1B8A0F72-A322-47A6-AEB4-AFD100260C61}" presName="rect2" presStyleLbl="fgImgPlace1" presStyleIdx="0" presStyleCnt="7"/>
      <dgm:spPr>
        <a:blipFill rotWithShape="1">
          <a:blip xmlns:r="http://schemas.openxmlformats.org/officeDocument/2006/relationships" r:embed="rId1"/>
          <a:srcRect/>
          <a:stretch>
            <a:fillRect l="-64000" r="-64000"/>
          </a:stretch>
        </a:blipFill>
      </dgm:spPr>
    </dgm:pt>
    <dgm:pt modelId="{31BF9E48-BA23-4476-B52C-E5C6209EC18D}" type="pres">
      <dgm:prSet presAssocID="{E7BCFFD0-9547-471D-AADA-71029944D314}" presName="sibTrans" presStyleCnt="0"/>
      <dgm:spPr/>
    </dgm:pt>
    <dgm:pt modelId="{B21798D4-E6D4-4474-8BE6-547D205DA0A1}" type="pres">
      <dgm:prSet presAssocID="{2FF79C6C-7F28-4DEB-8C4E-3DC408941029}" presName="composite" presStyleCnt="0"/>
      <dgm:spPr/>
    </dgm:pt>
    <dgm:pt modelId="{0ACCC9FA-1CBB-49A4-B867-78A7BC08C317}" type="pres">
      <dgm:prSet presAssocID="{2FF79C6C-7F28-4DEB-8C4E-3DC408941029}" presName="rect1" presStyleLbl="trAlignAcc1" presStyleIdx="1" presStyleCnt="7">
        <dgm:presLayoutVars>
          <dgm:bulletEnabled val="1"/>
        </dgm:presLayoutVars>
      </dgm:prSet>
      <dgm:spPr/>
    </dgm:pt>
    <dgm:pt modelId="{B818F684-E3E9-4679-914B-D6E4123B6771}" type="pres">
      <dgm:prSet presAssocID="{2FF79C6C-7F28-4DEB-8C4E-3DC408941029}" presName="rect2" presStyleLbl="fgImgPlace1" presStyleIdx="1" presStyleCnt="7"/>
      <dgm:spPr>
        <a:blipFill rotWithShape="1">
          <a:blip xmlns:r="http://schemas.openxmlformats.org/officeDocument/2006/relationships" r:embed="rId2"/>
          <a:srcRect/>
          <a:stretch>
            <a:fillRect l="-84000" r="-84000"/>
          </a:stretch>
        </a:blipFill>
      </dgm:spPr>
    </dgm:pt>
    <dgm:pt modelId="{889E8009-3B32-4116-8CE3-D55884101D73}" type="pres">
      <dgm:prSet presAssocID="{2AA19D19-4759-473F-BA96-4BF7F8B4D344}" presName="sibTrans" presStyleCnt="0"/>
      <dgm:spPr/>
    </dgm:pt>
    <dgm:pt modelId="{FE2F64C1-23F8-41CC-8E2A-47B3537941D4}" type="pres">
      <dgm:prSet presAssocID="{0452C102-6918-46AD-8A91-06527929B7DB}" presName="composite" presStyleCnt="0"/>
      <dgm:spPr/>
    </dgm:pt>
    <dgm:pt modelId="{60DA185A-1100-4FE3-8FD2-2373432E8605}" type="pres">
      <dgm:prSet presAssocID="{0452C102-6918-46AD-8A91-06527929B7DB}" presName="rect1" presStyleLbl="trAlignAcc1" presStyleIdx="2" presStyleCnt="7">
        <dgm:presLayoutVars>
          <dgm:bulletEnabled val="1"/>
        </dgm:presLayoutVars>
      </dgm:prSet>
      <dgm:spPr/>
    </dgm:pt>
    <dgm:pt modelId="{B2899555-6D10-4994-9C89-45E24366B81C}" type="pres">
      <dgm:prSet presAssocID="{0452C102-6918-46AD-8A91-06527929B7DB}" presName="rect2" presStyleLbl="fgImgPlace1" presStyleIdx="2" presStyleCnt="7"/>
      <dgm:spPr>
        <a:blipFill rotWithShape="1">
          <a:blip xmlns:r="http://schemas.openxmlformats.org/officeDocument/2006/relationships" r:embed="rId3"/>
          <a:srcRect/>
          <a:stretch>
            <a:fillRect l="-83000" r="-83000"/>
          </a:stretch>
        </a:blipFill>
      </dgm:spPr>
    </dgm:pt>
    <dgm:pt modelId="{30F826F9-9EF7-4BAA-BEE5-AE8720B217A9}" type="pres">
      <dgm:prSet presAssocID="{95A97DC7-A3B7-40C1-92D0-80D339B4EA16}" presName="sibTrans" presStyleCnt="0"/>
      <dgm:spPr/>
    </dgm:pt>
    <dgm:pt modelId="{6CC5D40D-1B50-44E1-97CB-AE2957E45404}" type="pres">
      <dgm:prSet presAssocID="{1BE4E2DA-86AD-4C36-8E53-6BCDAD5009C0}" presName="composite" presStyleCnt="0"/>
      <dgm:spPr/>
    </dgm:pt>
    <dgm:pt modelId="{6F3AA1D1-2312-4932-A8EF-5008560E99D7}" type="pres">
      <dgm:prSet presAssocID="{1BE4E2DA-86AD-4C36-8E53-6BCDAD5009C0}" presName="rect1" presStyleLbl="trAlignAcc1" presStyleIdx="3" presStyleCnt="7">
        <dgm:presLayoutVars>
          <dgm:bulletEnabled val="1"/>
        </dgm:presLayoutVars>
      </dgm:prSet>
      <dgm:spPr/>
    </dgm:pt>
    <dgm:pt modelId="{A3A72463-EB58-4AE5-9029-7829FB7F01AC}" type="pres">
      <dgm:prSet presAssocID="{1BE4E2DA-86AD-4C36-8E53-6BCDAD5009C0}" presName="rect2" presStyleLbl="fgImgPlace1" presStyleIdx="3" presStyleCnt="7"/>
      <dgm:spPr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  <dgm:pt modelId="{E98E62EC-463B-4AF8-ACF5-05C75787ADC7}" type="pres">
      <dgm:prSet presAssocID="{5A27D033-A446-4E8B-9E5C-BD77DC6D2805}" presName="sibTrans" presStyleCnt="0"/>
      <dgm:spPr/>
    </dgm:pt>
    <dgm:pt modelId="{88A2A8A5-23BA-489D-9239-8E56A1FC77C1}" type="pres">
      <dgm:prSet presAssocID="{DE49FD0E-3B03-4807-8E66-B0071BD003E2}" presName="composite" presStyleCnt="0"/>
      <dgm:spPr/>
    </dgm:pt>
    <dgm:pt modelId="{9D6C0941-7845-4017-AA89-CB74296AA348}" type="pres">
      <dgm:prSet presAssocID="{DE49FD0E-3B03-4807-8E66-B0071BD003E2}" presName="rect1" presStyleLbl="trAlignAcc1" presStyleIdx="4" presStyleCnt="7">
        <dgm:presLayoutVars>
          <dgm:bulletEnabled val="1"/>
        </dgm:presLayoutVars>
      </dgm:prSet>
      <dgm:spPr/>
    </dgm:pt>
    <dgm:pt modelId="{95FA5981-DA07-46B0-A2E1-0193F87E8652}" type="pres">
      <dgm:prSet presAssocID="{DE49FD0E-3B03-4807-8E66-B0071BD003E2}" presName="rect2" presStyleLbl="fgImgPlace1" presStyleIdx="4" presStyleCnt="7"/>
      <dgm:spPr>
        <a:blipFill rotWithShape="1">
          <a:blip xmlns:r="http://schemas.openxmlformats.org/officeDocument/2006/relationships" r:embed="rId5"/>
          <a:srcRect/>
          <a:stretch>
            <a:fillRect l="-32000" r="-32000"/>
          </a:stretch>
        </a:blipFill>
      </dgm:spPr>
    </dgm:pt>
    <dgm:pt modelId="{C84978B2-B53E-4421-8694-042232FB577D}" type="pres">
      <dgm:prSet presAssocID="{EF46D5E8-5B82-41BE-B00F-B62D398AC702}" presName="sibTrans" presStyleCnt="0"/>
      <dgm:spPr/>
    </dgm:pt>
    <dgm:pt modelId="{6B4CB96A-C95F-4462-A2D0-360A36880C1C}" type="pres">
      <dgm:prSet presAssocID="{994D7370-97D4-4938-93E3-361CBD5A094A}" presName="composite" presStyleCnt="0"/>
      <dgm:spPr/>
    </dgm:pt>
    <dgm:pt modelId="{26E5C4AC-0677-4113-9102-91D145520A45}" type="pres">
      <dgm:prSet presAssocID="{994D7370-97D4-4938-93E3-361CBD5A094A}" presName="rect1" presStyleLbl="trAlignAcc1" presStyleIdx="5" presStyleCnt="7">
        <dgm:presLayoutVars>
          <dgm:bulletEnabled val="1"/>
        </dgm:presLayoutVars>
      </dgm:prSet>
      <dgm:spPr/>
    </dgm:pt>
    <dgm:pt modelId="{0751ACE4-CED1-417B-BBDB-13220D3EE634}" type="pres">
      <dgm:prSet presAssocID="{994D7370-97D4-4938-93E3-361CBD5A094A}" presName="rect2" presStyleLbl="fgImgPlace1" presStyleIdx="5" presStyleCnt="7"/>
      <dgm:spPr>
        <a:blipFill rotWithShape="1">
          <a:blip xmlns:r="http://schemas.openxmlformats.org/officeDocument/2006/relationships" r:embed="rId6"/>
          <a:srcRect/>
          <a:stretch>
            <a:fillRect l="-74000" r="-74000"/>
          </a:stretch>
        </a:blipFill>
      </dgm:spPr>
    </dgm:pt>
    <dgm:pt modelId="{48BF4850-2BB3-441F-8022-4884A0233CA8}" type="pres">
      <dgm:prSet presAssocID="{08D79AC8-BF0A-4A93-BB76-E19CBCD0D7BE}" presName="sibTrans" presStyleCnt="0"/>
      <dgm:spPr/>
    </dgm:pt>
    <dgm:pt modelId="{03935BF8-253D-400D-AD07-5976993A3BB1}" type="pres">
      <dgm:prSet presAssocID="{8624BE19-9FB0-4C3F-AA37-244B0DB2EEC3}" presName="composite" presStyleCnt="0"/>
      <dgm:spPr/>
    </dgm:pt>
    <dgm:pt modelId="{629A3FC6-DB56-4896-85E5-91CB19EB671F}" type="pres">
      <dgm:prSet presAssocID="{8624BE19-9FB0-4C3F-AA37-244B0DB2EEC3}" presName="rect1" presStyleLbl="trAlignAcc1" presStyleIdx="6" presStyleCnt="7">
        <dgm:presLayoutVars>
          <dgm:bulletEnabled val="1"/>
        </dgm:presLayoutVars>
      </dgm:prSet>
      <dgm:spPr/>
    </dgm:pt>
    <dgm:pt modelId="{5E848928-7B85-40B7-94DF-90D50834C480}" type="pres">
      <dgm:prSet presAssocID="{8624BE19-9FB0-4C3F-AA37-244B0DB2EEC3}" presName="rect2" presStyleLbl="fgImgPlace1" presStyleIdx="6" presStyleCnt="7"/>
      <dgm:spPr>
        <a:blipFill rotWithShape="1">
          <a:blip xmlns:r="http://schemas.openxmlformats.org/officeDocument/2006/relationships" r:embed="rId7"/>
          <a:srcRect/>
          <a:stretch>
            <a:fillRect l="-25000" r="-25000"/>
          </a:stretch>
        </a:blipFill>
      </dgm:spPr>
    </dgm:pt>
  </dgm:ptLst>
  <dgm:cxnLst>
    <dgm:cxn modelId="{9F6A7C11-E0FF-49BB-B049-7D59AA24DF0C}" type="presOf" srcId="{8624BE19-9FB0-4C3F-AA37-244B0DB2EEC3}" destId="{629A3FC6-DB56-4896-85E5-91CB19EB671F}" srcOrd="0" destOrd="0" presId="urn:microsoft.com/office/officeart/2008/layout/PictureStrips"/>
    <dgm:cxn modelId="{CCCAF114-B47D-4919-AE76-168F86719654}" srcId="{9007BA67-B9D0-476D-8F02-F8B73918C416}" destId="{DE49FD0E-3B03-4807-8E66-B0071BD003E2}" srcOrd="4" destOrd="0" parTransId="{A8FFBDB8-1A55-40DC-AF44-755C160FCC21}" sibTransId="{EF46D5E8-5B82-41BE-B00F-B62D398AC702}"/>
    <dgm:cxn modelId="{7EB73B19-8D20-466F-B064-FA7DA1AF6CCB}" type="presOf" srcId="{1BE4E2DA-86AD-4C36-8E53-6BCDAD5009C0}" destId="{6F3AA1D1-2312-4932-A8EF-5008560E99D7}" srcOrd="0" destOrd="0" presId="urn:microsoft.com/office/officeart/2008/layout/PictureStrips"/>
    <dgm:cxn modelId="{029D2220-D1AA-4E52-96BC-AF9432259BE3}" type="presOf" srcId="{0452C102-6918-46AD-8A91-06527929B7DB}" destId="{60DA185A-1100-4FE3-8FD2-2373432E8605}" srcOrd="0" destOrd="0" presId="urn:microsoft.com/office/officeart/2008/layout/PictureStrips"/>
    <dgm:cxn modelId="{01DA252B-8F27-477A-BD33-82426D7372F4}" srcId="{9007BA67-B9D0-476D-8F02-F8B73918C416}" destId="{0452C102-6918-46AD-8A91-06527929B7DB}" srcOrd="2" destOrd="0" parTransId="{D579715F-74FB-4756-92A2-B618EAC2BD07}" sibTransId="{95A97DC7-A3B7-40C1-92D0-80D339B4EA16}"/>
    <dgm:cxn modelId="{B607173B-D5D2-4E4F-A601-E94C3CF4ED48}" srcId="{9007BA67-B9D0-476D-8F02-F8B73918C416}" destId="{1B8A0F72-A322-47A6-AEB4-AFD100260C61}" srcOrd="0" destOrd="0" parTransId="{629699B8-AE0E-4FAF-88B0-F56F62EEC949}" sibTransId="{E7BCFFD0-9547-471D-AADA-71029944D314}"/>
    <dgm:cxn modelId="{52A51A64-A2C6-4E86-9377-16DEC8330323}" type="presOf" srcId="{994D7370-97D4-4938-93E3-361CBD5A094A}" destId="{26E5C4AC-0677-4113-9102-91D145520A45}" srcOrd="0" destOrd="0" presId="urn:microsoft.com/office/officeart/2008/layout/PictureStrips"/>
    <dgm:cxn modelId="{E4082D73-FB10-4D6A-BF08-C3EC2AE0F955}" srcId="{9007BA67-B9D0-476D-8F02-F8B73918C416}" destId="{8624BE19-9FB0-4C3F-AA37-244B0DB2EEC3}" srcOrd="6" destOrd="0" parTransId="{641FD8B4-D331-4E2E-86EB-C25F25054AAC}" sibTransId="{A768F889-D702-41BB-953C-2C3139D25BC2}"/>
    <dgm:cxn modelId="{CF606689-99D1-4DF1-BC4B-5D25E09973C3}" type="presOf" srcId="{1B8A0F72-A322-47A6-AEB4-AFD100260C61}" destId="{128020AC-A177-4CF8-B872-4F45C527E2CB}" srcOrd="0" destOrd="0" presId="urn:microsoft.com/office/officeart/2008/layout/PictureStrips"/>
    <dgm:cxn modelId="{987408A8-BB5D-46AB-A8F8-46F6A575937B}" srcId="{9007BA67-B9D0-476D-8F02-F8B73918C416}" destId="{2FF79C6C-7F28-4DEB-8C4E-3DC408941029}" srcOrd="1" destOrd="0" parTransId="{95B74313-4F01-4FA9-B96A-6E4AF45F0269}" sibTransId="{2AA19D19-4759-473F-BA96-4BF7F8B4D344}"/>
    <dgm:cxn modelId="{40508BBA-6D75-4837-B1A6-B25E426629B2}" type="presOf" srcId="{9007BA67-B9D0-476D-8F02-F8B73918C416}" destId="{4785B238-858F-4185-A362-76348E5AD59E}" srcOrd="0" destOrd="0" presId="urn:microsoft.com/office/officeart/2008/layout/PictureStrips"/>
    <dgm:cxn modelId="{EDC67ABD-EFD7-49E3-855C-612BF86E2A1D}" srcId="{9007BA67-B9D0-476D-8F02-F8B73918C416}" destId="{994D7370-97D4-4938-93E3-361CBD5A094A}" srcOrd="5" destOrd="0" parTransId="{E1CB58D9-4AD6-4E22-821B-B00180ACFD52}" sibTransId="{08D79AC8-BF0A-4A93-BB76-E19CBCD0D7BE}"/>
    <dgm:cxn modelId="{E00610C3-F301-47B5-AEDF-F6183B9BA071}" type="presOf" srcId="{2FF79C6C-7F28-4DEB-8C4E-3DC408941029}" destId="{0ACCC9FA-1CBB-49A4-B867-78A7BC08C317}" srcOrd="0" destOrd="0" presId="urn:microsoft.com/office/officeart/2008/layout/PictureStrips"/>
    <dgm:cxn modelId="{42DC89C7-21D9-4379-82A8-190157EA9DE8}" srcId="{9007BA67-B9D0-476D-8F02-F8B73918C416}" destId="{1BE4E2DA-86AD-4C36-8E53-6BCDAD5009C0}" srcOrd="3" destOrd="0" parTransId="{CAF49935-7723-47BB-9499-78338496F9FC}" sibTransId="{5A27D033-A446-4E8B-9E5C-BD77DC6D2805}"/>
    <dgm:cxn modelId="{A173D4D9-199B-4E36-AB8F-77BD0B9BBDBE}" type="presOf" srcId="{DE49FD0E-3B03-4807-8E66-B0071BD003E2}" destId="{9D6C0941-7845-4017-AA89-CB74296AA348}" srcOrd="0" destOrd="0" presId="urn:microsoft.com/office/officeart/2008/layout/PictureStrips"/>
    <dgm:cxn modelId="{44A5F518-B991-4696-A7C2-186305F48D8B}" type="presParOf" srcId="{4785B238-858F-4185-A362-76348E5AD59E}" destId="{2FFCBBF3-E280-4ECD-BB1C-ECE286242FCB}" srcOrd="0" destOrd="0" presId="urn:microsoft.com/office/officeart/2008/layout/PictureStrips"/>
    <dgm:cxn modelId="{EE3D7313-8197-4F85-9D9B-A12E9EBA7165}" type="presParOf" srcId="{2FFCBBF3-E280-4ECD-BB1C-ECE286242FCB}" destId="{128020AC-A177-4CF8-B872-4F45C527E2CB}" srcOrd="0" destOrd="0" presId="urn:microsoft.com/office/officeart/2008/layout/PictureStrips"/>
    <dgm:cxn modelId="{285F5FFB-2583-4F50-B53B-A9F007FD8A18}" type="presParOf" srcId="{2FFCBBF3-E280-4ECD-BB1C-ECE286242FCB}" destId="{49BD3B7B-B86E-43A5-9BCB-4F04207F833B}" srcOrd="1" destOrd="0" presId="urn:microsoft.com/office/officeart/2008/layout/PictureStrips"/>
    <dgm:cxn modelId="{27468EBF-22F8-4740-BA04-C5A07A1CE0AF}" type="presParOf" srcId="{4785B238-858F-4185-A362-76348E5AD59E}" destId="{31BF9E48-BA23-4476-B52C-E5C6209EC18D}" srcOrd="1" destOrd="0" presId="urn:microsoft.com/office/officeart/2008/layout/PictureStrips"/>
    <dgm:cxn modelId="{B2630049-C2C7-4066-A15F-1CA5B7F623BE}" type="presParOf" srcId="{4785B238-858F-4185-A362-76348E5AD59E}" destId="{B21798D4-E6D4-4474-8BE6-547D205DA0A1}" srcOrd="2" destOrd="0" presId="urn:microsoft.com/office/officeart/2008/layout/PictureStrips"/>
    <dgm:cxn modelId="{2618463D-589C-4904-B5A5-4CADDB53A4C7}" type="presParOf" srcId="{B21798D4-E6D4-4474-8BE6-547D205DA0A1}" destId="{0ACCC9FA-1CBB-49A4-B867-78A7BC08C317}" srcOrd="0" destOrd="0" presId="urn:microsoft.com/office/officeart/2008/layout/PictureStrips"/>
    <dgm:cxn modelId="{8207B6E8-D887-4EE5-A59A-17BB246F1DF3}" type="presParOf" srcId="{B21798D4-E6D4-4474-8BE6-547D205DA0A1}" destId="{B818F684-E3E9-4679-914B-D6E4123B6771}" srcOrd="1" destOrd="0" presId="urn:microsoft.com/office/officeart/2008/layout/PictureStrips"/>
    <dgm:cxn modelId="{51B27FB0-A8E2-49EF-A521-B18C150D8634}" type="presParOf" srcId="{4785B238-858F-4185-A362-76348E5AD59E}" destId="{889E8009-3B32-4116-8CE3-D55884101D73}" srcOrd="3" destOrd="0" presId="urn:microsoft.com/office/officeart/2008/layout/PictureStrips"/>
    <dgm:cxn modelId="{383B698B-97F4-4BF4-A5C6-D10D90EB6E8F}" type="presParOf" srcId="{4785B238-858F-4185-A362-76348E5AD59E}" destId="{FE2F64C1-23F8-41CC-8E2A-47B3537941D4}" srcOrd="4" destOrd="0" presId="urn:microsoft.com/office/officeart/2008/layout/PictureStrips"/>
    <dgm:cxn modelId="{CB9E022F-7981-40C9-B85D-D011983336B7}" type="presParOf" srcId="{FE2F64C1-23F8-41CC-8E2A-47B3537941D4}" destId="{60DA185A-1100-4FE3-8FD2-2373432E8605}" srcOrd="0" destOrd="0" presId="urn:microsoft.com/office/officeart/2008/layout/PictureStrips"/>
    <dgm:cxn modelId="{AF004806-0B62-40A9-AF59-5E973B96510F}" type="presParOf" srcId="{FE2F64C1-23F8-41CC-8E2A-47B3537941D4}" destId="{B2899555-6D10-4994-9C89-45E24366B81C}" srcOrd="1" destOrd="0" presId="urn:microsoft.com/office/officeart/2008/layout/PictureStrips"/>
    <dgm:cxn modelId="{931F4E7D-7F6F-46BC-B3D9-C01B78450CD9}" type="presParOf" srcId="{4785B238-858F-4185-A362-76348E5AD59E}" destId="{30F826F9-9EF7-4BAA-BEE5-AE8720B217A9}" srcOrd="5" destOrd="0" presId="urn:microsoft.com/office/officeart/2008/layout/PictureStrips"/>
    <dgm:cxn modelId="{DC7282A3-4811-4594-B34C-5E2EC399C96F}" type="presParOf" srcId="{4785B238-858F-4185-A362-76348E5AD59E}" destId="{6CC5D40D-1B50-44E1-97CB-AE2957E45404}" srcOrd="6" destOrd="0" presId="urn:microsoft.com/office/officeart/2008/layout/PictureStrips"/>
    <dgm:cxn modelId="{F471515A-FCE4-42C6-9859-955ADB878C13}" type="presParOf" srcId="{6CC5D40D-1B50-44E1-97CB-AE2957E45404}" destId="{6F3AA1D1-2312-4932-A8EF-5008560E99D7}" srcOrd="0" destOrd="0" presId="urn:microsoft.com/office/officeart/2008/layout/PictureStrips"/>
    <dgm:cxn modelId="{23B49035-18D8-4EDF-9A52-99D9D4E930B1}" type="presParOf" srcId="{6CC5D40D-1B50-44E1-97CB-AE2957E45404}" destId="{A3A72463-EB58-4AE5-9029-7829FB7F01AC}" srcOrd="1" destOrd="0" presId="urn:microsoft.com/office/officeart/2008/layout/PictureStrips"/>
    <dgm:cxn modelId="{4EF46E6C-2AD0-4057-B77D-0A24D5659883}" type="presParOf" srcId="{4785B238-858F-4185-A362-76348E5AD59E}" destId="{E98E62EC-463B-4AF8-ACF5-05C75787ADC7}" srcOrd="7" destOrd="0" presId="urn:microsoft.com/office/officeart/2008/layout/PictureStrips"/>
    <dgm:cxn modelId="{99E6A3FD-0230-4B6F-93D8-C221B8601D41}" type="presParOf" srcId="{4785B238-858F-4185-A362-76348E5AD59E}" destId="{88A2A8A5-23BA-489D-9239-8E56A1FC77C1}" srcOrd="8" destOrd="0" presId="urn:microsoft.com/office/officeart/2008/layout/PictureStrips"/>
    <dgm:cxn modelId="{8CAAAE70-BF43-4671-BB8C-5DC1CE0C4D5E}" type="presParOf" srcId="{88A2A8A5-23BA-489D-9239-8E56A1FC77C1}" destId="{9D6C0941-7845-4017-AA89-CB74296AA348}" srcOrd="0" destOrd="0" presId="urn:microsoft.com/office/officeart/2008/layout/PictureStrips"/>
    <dgm:cxn modelId="{AD7FB2A6-0BC9-4EA5-8400-7A931095694B}" type="presParOf" srcId="{88A2A8A5-23BA-489D-9239-8E56A1FC77C1}" destId="{95FA5981-DA07-46B0-A2E1-0193F87E8652}" srcOrd="1" destOrd="0" presId="urn:microsoft.com/office/officeart/2008/layout/PictureStrips"/>
    <dgm:cxn modelId="{2434956A-4378-48CC-9626-DCCD42F164D6}" type="presParOf" srcId="{4785B238-858F-4185-A362-76348E5AD59E}" destId="{C84978B2-B53E-4421-8694-042232FB577D}" srcOrd="9" destOrd="0" presId="urn:microsoft.com/office/officeart/2008/layout/PictureStrips"/>
    <dgm:cxn modelId="{3162EAEB-F43C-48E0-8007-FCAF1CE0F359}" type="presParOf" srcId="{4785B238-858F-4185-A362-76348E5AD59E}" destId="{6B4CB96A-C95F-4462-A2D0-360A36880C1C}" srcOrd="10" destOrd="0" presId="urn:microsoft.com/office/officeart/2008/layout/PictureStrips"/>
    <dgm:cxn modelId="{17043D94-19BE-48A7-A210-1BC7489F51E1}" type="presParOf" srcId="{6B4CB96A-C95F-4462-A2D0-360A36880C1C}" destId="{26E5C4AC-0677-4113-9102-91D145520A45}" srcOrd="0" destOrd="0" presId="urn:microsoft.com/office/officeart/2008/layout/PictureStrips"/>
    <dgm:cxn modelId="{86212616-407B-441C-89AD-8E1FBF1A950D}" type="presParOf" srcId="{6B4CB96A-C95F-4462-A2D0-360A36880C1C}" destId="{0751ACE4-CED1-417B-BBDB-13220D3EE634}" srcOrd="1" destOrd="0" presId="urn:microsoft.com/office/officeart/2008/layout/PictureStrips"/>
    <dgm:cxn modelId="{5852DA8E-0165-45FC-A794-D8D6A953FD48}" type="presParOf" srcId="{4785B238-858F-4185-A362-76348E5AD59E}" destId="{48BF4850-2BB3-441F-8022-4884A0233CA8}" srcOrd="11" destOrd="0" presId="urn:microsoft.com/office/officeart/2008/layout/PictureStrips"/>
    <dgm:cxn modelId="{DBC88496-8935-410C-BAB7-329DB9EDFA78}" type="presParOf" srcId="{4785B238-858F-4185-A362-76348E5AD59E}" destId="{03935BF8-253D-400D-AD07-5976993A3BB1}" srcOrd="12" destOrd="0" presId="urn:microsoft.com/office/officeart/2008/layout/PictureStrips"/>
    <dgm:cxn modelId="{ECF454E7-EBA5-49B1-A1DA-7A9B0E51607A}" type="presParOf" srcId="{03935BF8-253D-400D-AD07-5976993A3BB1}" destId="{629A3FC6-DB56-4896-85E5-91CB19EB671F}" srcOrd="0" destOrd="0" presId="urn:microsoft.com/office/officeart/2008/layout/PictureStrips"/>
    <dgm:cxn modelId="{C228AF64-83E8-4574-B7BA-C70EB286081E}" type="presParOf" srcId="{03935BF8-253D-400D-AD07-5976993A3BB1}" destId="{5E848928-7B85-40B7-94DF-90D50834C48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92E300-A12F-4789-B77E-12A0293450BA}" type="doc">
      <dgm:prSet loTypeId="urn:microsoft.com/office/officeart/2008/layout/Lined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EF8DE6D-FA07-48E8-A8BF-44DFF3149914}">
      <dgm:prSet phldrT="[Texto]" custT="1"/>
      <dgm:spPr/>
      <dgm:t>
        <a:bodyPr/>
        <a:lstStyle/>
        <a:p>
          <a:pPr algn="ctr"/>
          <a:r>
            <a:rPr lang="es-ES" sz="2800" dirty="0">
              <a:latin typeface="Arial" panose="020B0604020202020204" pitchFamily="34" charset="0"/>
              <a:cs typeface="Arial" panose="020B0604020202020204" pitchFamily="34" charset="0"/>
            </a:rPr>
            <a:t>Objetivos Específicos </a:t>
          </a:r>
        </a:p>
      </dgm:t>
    </dgm:pt>
    <dgm:pt modelId="{114BA0B3-EF1B-4BEF-9D43-68B7B2E60B36}" type="parTrans" cxnId="{DA9C0289-AD56-40C0-8E47-EB02656FDF7C}">
      <dgm:prSet/>
      <dgm:spPr/>
      <dgm:t>
        <a:bodyPr/>
        <a:lstStyle/>
        <a:p>
          <a:endParaRPr lang="es-ES"/>
        </a:p>
      </dgm:t>
    </dgm:pt>
    <dgm:pt modelId="{057314E9-79E0-4079-8FF9-75FE3F53E435}" type="sibTrans" cxnId="{DA9C0289-AD56-40C0-8E47-EB02656FDF7C}">
      <dgm:prSet/>
      <dgm:spPr/>
      <dgm:t>
        <a:bodyPr/>
        <a:lstStyle/>
        <a:p>
          <a:endParaRPr lang="es-ES"/>
        </a:p>
      </dgm:t>
    </dgm:pt>
    <dgm:pt modelId="{D4D4E233-EAA8-4987-B6C0-C1FFA8335FED}">
      <dgm:prSet phldrT="[Texto]"/>
      <dgm:spPr/>
      <dgm:t>
        <a:bodyPr/>
        <a:lstStyle/>
        <a:p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Analizar el contexto de la importación de vehículos previo al Protocolo de Adhesión Acuerdo Multipartes entre la Unión Europea y Ecuador. </a:t>
          </a:r>
          <a:endParaRPr lang="es-ES" dirty="0"/>
        </a:p>
      </dgm:t>
    </dgm:pt>
    <dgm:pt modelId="{41AA81EB-45B5-4637-AFD5-A8567A550A4D}" type="parTrans" cxnId="{63F4BDA4-1EDF-4DFF-AC08-5EA8432B8DC1}">
      <dgm:prSet/>
      <dgm:spPr/>
      <dgm:t>
        <a:bodyPr/>
        <a:lstStyle/>
        <a:p>
          <a:endParaRPr lang="es-ES"/>
        </a:p>
      </dgm:t>
    </dgm:pt>
    <dgm:pt modelId="{335E9410-95FC-43BE-AC98-EE3C33CED676}" type="sibTrans" cxnId="{63F4BDA4-1EDF-4DFF-AC08-5EA8432B8DC1}">
      <dgm:prSet/>
      <dgm:spPr/>
      <dgm:t>
        <a:bodyPr/>
        <a:lstStyle/>
        <a:p>
          <a:endParaRPr lang="es-ES"/>
        </a:p>
      </dgm:t>
    </dgm:pt>
    <dgm:pt modelId="{DDA26C69-3A20-451E-905E-9095FBE6DD87}">
      <dgm:prSet/>
      <dgm:spPr/>
      <dgm:t>
        <a:bodyPr/>
        <a:lstStyle/>
        <a:p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Analizar la evolución de la oferta y la demanda del sector automotriz ecuatoriano en el período 2013-2018.</a:t>
          </a:r>
        </a:p>
      </dgm:t>
    </dgm:pt>
    <dgm:pt modelId="{677CD063-8C17-4EDC-B828-DD6E3CAF1715}" type="parTrans" cxnId="{C380783A-AD57-4FB4-8538-7F3BB11EC5FD}">
      <dgm:prSet/>
      <dgm:spPr/>
      <dgm:t>
        <a:bodyPr/>
        <a:lstStyle/>
        <a:p>
          <a:endParaRPr lang="es-ES"/>
        </a:p>
      </dgm:t>
    </dgm:pt>
    <dgm:pt modelId="{5DA27215-BAF2-4F1C-A81C-1DC91DD31B0B}" type="sibTrans" cxnId="{C380783A-AD57-4FB4-8538-7F3BB11EC5FD}">
      <dgm:prSet/>
      <dgm:spPr/>
      <dgm:t>
        <a:bodyPr/>
        <a:lstStyle/>
        <a:p>
          <a:endParaRPr lang="es-ES"/>
        </a:p>
      </dgm:t>
    </dgm:pt>
    <dgm:pt modelId="{DA473A01-4EA6-45B0-B1FF-B693DE0283BB}">
      <dgm:prSet/>
      <dgm:spPr/>
      <dgm:t>
        <a:bodyPr/>
        <a:lstStyle/>
        <a:p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Identificar los beneficios que genera la importación de vehículos para el sector automotriz mediante el uso del Protocolo de Adhesión entre la Unión Europea y Ecuador a partir de su vigencia.</a:t>
          </a:r>
        </a:p>
      </dgm:t>
    </dgm:pt>
    <dgm:pt modelId="{A050C07D-67E9-49B1-9EC4-99EB59BD5D95}" type="parTrans" cxnId="{8C6B9581-B231-4CDF-B35F-DA83510D7F50}">
      <dgm:prSet/>
      <dgm:spPr/>
      <dgm:t>
        <a:bodyPr/>
        <a:lstStyle/>
        <a:p>
          <a:endParaRPr lang="es-ES"/>
        </a:p>
      </dgm:t>
    </dgm:pt>
    <dgm:pt modelId="{10E2DB0F-274E-483D-9B3A-AD1DAEDDE8DB}" type="sibTrans" cxnId="{8C6B9581-B231-4CDF-B35F-DA83510D7F50}">
      <dgm:prSet/>
      <dgm:spPr/>
      <dgm:t>
        <a:bodyPr/>
        <a:lstStyle/>
        <a:p>
          <a:endParaRPr lang="es-ES"/>
        </a:p>
      </dgm:t>
    </dgm:pt>
    <dgm:pt modelId="{9B0B352B-0826-4B5F-8A66-94E09240B98A}">
      <dgm:prSet/>
      <dgm:spPr/>
      <dgm:t>
        <a:bodyPr/>
        <a:lstStyle/>
        <a:p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Determinar la influencia de la importación de autopartes desde la Unión Europea en el mercado nacional y ensamblaje. </a:t>
          </a:r>
        </a:p>
      </dgm:t>
    </dgm:pt>
    <dgm:pt modelId="{ED78D139-AB81-4A03-A16D-25D4EC1A4295}" type="parTrans" cxnId="{7CF307B1-EA05-48BB-B0FA-ADD4239332EB}">
      <dgm:prSet/>
      <dgm:spPr/>
      <dgm:t>
        <a:bodyPr/>
        <a:lstStyle/>
        <a:p>
          <a:endParaRPr lang="es-ES"/>
        </a:p>
      </dgm:t>
    </dgm:pt>
    <dgm:pt modelId="{738D4A1E-1766-4927-A90B-D9E8EA031AC9}" type="sibTrans" cxnId="{7CF307B1-EA05-48BB-B0FA-ADD4239332EB}">
      <dgm:prSet/>
      <dgm:spPr/>
      <dgm:t>
        <a:bodyPr/>
        <a:lstStyle/>
        <a:p>
          <a:endParaRPr lang="es-ES"/>
        </a:p>
      </dgm:t>
    </dgm:pt>
    <dgm:pt modelId="{BCF0AFD7-F7C9-4C5C-B1CF-D94EB0B54D78}" type="pres">
      <dgm:prSet presAssocID="{A192E300-A12F-4789-B77E-12A0293450BA}" presName="vert0" presStyleCnt="0">
        <dgm:presLayoutVars>
          <dgm:dir/>
          <dgm:animOne val="branch"/>
          <dgm:animLvl val="lvl"/>
        </dgm:presLayoutVars>
      </dgm:prSet>
      <dgm:spPr/>
    </dgm:pt>
    <dgm:pt modelId="{5540704A-2828-4F9C-89D2-BBD59B562DB8}" type="pres">
      <dgm:prSet presAssocID="{EEF8DE6D-FA07-48E8-A8BF-44DFF3149914}" presName="thickLine" presStyleLbl="alignNode1" presStyleIdx="0" presStyleCnt="1"/>
      <dgm:spPr/>
    </dgm:pt>
    <dgm:pt modelId="{34AE3216-FE42-43C3-BC3D-84D206CDC4C9}" type="pres">
      <dgm:prSet presAssocID="{EEF8DE6D-FA07-48E8-A8BF-44DFF3149914}" presName="horz1" presStyleCnt="0"/>
      <dgm:spPr/>
    </dgm:pt>
    <dgm:pt modelId="{5EDA9690-3805-4B9E-A005-A5AE576358E1}" type="pres">
      <dgm:prSet presAssocID="{EEF8DE6D-FA07-48E8-A8BF-44DFF3149914}" presName="tx1" presStyleLbl="revTx" presStyleIdx="0" presStyleCnt="5" custScaleX="161330"/>
      <dgm:spPr/>
    </dgm:pt>
    <dgm:pt modelId="{DCD57BBB-327A-4D22-97BF-352438BB8E7E}" type="pres">
      <dgm:prSet presAssocID="{EEF8DE6D-FA07-48E8-A8BF-44DFF3149914}" presName="vert1" presStyleCnt="0"/>
      <dgm:spPr/>
    </dgm:pt>
    <dgm:pt modelId="{BA4B1EE2-0A58-44ED-8A16-76A2971D996C}" type="pres">
      <dgm:prSet presAssocID="{D4D4E233-EAA8-4987-B6C0-C1FFA8335FED}" presName="vertSpace2a" presStyleCnt="0"/>
      <dgm:spPr/>
    </dgm:pt>
    <dgm:pt modelId="{BB832822-5317-466B-AB19-B023A20F6D00}" type="pres">
      <dgm:prSet presAssocID="{D4D4E233-EAA8-4987-B6C0-C1FFA8335FED}" presName="horz2" presStyleCnt="0"/>
      <dgm:spPr/>
    </dgm:pt>
    <dgm:pt modelId="{C0BC628E-A2BC-4154-8F36-8E1A30F003D8}" type="pres">
      <dgm:prSet presAssocID="{D4D4E233-EAA8-4987-B6C0-C1FFA8335FED}" presName="horzSpace2" presStyleCnt="0"/>
      <dgm:spPr/>
    </dgm:pt>
    <dgm:pt modelId="{549FD76D-0CB1-498D-A9F1-BB9DAC1D2C1F}" type="pres">
      <dgm:prSet presAssocID="{D4D4E233-EAA8-4987-B6C0-C1FFA8335FED}" presName="tx2" presStyleLbl="revTx" presStyleIdx="1" presStyleCnt="5"/>
      <dgm:spPr/>
    </dgm:pt>
    <dgm:pt modelId="{6630CD72-7EDF-4236-9A28-39C77D011F30}" type="pres">
      <dgm:prSet presAssocID="{D4D4E233-EAA8-4987-B6C0-C1FFA8335FED}" presName="vert2" presStyleCnt="0"/>
      <dgm:spPr/>
    </dgm:pt>
    <dgm:pt modelId="{EFE4BF2D-8154-492E-9CA5-D9108DBD2EEA}" type="pres">
      <dgm:prSet presAssocID="{D4D4E233-EAA8-4987-B6C0-C1FFA8335FED}" presName="thinLine2b" presStyleLbl="callout" presStyleIdx="0" presStyleCnt="4"/>
      <dgm:spPr/>
    </dgm:pt>
    <dgm:pt modelId="{B6DA76E6-5C55-4373-B269-2E8D96E23463}" type="pres">
      <dgm:prSet presAssocID="{D4D4E233-EAA8-4987-B6C0-C1FFA8335FED}" presName="vertSpace2b" presStyleCnt="0"/>
      <dgm:spPr/>
    </dgm:pt>
    <dgm:pt modelId="{7F4CF48F-DDAF-4639-97F3-5AEC3B5C7977}" type="pres">
      <dgm:prSet presAssocID="{DDA26C69-3A20-451E-905E-9095FBE6DD87}" presName="horz2" presStyleCnt="0"/>
      <dgm:spPr/>
    </dgm:pt>
    <dgm:pt modelId="{6AC09A86-DCBE-4D15-91BC-517D1E0E77BD}" type="pres">
      <dgm:prSet presAssocID="{DDA26C69-3A20-451E-905E-9095FBE6DD87}" presName="horzSpace2" presStyleCnt="0"/>
      <dgm:spPr/>
    </dgm:pt>
    <dgm:pt modelId="{A31D852B-8670-4400-B1F2-437AC410AE5E}" type="pres">
      <dgm:prSet presAssocID="{DDA26C69-3A20-451E-905E-9095FBE6DD87}" presName="tx2" presStyleLbl="revTx" presStyleIdx="2" presStyleCnt="5"/>
      <dgm:spPr/>
    </dgm:pt>
    <dgm:pt modelId="{4857607F-B474-4616-89B4-86ED5A05C168}" type="pres">
      <dgm:prSet presAssocID="{DDA26C69-3A20-451E-905E-9095FBE6DD87}" presName="vert2" presStyleCnt="0"/>
      <dgm:spPr/>
    </dgm:pt>
    <dgm:pt modelId="{C646696F-4C12-4A73-97B6-139C3AF02FCD}" type="pres">
      <dgm:prSet presAssocID="{DDA26C69-3A20-451E-905E-9095FBE6DD87}" presName="thinLine2b" presStyleLbl="callout" presStyleIdx="1" presStyleCnt="4"/>
      <dgm:spPr/>
    </dgm:pt>
    <dgm:pt modelId="{D69512E1-A088-40E9-96FF-83B147D01561}" type="pres">
      <dgm:prSet presAssocID="{DDA26C69-3A20-451E-905E-9095FBE6DD87}" presName="vertSpace2b" presStyleCnt="0"/>
      <dgm:spPr/>
    </dgm:pt>
    <dgm:pt modelId="{1A70610D-D8D7-4D89-BF3F-81EB93C26C3B}" type="pres">
      <dgm:prSet presAssocID="{DA473A01-4EA6-45B0-B1FF-B693DE0283BB}" presName="horz2" presStyleCnt="0"/>
      <dgm:spPr/>
    </dgm:pt>
    <dgm:pt modelId="{E45EB50D-8D29-4DF0-80C0-F3F0C75FC31E}" type="pres">
      <dgm:prSet presAssocID="{DA473A01-4EA6-45B0-B1FF-B693DE0283BB}" presName="horzSpace2" presStyleCnt="0"/>
      <dgm:spPr/>
    </dgm:pt>
    <dgm:pt modelId="{0C666562-E836-4E16-929A-1A70FA6D498E}" type="pres">
      <dgm:prSet presAssocID="{DA473A01-4EA6-45B0-B1FF-B693DE0283BB}" presName="tx2" presStyleLbl="revTx" presStyleIdx="3" presStyleCnt="5"/>
      <dgm:spPr/>
    </dgm:pt>
    <dgm:pt modelId="{FF42DB73-5F89-42D3-84E1-0E26544E79F5}" type="pres">
      <dgm:prSet presAssocID="{DA473A01-4EA6-45B0-B1FF-B693DE0283BB}" presName="vert2" presStyleCnt="0"/>
      <dgm:spPr/>
    </dgm:pt>
    <dgm:pt modelId="{3775BF93-4E42-4DA7-B685-FB4438AFDB2F}" type="pres">
      <dgm:prSet presAssocID="{DA473A01-4EA6-45B0-B1FF-B693DE0283BB}" presName="thinLine2b" presStyleLbl="callout" presStyleIdx="2" presStyleCnt="4"/>
      <dgm:spPr/>
    </dgm:pt>
    <dgm:pt modelId="{FF10F319-642F-4247-9079-A641A19DEB5E}" type="pres">
      <dgm:prSet presAssocID="{DA473A01-4EA6-45B0-B1FF-B693DE0283BB}" presName="vertSpace2b" presStyleCnt="0"/>
      <dgm:spPr/>
    </dgm:pt>
    <dgm:pt modelId="{F57C3FFA-9C24-47DF-A0D2-26B3BA730287}" type="pres">
      <dgm:prSet presAssocID="{9B0B352B-0826-4B5F-8A66-94E09240B98A}" presName="horz2" presStyleCnt="0"/>
      <dgm:spPr/>
    </dgm:pt>
    <dgm:pt modelId="{8D9990BA-3562-40EF-A7F7-8BC31ED7F85F}" type="pres">
      <dgm:prSet presAssocID="{9B0B352B-0826-4B5F-8A66-94E09240B98A}" presName="horzSpace2" presStyleCnt="0"/>
      <dgm:spPr/>
    </dgm:pt>
    <dgm:pt modelId="{3DB7AE4E-7605-4803-A129-C202D69C4DC7}" type="pres">
      <dgm:prSet presAssocID="{9B0B352B-0826-4B5F-8A66-94E09240B98A}" presName="tx2" presStyleLbl="revTx" presStyleIdx="4" presStyleCnt="5"/>
      <dgm:spPr/>
    </dgm:pt>
    <dgm:pt modelId="{FA37D5C6-E4A1-4E10-8F47-951BDA544810}" type="pres">
      <dgm:prSet presAssocID="{9B0B352B-0826-4B5F-8A66-94E09240B98A}" presName="vert2" presStyleCnt="0"/>
      <dgm:spPr/>
    </dgm:pt>
    <dgm:pt modelId="{42A09F29-2733-4DA5-82FD-62A7AA832112}" type="pres">
      <dgm:prSet presAssocID="{9B0B352B-0826-4B5F-8A66-94E09240B98A}" presName="thinLine2b" presStyleLbl="callout" presStyleIdx="3" presStyleCnt="4"/>
      <dgm:spPr/>
    </dgm:pt>
    <dgm:pt modelId="{AF770B2E-8635-4B5E-ABAD-1735509D144B}" type="pres">
      <dgm:prSet presAssocID="{9B0B352B-0826-4B5F-8A66-94E09240B98A}" presName="vertSpace2b" presStyleCnt="0"/>
      <dgm:spPr/>
    </dgm:pt>
  </dgm:ptLst>
  <dgm:cxnLst>
    <dgm:cxn modelId="{0658D60D-45DC-499F-9487-DBA42249B1C5}" type="presOf" srcId="{DDA26C69-3A20-451E-905E-9095FBE6DD87}" destId="{A31D852B-8670-4400-B1F2-437AC410AE5E}" srcOrd="0" destOrd="0" presId="urn:microsoft.com/office/officeart/2008/layout/LinedList"/>
    <dgm:cxn modelId="{C380783A-AD57-4FB4-8538-7F3BB11EC5FD}" srcId="{EEF8DE6D-FA07-48E8-A8BF-44DFF3149914}" destId="{DDA26C69-3A20-451E-905E-9095FBE6DD87}" srcOrd="1" destOrd="0" parTransId="{677CD063-8C17-4EDC-B828-DD6E3CAF1715}" sibTransId="{5DA27215-BAF2-4F1C-A81C-1DC91DD31B0B}"/>
    <dgm:cxn modelId="{FACD2F5C-2081-4F41-8DBD-A42AA2DE30EF}" type="presOf" srcId="{A192E300-A12F-4789-B77E-12A0293450BA}" destId="{BCF0AFD7-F7C9-4C5C-B1CF-D94EB0B54D78}" srcOrd="0" destOrd="0" presId="urn:microsoft.com/office/officeart/2008/layout/LinedList"/>
    <dgm:cxn modelId="{F73BA070-4040-44D7-889C-60CCA6D56FF7}" type="presOf" srcId="{9B0B352B-0826-4B5F-8A66-94E09240B98A}" destId="{3DB7AE4E-7605-4803-A129-C202D69C4DC7}" srcOrd="0" destOrd="0" presId="urn:microsoft.com/office/officeart/2008/layout/LinedList"/>
    <dgm:cxn modelId="{8C6B9581-B231-4CDF-B35F-DA83510D7F50}" srcId="{EEF8DE6D-FA07-48E8-A8BF-44DFF3149914}" destId="{DA473A01-4EA6-45B0-B1FF-B693DE0283BB}" srcOrd="2" destOrd="0" parTransId="{A050C07D-67E9-49B1-9EC4-99EB59BD5D95}" sibTransId="{10E2DB0F-274E-483D-9B3A-AD1DAEDDE8DB}"/>
    <dgm:cxn modelId="{DA9C0289-AD56-40C0-8E47-EB02656FDF7C}" srcId="{A192E300-A12F-4789-B77E-12A0293450BA}" destId="{EEF8DE6D-FA07-48E8-A8BF-44DFF3149914}" srcOrd="0" destOrd="0" parTransId="{114BA0B3-EF1B-4BEF-9D43-68B7B2E60B36}" sibTransId="{057314E9-79E0-4079-8FF9-75FE3F53E435}"/>
    <dgm:cxn modelId="{63F4BDA4-1EDF-4DFF-AC08-5EA8432B8DC1}" srcId="{EEF8DE6D-FA07-48E8-A8BF-44DFF3149914}" destId="{D4D4E233-EAA8-4987-B6C0-C1FFA8335FED}" srcOrd="0" destOrd="0" parTransId="{41AA81EB-45B5-4637-AFD5-A8567A550A4D}" sibTransId="{335E9410-95FC-43BE-AC98-EE3C33CED676}"/>
    <dgm:cxn modelId="{7CF307B1-EA05-48BB-B0FA-ADD4239332EB}" srcId="{EEF8DE6D-FA07-48E8-A8BF-44DFF3149914}" destId="{9B0B352B-0826-4B5F-8A66-94E09240B98A}" srcOrd="3" destOrd="0" parTransId="{ED78D139-AB81-4A03-A16D-25D4EC1A4295}" sibTransId="{738D4A1E-1766-4927-A90B-D9E8EA031AC9}"/>
    <dgm:cxn modelId="{A977CAB4-9EAB-4156-8860-184FD9549D5B}" type="presOf" srcId="{DA473A01-4EA6-45B0-B1FF-B693DE0283BB}" destId="{0C666562-E836-4E16-929A-1A70FA6D498E}" srcOrd="0" destOrd="0" presId="urn:microsoft.com/office/officeart/2008/layout/LinedList"/>
    <dgm:cxn modelId="{1DB71FB7-A4C7-4B7D-853A-C2C92C0FB082}" type="presOf" srcId="{D4D4E233-EAA8-4987-B6C0-C1FFA8335FED}" destId="{549FD76D-0CB1-498D-A9F1-BB9DAC1D2C1F}" srcOrd="0" destOrd="0" presId="urn:microsoft.com/office/officeart/2008/layout/LinedList"/>
    <dgm:cxn modelId="{7968AEDA-FDA3-45AB-88DA-77DBA3B9E951}" type="presOf" srcId="{EEF8DE6D-FA07-48E8-A8BF-44DFF3149914}" destId="{5EDA9690-3805-4B9E-A005-A5AE576358E1}" srcOrd="0" destOrd="0" presId="urn:microsoft.com/office/officeart/2008/layout/LinedList"/>
    <dgm:cxn modelId="{476127E5-4F7A-4822-998D-54271B6F939C}" type="presParOf" srcId="{BCF0AFD7-F7C9-4C5C-B1CF-D94EB0B54D78}" destId="{5540704A-2828-4F9C-89D2-BBD59B562DB8}" srcOrd="0" destOrd="0" presId="urn:microsoft.com/office/officeart/2008/layout/LinedList"/>
    <dgm:cxn modelId="{8942CF8E-1DDC-4853-B4C4-E7A895BAAD6D}" type="presParOf" srcId="{BCF0AFD7-F7C9-4C5C-B1CF-D94EB0B54D78}" destId="{34AE3216-FE42-43C3-BC3D-84D206CDC4C9}" srcOrd="1" destOrd="0" presId="urn:microsoft.com/office/officeart/2008/layout/LinedList"/>
    <dgm:cxn modelId="{A3B3D428-7980-4F2F-8D35-5234DAABA808}" type="presParOf" srcId="{34AE3216-FE42-43C3-BC3D-84D206CDC4C9}" destId="{5EDA9690-3805-4B9E-A005-A5AE576358E1}" srcOrd="0" destOrd="0" presId="urn:microsoft.com/office/officeart/2008/layout/LinedList"/>
    <dgm:cxn modelId="{BC7D1259-1B33-4233-B7F0-CB41798A75FF}" type="presParOf" srcId="{34AE3216-FE42-43C3-BC3D-84D206CDC4C9}" destId="{DCD57BBB-327A-4D22-97BF-352438BB8E7E}" srcOrd="1" destOrd="0" presId="urn:microsoft.com/office/officeart/2008/layout/LinedList"/>
    <dgm:cxn modelId="{8EB6F461-BA5F-4C0D-81A0-DE0C7E12870C}" type="presParOf" srcId="{DCD57BBB-327A-4D22-97BF-352438BB8E7E}" destId="{BA4B1EE2-0A58-44ED-8A16-76A2971D996C}" srcOrd="0" destOrd="0" presId="urn:microsoft.com/office/officeart/2008/layout/LinedList"/>
    <dgm:cxn modelId="{4F946D0E-4AC9-4F91-A60E-6285781351E4}" type="presParOf" srcId="{DCD57BBB-327A-4D22-97BF-352438BB8E7E}" destId="{BB832822-5317-466B-AB19-B023A20F6D00}" srcOrd="1" destOrd="0" presId="urn:microsoft.com/office/officeart/2008/layout/LinedList"/>
    <dgm:cxn modelId="{15B2D90F-F852-4A81-B08C-9946BB9AC1B6}" type="presParOf" srcId="{BB832822-5317-466B-AB19-B023A20F6D00}" destId="{C0BC628E-A2BC-4154-8F36-8E1A30F003D8}" srcOrd="0" destOrd="0" presId="urn:microsoft.com/office/officeart/2008/layout/LinedList"/>
    <dgm:cxn modelId="{0259BDE9-FD4F-48BE-AB60-B336925C40F3}" type="presParOf" srcId="{BB832822-5317-466B-AB19-B023A20F6D00}" destId="{549FD76D-0CB1-498D-A9F1-BB9DAC1D2C1F}" srcOrd="1" destOrd="0" presId="urn:microsoft.com/office/officeart/2008/layout/LinedList"/>
    <dgm:cxn modelId="{D22380BC-BAEE-4BA1-9291-032C319AB82A}" type="presParOf" srcId="{BB832822-5317-466B-AB19-B023A20F6D00}" destId="{6630CD72-7EDF-4236-9A28-39C77D011F30}" srcOrd="2" destOrd="0" presId="urn:microsoft.com/office/officeart/2008/layout/LinedList"/>
    <dgm:cxn modelId="{DCA25B52-E635-474E-975B-7F90478D2101}" type="presParOf" srcId="{DCD57BBB-327A-4D22-97BF-352438BB8E7E}" destId="{EFE4BF2D-8154-492E-9CA5-D9108DBD2EEA}" srcOrd="2" destOrd="0" presId="urn:microsoft.com/office/officeart/2008/layout/LinedList"/>
    <dgm:cxn modelId="{80C5D4FA-71C1-4897-961E-BD582F10DA22}" type="presParOf" srcId="{DCD57BBB-327A-4D22-97BF-352438BB8E7E}" destId="{B6DA76E6-5C55-4373-B269-2E8D96E23463}" srcOrd="3" destOrd="0" presId="urn:microsoft.com/office/officeart/2008/layout/LinedList"/>
    <dgm:cxn modelId="{3AA5CF1E-54BB-4A7F-9310-9A77413457FD}" type="presParOf" srcId="{DCD57BBB-327A-4D22-97BF-352438BB8E7E}" destId="{7F4CF48F-DDAF-4639-97F3-5AEC3B5C7977}" srcOrd="4" destOrd="0" presId="urn:microsoft.com/office/officeart/2008/layout/LinedList"/>
    <dgm:cxn modelId="{A6D455F1-1852-43F8-922F-6C1AA86ADDF3}" type="presParOf" srcId="{7F4CF48F-DDAF-4639-97F3-5AEC3B5C7977}" destId="{6AC09A86-DCBE-4D15-91BC-517D1E0E77BD}" srcOrd="0" destOrd="0" presId="urn:microsoft.com/office/officeart/2008/layout/LinedList"/>
    <dgm:cxn modelId="{EEC3E4B2-4858-49CA-BC1B-71975C3E4714}" type="presParOf" srcId="{7F4CF48F-DDAF-4639-97F3-5AEC3B5C7977}" destId="{A31D852B-8670-4400-B1F2-437AC410AE5E}" srcOrd="1" destOrd="0" presId="urn:microsoft.com/office/officeart/2008/layout/LinedList"/>
    <dgm:cxn modelId="{926BD35B-47E8-4515-97AF-1E05AC255F29}" type="presParOf" srcId="{7F4CF48F-DDAF-4639-97F3-5AEC3B5C7977}" destId="{4857607F-B474-4616-89B4-86ED5A05C168}" srcOrd="2" destOrd="0" presId="urn:microsoft.com/office/officeart/2008/layout/LinedList"/>
    <dgm:cxn modelId="{622D3B00-8734-4161-92E5-4EC004CB4D65}" type="presParOf" srcId="{DCD57BBB-327A-4D22-97BF-352438BB8E7E}" destId="{C646696F-4C12-4A73-97B6-139C3AF02FCD}" srcOrd="5" destOrd="0" presId="urn:microsoft.com/office/officeart/2008/layout/LinedList"/>
    <dgm:cxn modelId="{E98A341C-E23A-49D4-B4D8-0C898314D78B}" type="presParOf" srcId="{DCD57BBB-327A-4D22-97BF-352438BB8E7E}" destId="{D69512E1-A088-40E9-96FF-83B147D01561}" srcOrd="6" destOrd="0" presId="urn:microsoft.com/office/officeart/2008/layout/LinedList"/>
    <dgm:cxn modelId="{F185DEBA-0B46-4FD8-B452-6A6ED2CAE79E}" type="presParOf" srcId="{DCD57BBB-327A-4D22-97BF-352438BB8E7E}" destId="{1A70610D-D8D7-4D89-BF3F-81EB93C26C3B}" srcOrd="7" destOrd="0" presId="urn:microsoft.com/office/officeart/2008/layout/LinedList"/>
    <dgm:cxn modelId="{6614853B-B600-470F-A0B1-D08792FD7B1D}" type="presParOf" srcId="{1A70610D-D8D7-4D89-BF3F-81EB93C26C3B}" destId="{E45EB50D-8D29-4DF0-80C0-F3F0C75FC31E}" srcOrd="0" destOrd="0" presId="urn:microsoft.com/office/officeart/2008/layout/LinedList"/>
    <dgm:cxn modelId="{6976E313-CD2E-4D6F-8161-F9F635D63427}" type="presParOf" srcId="{1A70610D-D8D7-4D89-BF3F-81EB93C26C3B}" destId="{0C666562-E836-4E16-929A-1A70FA6D498E}" srcOrd="1" destOrd="0" presId="urn:microsoft.com/office/officeart/2008/layout/LinedList"/>
    <dgm:cxn modelId="{62C6B444-BB62-4CBF-9D0C-C4A914D15AA4}" type="presParOf" srcId="{1A70610D-D8D7-4D89-BF3F-81EB93C26C3B}" destId="{FF42DB73-5F89-42D3-84E1-0E26544E79F5}" srcOrd="2" destOrd="0" presId="urn:microsoft.com/office/officeart/2008/layout/LinedList"/>
    <dgm:cxn modelId="{40264A8C-FD39-468F-A0A9-8296F31C7A54}" type="presParOf" srcId="{DCD57BBB-327A-4D22-97BF-352438BB8E7E}" destId="{3775BF93-4E42-4DA7-B685-FB4438AFDB2F}" srcOrd="8" destOrd="0" presId="urn:microsoft.com/office/officeart/2008/layout/LinedList"/>
    <dgm:cxn modelId="{CA772E13-0B63-4835-A43A-3BA220AAAE4D}" type="presParOf" srcId="{DCD57BBB-327A-4D22-97BF-352438BB8E7E}" destId="{FF10F319-642F-4247-9079-A641A19DEB5E}" srcOrd="9" destOrd="0" presId="urn:microsoft.com/office/officeart/2008/layout/LinedList"/>
    <dgm:cxn modelId="{53C5F251-76D3-4BA5-A255-D78A9BC01C97}" type="presParOf" srcId="{DCD57BBB-327A-4D22-97BF-352438BB8E7E}" destId="{F57C3FFA-9C24-47DF-A0D2-26B3BA730287}" srcOrd="10" destOrd="0" presId="urn:microsoft.com/office/officeart/2008/layout/LinedList"/>
    <dgm:cxn modelId="{6363EE02-7124-4EF3-BD72-2B7EE8EC4558}" type="presParOf" srcId="{F57C3FFA-9C24-47DF-A0D2-26B3BA730287}" destId="{8D9990BA-3562-40EF-A7F7-8BC31ED7F85F}" srcOrd="0" destOrd="0" presId="urn:microsoft.com/office/officeart/2008/layout/LinedList"/>
    <dgm:cxn modelId="{A38EFBC5-8CE1-4997-9EB2-83E441A532B1}" type="presParOf" srcId="{F57C3FFA-9C24-47DF-A0D2-26B3BA730287}" destId="{3DB7AE4E-7605-4803-A129-C202D69C4DC7}" srcOrd="1" destOrd="0" presId="urn:microsoft.com/office/officeart/2008/layout/LinedList"/>
    <dgm:cxn modelId="{61D4608E-332B-4EC4-8899-4A6435BCEAC4}" type="presParOf" srcId="{F57C3FFA-9C24-47DF-A0D2-26B3BA730287}" destId="{FA37D5C6-E4A1-4E10-8F47-951BDA544810}" srcOrd="2" destOrd="0" presId="urn:microsoft.com/office/officeart/2008/layout/LinedList"/>
    <dgm:cxn modelId="{4423B322-DFEE-4C9A-BF6C-4280775C8DC9}" type="presParOf" srcId="{DCD57BBB-327A-4D22-97BF-352438BB8E7E}" destId="{42A09F29-2733-4DA5-82FD-62A7AA832112}" srcOrd="11" destOrd="0" presId="urn:microsoft.com/office/officeart/2008/layout/LinedList"/>
    <dgm:cxn modelId="{72BEE92B-167A-43F5-B4E7-2E3862414416}" type="presParOf" srcId="{DCD57BBB-327A-4D22-97BF-352438BB8E7E}" destId="{AF770B2E-8635-4B5E-ABAD-1735509D144B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BFF67C-4E63-427E-A7CE-0C7BFEB37067}" type="doc">
      <dgm:prSet loTypeId="urn:microsoft.com/office/officeart/2008/layout/LinedList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s-EC"/>
        </a:p>
      </dgm:t>
    </dgm:pt>
    <dgm:pt modelId="{F18072F8-25DE-4531-9B61-E2371F6D1A79}">
      <dgm:prSet phldrT="[Texto]" custT="1"/>
      <dgm:spPr/>
      <dgm:t>
        <a:bodyPr/>
        <a:lstStyle/>
        <a:p>
          <a:pPr algn="ctr"/>
          <a:r>
            <a:rPr lang="es-EC" sz="2000" dirty="0">
              <a:latin typeface="Arial "/>
            </a:rPr>
            <a:t>Producción Nacional </a:t>
          </a:r>
        </a:p>
      </dgm:t>
    </dgm:pt>
    <dgm:pt modelId="{9B66ED4A-8FB4-471C-AA26-24A8F3758118}" type="parTrans" cxnId="{6F44F10E-8C5E-485A-895C-2AD522163481}">
      <dgm:prSet/>
      <dgm:spPr/>
      <dgm:t>
        <a:bodyPr/>
        <a:lstStyle/>
        <a:p>
          <a:endParaRPr lang="es-EC"/>
        </a:p>
      </dgm:t>
    </dgm:pt>
    <dgm:pt modelId="{C3AF4BEC-CE42-4A41-A2D9-FF17B70D2176}" type="sibTrans" cxnId="{6F44F10E-8C5E-485A-895C-2AD522163481}">
      <dgm:prSet/>
      <dgm:spPr/>
      <dgm:t>
        <a:bodyPr/>
        <a:lstStyle/>
        <a:p>
          <a:endParaRPr lang="es-EC"/>
        </a:p>
      </dgm:t>
    </dgm:pt>
    <dgm:pt modelId="{7D9E3110-CE1B-4C6F-8F19-21FF8DD8ACD8}">
      <dgm:prSet phldrT="[Texto]" custT="1"/>
      <dgm:spPr/>
      <dgm:t>
        <a:bodyPr/>
        <a:lstStyle/>
        <a:p>
          <a:pPr algn="ctr"/>
          <a:r>
            <a:rPr lang="es-EC" sz="2000" dirty="0">
              <a:latin typeface="Arial "/>
            </a:rPr>
            <a:t>Autopartes </a:t>
          </a:r>
        </a:p>
      </dgm:t>
    </dgm:pt>
    <dgm:pt modelId="{EEDFF4C6-CF4F-4BDD-B310-FC1E8A493B51}" type="parTrans" cxnId="{EC93A60C-6220-4426-97F7-AB6D94A156E4}">
      <dgm:prSet/>
      <dgm:spPr/>
      <dgm:t>
        <a:bodyPr/>
        <a:lstStyle/>
        <a:p>
          <a:endParaRPr lang="es-EC"/>
        </a:p>
      </dgm:t>
    </dgm:pt>
    <dgm:pt modelId="{78C176A2-DCB8-4AD4-8526-840914FAD84C}" type="sibTrans" cxnId="{EC93A60C-6220-4426-97F7-AB6D94A156E4}">
      <dgm:prSet/>
      <dgm:spPr/>
      <dgm:t>
        <a:bodyPr/>
        <a:lstStyle/>
        <a:p>
          <a:endParaRPr lang="es-EC"/>
        </a:p>
      </dgm:t>
    </dgm:pt>
    <dgm:pt modelId="{9F2C277A-3668-4A5A-8A9F-DB2E0C95652D}">
      <dgm:prSet phldrT="[Texto]" custT="1"/>
      <dgm:spPr/>
      <dgm:t>
        <a:bodyPr/>
        <a:lstStyle/>
        <a:p>
          <a:pPr algn="ctr"/>
          <a:r>
            <a:rPr lang="es-EC" sz="2000" dirty="0">
              <a:latin typeface="Arial "/>
            </a:rPr>
            <a:t>Política Comercial </a:t>
          </a:r>
        </a:p>
      </dgm:t>
    </dgm:pt>
    <dgm:pt modelId="{426E2428-660E-4F61-BEB5-2C8A2D81EA17}" type="parTrans" cxnId="{D62443AB-5790-4921-87E5-D3DC0317E53A}">
      <dgm:prSet/>
      <dgm:spPr/>
      <dgm:t>
        <a:bodyPr/>
        <a:lstStyle/>
        <a:p>
          <a:endParaRPr lang="es-EC"/>
        </a:p>
      </dgm:t>
    </dgm:pt>
    <dgm:pt modelId="{5757C67B-354B-4C7B-860C-3399B462876D}" type="sibTrans" cxnId="{D62443AB-5790-4921-87E5-D3DC0317E53A}">
      <dgm:prSet/>
      <dgm:spPr/>
      <dgm:t>
        <a:bodyPr/>
        <a:lstStyle/>
        <a:p>
          <a:endParaRPr lang="es-EC"/>
        </a:p>
      </dgm:t>
    </dgm:pt>
    <dgm:pt modelId="{DBC0F09E-9970-41A1-8195-C0FDBBCDA393}" type="pres">
      <dgm:prSet presAssocID="{D2BFF67C-4E63-427E-A7CE-0C7BFEB37067}" presName="vert0" presStyleCnt="0">
        <dgm:presLayoutVars>
          <dgm:dir/>
          <dgm:animOne val="branch"/>
          <dgm:animLvl val="lvl"/>
        </dgm:presLayoutVars>
      </dgm:prSet>
      <dgm:spPr/>
    </dgm:pt>
    <dgm:pt modelId="{036CFE97-6059-4DA1-8A35-31FE49142F41}" type="pres">
      <dgm:prSet presAssocID="{F18072F8-25DE-4531-9B61-E2371F6D1A79}" presName="thickLine" presStyleLbl="alignNode1" presStyleIdx="0" presStyleCnt="3"/>
      <dgm:spPr/>
    </dgm:pt>
    <dgm:pt modelId="{2889823D-909E-4A29-856C-8C30EAFC93AA}" type="pres">
      <dgm:prSet presAssocID="{F18072F8-25DE-4531-9B61-E2371F6D1A79}" presName="horz1" presStyleCnt="0"/>
      <dgm:spPr/>
    </dgm:pt>
    <dgm:pt modelId="{CE1AD567-A76D-44B2-BC04-3B3641811725}" type="pres">
      <dgm:prSet presAssocID="{F18072F8-25DE-4531-9B61-E2371F6D1A79}" presName="tx1" presStyleLbl="revTx" presStyleIdx="0" presStyleCnt="3"/>
      <dgm:spPr/>
    </dgm:pt>
    <dgm:pt modelId="{A033C0F5-EE01-4E8B-BDDE-6607ED187006}" type="pres">
      <dgm:prSet presAssocID="{F18072F8-25DE-4531-9B61-E2371F6D1A79}" presName="vert1" presStyleCnt="0"/>
      <dgm:spPr/>
    </dgm:pt>
    <dgm:pt modelId="{8DB42D6A-8302-4C1A-896C-FB5D79D095F7}" type="pres">
      <dgm:prSet presAssocID="{7D9E3110-CE1B-4C6F-8F19-21FF8DD8ACD8}" presName="thickLine" presStyleLbl="alignNode1" presStyleIdx="1" presStyleCnt="3"/>
      <dgm:spPr/>
    </dgm:pt>
    <dgm:pt modelId="{D194D172-890B-49FA-90C2-503D87BA4C10}" type="pres">
      <dgm:prSet presAssocID="{7D9E3110-CE1B-4C6F-8F19-21FF8DD8ACD8}" presName="horz1" presStyleCnt="0"/>
      <dgm:spPr/>
    </dgm:pt>
    <dgm:pt modelId="{B65F5978-5C27-4046-A492-C14106683A91}" type="pres">
      <dgm:prSet presAssocID="{7D9E3110-CE1B-4C6F-8F19-21FF8DD8ACD8}" presName="tx1" presStyleLbl="revTx" presStyleIdx="1" presStyleCnt="3"/>
      <dgm:spPr/>
    </dgm:pt>
    <dgm:pt modelId="{9A4EB468-A1E5-4C8B-BF07-424262C0E72B}" type="pres">
      <dgm:prSet presAssocID="{7D9E3110-CE1B-4C6F-8F19-21FF8DD8ACD8}" presName="vert1" presStyleCnt="0"/>
      <dgm:spPr/>
    </dgm:pt>
    <dgm:pt modelId="{186A68EF-D1A2-44AD-8D13-2F2702DCF2D0}" type="pres">
      <dgm:prSet presAssocID="{9F2C277A-3668-4A5A-8A9F-DB2E0C95652D}" presName="thickLine" presStyleLbl="alignNode1" presStyleIdx="2" presStyleCnt="3"/>
      <dgm:spPr/>
    </dgm:pt>
    <dgm:pt modelId="{FE35BDEE-16D0-46A6-A547-C435F17E92E8}" type="pres">
      <dgm:prSet presAssocID="{9F2C277A-3668-4A5A-8A9F-DB2E0C95652D}" presName="horz1" presStyleCnt="0"/>
      <dgm:spPr/>
    </dgm:pt>
    <dgm:pt modelId="{73E50F25-12D6-4641-8EB8-BDB22651AA58}" type="pres">
      <dgm:prSet presAssocID="{9F2C277A-3668-4A5A-8A9F-DB2E0C95652D}" presName="tx1" presStyleLbl="revTx" presStyleIdx="2" presStyleCnt="3"/>
      <dgm:spPr/>
    </dgm:pt>
    <dgm:pt modelId="{24B5A117-E600-4F0B-B382-E8A486D937BA}" type="pres">
      <dgm:prSet presAssocID="{9F2C277A-3668-4A5A-8A9F-DB2E0C95652D}" presName="vert1" presStyleCnt="0"/>
      <dgm:spPr/>
    </dgm:pt>
  </dgm:ptLst>
  <dgm:cxnLst>
    <dgm:cxn modelId="{EC93A60C-6220-4426-97F7-AB6D94A156E4}" srcId="{D2BFF67C-4E63-427E-A7CE-0C7BFEB37067}" destId="{7D9E3110-CE1B-4C6F-8F19-21FF8DD8ACD8}" srcOrd="1" destOrd="0" parTransId="{EEDFF4C6-CF4F-4BDD-B310-FC1E8A493B51}" sibTransId="{78C176A2-DCB8-4AD4-8526-840914FAD84C}"/>
    <dgm:cxn modelId="{6F44F10E-8C5E-485A-895C-2AD522163481}" srcId="{D2BFF67C-4E63-427E-A7CE-0C7BFEB37067}" destId="{F18072F8-25DE-4531-9B61-E2371F6D1A79}" srcOrd="0" destOrd="0" parTransId="{9B66ED4A-8FB4-471C-AA26-24A8F3758118}" sibTransId="{C3AF4BEC-CE42-4A41-A2D9-FF17B70D2176}"/>
    <dgm:cxn modelId="{F25F8963-093A-4EF8-818D-CDC777A3DB7A}" type="presOf" srcId="{9F2C277A-3668-4A5A-8A9F-DB2E0C95652D}" destId="{73E50F25-12D6-4641-8EB8-BDB22651AA58}" srcOrd="0" destOrd="0" presId="urn:microsoft.com/office/officeart/2008/layout/LinedList"/>
    <dgm:cxn modelId="{68E0EB83-367D-40DE-B07A-446374F6F43A}" type="presOf" srcId="{D2BFF67C-4E63-427E-A7CE-0C7BFEB37067}" destId="{DBC0F09E-9970-41A1-8195-C0FDBBCDA393}" srcOrd="0" destOrd="0" presId="urn:microsoft.com/office/officeart/2008/layout/LinedList"/>
    <dgm:cxn modelId="{96786C98-8C3D-4261-90AF-AD1132FD93FD}" type="presOf" srcId="{F18072F8-25DE-4531-9B61-E2371F6D1A79}" destId="{CE1AD567-A76D-44B2-BC04-3B3641811725}" srcOrd="0" destOrd="0" presId="urn:microsoft.com/office/officeart/2008/layout/LinedList"/>
    <dgm:cxn modelId="{D62443AB-5790-4921-87E5-D3DC0317E53A}" srcId="{D2BFF67C-4E63-427E-A7CE-0C7BFEB37067}" destId="{9F2C277A-3668-4A5A-8A9F-DB2E0C95652D}" srcOrd="2" destOrd="0" parTransId="{426E2428-660E-4F61-BEB5-2C8A2D81EA17}" sibTransId="{5757C67B-354B-4C7B-860C-3399B462876D}"/>
    <dgm:cxn modelId="{31D4A7E9-7FD4-4510-B9AF-BD03AD832809}" type="presOf" srcId="{7D9E3110-CE1B-4C6F-8F19-21FF8DD8ACD8}" destId="{B65F5978-5C27-4046-A492-C14106683A91}" srcOrd="0" destOrd="0" presId="urn:microsoft.com/office/officeart/2008/layout/LinedList"/>
    <dgm:cxn modelId="{1E1F6B37-F5C8-4404-8CB3-5B398005DEE6}" type="presParOf" srcId="{DBC0F09E-9970-41A1-8195-C0FDBBCDA393}" destId="{036CFE97-6059-4DA1-8A35-31FE49142F41}" srcOrd="0" destOrd="0" presId="urn:microsoft.com/office/officeart/2008/layout/LinedList"/>
    <dgm:cxn modelId="{72905827-7D85-40B6-BD28-A67A039FEA20}" type="presParOf" srcId="{DBC0F09E-9970-41A1-8195-C0FDBBCDA393}" destId="{2889823D-909E-4A29-856C-8C30EAFC93AA}" srcOrd="1" destOrd="0" presId="urn:microsoft.com/office/officeart/2008/layout/LinedList"/>
    <dgm:cxn modelId="{1B5CFF5C-CED8-4657-9AC0-39C76EF45664}" type="presParOf" srcId="{2889823D-909E-4A29-856C-8C30EAFC93AA}" destId="{CE1AD567-A76D-44B2-BC04-3B3641811725}" srcOrd="0" destOrd="0" presId="urn:microsoft.com/office/officeart/2008/layout/LinedList"/>
    <dgm:cxn modelId="{BC132BA4-0827-45DE-8A0E-338DF1462D90}" type="presParOf" srcId="{2889823D-909E-4A29-856C-8C30EAFC93AA}" destId="{A033C0F5-EE01-4E8B-BDDE-6607ED187006}" srcOrd="1" destOrd="0" presId="urn:microsoft.com/office/officeart/2008/layout/LinedList"/>
    <dgm:cxn modelId="{904DB572-9891-4BEB-BBC4-40CA67F76AAC}" type="presParOf" srcId="{DBC0F09E-9970-41A1-8195-C0FDBBCDA393}" destId="{8DB42D6A-8302-4C1A-896C-FB5D79D095F7}" srcOrd="2" destOrd="0" presId="urn:microsoft.com/office/officeart/2008/layout/LinedList"/>
    <dgm:cxn modelId="{537FEAEC-7CBC-467C-901B-095A2BA0907D}" type="presParOf" srcId="{DBC0F09E-9970-41A1-8195-C0FDBBCDA393}" destId="{D194D172-890B-49FA-90C2-503D87BA4C10}" srcOrd="3" destOrd="0" presId="urn:microsoft.com/office/officeart/2008/layout/LinedList"/>
    <dgm:cxn modelId="{961F4CB4-E632-49BC-8393-03F2CFAFA3CB}" type="presParOf" srcId="{D194D172-890B-49FA-90C2-503D87BA4C10}" destId="{B65F5978-5C27-4046-A492-C14106683A91}" srcOrd="0" destOrd="0" presId="urn:microsoft.com/office/officeart/2008/layout/LinedList"/>
    <dgm:cxn modelId="{EF6105CA-8F62-4300-BAA9-FAB20B3149EF}" type="presParOf" srcId="{D194D172-890B-49FA-90C2-503D87BA4C10}" destId="{9A4EB468-A1E5-4C8B-BF07-424262C0E72B}" srcOrd="1" destOrd="0" presId="urn:microsoft.com/office/officeart/2008/layout/LinedList"/>
    <dgm:cxn modelId="{3ECAC9F4-B38A-4992-9C92-B0D6B5E26238}" type="presParOf" srcId="{DBC0F09E-9970-41A1-8195-C0FDBBCDA393}" destId="{186A68EF-D1A2-44AD-8D13-2F2702DCF2D0}" srcOrd="4" destOrd="0" presId="urn:microsoft.com/office/officeart/2008/layout/LinedList"/>
    <dgm:cxn modelId="{9892C418-BDC4-427B-A574-6909D45599EF}" type="presParOf" srcId="{DBC0F09E-9970-41A1-8195-C0FDBBCDA393}" destId="{FE35BDEE-16D0-46A6-A547-C435F17E92E8}" srcOrd="5" destOrd="0" presId="urn:microsoft.com/office/officeart/2008/layout/LinedList"/>
    <dgm:cxn modelId="{F9320F0C-EB5C-404C-8A95-4FC0CB53D1A4}" type="presParOf" srcId="{FE35BDEE-16D0-46A6-A547-C435F17E92E8}" destId="{73E50F25-12D6-4641-8EB8-BDB22651AA58}" srcOrd="0" destOrd="0" presId="urn:microsoft.com/office/officeart/2008/layout/LinedList"/>
    <dgm:cxn modelId="{C149ACCF-5395-4520-80B5-5C2ABEC564BD}" type="presParOf" srcId="{FE35BDEE-16D0-46A6-A547-C435F17E92E8}" destId="{24B5A117-E600-4F0B-B382-E8A486D937B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56E81C-7C8D-4CC9-AECE-A688E8C6FFC1}" type="doc">
      <dgm:prSet loTypeId="urn:microsoft.com/office/officeart/2008/layout/VerticalCurvedList" loCatId="list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s-EC"/>
        </a:p>
      </dgm:t>
    </dgm:pt>
    <dgm:pt modelId="{FBF1F0CD-3007-408A-8D88-E5D76EF5979D}">
      <dgm:prSet phldrT="[Texto]"/>
      <dgm:spPr/>
      <dgm:t>
        <a:bodyPr/>
        <a:lstStyle/>
        <a:p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Enfoque de la Investgación </a:t>
          </a:r>
        </a:p>
      </dgm:t>
    </dgm:pt>
    <dgm:pt modelId="{E866A2B6-F163-49FA-99EB-4A6C54B11E4F}" type="parTrans" cxnId="{E75F35C6-7593-4C58-B380-4E1920DE6463}">
      <dgm:prSet/>
      <dgm:spPr/>
      <dgm:t>
        <a:bodyPr/>
        <a:lstStyle/>
        <a:p>
          <a:endParaRPr lang="es-EC"/>
        </a:p>
      </dgm:t>
    </dgm:pt>
    <dgm:pt modelId="{EE6723C8-50CB-43BA-9E7E-D6EA6962AE08}" type="sibTrans" cxnId="{E75F35C6-7593-4C58-B380-4E1920DE6463}">
      <dgm:prSet/>
      <dgm:spPr/>
      <dgm:t>
        <a:bodyPr/>
        <a:lstStyle/>
        <a:p>
          <a:endParaRPr lang="es-EC"/>
        </a:p>
      </dgm:t>
    </dgm:pt>
    <dgm:pt modelId="{06542416-C778-4CD3-9481-AB3B31D2A682}">
      <dgm:prSet phldrT="[Texto]"/>
      <dgm:spPr/>
      <dgm:t>
        <a:bodyPr/>
        <a:lstStyle/>
        <a:p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Tipología de la Investigación </a:t>
          </a:r>
        </a:p>
      </dgm:t>
    </dgm:pt>
    <dgm:pt modelId="{AFC4066C-5CE4-4504-BC02-B2EEA03DEBD0}" type="parTrans" cxnId="{65DAB3DE-3AE8-4EEB-9F08-2170A70AEC3B}">
      <dgm:prSet/>
      <dgm:spPr/>
      <dgm:t>
        <a:bodyPr/>
        <a:lstStyle/>
        <a:p>
          <a:endParaRPr lang="es-EC"/>
        </a:p>
      </dgm:t>
    </dgm:pt>
    <dgm:pt modelId="{459B9C29-F450-4538-A084-030A9CD68598}" type="sibTrans" cxnId="{65DAB3DE-3AE8-4EEB-9F08-2170A70AEC3B}">
      <dgm:prSet/>
      <dgm:spPr/>
      <dgm:t>
        <a:bodyPr/>
        <a:lstStyle/>
        <a:p>
          <a:endParaRPr lang="es-EC"/>
        </a:p>
      </dgm:t>
    </dgm:pt>
    <dgm:pt modelId="{8E2DADB6-8F0A-4826-9B7B-45B0024FDC22}">
      <dgm:prSet phldrT="[Texto]"/>
      <dgm:spPr/>
      <dgm:t>
        <a:bodyPr/>
        <a:lstStyle/>
        <a:p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Por el Control de Variables</a:t>
          </a:r>
        </a:p>
      </dgm:t>
    </dgm:pt>
    <dgm:pt modelId="{0AF40207-7154-45CD-BB90-F53F176C0259}" type="parTrans" cxnId="{723B2475-D8A8-4CAA-985B-5C91155BF26B}">
      <dgm:prSet/>
      <dgm:spPr/>
      <dgm:t>
        <a:bodyPr/>
        <a:lstStyle/>
        <a:p>
          <a:endParaRPr lang="es-EC"/>
        </a:p>
      </dgm:t>
    </dgm:pt>
    <dgm:pt modelId="{979850EA-84C1-48C1-B8F7-8BC1FDA2B199}" type="sibTrans" cxnId="{723B2475-D8A8-4CAA-985B-5C91155BF26B}">
      <dgm:prSet/>
      <dgm:spPr/>
      <dgm:t>
        <a:bodyPr/>
        <a:lstStyle/>
        <a:p>
          <a:endParaRPr lang="es-EC"/>
        </a:p>
      </dgm:t>
    </dgm:pt>
    <dgm:pt modelId="{1C32FEEB-40D0-4213-AAC8-5BA6AB23D5C7}">
      <dgm:prSet phldrT="[Texto]"/>
      <dgm:spPr/>
      <dgm:t>
        <a:bodyPr/>
        <a:lstStyle/>
        <a:p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Por el alcance</a:t>
          </a:r>
        </a:p>
      </dgm:t>
    </dgm:pt>
    <dgm:pt modelId="{ACAE9C3A-F4E0-4D0F-8348-08C0F026AB85}" type="parTrans" cxnId="{3B514580-ECDF-45A5-82E4-9C2D30D0E2AE}">
      <dgm:prSet/>
      <dgm:spPr/>
      <dgm:t>
        <a:bodyPr/>
        <a:lstStyle/>
        <a:p>
          <a:endParaRPr lang="es-EC"/>
        </a:p>
      </dgm:t>
    </dgm:pt>
    <dgm:pt modelId="{EF5D6FEB-BFDA-4F67-858A-733B73E4BF16}" type="sibTrans" cxnId="{3B514580-ECDF-45A5-82E4-9C2D30D0E2AE}">
      <dgm:prSet/>
      <dgm:spPr/>
      <dgm:t>
        <a:bodyPr/>
        <a:lstStyle/>
        <a:p>
          <a:endParaRPr lang="es-EC"/>
        </a:p>
      </dgm:t>
    </dgm:pt>
    <dgm:pt modelId="{C1372165-58AA-45A6-89B6-10339FFF1A28}">
      <dgm:prSet phldrT="[Texto]"/>
      <dgm:spPr/>
      <dgm:t>
        <a:bodyPr/>
        <a:lstStyle/>
        <a:p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Instrumentos de Recolección de Datos </a:t>
          </a:r>
        </a:p>
      </dgm:t>
    </dgm:pt>
    <dgm:pt modelId="{F2323739-7151-43F3-9AF3-2DA807467B4B}" type="parTrans" cxnId="{014015DB-8A03-4DE6-8BE0-F323D6C3EB2E}">
      <dgm:prSet/>
      <dgm:spPr/>
      <dgm:t>
        <a:bodyPr/>
        <a:lstStyle/>
        <a:p>
          <a:endParaRPr lang="es-EC"/>
        </a:p>
      </dgm:t>
    </dgm:pt>
    <dgm:pt modelId="{FB2B9D56-057A-44FF-9FF7-0E2DB231E9D3}" type="sibTrans" cxnId="{014015DB-8A03-4DE6-8BE0-F323D6C3EB2E}">
      <dgm:prSet/>
      <dgm:spPr/>
      <dgm:t>
        <a:bodyPr/>
        <a:lstStyle/>
        <a:p>
          <a:endParaRPr lang="es-EC"/>
        </a:p>
      </dgm:t>
    </dgm:pt>
    <dgm:pt modelId="{1BD382FC-893B-449E-80A2-84D1EC62D766}" type="pres">
      <dgm:prSet presAssocID="{AA56E81C-7C8D-4CC9-AECE-A688E8C6FFC1}" presName="Name0" presStyleCnt="0">
        <dgm:presLayoutVars>
          <dgm:chMax val="7"/>
          <dgm:chPref val="7"/>
          <dgm:dir/>
        </dgm:presLayoutVars>
      </dgm:prSet>
      <dgm:spPr/>
    </dgm:pt>
    <dgm:pt modelId="{44C6BD14-DF93-40B5-8AC2-76558729BFCB}" type="pres">
      <dgm:prSet presAssocID="{AA56E81C-7C8D-4CC9-AECE-A688E8C6FFC1}" presName="Name1" presStyleCnt="0"/>
      <dgm:spPr/>
    </dgm:pt>
    <dgm:pt modelId="{9DD063EE-00B4-46DD-B3DA-114F635A6ECE}" type="pres">
      <dgm:prSet presAssocID="{AA56E81C-7C8D-4CC9-AECE-A688E8C6FFC1}" presName="cycle" presStyleCnt="0"/>
      <dgm:spPr/>
    </dgm:pt>
    <dgm:pt modelId="{CFB6C2FA-BEC6-4F0A-8F8A-42B28999813A}" type="pres">
      <dgm:prSet presAssocID="{AA56E81C-7C8D-4CC9-AECE-A688E8C6FFC1}" presName="srcNode" presStyleLbl="node1" presStyleIdx="0" presStyleCnt="5"/>
      <dgm:spPr/>
    </dgm:pt>
    <dgm:pt modelId="{1568F9EA-74FA-4FC5-9DD6-AEF5D58FE17F}" type="pres">
      <dgm:prSet presAssocID="{AA56E81C-7C8D-4CC9-AECE-A688E8C6FFC1}" presName="conn" presStyleLbl="parChTrans1D2" presStyleIdx="0" presStyleCnt="1"/>
      <dgm:spPr/>
    </dgm:pt>
    <dgm:pt modelId="{FCB609A6-410E-432A-9530-4104D8D5EEE0}" type="pres">
      <dgm:prSet presAssocID="{AA56E81C-7C8D-4CC9-AECE-A688E8C6FFC1}" presName="extraNode" presStyleLbl="node1" presStyleIdx="0" presStyleCnt="5"/>
      <dgm:spPr/>
    </dgm:pt>
    <dgm:pt modelId="{C41E4138-276E-4C06-B12E-E76E682D9F2F}" type="pres">
      <dgm:prSet presAssocID="{AA56E81C-7C8D-4CC9-AECE-A688E8C6FFC1}" presName="dstNode" presStyleLbl="node1" presStyleIdx="0" presStyleCnt="5"/>
      <dgm:spPr/>
    </dgm:pt>
    <dgm:pt modelId="{0A5AF2AC-DC57-40A5-9F5A-907592B693DA}" type="pres">
      <dgm:prSet presAssocID="{FBF1F0CD-3007-408A-8D88-E5D76EF5979D}" presName="text_1" presStyleLbl="node1" presStyleIdx="0" presStyleCnt="5">
        <dgm:presLayoutVars>
          <dgm:bulletEnabled val="1"/>
        </dgm:presLayoutVars>
      </dgm:prSet>
      <dgm:spPr/>
    </dgm:pt>
    <dgm:pt modelId="{F1F7CD44-7F99-4A2B-97F2-FFF66534056B}" type="pres">
      <dgm:prSet presAssocID="{FBF1F0CD-3007-408A-8D88-E5D76EF5979D}" presName="accent_1" presStyleCnt="0"/>
      <dgm:spPr/>
    </dgm:pt>
    <dgm:pt modelId="{CC6A266E-245F-48CE-AF4D-B242A1DE5DBF}" type="pres">
      <dgm:prSet presAssocID="{FBF1F0CD-3007-408A-8D88-E5D76EF5979D}" presName="accentRepeatNode" presStyleLbl="solidFgAcc1" presStyleIdx="0" presStyleCnt="5"/>
      <dgm:spPr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0B84DC82-AF23-472D-906A-F489CFC6B832}" type="pres">
      <dgm:prSet presAssocID="{06542416-C778-4CD3-9481-AB3B31D2A682}" presName="text_2" presStyleLbl="node1" presStyleIdx="1" presStyleCnt="5">
        <dgm:presLayoutVars>
          <dgm:bulletEnabled val="1"/>
        </dgm:presLayoutVars>
      </dgm:prSet>
      <dgm:spPr/>
    </dgm:pt>
    <dgm:pt modelId="{24CA6F1A-8526-45FA-B61F-93567FDD5776}" type="pres">
      <dgm:prSet presAssocID="{06542416-C778-4CD3-9481-AB3B31D2A682}" presName="accent_2" presStyleCnt="0"/>
      <dgm:spPr/>
    </dgm:pt>
    <dgm:pt modelId="{5A22547B-5E04-49B9-887A-ECCC15CE0FAD}" type="pres">
      <dgm:prSet presAssocID="{06542416-C778-4CD3-9481-AB3B31D2A682}" presName="accentRepeatNode" presStyleLbl="solidFgAcc1" presStyleIdx="1" presStyleCnt="5"/>
      <dgm:spPr>
        <a:blipFill rotWithShape="0">
          <a:blip xmlns:r="http://schemas.openxmlformats.org/officeDocument/2006/relationships" r:embed="rId2"/>
          <a:srcRect/>
          <a:stretch>
            <a:fillRect l="-30000" r="-30000"/>
          </a:stretch>
        </a:blipFill>
      </dgm:spPr>
    </dgm:pt>
    <dgm:pt modelId="{EFCF73E0-BBF9-4302-AA72-390C4C5BB638}" type="pres">
      <dgm:prSet presAssocID="{8E2DADB6-8F0A-4826-9B7B-45B0024FDC22}" presName="text_3" presStyleLbl="node1" presStyleIdx="2" presStyleCnt="5">
        <dgm:presLayoutVars>
          <dgm:bulletEnabled val="1"/>
        </dgm:presLayoutVars>
      </dgm:prSet>
      <dgm:spPr/>
    </dgm:pt>
    <dgm:pt modelId="{C7349732-8EB9-4099-B947-BFFC479B6361}" type="pres">
      <dgm:prSet presAssocID="{8E2DADB6-8F0A-4826-9B7B-45B0024FDC22}" presName="accent_3" presStyleCnt="0"/>
      <dgm:spPr/>
    </dgm:pt>
    <dgm:pt modelId="{ADA841BF-DB05-47D4-8BD6-921950406A36}" type="pres">
      <dgm:prSet presAssocID="{8E2DADB6-8F0A-4826-9B7B-45B0024FDC22}" presName="accentRepeatNode" presStyleLbl="solidFgAcc1" presStyleIdx="2" presStyleCnt="5"/>
      <dgm:spPr>
        <a:blipFill rotWithShape="0">
          <a:blip xmlns:r="http://schemas.openxmlformats.org/officeDocument/2006/relationships" r:embed="rId3"/>
          <a:srcRect/>
          <a:stretch>
            <a:fillRect l="-27000" r="-27000"/>
          </a:stretch>
        </a:blipFill>
      </dgm:spPr>
    </dgm:pt>
    <dgm:pt modelId="{35A915BD-C562-4EB5-8124-90CC9665254C}" type="pres">
      <dgm:prSet presAssocID="{1C32FEEB-40D0-4213-AAC8-5BA6AB23D5C7}" presName="text_4" presStyleLbl="node1" presStyleIdx="3" presStyleCnt="5">
        <dgm:presLayoutVars>
          <dgm:bulletEnabled val="1"/>
        </dgm:presLayoutVars>
      </dgm:prSet>
      <dgm:spPr/>
    </dgm:pt>
    <dgm:pt modelId="{B40D1A6E-E917-475D-9D58-CB1494977335}" type="pres">
      <dgm:prSet presAssocID="{1C32FEEB-40D0-4213-AAC8-5BA6AB23D5C7}" presName="accent_4" presStyleCnt="0"/>
      <dgm:spPr/>
    </dgm:pt>
    <dgm:pt modelId="{2C48BE5C-01F6-46D2-A15A-80FD7F0A3E9D}" type="pres">
      <dgm:prSet presAssocID="{1C32FEEB-40D0-4213-AAC8-5BA6AB23D5C7}" presName="accentRepeatNode" presStyleLbl="solidFgAcc1" presStyleIdx="3" presStyleCnt="5"/>
      <dgm:spPr>
        <a:blipFill rotWithShape="0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  <dgm:pt modelId="{AB12456A-FC6B-49CD-A5BD-6A538D1CFE37}" type="pres">
      <dgm:prSet presAssocID="{C1372165-58AA-45A6-89B6-10339FFF1A28}" presName="text_5" presStyleLbl="node1" presStyleIdx="4" presStyleCnt="5">
        <dgm:presLayoutVars>
          <dgm:bulletEnabled val="1"/>
        </dgm:presLayoutVars>
      </dgm:prSet>
      <dgm:spPr/>
    </dgm:pt>
    <dgm:pt modelId="{516A0779-2C54-4828-A87E-97C43610C702}" type="pres">
      <dgm:prSet presAssocID="{C1372165-58AA-45A6-89B6-10339FFF1A28}" presName="accent_5" presStyleCnt="0"/>
      <dgm:spPr/>
    </dgm:pt>
    <dgm:pt modelId="{64441AAF-AB1D-479A-991A-1F894A26CB43}" type="pres">
      <dgm:prSet presAssocID="{C1372165-58AA-45A6-89B6-10339FFF1A28}" presName="accentRepeatNode" presStyleLbl="solidFgAcc1" presStyleIdx="4" presStyleCnt="5"/>
      <dgm:spPr>
        <a:blipFill rotWithShape="0">
          <a:blip xmlns:r="http://schemas.openxmlformats.org/officeDocument/2006/relationships" r:embed="rId5"/>
          <a:srcRect/>
          <a:stretch>
            <a:fillRect l="-10000" r="-10000"/>
          </a:stretch>
        </a:blipFill>
      </dgm:spPr>
    </dgm:pt>
  </dgm:ptLst>
  <dgm:cxnLst>
    <dgm:cxn modelId="{F3BC2D1D-EB65-45EC-B309-A91D714004BA}" type="presOf" srcId="{06542416-C778-4CD3-9481-AB3B31D2A682}" destId="{0B84DC82-AF23-472D-906A-F489CFC6B832}" srcOrd="0" destOrd="0" presId="urn:microsoft.com/office/officeart/2008/layout/VerticalCurvedList"/>
    <dgm:cxn modelId="{ECE76C37-AD07-4D8F-89BD-1925599CB19D}" type="presOf" srcId="{FBF1F0CD-3007-408A-8D88-E5D76EF5979D}" destId="{0A5AF2AC-DC57-40A5-9F5A-907592B693DA}" srcOrd="0" destOrd="0" presId="urn:microsoft.com/office/officeart/2008/layout/VerticalCurvedList"/>
    <dgm:cxn modelId="{216DB153-81EA-4897-88B6-3D20BDE256A1}" type="presOf" srcId="{C1372165-58AA-45A6-89B6-10339FFF1A28}" destId="{AB12456A-FC6B-49CD-A5BD-6A538D1CFE37}" srcOrd="0" destOrd="0" presId="urn:microsoft.com/office/officeart/2008/layout/VerticalCurvedList"/>
    <dgm:cxn modelId="{723B2475-D8A8-4CAA-985B-5C91155BF26B}" srcId="{AA56E81C-7C8D-4CC9-AECE-A688E8C6FFC1}" destId="{8E2DADB6-8F0A-4826-9B7B-45B0024FDC22}" srcOrd="2" destOrd="0" parTransId="{0AF40207-7154-45CD-BB90-F53F176C0259}" sibTransId="{979850EA-84C1-48C1-B8F7-8BC1FDA2B199}"/>
    <dgm:cxn modelId="{B34D667A-8D7E-46E2-9774-9009E3653FE3}" type="presOf" srcId="{EE6723C8-50CB-43BA-9E7E-D6EA6962AE08}" destId="{1568F9EA-74FA-4FC5-9DD6-AEF5D58FE17F}" srcOrd="0" destOrd="0" presId="urn:microsoft.com/office/officeart/2008/layout/VerticalCurvedList"/>
    <dgm:cxn modelId="{3B514580-ECDF-45A5-82E4-9C2D30D0E2AE}" srcId="{AA56E81C-7C8D-4CC9-AECE-A688E8C6FFC1}" destId="{1C32FEEB-40D0-4213-AAC8-5BA6AB23D5C7}" srcOrd="3" destOrd="0" parTransId="{ACAE9C3A-F4E0-4D0F-8348-08C0F026AB85}" sibTransId="{EF5D6FEB-BFDA-4F67-858A-733B73E4BF16}"/>
    <dgm:cxn modelId="{99EEA896-ED1C-49E4-8713-D5AC168C3A40}" type="presOf" srcId="{8E2DADB6-8F0A-4826-9B7B-45B0024FDC22}" destId="{EFCF73E0-BBF9-4302-AA72-390C4C5BB638}" srcOrd="0" destOrd="0" presId="urn:microsoft.com/office/officeart/2008/layout/VerticalCurvedList"/>
    <dgm:cxn modelId="{E75F35C6-7593-4C58-B380-4E1920DE6463}" srcId="{AA56E81C-7C8D-4CC9-AECE-A688E8C6FFC1}" destId="{FBF1F0CD-3007-408A-8D88-E5D76EF5979D}" srcOrd="0" destOrd="0" parTransId="{E866A2B6-F163-49FA-99EB-4A6C54B11E4F}" sibTransId="{EE6723C8-50CB-43BA-9E7E-D6EA6962AE08}"/>
    <dgm:cxn modelId="{A8BC5CC6-CEC2-4A1C-BF68-5A64B2F56CFC}" type="presOf" srcId="{1C32FEEB-40D0-4213-AAC8-5BA6AB23D5C7}" destId="{35A915BD-C562-4EB5-8124-90CC9665254C}" srcOrd="0" destOrd="0" presId="urn:microsoft.com/office/officeart/2008/layout/VerticalCurvedList"/>
    <dgm:cxn modelId="{014015DB-8A03-4DE6-8BE0-F323D6C3EB2E}" srcId="{AA56E81C-7C8D-4CC9-AECE-A688E8C6FFC1}" destId="{C1372165-58AA-45A6-89B6-10339FFF1A28}" srcOrd="4" destOrd="0" parTransId="{F2323739-7151-43F3-9AF3-2DA807467B4B}" sibTransId="{FB2B9D56-057A-44FF-9FF7-0E2DB231E9D3}"/>
    <dgm:cxn modelId="{65DAB3DE-3AE8-4EEB-9F08-2170A70AEC3B}" srcId="{AA56E81C-7C8D-4CC9-AECE-A688E8C6FFC1}" destId="{06542416-C778-4CD3-9481-AB3B31D2A682}" srcOrd="1" destOrd="0" parTransId="{AFC4066C-5CE4-4504-BC02-B2EEA03DEBD0}" sibTransId="{459B9C29-F450-4538-A084-030A9CD68598}"/>
    <dgm:cxn modelId="{DE66F2F1-E7DC-4D72-ACC9-1791E60029E7}" type="presOf" srcId="{AA56E81C-7C8D-4CC9-AECE-A688E8C6FFC1}" destId="{1BD382FC-893B-449E-80A2-84D1EC62D766}" srcOrd="0" destOrd="0" presId="urn:microsoft.com/office/officeart/2008/layout/VerticalCurvedList"/>
    <dgm:cxn modelId="{FC3F234F-EF0F-4DD0-A9C4-C6671104BFB4}" type="presParOf" srcId="{1BD382FC-893B-449E-80A2-84D1EC62D766}" destId="{44C6BD14-DF93-40B5-8AC2-76558729BFCB}" srcOrd="0" destOrd="0" presId="urn:microsoft.com/office/officeart/2008/layout/VerticalCurvedList"/>
    <dgm:cxn modelId="{7D336AF8-9637-408E-BA6F-47C8A24FB10A}" type="presParOf" srcId="{44C6BD14-DF93-40B5-8AC2-76558729BFCB}" destId="{9DD063EE-00B4-46DD-B3DA-114F635A6ECE}" srcOrd="0" destOrd="0" presId="urn:microsoft.com/office/officeart/2008/layout/VerticalCurvedList"/>
    <dgm:cxn modelId="{DC764563-DED5-4D41-A537-5012057D4ECC}" type="presParOf" srcId="{9DD063EE-00B4-46DD-B3DA-114F635A6ECE}" destId="{CFB6C2FA-BEC6-4F0A-8F8A-42B28999813A}" srcOrd="0" destOrd="0" presId="urn:microsoft.com/office/officeart/2008/layout/VerticalCurvedList"/>
    <dgm:cxn modelId="{2F3382B5-149D-4614-B413-E57E11E8C724}" type="presParOf" srcId="{9DD063EE-00B4-46DD-B3DA-114F635A6ECE}" destId="{1568F9EA-74FA-4FC5-9DD6-AEF5D58FE17F}" srcOrd="1" destOrd="0" presId="urn:microsoft.com/office/officeart/2008/layout/VerticalCurvedList"/>
    <dgm:cxn modelId="{2035359D-541F-41BA-BE13-F70B2E1F9636}" type="presParOf" srcId="{9DD063EE-00B4-46DD-B3DA-114F635A6ECE}" destId="{FCB609A6-410E-432A-9530-4104D8D5EEE0}" srcOrd="2" destOrd="0" presId="urn:microsoft.com/office/officeart/2008/layout/VerticalCurvedList"/>
    <dgm:cxn modelId="{BB6F0EFC-24D6-47D1-86B5-E579680F4813}" type="presParOf" srcId="{9DD063EE-00B4-46DD-B3DA-114F635A6ECE}" destId="{C41E4138-276E-4C06-B12E-E76E682D9F2F}" srcOrd="3" destOrd="0" presId="urn:microsoft.com/office/officeart/2008/layout/VerticalCurvedList"/>
    <dgm:cxn modelId="{EC5D7587-26A8-4FEF-A74D-7157ED80272D}" type="presParOf" srcId="{44C6BD14-DF93-40B5-8AC2-76558729BFCB}" destId="{0A5AF2AC-DC57-40A5-9F5A-907592B693DA}" srcOrd="1" destOrd="0" presId="urn:microsoft.com/office/officeart/2008/layout/VerticalCurvedList"/>
    <dgm:cxn modelId="{7776EDD9-061C-4989-B488-F7F517D40053}" type="presParOf" srcId="{44C6BD14-DF93-40B5-8AC2-76558729BFCB}" destId="{F1F7CD44-7F99-4A2B-97F2-FFF66534056B}" srcOrd="2" destOrd="0" presId="urn:microsoft.com/office/officeart/2008/layout/VerticalCurvedList"/>
    <dgm:cxn modelId="{0E4B4051-3786-4A87-9FEE-72C0D42E2C49}" type="presParOf" srcId="{F1F7CD44-7F99-4A2B-97F2-FFF66534056B}" destId="{CC6A266E-245F-48CE-AF4D-B242A1DE5DBF}" srcOrd="0" destOrd="0" presId="urn:microsoft.com/office/officeart/2008/layout/VerticalCurvedList"/>
    <dgm:cxn modelId="{576C2A52-304F-4AC7-8E3E-38AB2B475E06}" type="presParOf" srcId="{44C6BD14-DF93-40B5-8AC2-76558729BFCB}" destId="{0B84DC82-AF23-472D-906A-F489CFC6B832}" srcOrd="3" destOrd="0" presId="urn:microsoft.com/office/officeart/2008/layout/VerticalCurvedList"/>
    <dgm:cxn modelId="{B6FBCC51-DE2D-4822-B406-8704B5E34DF2}" type="presParOf" srcId="{44C6BD14-DF93-40B5-8AC2-76558729BFCB}" destId="{24CA6F1A-8526-45FA-B61F-93567FDD5776}" srcOrd="4" destOrd="0" presId="urn:microsoft.com/office/officeart/2008/layout/VerticalCurvedList"/>
    <dgm:cxn modelId="{0A9AF65E-CC15-4682-B662-7663E0D5C7CA}" type="presParOf" srcId="{24CA6F1A-8526-45FA-B61F-93567FDD5776}" destId="{5A22547B-5E04-49B9-887A-ECCC15CE0FAD}" srcOrd="0" destOrd="0" presId="urn:microsoft.com/office/officeart/2008/layout/VerticalCurvedList"/>
    <dgm:cxn modelId="{E02FB61B-38BB-4B23-A9EC-B89FA628C1B3}" type="presParOf" srcId="{44C6BD14-DF93-40B5-8AC2-76558729BFCB}" destId="{EFCF73E0-BBF9-4302-AA72-390C4C5BB638}" srcOrd="5" destOrd="0" presId="urn:microsoft.com/office/officeart/2008/layout/VerticalCurvedList"/>
    <dgm:cxn modelId="{2FA7C7A6-DE76-4858-913A-2AA3148D7B0A}" type="presParOf" srcId="{44C6BD14-DF93-40B5-8AC2-76558729BFCB}" destId="{C7349732-8EB9-4099-B947-BFFC479B6361}" srcOrd="6" destOrd="0" presId="urn:microsoft.com/office/officeart/2008/layout/VerticalCurvedList"/>
    <dgm:cxn modelId="{A8938B56-239E-4BF0-8266-33B9159832F7}" type="presParOf" srcId="{C7349732-8EB9-4099-B947-BFFC479B6361}" destId="{ADA841BF-DB05-47D4-8BD6-921950406A36}" srcOrd="0" destOrd="0" presId="urn:microsoft.com/office/officeart/2008/layout/VerticalCurvedList"/>
    <dgm:cxn modelId="{8C5354B3-B2A2-4350-8384-7C3E5F64A917}" type="presParOf" srcId="{44C6BD14-DF93-40B5-8AC2-76558729BFCB}" destId="{35A915BD-C562-4EB5-8124-90CC9665254C}" srcOrd="7" destOrd="0" presId="urn:microsoft.com/office/officeart/2008/layout/VerticalCurvedList"/>
    <dgm:cxn modelId="{C529A8CB-3901-47BE-AE56-564B89C26626}" type="presParOf" srcId="{44C6BD14-DF93-40B5-8AC2-76558729BFCB}" destId="{B40D1A6E-E917-475D-9D58-CB1494977335}" srcOrd="8" destOrd="0" presId="urn:microsoft.com/office/officeart/2008/layout/VerticalCurvedList"/>
    <dgm:cxn modelId="{71A14A11-0830-44D0-B95F-5EF5920B84A8}" type="presParOf" srcId="{B40D1A6E-E917-475D-9D58-CB1494977335}" destId="{2C48BE5C-01F6-46D2-A15A-80FD7F0A3E9D}" srcOrd="0" destOrd="0" presId="urn:microsoft.com/office/officeart/2008/layout/VerticalCurvedList"/>
    <dgm:cxn modelId="{B22CA07D-4061-4DA2-BABD-59791328FEE1}" type="presParOf" srcId="{44C6BD14-DF93-40B5-8AC2-76558729BFCB}" destId="{AB12456A-FC6B-49CD-A5BD-6A538D1CFE37}" srcOrd="9" destOrd="0" presId="urn:microsoft.com/office/officeart/2008/layout/VerticalCurvedList"/>
    <dgm:cxn modelId="{3DA5DE9F-E465-45AE-B391-F2519E6DFB9E}" type="presParOf" srcId="{44C6BD14-DF93-40B5-8AC2-76558729BFCB}" destId="{516A0779-2C54-4828-A87E-97C43610C702}" srcOrd="10" destOrd="0" presId="urn:microsoft.com/office/officeart/2008/layout/VerticalCurvedList"/>
    <dgm:cxn modelId="{E107D337-699F-4323-A60D-B8514C48768C}" type="presParOf" srcId="{516A0779-2C54-4828-A87E-97C43610C702}" destId="{64441AAF-AB1D-479A-991A-1F894A26CB4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C84A05-0BC1-4AED-B192-BC76CC49154B}" type="doc">
      <dgm:prSet loTypeId="urn:microsoft.com/office/officeart/2005/8/layout/list1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C22E206B-C9E6-499B-958A-997BB492975D}">
      <dgm:prSet phldrT="[Texto]" custT="1"/>
      <dgm:spPr/>
      <dgm:t>
        <a:bodyPr/>
        <a:lstStyle/>
        <a:p>
          <a:r>
            <a:rPr lang="es-EC" sz="1400" dirty="0">
              <a:latin typeface="Arial" panose="020B0604020202020204" pitchFamily="34" charset="0"/>
              <a:cs typeface="Arial" panose="020B0604020202020204" pitchFamily="34" charset="0"/>
            </a:rPr>
            <a:t>Acuerdo Multipartes Ecuador-Unión Europea </a:t>
          </a:r>
        </a:p>
      </dgm:t>
    </dgm:pt>
    <dgm:pt modelId="{2BF1EE2A-7925-4425-AFA2-39BCEF1A1302}" type="parTrans" cxnId="{99F5E966-FF25-4B78-A194-0EDFC4C9C16F}">
      <dgm:prSet/>
      <dgm:spPr/>
      <dgm:t>
        <a:bodyPr/>
        <a:lstStyle/>
        <a:p>
          <a:endParaRPr lang="es-EC"/>
        </a:p>
      </dgm:t>
    </dgm:pt>
    <dgm:pt modelId="{88882245-A66F-4DE1-A8B8-9667F0A8B0C8}" type="sibTrans" cxnId="{99F5E966-FF25-4B78-A194-0EDFC4C9C16F}">
      <dgm:prSet/>
      <dgm:spPr/>
      <dgm:t>
        <a:bodyPr/>
        <a:lstStyle/>
        <a:p>
          <a:endParaRPr lang="es-EC"/>
        </a:p>
      </dgm:t>
    </dgm:pt>
    <dgm:pt modelId="{5A10940C-3069-4C35-8273-7D1DB1087494}">
      <dgm:prSet phldrT="[Texto]" custT="1"/>
      <dgm:spPr/>
      <dgm:t>
        <a:bodyPr/>
        <a:lstStyle/>
        <a:p>
          <a:r>
            <a:rPr lang="es-EC" sz="1400" dirty="0">
              <a:latin typeface="Arial" panose="020B0604020202020204" pitchFamily="34" charset="0"/>
              <a:cs typeface="Arial" panose="020B0604020202020204" pitchFamily="34" charset="0"/>
            </a:rPr>
            <a:t>Antecedentes </a:t>
          </a:r>
        </a:p>
      </dgm:t>
    </dgm:pt>
    <dgm:pt modelId="{A16582F1-AEDC-40EB-942E-2BA6A6B6EB45}" type="parTrans" cxnId="{4CCAB8F9-F92F-4E3D-A695-6F4CDEEFA5E6}">
      <dgm:prSet/>
      <dgm:spPr/>
      <dgm:t>
        <a:bodyPr/>
        <a:lstStyle/>
        <a:p>
          <a:endParaRPr lang="es-EC"/>
        </a:p>
      </dgm:t>
    </dgm:pt>
    <dgm:pt modelId="{8A53FF5F-1F76-4889-B02D-B585B5F3B581}" type="sibTrans" cxnId="{4CCAB8F9-F92F-4E3D-A695-6F4CDEEFA5E6}">
      <dgm:prSet/>
      <dgm:spPr/>
      <dgm:t>
        <a:bodyPr/>
        <a:lstStyle/>
        <a:p>
          <a:endParaRPr lang="es-EC"/>
        </a:p>
      </dgm:t>
    </dgm:pt>
    <dgm:pt modelId="{57460D5C-A26A-4D89-8E7C-65498070C94C}">
      <dgm:prSet phldrT="[Texto]" custT="1"/>
      <dgm:spPr/>
      <dgm:t>
        <a:bodyPr/>
        <a:lstStyle/>
        <a:p>
          <a:r>
            <a:rPr lang="es-EC" sz="1400" dirty="0">
              <a:latin typeface="Arial" panose="020B0604020202020204" pitchFamily="34" charset="0"/>
              <a:cs typeface="Arial" panose="020B0604020202020204" pitchFamily="34" charset="0"/>
            </a:rPr>
            <a:t>Rondas de Negociación </a:t>
          </a:r>
        </a:p>
      </dgm:t>
    </dgm:pt>
    <dgm:pt modelId="{CE3BA5EF-D716-4B19-999E-FE8B743CD2B9}" type="parTrans" cxnId="{4921AC72-1F97-4534-8C16-3D70DC0D7B69}">
      <dgm:prSet/>
      <dgm:spPr/>
      <dgm:t>
        <a:bodyPr/>
        <a:lstStyle/>
        <a:p>
          <a:endParaRPr lang="es-EC"/>
        </a:p>
      </dgm:t>
    </dgm:pt>
    <dgm:pt modelId="{9923583B-DC41-4D73-A86B-BF6EDC17BBD7}" type="sibTrans" cxnId="{4921AC72-1F97-4534-8C16-3D70DC0D7B69}">
      <dgm:prSet/>
      <dgm:spPr/>
      <dgm:t>
        <a:bodyPr/>
        <a:lstStyle/>
        <a:p>
          <a:endParaRPr lang="es-EC"/>
        </a:p>
      </dgm:t>
    </dgm:pt>
    <dgm:pt modelId="{159C9432-8192-41E4-B649-D96BA5CEF955}">
      <dgm:prSet phldrT="[Texto]" custT="1"/>
      <dgm:spPr/>
      <dgm:t>
        <a:bodyPr/>
        <a:lstStyle/>
        <a:p>
          <a:r>
            <a:rPr lang="es-EC" sz="1400" dirty="0">
              <a:latin typeface="Arial" panose="020B0604020202020204" pitchFamily="34" charset="0"/>
              <a:cs typeface="Arial" panose="020B0604020202020204" pitchFamily="34" charset="0"/>
            </a:rPr>
            <a:t>Alcance del Acuerdo </a:t>
          </a:r>
        </a:p>
      </dgm:t>
    </dgm:pt>
    <dgm:pt modelId="{043B5EC0-0963-4BBC-82D4-4D20BCBB4526}" type="parTrans" cxnId="{ABA6D769-80F1-4C42-B083-8D9A5C92099D}">
      <dgm:prSet/>
      <dgm:spPr/>
      <dgm:t>
        <a:bodyPr/>
        <a:lstStyle/>
        <a:p>
          <a:endParaRPr lang="es-EC"/>
        </a:p>
      </dgm:t>
    </dgm:pt>
    <dgm:pt modelId="{DAD56868-9EDD-4FEB-9509-A68DD8D71FD8}" type="sibTrans" cxnId="{ABA6D769-80F1-4C42-B083-8D9A5C92099D}">
      <dgm:prSet/>
      <dgm:spPr/>
      <dgm:t>
        <a:bodyPr/>
        <a:lstStyle/>
        <a:p>
          <a:endParaRPr lang="es-EC"/>
        </a:p>
      </dgm:t>
    </dgm:pt>
    <dgm:pt modelId="{B1ECC85E-47EC-47FE-B901-4CEC86B9DB77}" type="pres">
      <dgm:prSet presAssocID="{65C84A05-0BC1-4AED-B192-BC76CC49154B}" presName="linear" presStyleCnt="0">
        <dgm:presLayoutVars>
          <dgm:dir/>
          <dgm:animLvl val="lvl"/>
          <dgm:resizeHandles val="exact"/>
        </dgm:presLayoutVars>
      </dgm:prSet>
      <dgm:spPr/>
    </dgm:pt>
    <dgm:pt modelId="{AEC81AFD-0EF6-490C-B137-46DA072534D0}" type="pres">
      <dgm:prSet presAssocID="{C22E206B-C9E6-499B-958A-997BB492975D}" presName="parentLin" presStyleCnt="0"/>
      <dgm:spPr/>
    </dgm:pt>
    <dgm:pt modelId="{9AC0CF0F-628F-4C3A-AE51-A8A2F4925227}" type="pres">
      <dgm:prSet presAssocID="{C22E206B-C9E6-499B-958A-997BB492975D}" presName="parentLeftMargin" presStyleLbl="node1" presStyleIdx="0" presStyleCnt="4"/>
      <dgm:spPr/>
    </dgm:pt>
    <dgm:pt modelId="{B3A09497-4AFE-4933-BCB2-5D39816ACD0F}" type="pres">
      <dgm:prSet presAssocID="{C22E206B-C9E6-499B-958A-997BB492975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5AD7065-7D84-47FC-A890-876FE8248DB6}" type="pres">
      <dgm:prSet presAssocID="{C22E206B-C9E6-499B-958A-997BB492975D}" presName="negativeSpace" presStyleCnt="0"/>
      <dgm:spPr/>
    </dgm:pt>
    <dgm:pt modelId="{D12C8DB9-A87D-41A8-A588-7F5FE8AEEE8E}" type="pres">
      <dgm:prSet presAssocID="{C22E206B-C9E6-499B-958A-997BB492975D}" presName="childText" presStyleLbl="conFgAcc1" presStyleIdx="0" presStyleCnt="4">
        <dgm:presLayoutVars>
          <dgm:bulletEnabled val="1"/>
        </dgm:presLayoutVars>
      </dgm:prSet>
      <dgm:spPr/>
    </dgm:pt>
    <dgm:pt modelId="{06D82656-37AE-4990-B528-6DCCA222C98C}" type="pres">
      <dgm:prSet presAssocID="{88882245-A66F-4DE1-A8B8-9667F0A8B0C8}" presName="spaceBetweenRectangles" presStyleCnt="0"/>
      <dgm:spPr/>
    </dgm:pt>
    <dgm:pt modelId="{AF00ECE4-CAC7-42DE-8B7F-781377241F4A}" type="pres">
      <dgm:prSet presAssocID="{5A10940C-3069-4C35-8273-7D1DB1087494}" presName="parentLin" presStyleCnt="0"/>
      <dgm:spPr/>
    </dgm:pt>
    <dgm:pt modelId="{4E016295-9CDD-4822-9043-41E3687CE38B}" type="pres">
      <dgm:prSet presAssocID="{5A10940C-3069-4C35-8273-7D1DB1087494}" presName="parentLeftMargin" presStyleLbl="node1" presStyleIdx="0" presStyleCnt="4"/>
      <dgm:spPr/>
    </dgm:pt>
    <dgm:pt modelId="{24727985-F44F-4D1C-A26B-79FF572465FF}" type="pres">
      <dgm:prSet presAssocID="{5A10940C-3069-4C35-8273-7D1DB10874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3F59545-3DAE-44AF-998E-6644BC1DBAB6}" type="pres">
      <dgm:prSet presAssocID="{5A10940C-3069-4C35-8273-7D1DB1087494}" presName="negativeSpace" presStyleCnt="0"/>
      <dgm:spPr/>
    </dgm:pt>
    <dgm:pt modelId="{3E80D1BD-0F7F-44FE-A65E-9B0E631EAF6C}" type="pres">
      <dgm:prSet presAssocID="{5A10940C-3069-4C35-8273-7D1DB1087494}" presName="childText" presStyleLbl="conFgAcc1" presStyleIdx="1" presStyleCnt="4">
        <dgm:presLayoutVars>
          <dgm:bulletEnabled val="1"/>
        </dgm:presLayoutVars>
      </dgm:prSet>
      <dgm:spPr/>
    </dgm:pt>
    <dgm:pt modelId="{85829F87-2930-4214-BDBA-D9E66814CBA4}" type="pres">
      <dgm:prSet presAssocID="{8A53FF5F-1F76-4889-B02D-B585B5F3B581}" presName="spaceBetweenRectangles" presStyleCnt="0"/>
      <dgm:spPr/>
    </dgm:pt>
    <dgm:pt modelId="{ACA0B00D-5D7E-42BA-AD78-BA3FE1026C8D}" type="pres">
      <dgm:prSet presAssocID="{57460D5C-A26A-4D89-8E7C-65498070C94C}" presName="parentLin" presStyleCnt="0"/>
      <dgm:spPr/>
    </dgm:pt>
    <dgm:pt modelId="{850F9218-586E-4C46-8CDE-9F3A27C7131B}" type="pres">
      <dgm:prSet presAssocID="{57460D5C-A26A-4D89-8E7C-65498070C94C}" presName="parentLeftMargin" presStyleLbl="node1" presStyleIdx="1" presStyleCnt="4"/>
      <dgm:spPr/>
    </dgm:pt>
    <dgm:pt modelId="{80B6C373-F9FF-4EA7-8CE0-BEFA92C4D84E}" type="pres">
      <dgm:prSet presAssocID="{57460D5C-A26A-4D89-8E7C-65498070C94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A4C11D4-AEBF-41B7-8355-1DD474337E83}" type="pres">
      <dgm:prSet presAssocID="{57460D5C-A26A-4D89-8E7C-65498070C94C}" presName="negativeSpace" presStyleCnt="0"/>
      <dgm:spPr/>
    </dgm:pt>
    <dgm:pt modelId="{F5F2BFBA-BB6D-4B28-81DE-91A4581A4CAD}" type="pres">
      <dgm:prSet presAssocID="{57460D5C-A26A-4D89-8E7C-65498070C94C}" presName="childText" presStyleLbl="conFgAcc1" presStyleIdx="2" presStyleCnt="4">
        <dgm:presLayoutVars>
          <dgm:bulletEnabled val="1"/>
        </dgm:presLayoutVars>
      </dgm:prSet>
      <dgm:spPr/>
    </dgm:pt>
    <dgm:pt modelId="{7ECA2A21-E9AB-4278-8909-6520766B6673}" type="pres">
      <dgm:prSet presAssocID="{9923583B-DC41-4D73-A86B-BF6EDC17BBD7}" presName="spaceBetweenRectangles" presStyleCnt="0"/>
      <dgm:spPr/>
    </dgm:pt>
    <dgm:pt modelId="{2D286141-8616-4452-92F0-8F16E8DEF702}" type="pres">
      <dgm:prSet presAssocID="{159C9432-8192-41E4-B649-D96BA5CEF955}" presName="parentLin" presStyleCnt="0"/>
      <dgm:spPr/>
    </dgm:pt>
    <dgm:pt modelId="{8C1F6634-B41A-4ACC-9C45-5C9B91BB78FE}" type="pres">
      <dgm:prSet presAssocID="{159C9432-8192-41E4-B649-D96BA5CEF955}" presName="parentLeftMargin" presStyleLbl="node1" presStyleIdx="2" presStyleCnt="4"/>
      <dgm:spPr/>
    </dgm:pt>
    <dgm:pt modelId="{F166FC2C-B6F3-45E0-A0FD-CCE1E852CB3F}" type="pres">
      <dgm:prSet presAssocID="{159C9432-8192-41E4-B649-D96BA5CEF955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A751FBD-3DAD-4F4F-909B-4A1C682564A7}" type="pres">
      <dgm:prSet presAssocID="{159C9432-8192-41E4-B649-D96BA5CEF955}" presName="negativeSpace" presStyleCnt="0"/>
      <dgm:spPr/>
    </dgm:pt>
    <dgm:pt modelId="{6EFDA9D5-EE64-4D41-8142-188B4BA89B3D}" type="pres">
      <dgm:prSet presAssocID="{159C9432-8192-41E4-B649-D96BA5CEF955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33D7801-7B49-4680-A76F-8FB529CF7BD6}" type="presOf" srcId="{C22E206B-C9E6-499B-958A-997BB492975D}" destId="{B3A09497-4AFE-4933-BCB2-5D39816ACD0F}" srcOrd="1" destOrd="0" presId="urn:microsoft.com/office/officeart/2005/8/layout/list1"/>
    <dgm:cxn modelId="{C755E30E-B90A-484E-BABF-37BA1556C89E}" type="presOf" srcId="{5A10940C-3069-4C35-8273-7D1DB1087494}" destId="{4E016295-9CDD-4822-9043-41E3687CE38B}" srcOrd="0" destOrd="0" presId="urn:microsoft.com/office/officeart/2005/8/layout/list1"/>
    <dgm:cxn modelId="{20A26F21-DDB4-4847-8DAF-7F63DB255CD6}" type="presOf" srcId="{65C84A05-0BC1-4AED-B192-BC76CC49154B}" destId="{B1ECC85E-47EC-47FE-B901-4CEC86B9DB77}" srcOrd="0" destOrd="0" presId="urn:microsoft.com/office/officeart/2005/8/layout/list1"/>
    <dgm:cxn modelId="{E11FA737-4393-49A8-A4C4-126F8516C526}" type="presOf" srcId="{159C9432-8192-41E4-B649-D96BA5CEF955}" destId="{8C1F6634-B41A-4ACC-9C45-5C9B91BB78FE}" srcOrd="0" destOrd="0" presId="urn:microsoft.com/office/officeart/2005/8/layout/list1"/>
    <dgm:cxn modelId="{99F5E966-FF25-4B78-A194-0EDFC4C9C16F}" srcId="{65C84A05-0BC1-4AED-B192-BC76CC49154B}" destId="{C22E206B-C9E6-499B-958A-997BB492975D}" srcOrd="0" destOrd="0" parTransId="{2BF1EE2A-7925-4425-AFA2-39BCEF1A1302}" sibTransId="{88882245-A66F-4DE1-A8B8-9667F0A8B0C8}"/>
    <dgm:cxn modelId="{ABA6D769-80F1-4C42-B083-8D9A5C92099D}" srcId="{65C84A05-0BC1-4AED-B192-BC76CC49154B}" destId="{159C9432-8192-41E4-B649-D96BA5CEF955}" srcOrd="3" destOrd="0" parTransId="{043B5EC0-0963-4BBC-82D4-4D20BCBB4526}" sibTransId="{DAD56868-9EDD-4FEB-9509-A68DD8D71FD8}"/>
    <dgm:cxn modelId="{4921AC72-1F97-4534-8C16-3D70DC0D7B69}" srcId="{65C84A05-0BC1-4AED-B192-BC76CC49154B}" destId="{57460D5C-A26A-4D89-8E7C-65498070C94C}" srcOrd="2" destOrd="0" parTransId="{CE3BA5EF-D716-4B19-999E-FE8B743CD2B9}" sibTransId="{9923583B-DC41-4D73-A86B-BF6EDC17BBD7}"/>
    <dgm:cxn modelId="{17100457-633D-4890-8304-30201AD8A4C5}" type="presOf" srcId="{57460D5C-A26A-4D89-8E7C-65498070C94C}" destId="{80B6C373-F9FF-4EA7-8CE0-BEFA92C4D84E}" srcOrd="1" destOrd="0" presId="urn:microsoft.com/office/officeart/2005/8/layout/list1"/>
    <dgm:cxn modelId="{09080892-F0A5-47FD-9756-D65B72B36E76}" type="presOf" srcId="{5A10940C-3069-4C35-8273-7D1DB1087494}" destId="{24727985-F44F-4D1C-A26B-79FF572465FF}" srcOrd="1" destOrd="0" presId="urn:microsoft.com/office/officeart/2005/8/layout/list1"/>
    <dgm:cxn modelId="{3CCB91A7-CAD1-4727-937C-E1E00B84D2C9}" type="presOf" srcId="{159C9432-8192-41E4-B649-D96BA5CEF955}" destId="{F166FC2C-B6F3-45E0-A0FD-CCE1E852CB3F}" srcOrd="1" destOrd="0" presId="urn:microsoft.com/office/officeart/2005/8/layout/list1"/>
    <dgm:cxn modelId="{69B65ECF-C423-4002-ABA4-1D2983309CB8}" type="presOf" srcId="{57460D5C-A26A-4D89-8E7C-65498070C94C}" destId="{850F9218-586E-4C46-8CDE-9F3A27C7131B}" srcOrd="0" destOrd="0" presId="urn:microsoft.com/office/officeart/2005/8/layout/list1"/>
    <dgm:cxn modelId="{151DE6D8-E749-4CBB-A331-E3A0783CE92F}" type="presOf" srcId="{C22E206B-C9E6-499B-958A-997BB492975D}" destId="{9AC0CF0F-628F-4C3A-AE51-A8A2F4925227}" srcOrd="0" destOrd="0" presId="urn:microsoft.com/office/officeart/2005/8/layout/list1"/>
    <dgm:cxn modelId="{4CCAB8F9-F92F-4E3D-A695-6F4CDEEFA5E6}" srcId="{65C84A05-0BC1-4AED-B192-BC76CC49154B}" destId="{5A10940C-3069-4C35-8273-7D1DB1087494}" srcOrd="1" destOrd="0" parTransId="{A16582F1-AEDC-40EB-942E-2BA6A6B6EB45}" sibTransId="{8A53FF5F-1F76-4889-B02D-B585B5F3B581}"/>
    <dgm:cxn modelId="{76995759-F7CA-4975-AD9F-337DFA06AB21}" type="presParOf" srcId="{B1ECC85E-47EC-47FE-B901-4CEC86B9DB77}" destId="{AEC81AFD-0EF6-490C-B137-46DA072534D0}" srcOrd="0" destOrd="0" presId="urn:microsoft.com/office/officeart/2005/8/layout/list1"/>
    <dgm:cxn modelId="{BE39AA77-A463-4AFB-8030-0CB5E46A73EE}" type="presParOf" srcId="{AEC81AFD-0EF6-490C-B137-46DA072534D0}" destId="{9AC0CF0F-628F-4C3A-AE51-A8A2F4925227}" srcOrd="0" destOrd="0" presId="urn:microsoft.com/office/officeart/2005/8/layout/list1"/>
    <dgm:cxn modelId="{7D6DC6CE-E6F4-4995-9EC9-DF5E2772A0FC}" type="presParOf" srcId="{AEC81AFD-0EF6-490C-B137-46DA072534D0}" destId="{B3A09497-4AFE-4933-BCB2-5D39816ACD0F}" srcOrd="1" destOrd="0" presId="urn:microsoft.com/office/officeart/2005/8/layout/list1"/>
    <dgm:cxn modelId="{FBD4ACEF-06F1-416D-929A-4CC3F382AADA}" type="presParOf" srcId="{B1ECC85E-47EC-47FE-B901-4CEC86B9DB77}" destId="{15AD7065-7D84-47FC-A890-876FE8248DB6}" srcOrd="1" destOrd="0" presId="urn:microsoft.com/office/officeart/2005/8/layout/list1"/>
    <dgm:cxn modelId="{732BDA25-7541-480B-ABBA-171F5FBF5E54}" type="presParOf" srcId="{B1ECC85E-47EC-47FE-B901-4CEC86B9DB77}" destId="{D12C8DB9-A87D-41A8-A588-7F5FE8AEEE8E}" srcOrd="2" destOrd="0" presId="urn:microsoft.com/office/officeart/2005/8/layout/list1"/>
    <dgm:cxn modelId="{1565EACF-1607-4C6B-B0C7-248A2E8A9432}" type="presParOf" srcId="{B1ECC85E-47EC-47FE-B901-4CEC86B9DB77}" destId="{06D82656-37AE-4990-B528-6DCCA222C98C}" srcOrd="3" destOrd="0" presId="urn:microsoft.com/office/officeart/2005/8/layout/list1"/>
    <dgm:cxn modelId="{D8457FEE-8251-4145-883A-AE2C22F3524F}" type="presParOf" srcId="{B1ECC85E-47EC-47FE-B901-4CEC86B9DB77}" destId="{AF00ECE4-CAC7-42DE-8B7F-781377241F4A}" srcOrd="4" destOrd="0" presId="urn:microsoft.com/office/officeart/2005/8/layout/list1"/>
    <dgm:cxn modelId="{59116489-1774-40E5-A2EE-7093E4457DEB}" type="presParOf" srcId="{AF00ECE4-CAC7-42DE-8B7F-781377241F4A}" destId="{4E016295-9CDD-4822-9043-41E3687CE38B}" srcOrd="0" destOrd="0" presId="urn:microsoft.com/office/officeart/2005/8/layout/list1"/>
    <dgm:cxn modelId="{51DCBE79-BE73-4170-977E-F8DBE639F3E5}" type="presParOf" srcId="{AF00ECE4-CAC7-42DE-8B7F-781377241F4A}" destId="{24727985-F44F-4D1C-A26B-79FF572465FF}" srcOrd="1" destOrd="0" presId="urn:microsoft.com/office/officeart/2005/8/layout/list1"/>
    <dgm:cxn modelId="{C7C7AF94-CF07-4AB7-AF9E-D0A2D52A6E06}" type="presParOf" srcId="{B1ECC85E-47EC-47FE-B901-4CEC86B9DB77}" destId="{A3F59545-3DAE-44AF-998E-6644BC1DBAB6}" srcOrd="5" destOrd="0" presId="urn:microsoft.com/office/officeart/2005/8/layout/list1"/>
    <dgm:cxn modelId="{35AAB681-8B40-4EAC-BB97-C14CEE8CAC02}" type="presParOf" srcId="{B1ECC85E-47EC-47FE-B901-4CEC86B9DB77}" destId="{3E80D1BD-0F7F-44FE-A65E-9B0E631EAF6C}" srcOrd="6" destOrd="0" presId="urn:microsoft.com/office/officeart/2005/8/layout/list1"/>
    <dgm:cxn modelId="{020C976E-11BF-4E4F-A0F6-ED1CD2CC0C52}" type="presParOf" srcId="{B1ECC85E-47EC-47FE-B901-4CEC86B9DB77}" destId="{85829F87-2930-4214-BDBA-D9E66814CBA4}" srcOrd="7" destOrd="0" presId="urn:microsoft.com/office/officeart/2005/8/layout/list1"/>
    <dgm:cxn modelId="{C56CFA05-EF8C-4445-8FBD-D9E01CC2D3D3}" type="presParOf" srcId="{B1ECC85E-47EC-47FE-B901-4CEC86B9DB77}" destId="{ACA0B00D-5D7E-42BA-AD78-BA3FE1026C8D}" srcOrd="8" destOrd="0" presId="urn:microsoft.com/office/officeart/2005/8/layout/list1"/>
    <dgm:cxn modelId="{2E491133-E738-4ADD-9C17-CC21F5987CC1}" type="presParOf" srcId="{ACA0B00D-5D7E-42BA-AD78-BA3FE1026C8D}" destId="{850F9218-586E-4C46-8CDE-9F3A27C7131B}" srcOrd="0" destOrd="0" presId="urn:microsoft.com/office/officeart/2005/8/layout/list1"/>
    <dgm:cxn modelId="{AE19AF57-12C7-4450-B09D-6D81B451B328}" type="presParOf" srcId="{ACA0B00D-5D7E-42BA-AD78-BA3FE1026C8D}" destId="{80B6C373-F9FF-4EA7-8CE0-BEFA92C4D84E}" srcOrd="1" destOrd="0" presId="urn:microsoft.com/office/officeart/2005/8/layout/list1"/>
    <dgm:cxn modelId="{7A5D0C71-2BCA-4DC3-A919-591B798C49A6}" type="presParOf" srcId="{B1ECC85E-47EC-47FE-B901-4CEC86B9DB77}" destId="{FA4C11D4-AEBF-41B7-8355-1DD474337E83}" srcOrd="9" destOrd="0" presId="urn:microsoft.com/office/officeart/2005/8/layout/list1"/>
    <dgm:cxn modelId="{5A5801CA-7A16-481D-A2FF-458A2B15D710}" type="presParOf" srcId="{B1ECC85E-47EC-47FE-B901-4CEC86B9DB77}" destId="{F5F2BFBA-BB6D-4B28-81DE-91A4581A4CAD}" srcOrd="10" destOrd="0" presId="urn:microsoft.com/office/officeart/2005/8/layout/list1"/>
    <dgm:cxn modelId="{9E5330F0-9919-4C66-900D-AA4DA245402C}" type="presParOf" srcId="{B1ECC85E-47EC-47FE-B901-4CEC86B9DB77}" destId="{7ECA2A21-E9AB-4278-8909-6520766B6673}" srcOrd="11" destOrd="0" presId="urn:microsoft.com/office/officeart/2005/8/layout/list1"/>
    <dgm:cxn modelId="{A5BF07E8-C8BD-40E3-8EBD-1DB40B276AA6}" type="presParOf" srcId="{B1ECC85E-47EC-47FE-B901-4CEC86B9DB77}" destId="{2D286141-8616-4452-92F0-8F16E8DEF702}" srcOrd="12" destOrd="0" presId="urn:microsoft.com/office/officeart/2005/8/layout/list1"/>
    <dgm:cxn modelId="{D1BFAA26-E974-4260-80A1-168869F8D1BC}" type="presParOf" srcId="{2D286141-8616-4452-92F0-8F16E8DEF702}" destId="{8C1F6634-B41A-4ACC-9C45-5C9B91BB78FE}" srcOrd="0" destOrd="0" presId="urn:microsoft.com/office/officeart/2005/8/layout/list1"/>
    <dgm:cxn modelId="{3D375EE0-94DF-4EA0-8BD0-D8FA3A9869BA}" type="presParOf" srcId="{2D286141-8616-4452-92F0-8F16E8DEF702}" destId="{F166FC2C-B6F3-45E0-A0FD-CCE1E852CB3F}" srcOrd="1" destOrd="0" presId="urn:microsoft.com/office/officeart/2005/8/layout/list1"/>
    <dgm:cxn modelId="{15ECD893-4035-497A-89BD-0BE052D3BFB3}" type="presParOf" srcId="{B1ECC85E-47EC-47FE-B901-4CEC86B9DB77}" destId="{BA751FBD-3DAD-4F4F-909B-4A1C682564A7}" srcOrd="13" destOrd="0" presId="urn:microsoft.com/office/officeart/2005/8/layout/list1"/>
    <dgm:cxn modelId="{ED202BA8-F8C8-4283-8ED0-71AC6F61D807}" type="presParOf" srcId="{B1ECC85E-47EC-47FE-B901-4CEC86B9DB77}" destId="{6EFDA9D5-EE64-4D41-8142-188B4BA89B3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709554-AEF0-461D-86DC-3680B09CDF00}" type="doc">
      <dgm:prSet loTypeId="urn:microsoft.com/office/officeart/2005/8/layout/vList4" loCatId="list" qsTypeId="urn:microsoft.com/office/officeart/2005/8/quickstyle/simple2" qsCatId="simple" csTypeId="urn:microsoft.com/office/officeart/2005/8/colors/accent0_1" csCatId="mainScheme" phldr="1"/>
      <dgm:spPr/>
    </dgm:pt>
    <dgm:pt modelId="{8470766F-DF0E-483E-8EB1-3B9D1108F1C9}">
      <dgm:prSet phldrT="[Texto]" custT="1"/>
      <dgm:spPr/>
      <dgm:t>
        <a:bodyPr/>
        <a:lstStyle/>
        <a:p>
          <a:pPr algn="ctr"/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Empresas Ensambladoras :4</a:t>
          </a:r>
        </a:p>
      </dgm:t>
    </dgm:pt>
    <dgm:pt modelId="{C337B318-914E-489E-BD1C-BFEB50F9BB5A}" type="parTrans" cxnId="{E5E06FA8-C04F-49CB-A6E6-8130783B9ECB}">
      <dgm:prSet/>
      <dgm:spPr/>
      <dgm:t>
        <a:bodyPr/>
        <a:lstStyle/>
        <a:p>
          <a:pPr algn="ctr"/>
          <a:endParaRPr lang="es-ES"/>
        </a:p>
      </dgm:t>
    </dgm:pt>
    <dgm:pt modelId="{3A7CDE89-7C22-44C4-B2FA-4B00D5CED22E}" type="sibTrans" cxnId="{E5E06FA8-C04F-49CB-A6E6-8130783B9ECB}">
      <dgm:prSet/>
      <dgm:spPr/>
      <dgm:t>
        <a:bodyPr/>
        <a:lstStyle/>
        <a:p>
          <a:pPr algn="ctr"/>
          <a:endParaRPr lang="es-ES"/>
        </a:p>
      </dgm:t>
    </dgm:pt>
    <dgm:pt modelId="{70871D68-CC66-45FF-B379-8F7BE28BCE38}">
      <dgm:prSet phldrT="[Texto]" custT="1"/>
      <dgm:spPr/>
      <dgm:t>
        <a:bodyPr/>
        <a:lstStyle/>
        <a:p>
          <a:pPr algn="ctr"/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Firmas Autopartistas: 92</a:t>
          </a:r>
        </a:p>
      </dgm:t>
    </dgm:pt>
    <dgm:pt modelId="{FCDDBC89-D631-4D11-B9ED-34360780F90B}" type="parTrans" cxnId="{80FD73F0-28A1-4815-B829-6CB2E64D87A6}">
      <dgm:prSet/>
      <dgm:spPr/>
      <dgm:t>
        <a:bodyPr/>
        <a:lstStyle/>
        <a:p>
          <a:pPr algn="ctr"/>
          <a:endParaRPr lang="es-ES"/>
        </a:p>
      </dgm:t>
    </dgm:pt>
    <dgm:pt modelId="{F1E98794-1852-445F-85FB-854645AE01C0}" type="sibTrans" cxnId="{80FD73F0-28A1-4815-B829-6CB2E64D87A6}">
      <dgm:prSet/>
      <dgm:spPr/>
      <dgm:t>
        <a:bodyPr/>
        <a:lstStyle/>
        <a:p>
          <a:pPr algn="ctr"/>
          <a:endParaRPr lang="es-ES"/>
        </a:p>
      </dgm:t>
    </dgm:pt>
    <dgm:pt modelId="{E538BDEA-0AB1-4372-A57E-0CB14FB501F1}">
      <dgm:prSet phldrT="[Texto]" custT="1"/>
      <dgm:spPr/>
      <dgm:t>
        <a:bodyPr/>
        <a:lstStyle/>
        <a:p>
          <a:pPr algn="ctr"/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Comercializadores e importadoras: 1271 empresas venta de vehículos nuevos y usados </a:t>
          </a:r>
        </a:p>
      </dgm:t>
    </dgm:pt>
    <dgm:pt modelId="{51963174-A69A-4945-A8B5-5E8617A4C96A}" type="parTrans" cxnId="{B7CB33E8-EB32-4A52-85C6-85EA4CC472C5}">
      <dgm:prSet/>
      <dgm:spPr/>
      <dgm:t>
        <a:bodyPr/>
        <a:lstStyle/>
        <a:p>
          <a:pPr algn="ctr"/>
          <a:endParaRPr lang="es-ES"/>
        </a:p>
      </dgm:t>
    </dgm:pt>
    <dgm:pt modelId="{DDBF6295-AF38-4279-9B89-1F9C1A3A8515}" type="sibTrans" cxnId="{B7CB33E8-EB32-4A52-85C6-85EA4CC472C5}">
      <dgm:prSet/>
      <dgm:spPr/>
      <dgm:t>
        <a:bodyPr/>
        <a:lstStyle/>
        <a:p>
          <a:pPr algn="ctr"/>
          <a:endParaRPr lang="es-ES"/>
        </a:p>
      </dgm:t>
    </dgm:pt>
    <dgm:pt modelId="{EE4CC353-0FD6-4D2E-98DC-BDE46DDF04CC}">
      <dgm:prSet phldrT="[Texto]" custT="1"/>
      <dgm:spPr/>
      <dgm:t>
        <a:bodyPr/>
        <a:lstStyle/>
        <a:p>
          <a:pPr algn="ctr"/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Empresas dedicadas a otras actividades de comercio automotor (mantenimiento,reparación,venta de partes, etc.: 3126</a:t>
          </a:r>
        </a:p>
      </dgm:t>
    </dgm:pt>
    <dgm:pt modelId="{D81DD07B-0069-46BB-A8D1-3F382B6501B8}" type="parTrans" cxnId="{61545179-3733-4C3D-B013-25DD67E29515}">
      <dgm:prSet/>
      <dgm:spPr/>
      <dgm:t>
        <a:bodyPr/>
        <a:lstStyle/>
        <a:p>
          <a:pPr algn="ctr"/>
          <a:endParaRPr lang="es-ES"/>
        </a:p>
      </dgm:t>
    </dgm:pt>
    <dgm:pt modelId="{0BDD77EE-80DE-42E3-8C62-EFC8A0F56623}" type="sibTrans" cxnId="{61545179-3733-4C3D-B013-25DD67E29515}">
      <dgm:prSet/>
      <dgm:spPr/>
      <dgm:t>
        <a:bodyPr/>
        <a:lstStyle/>
        <a:p>
          <a:pPr algn="ctr"/>
          <a:endParaRPr lang="es-ES"/>
        </a:p>
      </dgm:t>
    </dgm:pt>
    <dgm:pt modelId="{B3CD438E-3C02-4DC5-9DA7-8BFA4535D875}">
      <dgm:prSet phldrT="[Texto]" custT="1"/>
      <dgm:spPr/>
      <dgm:t>
        <a:bodyPr/>
        <a:lstStyle/>
        <a:p>
          <a:pPr algn="ctr"/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Empresas de carrocería : 81 empresas </a:t>
          </a:r>
        </a:p>
      </dgm:t>
    </dgm:pt>
    <dgm:pt modelId="{F135F1A0-EFE8-46E6-9BE0-470DC50CEA63}" type="parTrans" cxnId="{BDD6C995-9C71-40A5-B5FF-8B6F1ED17A3B}">
      <dgm:prSet/>
      <dgm:spPr/>
      <dgm:t>
        <a:bodyPr/>
        <a:lstStyle/>
        <a:p>
          <a:pPr algn="ctr"/>
          <a:endParaRPr lang="es-ES"/>
        </a:p>
      </dgm:t>
    </dgm:pt>
    <dgm:pt modelId="{5E3A388F-4664-4E40-A16A-B36DBBE0773A}" type="sibTrans" cxnId="{BDD6C995-9C71-40A5-B5FF-8B6F1ED17A3B}">
      <dgm:prSet/>
      <dgm:spPr/>
      <dgm:t>
        <a:bodyPr/>
        <a:lstStyle/>
        <a:p>
          <a:pPr algn="ctr"/>
          <a:endParaRPr lang="es-ES"/>
        </a:p>
      </dgm:t>
    </dgm:pt>
    <dgm:pt modelId="{8F44413D-B8E9-4F54-BA84-2BE72527564E}" type="pres">
      <dgm:prSet presAssocID="{30709554-AEF0-461D-86DC-3680B09CDF00}" presName="linear" presStyleCnt="0">
        <dgm:presLayoutVars>
          <dgm:dir/>
          <dgm:resizeHandles val="exact"/>
        </dgm:presLayoutVars>
      </dgm:prSet>
      <dgm:spPr/>
    </dgm:pt>
    <dgm:pt modelId="{3DED07CE-10FB-4949-9EF9-0A82BD5D7711}" type="pres">
      <dgm:prSet presAssocID="{8470766F-DF0E-483E-8EB1-3B9D1108F1C9}" presName="comp" presStyleCnt="0"/>
      <dgm:spPr/>
    </dgm:pt>
    <dgm:pt modelId="{89ABBDFF-2BEF-4073-A5C6-596C229D6A90}" type="pres">
      <dgm:prSet presAssocID="{8470766F-DF0E-483E-8EB1-3B9D1108F1C9}" presName="box" presStyleLbl="node1" presStyleIdx="0" presStyleCnt="5"/>
      <dgm:spPr/>
    </dgm:pt>
    <dgm:pt modelId="{F85084BC-A292-447F-9A74-7107C3410F88}" type="pres">
      <dgm:prSet presAssocID="{8470766F-DF0E-483E-8EB1-3B9D1108F1C9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7338C14-9EBD-478F-81DA-12863900500F}" type="pres">
      <dgm:prSet presAssocID="{8470766F-DF0E-483E-8EB1-3B9D1108F1C9}" presName="text" presStyleLbl="node1" presStyleIdx="0" presStyleCnt="5">
        <dgm:presLayoutVars>
          <dgm:bulletEnabled val="1"/>
        </dgm:presLayoutVars>
      </dgm:prSet>
      <dgm:spPr/>
    </dgm:pt>
    <dgm:pt modelId="{C3CB40D3-E204-4D2B-8733-4FA143CD0F1C}" type="pres">
      <dgm:prSet presAssocID="{3A7CDE89-7C22-44C4-B2FA-4B00D5CED22E}" presName="spacer" presStyleCnt="0"/>
      <dgm:spPr/>
    </dgm:pt>
    <dgm:pt modelId="{CA74084A-052F-4C0A-98A6-E0AAB65B3CAC}" type="pres">
      <dgm:prSet presAssocID="{70871D68-CC66-45FF-B379-8F7BE28BCE38}" presName="comp" presStyleCnt="0"/>
      <dgm:spPr/>
    </dgm:pt>
    <dgm:pt modelId="{CBE8E782-4505-481E-83D5-3FE8CEF8A048}" type="pres">
      <dgm:prSet presAssocID="{70871D68-CC66-45FF-B379-8F7BE28BCE38}" presName="box" presStyleLbl="node1" presStyleIdx="1" presStyleCnt="5"/>
      <dgm:spPr/>
    </dgm:pt>
    <dgm:pt modelId="{2EBBE179-13DB-4860-8D6E-B7EB37D4DB2C}" type="pres">
      <dgm:prSet presAssocID="{70871D68-CC66-45FF-B379-8F7BE28BCE38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0774193-CC4A-418A-B9F6-E67BE904305D}" type="pres">
      <dgm:prSet presAssocID="{70871D68-CC66-45FF-B379-8F7BE28BCE38}" presName="text" presStyleLbl="node1" presStyleIdx="1" presStyleCnt="5">
        <dgm:presLayoutVars>
          <dgm:bulletEnabled val="1"/>
        </dgm:presLayoutVars>
      </dgm:prSet>
      <dgm:spPr/>
    </dgm:pt>
    <dgm:pt modelId="{C00FFA2C-7F98-4E8C-B41E-BE88DC69F0B8}" type="pres">
      <dgm:prSet presAssocID="{F1E98794-1852-445F-85FB-854645AE01C0}" presName="spacer" presStyleCnt="0"/>
      <dgm:spPr/>
    </dgm:pt>
    <dgm:pt modelId="{78BD1CBC-257E-42AA-B59D-A4EBCC2EEC28}" type="pres">
      <dgm:prSet presAssocID="{E538BDEA-0AB1-4372-A57E-0CB14FB501F1}" presName="comp" presStyleCnt="0"/>
      <dgm:spPr/>
    </dgm:pt>
    <dgm:pt modelId="{BB2D9451-6FEE-41D2-841E-9710A54A1FD7}" type="pres">
      <dgm:prSet presAssocID="{E538BDEA-0AB1-4372-A57E-0CB14FB501F1}" presName="box" presStyleLbl="node1" presStyleIdx="2" presStyleCnt="5"/>
      <dgm:spPr/>
    </dgm:pt>
    <dgm:pt modelId="{8597FDD2-4BBE-4CDE-BD7D-D7C76B2C0E62}" type="pres">
      <dgm:prSet presAssocID="{E538BDEA-0AB1-4372-A57E-0CB14FB501F1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649CE0D-1453-4A0B-A8A4-BBE7A803A37D}" type="pres">
      <dgm:prSet presAssocID="{E538BDEA-0AB1-4372-A57E-0CB14FB501F1}" presName="text" presStyleLbl="node1" presStyleIdx="2" presStyleCnt="5">
        <dgm:presLayoutVars>
          <dgm:bulletEnabled val="1"/>
        </dgm:presLayoutVars>
      </dgm:prSet>
      <dgm:spPr/>
    </dgm:pt>
    <dgm:pt modelId="{96206DBA-5A0C-4B21-AF7A-909329C1AE48}" type="pres">
      <dgm:prSet presAssocID="{DDBF6295-AF38-4279-9B89-1F9C1A3A8515}" presName="spacer" presStyleCnt="0"/>
      <dgm:spPr/>
    </dgm:pt>
    <dgm:pt modelId="{5EEAB8E4-4DD8-401F-85F8-EF4F6CCC04B8}" type="pres">
      <dgm:prSet presAssocID="{B3CD438E-3C02-4DC5-9DA7-8BFA4535D875}" presName="comp" presStyleCnt="0"/>
      <dgm:spPr/>
    </dgm:pt>
    <dgm:pt modelId="{02E50F0E-CA1D-400E-883A-5AE1C362CBA6}" type="pres">
      <dgm:prSet presAssocID="{B3CD438E-3C02-4DC5-9DA7-8BFA4535D875}" presName="box" presStyleLbl="node1" presStyleIdx="3" presStyleCnt="5"/>
      <dgm:spPr/>
    </dgm:pt>
    <dgm:pt modelId="{5618E2A4-37E0-49E2-8286-45AE617A7D6B}" type="pres">
      <dgm:prSet presAssocID="{B3CD438E-3C02-4DC5-9DA7-8BFA4535D875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505B346-8854-42DA-86F2-6E9E6504D114}" type="pres">
      <dgm:prSet presAssocID="{B3CD438E-3C02-4DC5-9DA7-8BFA4535D875}" presName="text" presStyleLbl="node1" presStyleIdx="3" presStyleCnt="5">
        <dgm:presLayoutVars>
          <dgm:bulletEnabled val="1"/>
        </dgm:presLayoutVars>
      </dgm:prSet>
      <dgm:spPr/>
    </dgm:pt>
    <dgm:pt modelId="{04FAE1E8-2EA6-4927-BCE0-C6F8B6CD7C1E}" type="pres">
      <dgm:prSet presAssocID="{5E3A388F-4664-4E40-A16A-B36DBBE0773A}" presName="spacer" presStyleCnt="0"/>
      <dgm:spPr/>
    </dgm:pt>
    <dgm:pt modelId="{411ECE2F-BAA5-4817-B924-1CD2A6DC2807}" type="pres">
      <dgm:prSet presAssocID="{EE4CC353-0FD6-4D2E-98DC-BDE46DDF04CC}" presName="comp" presStyleCnt="0"/>
      <dgm:spPr/>
    </dgm:pt>
    <dgm:pt modelId="{C3249ADE-C47C-4DAA-9F3B-B3C761AFB55E}" type="pres">
      <dgm:prSet presAssocID="{EE4CC353-0FD6-4D2E-98DC-BDE46DDF04CC}" presName="box" presStyleLbl="node1" presStyleIdx="4" presStyleCnt="5"/>
      <dgm:spPr/>
    </dgm:pt>
    <dgm:pt modelId="{2DD14BF4-8435-4DE6-986A-8CA4E7ABF0F9}" type="pres">
      <dgm:prSet presAssocID="{EE4CC353-0FD6-4D2E-98DC-BDE46DDF04CC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C6EF1B2D-3CCB-4A09-9F7D-28253DFC44C4}" type="pres">
      <dgm:prSet presAssocID="{EE4CC353-0FD6-4D2E-98DC-BDE46DDF04CC}" presName="text" presStyleLbl="node1" presStyleIdx="4" presStyleCnt="5">
        <dgm:presLayoutVars>
          <dgm:bulletEnabled val="1"/>
        </dgm:presLayoutVars>
      </dgm:prSet>
      <dgm:spPr/>
    </dgm:pt>
  </dgm:ptLst>
  <dgm:cxnLst>
    <dgm:cxn modelId="{0BE74917-B50E-4BD1-BBF5-857D0C0673A8}" type="presOf" srcId="{8470766F-DF0E-483E-8EB1-3B9D1108F1C9}" destId="{89ABBDFF-2BEF-4073-A5C6-596C229D6A90}" srcOrd="0" destOrd="0" presId="urn:microsoft.com/office/officeart/2005/8/layout/vList4"/>
    <dgm:cxn modelId="{7026CE20-F324-4CA2-A5BB-D1A155413057}" type="presOf" srcId="{B3CD438E-3C02-4DC5-9DA7-8BFA4535D875}" destId="{2505B346-8854-42DA-86F2-6E9E6504D114}" srcOrd="1" destOrd="0" presId="urn:microsoft.com/office/officeart/2005/8/layout/vList4"/>
    <dgm:cxn modelId="{723EAD26-4017-4FA7-9C1C-2081C167759C}" type="presOf" srcId="{30709554-AEF0-461D-86DC-3680B09CDF00}" destId="{8F44413D-B8E9-4F54-BA84-2BE72527564E}" srcOrd="0" destOrd="0" presId="urn:microsoft.com/office/officeart/2005/8/layout/vList4"/>
    <dgm:cxn modelId="{3FA91042-342F-4F97-8F56-2B3ACF105D7D}" type="presOf" srcId="{E538BDEA-0AB1-4372-A57E-0CB14FB501F1}" destId="{BB2D9451-6FEE-41D2-841E-9710A54A1FD7}" srcOrd="0" destOrd="0" presId="urn:microsoft.com/office/officeart/2005/8/layout/vList4"/>
    <dgm:cxn modelId="{4ED41C66-C64D-4AA0-947F-C1E681A7B4C5}" type="presOf" srcId="{EE4CC353-0FD6-4D2E-98DC-BDE46DDF04CC}" destId="{C3249ADE-C47C-4DAA-9F3B-B3C761AFB55E}" srcOrd="0" destOrd="0" presId="urn:microsoft.com/office/officeart/2005/8/layout/vList4"/>
    <dgm:cxn modelId="{61545179-3733-4C3D-B013-25DD67E29515}" srcId="{30709554-AEF0-461D-86DC-3680B09CDF00}" destId="{EE4CC353-0FD6-4D2E-98DC-BDE46DDF04CC}" srcOrd="4" destOrd="0" parTransId="{D81DD07B-0069-46BB-A8D1-3F382B6501B8}" sibTransId="{0BDD77EE-80DE-42E3-8C62-EFC8A0F56623}"/>
    <dgm:cxn modelId="{AC8F0E80-992A-4B89-9FA5-BE29F6D3224B}" type="presOf" srcId="{EE4CC353-0FD6-4D2E-98DC-BDE46DDF04CC}" destId="{C6EF1B2D-3CCB-4A09-9F7D-28253DFC44C4}" srcOrd="1" destOrd="0" presId="urn:microsoft.com/office/officeart/2005/8/layout/vList4"/>
    <dgm:cxn modelId="{1E8C988B-35BE-40B3-BB60-61737B13505E}" type="presOf" srcId="{70871D68-CC66-45FF-B379-8F7BE28BCE38}" destId="{50774193-CC4A-418A-B9F6-E67BE904305D}" srcOrd="1" destOrd="0" presId="urn:microsoft.com/office/officeart/2005/8/layout/vList4"/>
    <dgm:cxn modelId="{BDD6C995-9C71-40A5-B5FF-8B6F1ED17A3B}" srcId="{30709554-AEF0-461D-86DC-3680B09CDF00}" destId="{B3CD438E-3C02-4DC5-9DA7-8BFA4535D875}" srcOrd="3" destOrd="0" parTransId="{F135F1A0-EFE8-46E6-9BE0-470DC50CEA63}" sibTransId="{5E3A388F-4664-4E40-A16A-B36DBBE0773A}"/>
    <dgm:cxn modelId="{E5E06FA8-C04F-49CB-A6E6-8130783B9ECB}" srcId="{30709554-AEF0-461D-86DC-3680B09CDF00}" destId="{8470766F-DF0E-483E-8EB1-3B9D1108F1C9}" srcOrd="0" destOrd="0" parTransId="{C337B318-914E-489E-BD1C-BFEB50F9BB5A}" sibTransId="{3A7CDE89-7C22-44C4-B2FA-4B00D5CED22E}"/>
    <dgm:cxn modelId="{E23C67AC-174D-4DF6-B18E-1062DC928B9D}" type="presOf" srcId="{70871D68-CC66-45FF-B379-8F7BE28BCE38}" destId="{CBE8E782-4505-481E-83D5-3FE8CEF8A048}" srcOrd="0" destOrd="0" presId="urn:microsoft.com/office/officeart/2005/8/layout/vList4"/>
    <dgm:cxn modelId="{2C5CA9B7-BE50-4C0A-8714-608F49E83EEF}" type="presOf" srcId="{B3CD438E-3C02-4DC5-9DA7-8BFA4535D875}" destId="{02E50F0E-CA1D-400E-883A-5AE1C362CBA6}" srcOrd="0" destOrd="0" presId="urn:microsoft.com/office/officeart/2005/8/layout/vList4"/>
    <dgm:cxn modelId="{BEBFDACE-EA3C-49AA-BC31-813C3BA13E5D}" type="presOf" srcId="{8470766F-DF0E-483E-8EB1-3B9D1108F1C9}" destId="{E7338C14-9EBD-478F-81DA-12863900500F}" srcOrd="1" destOrd="0" presId="urn:microsoft.com/office/officeart/2005/8/layout/vList4"/>
    <dgm:cxn modelId="{E1DAE4D3-695C-405C-9226-84EE5BBE8401}" type="presOf" srcId="{E538BDEA-0AB1-4372-A57E-0CB14FB501F1}" destId="{7649CE0D-1453-4A0B-A8A4-BBE7A803A37D}" srcOrd="1" destOrd="0" presId="urn:microsoft.com/office/officeart/2005/8/layout/vList4"/>
    <dgm:cxn modelId="{B7CB33E8-EB32-4A52-85C6-85EA4CC472C5}" srcId="{30709554-AEF0-461D-86DC-3680B09CDF00}" destId="{E538BDEA-0AB1-4372-A57E-0CB14FB501F1}" srcOrd="2" destOrd="0" parTransId="{51963174-A69A-4945-A8B5-5E8617A4C96A}" sibTransId="{DDBF6295-AF38-4279-9B89-1F9C1A3A8515}"/>
    <dgm:cxn modelId="{80FD73F0-28A1-4815-B829-6CB2E64D87A6}" srcId="{30709554-AEF0-461D-86DC-3680B09CDF00}" destId="{70871D68-CC66-45FF-B379-8F7BE28BCE38}" srcOrd="1" destOrd="0" parTransId="{FCDDBC89-D631-4D11-B9ED-34360780F90B}" sibTransId="{F1E98794-1852-445F-85FB-854645AE01C0}"/>
    <dgm:cxn modelId="{93B162BE-D0AF-4EEB-A6F3-CB3CAF349EAA}" type="presParOf" srcId="{8F44413D-B8E9-4F54-BA84-2BE72527564E}" destId="{3DED07CE-10FB-4949-9EF9-0A82BD5D7711}" srcOrd="0" destOrd="0" presId="urn:microsoft.com/office/officeart/2005/8/layout/vList4"/>
    <dgm:cxn modelId="{6FD387A8-7519-4433-B4FD-979C23BA0131}" type="presParOf" srcId="{3DED07CE-10FB-4949-9EF9-0A82BD5D7711}" destId="{89ABBDFF-2BEF-4073-A5C6-596C229D6A90}" srcOrd="0" destOrd="0" presId="urn:microsoft.com/office/officeart/2005/8/layout/vList4"/>
    <dgm:cxn modelId="{FF5A1840-7DF2-4807-891B-6622D2179022}" type="presParOf" srcId="{3DED07CE-10FB-4949-9EF9-0A82BD5D7711}" destId="{F85084BC-A292-447F-9A74-7107C3410F88}" srcOrd="1" destOrd="0" presId="urn:microsoft.com/office/officeart/2005/8/layout/vList4"/>
    <dgm:cxn modelId="{A4C2850D-B812-492B-B10A-1A3B568ABBEE}" type="presParOf" srcId="{3DED07CE-10FB-4949-9EF9-0A82BD5D7711}" destId="{E7338C14-9EBD-478F-81DA-12863900500F}" srcOrd="2" destOrd="0" presId="urn:microsoft.com/office/officeart/2005/8/layout/vList4"/>
    <dgm:cxn modelId="{EAEA4E21-0D8D-470C-B4CF-0391026A2123}" type="presParOf" srcId="{8F44413D-B8E9-4F54-BA84-2BE72527564E}" destId="{C3CB40D3-E204-4D2B-8733-4FA143CD0F1C}" srcOrd="1" destOrd="0" presId="urn:microsoft.com/office/officeart/2005/8/layout/vList4"/>
    <dgm:cxn modelId="{02452D14-B24D-4242-88CF-4706E04A834A}" type="presParOf" srcId="{8F44413D-B8E9-4F54-BA84-2BE72527564E}" destId="{CA74084A-052F-4C0A-98A6-E0AAB65B3CAC}" srcOrd="2" destOrd="0" presId="urn:microsoft.com/office/officeart/2005/8/layout/vList4"/>
    <dgm:cxn modelId="{A0B72894-615A-47DE-A959-6696084C259C}" type="presParOf" srcId="{CA74084A-052F-4C0A-98A6-E0AAB65B3CAC}" destId="{CBE8E782-4505-481E-83D5-3FE8CEF8A048}" srcOrd="0" destOrd="0" presId="urn:microsoft.com/office/officeart/2005/8/layout/vList4"/>
    <dgm:cxn modelId="{20B11C9F-FB6C-44F1-B883-FD00006C3832}" type="presParOf" srcId="{CA74084A-052F-4C0A-98A6-E0AAB65B3CAC}" destId="{2EBBE179-13DB-4860-8D6E-B7EB37D4DB2C}" srcOrd="1" destOrd="0" presId="urn:microsoft.com/office/officeart/2005/8/layout/vList4"/>
    <dgm:cxn modelId="{6152A514-F2A6-4810-A5A9-7C1B8BF58D62}" type="presParOf" srcId="{CA74084A-052F-4C0A-98A6-E0AAB65B3CAC}" destId="{50774193-CC4A-418A-B9F6-E67BE904305D}" srcOrd="2" destOrd="0" presId="urn:microsoft.com/office/officeart/2005/8/layout/vList4"/>
    <dgm:cxn modelId="{DF97D332-B207-4C7E-8F4D-0CC578D6EFDF}" type="presParOf" srcId="{8F44413D-B8E9-4F54-BA84-2BE72527564E}" destId="{C00FFA2C-7F98-4E8C-B41E-BE88DC69F0B8}" srcOrd="3" destOrd="0" presId="urn:microsoft.com/office/officeart/2005/8/layout/vList4"/>
    <dgm:cxn modelId="{EC424645-5084-4ED2-B10B-6DF965B37BD2}" type="presParOf" srcId="{8F44413D-B8E9-4F54-BA84-2BE72527564E}" destId="{78BD1CBC-257E-42AA-B59D-A4EBCC2EEC28}" srcOrd="4" destOrd="0" presId="urn:microsoft.com/office/officeart/2005/8/layout/vList4"/>
    <dgm:cxn modelId="{BB684B5C-C042-4AFF-A48E-44A524B7300E}" type="presParOf" srcId="{78BD1CBC-257E-42AA-B59D-A4EBCC2EEC28}" destId="{BB2D9451-6FEE-41D2-841E-9710A54A1FD7}" srcOrd="0" destOrd="0" presId="urn:microsoft.com/office/officeart/2005/8/layout/vList4"/>
    <dgm:cxn modelId="{DBD5D6AC-E618-4BD9-BB77-FC6F77E04B97}" type="presParOf" srcId="{78BD1CBC-257E-42AA-B59D-A4EBCC2EEC28}" destId="{8597FDD2-4BBE-4CDE-BD7D-D7C76B2C0E62}" srcOrd="1" destOrd="0" presId="urn:microsoft.com/office/officeart/2005/8/layout/vList4"/>
    <dgm:cxn modelId="{CB472327-C717-4054-9F4D-99A0F48E19A2}" type="presParOf" srcId="{78BD1CBC-257E-42AA-B59D-A4EBCC2EEC28}" destId="{7649CE0D-1453-4A0B-A8A4-BBE7A803A37D}" srcOrd="2" destOrd="0" presId="urn:microsoft.com/office/officeart/2005/8/layout/vList4"/>
    <dgm:cxn modelId="{53F8C804-7158-43F4-8074-0B15854E8F9E}" type="presParOf" srcId="{8F44413D-B8E9-4F54-BA84-2BE72527564E}" destId="{96206DBA-5A0C-4B21-AF7A-909329C1AE48}" srcOrd="5" destOrd="0" presId="urn:microsoft.com/office/officeart/2005/8/layout/vList4"/>
    <dgm:cxn modelId="{7ECBBA7C-1A3D-48A8-B8C7-664A01120EBA}" type="presParOf" srcId="{8F44413D-B8E9-4F54-BA84-2BE72527564E}" destId="{5EEAB8E4-4DD8-401F-85F8-EF4F6CCC04B8}" srcOrd="6" destOrd="0" presId="urn:microsoft.com/office/officeart/2005/8/layout/vList4"/>
    <dgm:cxn modelId="{72E49718-AED1-439C-BF21-3B64718CF001}" type="presParOf" srcId="{5EEAB8E4-4DD8-401F-85F8-EF4F6CCC04B8}" destId="{02E50F0E-CA1D-400E-883A-5AE1C362CBA6}" srcOrd="0" destOrd="0" presId="urn:microsoft.com/office/officeart/2005/8/layout/vList4"/>
    <dgm:cxn modelId="{9DF685FA-C335-4C55-8EE4-FE30C3DAB5B1}" type="presParOf" srcId="{5EEAB8E4-4DD8-401F-85F8-EF4F6CCC04B8}" destId="{5618E2A4-37E0-49E2-8286-45AE617A7D6B}" srcOrd="1" destOrd="0" presId="urn:microsoft.com/office/officeart/2005/8/layout/vList4"/>
    <dgm:cxn modelId="{CF82E88F-0AFE-4AF0-B122-2CE1EACFCEE8}" type="presParOf" srcId="{5EEAB8E4-4DD8-401F-85F8-EF4F6CCC04B8}" destId="{2505B346-8854-42DA-86F2-6E9E6504D114}" srcOrd="2" destOrd="0" presId="urn:microsoft.com/office/officeart/2005/8/layout/vList4"/>
    <dgm:cxn modelId="{A1768A85-359B-4CD0-82AA-B38DBEDB4AF3}" type="presParOf" srcId="{8F44413D-B8E9-4F54-BA84-2BE72527564E}" destId="{04FAE1E8-2EA6-4927-BCE0-C6F8B6CD7C1E}" srcOrd="7" destOrd="0" presId="urn:microsoft.com/office/officeart/2005/8/layout/vList4"/>
    <dgm:cxn modelId="{D40E10D0-7CF3-41A0-8E77-0F8C2BC2CC65}" type="presParOf" srcId="{8F44413D-B8E9-4F54-BA84-2BE72527564E}" destId="{411ECE2F-BAA5-4817-B924-1CD2A6DC2807}" srcOrd="8" destOrd="0" presId="urn:microsoft.com/office/officeart/2005/8/layout/vList4"/>
    <dgm:cxn modelId="{21AFF446-5F33-46C8-98C8-37620927E009}" type="presParOf" srcId="{411ECE2F-BAA5-4817-B924-1CD2A6DC2807}" destId="{C3249ADE-C47C-4DAA-9F3B-B3C761AFB55E}" srcOrd="0" destOrd="0" presId="urn:microsoft.com/office/officeart/2005/8/layout/vList4"/>
    <dgm:cxn modelId="{0122F857-776B-45C2-96F0-AD7FC51DF4B4}" type="presParOf" srcId="{411ECE2F-BAA5-4817-B924-1CD2A6DC2807}" destId="{2DD14BF4-8435-4DE6-986A-8CA4E7ABF0F9}" srcOrd="1" destOrd="0" presId="urn:microsoft.com/office/officeart/2005/8/layout/vList4"/>
    <dgm:cxn modelId="{69122E3E-DDBE-47A6-880C-04CF50E4FE49}" type="presParOf" srcId="{411ECE2F-BAA5-4817-B924-1CD2A6DC2807}" destId="{C6EF1B2D-3CCB-4A09-9F7D-28253DFC44C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A5975F4-C74B-4FC2-8F09-9945C0F84539}" type="doc">
      <dgm:prSet loTypeId="urn:microsoft.com/office/officeart/2008/layout/PictureStrips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8EFB128D-839A-4FFD-A9E0-A05169031326}">
      <dgm:prSet phldrT="[Texto]" custT="1"/>
      <dgm:spPr/>
      <dgm:t>
        <a:bodyPr/>
        <a:lstStyle/>
        <a:p>
          <a:r>
            <a:rPr lang="es-EC" sz="1400" dirty="0">
              <a:latin typeface="Arial" panose="020B0604020202020204" pitchFamily="34" charset="0"/>
              <a:cs typeface="Arial" panose="020B0604020202020204" pitchFamily="34" charset="0"/>
            </a:rPr>
            <a:t>AUTOMÓVIL: 45.732</a:t>
          </a:r>
        </a:p>
      </dgm:t>
    </dgm:pt>
    <dgm:pt modelId="{6A1E4B4C-974F-4A0B-8740-1BF55F385EA3}" type="parTrans" cxnId="{13B80711-8962-4202-93C2-FBB024E9BED5}">
      <dgm:prSet/>
      <dgm:spPr/>
      <dgm:t>
        <a:bodyPr/>
        <a:lstStyle/>
        <a:p>
          <a:endParaRPr lang="es-EC"/>
        </a:p>
      </dgm:t>
    </dgm:pt>
    <dgm:pt modelId="{FDC77154-129A-49DA-A82F-6DDE7AEEBC89}" type="sibTrans" cxnId="{13B80711-8962-4202-93C2-FBB024E9BED5}">
      <dgm:prSet/>
      <dgm:spPr/>
      <dgm:t>
        <a:bodyPr/>
        <a:lstStyle/>
        <a:p>
          <a:endParaRPr lang="es-EC"/>
        </a:p>
      </dgm:t>
    </dgm:pt>
    <dgm:pt modelId="{BC55E4F5-919F-4339-B3FC-4C3756841B26}">
      <dgm:prSet phldrT="[Texto]" custT="1"/>
      <dgm:spPr/>
      <dgm:t>
        <a:bodyPr/>
        <a:lstStyle/>
        <a:p>
          <a:r>
            <a:rPr lang="es-EC" sz="1400" dirty="0">
              <a:latin typeface="Arial" panose="020B0604020202020204" pitchFamily="34" charset="0"/>
              <a:cs typeface="Arial" panose="020B0604020202020204" pitchFamily="34" charset="0"/>
            </a:rPr>
            <a:t>SUV: 33.532</a:t>
          </a:r>
        </a:p>
      </dgm:t>
    </dgm:pt>
    <dgm:pt modelId="{53D00FA7-B59B-4370-BE83-43849380DB0B}" type="parTrans" cxnId="{3DFCD9D0-DB13-40BE-9EC8-F7E7AF4F3EE3}">
      <dgm:prSet/>
      <dgm:spPr/>
      <dgm:t>
        <a:bodyPr/>
        <a:lstStyle/>
        <a:p>
          <a:endParaRPr lang="es-EC"/>
        </a:p>
      </dgm:t>
    </dgm:pt>
    <dgm:pt modelId="{00935434-D5DD-440F-83FC-87EDE943A3E2}" type="sibTrans" cxnId="{3DFCD9D0-DB13-40BE-9EC8-F7E7AF4F3EE3}">
      <dgm:prSet/>
      <dgm:spPr/>
      <dgm:t>
        <a:bodyPr/>
        <a:lstStyle/>
        <a:p>
          <a:endParaRPr lang="es-EC"/>
        </a:p>
      </dgm:t>
    </dgm:pt>
    <dgm:pt modelId="{3B1CE305-D26D-4ACF-8EE4-07D2188E102B}">
      <dgm:prSet phldrT="[Texto]" custT="1"/>
      <dgm:spPr/>
      <dgm:t>
        <a:bodyPr/>
        <a:lstStyle/>
        <a:p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s-EC" sz="1400" dirty="0">
              <a:latin typeface="Arial" panose="020B0604020202020204" pitchFamily="34" charset="0"/>
              <a:cs typeface="Arial" panose="020B0604020202020204" pitchFamily="34" charset="0"/>
            </a:rPr>
            <a:t>CAMIONETA:18.050</a:t>
          </a:r>
        </a:p>
        <a:p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32CA71-E5CE-47CF-A477-E2ADBAA98CF8}" type="parTrans" cxnId="{3DD92AC2-25D2-4F25-A447-E06D4081B745}">
      <dgm:prSet/>
      <dgm:spPr/>
      <dgm:t>
        <a:bodyPr/>
        <a:lstStyle/>
        <a:p>
          <a:endParaRPr lang="es-EC"/>
        </a:p>
      </dgm:t>
    </dgm:pt>
    <dgm:pt modelId="{6272D6E0-43AA-48F5-8F44-ABB506172858}" type="sibTrans" cxnId="{3DD92AC2-25D2-4F25-A447-E06D4081B745}">
      <dgm:prSet/>
      <dgm:spPr/>
      <dgm:t>
        <a:bodyPr/>
        <a:lstStyle/>
        <a:p>
          <a:endParaRPr lang="es-EC"/>
        </a:p>
      </dgm:t>
    </dgm:pt>
    <dgm:pt modelId="{FD1AAEC7-E92D-4720-809E-D560B125BA34}">
      <dgm:prSet phldrT="[Texto]" custT="1"/>
      <dgm:spPr/>
      <dgm:t>
        <a:bodyPr/>
        <a:lstStyle/>
        <a:p>
          <a:r>
            <a:rPr lang="es-EC" sz="1400" dirty="0">
              <a:latin typeface="Arial" panose="020B0604020202020204" pitchFamily="34" charset="0"/>
              <a:cs typeface="Arial" panose="020B0604020202020204" pitchFamily="34" charset="0"/>
            </a:rPr>
            <a:t>PESADO:7.7</a:t>
          </a:r>
          <a:r>
            <a:rPr lang="es-EC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87</a:t>
          </a:r>
        </a:p>
      </dgm:t>
    </dgm:pt>
    <dgm:pt modelId="{6A167550-5380-4DC9-9EF2-0F5B030E141B}" type="parTrans" cxnId="{EADA0E06-75A9-46E9-83A3-A67E4C100034}">
      <dgm:prSet/>
      <dgm:spPr/>
      <dgm:t>
        <a:bodyPr/>
        <a:lstStyle/>
        <a:p>
          <a:endParaRPr lang="es-EC"/>
        </a:p>
      </dgm:t>
    </dgm:pt>
    <dgm:pt modelId="{664FEA2E-D96A-4136-94B5-5EEF980C0CDB}" type="sibTrans" cxnId="{EADA0E06-75A9-46E9-83A3-A67E4C100034}">
      <dgm:prSet/>
      <dgm:spPr/>
      <dgm:t>
        <a:bodyPr/>
        <a:lstStyle/>
        <a:p>
          <a:endParaRPr lang="es-EC"/>
        </a:p>
      </dgm:t>
    </dgm:pt>
    <dgm:pt modelId="{36F60460-3575-4898-B584-0C872BF36180}" type="pres">
      <dgm:prSet presAssocID="{4A5975F4-C74B-4FC2-8F09-9945C0F84539}" presName="Name0" presStyleCnt="0">
        <dgm:presLayoutVars>
          <dgm:dir/>
          <dgm:resizeHandles val="exact"/>
        </dgm:presLayoutVars>
      </dgm:prSet>
      <dgm:spPr/>
    </dgm:pt>
    <dgm:pt modelId="{6B933CE8-D605-407E-9A8F-14E9F14DDCF8}" type="pres">
      <dgm:prSet presAssocID="{8EFB128D-839A-4FFD-A9E0-A05169031326}" presName="composite" presStyleCnt="0"/>
      <dgm:spPr/>
    </dgm:pt>
    <dgm:pt modelId="{0563048E-8634-41A5-AF01-A19E900DC4A8}" type="pres">
      <dgm:prSet presAssocID="{8EFB128D-839A-4FFD-A9E0-A05169031326}" presName="rect1" presStyleLbl="trAlignAcc1" presStyleIdx="0" presStyleCnt="4">
        <dgm:presLayoutVars>
          <dgm:bulletEnabled val="1"/>
        </dgm:presLayoutVars>
      </dgm:prSet>
      <dgm:spPr/>
    </dgm:pt>
    <dgm:pt modelId="{5FF45124-8275-4EC4-B218-06FFE56BE0C7}" type="pres">
      <dgm:prSet presAssocID="{8EFB128D-839A-4FFD-A9E0-A05169031326}" presName="rect2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3C06DEE-DC69-48BC-9671-6E5DFADEE668}" type="pres">
      <dgm:prSet presAssocID="{FDC77154-129A-49DA-A82F-6DDE7AEEBC89}" presName="sibTrans" presStyleCnt="0"/>
      <dgm:spPr/>
    </dgm:pt>
    <dgm:pt modelId="{B1BF685A-5852-418B-89FF-DA8111E31D78}" type="pres">
      <dgm:prSet presAssocID="{BC55E4F5-919F-4339-B3FC-4C3756841B26}" presName="composite" presStyleCnt="0"/>
      <dgm:spPr/>
    </dgm:pt>
    <dgm:pt modelId="{23C53CAE-7B5A-4E40-BC18-D6991087D531}" type="pres">
      <dgm:prSet presAssocID="{BC55E4F5-919F-4339-B3FC-4C3756841B26}" presName="rect1" presStyleLbl="trAlignAcc1" presStyleIdx="1" presStyleCnt="4">
        <dgm:presLayoutVars>
          <dgm:bulletEnabled val="1"/>
        </dgm:presLayoutVars>
      </dgm:prSet>
      <dgm:spPr/>
    </dgm:pt>
    <dgm:pt modelId="{7FE0752F-3083-412A-9332-EF788611B83D}" type="pres">
      <dgm:prSet presAssocID="{BC55E4F5-919F-4339-B3FC-4C3756841B26}" presName="rect2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90E0B08-D1A1-45CB-9969-BC88C5E2D75C}" type="pres">
      <dgm:prSet presAssocID="{00935434-D5DD-440F-83FC-87EDE943A3E2}" presName="sibTrans" presStyleCnt="0"/>
      <dgm:spPr/>
    </dgm:pt>
    <dgm:pt modelId="{6D18A2C3-9615-4CBC-9150-46B2324B2FEA}" type="pres">
      <dgm:prSet presAssocID="{3B1CE305-D26D-4ACF-8EE4-07D2188E102B}" presName="composite" presStyleCnt="0"/>
      <dgm:spPr/>
    </dgm:pt>
    <dgm:pt modelId="{7B0CA1DA-5868-4F87-91E5-067CE358AE5D}" type="pres">
      <dgm:prSet presAssocID="{3B1CE305-D26D-4ACF-8EE4-07D2188E102B}" presName="rect1" presStyleLbl="trAlignAcc1" presStyleIdx="2" presStyleCnt="4">
        <dgm:presLayoutVars>
          <dgm:bulletEnabled val="1"/>
        </dgm:presLayoutVars>
      </dgm:prSet>
      <dgm:spPr/>
    </dgm:pt>
    <dgm:pt modelId="{9A03A5FF-F63F-4F86-80BE-CDA30B751552}" type="pres">
      <dgm:prSet presAssocID="{3B1CE305-D26D-4ACF-8EE4-07D2188E102B}" presName="rect2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31E6D41-6B62-48DD-81F0-613C0C6C7C3F}" type="pres">
      <dgm:prSet presAssocID="{6272D6E0-43AA-48F5-8F44-ABB506172858}" presName="sibTrans" presStyleCnt="0"/>
      <dgm:spPr/>
    </dgm:pt>
    <dgm:pt modelId="{00B05E4A-E1BD-4079-A1E7-604336A76D53}" type="pres">
      <dgm:prSet presAssocID="{FD1AAEC7-E92D-4720-809E-D560B125BA34}" presName="composite" presStyleCnt="0"/>
      <dgm:spPr/>
    </dgm:pt>
    <dgm:pt modelId="{7B723624-96B9-4CDF-A1E5-60BA68BFB10C}" type="pres">
      <dgm:prSet presAssocID="{FD1AAEC7-E92D-4720-809E-D560B125BA34}" presName="rect1" presStyleLbl="trAlignAcc1" presStyleIdx="3" presStyleCnt="4">
        <dgm:presLayoutVars>
          <dgm:bulletEnabled val="1"/>
        </dgm:presLayoutVars>
      </dgm:prSet>
      <dgm:spPr/>
    </dgm:pt>
    <dgm:pt modelId="{85102F69-FD56-470B-94E5-790C2A529581}" type="pres">
      <dgm:prSet presAssocID="{FD1AAEC7-E92D-4720-809E-D560B125BA34}" presName="rect2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EADA0E06-75A9-46E9-83A3-A67E4C100034}" srcId="{4A5975F4-C74B-4FC2-8F09-9945C0F84539}" destId="{FD1AAEC7-E92D-4720-809E-D560B125BA34}" srcOrd="3" destOrd="0" parTransId="{6A167550-5380-4DC9-9EF2-0F5B030E141B}" sibTransId="{664FEA2E-D96A-4136-94B5-5EEF980C0CDB}"/>
    <dgm:cxn modelId="{13B80711-8962-4202-93C2-FBB024E9BED5}" srcId="{4A5975F4-C74B-4FC2-8F09-9945C0F84539}" destId="{8EFB128D-839A-4FFD-A9E0-A05169031326}" srcOrd="0" destOrd="0" parTransId="{6A1E4B4C-974F-4A0B-8740-1BF55F385EA3}" sibTransId="{FDC77154-129A-49DA-A82F-6DDE7AEEBC89}"/>
    <dgm:cxn modelId="{A4B2ED2F-7A6B-4E82-8915-7D1EE032DD34}" type="presOf" srcId="{BC55E4F5-919F-4339-B3FC-4C3756841B26}" destId="{23C53CAE-7B5A-4E40-BC18-D6991087D531}" srcOrd="0" destOrd="0" presId="urn:microsoft.com/office/officeart/2008/layout/PictureStrips"/>
    <dgm:cxn modelId="{3DD92AC2-25D2-4F25-A447-E06D4081B745}" srcId="{4A5975F4-C74B-4FC2-8F09-9945C0F84539}" destId="{3B1CE305-D26D-4ACF-8EE4-07D2188E102B}" srcOrd="2" destOrd="0" parTransId="{9532CA71-E5CE-47CF-A477-E2ADBAA98CF8}" sibTransId="{6272D6E0-43AA-48F5-8F44-ABB506172858}"/>
    <dgm:cxn modelId="{17166DC4-7478-4CA1-952B-3ABD52154581}" type="presOf" srcId="{3B1CE305-D26D-4ACF-8EE4-07D2188E102B}" destId="{7B0CA1DA-5868-4F87-91E5-067CE358AE5D}" srcOrd="0" destOrd="0" presId="urn:microsoft.com/office/officeart/2008/layout/PictureStrips"/>
    <dgm:cxn modelId="{EBEB42C9-1161-41D7-A549-CBDD795E9F92}" type="presOf" srcId="{8EFB128D-839A-4FFD-A9E0-A05169031326}" destId="{0563048E-8634-41A5-AF01-A19E900DC4A8}" srcOrd="0" destOrd="0" presId="urn:microsoft.com/office/officeart/2008/layout/PictureStrips"/>
    <dgm:cxn modelId="{3DFCD9D0-DB13-40BE-9EC8-F7E7AF4F3EE3}" srcId="{4A5975F4-C74B-4FC2-8F09-9945C0F84539}" destId="{BC55E4F5-919F-4339-B3FC-4C3756841B26}" srcOrd="1" destOrd="0" parTransId="{53D00FA7-B59B-4370-BE83-43849380DB0B}" sibTransId="{00935434-D5DD-440F-83FC-87EDE943A3E2}"/>
    <dgm:cxn modelId="{C8E326EF-44A4-4A87-8D4A-72DA7C2A0BFF}" type="presOf" srcId="{FD1AAEC7-E92D-4720-809E-D560B125BA34}" destId="{7B723624-96B9-4CDF-A1E5-60BA68BFB10C}" srcOrd="0" destOrd="0" presId="urn:microsoft.com/office/officeart/2008/layout/PictureStrips"/>
    <dgm:cxn modelId="{3C24C9F7-3FC7-481D-B0E4-8191AE82ED73}" type="presOf" srcId="{4A5975F4-C74B-4FC2-8F09-9945C0F84539}" destId="{36F60460-3575-4898-B584-0C872BF36180}" srcOrd="0" destOrd="0" presId="urn:microsoft.com/office/officeart/2008/layout/PictureStrips"/>
    <dgm:cxn modelId="{51732531-BCA8-4D86-B093-C2BBE416B593}" type="presParOf" srcId="{36F60460-3575-4898-B584-0C872BF36180}" destId="{6B933CE8-D605-407E-9A8F-14E9F14DDCF8}" srcOrd="0" destOrd="0" presId="urn:microsoft.com/office/officeart/2008/layout/PictureStrips"/>
    <dgm:cxn modelId="{DC17317D-221C-41A5-B8AE-66E6696B0261}" type="presParOf" srcId="{6B933CE8-D605-407E-9A8F-14E9F14DDCF8}" destId="{0563048E-8634-41A5-AF01-A19E900DC4A8}" srcOrd="0" destOrd="0" presId="urn:microsoft.com/office/officeart/2008/layout/PictureStrips"/>
    <dgm:cxn modelId="{164E3138-CD17-4355-AF96-AC359E212105}" type="presParOf" srcId="{6B933CE8-D605-407E-9A8F-14E9F14DDCF8}" destId="{5FF45124-8275-4EC4-B218-06FFE56BE0C7}" srcOrd="1" destOrd="0" presId="urn:microsoft.com/office/officeart/2008/layout/PictureStrips"/>
    <dgm:cxn modelId="{C2F374F7-43A2-40A9-8DA8-0D0EC16A4EFD}" type="presParOf" srcId="{36F60460-3575-4898-B584-0C872BF36180}" destId="{63C06DEE-DC69-48BC-9671-6E5DFADEE668}" srcOrd="1" destOrd="0" presId="urn:microsoft.com/office/officeart/2008/layout/PictureStrips"/>
    <dgm:cxn modelId="{DD9CF29E-7D0E-4EF7-96AB-386C22D25384}" type="presParOf" srcId="{36F60460-3575-4898-B584-0C872BF36180}" destId="{B1BF685A-5852-418B-89FF-DA8111E31D78}" srcOrd="2" destOrd="0" presId="urn:microsoft.com/office/officeart/2008/layout/PictureStrips"/>
    <dgm:cxn modelId="{526CD586-42E3-41AB-B274-2BF24B1D2D42}" type="presParOf" srcId="{B1BF685A-5852-418B-89FF-DA8111E31D78}" destId="{23C53CAE-7B5A-4E40-BC18-D6991087D531}" srcOrd="0" destOrd="0" presId="urn:microsoft.com/office/officeart/2008/layout/PictureStrips"/>
    <dgm:cxn modelId="{1FAAAC2E-F72C-4212-A1E6-DE1BA9BFC1ED}" type="presParOf" srcId="{B1BF685A-5852-418B-89FF-DA8111E31D78}" destId="{7FE0752F-3083-412A-9332-EF788611B83D}" srcOrd="1" destOrd="0" presId="urn:microsoft.com/office/officeart/2008/layout/PictureStrips"/>
    <dgm:cxn modelId="{9021E306-C49E-4ED7-BC9D-87D1B1FB7131}" type="presParOf" srcId="{36F60460-3575-4898-B584-0C872BF36180}" destId="{E90E0B08-D1A1-45CB-9969-BC88C5E2D75C}" srcOrd="3" destOrd="0" presId="urn:microsoft.com/office/officeart/2008/layout/PictureStrips"/>
    <dgm:cxn modelId="{3AD71ACE-731E-4103-A078-F464B8F9AD8C}" type="presParOf" srcId="{36F60460-3575-4898-B584-0C872BF36180}" destId="{6D18A2C3-9615-4CBC-9150-46B2324B2FEA}" srcOrd="4" destOrd="0" presId="urn:microsoft.com/office/officeart/2008/layout/PictureStrips"/>
    <dgm:cxn modelId="{1132CE16-B41F-4E23-9714-07A9A7649F45}" type="presParOf" srcId="{6D18A2C3-9615-4CBC-9150-46B2324B2FEA}" destId="{7B0CA1DA-5868-4F87-91E5-067CE358AE5D}" srcOrd="0" destOrd="0" presId="urn:microsoft.com/office/officeart/2008/layout/PictureStrips"/>
    <dgm:cxn modelId="{D603C956-9FBD-44B1-BC7F-910759A64FE4}" type="presParOf" srcId="{6D18A2C3-9615-4CBC-9150-46B2324B2FEA}" destId="{9A03A5FF-F63F-4F86-80BE-CDA30B751552}" srcOrd="1" destOrd="0" presId="urn:microsoft.com/office/officeart/2008/layout/PictureStrips"/>
    <dgm:cxn modelId="{5E5BA935-42FD-44D9-A040-007143651711}" type="presParOf" srcId="{36F60460-3575-4898-B584-0C872BF36180}" destId="{031E6D41-6B62-48DD-81F0-613C0C6C7C3F}" srcOrd="5" destOrd="0" presId="urn:microsoft.com/office/officeart/2008/layout/PictureStrips"/>
    <dgm:cxn modelId="{735A3333-60BD-4E7E-9A8B-D7044A7E6256}" type="presParOf" srcId="{36F60460-3575-4898-B584-0C872BF36180}" destId="{00B05E4A-E1BD-4079-A1E7-604336A76D53}" srcOrd="6" destOrd="0" presId="urn:microsoft.com/office/officeart/2008/layout/PictureStrips"/>
    <dgm:cxn modelId="{BCF803D1-F9BE-43DF-86E5-C8372503329C}" type="presParOf" srcId="{00B05E4A-E1BD-4079-A1E7-604336A76D53}" destId="{7B723624-96B9-4CDF-A1E5-60BA68BFB10C}" srcOrd="0" destOrd="0" presId="urn:microsoft.com/office/officeart/2008/layout/PictureStrips"/>
    <dgm:cxn modelId="{6E982595-1166-4C1B-B093-7CF08D38703B}" type="presParOf" srcId="{00B05E4A-E1BD-4079-A1E7-604336A76D53}" destId="{85102F69-FD56-470B-94E5-790C2A52958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D5D665-853A-44D9-932F-821653CDB493}" type="doc">
      <dgm:prSet loTypeId="urn:microsoft.com/office/officeart/2009/layout/CircleArrowProcess" loCatId="process" qsTypeId="urn:microsoft.com/office/officeart/2005/8/quickstyle/simple4" qsCatId="simple" csTypeId="urn:microsoft.com/office/officeart/2005/8/colors/accent3_3" csCatId="accent3" phldr="1"/>
      <dgm:spPr/>
      <dgm:t>
        <a:bodyPr/>
        <a:lstStyle/>
        <a:p>
          <a:endParaRPr lang="es-EC"/>
        </a:p>
      </dgm:t>
    </dgm:pt>
    <dgm:pt modelId="{A81E9D98-27A1-487D-951A-7752718948A0}">
      <dgm:prSet phldrT="[Texto]" custT="1"/>
      <dgm:spPr>
        <a:blipFill rotWithShape="0">
          <a:blip xmlns:r="http://schemas.openxmlformats.org/officeDocument/2006/relationships" r:embed="rId1"/>
          <a:srcRect/>
          <a:stretch>
            <a:fillRect t="-1000" b="-1000"/>
          </a:stretch>
        </a:blipFill>
      </dgm:spPr>
      <dgm:t>
        <a:bodyPr/>
        <a:lstStyle/>
        <a:p>
          <a:r>
            <a:rPr lang="es-EC" sz="1000" dirty="0"/>
            <a:t>.</a:t>
          </a:r>
        </a:p>
      </dgm:t>
    </dgm:pt>
    <dgm:pt modelId="{2B7D4CB7-7D52-47F6-AACB-BA1BDABE17B7}" type="parTrans" cxnId="{36EA4D01-17A9-4580-A1C0-4122134ED186}">
      <dgm:prSet/>
      <dgm:spPr/>
      <dgm:t>
        <a:bodyPr/>
        <a:lstStyle/>
        <a:p>
          <a:endParaRPr lang="es-EC"/>
        </a:p>
      </dgm:t>
    </dgm:pt>
    <dgm:pt modelId="{337BC3F8-1633-45ED-92D1-7D554BD89FB8}" type="sibTrans" cxnId="{36EA4D01-17A9-4580-A1C0-4122134ED186}">
      <dgm:prSet/>
      <dgm:spPr/>
      <dgm:t>
        <a:bodyPr/>
        <a:lstStyle/>
        <a:p>
          <a:endParaRPr lang="es-EC"/>
        </a:p>
      </dgm:t>
    </dgm:pt>
    <dgm:pt modelId="{2D118D3A-ADB7-42E9-B468-1D1A68137F49}">
      <dgm:prSet phldrT="[Texto]"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  <dgm:t>
        <a:bodyPr/>
        <a:lstStyle/>
        <a:p>
          <a:endParaRPr lang="es-EC" dirty="0"/>
        </a:p>
      </dgm:t>
    </dgm:pt>
    <dgm:pt modelId="{86674005-EEE4-42EB-9111-AB9A94DEC8F3}" type="parTrans" cxnId="{2074ABD8-B3B7-40FE-93D8-2DF3368F4C7B}">
      <dgm:prSet/>
      <dgm:spPr/>
      <dgm:t>
        <a:bodyPr/>
        <a:lstStyle/>
        <a:p>
          <a:endParaRPr lang="es-EC"/>
        </a:p>
      </dgm:t>
    </dgm:pt>
    <dgm:pt modelId="{7ADAE6A0-F94A-40E7-9626-5DB12A590334}" type="sibTrans" cxnId="{2074ABD8-B3B7-40FE-93D8-2DF3368F4C7B}">
      <dgm:prSet/>
      <dgm:spPr/>
      <dgm:t>
        <a:bodyPr/>
        <a:lstStyle/>
        <a:p>
          <a:endParaRPr lang="es-EC"/>
        </a:p>
      </dgm:t>
    </dgm:pt>
    <dgm:pt modelId="{6AD61A82-21F9-44C0-8789-4FA3C4AC57F6}">
      <dgm:prSet phldrT="[Texto]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</dgm:spPr>
      <dgm:t>
        <a:bodyPr/>
        <a:lstStyle/>
        <a:p>
          <a:endParaRPr lang="es-EC" dirty="0"/>
        </a:p>
      </dgm:t>
    </dgm:pt>
    <dgm:pt modelId="{881A0DDB-5F1C-42AF-AB85-64A55B342CDF}" type="parTrans" cxnId="{BACC44A0-431F-4B57-8D13-FC1EDD93CC5E}">
      <dgm:prSet/>
      <dgm:spPr/>
      <dgm:t>
        <a:bodyPr/>
        <a:lstStyle/>
        <a:p>
          <a:endParaRPr lang="es-EC"/>
        </a:p>
      </dgm:t>
    </dgm:pt>
    <dgm:pt modelId="{F217BB3E-D4F1-4EB0-A9DF-C2FE2813BA96}" type="sibTrans" cxnId="{BACC44A0-431F-4B57-8D13-FC1EDD93CC5E}">
      <dgm:prSet/>
      <dgm:spPr/>
      <dgm:t>
        <a:bodyPr/>
        <a:lstStyle/>
        <a:p>
          <a:endParaRPr lang="es-EC"/>
        </a:p>
      </dgm:t>
    </dgm:pt>
    <dgm:pt modelId="{A2E914E1-2278-42F4-A77C-37A8F59AACF6}">
      <dgm:prSet phldrT="[Texto]"/>
      <dgm:spPr>
        <a:blipFill rotWithShape="0">
          <a:blip xmlns:r="http://schemas.openxmlformats.org/officeDocument/2006/relationships" r:embed="rId4"/>
          <a:srcRect/>
          <a:stretch>
            <a:fillRect l="-38000" r="-38000"/>
          </a:stretch>
        </a:blipFill>
      </dgm:spPr>
      <dgm:t>
        <a:bodyPr/>
        <a:lstStyle/>
        <a:p>
          <a:endParaRPr lang="es-EC" dirty="0"/>
        </a:p>
      </dgm:t>
    </dgm:pt>
    <dgm:pt modelId="{6846BBAB-A03F-4E1B-89B9-06FB7CDE1C90}" type="parTrans" cxnId="{CFDCFC20-4A19-46EC-A208-1461B79C64D4}">
      <dgm:prSet/>
      <dgm:spPr/>
      <dgm:t>
        <a:bodyPr/>
        <a:lstStyle/>
        <a:p>
          <a:endParaRPr lang="es-EC"/>
        </a:p>
      </dgm:t>
    </dgm:pt>
    <dgm:pt modelId="{BE3A880C-CAB5-4B67-AF43-4B5A152BFA7B}" type="sibTrans" cxnId="{CFDCFC20-4A19-46EC-A208-1461B79C64D4}">
      <dgm:prSet/>
      <dgm:spPr/>
      <dgm:t>
        <a:bodyPr/>
        <a:lstStyle/>
        <a:p>
          <a:endParaRPr lang="es-EC"/>
        </a:p>
      </dgm:t>
    </dgm:pt>
    <dgm:pt modelId="{0F4838F3-0096-4977-92D8-C81BB52ABE4F}">
      <dgm:prSet phldrT="[Texto]"/>
      <dgm:spPr>
        <a:blipFill rotWithShape="0">
          <a:blip xmlns:r="http://schemas.openxmlformats.org/officeDocument/2006/relationships" r:embed="rId5"/>
          <a:srcRect/>
          <a:stretch>
            <a:fillRect t="-5000" b="-5000"/>
          </a:stretch>
        </a:blipFill>
      </dgm:spPr>
      <dgm:t>
        <a:bodyPr/>
        <a:lstStyle/>
        <a:p>
          <a:endParaRPr lang="es-EC" dirty="0"/>
        </a:p>
      </dgm:t>
    </dgm:pt>
    <dgm:pt modelId="{2A796F6C-313F-41D0-8870-D07AB42A1689}" type="parTrans" cxnId="{F095123C-9AF2-45DD-A9E2-5B6E688440BA}">
      <dgm:prSet/>
      <dgm:spPr/>
      <dgm:t>
        <a:bodyPr/>
        <a:lstStyle/>
        <a:p>
          <a:endParaRPr lang="es-EC"/>
        </a:p>
      </dgm:t>
    </dgm:pt>
    <dgm:pt modelId="{9CF67A23-3FE3-4A72-B7E1-0A853E0672DD}" type="sibTrans" cxnId="{F095123C-9AF2-45DD-A9E2-5B6E688440BA}">
      <dgm:prSet/>
      <dgm:spPr/>
      <dgm:t>
        <a:bodyPr/>
        <a:lstStyle/>
        <a:p>
          <a:endParaRPr lang="es-EC"/>
        </a:p>
      </dgm:t>
    </dgm:pt>
    <dgm:pt modelId="{CB23FA8F-4956-49DE-8F4A-6982B6EF60D0}" type="pres">
      <dgm:prSet presAssocID="{FFD5D665-853A-44D9-932F-821653CDB49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DBB00F3D-2803-4847-818C-6C9357BBCFD4}" type="pres">
      <dgm:prSet presAssocID="{A81E9D98-27A1-487D-951A-7752718948A0}" presName="Accent1" presStyleCnt="0"/>
      <dgm:spPr/>
    </dgm:pt>
    <dgm:pt modelId="{B3BD70FE-2066-4ECC-9262-C74308584EEA}" type="pres">
      <dgm:prSet presAssocID="{A81E9D98-27A1-487D-951A-7752718948A0}" presName="Accent" presStyleLbl="node1" presStyleIdx="0" presStyleCnt="5"/>
      <dgm:spPr/>
    </dgm:pt>
    <dgm:pt modelId="{8994BE0F-0054-4982-8614-A5E05A7430CD}" type="pres">
      <dgm:prSet presAssocID="{A81E9D98-27A1-487D-951A-7752718948A0}" presName="Parent1" presStyleLbl="revTx" presStyleIdx="0" presStyleCnt="5" custScaleY="131452" custLinFactNeighborX="129" custLinFactNeighborY="-9531">
        <dgm:presLayoutVars>
          <dgm:chMax val="1"/>
          <dgm:chPref val="1"/>
          <dgm:bulletEnabled val="1"/>
        </dgm:presLayoutVars>
      </dgm:prSet>
      <dgm:spPr/>
    </dgm:pt>
    <dgm:pt modelId="{695BDEE4-3784-45E7-BF2D-1C65BFE48EC1}" type="pres">
      <dgm:prSet presAssocID="{2D118D3A-ADB7-42E9-B468-1D1A68137F49}" presName="Accent2" presStyleCnt="0"/>
      <dgm:spPr/>
    </dgm:pt>
    <dgm:pt modelId="{DC741333-134B-4C94-883F-8D6A0E3DD940}" type="pres">
      <dgm:prSet presAssocID="{2D118D3A-ADB7-42E9-B468-1D1A68137F49}" presName="Accent" presStyleLbl="node1" presStyleIdx="1" presStyleCnt="5"/>
      <dgm:spPr/>
    </dgm:pt>
    <dgm:pt modelId="{ECB3B6DF-EA17-4770-B75D-B459D5D293AE}" type="pres">
      <dgm:prSet presAssocID="{2D118D3A-ADB7-42E9-B468-1D1A68137F49}" presName="Parent2" presStyleLbl="revTx" presStyleIdx="1" presStyleCnt="5">
        <dgm:presLayoutVars>
          <dgm:chMax val="1"/>
          <dgm:chPref val="1"/>
          <dgm:bulletEnabled val="1"/>
        </dgm:presLayoutVars>
      </dgm:prSet>
      <dgm:spPr/>
    </dgm:pt>
    <dgm:pt modelId="{86C77246-120A-447C-B0C0-3BA304A50DF7}" type="pres">
      <dgm:prSet presAssocID="{6AD61A82-21F9-44C0-8789-4FA3C4AC57F6}" presName="Accent3" presStyleCnt="0"/>
      <dgm:spPr/>
    </dgm:pt>
    <dgm:pt modelId="{6BB6DECB-5BAA-4D28-89F0-9BA7392AA928}" type="pres">
      <dgm:prSet presAssocID="{6AD61A82-21F9-44C0-8789-4FA3C4AC57F6}" presName="Accent" presStyleLbl="node1" presStyleIdx="2" presStyleCnt="5"/>
      <dgm:spPr/>
    </dgm:pt>
    <dgm:pt modelId="{C93DC8FA-9080-497A-84FC-D8206D3A15CA}" type="pres">
      <dgm:prSet presAssocID="{6AD61A82-21F9-44C0-8789-4FA3C4AC57F6}" presName="Parent3" presStyleLbl="revTx" presStyleIdx="2" presStyleCnt="5">
        <dgm:presLayoutVars>
          <dgm:chMax val="1"/>
          <dgm:chPref val="1"/>
          <dgm:bulletEnabled val="1"/>
        </dgm:presLayoutVars>
      </dgm:prSet>
      <dgm:spPr/>
    </dgm:pt>
    <dgm:pt modelId="{22CEA4B1-1324-4856-8AC8-12FD2B129791}" type="pres">
      <dgm:prSet presAssocID="{0F4838F3-0096-4977-92D8-C81BB52ABE4F}" presName="Accent4" presStyleCnt="0"/>
      <dgm:spPr/>
    </dgm:pt>
    <dgm:pt modelId="{2905F10A-BC10-4FC9-A19D-7C7BEBF12FCC}" type="pres">
      <dgm:prSet presAssocID="{0F4838F3-0096-4977-92D8-C81BB52ABE4F}" presName="Accent" presStyleLbl="node1" presStyleIdx="3" presStyleCnt="5"/>
      <dgm:spPr/>
    </dgm:pt>
    <dgm:pt modelId="{50EAD2C8-7983-4221-8312-C3BA7774DA2F}" type="pres">
      <dgm:prSet presAssocID="{0F4838F3-0096-4977-92D8-C81BB52ABE4F}" presName="Parent4" presStyleLbl="revTx" presStyleIdx="3" presStyleCnt="5">
        <dgm:presLayoutVars>
          <dgm:chMax val="1"/>
          <dgm:chPref val="1"/>
          <dgm:bulletEnabled val="1"/>
        </dgm:presLayoutVars>
      </dgm:prSet>
      <dgm:spPr/>
    </dgm:pt>
    <dgm:pt modelId="{29FA716B-5169-4245-850E-8CC63F3D0DC7}" type="pres">
      <dgm:prSet presAssocID="{A2E914E1-2278-42F4-A77C-37A8F59AACF6}" presName="Accent5" presStyleCnt="0"/>
      <dgm:spPr/>
    </dgm:pt>
    <dgm:pt modelId="{18C4CDB9-CFF2-4811-A5DB-087D3B4C96DA}" type="pres">
      <dgm:prSet presAssocID="{A2E914E1-2278-42F4-A77C-37A8F59AACF6}" presName="Accent" presStyleLbl="node1" presStyleIdx="4" presStyleCnt="5"/>
      <dgm:spPr/>
    </dgm:pt>
    <dgm:pt modelId="{8B55127C-E4F2-40D6-82EE-F30F8E0B900D}" type="pres">
      <dgm:prSet presAssocID="{A2E914E1-2278-42F4-A77C-37A8F59AACF6}" presName="Parent5" presStyleLbl="revTx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36EA4D01-17A9-4580-A1C0-4122134ED186}" srcId="{FFD5D665-853A-44D9-932F-821653CDB493}" destId="{A81E9D98-27A1-487D-951A-7752718948A0}" srcOrd="0" destOrd="0" parTransId="{2B7D4CB7-7D52-47F6-AACB-BA1BDABE17B7}" sibTransId="{337BC3F8-1633-45ED-92D1-7D554BD89FB8}"/>
    <dgm:cxn modelId="{CFDCFC20-4A19-46EC-A208-1461B79C64D4}" srcId="{FFD5D665-853A-44D9-932F-821653CDB493}" destId="{A2E914E1-2278-42F4-A77C-37A8F59AACF6}" srcOrd="4" destOrd="0" parTransId="{6846BBAB-A03F-4E1B-89B9-06FB7CDE1C90}" sibTransId="{BE3A880C-CAB5-4B67-AF43-4B5A152BFA7B}"/>
    <dgm:cxn modelId="{F095123C-9AF2-45DD-A9E2-5B6E688440BA}" srcId="{FFD5D665-853A-44D9-932F-821653CDB493}" destId="{0F4838F3-0096-4977-92D8-C81BB52ABE4F}" srcOrd="3" destOrd="0" parTransId="{2A796F6C-313F-41D0-8870-D07AB42A1689}" sibTransId="{9CF67A23-3FE3-4A72-B7E1-0A853E0672DD}"/>
    <dgm:cxn modelId="{2D27C572-205A-4458-81AB-8183209A5008}" type="presOf" srcId="{6AD61A82-21F9-44C0-8789-4FA3C4AC57F6}" destId="{C93DC8FA-9080-497A-84FC-D8206D3A15CA}" srcOrd="0" destOrd="0" presId="urn:microsoft.com/office/officeart/2009/layout/CircleArrowProcess"/>
    <dgm:cxn modelId="{911EF754-DEF4-4D4D-ACC3-85B4DA4C1678}" type="presOf" srcId="{A2E914E1-2278-42F4-A77C-37A8F59AACF6}" destId="{8B55127C-E4F2-40D6-82EE-F30F8E0B900D}" srcOrd="0" destOrd="0" presId="urn:microsoft.com/office/officeart/2009/layout/CircleArrowProcess"/>
    <dgm:cxn modelId="{B6E5027A-C309-44F0-9B8A-E92012D6D0C9}" type="presOf" srcId="{2D118D3A-ADB7-42E9-B468-1D1A68137F49}" destId="{ECB3B6DF-EA17-4770-B75D-B459D5D293AE}" srcOrd="0" destOrd="0" presId="urn:microsoft.com/office/officeart/2009/layout/CircleArrowProcess"/>
    <dgm:cxn modelId="{BACC44A0-431F-4B57-8D13-FC1EDD93CC5E}" srcId="{FFD5D665-853A-44D9-932F-821653CDB493}" destId="{6AD61A82-21F9-44C0-8789-4FA3C4AC57F6}" srcOrd="2" destOrd="0" parTransId="{881A0DDB-5F1C-42AF-AB85-64A55B342CDF}" sibTransId="{F217BB3E-D4F1-4EB0-A9DF-C2FE2813BA96}"/>
    <dgm:cxn modelId="{D92CAFAD-7935-455A-BC4C-E2EA63BDCA56}" type="presOf" srcId="{FFD5D665-853A-44D9-932F-821653CDB493}" destId="{CB23FA8F-4956-49DE-8F4A-6982B6EF60D0}" srcOrd="0" destOrd="0" presId="urn:microsoft.com/office/officeart/2009/layout/CircleArrowProcess"/>
    <dgm:cxn modelId="{1ACE9CCB-1BA7-4506-A27A-24AEFD730711}" type="presOf" srcId="{A81E9D98-27A1-487D-951A-7752718948A0}" destId="{8994BE0F-0054-4982-8614-A5E05A7430CD}" srcOrd="0" destOrd="0" presId="urn:microsoft.com/office/officeart/2009/layout/CircleArrowProcess"/>
    <dgm:cxn modelId="{2074ABD8-B3B7-40FE-93D8-2DF3368F4C7B}" srcId="{FFD5D665-853A-44D9-932F-821653CDB493}" destId="{2D118D3A-ADB7-42E9-B468-1D1A68137F49}" srcOrd="1" destOrd="0" parTransId="{86674005-EEE4-42EB-9111-AB9A94DEC8F3}" sibTransId="{7ADAE6A0-F94A-40E7-9626-5DB12A590334}"/>
    <dgm:cxn modelId="{C882FEEE-A672-4769-AA07-2A3F57C46A13}" type="presOf" srcId="{0F4838F3-0096-4977-92D8-C81BB52ABE4F}" destId="{50EAD2C8-7983-4221-8312-C3BA7774DA2F}" srcOrd="0" destOrd="0" presId="urn:microsoft.com/office/officeart/2009/layout/CircleArrowProcess"/>
    <dgm:cxn modelId="{2500D02B-89C2-42B4-9700-1DAA004048B5}" type="presParOf" srcId="{CB23FA8F-4956-49DE-8F4A-6982B6EF60D0}" destId="{DBB00F3D-2803-4847-818C-6C9357BBCFD4}" srcOrd="0" destOrd="0" presId="urn:microsoft.com/office/officeart/2009/layout/CircleArrowProcess"/>
    <dgm:cxn modelId="{3EC63043-4A8C-407C-BCE5-D98A1ACFF8EF}" type="presParOf" srcId="{DBB00F3D-2803-4847-818C-6C9357BBCFD4}" destId="{B3BD70FE-2066-4ECC-9262-C74308584EEA}" srcOrd="0" destOrd="0" presId="urn:microsoft.com/office/officeart/2009/layout/CircleArrowProcess"/>
    <dgm:cxn modelId="{73FC19DC-DF39-46F2-9F18-5129734AF724}" type="presParOf" srcId="{CB23FA8F-4956-49DE-8F4A-6982B6EF60D0}" destId="{8994BE0F-0054-4982-8614-A5E05A7430CD}" srcOrd="1" destOrd="0" presId="urn:microsoft.com/office/officeart/2009/layout/CircleArrowProcess"/>
    <dgm:cxn modelId="{8A065747-981F-4E16-A025-3CA4C80EA08B}" type="presParOf" srcId="{CB23FA8F-4956-49DE-8F4A-6982B6EF60D0}" destId="{695BDEE4-3784-45E7-BF2D-1C65BFE48EC1}" srcOrd="2" destOrd="0" presId="urn:microsoft.com/office/officeart/2009/layout/CircleArrowProcess"/>
    <dgm:cxn modelId="{C90478E0-1ABF-4A73-B296-DFB54913EFCC}" type="presParOf" srcId="{695BDEE4-3784-45E7-BF2D-1C65BFE48EC1}" destId="{DC741333-134B-4C94-883F-8D6A0E3DD940}" srcOrd="0" destOrd="0" presId="urn:microsoft.com/office/officeart/2009/layout/CircleArrowProcess"/>
    <dgm:cxn modelId="{5C832BAB-DCCC-4879-9C52-AFA91A62B8F0}" type="presParOf" srcId="{CB23FA8F-4956-49DE-8F4A-6982B6EF60D0}" destId="{ECB3B6DF-EA17-4770-B75D-B459D5D293AE}" srcOrd="3" destOrd="0" presId="urn:microsoft.com/office/officeart/2009/layout/CircleArrowProcess"/>
    <dgm:cxn modelId="{5725D47C-7AEE-44D4-BC94-5343523BF73E}" type="presParOf" srcId="{CB23FA8F-4956-49DE-8F4A-6982B6EF60D0}" destId="{86C77246-120A-447C-B0C0-3BA304A50DF7}" srcOrd="4" destOrd="0" presId="urn:microsoft.com/office/officeart/2009/layout/CircleArrowProcess"/>
    <dgm:cxn modelId="{192E5923-F43B-41FC-9356-5137C113017D}" type="presParOf" srcId="{86C77246-120A-447C-B0C0-3BA304A50DF7}" destId="{6BB6DECB-5BAA-4D28-89F0-9BA7392AA928}" srcOrd="0" destOrd="0" presId="urn:microsoft.com/office/officeart/2009/layout/CircleArrowProcess"/>
    <dgm:cxn modelId="{225FFA77-23B0-483B-866B-2DCBAF3FD841}" type="presParOf" srcId="{CB23FA8F-4956-49DE-8F4A-6982B6EF60D0}" destId="{C93DC8FA-9080-497A-84FC-D8206D3A15CA}" srcOrd="5" destOrd="0" presId="urn:microsoft.com/office/officeart/2009/layout/CircleArrowProcess"/>
    <dgm:cxn modelId="{23CC522E-DBF2-429C-87FC-21471C7973B4}" type="presParOf" srcId="{CB23FA8F-4956-49DE-8F4A-6982B6EF60D0}" destId="{22CEA4B1-1324-4856-8AC8-12FD2B129791}" srcOrd="6" destOrd="0" presId="urn:microsoft.com/office/officeart/2009/layout/CircleArrowProcess"/>
    <dgm:cxn modelId="{F6DB46BF-010C-4DC6-82E3-6BA9F30C6800}" type="presParOf" srcId="{22CEA4B1-1324-4856-8AC8-12FD2B129791}" destId="{2905F10A-BC10-4FC9-A19D-7C7BEBF12FCC}" srcOrd="0" destOrd="0" presId="urn:microsoft.com/office/officeart/2009/layout/CircleArrowProcess"/>
    <dgm:cxn modelId="{B7887DAE-F621-4EA2-A68C-A31DF07B2FFD}" type="presParOf" srcId="{CB23FA8F-4956-49DE-8F4A-6982B6EF60D0}" destId="{50EAD2C8-7983-4221-8312-C3BA7774DA2F}" srcOrd="7" destOrd="0" presId="urn:microsoft.com/office/officeart/2009/layout/CircleArrowProcess"/>
    <dgm:cxn modelId="{0240C807-F328-488A-82EE-FD9BEEF6DCC9}" type="presParOf" srcId="{CB23FA8F-4956-49DE-8F4A-6982B6EF60D0}" destId="{29FA716B-5169-4245-850E-8CC63F3D0DC7}" srcOrd="8" destOrd="0" presId="urn:microsoft.com/office/officeart/2009/layout/CircleArrowProcess"/>
    <dgm:cxn modelId="{83979FBB-19ED-4FAC-A954-D4D12AA58A53}" type="presParOf" srcId="{29FA716B-5169-4245-850E-8CC63F3D0DC7}" destId="{18C4CDB9-CFF2-4811-A5DB-087D3B4C96DA}" srcOrd="0" destOrd="0" presId="urn:microsoft.com/office/officeart/2009/layout/CircleArrowProcess"/>
    <dgm:cxn modelId="{531E784B-1687-481C-A0A8-3D4F3B2F762F}" type="presParOf" srcId="{CB23FA8F-4956-49DE-8F4A-6982B6EF60D0}" destId="{8B55127C-E4F2-40D6-82EE-F30F8E0B900D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F3DA5C3-2D86-4FDF-A9A3-30657B6B1C4A}" type="doc">
      <dgm:prSet loTypeId="urn:microsoft.com/office/officeart/2008/layout/PictureStrips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42C55109-0EB4-49F1-95B6-FD47134FC335}">
      <dgm:prSet phldrT="[Texto]" custT="1"/>
      <dgm:spPr/>
      <dgm:t>
        <a:bodyPr/>
        <a:lstStyle/>
        <a:p>
          <a:pPr algn="ctr"/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Factura de Compra </a:t>
          </a:r>
        </a:p>
      </dgm:t>
    </dgm:pt>
    <dgm:pt modelId="{AAE11B2B-F7A0-4886-9293-49E1707A7962}" type="parTrans" cxnId="{3F833F41-C365-4FE4-8D3D-C152E753031D}">
      <dgm:prSet/>
      <dgm:spPr/>
      <dgm:t>
        <a:bodyPr/>
        <a:lstStyle/>
        <a:p>
          <a:endParaRPr lang="es-ES"/>
        </a:p>
      </dgm:t>
    </dgm:pt>
    <dgm:pt modelId="{721FF1CE-64A6-40CA-BB83-7A1BF1D47734}" type="sibTrans" cxnId="{3F833F41-C365-4FE4-8D3D-C152E753031D}">
      <dgm:prSet/>
      <dgm:spPr/>
      <dgm:t>
        <a:bodyPr/>
        <a:lstStyle/>
        <a:p>
          <a:endParaRPr lang="es-ES"/>
        </a:p>
      </dgm:t>
    </dgm:pt>
    <dgm:pt modelId="{359D2175-260B-4D69-A767-6C31DCEBD743}">
      <dgm:prSet phldrT="[Texto]" custT="1"/>
      <dgm:spPr/>
      <dgm:t>
        <a:bodyPr/>
        <a:lstStyle/>
        <a:p>
          <a:pPr algn="ctr"/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Packing List </a:t>
          </a:r>
        </a:p>
      </dgm:t>
    </dgm:pt>
    <dgm:pt modelId="{A4D2FE78-0A46-4545-BD4C-8A832D5B1C63}" type="parTrans" cxnId="{5B0690A9-BD29-4A5B-B0BE-EB330B7494E7}">
      <dgm:prSet/>
      <dgm:spPr/>
      <dgm:t>
        <a:bodyPr/>
        <a:lstStyle/>
        <a:p>
          <a:endParaRPr lang="es-ES"/>
        </a:p>
      </dgm:t>
    </dgm:pt>
    <dgm:pt modelId="{8D7AAC49-BEDC-4CDF-AC5E-1143C88EC2D6}" type="sibTrans" cxnId="{5B0690A9-BD29-4A5B-B0BE-EB330B7494E7}">
      <dgm:prSet/>
      <dgm:spPr/>
      <dgm:t>
        <a:bodyPr/>
        <a:lstStyle/>
        <a:p>
          <a:endParaRPr lang="es-ES"/>
        </a:p>
      </dgm:t>
    </dgm:pt>
    <dgm:pt modelId="{1648DDFD-2C44-4635-86B9-9130E4FABA4E}">
      <dgm:prSet custT="1"/>
      <dgm:spPr/>
      <dgm:t>
        <a:bodyPr/>
        <a:lstStyle/>
        <a:p>
          <a:pPr algn="ctr"/>
          <a:r>
            <a:rPr lang="es-ES" sz="1400">
              <a:latin typeface="Arial" panose="020B0604020202020204" pitchFamily="34" charset="0"/>
              <a:cs typeface="Arial" panose="020B0604020202020204" pitchFamily="34" charset="0"/>
            </a:rPr>
            <a:t>Documento de Embarque (BL, Guía Aérea, Carta dePorte) </a:t>
          </a:r>
        </a:p>
      </dgm:t>
    </dgm:pt>
    <dgm:pt modelId="{CAE68924-E0DE-4FD8-8FD9-E5981810F6AA}" type="parTrans" cxnId="{F737B0E9-D02F-43F6-BDA5-A479FA1EC715}">
      <dgm:prSet/>
      <dgm:spPr/>
      <dgm:t>
        <a:bodyPr/>
        <a:lstStyle/>
        <a:p>
          <a:endParaRPr lang="es-ES"/>
        </a:p>
      </dgm:t>
    </dgm:pt>
    <dgm:pt modelId="{186E17DC-4B74-4BCC-95CA-998CCAF03CB1}" type="sibTrans" cxnId="{F737B0E9-D02F-43F6-BDA5-A479FA1EC715}">
      <dgm:prSet/>
      <dgm:spPr/>
      <dgm:t>
        <a:bodyPr/>
        <a:lstStyle/>
        <a:p>
          <a:endParaRPr lang="es-ES"/>
        </a:p>
      </dgm:t>
    </dgm:pt>
    <dgm:pt modelId="{B2EA7E19-54ED-4363-9B84-89E926CE3E80}">
      <dgm:prSet custT="1"/>
      <dgm:spPr/>
      <dgm:t>
        <a:bodyPr/>
        <a:lstStyle/>
        <a:p>
          <a:pPr algn="ctr"/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Póliza aduanera de seguro </a:t>
          </a:r>
        </a:p>
      </dgm:t>
    </dgm:pt>
    <dgm:pt modelId="{B70C399C-A20E-4BE4-96BD-52BF55AE3D84}" type="parTrans" cxnId="{D5642C94-35C4-4B5C-829C-DE3689091127}">
      <dgm:prSet/>
      <dgm:spPr/>
      <dgm:t>
        <a:bodyPr/>
        <a:lstStyle/>
        <a:p>
          <a:endParaRPr lang="es-ES"/>
        </a:p>
      </dgm:t>
    </dgm:pt>
    <dgm:pt modelId="{746DD32C-4B26-474F-B755-0D05FAF93F1D}" type="sibTrans" cxnId="{D5642C94-35C4-4B5C-829C-DE3689091127}">
      <dgm:prSet/>
      <dgm:spPr/>
      <dgm:t>
        <a:bodyPr/>
        <a:lstStyle/>
        <a:p>
          <a:endParaRPr lang="es-ES"/>
        </a:p>
      </dgm:t>
    </dgm:pt>
    <dgm:pt modelId="{FEB7D985-69AF-465A-AC73-EDEF49C8BFD8}">
      <dgm:prSet custT="1"/>
      <dgm:spPr/>
      <dgm:t>
        <a:bodyPr/>
        <a:lstStyle/>
        <a:p>
          <a:pPr algn="ctr"/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Número de VIN de cada Vehículo </a:t>
          </a:r>
        </a:p>
      </dgm:t>
    </dgm:pt>
    <dgm:pt modelId="{1B5D3889-CF4D-47CF-9CFE-AEF59C97ABFA}" type="parTrans" cxnId="{3B17D7F9-9301-4727-8378-1BA14F397E68}">
      <dgm:prSet/>
      <dgm:spPr/>
      <dgm:t>
        <a:bodyPr/>
        <a:lstStyle/>
        <a:p>
          <a:endParaRPr lang="es-ES"/>
        </a:p>
      </dgm:t>
    </dgm:pt>
    <dgm:pt modelId="{4CBBF704-41A3-4A72-B562-645063174F56}" type="sibTrans" cxnId="{3B17D7F9-9301-4727-8378-1BA14F397E68}">
      <dgm:prSet/>
      <dgm:spPr/>
      <dgm:t>
        <a:bodyPr/>
        <a:lstStyle/>
        <a:p>
          <a:endParaRPr lang="es-ES"/>
        </a:p>
      </dgm:t>
    </dgm:pt>
    <dgm:pt modelId="{775E9803-FCED-4465-9F1E-3C70BBE5357C}">
      <dgm:prSet custT="1"/>
      <dgm:spPr/>
      <dgm:t>
        <a:bodyPr/>
        <a:lstStyle/>
        <a:p>
          <a:pPr algn="ctr"/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Número de motor de cada vehículo </a:t>
          </a:r>
        </a:p>
      </dgm:t>
    </dgm:pt>
    <dgm:pt modelId="{DBBCAB69-16A6-40D3-AA25-2AC6C4D7405C}" type="parTrans" cxnId="{13A618E3-DA43-4D6D-ACBF-969C8237F5CA}">
      <dgm:prSet/>
      <dgm:spPr/>
      <dgm:t>
        <a:bodyPr/>
        <a:lstStyle/>
        <a:p>
          <a:endParaRPr lang="es-ES"/>
        </a:p>
      </dgm:t>
    </dgm:pt>
    <dgm:pt modelId="{42169DBF-361B-4C28-BA9C-C185C99897EE}" type="sibTrans" cxnId="{13A618E3-DA43-4D6D-ACBF-969C8237F5CA}">
      <dgm:prSet/>
      <dgm:spPr/>
      <dgm:t>
        <a:bodyPr/>
        <a:lstStyle/>
        <a:p>
          <a:endParaRPr lang="es-ES"/>
        </a:p>
      </dgm:t>
    </dgm:pt>
    <dgm:pt modelId="{16A15D77-712F-49C1-86F1-E94A5BF4A913}">
      <dgm:prSet custT="1"/>
      <dgm:spPr/>
      <dgm:t>
        <a:bodyPr/>
        <a:lstStyle/>
        <a:p>
          <a:pPr algn="ctr"/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Color de cada Vehículo </a:t>
          </a:r>
        </a:p>
      </dgm:t>
    </dgm:pt>
    <dgm:pt modelId="{634AEB3F-EC51-45B4-8A8D-ECD6DF6B46FB}" type="parTrans" cxnId="{501A9367-8665-4210-994F-DC77F61D9C97}">
      <dgm:prSet/>
      <dgm:spPr/>
      <dgm:t>
        <a:bodyPr/>
        <a:lstStyle/>
        <a:p>
          <a:endParaRPr lang="es-ES"/>
        </a:p>
      </dgm:t>
    </dgm:pt>
    <dgm:pt modelId="{8CD59127-4739-4862-BB23-F7201427CE4E}" type="sibTrans" cxnId="{501A9367-8665-4210-994F-DC77F61D9C97}">
      <dgm:prSet/>
      <dgm:spPr/>
      <dgm:t>
        <a:bodyPr/>
        <a:lstStyle/>
        <a:p>
          <a:endParaRPr lang="es-ES"/>
        </a:p>
      </dgm:t>
    </dgm:pt>
    <dgm:pt modelId="{EF58DC48-2B7F-4961-863E-F6A842BB2940}">
      <dgm:prSet phldrT="[Texto]" custT="1"/>
      <dgm:spPr/>
      <dgm:t>
        <a:bodyPr/>
        <a:lstStyle/>
        <a:p>
          <a:pPr algn="ctr"/>
          <a:r>
            <a:rPr lang="es-ES" sz="1400">
              <a:latin typeface="Arial" panose="020B0604020202020204" pitchFamily="34" charset="0"/>
              <a:cs typeface="Arial" panose="020B0604020202020204" pitchFamily="34" charset="0"/>
            </a:rPr>
            <a:t>Póliza de seguro de transporte</a:t>
          </a:r>
        </a:p>
      </dgm:t>
    </dgm:pt>
    <dgm:pt modelId="{AA51EF8D-60DC-4863-B3EA-B533942DEE26}" type="parTrans" cxnId="{CFF8B4CC-6D9B-4534-8D2E-F0F85CE9EE5F}">
      <dgm:prSet/>
      <dgm:spPr/>
      <dgm:t>
        <a:bodyPr/>
        <a:lstStyle/>
        <a:p>
          <a:endParaRPr lang="es-EC"/>
        </a:p>
      </dgm:t>
    </dgm:pt>
    <dgm:pt modelId="{6753B53F-BAC2-4921-AF60-53CC2042BCDE}" type="sibTrans" cxnId="{CFF8B4CC-6D9B-4534-8D2E-F0F85CE9EE5F}">
      <dgm:prSet/>
      <dgm:spPr/>
      <dgm:t>
        <a:bodyPr/>
        <a:lstStyle/>
        <a:p>
          <a:endParaRPr lang="es-EC"/>
        </a:p>
      </dgm:t>
    </dgm:pt>
    <dgm:pt modelId="{3805BA92-00F0-4CBD-BCA7-427D4E090AD2}" type="pres">
      <dgm:prSet presAssocID="{5F3DA5C3-2D86-4FDF-A9A3-30657B6B1C4A}" presName="Name0" presStyleCnt="0">
        <dgm:presLayoutVars>
          <dgm:dir/>
          <dgm:resizeHandles val="exact"/>
        </dgm:presLayoutVars>
      </dgm:prSet>
      <dgm:spPr/>
    </dgm:pt>
    <dgm:pt modelId="{DDD84374-D62C-4CE9-8D05-E3D9ED332ABD}" type="pres">
      <dgm:prSet presAssocID="{42C55109-0EB4-49F1-95B6-FD47134FC335}" presName="composite" presStyleCnt="0"/>
      <dgm:spPr/>
    </dgm:pt>
    <dgm:pt modelId="{B2E1C9FB-1220-47EC-A92B-D8B43C23AE48}" type="pres">
      <dgm:prSet presAssocID="{42C55109-0EB4-49F1-95B6-FD47134FC335}" presName="rect1" presStyleLbl="trAlignAcc1" presStyleIdx="0" presStyleCnt="8">
        <dgm:presLayoutVars>
          <dgm:bulletEnabled val="1"/>
        </dgm:presLayoutVars>
      </dgm:prSet>
      <dgm:spPr/>
    </dgm:pt>
    <dgm:pt modelId="{E2912134-1AB2-4A92-AFCD-B189FA510D26}" type="pres">
      <dgm:prSet presAssocID="{42C55109-0EB4-49F1-95B6-FD47134FC335}" presName="rect2" presStyleLbl="fgImgPlace1" presStyleIdx="0" presStyleCnt="8"/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</dgm:spPr>
    </dgm:pt>
    <dgm:pt modelId="{9B523C99-5B55-48D0-8B45-B3584C0EA304}" type="pres">
      <dgm:prSet presAssocID="{721FF1CE-64A6-40CA-BB83-7A1BF1D47734}" presName="sibTrans" presStyleCnt="0"/>
      <dgm:spPr/>
    </dgm:pt>
    <dgm:pt modelId="{BCCE023C-9C09-4B73-85C1-85FAE33B7DFB}" type="pres">
      <dgm:prSet presAssocID="{359D2175-260B-4D69-A767-6C31DCEBD743}" presName="composite" presStyleCnt="0"/>
      <dgm:spPr/>
    </dgm:pt>
    <dgm:pt modelId="{097F718C-43A8-447C-88FC-E7B8CFDF75A1}" type="pres">
      <dgm:prSet presAssocID="{359D2175-260B-4D69-A767-6C31DCEBD743}" presName="rect1" presStyleLbl="trAlignAcc1" presStyleIdx="1" presStyleCnt="8">
        <dgm:presLayoutVars>
          <dgm:bulletEnabled val="1"/>
        </dgm:presLayoutVars>
      </dgm:prSet>
      <dgm:spPr/>
    </dgm:pt>
    <dgm:pt modelId="{B70AE65F-D8CE-4391-9474-C7CC8F848226}" type="pres">
      <dgm:prSet presAssocID="{359D2175-260B-4D69-A767-6C31DCEBD743}" presName="rect2" presStyleLbl="fgImgPlace1" presStyleIdx="1" presStyleCnt="8"/>
      <dgm:spPr>
        <a:blipFill rotWithShape="1">
          <a:blip xmlns:r="http://schemas.openxmlformats.org/officeDocument/2006/relationships" r:embed="rId2"/>
          <a:srcRect/>
          <a:stretch>
            <a:fillRect l="-29000" r="-29000"/>
          </a:stretch>
        </a:blipFill>
      </dgm:spPr>
    </dgm:pt>
    <dgm:pt modelId="{79A78B58-49B3-4763-B119-0545A433CB1F}" type="pres">
      <dgm:prSet presAssocID="{8D7AAC49-BEDC-4CDF-AC5E-1143C88EC2D6}" presName="sibTrans" presStyleCnt="0"/>
      <dgm:spPr/>
    </dgm:pt>
    <dgm:pt modelId="{65A06DA9-9A7F-43AA-ABAA-609D502D553C}" type="pres">
      <dgm:prSet presAssocID="{1648DDFD-2C44-4635-86B9-9130E4FABA4E}" presName="composite" presStyleCnt="0"/>
      <dgm:spPr/>
    </dgm:pt>
    <dgm:pt modelId="{5DBF6527-E0D6-4322-BED9-DA7FF6FF6FAF}" type="pres">
      <dgm:prSet presAssocID="{1648DDFD-2C44-4635-86B9-9130E4FABA4E}" presName="rect1" presStyleLbl="trAlignAcc1" presStyleIdx="2" presStyleCnt="8">
        <dgm:presLayoutVars>
          <dgm:bulletEnabled val="1"/>
        </dgm:presLayoutVars>
      </dgm:prSet>
      <dgm:spPr/>
    </dgm:pt>
    <dgm:pt modelId="{AF6B212F-9076-4B2A-8CED-CAC9960A0195}" type="pres">
      <dgm:prSet presAssocID="{1648DDFD-2C44-4635-86B9-9130E4FABA4E}" presName="rect2" presStyleLbl="fgImgPlace1" presStyleIdx="2" presStyleCnt="8"/>
      <dgm:spPr>
        <a:blipFill rotWithShape="1">
          <a:blip xmlns:r="http://schemas.openxmlformats.org/officeDocument/2006/relationships" r:embed="rId3"/>
          <a:srcRect/>
          <a:stretch>
            <a:fillRect l="-47000" r="-47000"/>
          </a:stretch>
        </a:blipFill>
      </dgm:spPr>
    </dgm:pt>
    <dgm:pt modelId="{CF344EAC-6D18-4D78-89AE-61B4605C1567}" type="pres">
      <dgm:prSet presAssocID="{186E17DC-4B74-4BCC-95CA-998CCAF03CB1}" presName="sibTrans" presStyleCnt="0"/>
      <dgm:spPr/>
    </dgm:pt>
    <dgm:pt modelId="{EC84575B-CA1C-4763-AFD6-90B9615DA4AF}" type="pres">
      <dgm:prSet presAssocID="{B2EA7E19-54ED-4363-9B84-89E926CE3E80}" presName="composite" presStyleCnt="0"/>
      <dgm:spPr/>
    </dgm:pt>
    <dgm:pt modelId="{D71AC8CF-3398-45D9-8E28-FBD60F2B3E7D}" type="pres">
      <dgm:prSet presAssocID="{B2EA7E19-54ED-4363-9B84-89E926CE3E80}" presName="rect1" presStyleLbl="trAlignAcc1" presStyleIdx="3" presStyleCnt="8">
        <dgm:presLayoutVars>
          <dgm:bulletEnabled val="1"/>
        </dgm:presLayoutVars>
      </dgm:prSet>
      <dgm:spPr/>
    </dgm:pt>
    <dgm:pt modelId="{68868CC7-1F36-4592-A989-E39670F1071C}" type="pres">
      <dgm:prSet presAssocID="{B2EA7E19-54ED-4363-9B84-89E926CE3E80}" presName="rect2" presStyleLbl="fgImgPlace1" presStyleIdx="3" presStyleCnt="8"/>
      <dgm:spPr>
        <a:blipFill rotWithShape="1">
          <a:blip xmlns:r="http://schemas.openxmlformats.org/officeDocument/2006/relationships" r:embed="rId4"/>
          <a:srcRect/>
          <a:stretch>
            <a:fillRect l="-21000" r="-21000"/>
          </a:stretch>
        </a:blipFill>
      </dgm:spPr>
    </dgm:pt>
    <dgm:pt modelId="{BCE61799-9C2C-4349-A80C-CF890A3619E0}" type="pres">
      <dgm:prSet presAssocID="{746DD32C-4B26-474F-B755-0D05FAF93F1D}" presName="sibTrans" presStyleCnt="0"/>
      <dgm:spPr/>
    </dgm:pt>
    <dgm:pt modelId="{B5521202-E0DE-425C-AD0C-2CE7F8D2C88D}" type="pres">
      <dgm:prSet presAssocID="{EF58DC48-2B7F-4961-863E-F6A842BB2940}" presName="composite" presStyleCnt="0"/>
      <dgm:spPr/>
    </dgm:pt>
    <dgm:pt modelId="{E05523B7-129C-4665-99F0-7C089C021CEF}" type="pres">
      <dgm:prSet presAssocID="{EF58DC48-2B7F-4961-863E-F6A842BB2940}" presName="rect1" presStyleLbl="trAlignAcc1" presStyleIdx="4" presStyleCnt="8">
        <dgm:presLayoutVars>
          <dgm:bulletEnabled val="1"/>
        </dgm:presLayoutVars>
      </dgm:prSet>
      <dgm:spPr/>
    </dgm:pt>
    <dgm:pt modelId="{8A885EB2-235B-4238-87D4-7B04ECC6F83D}" type="pres">
      <dgm:prSet presAssocID="{EF58DC48-2B7F-4961-863E-F6A842BB2940}" presName="rect2" presStyleLbl="fgImgPlace1" presStyleIdx="4" presStyleCnt="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73D6CC07-E320-405B-A62E-7906970450E6}" type="pres">
      <dgm:prSet presAssocID="{6753B53F-BAC2-4921-AF60-53CC2042BCDE}" presName="sibTrans" presStyleCnt="0"/>
      <dgm:spPr/>
    </dgm:pt>
    <dgm:pt modelId="{D5F5C57D-63EC-477B-ACEC-7D640EB602AA}" type="pres">
      <dgm:prSet presAssocID="{FEB7D985-69AF-465A-AC73-EDEF49C8BFD8}" presName="composite" presStyleCnt="0"/>
      <dgm:spPr/>
    </dgm:pt>
    <dgm:pt modelId="{42FEDF46-FB33-470E-99D5-2BD39B0ACC20}" type="pres">
      <dgm:prSet presAssocID="{FEB7D985-69AF-465A-AC73-EDEF49C8BFD8}" presName="rect1" presStyleLbl="trAlignAcc1" presStyleIdx="5" presStyleCnt="8">
        <dgm:presLayoutVars>
          <dgm:bulletEnabled val="1"/>
        </dgm:presLayoutVars>
      </dgm:prSet>
      <dgm:spPr/>
    </dgm:pt>
    <dgm:pt modelId="{208F5DDF-8F8A-497F-AE88-D0DDCBAC848F}" type="pres">
      <dgm:prSet presAssocID="{FEB7D985-69AF-465A-AC73-EDEF49C8BFD8}" presName="rect2" presStyleLbl="fgImgPlace1" presStyleIdx="5" presStyleCnt="8"/>
      <dgm:spPr>
        <a:blipFill rotWithShape="1">
          <a:blip xmlns:r="http://schemas.openxmlformats.org/officeDocument/2006/relationships" r:embed="rId6"/>
          <a:srcRect/>
          <a:stretch>
            <a:fillRect l="-25000" r="-25000"/>
          </a:stretch>
        </a:blipFill>
      </dgm:spPr>
    </dgm:pt>
    <dgm:pt modelId="{63AAFF74-F588-4D1F-917B-D1299F26E0FA}" type="pres">
      <dgm:prSet presAssocID="{4CBBF704-41A3-4A72-B562-645063174F56}" presName="sibTrans" presStyleCnt="0"/>
      <dgm:spPr/>
    </dgm:pt>
    <dgm:pt modelId="{BB2E44FF-83D3-4F13-917F-B7A86D2A8298}" type="pres">
      <dgm:prSet presAssocID="{775E9803-FCED-4465-9F1E-3C70BBE5357C}" presName="composite" presStyleCnt="0"/>
      <dgm:spPr/>
    </dgm:pt>
    <dgm:pt modelId="{625B9E5C-01A2-4E53-AD7D-347176DD9099}" type="pres">
      <dgm:prSet presAssocID="{775E9803-FCED-4465-9F1E-3C70BBE5357C}" presName="rect1" presStyleLbl="trAlignAcc1" presStyleIdx="6" presStyleCnt="8">
        <dgm:presLayoutVars>
          <dgm:bulletEnabled val="1"/>
        </dgm:presLayoutVars>
      </dgm:prSet>
      <dgm:spPr/>
    </dgm:pt>
    <dgm:pt modelId="{7C859086-E7E1-4806-8311-7A8151E64649}" type="pres">
      <dgm:prSet presAssocID="{775E9803-FCED-4465-9F1E-3C70BBE5357C}" presName="rect2" presStyleLbl="fgImgPlace1" presStyleIdx="6" presStyleCnt="8"/>
      <dgm:spPr>
        <a:blipFill rotWithShape="1">
          <a:blip xmlns:r="http://schemas.openxmlformats.org/officeDocument/2006/relationships" r:embed="rId7"/>
          <a:srcRect/>
          <a:stretch>
            <a:fillRect l="-20000" r="-20000"/>
          </a:stretch>
        </a:blipFill>
      </dgm:spPr>
    </dgm:pt>
    <dgm:pt modelId="{D5F2E38D-96CE-4BED-8DE6-3C360B545D0E}" type="pres">
      <dgm:prSet presAssocID="{42169DBF-361B-4C28-BA9C-C185C99897EE}" presName="sibTrans" presStyleCnt="0"/>
      <dgm:spPr/>
    </dgm:pt>
    <dgm:pt modelId="{AEC30B04-E821-45D1-993F-BCBEB3B58533}" type="pres">
      <dgm:prSet presAssocID="{16A15D77-712F-49C1-86F1-E94A5BF4A913}" presName="composite" presStyleCnt="0"/>
      <dgm:spPr/>
    </dgm:pt>
    <dgm:pt modelId="{2A029D69-B394-4B69-8F3E-AE8099DD62DD}" type="pres">
      <dgm:prSet presAssocID="{16A15D77-712F-49C1-86F1-E94A5BF4A913}" presName="rect1" presStyleLbl="trAlignAcc1" presStyleIdx="7" presStyleCnt="8">
        <dgm:presLayoutVars>
          <dgm:bulletEnabled val="1"/>
        </dgm:presLayoutVars>
      </dgm:prSet>
      <dgm:spPr/>
    </dgm:pt>
    <dgm:pt modelId="{359F8785-0EBF-4F0B-A28A-69111574D43E}" type="pres">
      <dgm:prSet presAssocID="{16A15D77-712F-49C1-86F1-E94A5BF4A913}" presName="rect2" presStyleLbl="fgImgPlace1" presStyleIdx="7" presStyleCnt="8"/>
      <dgm:spPr>
        <a:blipFill rotWithShape="1">
          <a:blip xmlns:r="http://schemas.openxmlformats.org/officeDocument/2006/relationships" r:embed="rId8"/>
          <a:srcRect/>
          <a:stretch>
            <a:fillRect l="-34000" r="-34000"/>
          </a:stretch>
        </a:blipFill>
      </dgm:spPr>
    </dgm:pt>
  </dgm:ptLst>
  <dgm:cxnLst>
    <dgm:cxn modelId="{D9144725-8AA9-4CB9-94BA-D4124034D473}" type="presOf" srcId="{775E9803-FCED-4465-9F1E-3C70BBE5357C}" destId="{625B9E5C-01A2-4E53-AD7D-347176DD9099}" srcOrd="0" destOrd="0" presId="urn:microsoft.com/office/officeart/2008/layout/PictureStrips"/>
    <dgm:cxn modelId="{F055872B-83C8-45FA-9F2F-D6C0CF910832}" type="presOf" srcId="{FEB7D985-69AF-465A-AC73-EDEF49C8BFD8}" destId="{42FEDF46-FB33-470E-99D5-2BD39B0ACC20}" srcOrd="0" destOrd="0" presId="urn:microsoft.com/office/officeart/2008/layout/PictureStrips"/>
    <dgm:cxn modelId="{3F833F41-C365-4FE4-8D3D-C152E753031D}" srcId="{5F3DA5C3-2D86-4FDF-A9A3-30657B6B1C4A}" destId="{42C55109-0EB4-49F1-95B6-FD47134FC335}" srcOrd="0" destOrd="0" parTransId="{AAE11B2B-F7A0-4886-9293-49E1707A7962}" sibTransId="{721FF1CE-64A6-40CA-BB83-7A1BF1D47734}"/>
    <dgm:cxn modelId="{501A9367-8665-4210-994F-DC77F61D9C97}" srcId="{5F3DA5C3-2D86-4FDF-A9A3-30657B6B1C4A}" destId="{16A15D77-712F-49C1-86F1-E94A5BF4A913}" srcOrd="7" destOrd="0" parTransId="{634AEB3F-EC51-45B4-8A8D-ECD6DF6B46FB}" sibTransId="{8CD59127-4739-4862-BB23-F7201427CE4E}"/>
    <dgm:cxn modelId="{7749414E-BC39-4F67-8295-F2F9124D0E8E}" type="presOf" srcId="{5F3DA5C3-2D86-4FDF-A9A3-30657B6B1C4A}" destId="{3805BA92-00F0-4CBD-BCA7-427D4E090AD2}" srcOrd="0" destOrd="0" presId="urn:microsoft.com/office/officeart/2008/layout/PictureStrips"/>
    <dgm:cxn modelId="{69361251-F450-4A8C-9DAA-30B0265D6526}" type="presOf" srcId="{42C55109-0EB4-49F1-95B6-FD47134FC335}" destId="{B2E1C9FB-1220-47EC-A92B-D8B43C23AE48}" srcOrd="0" destOrd="0" presId="urn:microsoft.com/office/officeart/2008/layout/PictureStrips"/>
    <dgm:cxn modelId="{113C228A-B83A-4A00-80F7-4BC22FF8EB43}" type="presOf" srcId="{359D2175-260B-4D69-A767-6C31DCEBD743}" destId="{097F718C-43A8-447C-88FC-E7B8CFDF75A1}" srcOrd="0" destOrd="0" presId="urn:microsoft.com/office/officeart/2008/layout/PictureStrips"/>
    <dgm:cxn modelId="{70691694-B374-447E-B92C-17842737B07D}" type="presOf" srcId="{16A15D77-712F-49C1-86F1-E94A5BF4A913}" destId="{2A029D69-B394-4B69-8F3E-AE8099DD62DD}" srcOrd="0" destOrd="0" presId="urn:microsoft.com/office/officeart/2008/layout/PictureStrips"/>
    <dgm:cxn modelId="{D5642C94-35C4-4B5C-829C-DE3689091127}" srcId="{5F3DA5C3-2D86-4FDF-A9A3-30657B6B1C4A}" destId="{B2EA7E19-54ED-4363-9B84-89E926CE3E80}" srcOrd="3" destOrd="0" parTransId="{B70C399C-A20E-4BE4-96BD-52BF55AE3D84}" sibTransId="{746DD32C-4B26-474F-B755-0D05FAF93F1D}"/>
    <dgm:cxn modelId="{5B0690A9-BD29-4A5B-B0BE-EB330B7494E7}" srcId="{5F3DA5C3-2D86-4FDF-A9A3-30657B6B1C4A}" destId="{359D2175-260B-4D69-A767-6C31DCEBD743}" srcOrd="1" destOrd="0" parTransId="{A4D2FE78-0A46-4545-BD4C-8A832D5B1C63}" sibTransId="{8D7AAC49-BEDC-4CDF-AC5E-1143C88EC2D6}"/>
    <dgm:cxn modelId="{E86692CC-A76C-43D8-B03F-EC27BA276928}" type="presOf" srcId="{B2EA7E19-54ED-4363-9B84-89E926CE3E80}" destId="{D71AC8CF-3398-45D9-8E28-FBD60F2B3E7D}" srcOrd="0" destOrd="0" presId="urn:microsoft.com/office/officeart/2008/layout/PictureStrips"/>
    <dgm:cxn modelId="{CFF8B4CC-6D9B-4534-8D2E-F0F85CE9EE5F}" srcId="{5F3DA5C3-2D86-4FDF-A9A3-30657B6B1C4A}" destId="{EF58DC48-2B7F-4961-863E-F6A842BB2940}" srcOrd="4" destOrd="0" parTransId="{AA51EF8D-60DC-4863-B3EA-B533942DEE26}" sibTransId="{6753B53F-BAC2-4921-AF60-53CC2042BCDE}"/>
    <dgm:cxn modelId="{C49B8AE1-CAE7-4E87-B62C-781C26C7FE61}" type="presOf" srcId="{EF58DC48-2B7F-4961-863E-F6A842BB2940}" destId="{E05523B7-129C-4665-99F0-7C089C021CEF}" srcOrd="0" destOrd="0" presId="urn:microsoft.com/office/officeart/2008/layout/PictureStrips"/>
    <dgm:cxn modelId="{13A618E3-DA43-4D6D-ACBF-969C8237F5CA}" srcId="{5F3DA5C3-2D86-4FDF-A9A3-30657B6B1C4A}" destId="{775E9803-FCED-4465-9F1E-3C70BBE5357C}" srcOrd="6" destOrd="0" parTransId="{DBBCAB69-16A6-40D3-AA25-2AC6C4D7405C}" sibTransId="{42169DBF-361B-4C28-BA9C-C185C99897EE}"/>
    <dgm:cxn modelId="{F737B0E9-D02F-43F6-BDA5-A479FA1EC715}" srcId="{5F3DA5C3-2D86-4FDF-A9A3-30657B6B1C4A}" destId="{1648DDFD-2C44-4635-86B9-9130E4FABA4E}" srcOrd="2" destOrd="0" parTransId="{CAE68924-E0DE-4FD8-8FD9-E5981810F6AA}" sibTransId="{186E17DC-4B74-4BCC-95CA-998CCAF03CB1}"/>
    <dgm:cxn modelId="{50F6B7F8-57BB-4CAE-BA55-DA8099544573}" type="presOf" srcId="{1648DDFD-2C44-4635-86B9-9130E4FABA4E}" destId="{5DBF6527-E0D6-4322-BED9-DA7FF6FF6FAF}" srcOrd="0" destOrd="0" presId="urn:microsoft.com/office/officeart/2008/layout/PictureStrips"/>
    <dgm:cxn modelId="{3B17D7F9-9301-4727-8378-1BA14F397E68}" srcId="{5F3DA5C3-2D86-4FDF-A9A3-30657B6B1C4A}" destId="{FEB7D985-69AF-465A-AC73-EDEF49C8BFD8}" srcOrd="5" destOrd="0" parTransId="{1B5D3889-CF4D-47CF-9CFE-AEF59C97ABFA}" sibTransId="{4CBBF704-41A3-4A72-B562-645063174F56}"/>
    <dgm:cxn modelId="{76635044-7B8B-42A0-9F1F-D8DFABEB8F02}" type="presParOf" srcId="{3805BA92-00F0-4CBD-BCA7-427D4E090AD2}" destId="{DDD84374-D62C-4CE9-8D05-E3D9ED332ABD}" srcOrd="0" destOrd="0" presId="urn:microsoft.com/office/officeart/2008/layout/PictureStrips"/>
    <dgm:cxn modelId="{E0B4D957-30A1-4A7B-8ABC-DC2AC7F1B712}" type="presParOf" srcId="{DDD84374-D62C-4CE9-8D05-E3D9ED332ABD}" destId="{B2E1C9FB-1220-47EC-A92B-D8B43C23AE48}" srcOrd="0" destOrd="0" presId="urn:microsoft.com/office/officeart/2008/layout/PictureStrips"/>
    <dgm:cxn modelId="{A17C8114-33EC-46E1-8896-C524373E94C7}" type="presParOf" srcId="{DDD84374-D62C-4CE9-8D05-E3D9ED332ABD}" destId="{E2912134-1AB2-4A92-AFCD-B189FA510D26}" srcOrd="1" destOrd="0" presId="urn:microsoft.com/office/officeart/2008/layout/PictureStrips"/>
    <dgm:cxn modelId="{69879D7B-DBF6-442C-BB5C-886C27A1EE22}" type="presParOf" srcId="{3805BA92-00F0-4CBD-BCA7-427D4E090AD2}" destId="{9B523C99-5B55-48D0-8B45-B3584C0EA304}" srcOrd="1" destOrd="0" presId="urn:microsoft.com/office/officeart/2008/layout/PictureStrips"/>
    <dgm:cxn modelId="{FB5911A0-1F65-4A9F-B9BE-7480FD7BC599}" type="presParOf" srcId="{3805BA92-00F0-4CBD-BCA7-427D4E090AD2}" destId="{BCCE023C-9C09-4B73-85C1-85FAE33B7DFB}" srcOrd="2" destOrd="0" presId="urn:microsoft.com/office/officeart/2008/layout/PictureStrips"/>
    <dgm:cxn modelId="{98B15D4C-4B98-46FC-AFBE-FB7370147C3D}" type="presParOf" srcId="{BCCE023C-9C09-4B73-85C1-85FAE33B7DFB}" destId="{097F718C-43A8-447C-88FC-E7B8CFDF75A1}" srcOrd="0" destOrd="0" presId="urn:microsoft.com/office/officeart/2008/layout/PictureStrips"/>
    <dgm:cxn modelId="{A734F67D-3E77-44FC-807D-1FFF66A6C7CD}" type="presParOf" srcId="{BCCE023C-9C09-4B73-85C1-85FAE33B7DFB}" destId="{B70AE65F-D8CE-4391-9474-C7CC8F848226}" srcOrd="1" destOrd="0" presId="urn:microsoft.com/office/officeart/2008/layout/PictureStrips"/>
    <dgm:cxn modelId="{C5C0B92C-AD99-4DEA-81B4-5181E6C9E6EB}" type="presParOf" srcId="{3805BA92-00F0-4CBD-BCA7-427D4E090AD2}" destId="{79A78B58-49B3-4763-B119-0545A433CB1F}" srcOrd="3" destOrd="0" presId="urn:microsoft.com/office/officeart/2008/layout/PictureStrips"/>
    <dgm:cxn modelId="{58E14347-5ED4-44A7-8CF2-82200A712ECF}" type="presParOf" srcId="{3805BA92-00F0-4CBD-BCA7-427D4E090AD2}" destId="{65A06DA9-9A7F-43AA-ABAA-609D502D553C}" srcOrd="4" destOrd="0" presId="urn:microsoft.com/office/officeart/2008/layout/PictureStrips"/>
    <dgm:cxn modelId="{68800EBB-228B-4488-AE24-897AC116B01B}" type="presParOf" srcId="{65A06DA9-9A7F-43AA-ABAA-609D502D553C}" destId="{5DBF6527-E0D6-4322-BED9-DA7FF6FF6FAF}" srcOrd="0" destOrd="0" presId="urn:microsoft.com/office/officeart/2008/layout/PictureStrips"/>
    <dgm:cxn modelId="{3D7418A8-6013-4AF2-BDBD-24457745E5DA}" type="presParOf" srcId="{65A06DA9-9A7F-43AA-ABAA-609D502D553C}" destId="{AF6B212F-9076-4B2A-8CED-CAC9960A0195}" srcOrd="1" destOrd="0" presId="urn:microsoft.com/office/officeart/2008/layout/PictureStrips"/>
    <dgm:cxn modelId="{CCE40042-C33A-4284-B23D-10D64A3A52D3}" type="presParOf" srcId="{3805BA92-00F0-4CBD-BCA7-427D4E090AD2}" destId="{CF344EAC-6D18-4D78-89AE-61B4605C1567}" srcOrd="5" destOrd="0" presId="urn:microsoft.com/office/officeart/2008/layout/PictureStrips"/>
    <dgm:cxn modelId="{2EF6D732-95B9-4916-9221-208FBAAC3C57}" type="presParOf" srcId="{3805BA92-00F0-4CBD-BCA7-427D4E090AD2}" destId="{EC84575B-CA1C-4763-AFD6-90B9615DA4AF}" srcOrd="6" destOrd="0" presId="urn:microsoft.com/office/officeart/2008/layout/PictureStrips"/>
    <dgm:cxn modelId="{59F0D418-0194-4434-9B46-E614FE0727F4}" type="presParOf" srcId="{EC84575B-CA1C-4763-AFD6-90B9615DA4AF}" destId="{D71AC8CF-3398-45D9-8E28-FBD60F2B3E7D}" srcOrd="0" destOrd="0" presId="urn:microsoft.com/office/officeart/2008/layout/PictureStrips"/>
    <dgm:cxn modelId="{B0669DFF-F79A-4A9A-9939-D76280FD3AC4}" type="presParOf" srcId="{EC84575B-CA1C-4763-AFD6-90B9615DA4AF}" destId="{68868CC7-1F36-4592-A989-E39670F1071C}" srcOrd="1" destOrd="0" presId="urn:microsoft.com/office/officeart/2008/layout/PictureStrips"/>
    <dgm:cxn modelId="{51A1F0E9-37BA-4EBD-A383-FF9D0B851474}" type="presParOf" srcId="{3805BA92-00F0-4CBD-BCA7-427D4E090AD2}" destId="{BCE61799-9C2C-4349-A80C-CF890A3619E0}" srcOrd="7" destOrd="0" presId="urn:microsoft.com/office/officeart/2008/layout/PictureStrips"/>
    <dgm:cxn modelId="{26B2FDDF-02F3-414E-B582-500B4C9E1E5D}" type="presParOf" srcId="{3805BA92-00F0-4CBD-BCA7-427D4E090AD2}" destId="{B5521202-E0DE-425C-AD0C-2CE7F8D2C88D}" srcOrd="8" destOrd="0" presId="urn:microsoft.com/office/officeart/2008/layout/PictureStrips"/>
    <dgm:cxn modelId="{BAB67128-F432-473D-A2BF-A1F60DE7B8F9}" type="presParOf" srcId="{B5521202-E0DE-425C-AD0C-2CE7F8D2C88D}" destId="{E05523B7-129C-4665-99F0-7C089C021CEF}" srcOrd="0" destOrd="0" presId="urn:microsoft.com/office/officeart/2008/layout/PictureStrips"/>
    <dgm:cxn modelId="{9DDE83AE-3C6F-447D-AA90-40214BA3BC4B}" type="presParOf" srcId="{B5521202-E0DE-425C-AD0C-2CE7F8D2C88D}" destId="{8A885EB2-235B-4238-87D4-7B04ECC6F83D}" srcOrd="1" destOrd="0" presId="urn:microsoft.com/office/officeart/2008/layout/PictureStrips"/>
    <dgm:cxn modelId="{7C183E69-6151-4C32-AAA8-EE1406A1782F}" type="presParOf" srcId="{3805BA92-00F0-4CBD-BCA7-427D4E090AD2}" destId="{73D6CC07-E320-405B-A62E-7906970450E6}" srcOrd="9" destOrd="0" presId="urn:microsoft.com/office/officeart/2008/layout/PictureStrips"/>
    <dgm:cxn modelId="{367745C1-B4C5-46FE-9DC3-BFC3E2106BF0}" type="presParOf" srcId="{3805BA92-00F0-4CBD-BCA7-427D4E090AD2}" destId="{D5F5C57D-63EC-477B-ACEC-7D640EB602AA}" srcOrd="10" destOrd="0" presId="urn:microsoft.com/office/officeart/2008/layout/PictureStrips"/>
    <dgm:cxn modelId="{DD6D8E20-C04C-49E4-9C45-EB6B663451DC}" type="presParOf" srcId="{D5F5C57D-63EC-477B-ACEC-7D640EB602AA}" destId="{42FEDF46-FB33-470E-99D5-2BD39B0ACC20}" srcOrd="0" destOrd="0" presId="urn:microsoft.com/office/officeart/2008/layout/PictureStrips"/>
    <dgm:cxn modelId="{777FF70B-80EC-4ECB-8FE2-316126646C6D}" type="presParOf" srcId="{D5F5C57D-63EC-477B-ACEC-7D640EB602AA}" destId="{208F5DDF-8F8A-497F-AE88-D0DDCBAC848F}" srcOrd="1" destOrd="0" presId="urn:microsoft.com/office/officeart/2008/layout/PictureStrips"/>
    <dgm:cxn modelId="{EAB1FC4F-0668-4029-B82B-AA65C7ED567B}" type="presParOf" srcId="{3805BA92-00F0-4CBD-BCA7-427D4E090AD2}" destId="{63AAFF74-F588-4D1F-917B-D1299F26E0FA}" srcOrd="11" destOrd="0" presId="urn:microsoft.com/office/officeart/2008/layout/PictureStrips"/>
    <dgm:cxn modelId="{5528EE9E-57EE-44AA-A351-AD6775F18943}" type="presParOf" srcId="{3805BA92-00F0-4CBD-BCA7-427D4E090AD2}" destId="{BB2E44FF-83D3-4F13-917F-B7A86D2A8298}" srcOrd="12" destOrd="0" presId="urn:microsoft.com/office/officeart/2008/layout/PictureStrips"/>
    <dgm:cxn modelId="{967E105C-4F9D-4705-BF05-33A0937E428C}" type="presParOf" srcId="{BB2E44FF-83D3-4F13-917F-B7A86D2A8298}" destId="{625B9E5C-01A2-4E53-AD7D-347176DD9099}" srcOrd="0" destOrd="0" presId="urn:microsoft.com/office/officeart/2008/layout/PictureStrips"/>
    <dgm:cxn modelId="{BF76D725-DF9C-47EF-AEED-62C02D89E2A3}" type="presParOf" srcId="{BB2E44FF-83D3-4F13-917F-B7A86D2A8298}" destId="{7C859086-E7E1-4806-8311-7A8151E64649}" srcOrd="1" destOrd="0" presId="urn:microsoft.com/office/officeart/2008/layout/PictureStrips"/>
    <dgm:cxn modelId="{D8BC6018-C1F6-4927-BC4D-3BE7B67CF4CB}" type="presParOf" srcId="{3805BA92-00F0-4CBD-BCA7-427D4E090AD2}" destId="{D5F2E38D-96CE-4BED-8DE6-3C360B545D0E}" srcOrd="13" destOrd="0" presId="urn:microsoft.com/office/officeart/2008/layout/PictureStrips"/>
    <dgm:cxn modelId="{2B65E3FB-AAE9-4BD6-94E3-EF8E4F4A465B}" type="presParOf" srcId="{3805BA92-00F0-4CBD-BCA7-427D4E090AD2}" destId="{AEC30B04-E821-45D1-993F-BCBEB3B58533}" srcOrd="14" destOrd="0" presId="urn:microsoft.com/office/officeart/2008/layout/PictureStrips"/>
    <dgm:cxn modelId="{61817099-BB2E-4EE5-B50A-C1DCB28B1B29}" type="presParOf" srcId="{AEC30B04-E821-45D1-993F-BCBEB3B58533}" destId="{2A029D69-B394-4B69-8F3E-AE8099DD62DD}" srcOrd="0" destOrd="0" presId="urn:microsoft.com/office/officeart/2008/layout/PictureStrips"/>
    <dgm:cxn modelId="{93E6F990-D5D8-4630-A5E0-5FD688F57096}" type="presParOf" srcId="{AEC30B04-E821-45D1-993F-BCBEB3B58533}" destId="{359F8785-0EBF-4F0B-A28A-69111574D43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15F17-E953-4019-87E2-360F1537882B}">
      <dsp:nvSpPr>
        <dsp:cNvPr id="0" name=""/>
        <dsp:cNvSpPr/>
      </dsp:nvSpPr>
      <dsp:spPr>
        <a:xfrm>
          <a:off x="124959" y="739589"/>
          <a:ext cx="2992302" cy="93509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3371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 "/>
            </a:rPr>
            <a:t>Sector Automotriz </a:t>
          </a:r>
        </a:p>
      </dsp:txBody>
      <dsp:txXfrm>
        <a:off x="124959" y="739589"/>
        <a:ext cx="2992302" cy="935094"/>
      </dsp:txXfrm>
    </dsp:sp>
    <dsp:sp modelId="{BF2B99C5-5194-4F4D-A3F2-306841B89715}">
      <dsp:nvSpPr>
        <dsp:cNvPr id="0" name=""/>
        <dsp:cNvSpPr/>
      </dsp:nvSpPr>
      <dsp:spPr>
        <a:xfrm>
          <a:off x="280" y="604519"/>
          <a:ext cx="654566" cy="981849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61000" r="-6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A15FFF-7619-469C-8848-BD554A705548}">
      <dsp:nvSpPr>
        <dsp:cNvPr id="0" name=""/>
        <dsp:cNvSpPr/>
      </dsp:nvSpPr>
      <dsp:spPr>
        <a:xfrm>
          <a:off x="3410204" y="739589"/>
          <a:ext cx="2992302" cy="93509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3371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 "/>
            </a:rPr>
            <a:t>Producción Nacional </a:t>
          </a:r>
        </a:p>
      </dsp:txBody>
      <dsp:txXfrm>
        <a:off x="3410204" y="739589"/>
        <a:ext cx="2992302" cy="935094"/>
      </dsp:txXfrm>
    </dsp:sp>
    <dsp:sp modelId="{3506E9D3-A0AC-4867-9D1D-5A6261465D53}">
      <dsp:nvSpPr>
        <dsp:cNvPr id="0" name=""/>
        <dsp:cNvSpPr/>
      </dsp:nvSpPr>
      <dsp:spPr>
        <a:xfrm>
          <a:off x="3285525" y="604519"/>
          <a:ext cx="654566" cy="981849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50000" r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CF4951-5CA8-46FF-9A6B-FB255B4A3FB8}">
      <dsp:nvSpPr>
        <dsp:cNvPr id="0" name=""/>
        <dsp:cNvSpPr/>
      </dsp:nvSpPr>
      <dsp:spPr>
        <a:xfrm>
          <a:off x="124959" y="1916769"/>
          <a:ext cx="2992302" cy="93509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3371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 "/>
            </a:rPr>
            <a:t>Importación de Vehículos</a:t>
          </a:r>
        </a:p>
      </dsp:txBody>
      <dsp:txXfrm>
        <a:off x="124959" y="1916769"/>
        <a:ext cx="2992302" cy="935094"/>
      </dsp:txXfrm>
    </dsp:sp>
    <dsp:sp modelId="{8F3885B3-D83D-4AE0-BEDC-3BA133A189E0}">
      <dsp:nvSpPr>
        <dsp:cNvPr id="0" name=""/>
        <dsp:cNvSpPr/>
      </dsp:nvSpPr>
      <dsp:spPr>
        <a:xfrm>
          <a:off x="280" y="1781700"/>
          <a:ext cx="654566" cy="981849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67000" r="-6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DE956-E9DD-43AA-BFA0-02514889BF3B}">
      <dsp:nvSpPr>
        <dsp:cNvPr id="0" name=""/>
        <dsp:cNvSpPr/>
      </dsp:nvSpPr>
      <dsp:spPr>
        <a:xfrm>
          <a:off x="3410204" y="1916769"/>
          <a:ext cx="2992302" cy="93509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3371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 "/>
            </a:rPr>
            <a:t>Importación de Autopartes </a:t>
          </a:r>
        </a:p>
      </dsp:txBody>
      <dsp:txXfrm>
        <a:off x="3410204" y="1916769"/>
        <a:ext cx="2992302" cy="935094"/>
      </dsp:txXfrm>
    </dsp:sp>
    <dsp:sp modelId="{024AE005-8EED-4EEA-B6F1-77358B4A2019}">
      <dsp:nvSpPr>
        <dsp:cNvPr id="0" name=""/>
        <dsp:cNvSpPr/>
      </dsp:nvSpPr>
      <dsp:spPr>
        <a:xfrm>
          <a:off x="3285525" y="1781700"/>
          <a:ext cx="654566" cy="981849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62000" r="-6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E01A3D-CA52-4C0A-B2F4-3035E4D54E4E}">
      <dsp:nvSpPr>
        <dsp:cNvPr id="0" name=""/>
        <dsp:cNvSpPr/>
      </dsp:nvSpPr>
      <dsp:spPr>
        <a:xfrm>
          <a:off x="-3988358" y="-612283"/>
          <a:ext cx="4752958" cy="4752958"/>
        </a:xfrm>
        <a:prstGeom prst="blockArc">
          <a:avLst>
            <a:gd name="adj1" fmla="val 18900000"/>
            <a:gd name="adj2" fmla="val 2700000"/>
            <a:gd name="adj3" fmla="val 454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E83A0-7EFF-406F-B762-ABAB842127AC}">
      <dsp:nvSpPr>
        <dsp:cNvPr id="0" name=""/>
        <dsp:cNvSpPr/>
      </dsp:nvSpPr>
      <dsp:spPr>
        <a:xfrm>
          <a:off x="400672" y="271262"/>
          <a:ext cx="5385247" cy="5428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08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Importación (Enero-Septiembre 2018) 75.800 unidades </a:t>
          </a:r>
        </a:p>
      </dsp:txBody>
      <dsp:txXfrm>
        <a:off x="400672" y="271262"/>
        <a:ext cx="5385247" cy="542807"/>
      </dsp:txXfrm>
    </dsp:sp>
    <dsp:sp modelId="{D7153A64-F7FC-47D3-9DB0-DB2F22D8C6AC}">
      <dsp:nvSpPr>
        <dsp:cNvPr id="0" name=""/>
        <dsp:cNvSpPr/>
      </dsp:nvSpPr>
      <dsp:spPr>
        <a:xfrm>
          <a:off x="61418" y="203411"/>
          <a:ext cx="678509" cy="6785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9D551-D7A3-435D-8EDF-87F82A2A4B94}">
      <dsp:nvSpPr>
        <dsp:cNvPr id="0" name=""/>
        <dsp:cNvSpPr/>
      </dsp:nvSpPr>
      <dsp:spPr>
        <a:xfrm>
          <a:off x="711877" y="1085615"/>
          <a:ext cx="5074043" cy="5428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08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Producción (Enero-Junio 2018) 18.576 unidades </a:t>
          </a:r>
        </a:p>
      </dsp:txBody>
      <dsp:txXfrm>
        <a:off x="711877" y="1085615"/>
        <a:ext cx="5074043" cy="542807"/>
      </dsp:txXfrm>
    </dsp:sp>
    <dsp:sp modelId="{6A4A2472-A7EB-406A-9227-77BF3B8F0E82}">
      <dsp:nvSpPr>
        <dsp:cNvPr id="0" name=""/>
        <dsp:cNvSpPr/>
      </dsp:nvSpPr>
      <dsp:spPr>
        <a:xfrm>
          <a:off x="372622" y="1017764"/>
          <a:ext cx="678509" cy="6785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692022-6996-4058-9FF8-FC17333435CC}">
      <dsp:nvSpPr>
        <dsp:cNvPr id="0" name=""/>
        <dsp:cNvSpPr/>
      </dsp:nvSpPr>
      <dsp:spPr>
        <a:xfrm>
          <a:off x="711877" y="1899968"/>
          <a:ext cx="5074043" cy="5428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08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Exportación (Enero-Septiembre 2018) 868 unidades </a:t>
          </a:r>
        </a:p>
      </dsp:txBody>
      <dsp:txXfrm>
        <a:off x="711877" y="1899968"/>
        <a:ext cx="5074043" cy="542807"/>
      </dsp:txXfrm>
    </dsp:sp>
    <dsp:sp modelId="{A39CBF15-1CD5-48B9-BC86-8DDD2AE4AE35}">
      <dsp:nvSpPr>
        <dsp:cNvPr id="0" name=""/>
        <dsp:cNvSpPr/>
      </dsp:nvSpPr>
      <dsp:spPr>
        <a:xfrm>
          <a:off x="372622" y="1832117"/>
          <a:ext cx="678509" cy="6785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6C76B3-768A-4EF8-B946-767A14960A59}">
      <dsp:nvSpPr>
        <dsp:cNvPr id="0" name=""/>
        <dsp:cNvSpPr/>
      </dsp:nvSpPr>
      <dsp:spPr>
        <a:xfrm>
          <a:off x="400672" y="2714321"/>
          <a:ext cx="5385247" cy="5428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08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Ventas: (Enero-Octubre 2018) 114.167 unidades </a:t>
          </a:r>
        </a:p>
      </dsp:txBody>
      <dsp:txXfrm>
        <a:off x="400672" y="2714321"/>
        <a:ext cx="5385247" cy="542807"/>
      </dsp:txXfrm>
    </dsp:sp>
    <dsp:sp modelId="{6691BF90-165A-4310-800E-1313E8B55839}">
      <dsp:nvSpPr>
        <dsp:cNvPr id="0" name=""/>
        <dsp:cNvSpPr/>
      </dsp:nvSpPr>
      <dsp:spPr>
        <a:xfrm>
          <a:off x="61418" y="2646470"/>
          <a:ext cx="678509" cy="6785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BE324-C05B-4FF9-A285-02F7973EA74D}">
      <dsp:nvSpPr>
        <dsp:cNvPr id="0" name=""/>
        <dsp:cNvSpPr/>
      </dsp:nvSpPr>
      <dsp:spPr>
        <a:xfrm>
          <a:off x="2088227" y="15778"/>
          <a:ext cx="1828800" cy="10160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rcRect/>
          <a:stretch>
            <a:fillRect l="-41000" r="-41000"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400" kern="1200" dirty="0"/>
            <a:t>.</a:t>
          </a:r>
        </a:p>
      </dsp:txBody>
      <dsp:txXfrm>
        <a:off x="2117985" y="45536"/>
        <a:ext cx="1769284" cy="956484"/>
      </dsp:txXfrm>
    </dsp:sp>
    <dsp:sp modelId="{2290D633-0035-41EE-8E6B-47E32CB57C1C}">
      <dsp:nvSpPr>
        <dsp:cNvPr id="0" name=""/>
        <dsp:cNvSpPr/>
      </dsp:nvSpPr>
      <dsp:spPr>
        <a:xfrm rot="5296612">
          <a:off x="2840647" y="1049289"/>
          <a:ext cx="369333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800" kern="1200"/>
        </a:p>
      </dsp:txBody>
      <dsp:txXfrm rot="-5400000">
        <a:off x="2886488" y="1093247"/>
        <a:ext cx="274320" cy="258533"/>
      </dsp:txXfrm>
    </dsp:sp>
    <dsp:sp modelId="{AF2649D0-606D-425C-9AE4-44CD33362879}">
      <dsp:nvSpPr>
        <dsp:cNvPr id="0" name=""/>
        <dsp:cNvSpPr/>
      </dsp:nvSpPr>
      <dsp:spPr>
        <a:xfrm>
          <a:off x="2133600" y="1523999"/>
          <a:ext cx="1828800" cy="10160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rcRect/>
          <a:stretch>
            <a:fillRect l="-32000" r="-32000"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400" kern="1200" dirty="0"/>
            <a:t>.</a:t>
          </a:r>
        </a:p>
      </dsp:txBody>
      <dsp:txXfrm>
        <a:off x="2163358" y="1553757"/>
        <a:ext cx="1769284" cy="956484"/>
      </dsp:txXfrm>
    </dsp:sp>
    <dsp:sp modelId="{C6817F47-132C-4C08-8DFF-F8100E242531}">
      <dsp:nvSpPr>
        <dsp:cNvPr id="0" name=""/>
        <dsp:cNvSpPr/>
      </dsp:nvSpPr>
      <dsp:spPr>
        <a:xfrm rot="5400000">
          <a:off x="2857500" y="2565399"/>
          <a:ext cx="381000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900" kern="1200"/>
        </a:p>
      </dsp:txBody>
      <dsp:txXfrm rot="-5400000">
        <a:off x="2910840" y="2603499"/>
        <a:ext cx="274320" cy="266700"/>
      </dsp:txXfrm>
    </dsp:sp>
    <dsp:sp modelId="{9A4EB949-18A2-49C4-A47B-26544997789A}">
      <dsp:nvSpPr>
        <dsp:cNvPr id="0" name=""/>
        <dsp:cNvSpPr/>
      </dsp:nvSpPr>
      <dsp:spPr>
        <a:xfrm>
          <a:off x="2133600" y="3047999"/>
          <a:ext cx="1828800" cy="10160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rcRect/>
          <a:stretch>
            <a:fillRect l="-63000" r="-63000"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4400" kern="1200" dirty="0"/>
        </a:p>
      </dsp:txBody>
      <dsp:txXfrm>
        <a:off x="2163358" y="3077757"/>
        <a:ext cx="1769284" cy="95648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63BA22-34C4-4557-A6A3-E62CEFB6D9F1}">
      <dsp:nvSpPr>
        <dsp:cNvPr id="0" name=""/>
        <dsp:cNvSpPr/>
      </dsp:nvSpPr>
      <dsp:spPr>
        <a:xfrm>
          <a:off x="668461" y="893414"/>
          <a:ext cx="1252388" cy="83534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Autos Liviano </a:t>
          </a:r>
        </a:p>
      </dsp:txBody>
      <dsp:txXfrm>
        <a:off x="868843" y="893414"/>
        <a:ext cx="1052006" cy="835343"/>
      </dsp:txXfrm>
    </dsp:sp>
    <dsp:sp modelId="{5D16E97E-B53F-4D8C-B3A5-2C0B8127219B}">
      <dsp:nvSpPr>
        <dsp:cNvPr id="0" name=""/>
        <dsp:cNvSpPr/>
      </dsp:nvSpPr>
      <dsp:spPr>
        <a:xfrm>
          <a:off x="520" y="559443"/>
          <a:ext cx="834925" cy="83492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200" kern="1200" dirty="0"/>
            <a:t>1</a:t>
          </a:r>
        </a:p>
      </dsp:txBody>
      <dsp:txXfrm>
        <a:off x="122792" y="681715"/>
        <a:ext cx="590381" cy="590381"/>
      </dsp:txXfrm>
    </dsp:sp>
    <dsp:sp modelId="{3AE466E3-5514-4EA5-A563-5AEF870A3AAF}">
      <dsp:nvSpPr>
        <dsp:cNvPr id="0" name=""/>
        <dsp:cNvSpPr/>
      </dsp:nvSpPr>
      <dsp:spPr>
        <a:xfrm>
          <a:off x="2755775" y="893414"/>
          <a:ext cx="1252388" cy="83534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Motos </a:t>
          </a:r>
        </a:p>
      </dsp:txBody>
      <dsp:txXfrm>
        <a:off x="2956158" y="893414"/>
        <a:ext cx="1052006" cy="835343"/>
      </dsp:txXfrm>
    </dsp:sp>
    <dsp:sp modelId="{BF3E37E2-0CE7-419D-AD37-87A7D72E5479}">
      <dsp:nvSpPr>
        <dsp:cNvPr id="0" name=""/>
        <dsp:cNvSpPr/>
      </dsp:nvSpPr>
      <dsp:spPr>
        <a:xfrm>
          <a:off x="2087835" y="559443"/>
          <a:ext cx="834925" cy="83492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200" kern="12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sp:txBody>
      <dsp:txXfrm>
        <a:off x="2210107" y="681715"/>
        <a:ext cx="590381" cy="590381"/>
      </dsp:txXfrm>
    </dsp:sp>
    <dsp:sp modelId="{2F1B3952-2427-4A93-8A12-C940C2D0297B}">
      <dsp:nvSpPr>
        <dsp:cNvPr id="0" name=""/>
        <dsp:cNvSpPr/>
      </dsp:nvSpPr>
      <dsp:spPr>
        <a:xfrm>
          <a:off x="4843090" y="893414"/>
          <a:ext cx="1252388" cy="83534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Buses y Camiones </a:t>
          </a:r>
        </a:p>
      </dsp:txBody>
      <dsp:txXfrm>
        <a:off x="5043472" y="893414"/>
        <a:ext cx="1052006" cy="835343"/>
      </dsp:txXfrm>
    </dsp:sp>
    <dsp:sp modelId="{250EEB56-9ACC-4921-AC07-48141E7496C2}">
      <dsp:nvSpPr>
        <dsp:cNvPr id="0" name=""/>
        <dsp:cNvSpPr/>
      </dsp:nvSpPr>
      <dsp:spPr>
        <a:xfrm>
          <a:off x="4175149" y="559443"/>
          <a:ext cx="834925" cy="83492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200" kern="1200" dirty="0">
              <a:latin typeface="Arial" panose="020B0604020202020204" pitchFamily="34" charset="0"/>
              <a:cs typeface="Arial" panose="020B0604020202020204" pitchFamily="34" charset="0"/>
            </a:rPr>
            <a:t> 3</a:t>
          </a:r>
        </a:p>
      </dsp:txBody>
      <dsp:txXfrm>
        <a:off x="4297421" y="681715"/>
        <a:ext cx="590381" cy="59038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8020AC-A177-4CF8-B872-4F45C527E2CB}">
      <dsp:nvSpPr>
        <dsp:cNvPr id="0" name=""/>
        <dsp:cNvSpPr/>
      </dsp:nvSpPr>
      <dsp:spPr>
        <a:xfrm>
          <a:off x="374651" y="270587"/>
          <a:ext cx="2660538" cy="831418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147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Sector Automotriz –Participación en el mercado Nacional </a:t>
          </a:r>
        </a:p>
      </dsp:txBody>
      <dsp:txXfrm>
        <a:off x="374651" y="270587"/>
        <a:ext cx="2660538" cy="831418"/>
      </dsp:txXfrm>
    </dsp:sp>
    <dsp:sp modelId="{49BD3B7B-B86E-43A5-9BCB-4F04207F833B}">
      <dsp:nvSpPr>
        <dsp:cNvPr id="0" name=""/>
        <dsp:cNvSpPr/>
      </dsp:nvSpPr>
      <dsp:spPr>
        <a:xfrm>
          <a:off x="263796" y="150493"/>
          <a:ext cx="581992" cy="872989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64000" r="-64000"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ACCC9FA-1CBB-49A4-B867-78A7BC08C317}">
      <dsp:nvSpPr>
        <dsp:cNvPr id="0" name=""/>
        <dsp:cNvSpPr/>
      </dsp:nvSpPr>
      <dsp:spPr>
        <a:xfrm>
          <a:off x="3340361" y="270587"/>
          <a:ext cx="2660538" cy="831418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147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Producción Nacional-Importación de Vehículos </a:t>
          </a:r>
        </a:p>
      </dsp:txBody>
      <dsp:txXfrm>
        <a:off x="3340361" y="270587"/>
        <a:ext cx="2660538" cy="831418"/>
      </dsp:txXfrm>
    </dsp:sp>
    <dsp:sp modelId="{B818F684-E3E9-4679-914B-D6E4123B6771}">
      <dsp:nvSpPr>
        <dsp:cNvPr id="0" name=""/>
        <dsp:cNvSpPr/>
      </dsp:nvSpPr>
      <dsp:spPr>
        <a:xfrm>
          <a:off x="3229506" y="150493"/>
          <a:ext cx="581992" cy="872989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84000" r="-84000"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DA185A-1100-4FE3-8FD2-2373432E8605}">
      <dsp:nvSpPr>
        <dsp:cNvPr id="0" name=""/>
        <dsp:cNvSpPr/>
      </dsp:nvSpPr>
      <dsp:spPr>
        <a:xfrm>
          <a:off x="374651" y="1317250"/>
          <a:ext cx="2660538" cy="831418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147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Defensa de la Industria Nacional </a:t>
          </a:r>
        </a:p>
      </dsp:txBody>
      <dsp:txXfrm>
        <a:off x="374651" y="1317250"/>
        <a:ext cx="2660538" cy="831418"/>
      </dsp:txXfrm>
    </dsp:sp>
    <dsp:sp modelId="{B2899555-6D10-4994-9C89-45E24366B81C}">
      <dsp:nvSpPr>
        <dsp:cNvPr id="0" name=""/>
        <dsp:cNvSpPr/>
      </dsp:nvSpPr>
      <dsp:spPr>
        <a:xfrm>
          <a:off x="263796" y="1197156"/>
          <a:ext cx="581992" cy="872989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83000" r="-83000"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F3AA1D1-2312-4932-A8EF-5008560E99D7}">
      <dsp:nvSpPr>
        <dsp:cNvPr id="0" name=""/>
        <dsp:cNvSpPr/>
      </dsp:nvSpPr>
      <dsp:spPr>
        <a:xfrm>
          <a:off x="3340361" y="1317250"/>
          <a:ext cx="2660538" cy="831418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147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Importaciones de Autopartes desde la Unión Europea </a:t>
          </a:r>
        </a:p>
      </dsp:txBody>
      <dsp:txXfrm>
        <a:off x="3340361" y="1317250"/>
        <a:ext cx="2660538" cy="831418"/>
      </dsp:txXfrm>
    </dsp:sp>
    <dsp:sp modelId="{A3A72463-EB58-4AE5-9029-7829FB7F01AC}">
      <dsp:nvSpPr>
        <dsp:cNvPr id="0" name=""/>
        <dsp:cNvSpPr/>
      </dsp:nvSpPr>
      <dsp:spPr>
        <a:xfrm>
          <a:off x="3229506" y="1197156"/>
          <a:ext cx="581992" cy="872989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D6C0941-7845-4017-AA89-CB74296AA348}">
      <dsp:nvSpPr>
        <dsp:cNvPr id="0" name=""/>
        <dsp:cNvSpPr/>
      </dsp:nvSpPr>
      <dsp:spPr>
        <a:xfrm>
          <a:off x="374651" y="2363913"/>
          <a:ext cx="2660538" cy="831418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147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Teoría de Heckscher-Ohlin</a:t>
          </a:r>
        </a:p>
      </dsp:txBody>
      <dsp:txXfrm>
        <a:off x="374651" y="2363913"/>
        <a:ext cx="2660538" cy="831418"/>
      </dsp:txXfrm>
    </dsp:sp>
    <dsp:sp modelId="{95FA5981-DA07-46B0-A2E1-0193F87E8652}">
      <dsp:nvSpPr>
        <dsp:cNvPr id="0" name=""/>
        <dsp:cNvSpPr/>
      </dsp:nvSpPr>
      <dsp:spPr>
        <a:xfrm>
          <a:off x="263796" y="2243819"/>
          <a:ext cx="581992" cy="872989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32000" r="-32000"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6E5C4AC-0677-4113-9102-91D145520A45}">
      <dsp:nvSpPr>
        <dsp:cNvPr id="0" name=""/>
        <dsp:cNvSpPr/>
      </dsp:nvSpPr>
      <dsp:spPr>
        <a:xfrm>
          <a:off x="3340361" y="2363913"/>
          <a:ext cx="2660538" cy="831418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147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Parque Automotor del Ecuador </a:t>
          </a:r>
        </a:p>
      </dsp:txBody>
      <dsp:txXfrm>
        <a:off x="3340361" y="2363913"/>
        <a:ext cx="2660538" cy="831418"/>
      </dsp:txXfrm>
    </dsp:sp>
    <dsp:sp modelId="{0751ACE4-CED1-417B-BBDB-13220D3EE634}">
      <dsp:nvSpPr>
        <dsp:cNvPr id="0" name=""/>
        <dsp:cNvSpPr/>
      </dsp:nvSpPr>
      <dsp:spPr>
        <a:xfrm>
          <a:off x="3229506" y="2243819"/>
          <a:ext cx="581992" cy="872989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74000" r="-74000"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9A3FC6-DB56-4896-85E5-91CB19EB671F}">
      <dsp:nvSpPr>
        <dsp:cNvPr id="0" name=""/>
        <dsp:cNvSpPr/>
      </dsp:nvSpPr>
      <dsp:spPr>
        <a:xfrm>
          <a:off x="1857506" y="3410576"/>
          <a:ext cx="2660538" cy="831418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147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Precios Accesibles para Consumidores </a:t>
          </a:r>
        </a:p>
      </dsp:txBody>
      <dsp:txXfrm>
        <a:off x="1857506" y="3410576"/>
        <a:ext cx="2660538" cy="831418"/>
      </dsp:txXfrm>
    </dsp:sp>
    <dsp:sp modelId="{5E848928-7B85-40B7-94DF-90D50834C480}">
      <dsp:nvSpPr>
        <dsp:cNvPr id="0" name=""/>
        <dsp:cNvSpPr/>
      </dsp:nvSpPr>
      <dsp:spPr>
        <a:xfrm>
          <a:off x="1746651" y="3290482"/>
          <a:ext cx="581992" cy="872989"/>
        </a:xfrm>
        <a:prstGeom prst="rect">
          <a:avLst/>
        </a:prstGeom>
        <a:blipFill rotWithShape="1">
          <a:blip xmlns:r="http://schemas.openxmlformats.org/officeDocument/2006/relationships" r:embed="rId7"/>
          <a:srcRect/>
          <a:stretch>
            <a:fillRect l="-25000" r="-25000"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0704A-2828-4F9C-89D2-BBD59B562DB8}">
      <dsp:nvSpPr>
        <dsp:cNvPr id="0" name=""/>
        <dsp:cNvSpPr/>
      </dsp:nvSpPr>
      <dsp:spPr>
        <a:xfrm>
          <a:off x="0" y="0"/>
          <a:ext cx="7416824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EDA9690-3805-4B9E-A005-A5AE576358E1}">
      <dsp:nvSpPr>
        <dsp:cNvPr id="0" name=""/>
        <dsp:cNvSpPr/>
      </dsp:nvSpPr>
      <dsp:spPr>
        <a:xfrm>
          <a:off x="0" y="0"/>
          <a:ext cx="2131365" cy="4536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Arial" panose="020B0604020202020204" pitchFamily="34" charset="0"/>
              <a:cs typeface="Arial" panose="020B0604020202020204" pitchFamily="34" charset="0"/>
            </a:rPr>
            <a:t>Objetivos Específicos </a:t>
          </a:r>
        </a:p>
      </dsp:txBody>
      <dsp:txXfrm>
        <a:off x="0" y="0"/>
        <a:ext cx="2131365" cy="4536504"/>
      </dsp:txXfrm>
    </dsp:sp>
    <dsp:sp modelId="{549FD76D-0CB1-498D-A9F1-BB9DAC1D2C1F}">
      <dsp:nvSpPr>
        <dsp:cNvPr id="0" name=""/>
        <dsp:cNvSpPr/>
      </dsp:nvSpPr>
      <dsp:spPr>
        <a:xfrm>
          <a:off x="2230449" y="53328"/>
          <a:ext cx="5185402" cy="1066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Arial" panose="020B0604020202020204" pitchFamily="34" charset="0"/>
              <a:cs typeface="Arial" panose="020B0604020202020204" pitchFamily="34" charset="0"/>
            </a:rPr>
            <a:t>Analizar el contexto de la importación de vehículos previo al Protocolo de Adhesión Acuerdo Multipartes entre la Unión Europea y Ecuador. </a:t>
          </a:r>
          <a:endParaRPr lang="es-ES" sz="1700" kern="1200" dirty="0"/>
        </a:p>
      </dsp:txBody>
      <dsp:txXfrm>
        <a:off x="2230449" y="53328"/>
        <a:ext cx="5185402" cy="1066565"/>
      </dsp:txXfrm>
    </dsp:sp>
    <dsp:sp modelId="{EFE4BF2D-8154-492E-9CA5-D9108DBD2EEA}">
      <dsp:nvSpPr>
        <dsp:cNvPr id="0" name=""/>
        <dsp:cNvSpPr/>
      </dsp:nvSpPr>
      <dsp:spPr>
        <a:xfrm>
          <a:off x="2131365" y="1119894"/>
          <a:ext cx="5284487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A31D852B-8670-4400-B1F2-437AC410AE5E}">
      <dsp:nvSpPr>
        <dsp:cNvPr id="0" name=""/>
        <dsp:cNvSpPr/>
      </dsp:nvSpPr>
      <dsp:spPr>
        <a:xfrm>
          <a:off x="2230449" y="1173222"/>
          <a:ext cx="5185402" cy="1066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Arial" panose="020B0604020202020204" pitchFamily="34" charset="0"/>
              <a:cs typeface="Arial" panose="020B0604020202020204" pitchFamily="34" charset="0"/>
            </a:rPr>
            <a:t>Analizar la evolución de la oferta y la demanda del sector automotriz ecuatoriano en el período 2013-2018.</a:t>
          </a:r>
        </a:p>
      </dsp:txBody>
      <dsp:txXfrm>
        <a:off x="2230449" y="1173222"/>
        <a:ext cx="5185402" cy="1066565"/>
      </dsp:txXfrm>
    </dsp:sp>
    <dsp:sp modelId="{C646696F-4C12-4A73-97B6-139C3AF02FCD}">
      <dsp:nvSpPr>
        <dsp:cNvPr id="0" name=""/>
        <dsp:cNvSpPr/>
      </dsp:nvSpPr>
      <dsp:spPr>
        <a:xfrm>
          <a:off x="2131365" y="2239788"/>
          <a:ext cx="5284487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0C666562-E836-4E16-929A-1A70FA6D498E}">
      <dsp:nvSpPr>
        <dsp:cNvPr id="0" name=""/>
        <dsp:cNvSpPr/>
      </dsp:nvSpPr>
      <dsp:spPr>
        <a:xfrm>
          <a:off x="2230449" y="2293116"/>
          <a:ext cx="5185402" cy="1066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Arial" panose="020B0604020202020204" pitchFamily="34" charset="0"/>
              <a:cs typeface="Arial" panose="020B0604020202020204" pitchFamily="34" charset="0"/>
            </a:rPr>
            <a:t>Identificar los beneficios que genera la importación de vehículos para el sector automotriz mediante el uso del Protocolo de Adhesión entre la Unión Europea y Ecuador a partir de su vigencia.</a:t>
          </a:r>
        </a:p>
      </dsp:txBody>
      <dsp:txXfrm>
        <a:off x="2230449" y="2293116"/>
        <a:ext cx="5185402" cy="1066565"/>
      </dsp:txXfrm>
    </dsp:sp>
    <dsp:sp modelId="{3775BF93-4E42-4DA7-B685-FB4438AFDB2F}">
      <dsp:nvSpPr>
        <dsp:cNvPr id="0" name=""/>
        <dsp:cNvSpPr/>
      </dsp:nvSpPr>
      <dsp:spPr>
        <a:xfrm>
          <a:off x="2131365" y="3359682"/>
          <a:ext cx="5284487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3DB7AE4E-7605-4803-A129-C202D69C4DC7}">
      <dsp:nvSpPr>
        <dsp:cNvPr id="0" name=""/>
        <dsp:cNvSpPr/>
      </dsp:nvSpPr>
      <dsp:spPr>
        <a:xfrm>
          <a:off x="2230449" y="3413010"/>
          <a:ext cx="5185402" cy="1066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Arial" panose="020B0604020202020204" pitchFamily="34" charset="0"/>
              <a:cs typeface="Arial" panose="020B0604020202020204" pitchFamily="34" charset="0"/>
            </a:rPr>
            <a:t>Determinar la influencia de la importación de autopartes desde la Unión Europea en el mercado nacional y ensamblaje. </a:t>
          </a:r>
        </a:p>
      </dsp:txBody>
      <dsp:txXfrm>
        <a:off x="2230449" y="3413010"/>
        <a:ext cx="5185402" cy="1066565"/>
      </dsp:txXfrm>
    </dsp:sp>
    <dsp:sp modelId="{42A09F29-2733-4DA5-82FD-62A7AA832112}">
      <dsp:nvSpPr>
        <dsp:cNvPr id="0" name=""/>
        <dsp:cNvSpPr/>
      </dsp:nvSpPr>
      <dsp:spPr>
        <a:xfrm>
          <a:off x="2131365" y="4479576"/>
          <a:ext cx="5284487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CFE97-6059-4DA1-8A35-31FE49142F41}">
      <dsp:nvSpPr>
        <dsp:cNvPr id="0" name=""/>
        <dsp:cNvSpPr/>
      </dsp:nvSpPr>
      <dsp:spPr>
        <a:xfrm>
          <a:off x="0" y="1504"/>
          <a:ext cx="6096000" cy="0"/>
        </a:xfrm>
        <a:prstGeom prst="line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1AD567-A76D-44B2-BC04-3B3641811725}">
      <dsp:nvSpPr>
        <dsp:cNvPr id="0" name=""/>
        <dsp:cNvSpPr/>
      </dsp:nvSpPr>
      <dsp:spPr>
        <a:xfrm>
          <a:off x="0" y="1504"/>
          <a:ext cx="6096000" cy="1026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Arial "/>
            </a:rPr>
            <a:t>Producción Nacional </a:t>
          </a:r>
        </a:p>
      </dsp:txBody>
      <dsp:txXfrm>
        <a:off x="0" y="1504"/>
        <a:ext cx="6096000" cy="1026291"/>
      </dsp:txXfrm>
    </dsp:sp>
    <dsp:sp modelId="{8DB42D6A-8302-4C1A-896C-FB5D79D095F7}">
      <dsp:nvSpPr>
        <dsp:cNvPr id="0" name=""/>
        <dsp:cNvSpPr/>
      </dsp:nvSpPr>
      <dsp:spPr>
        <a:xfrm>
          <a:off x="0" y="1027795"/>
          <a:ext cx="6096000" cy="0"/>
        </a:xfrm>
        <a:prstGeom prst="line">
          <a:avLst/>
        </a:prstGeom>
        <a:solidFill>
          <a:schemeClr val="accent3">
            <a:shade val="50000"/>
            <a:hueOff val="178371"/>
            <a:satOff val="-2846"/>
            <a:lumOff val="27405"/>
            <a:alphaOff val="0"/>
          </a:schemeClr>
        </a:solidFill>
        <a:ln w="25400" cap="flat" cmpd="sng" algn="ctr">
          <a:solidFill>
            <a:schemeClr val="accent3">
              <a:shade val="50000"/>
              <a:hueOff val="178371"/>
              <a:satOff val="-2846"/>
              <a:lumOff val="27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F5978-5C27-4046-A492-C14106683A91}">
      <dsp:nvSpPr>
        <dsp:cNvPr id="0" name=""/>
        <dsp:cNvSpPr/>
      </dsp:nvSpPr>
      <dsp:spPr>
        <a:xfrm>
          <a:off x="0" y="1027795"/>
          <a:ext cx="6096000" cy="1026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Arial "/>
            </a:rPr>
            <a:t>Autopartes </a:t>
          </a:r>
        </a:p>
      </dsp:txBody>
      <dsp:txXfrm>
        <a:off x="0" y="1027795"/>
        <a:ext cx="6096000" cy="1026291"/>
      </dsp:txXfrm>
    </dsp:sp>
    <dsp:sp modelId="{186A68EF-D1A2-44AD-8D13-2F2702DCF2D0}">
      <dsp:nvSpPr>
        <dsp:cNvPr id="0" name=""/>
        <dsp:cNvSpPr/>
      </dsp:nvSpPr>
      <dsp:spPr>
        <a:xfrm>
          <a:off x="0" y="2054087"/>
          <a:ext cx="6096000" cy="0"/>
        </a:xfrm>
        <a:prstGeom prst="line">
          <a:avLst/>
        </a:prstGeom>
        <a:solidFill>
          <a:schemeClr val="accent3">
            <a:shade val="50000"/>
            <a:hueOff val="178371"/>
            <a:satOff val="-2846"/>
            <a:lumOff val="27405"/>
            <a:alphaOff val="0"/>
          </a:schemeClr>
        </a:solidFill>
        <a:ln w="25400" cap="flat" cmpd="sng" algn="ctr">
          <a:solidFill>
            <a:schemeClr val="accent3">
              <a:shade val="50000"/>
              <a:hueOff val="178371"/>
              <a:satOff val="-2846"/>
              <a:lumOff val="27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E50F25-12D6-4641-8EB8-BDB22651AA58}">
      <dsp:nvSpPr>
        <dsp:cNvPr id="0" name=""/>
        <dsp:cNvSpPr/>
      </dsp:nvSpPr>
      <dsp:spPr>
        <a:xfrm>
          <a:off x="0" y="2054087"/>
          <a:ext cx="6096000" cy="1026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Arial "/>
            </a:rPr>
            <a:t>Política Comercial </a:t>
          </a:r>
        </a:p>
      </dsp:txBody>
      <dsp:txXfrm>
        <a:off x="0" y="2054087"/>
        <a:ext cx="6096000" cy="10262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8F9EA-74FA-4FC5-9DD6-AEF5D58FE17F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5AF2AC-DC57-40A5-9F5A-907592B693DA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335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>
              <a:latin typeface="Arial" panose="020B0604020202020204" pitchFamily="34" charset="0"/>
              <a:cs typeface="Arial" panose="020B0604020202020204" pitchFamily="34" charset="0"/>
            </a:rPr>
            <a:t>Enfoque de la Investgación </a:t>
          </a:r>
        </a:p>
      </dsp:txBody>
      <dsp:txXfrm>
        <a:off x="384538" y="253918"/>
        <a:ext cx="5656275" cy="508162"/>
      </dsp:txXfrm>
    </dsp:sp>
    <dsp:sp modelId="{CC6A266E-245F-48CE-AF4D-B242A1DE5DBF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B84DC82-AF23-472D-906A-F489CFC6B832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107022"/>
                <a:satOff val="-1708"/>
                <a:lumOff val="16443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107022"/>
                <a:satOff val="-1708"/>
                <a:lumOff val="16443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107022"/>
                <a:satOff val="-1708"/>
                <a:lumOff val="164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335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>
              <a:latin typeface="Arial" panose="020B0604020202020204" pitchFamily="34" charset="0"/>
              <a:cs typeface="Arial" panose="020B0604020202020204" pitchFamily="34" charset="0"/>
            </a:rPr>
            <a:t>Tipología de la Investigación </a:t>
          </a:r>
        </a:p>
      </dsp:txBody>
      <dsp:txXfrm>
        <a:off x="748672" y="1015918"/>
        <a:ext cx="5292140" cy="508162"/>
      </dsp:txXfrm>
    </dsp:sp>
    <dsp:sp modelId="{5A22547B-5E04-49B9-887A-ECCC15CE0FAD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0000" r="-30000"/>
          </a:stretch>
        </a:blipFill>
        <a:ln w="9525" cap="flat" cmpd="sng" algn="ctr">
          <a:solidFill>
            <a:schemeClr val="accent3">
              <a:shade val="50000"/>
              <a:hueOff val="107022"/>
              <a:satOff val="-1708"/>
              <a:lumOff val="1644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FCF73E0-BBF9-4302-AA72-390C4C5BB638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214045"/>
                <a:satOff val="-3415"/>
                <a:lumOff val="32886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14045"/>
                <a:satOff val="-3415"/>
                <a:lumOff val="32886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14045"/>
                <a:satOff val="-3415"/>
                <a:lumOff val="328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335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>
              <a:latin typeface="Arial" panose="020B0604020202020204" pitchFamily="34" charset="0"/>
              <a:cs typeface="Arial" panose="020B0604020202020204" pitchFamily="34" charset="0"/>
            </a:rPr>
            <a:t>Por el Control de Variables</a:t>
          </a:r>
        </a:p>
      </dsp:txBody>
      <dsp:txXfrm>
        <a:off x="860432" y="1777918"/>
        <a:ext cx="5180380" cy="508162"/>
      </dsp:txXfrm>
    </dsp:sp>
    <dsp:sp modelId="{ADA841BF-DB05-47D4-8BD6-921950406A36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27000" r="-27000"/>
          </a:stretch>
        </a:blipFill>
        <a:ln w="9525" cap="flat" cmpd="sng" algn="ctr">
          <a:solidFill>
            <a:schemeClr val="accent3">
              <a:shade val="50000"/>
              <a:hueOff val="214045"/>
              <a:satOff val="-3415"/>
              <a:lumOff val="328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5A915BD-C562-4EB5-8124-90CC9665254C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214045"/>
                <a:satOff val="-3415"/>
                <a:lumOff val="32886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14045"/>
                <a:satOff val="-3415"/>
                <a:lumOff val="32886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14045"/>
                <a:satOff val="-3415"/>
                <a:lumOff val="328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335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>
              <a:latin typeface="Arial" panose="020B0604020202020204" pitchFamily="34" charset="0"/>
              <a:cs typeface="Arial" panose="020B0604020202020204" pitchFamily="34" charset="0"/>
            </a:rPr>
            <a:t>Por el alcance</a:t>
          </a:r>
        </a:p>
      </dsp:txBody>
      <dsp:txXfrm>
        <a:off x="748672" y="2539918"/>
        <a:ext cx="5292140" cy="508162"/>
      </dsp:txXfrm>
    </dsp:sp>
    <dsp:sp modelId="{2C48BE5C-01F6-46D2-A15A-80FD7F0A3E9D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25000" r="-25000"/>
          </a:stretch>
        </a:blipFill>
        <a:ln w="9525" cap="flat" cmpd="sng" algn="ctr">
          <a:solidFill>
            <a:schemeClr val="accent3">
              <a:shade val="50000"/>
              <a:hueOff val="214045"/>
              <a:satOff val="-3415"/>
              <a:lumOff val="328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B12456A-FC6B-49CD-A5BD-6A538D1CFE37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107022"/>
                <a:satOff val="-1708"/>
                <a:lumOff val="16443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107022"/>
                <a:satOff val="-1708"/>
                <a:lumOff val="16443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107022"/>
                <a:satOff val="-1708"/>
                <a:lumOff val="164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335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>
              <a:latin typeface="Arial" panose="020B0604020202020204" pitchFamily="34" charset="0"/>
              <a:cs typeface="Arial" panose="020B0604020202020204" pitchFamily="34" charset="0"/>
            </a:rPr>
            <a:t>Instrumentos de Recolección de Datos </a:t>
          </a:r>
        </a:p>
      </dsp:txBody>
      <dsp:txXfrm>
        <a:off x="384538" y="3301918"/>
        <a:ext cx="5656275" cy="508162"/>
      </dsp:txXfrm>
    </dsp:sp>
    <dsp:sp modelId="{64441AAF-AB1D-479A-991A-1F894A26CB43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 l="-10000" r="-10000"/>
          </a:stretch>
        </a:blipFill>
        <a:ln w="9525" cap="flat" cmpd="sng" algn="ctr">
          <a:solidFill>
            <a:schemeClr val="accent3">
              <a:shade val="50000"/>
              <a:hueOff val="107022"/>
              <a:satOff val="-1708"/>
              <a:lumOff val="1644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C8DB9-A87D-41A8-A588-7F5FE8AEEE8E}">
      <dsp:nvSpPr>
        <dsp:cNvPr id="0" name=""/>
        <dsp:cNvSpPr/>
      </dsp:nvSpPr>
      <dsp:spPr>
        <a:xfrm>
          <a:off x="0" y="240487"/>
          <a:ext cx="6096000" cy="403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A09497-4AFE-4933-BCB2-5D39816ACD0F}">
      <dsp:nvSpPr>
        <dsp:cNvPr id="0" name=""/>
        <dsp:cNvSpPr/>
      </dsp:nvSpPr>
      <dsp:spPr>
        <a:xfrm>
          <a:off x="304800" y="4326"/>
          <a:ext cx="426720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Acuerdo Multipartes Ecuador-Unión Europea </a:t>
          </a:r>
        </a:p>
      </dsp:txBody>
      <dsp:txXfrm>
        <a:off x="327857" y="27383"/>
        <a:ext cx="4221086" cy="426206"/>
      </dsp:txXfrm>
    </dsp:sp>
    <dsp:sp modelId="{3E80D1BD-0F7F-44FE-A65E-9B0E631EAF6C}">
      <dsp:nvSpPr>
        <dsp:cNvPr id="0" name=""/>
        <dsp:cNvSpPr/>
      </dsp:nvSpPr>
      <dsp:spPr>
        <a:xfrm>
          <a:off x="0" y="966247"/>
          <a:ext cx="6096000" cy="403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727985-F44F-4D1C-A26B-79FF572465FF}">
      <dsp:nvSpPr>
        <dsp:cNvPr id="0" name=""/>
        <dsp:cNvSpPr/>
      </dsp:nvSpPr>
      <dsp:spPr>
        <a:xfrm>
          <a:off x="304800" y="730087"/>
          <a:ext cx="426720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Antecedentes </a:t>
          </a:r>
        </a:p>
      </dsp:txBody>
      <dsp:txXfrm>
        <a:off x="327857" y="753144"/>
        <a:ext cx="4221086" cy="426206"/>
      </dsp:txXfrm>
    </dsp:sp>
    <dsp:sp modelId="{F5F2BFBA-BB6D-4B28-81DE-91A4581A4CAD}">
      <dsp:nvSpPr>
        <dsp:cNvPr id="0" name=""/>
        <dsp:cNvSpPr/>
      </dsp:nvSpPr>
      <dsp:spPr>
        <a:xfrm>
          <a:off x="0" y="1692006"/>
          <a:ext cx="6096000" cy="403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6C373-F9FF-4EA7-8CE0-BEFA92C4D84E}">
      <dsp:nvSpPr>
        <dsp:cNvPr id="0" name=""/>
        <dsp:cNvSpPr/>
      </dsp:nvSpPr>
      <dsp:spPr>
        <a:xfrm>
          <a:off x="304800" y="1455847"/>
          <a:ext cx="426720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Rondas de Negociación </a:t>
          </a:r>
        </a:p>
      </dsp:txBody>
      <dsp:txXfrm>
        <a:off x="327857" y="1478904"/>
        <a:ext cx="4221086" cy="426206"/>
      </dsp:txXfrm>
    </dsp:sp>
    <dsp:sp modelId="{6EFDA9D5-EE64-4D41-8142-188B4BA89B3D}">
      <dsp:nvSpPr>
        <dsp:cNvPr id="0" name=""/>
        <dsp:cNvSpPr/>
      </dsp:nvSpPr>
      <dsp:spPr>
        <a:xfrm>
          <a:off x="0" y="2417767"/>
          <a:ext cx="6096000" cy="403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66FC2C-B6F3-45E0-A0FD-CCE1E852CB3F}">
      <dsp:nvSpPr>
        <dsp:cNvPr id="0" name=""/>
        <dsp:cNvSpPr/>
      </dsp:nvSpPr>
      <dsp:spPr>
        <a:xfrm>
          <a:off x="304800" y="2181607"/>
          <a:ext cx="426720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Alcance del Acuerdo </a:t>
          </a:r>
        </a:p>
      </dsp:txBody>
      <dsp:txXfrm>
        <a:off x="327857" y="2204664"/>
        <a:ext cx="4221086" cy="4262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BBDFF-2BEF-4073-A5C6-596C229D6A90}">
      <dsp:nvSpPr>
        <dsp:cNvPr id="0" name=""/>
        <dsp:cNvSpPr/>
      </dsp:nvSpPr>
      <dsp:spPr>
        <a:xfrm>
          <a:off x="0" y="0"/>
          <a:ext cx="6912192" cy="689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Empresas Ensambladoras :4</a:t>
          </a:r>
        </a:p>
      </dsp:txBody>
      <dsp:txXfrm>
        <a:off x="1451382" y="0"/>
        <a:ext cx="5460809" cy="689439"/>
      </dsp:txXfrm>
    </dsp:sp>
    <dsp:sp modelId="{F85084BC-A292-447F-9A74-7107C3410F88}">
      <dsp:nvSpPr>
        <dsp:cNvPr id="0" name=""/>
        <dsp:cNvSpPr/>
      </dsp:nvSpPr>
      <dsp:spPr>
        <a:xfrm>
          <a:off x="68943" y="68943"/>
          <a:ext cx="1382438" cy="5515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BE8E782-4505-481E-83D5-3FE8CEF8A048}">
      <dsp:nvSpPr>
        <dsp:cNvPr id="0" name=""/>
        <dsp:cNvSpPr/>
      </dsp:nvSpPr>
      <dsp:spPr>
        <a:xfrm>
          <a:off x="0" y="758383"/>
          <a:ext cx="6912192" cy="689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Firmas Autopartistas: 92</a:t>
          </a:r>
        </a:p>
      </dsp:txBody>
      <dsp:txXfrm>
        <a:off x="1451382" y="758383"/>
        <a:ext cx="5460809" cy="689439"/>
      </dsp:txXfrm>
    </dsp:sp>
    <dsp:sp modelId="{2EBBE179-13DB-4860-8D6E-B7EB37D4DB2C}">
      <dsp:nvSpPr>
        <dsp:cNvPr id="0" name=""/>
        <dsp:cNvSpPr/>
      </dsp:nvSpPr>
      <dsp:spPr>
        <a:xfrm>
          <a:off x="68943" y="827327"/>
          <a:ext cx="1382438" cy="5515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2D9451-6FEE-41D2-841E-9710A54A1FD7}">
      <dsp:nvSpPr>
        <dsp:cNvPr id="0" name=""/>
        <dsp:cNvSpPr/>
      </dsp:nvSpPr>
      <dsp:spPr>
        <a:xfrm>
          <a:off x="0" y="1516766"/>
          <a:ext cx="6912192" cy="689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Comercializadores e importadoras: 1271 empresas venta de vehículos nuevos y usados </a:t>
          </a:r>
        </a:p>
      </dsp:txBody>
      <dsp:txXfrm>
        <a:off x="1451382" y="1516766"/>
        <a:ext cx="5460809" cy="689439"/>
      </dsp:txXfrm>
    </dsp:sp>
    <dsp:sp modelId="{8597FDD2-4BBE-4CDE-BD7D-D7C76B2C0E62}">
      <dsp:nvSpPr>
        <dsp:cNvPr id="0" name=""/>
        <dsp:cNvSpPr/>
      </dsp:nvSpPr>
      <dsp:spPr>
        <a:xfrm>
          <a:off x="68943" y="1585710"/>
          <a:ext cx="1382438" cy="5515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2E50F0E-CA1D-400E-883A-5AE1C362CBA6}">
      <dsp:nvSpPr>
        <dsp:cNvPr id="0" name=""/>
        <dsp:cNvSpPr/>
      </dsp:nvSpPr>
      <dsp:spPr>
        <a:xfrm>
          <a:off x="0" y="2275150"/>
          <a:ext cx="6912192" cy="689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Empresas de carrocería : 81 empresas </a:t>
          </a:r>
        </a:p>
      </dsp:txBody>
      <dsp:txXfrm>
        <a:off x="1451382" y="2275150"/>
        <a:ext cx="5460809" cy="689439"/>
      </dsp:txXfrm>
    </dsp:sp>
    <dsp:sp modelId="{5618E2A4-37E0-49E2-8286-45AE617A7D6B}">
      <dsp:nvSpPr>
        <dsp:cNvPr id="0" name=""/>
        <dsp:cNvSpPr/>
      </dsp:nvSpPr>
      <dsp:spPr>
        <a:xfrm>
          <a:off x="68943" y="2344094"/>
          <a:ext cx="1382438" cy="5515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249ADE-C47C-4DAA-9F3B-B3C761AFB55E}">
      <dsp:nvSpPr>
        <dsp:cNvPr id="0" name=""/>
        <dsp:cNvSpPr/>
      </dsp:nvSpPr>
      <dsp:spPr>
        <a:xfrm>
          <a:off x="0" y="3033533"/>
          <a:ext cx="6912192" cy="689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Empresas dedicadas a otras actividades de comercio automotor (mantenimiento,reparación,venta de partes, etc.: 3126</a:t>
          </a:r>
        </a:p>
      </dsp:txBody>
      <dsp:txXfrm>
        <a:off x="1451382" y="3033533"/>
        <a:ext cx="5460809" cy="689439"/>
      </dsp:txXfrm>
    </dsp:sp>
    <dsp:sp modelId="{2DD14BF4-8435-4DE6-986A-8CA4E7ABF0F9}">
      <dsp:nvSpPr>
        <dsp:cNvPr id="0" name=""/>
        <dsp:cNvSpPr/>
      </dsp:nvSpPr>
      <dsp:spPr>
        <a:xfrm>
          <a:off x="68943" y="3102477"/>
          <a:ext cx="1382438" cy="5515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63048E-8634-41A5-AF01-A19E900DC4A8}">
      <dsp:nvSpPr>
        <dsp:cNvPr id="0" name=""/>
        <dsp:cNvSpPr/>
      </dsp:nvSpPr>
      <dsp:spPr>
        <a:xfrm>
          <a:off x="130831" y="982716"/>
          <a:ext cx="3128221" cy="977569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21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AUTOMÓVIL: 45.732</a:t>
          </a:r>
        </a:p>
      </dsp:txBody>
      <dsp:txXfrm>
        <a:off x="130831" y="982716"/>
        <a:ext cx="3128221" cy="977569"/>
      </dsp:txXfrm>
    </dsp:sp>
    <dsp:sp modelId="{5FF45124-8275-4EC4-B218-06FFE56BE0C7}">
      <dsp:nvSpPr>
        <dsp:cNvPr id="0" name=""/>
        <dsp:cNvSpPr/>
      </dsp:nvSpPr>
      <dsp:spPr>
        <a:xfrm>
          <a:off x="489" y="841511"/>
          <a:ext cx="684298" cy="102644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C53CAE-7B5A-4E40-BC18-D6991087D531}">
      <dsp:nvSpPr>
        <dsp:cNvPr id="0" name=""/>
        <dsp:cNvSpPr/>
      </dsp:nvSpPr>
      <dsp:spPr>
        <a:xfrm>
          <a:off x="3585111" y="982716"/>
          <a:ext cx="3128221" cy="977569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21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SUV: 33.532</a:t>
          </a:r>
        </a:p>
      </dsp:txBody>
      <dsp:txXfrm>
        <a:off x="3585111" y="982716"/>
        <a:ext cx="3128221" cy="977569"/>
      </dsp:txXfrm>
    </dsp:sp>
    <dsp:sp modelId="{7FE0752F-3083-412A-9332-EF788611B83D}">
      <dsp:nvSpPr>
        <dsp:cNvPr id="0" name=""/>
        <dsp:cNvSpPr/>
      </dsp:nvSpPr>
      <dsp:spPr>
        <a:xfrm>
          <a:off x="3454768" y="841511"/>
          <a:ext cx="684298" cy="102644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B0CA1DA-5868-4F87-91E5-067CE358AE5D}">
      <dsp:nvSpPr>
        <dsp:cNvPr id="0" name=""/>
        <dsp:cNvSpPr/>
      </dsp:nvSpPr>
      <dsp:spPr>
        <a:xfrm>
          <a:off x="130831" y="2213367"/>
          <a:ext cx="3128221" cy="977569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21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CAMIONETA:18.050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0831" y="2213367"/>
        <a:ext cx="3128221" cy="977569"/>
      </dsp:txXfrm>
    </dsp:sp>
    <dsp:sp modelId="{9A03A5FF-F63F-4F86-80BE-CDA30B751552}">
      <dsp:nvSpPr>
        <dsp:cNvPr id="0" name=""/>
        <dsp:cNvSpPr/>
      </dsp:nvSpPr>
      <dsp:spPr>
        <a:xfrm>
          <a:off x="489" y="2072162"/>
          <a:ext cx="684298" cy="102644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B723624-96B9-4CDF-A1E5-60BA68BFB10C}">
      <dsp:nvSpPr>
        <dsp:cNvPr id="0" name=""/>
        <dsp:cNvSpPr/>
      </dsp:nvSpPr>
      <dsp:spPr>
        <a:xfrm>
          <a:off x="3585111" y="2213367"/>
          <a:ext cx="3128221" cy="977569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21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PESADO:7.7</a:t>
          </a:r>
          <a:r>
            <a:rPr lang="es-EC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87</a:t>
          </a:r>
        </a:p>
      </dsp:txBody>
      <dsp:txXfrm>
        <a:off x="3585111" y="2213367"/>
        <a:ext cx="3128221" cy="977569"/>
      </dsp:txXfrm>
    </dsp:sp>
    <dsp:sp modelId="{85102F69-FD56-470B-94E5-790C2A529581}">
      <dsp:nvSpPr>
        <dsp:cNvPr id="0" name=""/>
        <dsp:cNvSpPr/>
      </dsp:nvSpPr>
      <dsp:spPr>
        <a:xfrm>
          <a:off x="3454768" y="2072162"/>
          <a:ext cx="684298" cy="1026447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BD70FE-2066-4ECC-9262-C74308584EEA}">
      <dsp:nvSpPr>
        <dsp:cNvPr id="0" name=""/>
        <dsp:cNvSpPr/>
      </dsp:nvSpPr>
      <dsp:spPr>
        <a:xfrm>
          <a:off x="2862626" y="0"/>
          <a:ext cx="1560786" cy="156086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94BE0F-0054-4982-8614-A5E05A7430CD}">
      <dsp:nvSpPr>
        <dsp:cNvPr id="0" name=""/>
        <dsp:cNvSpPr/>
      </dsp:nvSpPr>
      <dsp:spPr>
        <a:xfrm>
          <a:off x="3208346" y="455351"/>
          <a:ext cx="871007" cy="572222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.</a:t>
          </a:r>
        </a:p>
      </dsp:txBody>
      <dsp:txXfrm>
        <a:off x="3208346" y="455351"/>
        <a:ext cx="871007" cy="572222"/>
      </dsp:txXfrm>
    </dsp:sp>
    <dsp:sp modelId="{DC741333-134B-4C94-883F-8D6A0E3DD940}">
      <dsp:nvSpPr>
        <dsp:cNvPr id="0" name=""/>
        <dsp:cNvSpPr/>
      </dsp:nvSpPr>
      <dsp:spPr>
        <a:xfrm>
          <a:off x="2429025" y="896817"/>
          <a:ext cx="1560786" cy="156086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3">
                <a:shade val="80000"/>
                <a:hueOff val="54727"/>
                <a:satOff val="-358"/>
                <a:lumOff val="6139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54727"/>
                <a:satOff val="-358"/>
                <a:lumOff val="6139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54727"/>
                <a:satOff val="-358"/>
                <a:lumOff val="61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B3B6DF-EA17-4770-B75D-B459D5D293AE}">
      <dsp:nvSpPr>
        <dsp:cNvPr id="0" name=""/>
        <dsp:cNvSpPr/>
      </dsp:nvSpPr>
      <dsp:spPr>
        <a:xfrm>
          <a:off x="2771865" y="1464129"/>
          <a:ext cx="871007" cy="435308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800" kern="1200" dirty="0"/>
        </a:p>
      </dsp:txBody>
      <dsp:txXfrm>
        <a:off x="2771865" y="1464129"/>
        <a:ext cx="871007" cy="435308"/>
      </dsp:txXfrm>
    </dsp:sp>
    <dsp:sp modelId="{6BB6DECB-5BAA-4D28-89F0-9BA7392AA928}">
      <dsp:nvSpPr>
        <dsp:cNvPr id="0" name=""/>
        <dsp:cNvSpPr/>
      </dsp:nvSpPr>
      <dsp:spPr>
        <a:xfrm>
          <a:off x="2862626" y="1797664"/>
          <a:ext cx="1560786" cy="1560864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3">
                <a:shade val="80000"/>
                <a:hueOff val="109454"/>
                <a:satOff val="-716"/>
                <a:lumOff val="12277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109454"/>
                <a:satOff val="-716"/>
                <a:lumOff val="12277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109454"/>
                <a:satOff val="-716"/>
                <a:lumOff val="122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3DC8FA-9080-497A-84FC-D8206D3A15CA}">
      <dsp:nvSpPr>
        <dsp:cNvPr id="0" name=""/>
        <dsp:cNvSpPr/>
      </dsp:nvSpPr>
      <dsp:spPr>
        <a:xfrm>
          <a:off x="3207222" y="2362457"/>
          <a:ext cx="871007" cy="435308"/>
        </a:xfrm>
        <a:prstGeom prst="rect">
          <a:avLst/>
        </a:prstGeom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800" kern="1200" dirty="0"/>
        </a:p>
      </dsp:txBody>
      <dsp:txXfrm>
        <a:off x="3207222" y="2362457"/>
        <a:ext cx="871007" cy="435308"/>
      </dsp:txXfrm>
    </dsp:sp>
    <dsp:sp modelId="{2905F10A-BC10-4FC9-A19D-7C7BEBF12FCC}">
      <dsp:nvSpPr>
        <dsp:cNvPr id="0" name=""/>
        <dsp:cNvSpPr/>
      </dsp:nvSpPr>
      <dsp:spPr>
        <a:xfrm>
          <a:off x="2429025" y="2695993"/>
          <a:ext cx="1560786" cy="156086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3">
                <a:shade val="80000"/>
                <a:hueOff val="164180"/>
                <a:satOff val="-1073"/>
                <a:lumOff val="18416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164180"/>
                <a:satOff val="-1073"/>
                <a:lumOff val="18416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164180"/>
                <a:satOff val="-1073"/>
                <a:lumOff val="184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EAD2C8-7983-4221-8312-C3BA7774DA2F}">
      <dsp:nvSpPr>
        <dsp:cNvPr id="0" name=""/>
        <dsp:cNvSpPr/>
      </dsp:nvSpPr>
      <dsp:spPr>
        <a:xfrm>
          <a:off x="2771865" y="3261290"/>
          <a:ext cx="871007" cy="435308"/>
        </a:xfrm>
        <a:prstGeom prst="rect">
          <a:avLst/>
        </a:prstGeom>
        <a:blipFill rotWithShape="0">
          <a:blip xmlns:r="http://schemas.openxmlformats.org/officeDocument/2006/relationships" r:embed="rId4"/>
          <a:srcRect/>
          <a:stretch>
            <a:fillRect t="-5000" b="-5000"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800" kern="1200" dirty="0"/>
        </a:p>
      </dsp:txBody>
      <dsp:txXfrm>
        <a:off x="2771865" y="3261290"/>
        <a:ext cx="871007" cy="435308"/>
      </dsp:txXfrm>
    </dsp:sp>
    <dsp:sp modelId="{18C4CDB9-CFF2-4811-A5DB-087D3B4C96DA}">
      <dsp:nvSpPr>
        <dsp:cNvPr id="0" name=""/>
        <dsp:cNvSpPr/>
      </dsp:nvSpPr>
      <dsp:spPr>
        <a:xfrm>
          <a:off x="2973588" y="3696599"/>
          <a:ext cx="1340911" cy="134169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3">
                <a:shade val="80000"/>
                <a:hueOff val="218907"/>
                <a:satOff val="-1431"/>
                <a:lumOff val="24554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218907"/>
                <a:satOff val="-1431"/>
                <a:lumOff val="24554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218907"/>
                <a:satOff val="-1431"/>
                <a:lumOff val="245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55127C-E4F2-40D6-82EE-F30F8E0B900D}">
      <dsp:nvSpPr>
        <dsp:cNvPr id="0" name=""/>
        <dsp:cNvSpPr/>
      </dsp:nvSpPr>
      <dsp:spPr>
        <a:xfrm>
          <a:off x="3207222" y="4160122"/>
          <a:ext cx="871007" cy="435308"/>
        </a:xfrm>
        <a:prstGeom prst="rect">
          <a:avLst/>
        </a:prstGeom>
        <a:blipFill rotWithShape="0">
          <a:blip xmlns:r="http://schemas.openxmlformats.org/officeDocument/2006/relationships" r:embed="rId5"/>
          <a:srcRect/>
          <a:stretch>
            <a:fillRect l="-38000" r="-38000"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800" kern="1200" dirty="0"/>
        </a:p>
      </dsp:txBody>
      <dsp:txXfrm>
        <a:off x="3207222" y="4160122"/>
        <a:ext cx="871007" cy="43530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1C9FB-1220-47EC-A92B-D8B43C23AE48}">
      <dsp:nvSpPr>
        <dsp:cNvPr id="0" name=""/>
        <dsp:cNvSpPr/>
      </dsp:nvSpPr>
      <dsp:spPr>
        <a:xfrm>
          <a:off x="268639" y="248694"/>
          <a:ext cx="2373934" cy="741854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2483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Factura de Compra </a:t>
          </a:r>
        </a:p>
      </dsp:txBody>
      <dsp:txXfrm>
        <a:off x="268639" y="248694"/>
        <a:ext cx="2373934" cy="741854"/>
      </dsp:txXfrm>
    </dsp:sp>
    <dsp:sp modelId="{E2912134-1AB2-4A92-AFCD-B189FA510D26}">
      <dsp:nvSpPr>
        <dsp:cNvPr id="0" name=""/>
        <dsp:cNvSpPr/>
      </dsp:nvSpPr>
      <dsp:spPr>
        <a:xfrm>
          <a:off x="169725" y="141538"/>
          <a:ext cx="519298" cy="778947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97F718C-43A8-447C-88FC-E7B8CFDF75A1}">
      <dsp:nvSpPr>
        <dsp:cNvPr id="0" name=""/>
        <dsp:cNvSpPr/>
      </dsp:nvSpPr>
      <dsp:spPr>
        <a:xfrm>
          <a:off x="2919547" y="248694"/>
          <a:ext cx="2373934" cy="741854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2483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Packing List </a:t>
          </a:r>
        </a:p>
      </dsp:txBody>
      <dsp:txXfrm>
        <a:off x="2919547" y="248694"/>
        <a:ext cx="2373934" cy="741854"/>
      </dsp:txXfrm>
    </dsp:sp>
    <dsp:sp modelId="{B70AE65F-D8CE-4391-9474-C7CC8F848226}">
      <dsp:nvSpPr>
        <dsp:cNvPr id="0" name=""/>
        <dsp:cNvSpPr/>
      </dsp:nvSpPr>
      <dsp:spPr>
        <a:xfrm>
          <a:off x="2820633" y="141538"/>
          <a:ext cx="519298" cy="778947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9000" r="-29000"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BF6527-E0D6-4322-BED9-DA7FF6FF6FAF}">
      <dsp:nvSpPr>
        <dsp:cNvPr id="0" name=""/>
        <dsp:cNvSpPr/>
      </dsp:nvSpPr>
      <dsp:spPr>
        <a:xfrm>
          <a:off x="268639" y="1182607"/>
          <a:ext cx="2373934" cy="741854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2483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latin typeface="Arial" panose="020B0604020202020204" pitchFamily="34" charset="0"/>
              <a:cs typeface="Arial" panose="020B0604020202020204" pitchFamily="34" charset="0"/>
            </a:rPr>
            <a:t>Documento de Embarque (BL, Guía Aérea, Carta dePorte) </a:t>
          </a:r>
        </a:p>
      </dsp:txBody>
      <dsp:txXfrm>
        <a:off x="268639" y="1182607"/>
        <a:ext cx="2373934" cy="741854"/>
      </dsp:txXfrm>
    </dsp:sp>
    <dsp:sp modelId="{AF6B212F-9076-4B2A-8CED-CAC9960A0195}">
      <dsp:nvSpPr>
        <dsp:cNvPr id="0" name=""/>
        <dsp:cNvSpPr/>
      </dsp:nvSpPr>
      <dsp:spPr>
        <a:xfrm>
          <a:off x="169725" y="1075450"/>
          <a:ext cx="519298" cy="778947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47000" r="-47000"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71AC8CF-3398-45D9-8E28-FBD60F2B3E7D}">
      <dsp:nvSpPr>
        <dsp:cNvPr id="0" name=""/>
        <dsp:cNvSpPr/>
      </dsp:nvSpPr>
      <dsp:spPr>
        <a:xfrm>
          <a:off x="2919547" y="1182607"/>
          <a:ext cx="2373934" cy="741854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2483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Póliza aduanera de seguro </a:t>
          </a:r>
        </a:p>
      </dsp:txBody>
      <dsp:txXfrm>
        <a:off x="2919547" y="1182607"/>
        <a:ext cx="2373934" cy="741854"/>
      </dsp:txXfrm>
    </dsp:sp>
    <dsp:sp modelId="{68868CC7-1F36-4592-A989-E39670F1071C}">
      <dsp:nvSpPr>
        <dsp:cNvPr id="0" name=""/>
        <dsp:cNvSpPr/>
      </dsp:nvSpPr>
      <dsp:spPr>
        <a:xfrm>
          <a:off x="2820633" y="1075450"/>
          <a:ext cx="519298" cy="778947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21000" r="-21000"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5523B7-129C-4665-99F0-7C089C021CEF}">
      <dsp:nvSpPr>
        <dsp:cNvPr id="0" name=""/>
        <dsp:cNvSpPr/>
      </dsp:nvSpPr>
      <dsp:spPr>
        <a:xfrm>
          <a:off x="268639" y="2116519"/>
          <a:ext cx="2373934" cy="741854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2483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latin typeface="Arial" panose="020B0604020202020204" pitchFamily="34" charset="0"/>
              <a:cs typeface="Arial" panose="020B0604020202020204" pitchFamily="34" charset="0"/>
            </a:rPr>
            <a:t>Póliza de seguro de transporte</a:t>
          </a:r>
        </a:p>
      </dsp:txBody>
      <dsp:txXfrm>
        <a:off x="268639" y="2116519"/>
        <a:ext cx="2373934" cy="741854"/>
      </dsp:txXfrm>
    </dsp:sp>
    <dsp:sp modelId="{8A885EB2-235B-4238-87D4-7B04ECC6F83D}">
      <dsp:nvSpPr>
        <dsp:cNvPr id="0" name=""/>
        <dsp:cNvSpPr/>
      </dsp:nvSpPr>
      <dsp:spPr>
        <a:xfrm>
          <a:off x="169725" y="2009363"/>
          <a:ext cx="519298" cy="778947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FEDF46-FB33-470E-99D5-2BD39B0ACC20}">
      <dsp:nvSpPr>
        <dsp:cNvPr id="0" name=""/>
        <dsp:cNvSpPr/>
      </dsp:nvSpPr>
      <dsp:spPr>
        <a:xfrm>
          <a:off x="2919547" y="2116519"/>
          <a:ext cx="2373934" cy="741854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2483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Número de VIN de cada Vehículo </a:t>
          </a:r>
        </a:p>
      </dsp:txBody>
      <dsp:txXfrm>
        <a:off x="2919547" y="2116519"/>
        <a:ext cx="2373934" cy="741854"/>
      </dsp:txXfrm>
    </dsp:sp>
    <dsp:sp modelId="{208F5DDF-8F8A-497F-AE88-D0DDCBAC848F}">
      <dsp:nvSpPr>
        <dsp:cNvPr id="0" name=""/>
        <dsp:cNvSpPr/>
      </dsp:nvSpPr>
      <dsp:spPr>
        <a:xfrm>
          <a:off x="2820633" y="2009363"/>
          <a:ext cx="519298" cy="778947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25000" r="-25000"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5B9E5C-01A2-4E53-AD7D-347176DD9099}">
      <dsp:nvSpPr>
        <dsp:cNvPr id="0" name=""/>
        <dsp:cNvSpPr/>
      </dsp:nvSpPr>
      <dsp:spPr>
        <a:xfrm>
          <a:off x="268639" y="3050432"/>
          <a:ext cx="2373934" cy="741854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2483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Número de motor de cada vehículo </a:t>
          </a:r>
        </a:p>
      </dsp:txBody>
      <dsp:txXfrm>
        <a:off x="268639" y="3050432"/>
        <a:ext cx="2373934" cy="741854"/>
      </dsp:txXfrm>
    </dsp:sp>
    <dsp:sp modelId="{7C859086-E7E1-4806-8311-7A8151E64649}">
      <dsp:nvSpPr>
        <dsp:cNvPr id="0" name=""/>
        <dsp:cNvSpPr/>
      </dsp:nvSpPr>
      <dsp:spPr>
        <a:xfrm>
          <a:off x="169725" y="2943275"/>
          <a:ext cx="519298" cy="778947"/>
        </a:xfrm>
        <a:prstGeom prst="rect">
          <a:avLst/>
        </a:prstGeom>
        <a:blipFill rotWithShape="1">
          <a:blip xmlns:r="http://schemas.openxmlformats.org/officeDocument/2006/relationships" r:embed="rId7"/>
          <a:srcRect/>
          <a:stretch>
            <a:fillRect l="-20000" r="-20000"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029D69-B394-4B69-8F3E-AE8099DD62DD}">
      <dsp:nvSpPr>
        <dsp:cNvPr id="0" name=""/>
        <dsp:cNvSpPr/>
      </dsp:nvSpPr>
      <dsp:spPr>
        <a:xfrm>
          <a:off x="2919547" y="3050432"/>
          <a:ext cx="2373934" cy="741854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2483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Color de cada Vehículo </a:t>
          </a:r>
        </a:p>
      </dsp:txBody>
      <dsp:txXfrm>
        <a:off x="2919547" y="3050432"/>
        <a:ext cx="2373934" cy="741854"/>
      </dsp:txXfrm>
    </dsp:sp>
    <dsp:sp modelId="{359F8785-0EBF-4F0B-A28A-69111574D43E}">
      <dsp:nvSpPr>
        <dsp:cNvPr id="0" name=""/>
        <dsp:cNvSpPr/>
      </dsp:nvSpPr>
      <dsp:spPr>
        <a:xfrm>
          <a:off x="2820633" y="2943275"/>
          <a:ext cx="519298" cy="778947"/>
        </a:xfrm>
        <a:prstGeom prst="rect">
          <a:avLst/>
        </a:prstGeom>
        <a:blipFill rotWithShape="1">
          <a:blip xmlns:r="http://schemas.openxmlformats.org/officeDocument/2006/relationships" r:embed="rId8"/>
          <a:srcRect/>
          <a:stretch>
            <a:fillRect l="-34000" r="-34000"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EA92F-B818-4D45-BD6E-CA28CBB01665}" type="datetimeFigureOut">
              <a:rPr lang="es-EC" smtClean="0"/>
              <a:t>01/02/2019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56A25-0F5A-4618-9C88-9C0C95E6D1F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2720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56A25-0F5A-4618-9C88-9C0C95E6D1F8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411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56A25-0F5A-4618-9C88-9C0C95E6D1F8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0482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56A25-0F5A-4618-9C88-9C0C95E6D1F8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220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56A25-0F5A-4618-9C88-9C0C95E6D1F8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44662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56A25-0F5A-4618-9C88-9C0C95E6D1F8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84616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56A25-0F5A-4618-9C88-9C0C95E6D1F8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5042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56A25-0F5A-4618-9C88-9C0C95E6D1F8}" type="slidenum">
              <a:rPr lang="es-EC" smtClean="0"/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7482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D594-1B33-490B-83C2-29E36C8C01D0}" type="datetimeFigureOut">
              <a:rPr lang="es-ES" smtClean="0"/>
              <a:t>01/02/2019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00C6-F0E8-4EB2-A2BF-FB5C9E45AD6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D594-1B33-490B-83C2-29E36C8C01D0}" type="datetimeFigureOut">
              <a:rPr lang="es-ES" smtClean="0"/>
              <a:t>01/02/2019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00C6-F0E8-4EB2-A2BF-FB5C9E45AD6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D594-1B33-490B-83C2-29E36C8C01D0}" type="datetimeFigureOut">
              <a:rPr lang="es-ES" smtClean="0"/>
              <a:t>01/02/2019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00C6-F0E8-4EB2-A2BF-FB5C9E45AD6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D594-1B33-490B-83C2-29E36C8C01D0}" type="datetimeFigureOut">
              <a:rPr lang="es-ES" smtClean="0"/>
              <a:t>01/02/2019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00C6-F0E8-4EB2-A2BF-FB5C9E45AD6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D594-1B33-490B-83C2-29E36C8C01D0}" type="datetimeFigureOut">
              <a:rPr lang="es-ES" smtClean="0"/>
              <a:t>01/02/2019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00C6-F0E8-4EB2-A2BF-FB5C9E45AD6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D594-1B33-490B-83C2-29E36C8C01D0}" type="datetimeFigureOut">
              <a:rPr lang="es-ES" smtClean="0"/>
              <a:t>01/02/2019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00C6-F0E8-4EB2-A2BF-FB5C9E45AD6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D594-1B33-490B-83C2-29E36C8C01D0}" type="datetimeFigureOut">
              <a:rPr lang="es-ES" smtClean="0"/>
              <a:t>01/02/2019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00C6-F0E8-4EB2-A2BF-FB5C9E45AD6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D594-1B33-490B-83C2-29E36C8C01D0}" type="datetimeFigureOut">
              <a:rPr lang="es-ES" smtClean="0"/>
              <a:t>01/02/2019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00C6-F0E8-4EB2-A2BF-FB5C9E45AD6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D594-1B33-490B-83C2-29E36C8C01D0}" type="datetimeFigureOut">
              <a:rPr lang="es-ES" smtClean="0"/>
              <a:t>01/02/2019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00C6-F0E8-4EB2-A2BF-FB5C9E45AD6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D594-1B33-490B-83C2-29E36C8C01D0}" type="datetimeFigureOut">
              <a:rPr lang="es-ES" smtClean="0"/>
              <a:t>01/02/2019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00C6-F0E8-4EB2-A2BF-FB5C9E45AD6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D594-1B33-490B-83C2-29E36C8C01D0}" type="datetimeFigureOut">
              <a:rPr lang="es-ES" smtClean="0"/>
              <a:t>01/02/2019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100C6-F0E8-4EB2-A2BF-FB5C9E45AD6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3D594-1B33-490B-83C2-29E36C8C01D0}" type="datetimeFigureOut">
              <a:rPr lang="es-ES" smtClean="0"/>
              <a:t>01/02/2019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100C6-F0E8-4EB2-A2BF-FB5C9E45AD61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52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microsoft.com/office/2007/relationships/hdphoto" Target="../media/hdphoto2.wdp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3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15.jpeg"/><Relationship Id="rId5" Type="http://schemas.openxmlformats.org/officeDocument/2006/relationships/diagramLayout" Target="../diagrams/layout5.xml"/><Relationship Id="rId10" Type="http://schemas.microsoft.com/office/2007/relationships/hdphoto" Target="../media/hdphoto3.wdp"/><Relationship Id="rId4" Type="http://schemas.openxmlformats.org/officeDocument/2006/relationships/diagramData" Target="../diagrams/data5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5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77E078DC-A978-4524-8F76-7219131DD9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2848" y="486186"/>
            <a:ext cx="5041814" cy="5891753"/>
          </a:xfrm>
          <a:prstGeom prst="rect">
            <a:avLst/>
          </a:prstGeom>
          <a:noFill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E3B7568-C4F9-4673-950F-A1BB8646C7FC}"/>
              </a:ext>
            </a:extLst>
          </p:cNvPr>
          <p:cNvSpPr/>
          <p:nvPr/>
        </p:nvSpPr>
        <p:spPr>
          <a:xfrm>
            <a:off x="2262314" y="1412776"/>
            <a:ext cx="626469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1400" b="1" dirty="0"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DEPARTAMENTO DE CIENCIAS ECONOMICAS, ADMINISTRATIVAS Y DE COMERCIO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400" b="1" dirty="0"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CARRERA DE COMERCIO EXTERIOR Y NEGOCIACIÓN INTERNACIONAL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400" b="1" dirty="0"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TRABAJO DE TITULACIÓN, PREVIO A LA OBTENCIÓN DEL TÍTULO DE INGENIERO EN COMERCIO EXTERIOR Y NEGOCIACIÓN INTERNACIONAL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1400" b="1" dirty="0">
              <a:latin typeface="Arial" panose="020B0604020202020204" pitchFamily="34" charset="0"/>
              <a:ea typeface="Calibri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400" b="1" dirty="0"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TEMA:</a:t>
            </a:r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ANÁLISIS DE LA INFLUENCIA DE LAS IMPORTACIONES EN EL SECTOR AUTOMOTRIZ Y LA PRODUCCIÓN NACIONAL, CONSIDERANDO EL ACUERDO MULTIPARTES SUBPARTIDA AUTOPARTES</a:t>
            </a:r>
            <a:endParaRPr lang="es-MX" sz="1400" b="1" dirty="0">
              <a:latin typeface="Arial" panose="020B0604020202020204" pitchFamily="34" charset="0"/>
              <a:ea typeface="Calibri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400" b="1" dirty="0">
                <a:latin typeface="Arial" pitchFamily="34" charset="0"/>
                <a:ea typeface="Calibri" pitchFamily="34" charset="0"/>
                <a:cs typeface="Arial" pitchFamily="34" charset="0"/>
              </a:rPr>
              <a:t>AUTOR:FAICAN GOMEZ KERLY FERNANDA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1400" b="1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400" b="1" dirty="0">
                <a:latin typeface="Arial" pitchFamily="34" charset="0"/>
                <a:ea typeface="Calibri" pitchFamily="34" charset="0"/>
                <a:cs typeface="Arial" pitchFamily="34" charset="0"/>
              </a:rPr>
              <a:t>DIRECTOR: ING. LEGARDA RAMIRO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1400" b="1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400" b="1" dirty="0">
                <a:latin typeface="Arial" pitchFamily="34" charset="0"/>
                <a:ea typeface="Calibri" pitchFamily="34" charset="0"/>
                <a:cs typeface="Arial" pitchFamily="34" charset="0"/>
              </a:rPr>
              <a:t>SANGOLQUÍ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400" b="1" dirty="0">
                <a:latin typeface="Arial" pitchFamily="34" charset="0"/>
                <a:ea typeface="Calibri" pitchFamily="34" charset="0"/>
                <a:cs typeface="Arial" pitchFamily="34" charset="0"/>
              </a:rPr>
              <a:t>2019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912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33D9D6-DA89-4608-819D-4929250EE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B39A021-119E-4C1D-941D-B9B4AE238C09}"/>
              </a:ext>
            </a:extLst>
          </p:cNvPr>
          <p:cNvSpPr/>
          <p:nvPr/>
        </p:nvSpPr>
        <p:spPr>
          <a:xfrm>
            <a:off x="1547664" y="1292900"/>
            <a:ext cx="74162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Arial "/>
              </a:rPr>
              <a:t>Sector Automotriz del Ecuador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00346A9-42EA-49F6-96A1-129E1AF1E9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817181"/>
              </p:ext>
            </p:extLst>
          </p:nvPr>
        </p:nvGraphicFramePr>
        <p:xfrm>
          <a:off x="1907704" y="2204864"/>
          <a:ext cx="6912192" cy="3725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B27834BE-D830-4AD3-A165-7FEEF092F122}"/>
              </a:ext>
            </a:extLst>
          </p:cNvPr>
          <p:cNvSpPr/>
          <p:nvPr/>
        </p:nvSpPr>
        <p:spPr>
          <a:xfrm>
            <a:off x="3203848" y="590443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Asociación de Empresas Automotrices del Ecuador  (2018)</a:t>
            </a:r>
            <a:endParaRPr lang="es-EC" sz="11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35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B3EABFDF-F527-4FA3-84CB-4497395B2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</a:blip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endPos="0" dist="50800" dir="5400000" sy="-100000" algn="bl" rotWithShape="0"/>
          </a:effec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B4B16252-D7AA-4C75-BAED-EF72C387D950}"/>
              </a:ext>
            </a:extLst>
          </p:cNvPr>
          <p:cNvSpPr/>
          <p:nvPr/>
        </p:nvSpPr>
        <p:spPr>
          <a:xfrm>
            <a:off x="2029435" y="1307683"/>
            <a:ext cx="60067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Producción Nacional </a:t>
            </a:r>
            <a:endParaRPr lang="es-E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9E29E6A-A19D-498C-AF24-40937E4FF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490835"/>
            <a:ext cx="8324850" cy="3397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73B497FE-E531-49BA-B62F-BC5AD4233181}"/>
              </a:ext>
            </a:extLst>
          </p:cNvPr>
          <p:cNvSpPr/>
          <p:nvPr/>
        </p:nvSpPr>
        <p:spPr>
          <a:xfrm>
            <a:off x="2415977" y="588798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000" dirty="0">
                <a:latin typeface="Arial "/>
              </a:rPr>
              <a:t>Fuente: Cámara de la Industria Automotriz Ecuatoriana (CINAE), 2018</a:t>
            </a:r>
          </a:p>
        </p:txBody>
      </p:sp>
    </p:spTree>
    <p:extLst>
      <p:ext uri="{BB962C8B-B14F-4D97-AF65-F5344CB8AC3E}">
        <p14:creationId xmlns:p14="http://schemas.microsoft.com/office/powerpoint/2010/main" val="3964931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D339FFB7-93C5-4E23-8CF7-AF0C6FFAB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2AEEFB3-BB44-4DEA-BD82-1CF401B72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772816"/>
            <a:ext cx="7261069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1E3AA22-E212-42C3-870E-2899859447FC}"/>
              </a:ext>
            </a:extLst>
          </p:cNvPr>
          <p:cNvSpPr/>
          <p:nvPr/>
        </p:nvSpPr>
        <p:spPr>
          <a:xfrm>
            <a:off x="3203848" y="558924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000" dirty="0">
                <a:latin typeface="Arial "/>
              </a:rPr>
              <a:t>Fuente: Cámara de la Industria Automotriz Ecuatoriana (CINAE), 2018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D12312B-EB65-40E2-B110-92441C66665D}"/>
              </a:ext>
            </a:extLst>
          </p:cNvPr>
          <p:cNvSpPr/>
          <p:nvPr/>
        </p:nvSpPr>
        <p:spPr>
          <a:xfrm>
            <a:off x="5282301" y="59085"/>
            <a:ext cx="30091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br>
              <a:rPr lang="es-E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Histórica </a:t>
            </a:r>
          </a:p>
        </p:txBody>
      </p:sp>
    </p:spTree>
    <p:extLst>
      <p:ext uri="{BB962C8B-B14F-4D97-AF65-F5344CB8AC3E}">
        <p14:creationId xmlns:p14="http://schemas.microsoft.com/office/powerpoint/2010/main" val="627030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60B086-D231-43D1-B5E9-57926745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9C9A66F0-248E-45F0-BDE6-279170D3CB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4932097"/>
              </p:ext>
            </p:extLst>
          </p:nvPr>
        </p:nvGraphicFramePr>
        <p:xfrm>
          <a:off x="1638394" y="2045948"/>
          <a:ext cx="698477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98BE632F-FD36-4D2C-BA96-BB1F449DA9F8}"/>
              </a:ext>
            </a:extLst>
          </p:cNvPr>
          <p:cNvSpPr/>
          <p:nvPr/>
        </p:nvSpPr>
        <p:spPr>
          <a:xfrm>
            <a:off x="1634472" y="1340768"/>
            <a:ext cx="69926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b="1" dirty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 de las Ensambladoras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FDEEC9E-C642-4E3D-A964-4698010A86ED}"/>
              </a:ext>
            </a:extLst>
          </p:cNvPr>
          <p:cNvSpPr/>
          <p:nvPr/>
        </p:nvSpPr>
        <p:spPr>
          <a:xfrm>
            <a:off x="2933606" y="558208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Fuente: CINAE Anuario (2017) </a:t>
            </a:r>
            <a:endParaRPr lang="es-EC" sz="1000" i="1" dirty="0">
              <a:effectLst/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441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DFC247-53E8-4A5C-996C-E8E134C21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CE979F9-4F94-4EF5-A1B3-D3F58922586B}"/>
              </a:ext>
            </a:extLst>
          </p:cNvPr>
          <p:cNvSpPr/>
          <p:nvPr/>
        </p:nvSpPr>
        <p:spPr>
          <a:xfrm>
            <a:off x="1439925" y="1317355"/>
            <a:ext cx="73805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b="1" dirty="0">
                <a:ln/>
                <a:solidFill>
                  <a:schemeClr val="accent3"/>
                </a:solidFill>
                <a:latin typeface="Arial "/>
              </a:rPr>
              <a:t>Edad Promedio del Motor Circulante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B455C42-B0F2-423A-8C7B-D842892EC893}"/>
              </a:ext>
            </a:extLst>
          </p:cNvPr>
          <p:cNvSpPr/>
          <p:nvPr/>
        </p:nvSpPr>
        <p:spPr>
          <a:xfrm>
            <a:off x="2483768" y="488721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2. </a:t>
            </a:r>
            <a:r>
              <a:rPr lang="es-EC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Edad Promedio del Motor Circulante </a:t>
            </a:r>
            <a:br>
              <a:rPr lang="es-EC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C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CINAE ANUARIO 2018</a:t>
            </a:r>
            <a:endParaRPr lang="es-EC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724BA91-C40A-4C4D-A533-07BE79B6CA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9232103"/>
              </p:ext>
            </p:extLst>
          </p:nvPr>
        </p:nvGraphicFramePr>
        <p:xfrm>
          <a:off x="1478646" y="2015804"/>
          <a:ext cx="6174802" cy="2957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61F1385-C09D-4598-9287-D1B5F0F83837}"/>
              </a:ext>
            </a:extLst>
          </p:cNvPr>
          <p:cNvSpPr/>
          <p:nvPr/>
        </p:nvSpPr>
        <p:spPr>
          <a:xfrm>
            <a:off x="7569500" y="5170670"/>
            <a:ext cx="1250972" cy="12015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12,2 AÑOS</a:t>
            </a:r>
          </a:p>
        </p:txBody>
      </p:sp>
    </p:spTree>
    <p:extLst>
      <p:ext uri="{BB962C8B-B14F-4D97-AF65-F5344CB8AC3E}">
        <p14:creationId xmlns:p14="http://schemas.microsoft.com/office/powerpoint/2010/main" val="1557655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481A31-1350-4771-8413-FE6BEBE5D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9021EDC-8BE8-422D-9AC5-E2D3852C7C76}"/>
              </a:ext>
            </a:extLst>
          </p:cNvPr>
          <p:cNvSpPr/>
          <p:nvPr/>
        </p:nvSpPr>
        <p:spPr>
          <a:xfrm>
            <a:off x="2832093" y="1340768"/>
            <a:ext cx="47191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Venta de Vehículos 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B40FED33-8AE4-4C4A-9679-30EB8D13E9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6781877"/>
              </p:ext>
            </p:extLst>
          </p:nvPr>
        </p:nvGraphicFramePr>
        <p:xfrm>
          <a:off x="1979712" y="1802433"/>
          <a:ext cx="6713822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212E819E-EEFA-40B1-A092-57EAD51294BA}"/>
              </a:ext>
            </a:extLst>
          </p:cNvPr>
          <p:cNvSpPr/>
          <p:nvPr/>
        </p:nvSpPr>
        <p:spPr>
          <a:xfrm>
            <a:off x="2905648" y="501317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1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Fuente: Asociación de Empresas Automotrices del Ecuador (2018)</a:t>
            </a:r>
            <a:endParaRPr lang="es-EC" sz="1050" i="1" dirty="0">
              <a:effectLst/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158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D5EBC5-FA6A-4D26-9E89-3A2D86575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8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F61E196-6218-4BB2-8D24-1439A86D7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334272"/>
              </p:ext>
            </p:extLst>
          </p:nvPr>
        </p:nvGraphicFramePr>
        <p:xfrm>
          <a:off x="4644008" y="1650109"/>
          <a:ext cx="4104457" cy="4817042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408099">
                  <a:extLst>
                    <a:ext uri="{9D8B030D-6E8A-4147-A177-3AD203B41FA5}">
                      <a16:colId xmlns:a16="http://schemas.microsoft.com/office/drawing/2014/main" val="96849739"/>
                    </a:ext>
                  </a:extLst>
                </a:gridCol>
                <a:gridCol w="898786">
                  <a:extLst>
                    <a:ext uri="{9D8B030D-6E8A-4147-A177-3AD203B41FA5}">
                      <a16:colId xmlns:a16="http://schemas.microsoft.com/office/drawing/2014/main" val="1844634270"/>
                    </a:ext>
                  </a:extLst>
                </a:gridCol>
                <a:gridCol w="898786">
                  <a:extLst>
                    <a:ext uri="{9D8B030D-6E8A-4147-A177-3AD203B41FA5}">
                      <a16:colId xmlns:a16="http://schemas.microsoft.com/office/drawing/2014/main" val="4233806276"/>
                    </a:ext>
                  </a:extLst>
                </a:gridCol>
                <a:gridCol w="898786">
                  <a:extLst>
                    <a:ext uri="{9D8B030D-6E8A-4147-A177-3AD203B41FA5}">
                      <a16:colId xmlns:a16="http://schemas.microsoft.com/office/drawing/2014/main" val="3309932483"/>
                    </a:ext>
                  </a:extLst>
                </a:gridCol>
              </a:tblGrid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PAÍS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683266145"/>
                  </a:ext>
                </a:extLst>
              </a:tr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ECUADOR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43.587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31.565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40.843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1113910190"/>
                  </a:ext>
                </a:extLst>
              </a:tr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COREA DEL SUR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8.807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8.344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14.284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2781326458"/>
                  </a:ext>
                </a:extLst>
              </a:tr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 POPULAR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6.194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3.601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9.245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1063282058"/>
                  </a:ext>
                </a:extLst>
              </a:tr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COLOMBIA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3.919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4.269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8.502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2272703444"/>
                  </a:ext>
                </a:extLst>
              </a:tr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MÉXICO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3.719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1.985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7.546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3482488004"/>
                  </a:ext>
                </a:extLst>
              </a:tr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JAPÓN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7.018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5.004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7.347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3459786071"/>
                  </a:ext>
                </a:extLst>
              </a:tr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751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238285126"/>
                  </a:ext>
                </a:extLst>
              </a:tr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TAILANDIA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1.685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1.323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2.431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1026855465"/>
                  </a:ext>
                </a:extLst>
              </a:tr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2.274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2636844620"/>
                  </a:ext>
                </a:extLst>
              </a:tr>
              <a:tr h="3076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ESTADOS UNIDOS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2.026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1.597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2.032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2994328020"/>
                  </a:ext>
                </a:extLst>
              </a:tr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HUNGRÍA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1.461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464980303"/>
                  </a:ext>
                </a:extLst>
              </a:tr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ESPAÑA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2430825369"/>
                  </a:ext>
                </a:extLst>
              </a:tr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INDONESIA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1.042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1.028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4294538155"/>
                  </a:ext>
                </a:extLst>
              </a:tr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BRASIL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502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31452478"/>
                  </a:ext>
                </a:extLst>
              </a:tr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REINO UNIDO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561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772088678"/>
                  </a:ext>
                </a:extLst>
              </a:tr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ALEMANIA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2748271092"/>
                  </a:ext>
                </a:extLst>
              </a:tr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FRANCIS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398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2546426444"/>
                  </a:ext>
                </a:extLst>
              </a:tr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CANADÁ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376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3374600417"/>
                  </a:ext>
                </a:extLst>
              </a:tr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ESLOVAQUIA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3915802860"/>
                  </a:ext>
                </a:extLst>
              </a:tr>
              <a:tr h="18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POLONIA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1015674132"/>
                  </a:ext>
                </a:extLst>
              </a:tr>
              <a:tr h="3408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RESTO DEL MUNDO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284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1559015508"/>
                  </a:ext>
                </a:extLst>
              </a:tr>
              <a:tr h="3076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TOTAL, GENERAL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82.226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62.311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105.101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150" marR="65150" marT="0" marB="0"/>
                </a:tc>
                <a:extLst>
                  <a:ext uri="{0D108BD9-81ED-4DB2-BD59-A6C34878D82A}">
                    <a16:rowId xmlns:a16="http://schemas.microsoft.com/office/drawing/2014/main" val="1787541436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097EFAC2-9F46-4BB4-A9FB-4CC9218D2638}"/>
              </a:ext>
            </a:extLst>
          </p:cNvPr>
          <p:cNvSpPr/>
          <p:nvPr/>
        </p:nvSpPr>
        <p:spPr>
          <a:xfrm>
            <a:off x="4572000" y="646715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000" dirty="0">
                <a:latin typeface="Arial "/>
                <a:ea typeface="Times New Roman" panose="02020603050405020304" pitchFamily="18" charset="0"/>
              </a:rPr>
              <a:t>Fuente: Registros Ventas SRI</a:t>
            </a:r>
            <a:endParaRPr lang="es-EC" sz="1000" dirty="0">
              <a:latin typeface="Arial 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03B0288-F9B6-47D7-8738-F2D8AFE769A2}"/>
              </a:ext>
            </a:extLst>
          </p:cNvPr>
          <p:cNvSpPr/>
          <p:nvPr/>
        </p:nvSpPr>
        <p:spPr>
          <a:xfrm>
            <a:off x="4716016" y="163335"/>
            <a:ext cx="394909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"/>
              </a:rPr>
              <a:t>Ventas por País </a:t>
            </a:r>
            <a:br>
              <a:rPr lang="es-E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"/>
              </a:rPr>
            </a:br>
            <a:r>
              <a:rPr lang="es-E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"/>
              </a:rPr>
              <a:t>de Origen 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55BBD5AE-52D3-4277-A230-6E40C06033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3663694"/>
              </p:ext>
            </p:extLst>
          </p:nvPr>
        </p:nvGraphicFramePr>
        <p:xfrm>
          <a:off x="-330583" y="1253261"/>
          <a:ext cx="6852438" cy="5038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9944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BA66F5-C8C7-41FD-B270-81DB5FD74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895D272-1DFC-4E31-A20B-4B95D0A73E4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8"/>
          <a:stretch/>
        </p:blipFill>
        <p:spPr bwMode="auto">
          <a:xfrm>
            <a:off x="2195736" y="2060499"/>
            <a:ext cx="6000750" cy="40022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5ACE70E-DA0D-4F94-B6C7-506D196E9DA3}"/>
              </a:ext>
            </a:extLst>
          </p:cNvPr>
          <p:cNvSpPr/>
          <p:nvPr/>
        </p:nvSpPr>
        <p:spPr>
          <a:xfrm>
            <a:off x="2771800" y="596783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Fuente: AEADE (2016)</a:t>
            </a:r>
            <a:endParaRPr lang="es-EC" sz="1000" i="1" dirty="0">
              <a:effectLst/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C683E06-CD3E-4A97-BF3A-AA65B5136D3E}"/>
              </a:ext>
            </a:extLst>
          </p:cNvPr>
          <p:cNvSpPr/>
          <p:nvPr/>
        </p:nvSpPr>
        <p:spPr>
          <a:xfrm>
            <a:off x="1324089" y="1265240"/>
            <a:ext cx="77440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"/>
              </a:rPr>
              <a:t>Venta de Vehículos de la UE VS Mundo</a:t>
            </a:r>
          </a:p>
        </p:txBody>
      </p:sp>
    </p:spTree>
    <p:extLst>
      <p:ext uri="{BB962C8B-B14F-4D97-AF65-F5344CB8AC3E}">
        <p14:creationId xmlns:p14="http://schemas.microsoft.com/office/powerpoint/2010/main" val="4166102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9017F-F530-4898-A58C-6C82533F6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F3F1069-3BB9-4957-882E-8DA9F17F3A61}"/>
              </a:ext>
            </a:extLst>
          </p:cNvPr>
          <p:cNvSpPr/>
          <p:nvPr/>
        </p:nvSpPr>
        <p:spPr>
          <a:xfrm>
            <a:off x="4739000" y="22338"/>
            <a:ext cx="4046909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Precios Vehículos Importados VS Ensamblados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979406"/>
              </p:ext>
            </p:extLst>
          </p:nvPr>
        </p:nvGraphicFramePr>
        <p:xfrm>
          <a:off x="1142155" y="1435914"/>
          <a:ext cx="5059910" cy="1296143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1011982">
                  <a:extLst>
                    <a:ext uri="{9D8B030D-6E8A-4147-A177-3AD203B41FA5}">
                      <a16:colId xmlns:a16="http://schemas.microsoft.com/office/drawing/2014/main" val="1655197055"/>
                    </a:ext>
                  </a:extLst>
                </a:gridCol>
                <a:gridCol w="1436362">
                  <a:extLst>
                    <a:ext uri="{9D8B030D-6E8A-4147-A177-3AD203B41FA5}">
                      <a16:colId xmlns:a16="http://schemas.microsoft.com/office/drawing/2014/main" val="563672969"/>
                    </a:ext>
                  </a:extLst>
                </a:gridCol>
                <a:gridCol w="870522">
                  <a:extLst>
                    <a:ext uri="{9D8B030D-6E8A-4147-A177-3AD203B41FA5}">
                      <a16:colId xmlns:a16="http://schemas.microsoft.com/office/drawing/2014/main" val="284715179"/>
                    </a:ext>
                  </a:extLst>
                </a:gridCol>
                <a:gridCol w="870522">
                  <a:extLst>
                    <a:ext uri="{9D8B030D-6E8A-4147-A177-3AD203B41FA5}">
                      <a16:colId xmlns:a16="http://schemas.microsoft.com/office/drawing/2014/main" val="797068925"/>
                    </a:ext>
                  </a:extLst>
                </a:gridCol>
                <a:gridCol w="870522">
                  <a:extLst>
                    <a:ext uri="{9D8B030D-6E8A-4147-A177-3AD203B41FA5}">
                      <a16:colId xmlns:a16="http://schemas.microsoft.com/office/drawing/2014/main" val="1601028509"/>
                    </a:ext>
                  </a:extLst>
                </a:gridCol>
              </a:tblGrid>
              <a:tr h="43012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SEGMENTO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ORIGEN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HASTA 16.000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 16.001 Y 20.000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 20.001 Y 26.000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0627872"/>
                  </a:ext>
                </a:extLst>
              </a:tr>
              <a:tr h="28867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AUTOMÓVILES 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ENSAMBLADO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425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16.200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2.923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9233857"/>
                  </a:ext>
                </a:extLst>
              </a:tr>
              <a:tr h="28867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IMPORTADO 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7.108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13.110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2.218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995712"/>
                  </a:ext>
                </a:extLst>
              </a:tr>
              <a:tr h="28867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 UNIDADES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7.533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29.310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5.141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3468162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374163"/>
              </p:ext>
            </p:extLst>
          </p:nvPr>
        </p:nvGraphicFramePr>
        <p:xfrm>
          <a:off x="3071818" y="2935599"/>
          <a:ext cx="5714092" cy="1380685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632597">
                  <a:extLst>
                    <a:ext uri="{9D8B030D-6E8A-4147-A177-3AD203B41FA5}">
                      <a16:colId xmlns:a16="http://schemas.microsoft.com/office/drawing/2014/main" val="616744877"/>
                    </a:ext>
                  </a:extLst>
                </a:gridCol>
                <a:gridCol w="816299">
                  <a:extLst>
                    <a:ext uri="{9D8B030D-6E8A-4147-A177-3AD203B41FA5}">
                      <a16:colId xmlns:a16="http://schemas.microsoft.com/office/drawing/2014/main" val="2631730139"/>
                    </a:ext>
                  </a:extLst>
                </a:gridCol>
                <a:gridCol w="816299">
                  <a:extLst>
                    <a:ext uri="{9D8B030D-6E8A-4147-A177-3AD203B41FA5}">
                      <a16:colId xmlns:a16="http://schemas.microsoft.com/office/drawing/2014/main" val="2109231792"/>
                    </a:ext>
                  </a:extLst>
                </a:gridCol>
                <a:gridCol w="816299">
                  <a:extLst>
                    <a:ext uri="{9D8B030D-6E8A-4147-A177-3AD203B41FA5}">
                      <a16:colId xmlns:a16="http://schemas.microsoft.com/office/drawing/2014/main" val="1862665120"/>
                    </a:ext>
                  </a:extLst>
                </a:gridCol>
                <a:gridCol w="816299">
                  <a:extLst>
                    <a:ext uri="{9D8B030D-6E8A-4147-A177-3AD203B41FA5}">
                      <a16:colId xmlns:a16="http://schemas.microsoft.com/office/drawing/2014/main" val="2803768058"/>
                    </a:ext>
                  </a:extLst>
                </a:gridCol>
                <a:gridCol w="816299">
                  <a:extLst>
                    <a:ext uri="{9D8B030D-6E8A-4147-A177-3AD203B41FA5}">
                      <a16:colId xmlns:a16="http://schemas.microsoft.com/office/drawing/2014/main" val="1974169614"/>
                    </a:ext>
                  </a:extLst>
                </a:gridCol>
              </a:tblGrid>
              <a:tr h="39859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SEGMENTO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ORIGEN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HASTA 16.000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 16.001 Y 20.000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 20.001 Y 26.000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 26.001 Y 30.000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51919699"/>
                  </a:ext>
                </a:extLst>
              </a:tr>
              <a:tr h="26844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CAMIONETAS 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ENSAMBLADO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826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4.083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67824522"/>
                  </a:ext>
                </a:extLst>
              </a:tr>
              <a:tr h="2684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IMPORTADO 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2.171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2.111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0589128"/>
                  </a:ext>
                </a:extLst>
              </a:tr>
              <a:tr h="33119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 UNIDADES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2.184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1.053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6.194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2438307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01978"/>
              </p:ext>
            </p:extLst>
          </p:nvPr>
        </p:nvGraphicFramePr>
        <p:xfrm>
          <a:off x="1771693" y="4595192"/>
          <a:ext cx="5956908" cy="1642120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1701973">
                  <a:extLst>
                    <a:ext uri="{9D8B030D-6E8A-4147-A177-3AD203B41FA5}">
                      <a16:colId xmlns:a16="http://schemas.microsoft.com/office/drawing/2014/main" val="3974816111"/>
                    </a:ext>
                  </a:extLst>
                </a:gridCol>
                <a:gridCol w="850987">
                  <a:extLst>
                    <a:ext uri="{9D8B030D-6E8A-4147-A177-3AD203B41FA5}">
                      <a16:colId xmlns:a16="http://schemas.microsoft.com/office/drawing/2014/main" val="4040026111"/>
                    </a:ext>
                  </a:extLst>
                </a:gridCol>
                <a:gridCol w="850987">
                  <a:extLst>
                    <a:ext uri="{9D8B030D-6E8A-4147-A177-3AD203B41FA5}">
                      <a16:colId xmlns:a16="http://schemas.microsoft.com/office/drawing/2014/main" val="3646119349"/>
                    </a:ext>
                  </a:extLst>
                </a:gridCol>
                <a:gridCol w="850987">
                  <a:extLst>
                    <a:ext uri="{9D8B030D-6E8A-4147-A177-3AD203B41FA5}">
                      <a16:colId xmlns:a16="http://schemas.microsoft.com/office/drawing/2014/main" val="3109745247"/>
                    </a:ext>
                  </a:extLst>
                </a:gridCol>
                <a:gridCol w="850987">
                  <a:extLst>
                    <a:ext uri="{9D8B030D-6E8A-4147-A177-3AD203B41FA5}">
                      <a16:colId xmlns:a16="http://schemas.microsoft.com/office/drawing/2014/main" val="2329632468"/>
                    </a:ext>
                  </a:extLst>
                </a:gridCol>
                <a:gridCol w="850987">
                  <a:extLst>
                    <a:ext uri="{9D8B030D-6E8A-4147-A177-3AD203B41FA5}">
                      <a16:colId xmlns:a16="http://schemas.microsoft.com/office/drawing/2014/main" val="2167080533"/>
                    </a:ext>
                  </a:extLst>
                </a:gridCol>
              </a:tblGrid>
              <a:tr h="5262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SEGMENTO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ORIGEN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HASTA 16.000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 16.001 Y 20.000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 20.001 Y 26.000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 26.001 Y 30.000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94266576"/>
                  </a:ext>
                </a:extLst>
              </a:tr>
              <a:tr h="35438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SUV´S 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ENSAMBLADO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1.455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1.148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8.453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3763848"/>
                  </a:ext>
                </a:extLst>
              </a:tr>
              <a:tr h="3058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IMPORTADO 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3.018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6.006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03334404"/>
                  </a:ext>
                </a:extLst>
              </a:tr>
              <a:tr h="4556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 UNIDADES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2.250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4.166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14.459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18532864"/>
                  </a:ext>
                </a:extLst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636" y="1492553"/>
            <a:ext cx="1823553" cy="1219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919998"/>
            <a:ext cx="1309731" cy="1311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329" y="4933681"/>
            <a:ext cx="1057310" cy="965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1568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0A5666-09F3-4493-A77F-484552F75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56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C95F0CC-9C09-42EA-9AB3-D3E6AAE68D02}"/>
              </a:ext>
            </a:extLst>
          </p:cNvPr>
          <p:cNvSpPr/>
          <p:nvPr/>
        </p:nvSpPr>
        <p:spPr>
          <a:xfrm>
            <a:off x="1942799" y="1165974"/>
            <a:ext cx="625004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"/>
              </a:rPr>
              <a:t>Cifras de Importación de Vehículos 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76719E7E-BD52-4D9E-A42F-143BD3667C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0471763"/>
              </p:ext>
            </p:extLst>
          </p:nvPr>
        </p:nvGraphicFramePr>
        <p:xfrm>
          <a:off x="1942799" y="1682035"/>
          <a:ext cx="6452951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E53466F1-BA3E-4BD1-8C03-5D5C08D72E2C}"/>
              </a:ext>
            </a:extLst>
          </p:cNvPr>
          <p:cNvSpPr/>
          <p:nvPr/>
        </p:nvSpPr>
        <p:spPr>
          <a:xfrm>
            <a:off x="3081274" y="468207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Boletín AEADE (2018</a:t>
            </a:r>
            <a:r>
              <a:rPr lang="es-EC" sz="12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C" sz="1200" dirty="0">
              <a:latin typeface="Arial 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5C637A5-5D5D-4C97-BB17-D3C24E04D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274" y="5099158"/>
            <a:ext cx="1890787" cy="1257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5472FF0-290F-4C58-BD21-4A260BE3A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21" y="5093897"/>
            <a:ext cx="2095622" cy="1257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147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6" name="Picture 6" descr="http://www.lacamaradequito.com/typo3temp/pics/3685b7d250.png"/>
          <p:cNvPicPr>
            <a:picLocks noChangeAspect="1" noChangeArrowheads="1"/>
          </p:cNvPicPr>
          <p:nvPr/>
        </p:nvPicPr>
        <p:blipFill>
          <a:blip r:embed="rId3">
            <a:lum bright="20000"/>
            <a:alphaModFix amt="70000"/>
          </a:blip>
          <a:srcRect t="35578"/>
          <a:stretch>
            <a:fillRect/>
          </a:stretch>
        </p:blipFill>
        <p:spPr bwMode="auto">
          <a:xfrm>
            <a:off x="2532554" y="2179224"/>
            <a:ext cx="5391140" cy="3849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Rectángulo"/>
          <p:cNvSpPr/>
          <p:nvPr/>
        </p:nvSpPr>
        <p:spPr>
          <a:xfrm>
            <a:off x="1251107" y="1439413"/>
            <a:ext cx="3147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932162" y="2764646"/>
            <a:ext cx="500066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El objetivo del presente trabajo fue analizar  la influencia del Acuerdo Multipartes Ecuador – Unión Europea en las importaciones del sector automotriz y la producción considerando la subpartida autopartes, mediante la utilización de herramientas estadísticas, resoluciones, y boletines de las distintas cámaras de comercio y asociaciones del sector automotriz. </a:t>
            </a:r>
          </a:p>
          <a:p>
            <a:pPr algn="just"/>
            <a:endParaRPr lang="es-ES" sz="2000" dirty="0"/>
          </a:p>
        </p:txBody>
      </p:sp>
      <p:sp>
        <p:nvSpPr>
          <p:cNvPr id="25602" name="AutoShape 2" descr="data:image/jpeg;base64,/9j/4AAQSkZJRgABAQAAAQABAAD/2wCEAAkGBxISEhUSEhIVFRUVFRUVFRUVFRUVFRUWFRUWFxUVFRUYHSggGBolGxYVITEhJSkrLi4uFx8zODMtNygtLisBCgoKDg0OGhAQGy0dHyUtLS0tLS0rLS0tLS0tLS0rLS0tLS0tKy0tLS0rLS0tLS0tLS0tLS0tLS0tLS0tLS0tLf/AABEIAOEA4AMBEQACEQEDEQH/xAAcAAABBQEBAQAAAAAAAAAAAAADAAECBAUGBwj/xABDEAACAQIEAwYDBwICBwkAAAABAgMAEQQFEiEGMUETIlFhcYEykaEHFCNCkrHBYoJS0SQzRGNyk6IVF1NzdIOy4fD/xAAaAQADAQEBAQAAAAAAAAAAAAAAAQIDBAUG/8QANBEAAgIBBAADBQcEAgMAAAAAAAECEQMEEiExBUFRE2FxgZEiMqGxweHwBhRC0SPxFSRS/9oADAMBAAIRAxEAPwAmW5RBicXilnmMQWSQqQyLcmVwR3xXLCEZSduj7bVazNpdLheGG9tK+G6+yvQ6bJeE8JFOkkWKMjoSwXXE19iDcKL9a6IYYKSakeHrfF9XlwSx5MW1Pi6kvzLGccYwwSmFUkmddmEYFlPUXPMjrYbVpPURi67ObR+BZtRiWWUlCL6vz95fybivCzYeWYB7woXkjIGvSATdd7G9j1+VR7dSTa8ic3g2bBmhilT3Ok/L8rRq5HnUWIgOIjR1Qa9mChu5z5Ej60LJvjZlqdDLTZvYyavjrrn5FfLeMsNNhpMVZ444m0t2gXUSQpAUKxvfUAPM1Cypq+jpz+FZ8WeODiUpdV8/VL0ML/vJjvrbDYgRE2D6Vt+9j6A0vbqujrf9P5b2rLBy9Of+/wADoM14lw8GHTEsxZJADGFHekLC4sDa225va1XLIkrPO0/h2fPneFKnHu+l/PccNxfxjDjMIYljkjfWjqHAs6i9yrD1Hz2vWGTIpI+i8O8KyaTUb21JU1x5P3nYJxDBgsvwrzE3aCIIii7sRGt7A7WHUnbceIrRTUYKzxnocur1mWOPyk7b6XLMjA8f4d5LTRyw6/gd7aAOhaxvp89xVLUrhVRpl/p3PGLnCUZteSu/h8fcbWY8WYfCSJBKrjWurWAuhRdh3u9f8p5A8xTyZFGVM5NH4Zm1OF5MdcOq8/L3V5+obh3iJMdG0kSMqo5js2m5sqteykgfFRjmp2R4hoMmjmoTabavj6DniKMYsYJlcSFNasQvZuLE2U6r32bp+U09637RLQ5Hpf7lNON01za+PFenn5gs2zuOKeHDlHaSc90IFIUAganuwsOZ2v8ACap5FFpd2Th0GTPhnmTSjDu759y4f8aNLsbVpuOHaDKU7FQ4SiwofTQMiUp2TREpRYUQK0xEdFMQ+igBdnQFC02oAE4polgmqiWefZJleGxGLxa4k2VZHK9/RuZXB367V5WOMZSe4+/12r1On0uF6dW2lfF/4o6/JMiwGHlEkLjWQVH4wa+roBfnXTCGOLtP8T57Wa/X6jE4Zo/Z7+7XRh/ZsB97xauQJd7X+LaR+1t76L+1Y6d1J33/ACz1fH4uWlw7Pufh0tv4XRdxcmAK5h91U9uMPiO1YCTQd+9a507sLiw6G1EnBqW3syww10Jab27+xujtXF+739eobgTFomVSFmACmfVcju3Fxf1BHzox1sZPjEJS8RikrvbRznDeYJBlc7PEkt8QihHF0LdmhBYeAsT7Coi0oO1fJ6mvwTz+JY4wk4fYbtd1b6+ITPo8YcAsk0sKQkRdnh4kA1BipQaulh3rAn4aqan7NW1XoYaKWjWvcMUJSmt1zk+u7+r4tpdlbOyOyyrtP9UIxqvyt2kfaX/ttUS6jZ06S/a6zZ96+Po6/E6T7UcRG2FjHd1doDHbnp0tqtb8treXKt9RFKKPH/px5HqZ91XPxtV8/wBzns/lBky3tP8AVLh8ON+WxGu/tov5Vk404buqR6Wlblh1ixff3T+PTr8br3nS/ar2YwkQOnX2ilAOg0t2hH9PL3tV6hpo87+nI5FqJbetvPxtV8/3OfzKDtMVliTDVqhwqyBuvfOoN+xqJr7UU/RHo6TJs0+rnjfU519OKPXY41UWVQB4AAD6V0VR8i5OTtuziPtHiMTYbHoDeCUB7cyjG9vmCv8A7lY5eKke74LJZVl0kuprj4r+X8huHgMZmmIxYs0eHUQwnoSQQWB/5ntIKIvdNyHrL0vh+PT9Sm90v59PodpKtbo+fYHRV2TQgtFioYigBtNADFadioiUp2KhtNFioQSiwodkosdFd1q0Q0Q00WTQ7RU0xtHFZbw7gcc08i/eFKzur6mjsXJ1ErZTtv1rHLoVCrffJ7uH+pdUo7YqNR46flx6mrl/AmFikSVDLqjZXF2Ui6m4v3eVZrTxTvkM39QarNjljko01T4fn8y9nnAWFxT9qxeN23fQVsx8SrA7+YtWc8Sk7L0XjWo02NY1Ukurvj6NFTERYPKYliMTyLiW7Jj3WZ7i1nuQAtmOwHU106fS701H05s4dd4tmy5I5Mjqn9muk/55kY/s4wSyaiZWHRGZdI8NwoYgeZ9b1zrTxPSn/UWrcNqpP1Sd/nX4fAo8KYHBYvBzRRLOIml73alNYdUQhkKbeHPz6V1ZdF7H7End8nnrx7PnzR1KpOPHXDXv5fqWYOAcKFKu8z7WUs4/D3BOgBbAm2/OudaaJ2z/AKi1LknGMY+tLv48k+I8uw0OAEcqyyRxFQmnSZl1NpBU2A21W36eNb49KslYzg/8vmw6iWqjSb7SXD+V/qVMs4EwjRA3mPaBGDEoGQEXCgBbDnvWL0kY2mzvl/UmrnJSSil6U/P15Cx5QmN1wrHfC4a0Uc5b8SSRBpfs9raQQQTyJHy6cmGCxxjPv8keZp/EdRi1M8+Li279Hzb49E+ufgw+X/Z5hYyrs0kpW3ccroFuVwqgkeV7eVccdPFS56PVz/1BqsmNxilFvtq7/FuvzNPG8PRS4iLEOX1xadOkgKdLFhcEb7nxrWWOMpbjztP4hmwYJ4IpbZXd98quOToopKGjlTOZ+0DNsPFhZIZidU0biJQCbstrHVay2Yqd/Cscs0lTPY8G0ubJqI5MfUWrfu/dWW+AMqOGwcasLO95XFrEF+QPmFCj2oxRqJn4tqVqNVJxdpcL5f7ds6E1oeaDNqYgEklUkQ2Ib0APagYtNFiGtTsKItQIHVCJq/jSoaYJxVIhjBRQA5Wiwo4TgiWRYceYkDyfeZezUkAM1hpBJIFr+dd+oScobuFSOXC2lOvVlXHnFwwNPNmyx4kKX+7AxEXHKMKrEE+xH71UfZzltjjuPrz9RPfGO5zp+nB3/DeOfE4SCd7B3jBa2wvyJA6cr152aCx5JRXkd2OTnBSOT+1Xlg9/9pH8V16H/P4HLq/8fidw771xJHTZ5dwNiGjyrGSIdLo0jKdtiIUIO9erqoqWogn7vzPP0zawya95Zy+LMsThBifvvZkIxRFQd/RfvSP0JIPQgC1RN4ceTZtsqPtZw3XQ0vEWIbKfvIfTMGClwF3tKFva1rlTvt41SwwWfZXH7EvLJ4t3mWcfn2KVcLBh2Hb4pUBkYA6BZbta1r3JN7GwB2vaoWHG90p9RL9pNNRj2w+eJmOVouK++tiowyiaORAuzbXU3JG+21rEjmLis8XsNQ9mza/JmuT2uFb925eYLiTN8UMVhUwsgUYhSQGAKnVyduuwN7Dwq8OPG8cnNdEZJzU4qPmCxs2OwOJwvaYs4iOeQRurIq2uVBsN7fFcWtypxWLLCVR2tKxSeTHKNytNnocdeazuQRo1JBKgkciQCR6HpUNI0UpJUmFV6KFYi1FBYJ2qkiWyuRVkElak0NMKGqaKEWoAnakOiBWnYqIFaqySOmgQ2inYUPopWFDaaAo82yzB4gYLMVjSRZGncoNLKzLddWjqbrqAtXpzlD2mO+qOFRlsnXdsqYNsM2CMGGy2R8X2LLI7Q3KNp/EftG3B+LSosbkCqlvWXdOdRv1/QUdvs9sYfar0O4+zzF6sDEhR0aK8bB1K3I711vzFmG/rXDq41lbu75OzTS/40qqij9o+Uy4jDq0ALSQyCQKNywsQdI6kbG3WxrTR5IwnUumqMtTByj9ntGa32jEoUXBz/eCttGm6h7fqIv001r/Y825LaR/deW12DynI5cPlOIjdT2sqSuUG7AlAqrYczZRt508mWM9RFrpUTDG4YmvPk1uGIWXLo1ZWVhE4KkENe77WO9ZZmnmb95pjTWNL3HJx4GX/ALFaPs5NfaX0aG127VTfTa/Leutzj/c3fH7HNsfsarn9zWzrByRLl+NgjaRsMqCWMA6iCiE2HPbvA7G1wehrHHJSeTHN1fTNprbsnHmuyXE3EL5pEMHhMNPeR0MjSpoSMKdXeIJtuBufDa5NTgwrTy9pkkuOq8ys2V5o7IRfPqXM5yxkzDLVRGKRRlC4UlVCrpGojYcutRjyJ4clvllZIP2kK8h+PMI7S4DQjMFxKliqltI1R7tYbDzNPSzSjO35Bng2416naqtcLZ1JBdNSVQrUASApDIOtNMTRB0ppktA9NVYqJAUhk0Wk2NINUlEWFMTIFadiocLRYULTRYEbUAMaYmeW5Rh8ZjJsVpx8sQimZQBqcWLva3eFraa9Wbx44xuCdo86KnOUqlVM6XJMgxcUySS5jJMi6rxMrANdSBclzyJB5dK5suXHKLSgk/X+I2x45qVuVm5gM2in19k4fQ2h7AjS3huKwljlCtyqzdTUugSZzAxmUSAmAEzCzdwAEm+2/wAJ5X5U/ZSSXHfRO+PPuKsXFGFd440mDNMCY1AbcDVcnbu/C3O17VbwTSba6J9rFtJPsqZlxfg4HMck4Dg2IVXfSfAlQQD5c6uGmyTVpESzQi6bLa5vC8RnWQNGAWLi5ACi7XHMEeHOl7OSlta5Demrvgx5uLcEpXViAAwuCFdrDxIVSR71qtPkadIz9rC+WdFh3j7ISLKrxEFxICNFhzN+lrG/hauZ3upqmdCSStO0UsNx9gGfs/vIuTa5WQJ+srpA872qpaLKle0cdVjurNzOM3gwsfaTyKi8gTclj4KouW9hXNjxTyOoqzec4wVydGdkvF2CxT9nDOC55KyuhawudOoDVsCbDwrXLpsuNXJcGcM+ObqLOgArmNyRWgBtNADaqYhjQAxFAEWWmJocJSsKJgUWMVACtQA1qAFagBiKYESKBEWFMR5Fw7khxM+MIxE0OnEMLRMV1XeT4vG1vrXs5cuyEOE+PM8qEN0pctcnYZDw+2Hk7Q4rES3Urolcsu5B1W8dvqa48ubeq2pfA6cePa7tszfs1/2z/wBS381prP8AD4E6b/L4lDL2vPnVv8Dj5LMDWk/u4f56ERf2sgTgnLoky/7ysSmfTOwcqC4ZNaqFJ3XZRy8TRqZyeXY3xwLBBLHuS5DfZxgYjg+0KqzyO/aMwDE2YgKSelrG39RpauUvaV5Ienitl+pjYZFibNoY9ohG5CjkraW2HhzI/tHhWzuSxSfZkqW9Lo6H7OMrgbCxhkRu0Vy+pQdR1kFT6AWt5VzazJNTfuN9JCLSRyjzNHluOhjJMS41UU3v3CWvv4HRH+rzrpSUs8JPvaZNtYZxXVnSYzLsXJgvu4y3DpH2Y0SfeI7pYAiS5HPqTfe5vzrmjkxxy797b+H4HRLHN49mxV8SOJkWNMuhmwxxeNRG7KNZV7MKrEBnbdW7sYPX4Dci1EU28koy2wfbrkJNJQjJbpeQLNmxJzLLnxMEMBMhCrE2tyAy37RhsRvtbxanj2ewyKDb+Ip7/bQckkeqWryj0CLtQBAmmIVADigBUAPSGKgBUAKgB7UAK1AEaYhWoAa1AESKYqPN34HcSSvHjpYu0kZyEUqN2JF7OL2vXqrVLak4p0ea8D3NqTRdynheeKVJWzCeVVJJjbVpbYixu58b8ulZ5M8ZRaUEv58C4YnF3ubBvwfIk0kmGxskCzNqkQIG3JJOltQtzNtri9P+5TilON0HsWpNxlVhcr4TTDjEhZmYYhNHeF2XusCxa/fJLk9KU9Q57bXQRxKF0+y/kWAGEw6QB9ejV3iNN9TFuVz42qMsvaTcuhwWyO05t+G5IWf7pi3gjc3MekOAf6TcW/fYb10rMpJb42zncHFva6IPlSYbB4lVJZnjkMkjfE50N9Nz8zVb3PJFsmtsWV+Fchnkgj7DGyQLKp1qF1i5JBKHUCtwBy+dGfLCMnujuorBCTSUZVZ3eX8J4aPBtgbFke5djYOz7d/wBGlbeGkc686epyPJ7XzPQjhgsfs/IxRwHiCgw0mZSthRb8IRgMVB7qayx2G3QjbkK2/vIXvUFu9TL+1lWxze30NLPeDVkOHlwsxwsuGTs42C6x2YBAUgkeLb731G4NZ4tVtUozW5PlmmTT204va0UMZwHLK0czZjIcVG1xMY1KgD4VSIMAtjc8ze5uPDSOsjFOKgtr8r/UiWmcmpOXK8/wBjui9cFHWRJoAVACoAekA9Ax6AFQA4FACtQAqAFQA1qAERQA1qAFamI84zXGypLN2s8uHIf/R27MHDFbDT2jBTck3vci1bNvz4MUk+lf5mriM7cM6xwmXskVpWV1UDUuoCO/xnTv05jeqbIS9WQfiEsfwIWmAiSViGCELICUVQd2cgE229aL9EG31dFaXO9LzbSMdWHVIzpXvzJcKLgFfPUTax9Ke6rFtuvmQxGfaFk7WIo8fZkrrBUrI2lW7TkFuDckbWqt9dk+zuqYfA4gzKSV02Nu66ujbA3R15jfyrSE7M5woyps4jJKMgMZkMLEuhJJOgkxcyl9r/AEpLNTH7Dg0uF8yQyCKLD7I0iqFkQFSgb44rXRSRz35jass2Vyv+M2w4kqLOB4lm7CAtAZJpzMFCOihuyPMk2CjmP7b73rBM3aLOI4nMcyxvFZWlWFSZUEhLGwcQ8zHc/FfztTEU4eKJRFIZVAc4mSCHvoACC2zMdgEC7sedIYbAcSARLGkbyTCX7uEMwk1ME7QuZ9wV073tfpagArcQM5VSkkLJjIIHUMjajIuqxNjdCCOViRblypDLeC4geRlZcM5gaRolmDAm6llLtGBdY9Skar+oFAEMJxOX7Jzh2WCdxHFMXUklrhC8fNFa2xueYva9IY+ScTfeZNKxWUmQahKjOhQkfjQ/FHe23PmPGgDohQA4pDHAoAVAEqAFQAzuBzIHqbUm0uwECDy3oTsB6YDUARoAVAHD4zJZGMqLiWWKZmLoUVyNfxiNye6D4WNuldWzjs5N6volLkRBbsJjEsiJHIugPcIuhWUkjS2na+/IbUbfQe71Vg5MhKn8CZoQYkicBQxKxghGVjbS4BIvv6U9no6Fv9VY0+Qhi5EjAs0LK2xZGgXSrXPx3638TRsFvHGTP33adu1fQNaoFVVjJITs7m6m5uCd70bX6huXpwTyzLRB2huC0jBm0oI0FhYaUBNvPfeqhGiZzsowZC5kPZsdBkMmgIt9ROor2nPTfe31p7VHt8C3OXCXPRoYDhhlnjmklLdm5cDQBJexAVpb3KjVyt0FYz+0bw+z/OC7heHuxMP4pdYGmKAoB3Zh8JIO9jc363rOKNJMzpOGjdtM9h2/3hfwlLa9euzve7qDyG3Tnaq2k7gknD99VpSPxziI7ordm7atYYH41OoixtTcRbiGOyt440dWkklWbtO0iSP8O6FDpgvZo7bFb33vek0NMlk2USSa5Ji6k4uLEKXVVdxEir3kU2QE3AHMACooqzRwWQvGyquJfsFkaVYQoU3YsxRpAbtHqYnTb1JoodkMJw0U7KM4hmggcSRRaFDArfsw8t7sq32FhyF+VKh2EwnDRWeOaSftOxLlCYlWU61ZbSzA3kADHoOQvRQzoxSAcUhkxQBCSRV5kD+fQdamU4x7dBQI4k/lU+rd0fLn9Kxeo/8AlfXj9/wK2gmcnm3svdHz5/WueWaT7f04/cdA7KOSj1tcn1NYOcV5FUDMwQ6wLf4gOo9PHzox6hQla+YnE1AeteuZjGgBUANQBgFdz6mu3yOHzHLUARNAECaYiBNMRXlltVKJDkbWBxaJGrEC5HT61yzhJyaOvHOKimWsPjA1RKDRpGaZKeLbalFjkihItq1RkyKimIKopDCA0h2EU1Iwq1LLRO9IYmcDmQPWplOMeW6GkQM5/KpPme6Prv8ASueWoX+Kv8P3/ApRIsxPNvZdvrz/AGrCeaT7f0/n+iqBhgOQ9+p9T1rB5EuiqINNWMsw6BNNWEso6AvNWEso6K8mJHK/OsvbK6HtNnKptUY/p7vy5fS1fTaTJvxJnPJUy3XSIVADUAYzjc+tdaORoGbVRBErQANxTQmUsRNatIxMZSooaizAeJsK24ijHmTNTSQAp6bVz3bs66pJM0cuQm1Y5GbY0bQWuU6jLxYANbx6MJUmAQ1bIRaAFqgsamIIoqSiRk3sBc9egHhc1zZcyg67ZpGLY+/VreS/5nf5Wrknnk/Ovh/v/o0UURBUchv48z8zvXO8iXJdEGmrGWYdAmmrGWYdAmmrCWUdFeTEgczWEsyKUSpJjvCsJZmUolaTEMetZObY6Ak0IZvcO4jfT4j6ruPpf5V9F4VltbTmyqmb9e0ZDUAKmBivzPrXUjjZBlqrJoeOMmk3Q0rAYkWqokyMnFGuiJzTNDLcMI3OpQxA69D/APv2rHJPcuDfFDZLnkjNJdrmklSG3bNHBTgCspxbNoSRZkzDwrNYzR5DOllJNbpUYN2PGTSY0WY2JqWiky0i1m2aJE7UhgEewPmzfQ2/YCvF1GSpy+P7HRBcIi01cUsxpQFpqwllHQCTEgczWMsxW0qSY7wrCWYpRK0mJY1i5tjozMzzeHDjVNIqX5X3J9AN62waXNnf/HG/y+onJLsz8XxRAMNJiI3RghKgMwTUy2JVdRFzY3AHPlW8PD8izxxZE1fdc8Cc1ttHB4LiDNMdJpicoCx+BdKILcnkIPT3uR5V7s9LotLC5pfPlv5GSc5M7rIY8TErfesSsxv0VQE25agBc3B+YryNRix5Y+0wwcV0vNyfuXNccmik06bOlynE6WuOhvbzU7j96NK5YM219oU/tRtHaBgdx1r6lcnMKmIVAGM/M+tdSORjikxh0cAVDVstOkZ+LreJhMypomvfkQRYdfWt1JdHO4u7NhsRdRe2o+A5DwFcu3n3HXu457K0iVomQ0RZrC5Nh1J2HzoAFFiw3wK0nmo7nr2jEKfYmlLgtRZP7zZ1V1A1nSpDBt7EgMLC17dL1Nj2l/RSsKCRmkxouxm9ZM1QTTSsdGXiH0lgejX9m3r5zxF7Mj+p04uUUJccOm9eRLN6G20qyYpj1rJzbKoAz1IyGuigAZhJII2MKhpLWQMbLqOwLdbDntvtW2nxrJkUXde7l/IUnSs8/wARwYzh5sVjF7Qd+Wylyi7nnq22BttYW8BX0H/k1BrFjxNLpXx+FfrZjs43NkcrxMeFnkw+HjjlAUh8TN8O++krazr+XSCLlW8Nu7T5MuTGpyjy/JESS6/E28DmMEGFMMTaGiQ76ba2Tm5tbUWtc+tr15Oq8P1Ptva5Y3GT+ifl8jWE4y+zB8lfhrOJMUshYAPGwcaW063sxS4HPYMCTzsvUbGoxf20oyg3TtK+a6uvwaFjlvtSOvwWJB0OpuCFYHxBAt9LV52Sc3lbydrj6cGm1JUjuMonDR2vcqdPtzH0Ir6jSz34kzkl2Xa6SRUAYrDc+prrT4ONrkkFqbKSJNekNlPFSAC1axRlNlkQKUVmFja7N5X2PyrPc02kaqKaTZQOJjJ/CDSeaC6/8wkJ9aq358BsISaz8TrGPBBrf9TDSP0mlu9EPaitJLCpvbUw5NIdZB8RfZfYCipMfRSxueedaRxCOfw2cGTGRJ0DBv8AqA/k1tPHtxtjPSGO1ciJYSGPrSkxxRZjWs2zRIKKQzLz2AldQ9D89v5+leR4tp3kx712jbDKnTOcMlfLUzsBmQnlVxx2FhocC7m2/oAb/IV24tJKXSM3kSLM2TuouQw8yNvoTW8/D5xVkrKZsysNj9LWPzHI8v8AKsMEcMJNZl8Hb79OCpOTX2TleIp5Uwsjo4DAaWKoveIdonBRrgixXx+Hpeu7RRjqNUozt31b5XFqvfx/3ROVOMfsmbkWuZV7KIPJGgIBKgBVbvOVJu7lmJO+1zbnt72m08IwnHJKlJtP1+HuS/0YahPHKO1eSf15+ZLMXxag9qJUX4SpDrH4AWO3v1r0MGn0mLF7NNNe98nLPJklLcUuGZexxiLyWS6EDlc7r/1AAeteRrsUcuinGPOx2vh/1Z6Unbhk63Ln4rv9BuJ8zxCzPEJWEYtoVe73SLgEruefU1r4NpdNPAsrgnLzb55+fROr3KSd8NX+j/FHd/ZBm97xE/ELf3J3l/6S3yFejq4f5I44dnqVcJoKgDNK7mtznoGdqYiqcyQ7JeQ/7sXHoXNkHuadV2OijOjv8RWMeA7729dlU/qqlkroh40+wUssQtqvIRyMh12t1VfhU+gFJKTNLKmKzvzq44hWZOJzcnrWyxAZk+Yk9a0UBmXjMyA5mtYwAo5FjL4kP4A2/j62NGWNwoZ7fh5Q6hhyYAj3FeZ0TRZhqGUi3a1Zlkb0xDlLixFwedKSTVMpHPY7Im1XUEgnmN/mK8DP4Y99w6OmOXjktYHIrbtt8ix/ha6MHhyjzIiWRs2oIVQWUAD9/U9a9KMIxVRVEWEq6A4ziuOPD3dmCpuwJ8PzLYbncivE1fh+TJOsUbNYZEuzhYMfhsWZ4ELDtF1amBALEaSygnbYJtYcqnJpdToPZZslcPpendP42/NmyccsHXl+pyeVYySBiBs6lkI8TcAofHccuu/kD7+pinkU4viVNMiWN5cKku48P4eT/T5E8Q7zM0kkgueneLEqNIAAFgLAC5PjzouMGko36vj+fzs4k49efoQwcDvPEIwW0uhuOQAbUzE8gL335bVCnHZllLraz08sNmnxwf3ruvT+cBuKm7TE93vE2UaRe52sBb6VHgS24nfC4/UNfHbjx+vP6F7g3GNh5Q1iCjBiDse6dwR6Xr3M0VKHB5V8n0FFIGAZTcMAQfEEXFePRsSoAoNzrZGDOdnxSvqaXvDWyrG1iihGKglfzMbX3vbp56U/ICpic66A7dLVaxBZk4nOCetaxxCMyfMSetaqAGdicyA5mtFAZXzqaSA2dCNyqm4s1uq9SOW9utc+k1eDUq8Ur4tr09z9H7v0LljlHsz8BHiMUWEYOylgbHSSCO5r5AkE2v4UazX4NGovI6t17655rtr1KhjcujJxaMrsrEEqbGxuLjmL9bHb2rqxZVkgpq0nzzwS1ToWDxBjcOOh3HiOoq3yqEeycGZurKIy2zbxset+a+v838q83NDayTsoVrnY0VcXnKKxjjBlkHNV+Ff/ADH5J+/lQoPtlWZOKzBxvLidH9EIUAeRdwS309KtRvpWTY2U8RhXCtN2sbELqbSJIyeRYqAGX2uPOjJhdXVFRl6nYVzGg1ACvQAhQBx/2noDhgT/AL1f1Rt/IFdGl++RM8Jy/GNDIsi8wfp1FdGu0y1GF4/odGkyrHkuX3Xw/h+z5OqIwszNiG0hnjIZX1aVfTZZAARfpcHYjfY8/n9NqJ44ewyq0un5/D+fD4eg9Lnxz3YvP080ZMmGdMOJe01K7tFszdLm4v07pHvW0HuySxtNNR3fVr9HZNRyZlF0rdcdX/OBT45FRDAzJIy6Zl0i1x1VuYBsNhty6g368OgeWcvbK4dxaf5r3evx9TmeolgdUnJcO0/w5M1N2u4LDqL2uPWxt8vnXqKGLTxqL2mP/Pqp3Tk/y/RGhg5SJA1yf+I6jbwJrCWsilUV+iO3F4Rklzke38X/AK/M9y4EzDtcKqk3MRKH05qfkfpXE3udnNqcHsZ7V0dBeg5rKEj1skYtnB8UBo5mt8L/AIg9T8X1ua6sPKDs5fEZgBzNdSgBl4nOgOW9WoDoFgxiMTqESnuqW5bGxUaQx2DWN7HwNcuq1uDS7XldW6+HD5ruuK+ZcMbl0ZjTSxSEhysikjUrXsRzFxsf2rZrFqMX247ovya/RhzF8FrPc7fFMC6qNJOiw7wU/lJvv48ud65PD/Dseihtg3z36X6+70+BWTI5vkr5dmckBYxsVLKV9Lkd4DlfbY+dbarSYtSksqtJ3+3wFGbj0AmlMjlnYamPea1hfqxCj3NhWsIRxQ2wXC6X6cv6WyW7fJtZ1kkcUEcqPrLLHqCG6rcG8lz3tLEWGw3vvyFeTofEsubUTxTjtScqvt8/d44tefL48vM1yY1GKaA8O50IW0SAtETuAbFT/iU/xXrzhuXvMWemQ5zhmjucVNIlvhMgAt4EqAx9zXE8U76FZz+c8doi9nhlAAvsoCqPPbma2hpvOQVZw+PziaY3dz6DYV0qo9DSBZdOyyKVJ5i/mL73pN2qHR9H8O4wy4aNmN2tpY+am1/cWPvXjzjUmUnwaV6gYzuBuSB67UAUMVnuGj+KZL/4VOtr+GlbmrWOT6QbkeefaLxIHSxGnussUbfGxcWaV1/KAOQPWuvT4qdmbdnlWHK3JYXFjYdL2sL+Q5+drda62nIfQaSDSSoOq1r2+EGwJHnYki/lWf8Axr7c0l6X3Rtj9tNezx7mvRXX+hxEdt+XTn1rlz6rG01Bcvi/5yelpPDMsZxnkaSTuu3/AKCCIc+tckcs4qk6R60tJhlLfKKb/nkTArM6EklSJJQM9H+zHM9MvZk7SKV/uXvL9NQ+VVHs8fxTFcN/oem6q0o8Gyi3OtUZM53jbBaoNY5ob+x/+7D3rXFKpAjxHFOSzXPU/vXp2WAvRYF/LM3lw+rs3I1KV57KSVOsKdi1ltcjrXFq9Dh1W1ZY3Tv3vvi+65v5Fwm49FOeYuxY2uxubAAEnmbDYX57eNdGOCxxUI9L5/i+SW7dkKsQ1IBUDFI5O5JNgAL9ABYAeVTFJcIC5jsslhF3Wym2ltrNddQ09Ttz8K5sGtw53UHbXa9Kdc/p6+RUoSj2Uwa67ZIRYCaACpgz4UuANHL8sYsNvelKaSA9y4PhZMKmrbUSwB8Dy+gv715WR3JgjL464kGGABd1WwNo7B3ZidKhj8IAViT5itMOLcJt+R5li+NbklcOl/8AFKzyk+oJtXYsSXn+gqZny8V4ttkYRjlaJFT6gX+tOSxx5l+JePDKbqKb+BltG7nU7Ek8ySST6k1zz1sFxHn8D08PhOWX36j+L/D/AGFSECuWeryy64+B6WLwvBDlrc/f/rr62EArnfPLPQSSVLgegBwtAExHQFhFioFZ0nByMMRFb/xE/wDkL/S9Uuzi1rXsZX6Hstany5XI3qzMFi4g6Mh5MpHzHOmgPAOJsEYp3FrXN/fqPnXp45boplor5IY+3j7TVbtEtp089Qtq1fl8fKufXe0/t5+zq6fd9U+q8/QuFblYfiI4ftP9G09n3thrvq1G5Jb8vLTba1YeG/3Xsv8A2r3cenVe7z9b5srJtv7PRlXr0TMakAqAGpAThmZGDIxVhyINiPQ1M4RnFxmrT8mNNrov5xnUmI0hwvdtpNu+O6A1266iLn2ri0fh+PS28bfPfp3xx7ukXPI59kcrwmtgK9BvajM73I+CpJlDKnd/xudKn/hFrmuOeop0HJ0WG+z63xSIP+FCx+bGsnqGFGvguFsPEQTeQjkGtpv46ALfO9Q8kpCZtF6mhWeU/a/hy00R6aP5P+Vaw1CxJqrO3SaKeotppJHAphwPOsp6vJLrg9rF4Xgh977T9/X0/wB2FC1zO27fJ6EYxiqiqRK1FFDgUCJBKAsIsVMVhkw5oJbLcOXk9KCHNI3Mr4YllsVQkf4j3U/Ueftemk2cmbW48fbO74e4bTDnWxDOOVh3V8bdSfM/IVooUeLqdbLNwuEbrNV0cVkWenQgbmmiWeW/anllmEoHPf57N9d/7q7NPLtFRZ5wxtXSWWcZgZIiRIhWzabkHSSN+6eu3h41z4dTizJPHJPi/f8ANeRUoOPZWrYkVACvSAagZJUufD15e9FcAb+Y5AsUCTCTWSqXCd5QSTd9RsdO1uXM+1eVpPEZ5dTLDKO2m+Xw/hXV+ffRrPHUVInw0O/7V6mX7pifQWHQKiqOQVQPQAV5BQpJapIlsrs1WkQ2R1U6Ecl9o+XdrAHA3QkH0a1vqPrWWReZ63hWbZkcX5nkxSsT6QcJQFhFjoFYVIDTJstw4Bj0oIc0jZy3hyWX4EZh4gWX9RsPrTSb6OXLrMePtnUZdwTbeVwvkneP6iLD5GrWP1POy+KXxBfU6bA5Jh4rFYwWH5n7x9r7D2tTUUcGTU5J9s0JDeqRgwRNUSNTAE53PrVJENivRQrMLjHACbDsLbr+x2P8H2q4PbJMqL5PDRI8T3U6XUkAkK1jy5MCK68uOGSO2fKfva/KjZNrlF7P86OJYEqAFJCHfVoNtm3te4vtbnauHw/w9aONJ3ffpfu8/dyaZMm9mTXoGY4WnTESCU6CyYSnQBkw7EagpI1BbjfvEEge9j8ql5IRltbp1fyXYUx2Zja5Ow0i/QD8o8tztTjGK6XfPz9QNLI5NLjz2pZFaBnvuWYoPBE43ui/O1j9b15LVOgslI1UkQ2DJpiGBpgRxESurIwurAg+hpNWVGTi1JHknEnD7wSkWuDuD0I8f865nGmfVaTVxzQvzM6HAMelI6XNI1su4fkk+BC3mBt+o7fWmk30cuXV48f3nR0+X8FHnIyr5L3m+ZsB8jVrG/M83L4p/wDCOiweRYePlGGI/M/ePsDsPYCrUEjz8mryz7f0NG9Wc4g1FCsnekMcnakMEWqqJsg7VSRLYm5n1oBioENLCGUqeTAg+hFqVlI8G4sy5osQ4PUm/qNj9RXfje6KNUZ+WRp2qdoWtqX4QCb3FuZFhWepjP2UtlXT7v8ARMqLV8l/iOLDiT/R9Om7arFideo357aeVtO3OuXwt6l4v/Zu+Kuuq93N+tlZdt/ZM4Qm2qxsTpv/AFWvb1tXpb43tvmr+XqZ0NaqAtT5fIguyEL3bNbunUupdLcjt4Vhj1OLI9sZJvnjz4dO15clOLRqZVnvYwvH2aksQLr+G2mzAkuBctuLH1rz9Z4X/cZ45NzVc8/aV2q4fl6/IuOXbGjF0165kFhaxBpAer8AZ4HTsSd9yn7sv8/OuDNjp2SzryayJGoEKgB6AAYzCJKumRQw+oPiCNxScU+zTHlljdxdFPD5Hh0NxGCf6iX+jG1JQijWeszT4cvpwaIq6OaxXooLFegViLUUOx1FDEghNqksjrooVg2NUQD5m1V0LsMV3PrU2VQ4WlY6CKtSVR5t9puWfiawNnUN7r3WH7GuvTS8ikebFK7BiC0Ab2WZ4IoGi7MXY2uncYAqQXLb3bcW968fVeGPPqI5d3C8nyru6rjj1+RrHJUaMeFihDLsRuDYG3sdq9acVOLjLpmSNTOM4bEBVZR3ALNuGvpAe4BtYkX5bWrz9D4dDSSlKL7u15d8e/he/k0nPd2ZgSvRICCOiwCLATU2BqZOkkbhluLb38POom01TEz2TBylo0ZhZiqkjlYkC9cBmwwoEKgBXoAamAqBDUASVaGwSJqtS2UkIpvRYUTFIYJwapEsZVptiSGdKEwaArcGrfRC7L7Yc9BesNyN9rGK22NOxUNQBz/GeD7TDk9Yzq/tPdb6G/tWmN1IEzxfFw6WI869JOywIWgKJBKAJiOixhUgNTYi1DgSeQqXIDVwOQu5sFJPgoLH3ty96zllSFZ0+X8FPzeyeveb5Db61i83oKzpsvyGCKxC6mH5msbeg5D5XrJybFZpUiWPQMiaBDUxDXpgSK0rG0SRaTYJBAKkocmgBjegRHVToLGZqaQmx8OhY+lKToceWW/u9Z7jTYBXB94eFV7Tgn2fJe1CsjayMsd6adCasputq0TsxaoFLGGUqRswIPoRY0wPEeIsEY5WU8wSD6qbX/n3r0cUriWjMSE1dgWYcET0pOQGrgsidzYKSfAAk/IVlLKkKzqcs4GkO76UH9Ru36V/kisZaj0A6TB8L4ePmC5/q2X9I/m9YvJJiZqoiqNKgKB0AsPkKQhzQIjTEPagZE0CGpiGoASihgggqSiYFICSrRY0hdlvRY6LKpUWVQxw4PSjcx7CQwq+FLew2ImkQXkLUnJvspRS6C2qSiJFAgVrVRI0ktqaiJyKcjXrRKjN8kNVVRNnJ8U8NGd+0jAJPxC4BuNri+3K3yrXHk28FKRQwPA8n5tKjzNz8l2+tOWf0HZ0uA4Ugj3a7nz7q/JefuTWLySYG3DGqDSiqo8FAA+QqOxjsaBECaYhqYhjQAqAGNAEaYDCgQiKAEVNOxUEhXrUyKiFAqSgqLSbGkGVKhstImFpWVQ9qQD2oAlppDFe1AETTEVma3OtDNgXa9UiWwDmqRLYMmqJEKACoallEy9Kh2R1UxCvQAqAGJoAVMQjSGNamAxFACAoChyKQBEpMYRUqWykiapRYUGRahstIKBUlj2pAKgBxQA5NAEaAJKKAKE1aoxYGrECemiWQNUSTFIY4pDFQBJaGAjQAxoGKgBUCEaAJCkMRoAiKYiTUhsnHSY0HFSUSWkxoKtQWiYpDFQAjQAhQA5oARoAmK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5604" name="AutoShape 4" descr="data:image/jpeg;base64,/9j/4AAQSkZJRgABAQAAAQABAAD/2wCEAAkGBxISEhUSEhIVFRUVFRUVFRUVFRUVFRUWFRUWFxUVFRUYHSggGBolGxYVITEhJSkrLi4uFx8zODMtNygtLisBCgoKDg0OGhAQGy0dHyUtLS0tLS0rLS0tLS0tLS0rLS0tLS0tKy0tLS0rLS0tLS0tLS0tLS0tLS0tLS0tLS0tLf/AABEIAOEA4AMBEQACEQEDEQH/xAAcAAABBQEBAQAAAAAAAAAAAAADAAECBAUGBwj/xABDEAACAQIEAwYDBwICBwkAAAABAgMAEQQFEiEGMUETIlFhcYEykaEHFCNCkrHBYoJS0SQzRGNyk6IVF1NzdIOy4fD/xAAaAQADAQEBAQAAAAAAAAAAAAAAAQIDBAUG/8QANBEAAgIBBAADBQcEAgMAAAAAAAECEQMEEiExBUFRE2FxgZEiMqGxweHwBhRC0SPxFSRS/9oADAMBAAIRAxEAPwAmW5RBicXilnmMQWSQqQyLcmVwR3xXLCEZSduj7bVazNpdLheGG9tK+G6+yvQ6bJeE8JFOkkWKMjoSwXXE19iDcKL9a6IYYKSakeHrfF9XlwSx5MW1Pi6kvzLGccYwwSmFUkmddmEYFlPUXPMjrYbVpPURi67ObR+BZtRiWWUlCL6vz95fybivCzYeWYB7woXkjIGvSATdd7G9j1+VR7dSTa8ic3g2bBmhilT3Ok/L8rRq5HnUWIgOIjR1Qa9mChu5z5Ej60LJvjZlqdDLTZvYyavjrrn5FfLeMsNNhpMVZ444m0t2gXUSQpAUKxvfUAPM1Cypq+jpz+FZ8WeODiUpdV8/VL0ML/vJjvrbDYgRE2D6Vt+9j6A0vbqujrf9P5b2rLBy9Of+/wADoM14lw8GHTEsxZJADGFHekLC4sDa225va1XLIkrPO0/h2fPneFKnHu+l/PccNxfxjDjMIYljkjfWjqHAs6i9yrD1Hz2vWGTIpI+i8O8KyaTUb21JU1x5P3nYJxDBgsvwrzE3aCIIii7sRGt7A7WHUnbceIrRTUYKzxnocur1mWOPyk7b6XLMjA8f4d5LTRyw6/gd7aAOhaxvp89xVLUrhVRpl/p3PGLnCUZteSu/h8fcbWY8WYfCSJBKrjWurWAuhRdh3u9f8p5A8xTyZFGVM5NH4Zm1OF5MdcOq8/L3V5+obh3iJMdG0kSMqo5js2m5sqteykgfFRjmp2R4hoMmjmoTabavj6DniKMYsYJlcSFNasQvZuLE2U6r32bp+U09637RLQ5Hpf7lNON01za+PFenn5gs2zuOKeHDlHaSc90IFIUAganuwsOZ2v8ACap5FFpd2Th0GTPhnmTSjDu759y4f8aNLsbVpuOHaDKU7FQ4SiwofTQMiUp2TREpRYUQK0xEdFMQ+igBdnQFC02oAE4polgmqiWefZJleGxGLxa4k2VZHK9/RuZXB367V5WOMZSe4+/12r1On0uF6dW2lfF/4o6/JMiwGHlEkLjWQVH4wa+roBfnXTCGOLtP8T57Wa/X6jE4Zo/Z7+7XRh/ZsB97xauQJd7X+LaR+1t76L+1Y6d1J33/ACz1fH4uWlw7Pufh0tv4XRdxcmAK5h91U9uMPiO1YCTQd+9a507sLiw6G1EnBqW3syww10Jab27+xujtXF+739eobgTFomVSFmACmfVcju3Fxf1BHzox1sZPjEJS8RikrvbRznDeYJBlc7PEkt8QihHF0LdmhBYeAsT7Coi0oO1fJ6mvwTz+JY4wk4fYbtd1b6+ITPo8YcAsk0sKQkRdnh4kA1BipQaulh3rAn4aqan7NW1XoYaKWjWvcMUJSmt1zk+u7+r4tpdlbOyOyyrtP9UIxqvyt2kfaX/ttUS6jZ06S/a6zZ96+Po6/E6T7UcRG2FjHd1doDHbnp0tqtb8treXKt9RFKKPH/px5HqZ91XPxtV8/wBzns/lBky3tP8AVLh8ON+WxGu/tov5Vk404buqR6Wlblh1ixff3T+PTr8br3nS/ar2YwkQOnX2ilAOg0t2hH9PL3tV6hpo87+nI5FqJbetvPxtV8/3OfzKDtMVliTDVqhwqyBuvfOoN+xqJr7UU/RHo6TJs0+rnjfU519OKPXY41UWVQB4AAD6V0VR8i5OTtuziPtHiMTYbHoDeCUB7cyjG9vmCv8A7lY5eKke74LJZVl0kuprj4r+X8huHgMZmmIxYs0eHUQwnoSQQWB/5ntIKIvdNyHrL0vh+PT9Sm90v59PodpKtbo+fYHRV2TQgtFioYigBtNADFadioiUp2KhtNFioQSiwodkosdFd1q0Q0Q00WTQ7RU0xtHFZbw7gcc08i/eFKzur6mjsXJ1ErZTtv1rHLoVCrffJ7uH+pdUo7YqNR46flx6mrl/AmFikSVDLqjZXF2Ui6m4v3eVZrTxTvkM39QarNjljko01T4fn8y9nnAWFxT9qxeN23fQVsx8SrA7+YtWc8Sk7L0XjWo02NY1Ukurvj6NFTERYPKYliMTyLiW7Jj3WZ7i1nuQAtmOwHU106fS701H05s4dd4tmy5I5Mjqn9muk/55kY/s4wSyaiZWHRGZdI8NwoYgeZ9b1zrTxPSn/UWrcNqpP1Sd/nX4fAo8KYHBYvBzRRLOIml73alNYdUQhkKbeHPz6V1ZdF7H7End8nnrx7PnzR1KpOPHXDXv5fqWYOAcKFKu8z7WUs4/D3BOgBbAm2/OudaaJ2z/AKi1LknGMY+tLv48k+I8uw0OAEcqyyRxFQmnSZl1NpBU2A21W36eNb49KslYzg/8vmw6iWqjSb7SXD+V/qVMs4EwjRA3mPaBGDEoGQEXCgBbDnvWL0kY2mzvl/UmrnJSSil6U/P15Cx5QmN1wrHfC4a0Uc5b8SSRBpfs9raQQQTyJHy6cmGCxxjPv8keZp/EdRi1M8+Li279Hzb49E+ufgw+X/Z5hYyrs0kpW3ccroFuVwqgkeV7eVccdPFS56PVz/1BqsmNxilFvtq7/FuvzNPG8PRS4iLEOX1xadOkgKdLFhcEb7nxrWWOMpbjztP4hmwYJ4IpbZXd98quOToopKGjlTOZ+0DNsPFhZIZidU0biJQCbstrHVay2Yqd/Cscs0lTPY8G0ubJqI5MfUWrfu/dWW+AMqOGwcasLO95XFrEF+QPmFCj2oxRqJn4tqVqNVJxdpcL5f7ds6E1oeaDNqYgEklUkQ2Ib0APagYtNFiGtTsKItQIHVCJq/jSoaYJxVIhjBRQA5Wiwo4TgiWRYceYkDyfeZezUkAM1hpBJIFr+dd+oScobuFSOXC2lOvVlXHnFwwNPNmyx4kKX+7AxEXHKMKrEE+xH71UfZzltjjuPrz9RPfGO5zp+nB3/DeOfE4SCd7B3jBa2wvyJA6cr152aCx5JRXkd2OTnBSOT+1Xlg9/9pH8V16H/P4HLq/8fidw771xJHTZ5dwNiGjyrGSIdLo0jKdtiIUIO9erqoqWogn7vzPP0zawya95Zy+LMsThBifvvZkIxRFQd/RfvSP0JIPQgC1RN4ceTZtsqPtZw3XQ0vEWIbKfvIfTMGClwF3tKFva1rlTvt41SwwWfZXH7EvLJ4t3mWcfn2KVcLBh2Hb4pUBkYA6BZbta1r3JN7GwB2vaoWHG90p9RL9pNNRj2w+eJmOVouK++tiowyiaORAuzbXU3JG+21rEjmLis8XsNQ9mza/JmuT2uFb925eYLiTN8UMVhUwsgUYhSQGAKnVyduuwN7Dwq8OPG8cnNdEZJzU4qPmCxs2OwOJwvaYs4iOeQRurIq2uVBsN7fFcWtypxWLLCVR2tKxSeTHKNytNnocdeazuQRo1JBKgkciQCR6HpUNI0UpJUmFV6KFYi1FBYJ2qkiWyuRVkElak0NMKGqaKEWoAnakOiBWnYqIFaqySOmgQ2inYUPopWFDaaAo82yzB4gYLMVjSRZGncoNLKzLddWjqbrqAtXpzlD2mO+qOFRlsnXdsqYNsM2CMGGy2R8X2LLI7Q3KNp/EftG3B+LSosbkCqlvWXdOdRv1/QUdvs9sYfar0O4+zzF6sDEhR0aK8bB1K3I711vzFmG/rXDq41lbu75OzTS/40qqij9o+Uy4jDq0ALSQyCQKNywsQdI6kbG3WxrTR5IwnUumqMtTByj9ntGa32jEoUXBz/eCttGm6h7fqIv001r/Y825LaR/deW12DynI5cPlOIjdT2sqSuUG7AlAqrYczZRt508mWM9RFrpUTDG4YmvPk1uGIWXLo1ZWVhE4KkENe77WO9ZZmnmb95pjTWNL3HJx4GX/ALFaPs5NfaX0aG127VTfTa/Leutzj/c3fH7HNsfsarn9zWzrByRLl+NgjaRsMqCWMA6iCiE2HPbvA7G1wehrHHJSeTHN1fTNprbsnHmuyXE3EL5pEMHhMNPeR0MjSpoSMKdXeIJtuBufDa5NTgwrTy9pkkuOq8ys2V5o7IRfPqXM5yxkzDLVRGKRRlC4UlVCrpGojYcutRjyJ4clvllZIP2kK8h+PMI7S4DQjMFxKliqltI1R7tYbDzNPSzSjO35Bng2416naqtcLZ1JBdNSVQrUASApDIOtNMTRB0ppktA9NVYqJAUhk0Wk2NINUlEWFMTIFadiocLRYULTRYEbUAMaYmeW5Rh8ZjJsVpx8sQimZQBqcWLva3eFraa9Wbx44xuCdo86KnOUqlVM6XJMgxcUySS5jJMi6rxMrANdSBclzyJB5dK5suXHKLSgk/X+I2x45qVuVm5gM2in19k4fQ2h7AjS3huKwljlCtyqzdTUugSZzAxmUSAmAEzCzdwAEm+2/wAJ5X5U/ZSSXHfRO+PPuKsXFGFd440mDNMCY1AbcDVcnbu/C3O17VbwTSba6J9rFtJPsqZlxfg4HMck4Dg2IVXfSfAlQQD5c6uGmyTVpESzQi6bLa5vC8RnWQNGAWLi5ACi7XHMEeHOl7OSlta5Demrvgx5uLcEpXViAAwuCFdrDxIVSR71qtPkadIz9rC+WdFh3j7ISLKrxEFxICNFhzN+lrG/hauZ3upqmdCSStO0UsNx9gGfs/vIuTa5WQJ+srpA872qpaLKle0cdVjurNzOM3gwsfaTyKi8gTclj4KouW9hXNjxTyOoqzec4wVydGdkvF2CxT9nDOC55KyuhawudOoDVsCbDwrXLpsuNXJcGcM+ObqLOgArmNyRWgBtNADaqYhjQAxFAEWWmJocJSsKJgUWMVACtQA1qAFagBiKYESKBEWFMR5Fw7khxM+MIxE0OnEMLRMV1XeT4vG1vrXs5cuyEOE+PM8qEN0pctcnYZDw+2Hk7Q4rES3Urolcsu5B1W8dvqa48ubeq2pfA6cePa7tszfs1/2z/wBS381prP8AD4E6b/L4lDL2vPnVv8Dj5LMDWk/u4f56ERf2sgTgnLoky/7ysSmfTOwcqC4ZNaqFJ3XZRy8TRqZyeXY3xwLBBLHuS5DfZxgYjg+0KqzyO/aMwDE2YgKSelrG39RpauUvaV5Ienitl+pjYZFibNoY9ohG5CjkraW2HhzI/tHhWzuSxSfZkqW9Lo6H7OMrgbCxhkRu0Vy+pQdR1kFT6AWt5VzazJNTfuN9JCLSRyjzNHluOhjJMS41UU3v3CWvv4HRH+rzrpSUs8JPvaZNtYZxXVnSYzLsXJgvu4y3DpH2Y0SfeI7pYAiS5HPqTfe5vzrmjkxxy797b+H4HRLHN49mxV8SOJkWNMuhmwxxeNRG7KNZV7MKrEBnbdW7sYPX4Dci1EU28koy2wfbrkJNJQjJbpeQLNmxJzLLnxMEMBMhCrE2tyAy37RhsRvtbxanj2ewyKDb+Ip7/bQckkeqWryj0CLtQBAmmIVADigBUAPSGKgBUAKgB7UAK1AEaYhWoAa1AESKYqPN34HcSSvHjpYu0kZyEUqN2JF7OL2vXqrVLak4p0ea8D3NqTRdynheeKVJWzCeVVJJjbVpbYixu58b8ulZ5M8ZRaUEv58C4YnF3ubBvwfIk0kmGxskCzNqkQIG3JJOltQtzNtri9P+5TilON0HsWpNxlVhcr4TTDjEhZmYYhNHeF2XusCxa/fJLk9KU9Q57bXQRxKF0+y/kWAGEw6QB9ejV3iNN9TFuVz42qMsvaTcuhwWyO05t+G5IWf7pi3gjc3MekOAf6TcW/fYb10rMpJb42zncHFva6IPlSYbB4lVJZnjkMkjfE50N9Nz8zVb3PJFsmtsWV+Fchnkgj7DGyQLKp1qF1i5JBKHUCtwBy+dGfLCMnujuorBCTSUZVZ3eX8J4aPBtgbFke5djYOz7d/wBGlbeGkc686epyPJ7XzPQjhgsfs/IxRwHiCgw0mZSthRb8IRgMVB7qayx2G3QjbkK2/vIXvUFu9TL+1lWxze30NLPeDVkOHlwsxwsuGTs42C6x2YBAUgkeLb731G4NZ4tVtUozW5PlmmTT204va0UMZwHLK0czZjIcVG1xMY1KgD4VSIMAtjc8ze5uPDSOsjFOKgtr8r/UiWmcmpOXK8/wBjui9cFHWRJoAVACoAekA9Ax6AFQA4FACtQAqAFQA1qAERQA1qAFamI84zXGypLN2s8uHIf/R27MHDFbDT2jBTck3vci1bNvz4MUk+lf5mriM7cM6xwmXskVpWV1UDUuoCO/xnTv05jeqbIS9WQfiEsfwIWmAiSViGCELICUVQd2cgE229aL9EG31dFaXO9LzbSMdWHVIzpXvzJcKLgFfPUTax9Ke6rFtuvmQxGfaFk7WIo8fZkrrBUrI2lW7TkFuDckbWqt9dk+zuqYfA4gzKSV02Nu66ujbA3R15jfyrSE7M5woyps4jJKMgMZkMLEuhJJOgkxcyl9r/AEpLNTH7Dg0uF8yQyCKLD7I0iqFkQFSgb44rXRSRz35jass2Vyv+M2w4kqLOB4lm7CAtAZJpzMFCOihuyPMk2CjmP7b73rBM3aLOI4nMcyxvFZWlWFSZUEhLGwcQ8zHc/FfztTEU4eKJRFIZVAc4mSCHvoACC2zMdgEC7sedIYbAcSARLGkbyTCX7uEMwk1ME7QuZ9wV073tfpagArcQM5VSkkLJjIIHUMjajIuqxNjdCCOViRblypDLeC4geRlZcM5gaRolmDAm6llLtGBdY9Skar+oFAEMJxOX7Jzh2WCdxHFMXUklrhC8fNFa2xueYva9IY+ScTfeZNKxWUmQahKjOhQkfjQ/FHe23PmPGgDohQA4pDHAoAVAEqAFQAzuBzIHqbUm0uwECDy3oTsB6YDUARoAVAHD4zJZGMqLiWWKZmLoUVyNfxiNye6D4WNuldWzjs5N6volLkRBbsJjEsiJHIugPcIuhWUkjS2na+/IbUbfQe71Vg5MhKn8CZoQYkicBQxKxghGVjbS4BIvv6U9no6Fv9VY0+Qhi5EjAs0LK2xZGgXSrXPx3638TRsFvHGTP33adu1fQNaoFVVjJITs7m6m5uCd70bX6huXpwTyzLRB2huC0jBm0oI0FhYaUBNvPfeqhGiZzsowZC5kPZsdBkMmgIt9ROor2nPTfe31p7VHt8C3OXCXPRoYDhhlnjmklLdm5cDQBJexAVpb3KjVyt0FYz+0bw+z/OC7heHuxMP4pdYGmKAoB3Zh8JIO9jc363rOKNJMzpOGjdtM9h2/3hfwlLa9euzve7qDyG3Tnaq2k7gknD99VpSPxziI7ordm7atYYH41OoixtTcRbiGOyt440dWkklWbtO0iSP8O6FDpgvZo7bFb33vek0NMlk2USSa5Ji6k4uLEKXVVdxEir3kU2QE3AHMACooqzRwWQvGyquJfsFkaVYQoU3YsxRpAbtHqYnTb1JoodkMJw0U7KM4hmggcSRRaFDArfsw8t7sq32FhyF+VKh2EwnDRWeOaSftOxLlCYlWU61ZbSzA3kADHoOQvRQzoxSAcUhkxQBCSRV5kD+fQdamU4x7dBQI4k/lU+rd0fLn9Kxeo/8AlfXj9/wK2gmcnm3svdHz5/WueWaT7f04/cdA7KOSj1tcn1NYOcV5FUDMwQ6wLf4gOo9PHzox6hQla+YnE1AeteuZjGgBUANQBgFdz6mu3yOHzHLUARNAECaYiBNMRXlltVKJDkbWBxaJGrEC5HT61yzhJyaOvHOKimWsPjA1RKDRpGaZKeLbalFjkihItq1RkyKimIKopDCA0h2EU1Iwq1LLRO9IYmcDmQPWplOMeW6GkQM5/KpPme6Prv8ASueWoX+Kv8P3/ApRIsxPNvZdvrz/AGrCeaT7f0/n+iqBhgOQ9+p9T1rB5EuiqINNWMsw6BNNWEso6AvNWEso6K8mJHK/OsvbK6HtNnKptUY/p7vy5fS1fTaTJvxJnPJUy3XSIVADUAYzjc+tdaORoGbVRBErQANxTQmUsRNatIxMZSooaizAeJsK24ijHmTNTSQAp6bVz3bs66pJM0cuQm1Y5GbY0bQWuU6jLxYANbx6MJUmAQ1bIRaAFqgsamIIoqSiRk3sBc9egHhc1zZcyg67ZpGLY+/VreS/5nf5Wrknnk/Ovh/v/o0UURBUchv48z8zvXO8iXJdEGmrGWYdAmmrGWYdAmmrCWUdFeTEgczWEsyKUSpJjvCsJZmUolaTEMetZObY6Ak0IZvcO4jfT4j6ruPpf5V9F4VltbTmyqmb9e0ZDUAKmBivzPrXUjjZBlqrJoeOMmk3Q0rAYkWqokyMnFGuiJzTNDLcMI3OpQxA69D/APv2rHJPcuDfFDZLnkjNJdrmklSG3bNHBTgCspxbNoSRZkzDwrNYzR5DOllJNbpUYN2PGTSY0WY2JqWiky0i1m2aJE7UhgEewPmzfQ2/YCvF1GSpy+P7HRBcIi01cUsxpQFpqwllHQCTEgczWMsxW0qSY7wrCWYpRK0mJY1i5tjozMzzeHDjVNIqX5X3J9AN62waXNnf/HG/y+onJLsz8XxRAMNJiI3RghKgMwTUy2JVdRFzY3AHPlW8PD8izxxZE1fdc8Cc1ttHB4LiDNMdJpicoCx+BdKILcnkIPT3uR5V7s9LotLC5pfPlv5GSc5M7rIY8TErfesSsxv0VQE25agBc3B+YryNRix5Y+0wwcV0vNyfuXNccmik06bOlynE6WuOhvbzU7j96NK5YM219oU/tRtHaBgdx1r6lcnMKmIVAGM/M+tdSORjikxh0cAVDVstOkZ+LreJhMypomvfkQRYdfWt1JdHO4u7NhsRdRe2o+A5DwFcu3n3HXu457K0iVomQ0RZrC5Nh1J2HzoAFFiw3wK0nmo7nr2jEKfYmlLgtRZP7zZ1V1A1nSpDBt7EgMLC17dL1Nj2l/RSsKCRmkxouxm9ZM1QTTSsdGXiH0lgejX9m3r5zxF7Mj+p04uUUJccOm9eRLN6G20qyYpj1rJzbKoAz1IyGuigAZhJII2MKhpLWQMbLqOwLdbDntvtW2nxrJkUXde7l/IUnSs8/wARwYzh5sVjF7Qd+Wylyi7nnq22BttYW8BX0H/k1BrFjxNLpXx+FfrZjs43NkcrxMeFnkw+HjjlAUh8TN8O++krazr+XSCLlW8Nu7T5MuTGpyjy/JESS6/E28DmMEGFMMTaGiQ76ba2Tm5tbUWtc+tr15Oq8P1Ptva5Y3GT+ifl8jWE4y+zB8lfhrOJMUshYAPGwcaW063sxS4HPYMCTzsvUbGoxf20oyg3TtK+a6uvwaFjlvtSOvwWJB0OpuCFYHxBAt9LV52Sc3lbydrj6cGm1JUjuMonDR2vcqdPtzH0Ir6jSz34kzkl2Xa6SRUAYrDc+prrT4ONrkkFqbKSJNekNlPFSAC1axRlNlkQKUVmFja7N5X2PyrPc02kaqKaTZQOJjJ/CDSeaC6/8wkJ9aq358BsISaz8TrGPBBrf9TDSP0mlu9EPaitJLCpvbUw5NIdZB8RfZfYCipMfRSxueedaRxCOfw2cGTGRJ0DBv8AqA/k1tPHtxtjPSGO1ciJYSGPrSkxxRZjWs2zRIKKQzLz2AldQ9D89v5+leR4tp3kx712jbDKnTOcMlfLUzsBmQnlVxx2FhocC7m2/oAb/IV24tJKXSM3kSLM2TuouQw8yNvoTW8/D5xVkrKZsysNj9LWPzHI8v8AKsMEcMJNZl8Hb79OCpOTX2TleIp5Uwsjo4DAaWKoveIdonBRrgixXx+Hpeu7RRjqNUozt31b5XFqvfx/3ROVOMfsmbkWuZV7KIPJGgIBKgBVbvOVJu7lmJO+1zbnt72m08IwnHJKlJtP1+HuS/0YahPHKO1eSf15+ZLMXxag9qJUX4SpDrH4AWO3v1r0MGn0mLF7NNNe98nLPJklLcUuGZexxiLyWS6EDlc7r/1AAeteRrsUcuinGPOx2vh/1Z6Unbhk63Ln4rv9BuJ8zxCzPEJWEYtoVe73SLgEruefU1r4NpdNPAsrgnLzb55+fROr3KSd8NX+j/FHd/ZBm97xE/ELf3J3l/6S3yFejq4f5I44dnqVcJoKgDNK7mtznoGdqYiqcyQ7JeQ/7sXHoXNkHuadV2OijOjv8RWMeA7729dlU/qqlkroh40+wUssQtqvIRyMh12t1VfhU+gFJKTNLKmKzvzq44hWZOJzcnrWyxAZk+Yk9a0UBmXjMyA5mtYwAo5FjL4kP4A2/j62NGWNwoZ7fh5Q6hhyYAj3FeZ0TRZhqGUi3a1Zlkb0xDlLixFwedKSTVMpHPY7Im1XUEgnmN/mK8DP4Y99w6OmOXjktYHIrbtt8ix/ha6MHhyjzIiWRs2oIVQWUAD9/U9a9KMIxVRVEWEq6A4ziuOPD3dmCpuwJ8PzLYbncivE1fh+TJOsUbNYZEuzhYMfhsWZ4ELDtF1amBALEaSygnbYJtYcqnJpdToPZZslcPpendP42/NmyccsHXl+pyeVYySBiBs6lkI8TcAofHccuu/kD7+pinkU4viVNMiWN5cKku48P4eT/T5E8Q7zM0kkgueneLEqNIAAFgLAC5PjzouMGko36vj+fzs4k49efoQwcDvPEIwW0uhuOQAbUzE8gL335bVCnHZllLraz08sNmnxwf3ruvT+cBuKm7TE93vE2UaRe52sBb6VHgS24nfC4/UNfHbjx+vP6F7g3GNh5Q1iCjBiDse6dwR6Xr3M0VKHB5V8n0FFIGAZTcMAQfEEXFePRsSoAoNzrZGDOdnxSvqaXvDWyrG1iihGKglfzMbX3vbp56U/ICpic66A7dLVaxBZk4nOCetaxxCMyfMSetaqAGdicyA5mtFAZXzqaSA2dCNyqm4s1uq9SOW9utc+k1eDUq8Ur4tr09z9H7v0LljlHsz8BHiMUWEYOylgbHSSCO5r5AkE2v4UazX4NGovI6t17655rtr1KhjcujJxaMrsrEEqbGxuLjmL9bHb2rqxZVkgpq0nzzwS1ToWDxBjcOOh3HiOoq3yqEeycGZurKIy2zbxset+a+v838q83NDayTsoVrnY0VcXnKKxjjBlkHNV+Ff/ADH5J+/lQoPtlWZOKzBxvLidH9EIUAeRdwS309KtRvpWTY2U8RhXCtN2sbELqbSJIyeRYqAGX2uPOjJhdXVFRl6nYVzGg1ACvQAhQBx/2noDhgT/AL1f1Rt/IFdGl++RM8Jy/GNDIsi8wfp1FdGu0y1GF4/odGkyrHkuX3Xw/h+z5OqIwszNiG0hnjIZX1aVfTZZAARfpcHYjfY8/n9NqJ44ewyq0un5/D+fD4eg9Lnxz3YvP080ZMmGdMOJe01K7tFszdLm4v07pHvW0HuySxtNNR3fVr9HZNRyZlF0rdcdX/OBT45FRDAzJIy6Zl0i1x1VuYBsNhty6g368OgeWcvbK4dxaf5r3evx9TmeolgdUnJcO0/w5M1N2u4LDqL2uPWxt8vnXqKGLTxqL2mP/Pqp3Tk/y/RGhg5SJA1yf+I6jbwJrCWsilUV+iO3F4Rklzke38X/AK/M9y4EzDtcKqk3MRKH05qfkfpXE3udnNqcHsZ7V0dBeg5rKEj1skYtnB8UBo5mt8L/AIg9T8X1ua6sPKDs5fEZgBzNdSgBl4nOgOW9WoDoFgxiMTqESnuqW5bGxUaQx2DWN7HwNcuq1uDS7XldW6+HD5ruuK+ZcMbl0ZjTSxSEhysikjUrXsRzFxsf2rZrFqMX247ovya/RhzF8FrPc7fFMC6qNJOiw7wU/lJvv48ud65PD/Dseihtg3z36X6+70+BWTI5vkr5dmckBYxsVLKV9Lkd4DlfbY+dbarSYtSksqtJ3+3wFGbj0AmlMjlnYamPea1hfqxCj3NhWsIRxQ2wXC6X6cv6WyW7fJtZ1kkcUEcqPrLLHqCG6rcG8lz3tLEWGw3vvyFeTofEsubUTxTjtScqvt8/d44tefL48vM1yY1GKaA8O50IW0SAtETuAbFT/iU/xXrzhuXvMWemQ5zhmjucVNIlvhMgAt4EqAx9zXE8U76FZz+c8doi9nhlAAvsoCqPPbma2hpvOQVZw+PziaY3dz6DYV0qo9DSBZdOyyKVJ5i/mL73pN2qHR9H8O4wy4aNmN2tpY+am1/cWPvXjzjUmUnwaV6gYzuBuSB67UAUMVnuGj+KZL/4VOtr+GlbmrWOT6QbkeefaLxIHSxGnussUbfGxcWaV1/KAOQPWuvT4qdmbdnlWHK3JYXFjYdL2sL+Q5+drda62nIfQaSDSSoOq1r2+EGwJHnYki/lWf8Axr7c0l6X3Rtj9tNezx7mvRXX+hxEdt+XTn1rlz6rG01Bcvi/5yelpPDMsZxnkaSTuu3/AKCCIc+tckcs4qk6R60tJhlLfKKb/nkTArM6EklSJJQM9H+zHM9MvZk7SKV/uXvL9NQ+VVHs8fxTFcN/oem6q0o8Gyi3OtUZM53jbBaoNY5ob+x/+7D3rXFKpAjxHFOSzXPU/vXp2WAvRYF/LM3lw+rs3I1KV57KSVOsKdi1ltcjrXFq9Dh1W1ZY3Tv3vvi+65v5Fwm49FOeYuxY2uxubAAEnmbDYX57eNdGOCxxUI9L5/i+SW7dkKsQ1IBUDFI5O5JNgAL9ABYAeVTFJcIC5jsslhF3Wym2ltrNddQ09Ttz8K5sGtw53UHbXa9Kdc/p6+RUoSj2Uwa67ZIRYCaACpgz4UuANHL8sYsNvelKaSA9y4PhZMKmrbUSwB8Dy+gv715WR3JgjL464kGGABd1WwNo7B3ZidKhj8IAViT5itMOLcJt+R5li+NbklcOl/8AFKzyk+oJtXYsSXn+gqZny8V4ttkYRjlaJFT6gX+tOSxx5l+JePDKbqKb+BltG7nU7Ek8ySST6k1zz1sFxHn8D08PhOWX36j+L/D/AGFSECuWeryy64+B6WLwvBDlrc/f/rr62EArnfPLPQSSVLgegBwtAExHQFhFioFZ0nByMMRFb/xE/wDkL/S9Uuzi1rXsZX6Hstany5XI3qzMFi4g6Mh5MpHzHOmgPAOJsEYp3FrXN/fqPnXp45boplor5IY+3j7TVbtEtp089Qtq1fl8fKufXe0/t5+zq6fd9U+q8/QuFblYfiI4ftP9G09n3thrvq1G5Jb8vLTba1YeG/3Xsv8A2r3cenVe7z9b5srJtv7PRlXr0TMakAqAGpAThmZGDIxVhyINiPQ1M4RnFxmrT8mNNrov5xnUmI0hwvdtpNu+O6A1266iLn2ri0fh+PS28bfPfp3xx7ukXPI59kcrwmtgK9BvajM73I+CpJlDKnd/xudKn/hFrmuOeop0HJ0WG+z63xSIP+FCx+bGsnqGFGvguFsPEQTeQjkGtpv46ALfO9Q8kpCZtF6mhWeU/a/hy00R6aP5P+Vaw1CxJqrO3SaKeotppJHAphwPOsp6vJLrg9rF4Xgh977T9/X0/wB2FC1zO27fJ6EYxiqiqRK1FFDgUCJBKAsIsVMVhkw5oJbLcOXk9KCHNI3Mr4YllsVQkf4j3U/Ueftemk2cmbW48fbO74e4bTDnWxDOOVh3V8bdSfM/IVooUeLqdbLNwuEbrNV0cVkWenQgbmmiWeW/anllmEoHPf57N9d/7q7NPLtFRZ5wxtXSWWcZgZIiRIhWzabkHSSN+6eu3h41z4dTizJPHJPi/f8ANeRUoOPZWrYkVACvSAagZJUufD15e9FcAb+Y5AsUCTCTWSqXCd5QSTd9RsdO1uXM+1eVpPEZ5dTLDKO2m+Xw/hXV+ffRrPHUVInw0O/7V6mX7pifQWHQKiqOQVQPQAV5BQpJapIlsrs1WkQ2R1U6Ecl9o+XdrAHA3QkH0a1vqPrWWReZ63hWbZkcX5nkxSsT6QcJQFhFjoFYVIDTJstw4Bj0oIc0jZy3hyWX4EZh4gWX9RsPrTSb6OXLrMePtnUZdwTbeVwvkneP6iLD5GrWP1POy+KXxBfU6bA5Jh4rFYwWH5n7x9r7D2tTUUcGTU5J9s0JDeqRgwRNUSNTAE53PrVJENivRQrMLjHACbDsLbr+x2P8H2q4PbJMqL5PDRI8T3U6XUkAkK1jy5MCK68uOGSO2fKfva/KjZNrlF7P86OJYEqAFJCHfVoNtm3te4vtbnauHw/w9aONJ3ffpfu8/dyaZMm9mTXoGY4WnTESCU6CyYSnQBkw7EagpI1BbjfvEEge9j8ql5IRltbp1fyXYUx2Zja5Ow0i/QD8o8tztTjGK6XfPz9QNLI5NLjz2pZFaBnvuWYoPBE43ui/O1j9b15LVOgslI1UkQ2DJpiGBpgRxESurIwurAg+hpNWVGTi1JHknEnD7wSkWuDuD0I8f865nGmfVaTVxzQvzM6HAMelI6XNI1su4fkk+BC3mBt+o7fWmk30cuXV48f3nR0+X8FHnIyr5L3m+ZsB8jVrG/M83L4p/wDCOiweRYePlGGI/M/ePsDsPYCrUEjz8mryz7f0NG9Wc4g1FCsnekMcnakMEWqqJsg7VSRLYm5n1oBioENLCGUqeTAg+hFqVlI8G4sy5osQ4PUm/qNj9RXfje6KNUZ+WRp2qdoWtqX4QCb3FuZFhWepjP2UtlXT7v8ARMqLV8l/iOLDiT/R9Om7arFideo357aeVtO3OuXwt6l4v/Zu+Kuuq93N+tlZdt/ZM4Qm2qxsTpv/AFWvb1tXpb43tvmr+XqZ0NaqAtT5fIguyEL3bNbunUupdLcjt4Vhj1OLI9sZJvnjz4dO15clOLRqZVnvYwvH2aksQLr+G2mzAkuBctuLH1rz9Z4X/cZ45NzVc8/aV2q4fl6/IuOXbGjF0165kFhaxBpAer8AZ4HTsSd9yn7sv8/OuDNjp2SzryayJGoEKgB6AAYzCJKumRQw+oPiCNxScU+zTHlljdxdFPD5Hh0NxGCf6iX+jG1JQijWeszT4cvpwaIq6OaxXooLFegViLUUOx1FDEghNqksjrooVg2NUQD5m1V0LsMV3PrU2VQ4WlY6CKtSVR5t9puWfiawNnUN7r3WH7GuvTS8ikebFK7BiC0Ab2WZ4IoGi7MXY2uncYAqQXLb3bcW968fVeGPPqI5d3C8nyru6rjj1+RrHJUaMeFihDLsRuDYG3sdq9acVOLjLpmSNTOM4bEBVZR3ALNuGvpAe4BtYkX5bWrz9D4dDSSlKL7u15d8e/he/k0nPd2ZgSvRICCOiwCLATU2BqZOkkbhluLb38POom01TEz2TBylo0ZhZiqkjlYkC9cBmwwoEKgBXoAamAqBDUASVaGwSJqtS2UkIpvRYUTFIYJwapEsZVptiSGdKEwaArcGrfRC7L7Yc9BesNyN9rGK22NOxUNQBz/GeD7TDk9Yzq/tPdb6G/tWmN1IEzxfFw6WI869JOywIWgKJBKAJiOixhUgNTYi1DgSeQqXIDVwOQu5sFJPgoLH3ty96zllSFZ0+X8FPzeyeveb5Db61i83oKzpsvyGCKxC6mH5msbeg5D5XrJybFZpUiWPQMiaBDUxDXpgSK0rG0SRaTYJBAKkocmgBjegRHVToLGZqaQmx8OhY+lKToceWW/u9Z7jTYBXB94eFV7Tgn2fJe1CsjayMsd6adCasputq0TsxaoFLGGUqRswIPoRY0wPEeIsEY5WU8wSD6qbX/n3r0cUriWjMSE1dgWYcET0pOQGrgsidzYKSfAAk/IVlLKkKzqcs4GkO76UH9Ru36V/kisZaj0A6TB8L4ePmC5/q2X9I/m9YvJJiZqoiqNKgKB0AsPkKQhzQIjTEPagZE0CGpiGoASihgggqSiYFICSrRY0hdlvRY6LKpUWVQxw4PSjcx7CQwq+FLew2ImkQXkLUnJvspRS6C2qSiJFAgVrVRI0ktqaiJyKcjXrRKjN8kNVVRNnJ8U8NGd+0jAJPxC4BuNri+3K3yrXHk28FKRQwPA8n5tKjzNz8l2+tOWf0HZ0uA4Ugj3a7nz7q/JefuTWLySYG3DGqDSiqo8FAA+QqOxjsaBECaYhqYhjQAqAGNAEaYDCgQiKAEVNOxUEhXrUyKiFAqSgqLSbGkGVKhstImFpWVQ9qQD2oAlppDFe1AETTEVma3OtDNgXa9UiWwDmqRLYMmqJEKACoallEy9Kh2R1UxCvQAqAGJoAVMQjSGNamAxFACAoChyKQBEpMYRUqWykiapRYUGRahstIKBUlj2pAKgBxQA5NAEaAJKKAKE1aoxYGrECemiWQNUSTFIY4pDFQBJaGAjQAxoGKgBUCEaAJCkMRoAiKYiTUhsnHSY0HFSUSWkxoKtQWiYpDFQAjQAhQA5oARoAmK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</p:cSld>
  <p:clrMapOvr>
    <a:masterClrMapping/>
  </p:clrMapOvr>
  <p:transition>
    <p:wipe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42C108-D90E-4B5C-B8CC-19757C3B8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FC83894-EDD7-4171-AB02-58F4931D1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019948"/>
              </p:ext>
            </p:extLst>
          </p:nvPr>
        </p:nvGraphicFramePr>
        <p:xfrm>
          <a:off x="1475657" y="2984869"/>
          <a:ext cx="7488834" cy="2545920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637060">
                  <a:extLst>
                    <a:ext uri="{9D8B030D-6E8A-4147-A177-3AD203B41FA5}">
                      <a16:colId xmlns:a16="http://schemas.microsoft.com/office/drawing/2014/main" val="440097065"/>
                    </a:ext>
                  </a:extLst>
                </a:gridCol>
                <a:gridCol w="730910">
                  <a:extLst>
                    <a:ext uri="{9D8B030D-6E8A-4147-A177-3AD203B41FA5}">
                      <a16:colId xmlns:a16="http://schemas.microsoft.com/office/drawing/2014/main" val="3221327786"/>
                    </a:ext>
                  </a:extLst>
                </a:gridCol>
                <a:gridCol w="730910">
                  <a:extLst>
                    <a:ext uri="{9D8B030D-6E8A-4147-A177-3AD203B41FA5}">
                      <a16:colId xmlns:a16="http://schemas.microsoft.com/office/drawing/2014/main" val="3036647410"/>
                    </a:ext>
                  </a:extLst>
                </a:gridCol>
                <a:gridCol w="730910">
                  <a:extLst>
                    <a:ext uri="{9D8B030D-6E8A-4147-A177-3AD203B41FA5}">
                      <a16:colId xmlns:a16="http://schemas.microsoft.com/office/drawing/2014/main" val="2678527978"/>
                    </a:ext>
                  </a:extLst>
                </a:gridCol>
                <a:gridCol w="730910">
                  <a:extLst>
                    <a:ext uri="{9D8B030D-6E8A-4147-A177-3AD203B41FA5}">
                      <a16:colId xmlns:a16="http://schemas.microsoft.com/office/drawing/2014/main" val="1645906157"/>
                    </a:ext>
                  </a:extLst>
                </a:gridCol>
                <a:gridCol w="732408">
                  <a:extLst>
                    <a:ext uri="{9D8B030D-6E8A-4147-A177-3AD203B41FA5}">
                      <a16:colId xmlns:a16="http://schemas.microsoft.com/office/drawing/2014/main" val="3137297567"/>
                    </a:ext>
                  </a:extLst>
                </a:gridCol>
                <a:gridCol w="732408">
                  <a:extLst>
                    <a:ext uri="{9D8B030D-6E8A-4147-A177-3AD203B41FA5}">
                      <a16:colId xmlns:a16="http://schemas.microsoft.com/office/drawing/2014/main" val="2678857518"/>
                    </a:ext>
                  </a:extLst>
                </a:gridCol>
                <a:gridCol w="732408">
                  <a:extLst>
                    <a:ext uri="{9D8B030D-6E8A-4147-A177-3AD203B41FA5}">
                      <a16:colId xmlns:a16="http://schemas.microsoft.com/office/drawing/2014/main" val="2201276284"/>
                    </a:ext>
                  </a:extLst>
                </a:gridCol>
                <a:gridCol w="730910">
                  <a:extLst>
                    <a:ext uri="{9D8B030D-6E8A-4147-A177-3AD203B41FA5}">
                      <a16:colId xmlns:a16="http://schemas.microsoft.com/office/drawing/2014/main" val="655972675"/>
                    </a:ext>
                  </a:extLst>
                </a:gridCol>
              </a:tblGrid>
              <a:tr h="318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PAÍS /AÑO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6205638"/>
                  </a:ext>
                </a:extLst>
              </a:tr>
              <a:tr h="318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COREA DEL SUR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21.207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16.830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11.942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15.588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13.086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8.928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9.568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14.714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659421"/>
                  </a:ext>
                </a:extLst>
              </a:tr>
              <a:tr h="318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3.928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9.057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5.766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13.188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7.708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4.595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3.977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10.932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4061805"/>
                  </a:ext>
                </a:extLst>
              </a:tr>
              <a:tr h="318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MÉXICO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6.118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4.638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2.659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7.799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7.489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3.211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1.413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8.966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6757886"/>
                  </a:ext>
                </a:extLst>
              </a:tr>
              <a:tr h="318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COLOMBIA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11.624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9.645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6.721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5.736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6.440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3.743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5.143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8.118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0213593"/>
                  </a:ext>
                </a:extLst>
              </a:tr>
              <a:tr h="318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JAPÓN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7.210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6.278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5.214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7.471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8.054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7.441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3.714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6.523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7576590"/>
                  </a:ext>
                </a:extLst>
              </a:tr>
              <a:tr h="318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RESTO DEL MUNDO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14.292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12.426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12.765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15.715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15.187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7.766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7.321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19.607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2272234"/>
                  </a:ext>
                </a:extLst>
              </a:tr>
              <a:tr h="318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TOTAL, GENERAL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64.379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58.874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45.067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65.497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57.964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35.684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31.136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68.860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6980877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CBAA778F-D09B-47BF-8FB9-D8B27A31C33A}"/>
              </a:ext>
            </a:extLst>
          </p:cNvPr>
          <p:cNvSpPr/>
          <p:nvPr/>
        </p:nvSpPr>
        <p:spPr>
          <a:xfrm>
            <a:off x="2133521" y="1291870"/>
            <a:ext cx="595708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"/>
              </a:rPr>
              <a:t>Importación por País </a:t>
            </a:r>
            <a:br>
              <a:rPr lang="es-ES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"/>
              </a:rPr>
            </a:br>
            <a:r>
              <a:rPr lang="es-ES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"/>
              </a:rPr>
              <a:t>de Origen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DDCC91F-9694-4C82-BC41-0E492C591383}"/>
              </a:ext>
            </a:extLst>
          </p:cNvPr>
          <p:cNvSpPr/>
          <p:nvPr/>
        </p:nvSpPr>
        <p:spPr>
          <a:xfrm>
            <a:off x="4206887" y="5530789"/>
            <a:ext cx="1936749" cy="311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Fuente: CINAE Anuario (2018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C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93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8A1DCE-D544-492E-A927-3C5630735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6BD941C-FAE6-4260-BE26-49CEFA242B81}"/>
              </a:ext>
            </a:extLst>
          </p:cNvPr>
          <p:cNvSpPr/>
          <p:nvPr/>
        </p:nvSpPr>
        <p:spPr>
          <a:xfrm>
            <a:off x="2396158" y="1184722"/>
            <a:ext cx="571983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"/>
              </a:rPr>
              <a:t>Participación de Vehículos</a:t>
            </a:r>
            <a:br>
              <a:rPr lang="es-E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"/>
              </a:rPr>
            </a:br>
            <a:r>
              <a:rPr lang="es-E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"/>
              </a:rPr>
              <a:t> Importados VS Ensamblados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228E5F0-A072-407D-8C61-33F91216EDB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73970"/>
            <a:ext cx="6696744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DA52F00-BCB5-4FBA-B855-DD49AE28C93A}"/>
              </a:ext>
            </a:extLst>
          </p:cNvPr>
          <p:cNvSpPr/>
          <p:nvPr/>
        </p:nvSpPr>
        <p:spPr>
          <a:xfrm>
            <a:off x="4572000" y="6234410"/>
            <a:ext cx="19191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i="1" dirty="0">
                <a:latin typeface="Arial "/>
                <a:ea typeface="Calibri" panose="020F0502020204030204" pitchFamily="34" charset="0"/>
              </a:rPr>
              <a:t>Fuente: Boletín AEADE (2018)</a:t>
            </a:r>
            <a:endParaRPr lang="es-EC" sz="1000" dirty="0"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1241878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6F23-CC80-4312-98D7-AD3A95BB5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1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87CC599-45D8-450F-BBF3-03F11F3ACB5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t="9959" r="4136" b="2968"/>
          <a:stretch/>
        </p:blipFill>
        <p:spPr bwMode="auto">
          <a:xfrm>
            <a:off x="2250568" y="2462014"/>
            <a:ext cx="5999620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18FD3F4-96AE-469C-9BDD-BB54F34304CA}"/>
              </a:ext>
            </a:extLst>
          </p:cNvPr>
          <p:cNvSpPr/>
          <p:nvPr/>
        </p:nvSpPr>
        <p:spPr>
          <a:xfrm>
            <a:off x="4290821" y="5661248"/>
            <a:ext cx="19191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latin typeface="Arial "/>
                <a:ea typeface="Calibri" panose="020F0502020204030204" pitchFamily="34" charset="0"/>
              </a:rPr>
              <a:t> Fuente Boletín AEADE (2018)</a:t>
            </a:r>
            <a:endParaRPr lang="es-EC" sz="1000" dirty="0">
              <a:latin typeface="Arial 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0B3A724-2BDE-4292-A72C-0D16BD1BAF4F}"/>
              </a:ext>
            </a:extLst>
          </p:cNvPr>
          <p:cNvSpPr/>
          <p:nvPr/>
        </p:nvSpPr>
        <p:spPr>
          <a:xfrm>
            <a:off x="2608468" y="1251273"/>
            <a:ext cx="528381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"/>
              </a:rPr>
              <a:t>Tributos Empresas </a:t>
            </a:r>
            <a:br>
              <a:rPr lang="es-EC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"/>
              </a:rPr>
            </a:br>
            <a:r>
              <a:rPr lang="es-EC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"/>
              </a:rPr>
              <a:t>Importadoras y Ensambladoras </a:t>
            </a:r>
            <a:endParaRPr lang="es-E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1341659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3E3DE9-D9A7-47DA-B3CA-41EFA30E3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52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3BD16FD-24D8-41B9-952E-AF067F8E26B4}"/>
              </a:ext>
            </a:extLst>
          </p:cNvPr>
          <p:cNvSpPr/>
          <p:nvPr/>
        </p:nvSpPr>
        <p:spPr>
          <a:xfrm>
            <a:off x="2483767" y="1166554"/>
            <a:ext cx="555612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"/>
              </a:rPr>
              <a:t>Requisitos de Importación </a:t>
            </a:r>
            <a:br>
              <a:rPr lang="es-E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"/>
              </a:rPr>
            </a:br>
            <a:r>
              <a:rPr lang="es-E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"/>
              </a:rPr>
              <a:t>para Vehículos del Ecuador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1834A6CF-AC28-4A9F-88B9-1DF7E1B1CE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2966402"/>
              </p:ext>
            </p:extLst>
          </p:nvPr>
        </p:nvGraphicFramePr>
        <p:xfrm>
          <a:off x="2530223" y="2314669"/>
          <a:ext cx="5463208" cy="3933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A0FE2BD4-A8A3-44ED-A6C5-809D26B70A4C}"/>
              </a:ext>
            </a:extLst>
          </p:cNvPr>
          <p:cNvSpPr/>
          <p:nvPr/>
        </p:nvSpPr>
        <p:spPr>
          <a:xfrm>
            <a:off x="4631686" y="6125383"/>
            <a:ext cx="12602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latin typeface="Arial "/>
                <a:ea typeface="Calibri" panose="020F0502020204030204" pitchFamily="34" charset="0"/>
              </a:rPr>
              <a:t>Fuente: Ecuadorec</a:t>
            </a:r>
            <a:endParaRPr lang="es-EC" sz="1000" dirty="0"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966593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62E4B1-E5B4-402B-A2A7-66BD50E13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C156B3F-03A9-4444-809B-542CDDFCA318}"/>
              </a:ext>
            </a:extLst>
          </p:cNvPr>
          <p:cNvSpPr/>
          <p:nvPr/>
        </p:nvSpPr>
        <p:spPr>
          <a:xfrm>
            <a:off x="2142678" y="1412776"/>
            <a:ext cx="595227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Aspectos Generales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5546EC0-069C-4919-A38C-D8C482D529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930255"/>
              </p:ext>
            </p:extLst>
          </p:nvPr>
        </p:nvGraphicFramePr>
        <p:xfrm>
          <a:off x="2411760" y="2492896"/>
          <a:ext cx="5832648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12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3B94F3-5802-48B9-BBDF-2BA4ED2E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4239BF-3A2C-4C9B-9F34-A65847E87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981626"/>
            <a:ext cx="6949843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2B28D59-3DAC-4DAF-BE01-10ADDDB1B898}"/>
              </a:ext>
            </a:extLst>
          </p:cNvPr>
          <p:cNvSpPr/>
          <p:nvPr/>
        </p:nvSpPr>
        <p:spPr>
          <a:xfrm>
            <a:off x="1979712" y="1071408"/>
            <a:ext cx="65512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C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"/>
              </a:rPr>
              <a:t>PRINCIPALES PARTES Y PIEZAS QUE SE </a:t>
            </a:r>
            <a:br>
              <a:rPr lang="es-EC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"/>
              </a:rPr>
            </a:br>
            <a:r>
              <a:rPr lang="es-EC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"/>
              </a:rPr>
              <a:t>PRODUCEN EN EL PAÍS (ejemplo camioneta)</a:t>
            </a:r>
            <a:endParaRPr lang="es-ES" sz="2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 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DA2B46-FC4B-4A21-9D77-CC6C91B494B2}"/>
              </a:ext>
            </a:extLst>
          </p:cNvPr>
          <p:cNvSpPr txBox="1"/>
          <p:nvPr/>
        </p:nvSpPr>
        <p:spPr>
          <a:xfrm>
            <a:off x="3779912" y="6374114"/>
            <a:ext cx="3960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>
                <a:latin typeface="Arial "/>
              </a:rPr>
              <a:t>Fuente: Cámara de la Industria Automotriz Ecuatoriana (2018)</a:t>
            </a:r>
          </a:p>
        </p:txBody>
      </p:sp>
    </p:spTree>
    <p:extLst>
      <p:ext uri="{BB962C8B-B14F-4D97-AF65-F5344CB8AC3E}">
        <p14:creationId xmlns:p14="http://schemas.microsoft.com/office/powerpoint/2010/main" val="3874676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D75299-3811-4643-97E4-74C3172CC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912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F7D72BE6-A1D2-4CAA-99B1-C19C51D5A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863240"/>
              </p:ext>
            </p:extLst>
          </p:nvPr>
        </p:nvGraphicFramePr>
        <p:xfrm>
          <a:off x="4427984" y="116632"/>
          <a:ext cx="4391764" cy="6522048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2120560">
                  <a:extLst>
                    <a:ext uri="{9D8B030D-6E8A-4147-A177-3AD203B41FA5}">
                      <a16:colId xmlns:a16="http://schemas.microsoft.com/office/drawing/2014/main" val="795001517"/>
                    </a:ext>
                  </a:extLst>
                </a:gridCol>
                <a:gridCol w="1135602">
                  <a:extLst>
                    <a:ext uri="{9D8B030D-6E8A-4147-A177-3AD203B41FA5}">
                      <a16:colId xmlns:a16="http://schemas.microsoft.com/office/drawing/2014/main" val="153520466"/>
                    </a:ext>
                  </a:extLst>
                </a:gridCol>
                <a:gridCol w="1135602">
                  <a:extLst>
                    <a:ext uri="{9D8B030D-6E8A-4147-A177-3AD203B41FA5}">
                      <a16:colId xmlns:a16="http://schemas.microsoft.com/office/drawing/2014/main" val="2422065071"/>
                    </a:ext>
                  </a:extLst>
                </a:gridCol>
              </a:tblGrid>
              <a:tr h="15742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Productos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Importaciones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885685"/>
                  </a:ext>
                </a:extLst>
              </a:tr>
              <a:tr h="2690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USD CIF 2016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USD CIF 2017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2103187255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Neumáticos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100.817.165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155.691.147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228372494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Rastreo Satelital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10.681.301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23.754.714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1266514427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Baterías y sus Partes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20.679.245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27.256.503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1344777124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Transmisiones Cardánicas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6.022.803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7.840.979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3626702577"/>
                  </a:ext>
                </a:extLst>
              </a:tr>
              <a:tr h="321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Asientos Utilizados en vehículos automóviles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1.466.994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713.163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3908980407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Otras autopartes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11.148.692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12.518.274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3804833868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Cajas de cambio y sus partes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10.662.478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13.881.785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2019325017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Ballestas y sus hojas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1.196.996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1.416.644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3393128149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4.699.639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10.159.234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3356656550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Sistemas de Suspensión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29.133.242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35.521.762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565029908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Frenos y sus Partes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29.870.881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35.406.423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2959755647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Radiadores y sus Partes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9.439.635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11.262.848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1101371743"/>
                  </a:ext>
                </a:extLst>
              </a:tr>
              <a:tr h="321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Trenes de Rodamiento de Oruga y sus Partes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4.086.548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6.170.359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4292649827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Parachoques (Paragolpes, Defensas)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8.283.491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9.617.359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1064751259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Ejes y sus Partes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12.014.500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17.262.035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3859059635"/>
                  </a:ext>
                </a:extLst>
              </a:tr>
              <a:tr h="321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Guardafangos, Cubiertas de motor, puertas y sus partes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13.098.199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12.300.677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1655268606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Tanques para carburante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331.634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679.816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2053742038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Bastidores de Chasis y sus partes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1.709.103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2.169.448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1686883034"/>
                  </a:ext>
                </a:extLst>
              </a:tr>
              <a:tr h="321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 demás partes y accesorios de carrocería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9.892.506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12.519.052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588533738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Embragues y sus partes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24.478.050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31.033.439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1584921986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Sistemas de dirección y sus partes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11.793.245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14.406.825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1947262874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Ruedas y sus partes y accesorios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14.105.217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24.793.251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4195508855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Vidrios para vehículos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5.271.659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5.760.060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1323506902"/>
                  </a:ext>
                </a:extLst>
              </a:tr>
              <a:tr h="321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Silenciadores, Tubos de escape y sus partes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2.132.200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3.392.485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2606735466"/>
                  </a:ext>
                </a:extLst>
              </a:tr>
              <a:tr h="269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Volantes, Columnas y cajas de dirección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2.839.317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3.929.715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3550873215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Techos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1.461.995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2.117.992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1156529332"/>
                  </a:ext>
                </a:extLst>
              </a:tr>
              <a:tr h="269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Rejillas delanteras (Persianas, Parrillas)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2.031.824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2.266.762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439816381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Carrocerías de vehículos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4.578.516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5.754.932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3364398859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Tableros de instrumentos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304.966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345.452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3938483396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Airbags, sus partes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3.459.307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3.231.136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3636973391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Cinturones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724.953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589.705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3056003298"/>
                  </a:ext>
                </a:extLst>
              </a:tr>
              <a:tr h="156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GENERAL 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358.416.297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494.763.943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748" marR="38748" marT="0" marB="0"/>
                </a:tc>
                <a:extLst>
                  <a:ext uri="{0D108BD9-81ED-4DB2-BD59-A6C34878D82A}">
                    <a16:rowId xmlns:a16="http://schemas.microsoft.com/office/drawing/2014/main" val="1135448723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62D9DCAA-FED7-408E-A523-64C71806AC73}"/>
              </a:ext>
            </a:extLst>
          </p:cNvPr>
          <p:cNvSpPr txBox="1"/>
          <p:nvPr/>
        </p:nvSpPr>
        <p:spPr>
          <a:xfrm>
            <a:off x="5436096" y="6590867"/>
            <a:ext cx="2592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dirty="0">
                <a:latin typeface="Arial "/>
              </a:rPr>
              <a:t>Fuente: CINAE (2018)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340ECD5-ED08-4714-A2CB-9F76FF12F8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1211308"/>
              </p:ext>
            </p:extLst>
          </p:nvPr>
        </p:nvGraphicFramePr>
        <p:xfrm>
          <a:off x="-108520" y="155679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6151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444D09-C6B8-4DBE-9D39-A8A7B8616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723B4E6E-1429-4332-9954-073B8E0AA3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5555659"/>
              </p:ext>
            </p:extLst>
          </p:nvPr>
        </p:nvGraphicFramePr>
        <p:xfrm>
          <a:off x="2555776" y="1577643"/>
          <a:ext cx="6143636" cy="4727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C358E932-5279-486B-845E-EB8556170BCA}"/>
              </a:ext>
            </a:extLst>
          </p:cNvPr>
          <p:cNvSpPr/>
          <p:nvPr/>
        </p:nvSpPr>
        <p:spPr>
          <a:xfrm>
            <a:off x="5290429" y="2348"/>
            <a:ext cx="31341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Importación</a:t>
            </a:r>
            <a:br>
              <a:rPr lang="es-E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Autopartes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7920514-384F-44A2-9849-98FF7A38F43B}"/>
              </a:ext>
            </a:extLst>
          </p:cNvPr>
          <p:cNvSpPr txBox="1"/>
          <p:nvPr/>
        </p:nvSpPr>
        <p:spPr>
          <a:xfrm>
            <a:off x="4397188" y="6283057"/>
            <a:ext cx="3024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" dirty="0">
                <a:latin typeface="Arial "/>
              </a:rPr>
              <a:t>Elaboración: Autor </a:t>
            </a:r>
          </a:p>
        </p:txBody>
      </p:sp>
    </p:spTree>
    <p:extLst>
      <p:ext uri="{BB962C8B-B14F-4D97-AF65-F5344CB8AC3E}">
        <p14:creationId xmlns:p14="http://schemas.microsoft.com/office/powerpoint/2010/main" val="1929635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2E0BD3-1CA7-4EC7-AD50-FA570A865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">
            <a:extLst>
              <a:ext uri="{FF2B5EF4-FFF2-40B4-BE49-F238E27FC236}">
                <a16:creationId xmlns:a16="http://schemas.microsoft.com/office/drawing/2014/main" id="{19BED862-043A-4889-98A9-A485B99BB4D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8"/>
          <a:stretch/>
        </p:blipFill>
        <p:spPr bwMode="auto">
          <a:xfrm>
            <a:off x="1403648" y="1780916"/>
            <a:ext cx="7142284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6382C3D-9255-4E40-9058-14BD85A35D21}"/>
              </a:ext>
            </a:extLst>
          </p:cNvPr>
          <p:cNvSpPr/>
          <p:nvPr/>
        </p:nvSpPr>
        <p:spPr>
          <a:xfrm>
            <a:off x="2297908" y="1124744"/>
            <a:ext cx="5929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Importación de Neumáticos 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FCA8193C-A98D-4399-8ACF-14ACC0FD29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5316262"/>
              </p:ext>
            </p:extLst>
          </p:nvPr>
        </p:nvGraphicFramePr>
        <p:xfrm>
          <a:off x="2297908" y="4643548"/>
          <a:ext cx="6096000" cy="2288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12828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2FAF7E-6F00-46EC-BB2F-86D3EE9F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47213489-AB91-4453-9045-FA2D40379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512690"/>
              </p:ext>
            </p:extLst>
          </p:nvPr>
        </p:nvGraphicFramePr>
        <p:xfrm>
          <a:off x="1283626" y="1934529"/>
          <a:ext cx="7560840" cy="2225994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945105">
                  <a:extLst>
                    <a:ext uri="{9D8B030D-6E8A-4147-A177-3AD203B41FA5}">
                      <a16:colId xmlns:a16="http://schemas.microsoft.com/office/drawing/2014/main" val="247191946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332184437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4150181631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858561591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502674161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357988557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318730707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531287380"/>
                    </a:ext>
                  </a:extLst>
                </a:gridCol>
              </a:tblGrid>
              <a:tr h="144728"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IMPORTACIONES 2016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IMPORTACIONES  2017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1002496"/>
                  </a:ext>
                </a:extLst>
              </a:tr>
              <a:tr h="144728"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Valores Acumulados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Valores Acumulados 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906888"/>
                  </a:ext>
                </a:extLst>
              </a:tr>
              <a:tr h="2273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Subpartida 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Descripción 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FOB en USD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Peso en Kilogramos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 Unidades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FOB en USD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Peso en Kilogramos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 Unidades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8904420"/>
                  </a:ext>
                </a:extLst>
              </a:tr>
              <a:tr h="5813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8507.10.00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Acumuladores eléctricos de plomo (baterías para vehículos) 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9.871.649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3.616.373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490.014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14.918.255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5.346.966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669.507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3222178"/>
                  </a:ext>
                </a:extLst>
              </a:tr>
              <a:tr h="5813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8507.20.00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 demás acumuladores de plomo (baterías para vehículos) 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4.385.067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967.321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206.694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5.683.021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1.125.073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165.399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9181984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4148367B-1A9C-4CA9-9B0A-21C1C43BD933}"/>
              </a:ext>
            </a:extLst>
          </p:cNvPr>
          <p:cNvSpPr/>
          <p:nvPr/>
        </p:nvSpPr>
        <p:spPr>
          <a:xfrm>
            <a:off x="4427984" y="153558"/>
            <a:ext cx="495359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Importación de </a:t>
            </a:r>
            <a:br>
              <a:rPr lang="es-E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Baterías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CFF19BA-EEDB-4E18-A7F8-57A73F340C80}"/>
              </a:ext>
            </a:extLst>
          </p:cNvPr>
          <p:cNvSpPr/>
          <p:nvPr/>
        </p:nvSpPr>
        <p:spPr>
          <a:xfrm>
            <a:off x="1187624" y="4020610"/>
            <a:ext cx="1268296" cy="352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Elaboración: Autor </a:t>
            </a:r>
            <a:endParaRPr lang="es-EC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4BA0BC82-9540-4CF9-910A-611B3AA31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876505"/>
              </p:ext>
            </p:extLst>
          </p:nvPr>
        </p:nvGraphicFramePr>
        <p:xfrm>
          <a:off x="4139952" y="4512864"/>
          <a:ext cx="4536504" cy="1940472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1639813">
                  <a:extLst>
                    <a:ext uri="{9D8B030D-6E8A-4147-A177-3AD203B41FA5}">
                      <a16:colId xmlns:a16="http://schemas.microsoft.com/office/drawing/2014/main" val="2947609173"/>
                    </a:ext>
                  </a:extLst>
                </a:gridCol>
                <a:gridCol w="628439">
                  <a:extLst>
                    <a:ext uri="{9D8B030D-6E8A-4147-A177-3AD203B41FA5}">
                      <a16:colId xmlns:a16="http://schemas.microsoft.com/office/drawing/2014/main" val="1655020053"/>
                    </a:ext>
                  </a:extLst>
                </a:gridCol>
                <a:gridCol w="1639813">
                  <a:extLst>
                    <a:ext uri="{9D8B030D-6E8A-4147-A177-3AD203B41FA5}">
                      <a16:colId xmlns:a16="http://schemas.microsoft.com/office/drawing/2014/main" val="3885783027"/>
                    </a:ext>
                  </a:extLst>
                </a:gridCol>
                <a:gridCol w="628439">
                  <a:extLst>
                    <a:ext uri="{9D8B030D-6E8A-4147-A177-3AD203B41FA5}">
                      <a16:colId xmlns:a16="http://schemas.microsoft.com/office/drawing/2014/main" val="3205569837"/>
                    </a:ext>
                  </a:extLst>
                </a:gridCol>
              </a:tblGrid>
              <a:tr h="242559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Participación de Baterías por Origen y Destino (2017) 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040192"/>
                  </a:ext>
                </a:extLst>
              </a:tr>
              <a:tr h="24255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Participación Exportaciones 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Participación Importaciones 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290377"/>
                  </a:ext>
                </a:extLst>
              </a:tr>
              <a:tr h="242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 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39,90%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COLOMBIA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46,90%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2239133"/>
                  </a:ext>
                </a:extLst>
              </a:tr>
              <a:tr h="242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REP.DOMINICANA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29,70%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22,10%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3744424"/>
                  </a:ext>
                </a:extLst>
              </a:tr>
              <a:tr h="242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COLOMBIA 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19,10%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ESTADOS UNIDOS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11,50%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2643151"/>
                  </a:ext>
                </a:extLst>
              </a:tr>
              <a:tr h="242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PUERTO RICO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3,70%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ALEMANIA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4,80%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3267661"/>
                  </a:ext>
                </a:extLst>
              </a:tr>
              <a:tr h="242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PERÚ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2,30%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PERÚ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2,90%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1057688"/>
                  </a:ext>
                </a:extLst>
              </a:tr>
              <a:tr h="242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RESTO DEL MUNDO 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5,30%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RESTO DEL MUNDO 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11,80%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7862931"/>
                  </a:ext>
                </a:extLst>
              </a:tr>
            </a:tbl>
          </a:graphicData>
        </a:graphic>
      </p:graphicFrame>
      <p:pic>
        <p:nvPicPr>
          <p:cNvPr id="2050" name="Picture 2" descr="Resultado de imagen para BATERIAS para carros">
            <a:extLst>
              <a:ext uri="{FF2B5EF4-FFF2-40B4-BE49-F238E27FC236}">
                <a16:creationId xmlns:a16="http://schemas.microsoft.com/office/drawing/2014/main" id="{712F394B-70B2-4C6E-835F-519E44C22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963" y="4601072"/>
            <a:ext cx="1484218" cy="1538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838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C6454F-0DFA-480D-A0BD-B4EC4F70E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269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5ED4576-A3AF-432D-A592-10A822159C10}"/>
              </a:ext>
            </a:extLst>
          </p:cNvPr>
          <p:cNvSpPr/>
          <p:nvPr/>
        </p:nvSpPr>
        <p:spPr>
          <a:xfrm>
            <a:off x="1619672" y="1614939"/>
            <a:ext cx="70508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"/>
              </a:rPr>
              <a:t>Planteamiento del Problema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7B1D7D8-9FC9-4A4A-8C79-202DEE4C56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968601"/>
              </p:ext>
            </p:extLst>
          </p:nvPr>
        </p:nvGraphicFramePr>
        <p:xfrm>
          <a:off x="2051720" y="2060848"/>
          <a:ext cx="6402788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4664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01523C-F4DD-45B4-80FF-B8888A88A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6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D8E032F-7D68-41D8-9C9A-D14DA151A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756848"/>
              </p:ext>
            </p:extLst>
          </p:nvPr>
        </p:nvGraphicFramePr>
        <p:xfrm>
          <a:off x="1763688" y="1967054"/>
          <a:ext cx="2694883" cy="1315380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592134">
                  <a:extLst>
                    <a:ext uri="{9D8B030D-6E8A-4147-A177-3AD203B41FA5}">
                      <a16:colId xmlns:a16="http://schemas.microsoft.com/office/drawing/2014/main" val="762543161"/>
                    </a:ext>
                  </a:extLst>
                </a:gridCol>
                <a:gridCol w="1191838">
                  <a:extLst>
                    <a:ext uri="{9D8B030D-6E8A-4147-A177-3AD203B41FA5}">
                      <a16:colId xmlns:a16="http://schemas.microsoft.com/office/drawing/2014/main" val="2153115877"/>
                    </a:ext>
                  </a:extLst>
                </a:gridCol>
                <a:gridCol w="910911">
                  <a:extLst>
                    <a:ext uri="{9D8B030D-6E8A-4147-A177-3AD203B41FA5}">
                      <a16:colId xmlns:a16="http://schemas.microsoft.com/office/drawing/2014/main" val="1772632701"/>
                    </a:ext>
                  </a:extLst>
                </a:gridCol>
              </a:tblGrid>
              <a:tr h="371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 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 (UNIDADES) 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CIF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3643389"/>
                  </a:ext>
                </a:extLst>
              </a:tr>
              <a:tr h="1887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5775,07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3340827"/>
                  </a:ext>
                </a:extLst>
              </a:tr>
              <a:tr h="1887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2320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166275,25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5710229"/>
                  </a:ext>
                </a:extLst>
              </a:tr>
              <a:tr h="1887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1619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143497,3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8381155"/>
                  </a:ext>
                </a:extLst>
              </a:tr>
              <a:tr h="1887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242812,54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5049672"/>
                  </a:ext>
                </a:extLst>
              </a:tr>
              <a:tr h="1887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183282,31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5931364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DA1F5045-9064-40ED-A88A-2779FD11EBCC}"/>
              </a:ext>
            </a:extLst>
          </p:cNvPr>
          <p:cNvSpPr/>
          <p:nvPr/>
        </p:nvSpPr>
        <p:spPr>
          <a:xfrm>
            <a:off x="1479813" y="1148165"/>
            <a:ext cx="32129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000" b="1" cap="none" spc="0" dirty="0">
                <a:ln/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Importación de Volantes </a:t>
            </a:r>
            <a:br>
              <a:rPr lang="es-ES" sz="2000" b="1" cap="none" spc="0" dirty="0">
                <a:ln/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 cap="none" spc="0" dirty="0">
                <a:ln/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desde la Unión Europea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54FB33C-3748-40BD-887C-0BF26DE4AF3B}"/>
              </a:ext>
            </a:extLst>
          </p:cNvPr>
          <p:cNvSpPr/>
          <p:nvPr/>
        </p:nvSpPr>
        <p:spPr>
          <a:xfrm>
            <a:off x="837629" y="3265544"/>
            <a:ext cx="4572000" cy="2450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PUDELECO Editores S.A. Elaboración Autor</a:t>
            </a:r>
            <a:endParaRPr lang="es-EC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67063346-0D2C-405B-A607-402536969A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963982"/>
              </p:ext>
            </p:extLst>
          </p:nvPr>
        </p:nvGraphicFramePr>
        <p:xfrm>
          <a:off x="5723381" y="1952908"/>
          <a:ext cx="2911288" cy="1329527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678499">
                  <a:extLst>
                    <a:ext uri="{9D8B030D-6E8A-4147-A177-3AD203B41FA5}">
                      <a16:colId xmlns:a16="http://schemas.microsoft.com/office/drawing/2014/main" val="4055713737"/>
                    </a:ext>
                  </a:extLst>
                </a:gridCol>
                <a:gridCol w="1137247">
                  <a:extLst>
                    <a:ext uri="{9D8B030D-6E8A-4147-A177-3AD203B41FA5}">
                      <a16:colId xmlns:a16="http://schemas.microsoft.com/office/drawing/2014/main" val="3036423858"/>
                    </a:ext>
                  </a:extLst>
                </a:gridCol>
                <a:gridCol w="1095542">
                  <a:extLst>
                    <a:ext uri="{9D8B030D-6E8A-4147-A177-3AD203B41FA5}">
                      <a16:colId xmlns:a16="http://schemas.microsoft.com/office/drawing/2014/main" val="3270599689"/>
                    </a:ext>
                  </a:extLst>
                </a:gridCol>
              </a:tblGrid>
              <a:tr h="3334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 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CANTIDADES (UNIDADES) 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CIF (USD) 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5025359"/>
                  </a:ext>
                </a:extLst>
              </a:tr>
              <a:tr h="1992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13282,41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5907232"/>
                  </a:ext>
                </a:extLst>
              </a:tr>
              <a:tr h="1992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4449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189619,78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1388097"/>
                  </a:ext>
                </a:extLst>
              </a:tr>
              <a:tr h="1992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2626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147003,59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5060734"/>
                  </a:ext>
                </a:extLst>
              </a:tr>
              <a:tr h="1992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4319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233571,94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1422002"/>
                  </a:ext>
                </a:extLst>
              </a:tr>
              <a:tr h="1992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3838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198262,17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3192330"/>
                  </a:ext>
                </a:extLst>
              </a:tr>
            </a:tbl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5EC1EAD4-7808-480D-86D0-E0E5B5E1CB02}"/>
              </a:ext>
            </a:extLst>
          </p:cNvPr>
          <p:cNvSpPr/>
          <p:nvPr/>
        </p:nvSpPr>
        <p:spPr>
          <a:xfrm>
            <a:off x="5281915" y="1131275"/>
            <a:ext cx="37048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Importación de Parachoques</a:t>
            </a:r>
            <a:br>
              <a:rPr lang="es-ES" sz="2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desde la Unión Europea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D3D0CFC-6645-4888-BD21-6747C4C74D6B}"/>
              </a:ext>
            </a:extLst>
          </p:cNvPr>
          <p:cNvSpPr/>
          <p:nvPr/>
        </p:nvSpPr>
        <p:spPr>
          <a:xfrm>
            <a:off x="4974529" y="3219179"/>
            <a:ext cx="4572000" cy="2450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PUDELECO Editores S.A. Elaboración Autor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B2EE696F-8609-4445-BBD2-5785C6915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512555"/>
              </p:ext>
            </p:extLst>
          </p:nvPr>
        </p:nvGraphicFramePr>
        <p:xfrm>
          <a:off x="1763688" y="4302169"/>
          <a:ext cx="2808312" cy="1406139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463494">
                  <a:extLst>
                    <a:ext uri="{9D8B030D-6E8A-4147-A177-3AD203B41FA5}">
                      <a16:colId xmlns:a16="http://schemas.microsoft.com/office/drawing/2014/main" val="3555453495"/>
                    </a:ext>
                  </a:extLst>
                </a:gridCol>
                <a:gridCol w="1079149">
                  <a:extLst>
                    <a:ext uri="{9D8B030D-6E8A-4147-A177-3AD203B41FA5}">
                      <a16:colId xmlns:a16="http://schemas.microsoft.com/office/drawing/2014/main" val="1540566110"/>
                    </a:ext>
                  </a:extLst>
                </a:gridCol>
                <a:gridCol w="1265669">
                  <a:extLst>
                    <a:ext uri="{9D8B030D-6E8A-4147-A177-3AD203B41FA5}">
                      <a16:colId xmlns:a16="http://schemas.microsoft.com/office/drawing/2014/main" val="219757361"/>
                    </a:ext>
                  </a:extLst>
                </a:gridCol>
              </a:tblGrid>
              <a:tr h="3526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 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CANTIDADES (UNIDADES) 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CIF (USD)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3586712"/>
                  </a:ext>
                </a:extLst>
              </a:tr>
              <a:tr h="2106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5232,75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2137934"/>
                  </a:ext>
                </a:extLst>
              </a:tr>
              <a:tr h="2106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32934,20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0501860"/>
                  </a:ext>
                </a:extLst>
              </a:tr>
              <a:tr h="2106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15074,57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7711273"/>
                  </a:ext>
                </a:extLst>
              </a:tr>
              <a:tr h="2106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23720,57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9928934"/>
                  </a:ext>
                </a:extLst>
              </a:tr>
              <a:tr h="2106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13459,70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4644922"/>
                  </a:ext>
                </a:extLst>
              </a:tr>
            </a:tbl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id="{85477B42-1D80-4F13-B7BC-65EB6B01894C}"/>
              </a:ext>
            </a:extLst>
          </p:cNvPr>
          <p:cNvSpPr/>
          <p:nvPr/>
        </p:nvSpPr>
        <p:spPr>
          <a:xfrm>
            <a:off x="1463594" y="3573101"/>
            <a:ext cx="34467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000" b="1" cap="none" spc="0" dirty="0">
                <a:ln/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Importación de Cinturones</a:t>
            </a:r>
            <a:br>
              <a:rPr lang="es-ES" sz="2000" b="1" cap="none" spc="0" dirty="0">
                <a:ln/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 cap="none" spc="0" dirty="0">
                <a:ln/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desde la Unión Europea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C85E525-84A6-4FEF-ADC2-059B2E157F13}"/>
              </a:ext>
            </a:extLst>
          </p:cNvPr>
          <p:cNvSpPr/>
          <p:nvPr/>
        </p:nvSpPr>
        <p:spPr>
          <a:xfrm>
            <a:off x="936000" y="5716895"/>
            <a:ext cx="4572000" cy="2450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PUDELECO Editores S.A. Elaboración Autor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FF16CFC3-0B75-41F2-A89B-EBEA43144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72314"/>
              </p:ext>
            </p:extLst>
          </p:nvPr>
        </p:nvGraphicFramePr>
        <p:xfrm>
          <a:off x="5723381" y="4331703"/>
          <a:ext cx="2911288" cy="1406137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588443">
                  <a:extLst>
                    <a:ext uri="{9D8B030D-6E8A-4147-A177-3AD203B41FA5}">
                      <a16:colId xmlns:a16="http://schemas.microsoft.com/office/drawing/2014/main" val="3563239333"/>
                    </a:ext>
                  </a:extLst>
                </a:gridCol>
                <a:gridCol w="1185244">
                  <a:extLst>
                    <a:ext uri="{9D8B030D-6E8A-4147-A177-3AD203B41FA5}">
                      <a16:colId xmlns:a16="http://schemas.microsoft.com/office/drawing/2014/main" val="2989709629"/>
                    </a:ext>
                  </a:extLst>
                </a:gridCol>
                <a:gridCol w="1137601">
                  <a:extLst>
                    <a:ext uri="{9D8B030D-6E8A-4147-A177-3AD203B41FA5}">
                      <a16:colId xmlns:a16="http://schemas.microsoft.com/office/drawing/2014/main" val="83592575"/>
                    </a:ext>
                  </a:extLst>
                </a:gridCol>
              </a:tblGrid>
              <a:tr h="4937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 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CANTIDADES (UNIDADES)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CIF (USD)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8987234"/>
                  </a:ext>
                </a:extLst>
              </a:tr>
              <a:tr h="159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43447,05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3560501"/>
                  </a:ext>
                </a:extLst>
              </a:tr>
              <a:tr h="159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18684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538420,31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6662346"/>
                  </a:ext>
                </a:extLst>
              </a:tr>
              <a:tr h="159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6462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352210,94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1386254"/>
                  </a:ext>
                </a:extLst>
              </a:tr>
              <a:tr h="159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8738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562394,94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6491819"/>
                  </a:ext>
                </a:extLst>
              </a:tr>
              <a:tr h="2738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7488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477516,35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7767344"/>
                  </a:ext>
                </a:extLst>
              </a:tr>
            </a:tbl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E85E97B8-5457-4981-9BD8-64FC18BAE6C5}"/>
              </a:ext>
            </a:extLst>
          </p:cNvPr>
          <p:cNvSpPr/>
          <p:nvPr/>
        </p:nvSpPr>
        <p:spPr>
          <a:xfrm>
            <a:off x="5309514" y="3580496"/>
            <a:ext cx="39020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Importación de Guardafangos</a:t>
            </a:r>
            <a:br>
              <a:rPr lang="es-ES" sz="2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desde la Unión Europea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50EC977-B416-43D5-996D-2D4D950D70BF}"/>
              </a:ext>
            </a:extLst>
          </p:cNvPr>
          <p:cNvSpPr/>
          <p:nvPr/>
        </p:nvSpPr>
        <p:spPr>
          <a:xfrm>
            <a:off x="4893025" y="5754337"/>
            <a:ext cx="4572000" cy="2450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PUDELECO Editores S.A. Elaboración Autor</a:t>
            </a:r>
          </a:p>
        </p:txBody>
      </p:sp>
      <p:pic>
        <p:nvPicPr>
          <p:cNvPr id="20" name="Gráfico 19" descr="Gráfico de barras">
            <a:extLst>
              <a:ext uri="{FF2B5EF4-FFF2-40B4-BE49-F238E27FC236}">
                <a16:creationId xmlns:a16="http://schemas.microsoft.com/office/drawing/2014/main" id="{18D2AED0-B22D-4050-AC6F-87E4608280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816" y="5852691"/>
            <a:ext cx="914400" cy="914400"/>
          </a:xfrm>
          <a:prstGeom prst="rect">
            <a:avLst/>
          </a:prstGeom>
        </p:spPr>
      </p:pic>
      <p:pic>
        <p:nvPicPr>
          <p:cNvPr id="22" name="Gráfico 21" descr="Coche">
            <a:extLst>
              <a:ext uri="{FF2B5EF4-FFF2-40B4-BE49-F238E27FC236}">
                <a16:creationId xmlns:a16="http://schemas.microsoft.com/office/drawing/2014/main" id="{B5052C5C-A286-4E11-8B66-79C3AE66B4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55268" y="5943600"/>
            <a:ext cx="914400" cy="914400"/>
          </a:xfrm>
          <a:prstGeom prst="rect">
            <a:avLst/>
          </a:prstGeom>
        </p:spPr>
      </p:pic>
      <p:pic>
        <p:nvPicPr>
          <p:cNvPr id="24" name="Gráfico 23" descr="Tendencia al alza">
            <a:extLst>
              <a:ext uri="{FF2B5EF4-FFF2-40B4-BE49-F238E27FC236}">
                <a16:creationId xmlns:a16="http://schemas.microsoft.com/office/drawing/2014/main" id="{02B01AF5-CD1D-46B7-9F1D-658D6E2883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4245" y="108438"/>
            <a:ext cx="113042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92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6D36D15-2DDA-4C1B-928F-2BBD5F62C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6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F05900A-7C3E-4244-B585-40C1A92EB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529332"/>
              </p:ext>
            </p:extLst>
          </p:nvPr>
        </p:nvGraphicFramePr>
        <p:xfrm>
          <a:off x="1355704" y="1959857"/>
          <a:ext cx="3703319" cy="1266762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647340">
                  <a:extLst>
                    <a:ext uri="{9D8B030D-6E8A-4147-A177-3AD203B41FA5}">
                      <a16:colId xmlns:a16="http://schemas.microsoft.com/office/drawing/2014/main" val="1092740793"/>
                    </a:ext>
                  </a:extLst>
                </a:gridCol>
                <a:gridCol w="1579836">
                  <a:extLst>
                    <a:ext uri="{9D8B030D-6E8A-4147-A177-3AD203B41FA5}">
                      <a16:colId xmlns:a16="http://schemas.microsoft.com/office/drawing/2014/main" val="249293650"/>
                    </a:ext>
                  </a:extLst>
                </a:gridCol>
                <a:gridCol w="1476143">
                  <a:extLst>
                    <a:ext uri="{9D8B030D-6E8A-4147-A177-3AD203B41FA5}">
                      <a16:colId xmlns:a16="http://schemas.microsoft.com/office/drawing/2014/main" val="288054252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 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CANTIDADES (UNIDADES)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CIF (USD)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26914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2120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52738,68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10856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22378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577161,26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3790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20776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577761,86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13974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28997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824769,91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7073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18227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414106,71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9162035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3784A117-9785-4AAE-8262-DB7A2833BF83}"/>
              </a:ext>
            </a:extLst>
          </p:cNvPr>
          <p:cNvSpPr/>
          <p:nvPr/>
        </p:nvSpPr>
        <p:spPr>
          <a:xfrm>
            <a:off x="1618626" y="1239420"/>
            <a:ext cx="31774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Importación de Frenos </a:t>
            </a:r>
            <a:br>
              <a:rPr lang="es-ES" sz="2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desde la Unión Europea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ECD2F00-1AB7-41C6-BB2D-DA886B91A491}"/>
              </a:ext>
            </a:extLst>
          </p:cNvPr>
          <p:cNvSpPr/>
          <p:nvPr/>
        </p:nvSpPr>
        <p:spPr>
          <a:xfrm>
            <a:off x="921362" y="3280052"/>
            <a:ext cx="4572000" cy="2457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PUDELECO Editores S.A. Elaboración Autor</a:t>
            </a:r>
            <a:endParaRPr lang="es-EC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264AEBBF-6011-4050-96A5-D87DCD20E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709269"/>
              </p:ext>
            </p:extLst>
          </p:nvPr>
        </p:nvGraphicFramePr>
        <p:xfrm>
          <a:off x="4716016" y="4347615"/>
          <a:ext cx="4104456" cy="132634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815111">
                  <a:extLst>
                    <a:ext uri="{9D8B030D-6E8A-4147-A177-3AD203B41FA5}">
                      <a16:colId xmlns:a16="http://schemas.microsoft.com/office/drawing/2014/main" val="265795557"/>
                    </a:ext>
                  </a:extLst>
                </a:gridCol>
                <a:gridCol w="1513638">
                  <a:extLst>
                    <a:ext uri="{9D8B030D-6E8A-4147-A177-3AD203B41FA5}">
                      <a16:colId xmlns:a16="http://schemas.microsoft.com/office/drawing/2014/main" val="1797244313"/>
                    </a:ext>
                  </a:extLst>
                </a:gridCol>
                <a:gridCol w="1775707">
                  <a:extLst>
                    <a:ext uri="{9D8B030D-6E8A-4147-A177-3AD203B41FA5}">
                      <a16:colId xmlns:a16="http://schemas.microsoft.com/office/drawing/2014/main" val="2873417315"/>
                    </a:ext>
                  </a:extLst>
                </a:gridCol>
              </a:tblGrid>
              <a:tr h="3326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CANTIDADES (UNIDADES)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CIF (USD)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6071674"/>
                  </a:ext>
                </a:extLst>
              </a:tr>
              <a:tr h="1987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3053,86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6786860"/>
                  </a:ext>
                </a:extLst>
              </a:tr>
              <a:tr h="1987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63407,1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3768798"/>
                  </a:ext>
                </a:extLst>
              </a:tr>
              <a:tr h="1987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58943,53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1864059"/>
                  </a:ext>
                </a:extLst>
              </a:tr>
              <a:tr h="1987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84678,33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6718530"/>
                  </a:ext>
                </a:extLst>
              </a:tr>
              <a:tr h="1987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43514,37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291961"/>
                  </a:ext>
                </a:extLst>
              </a:tr>
            </a:tbl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7AC4A542-9ECF-4FE7-B518-5E63915BC0FE}"/>
              </a:ext>
            </a:extLst>
          </p:cNvPr>
          <p:cNvSpPr/>
          <p:nvPr/>
        </p:nvSpPr>
        <p:spPr>
          <a:xfrm>
            <a:off x="5354222" y="3630143"/>
            <a:ext cx="30075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Importación de Airbags</a:t>
            </a:r>
            <a:br>
              <a:rPr lang="es-E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desde la Unión Europea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45FDB01-96B2-4AAC-AC78-AEEEEACA41C9}"/>
              </a:ext>
            </a:extLst>
          </p:cNvPr>
          <p:cNvSpPr/>
          <p:nvPr/>
        </p:nvSpPr>
        <p:spPr>
          <a:xfrm>
            <a:off x="4572000" y="5632747"/>
            <a:ext cx="4572000" cy="2457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PUDELECO Editores S.A. Elaboración Autor</a:t>
            </a:r>
            <a:endParaRPr lang="es-EC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Flecha: doblada hacia arriba 1">
            <a:extLst>
              <a:ext uri="{FF2B5EF4-FFF2-40B4-BE49-F238E27FC236}">
                <a16:creationId xmlns:a16="http://schemas.microsoft.com/office/drawing/2014/main" id="{6BF73467-1F87-459D-8A68-8E86D5CA0399}"/>
              </a:ext>
            </a:extLst>
          </p:cNvPr>
          <p:cNvSpPr/>
          <p:nvPr/>
        </p:nvSpPr>
        <p:spPr>
          <a:xfrm>
            <a:off x="5269474" y="1876817"/>
            <a:ext cx="1080120" cy="1021798"/>
          </a:xfrm>
          <a:prstGeom prst="bentUp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Diagrama de flujo: conector 2">
            <a:extLst>
              <a:ext uri="{FF2B5EF4-FFF2-40B4-BE49-F238E27FC236}">
                <a16:creationId xmlns:a16="http://schemas.microsoft.com/office/drawing/2014/main" id="{3B354157-48BB-4BCB-BEE2-EB03008D38A0}"/>
              </a:ext>
            </a:extLst>
          </p:cNvPr>
          <p:cNvSpPr/>
          <p:nvPr/>
        </p:nvSpPr>
        <p:spPr>
          <a:xfrm>
            <a:off x="5406119" y="653760"/>
            <a:ext cx="806829" cy="790905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2017 -31,34%</a:t>
            </a:r>
          </a:p>
        </p:txBody>
      </p:sp>
      <p:sp>
        <p:nvSpPr>
          <p:cNvPr id="4" name="Diagrama de flujo: conector 3">
            <a:extLst>
              <a:ext uri="{FF2B5EF4-FFF2-40B4-BE49-F238E27FC236}">
                <a16:creationId xmlns:a16="http://schemas.microsoft.com/office/drawing/2014/main" id="{ADC39D88-F0C2-4F2E-9CA5-8A37265D6DA4}"/>
              </a:ext>
            </a:extLst>
          </p:cNvPr>
          <p:cNvSpPr/>
          <p:nvPr/>
        </p:nvSpPr>
        <p:spPr>
          <a:xfrm>
            <a:off x="6249857" y="1105250"/>
            <a:ext cx="872171" cy="877393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2015-24,19%</a:t>
            </a:r>
          </a:p>
        </p:txBody>
      </p:sp>
      <p:sp>
        <p:nvSpPr>
          <p:cNvPr id="6" name="Diagrama de flujo: conector 5">
            <a:extLst>
              <a:ext uri="{FF2B5EF4-FFF2-40B4-BE49-F238E27FC236}">
                <a16:creationId xmlns:a16="http://schemas.microsoft.com/office/drawing/2014/main" id="{A4AFD533-7D10-4B3E-8D1B-A4FC6F56352E}"/>
              </a:ext>
            </a:extLst>
          </p:cNvPr>
          <p:cNvSpPr/>
          <p:nvPr/>
        </p:nvSpPr>
        <p:spPr>
          <a:xfrm>
            <a:off x="6857999" y="2019638"/>
            <a:ext cx="961092" cy="878977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2018-19,70%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870CDA71-1ED8-4F03-A536-30DD6065D48D}"/>
              </a:ext>
            </a:extLst>
          </p:cNvPr>
          <p:cNvSpPr/>
          <p:nvPr/>
        </p:nvSpPr>
        <p:spPr>
          <a:xfrm>
            <a:off x="7362109" y="502369"/>
            <a:ext cx="1296637" cy="87470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2018 Disminuye 11,64%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B6C41211-D33A-40D3-851B-47E17645B83B}"/>
              </a:ext>
            </a:extLst>
          </p:cNvPr>
          <p:cNvSpPr/>
          <p:nvPr/>
        </p:nvSpPr>
        <p:spPr>
          <a:xfrm>
            <a:off x="1489054" y="3781491"/>
            <a:ext cx="1407688" cy="5717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Total de 970 unidades en el Período 2014-2018</a:t>
            </a:r>
          </a:p>
        </p:txBody>
      </p:sp>
      <p:sp>
        <p:nvSpPr>
          <p:cNvPr id="17" name="Flecha: doblada hacia arriba 16">
            <a:extLst>
              <a:ext uri="{FF2B5EF4-FFF2-40B4-BE49-F238E27FC236}">
                <a16:creationId xmlns:a16="http://schemas.microsoft.com/office/drawing/2014/main" id="{411F6DBD-9403-424B-B8C4-CC2E75B7657A}"/>
              </a:ext>
            </a:extLst>
          </p:cNvPr>
          <p:cNvSpPr/>
          <p:nvPr/>
        </p:nvSpPr>
        <p:spPr>
          <a:xfrm rot="10800000">
            <a:off x="3195370" y="3990237"/>
            <a:ext cx="1741942" cy="707886"/>
          </a:xfrm>
          <a:prstGeom prst="bentUp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Diagrama de flujo: conector 17">
            <a:extLst>
              <a:ext uri="{FF2B5EF4-FFF2-40B4-BE49-F238E27FC236}">
                <a16:creationId xmlns:a16="http://schemas.microsoft.com/office/drawing/2014/main" id="{FB845451-1517-44B8-BB17-E32C828E3EE3}"/>
              </a:ext>
            </a:extLst>
          </p:cNvPr>
          <p:cNvSpPr/>
          <p:nvPr/>
        </p:nvSpPr>
        <p:spPr>
          <a:xfrm>
            <a:off x="1835696" y="4497968"/>
            <a:ext cx="792088" cy="792088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2017-35,97%</a:t>
            </a:r>
          </a:p>
        </p:txBody>
      </p:sp>
      <p:sp>
        <p:nvSpPr>
          <p:cNvPr id="19" name="Diagrama de flujo: conector 18">
            <a:extLst>
              <a:ext uri="{FF2B5EF4-FFF2-40B4-BE49-F238E27FC236}">
                <a16:creationId xmlns:a16="http://schemas.microsoft.com/office/drawing/2014/main" id="{D37D33DA-F582-4715-8826-A70548D333EE}"/>
              </a:ext>
            </a:extLst>
          </p:cNvPr>
          <p:cNvSpPr/>
          <p:nvPr/>
        </p:nvSpPr>
        <p:spPr>
          <a:xfrm>
            <a:off x="2594934" y="5209585"/>
            <a:ext cx="811162" cy="792088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2015-24,43%</a:t>
            </a:r>
          </a:p>
        </p:txBody>
      </p:sp>
      <p:sp>
        <p:nvSpPr>
          <p:cNvPr id="20" name="Diagrama de flujo: conector 19">
            <a:extLst>
              <a:ext uri="{FF2B5EF4-FFF2-40B4-BE49-F238E27FC236}">
                <a16:creationId xmlns:a16="http://schemas.microsoft.com/office/drawing/2014/main" id="{9E4D79E4-AE73-47B0-BA01-2A7DE417F33C}"/>
              </a:ext>
            </a:extLst>
          </p:cNvPr>
          <p:cNvSpPr/>
          <p:nvPr/>
        </p:nvSpPr>
        <p:spPr>
          <a:xfrm>
            <a:off x="3560356" y="5717670"/>
            <a:ext cx="857383" cy="764404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2018-19,17%</a:t>
            </a:r>
          </a:p>
        </p:txBody>
      </p:sp>
    </p:spTree>
    <p:extLst>
      <p:ext uri="{BB962C8B-B14F-4D97-AF65-F5344CB8AC3E}">
        <p14:creationId xmlns:p14="http://schemas.microsoft.com/office/powerpoint/2010/main" val="3001908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B28D70-CB88-4FBB-9377-16A4C1E8B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AB18ABE-3AAF-477E-8FB6-079356C3B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0199"/>
              </p:ext>
            </p:extLst>
          </p:nvPr>
        </p:nvGraphicFramePr>
        <p:xfrm>
          <a:off x="1406585" y="1989235"/>
          <a:ext cx="3417570" cy="1266762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537210">
                  <a:extLst>
                    <a:ext uri="{9D8B030D-6E8A-4147-A177-3AD203B41FA5}">
                      <a16:colId xmlns:a16="http://schemas.microsoft.com/office/drawing/2014/main" val="187336794"/>
                    </a:ext>
                  </a:extLst>
                </a:gridCol>
                <a:gridCol w="1710055">
                  <a:extLst>
                    <a:ext uri="{9D8B030D-6E8A-4147-A177-3AD203B41FA5}">
                      <a16:colId xmlns:a16="http://schemas.microsoft.com/office/drawing/2014/main" val="3561769355"/>
                    </a:ext>
                  </a:extLst>
                </a:gridCol>
                <a:gridCol w="1170305">
                  <a:extLst>
                    <a:ext uri="{9D8B030D-6E8A-4147-A177-3AD203B41FA5}">
                      <a16:colId xmlns:a16="http://schemas.microsoft.com/office/drawing/2014/main" val="359782914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CANTIDADES (UNIDADES)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CIF (USD)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06082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78,52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97429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2206,13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6065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788,35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00827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2496,34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67195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2749,64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3118500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158B38DD-FDA0-425F-8617-826283157BBC}"/>
              </a:ext>
            </a:extLst>
          </p:cNvPr>
          <p:cNvSpPr/>
          <p:nvPr/>
        </p:nvSpPr>
        <p:spPr>
          <a:xfrm>
            <a:off x="1453362" y="1280954"/>
            <a:ext cx="32369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Importación de Asientos </a:t>
            </a:r>
            <a:br>
              <a:rPr lang="es-ES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desde la Unión Europea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B5BE03F-5295-480B-8D90-6EC17F05D670}"/>
              </a:ext>
            </a:extLst>
          </p:cNvPr>
          <p:cNvSpPr/>
          <p:nvPr/>
        </p:nvSpPr>
        <p:spPr>
          <a:xfrm>
            <a:off x="829370" y="3223392"/>
            <a:ext cx="4572000" cy="2450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PUDELECO Editores S.A. Elaboración Autor</a:t>
            </a:r>
            <a:endParaRPr lang="es-EC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ACAEE68F-3813-466D-B5F8-AA5E84B99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511699"/>
              </p:ext>
            </p:extLst>
          </p:nvPr>
        </p:nvGraphicFramePr>
        <p:xfrm>
          <a:off x="5255844" y="4363832"/>
          <a:ext cx="3492620" cy="1296144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578815">
                  <a:extLst>
                    <a:ext uri="{9D8B030D-6E8A-4147-A177-3AD203B41FA5}">
                      <a16:colId xmlns:a16="http://schemas.microsoft.com/office/drawing/2014/main" val="839252470"/>
                    </a:ext>
                  </a:extLst>
                </a:gridCol>
                <a:gridCol w="1281778">
                  <a:extLst>
                    <a:ext uri="{9D8B030D-6E8A-4147-A177-3AD203B41FA5}">
                      <a16:colId xmlns:a16="http://schemas.microsoft.com/office/drawing/2014/main" val="2451681947"/>
                    </a:ext>
                  </a:extLst>
                </a:gridCol>
                <a:gridCol w="1632027">
                  <a:extLst>
                    <a:ext uri="{9D8B030D-6E8A-4147-A177-3AD203B41FA5}">
                      <a16:colId xmlns:a16="http://schemas.microsoft.com/office/drawing/2014/main" val="3123146679"/>
                    </a:ext>
                  </a:extLst>
                </a:gridCol>
              </a:tblGrid>
              <a:tr h="3251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 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CANTIDADES (UNIDADES)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CIF (UDS)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0600961"/>
                  </a:ext>
                </a:extLst>
              </a:tr>
              <a:tr h="194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36368,8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2789959"/>
                  </a:ext>
                </a:extLst>
              </a:tr>
              <a:tr h="194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9040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320195,98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9431434"/>
                  </a:ext>
                </a:extLst>
              </a:tr>
              <a:tr h="194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7128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222750,83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7328421"/>
                  </a:ext>
                </a:extLst>
              </a:tr>
              <a:tr h="194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255825,2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6170545"/>
                  </a:ext>
                </a:extLst>
              </a:tr>
              <a:tr h="194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6861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238723,96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9527464"/>
                  </a:ext>
                </a:extLst>
              </a:tr>
            </a:tbl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E0F31F9D-6F23-4E8E-8FC0-FF6D1E5D5E47}"/>
              </a:ext>
            </a:extLst>
          </p:cNvPr>
          <p:cNvSpPr/>
          <p:nvPr/>
        </p:nvSpPr>
        <p:spPr>
          <a:xfrm>
            <a:off x="5436096" y="3611360"/>
            <a:ext cx="29370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Importación de Discos </a:t>
            </a:r>
            <a:br>
              <a:rPr lang="es-E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desde la Unión Europea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B2CB1E9-8C12-4513-AA1E-9C4980EB8908}"/>
              </a:ext>
            </a:extLst>
          </p:cNvPr>
          <p:cNvSpPr/>
          <p:nvPr/>
        </p:nvSpPr>
        <p:spPr>
          <a:xfrm>
            <a:off x="4716154" y="5656566"/>
            <a:ext cx="4572000" cy="2450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PUDELECO Editores S.A. Elaboración Autor</a:t>
            </a:r>
            <a:endParaRPr lang="es-EC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AD2E735F-66B0-4418-AFE3-51BAEF8A9EAB}"/>
              </a:ext>
            </a:extLst>
          </p:cNvPr>
          <p:cNvSpPr/>
          <p:nvPr/>
        </p:nvSpPr>
        <p:spPr>
          <a:xfrm>
            <a:off x="5401370" y="300698"/>
            <a:ext cx="1721301" cy="70788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Mayor Demanda </a:t>
            </a:r>
            <a:b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2018 – 32,11%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7AACC622-2BA1-4DB8-B073-5DB4EFAD93D1}"/>
              </a:ext>
            </a:extLst>
          </p:cNvPr>
          <p:cNvSpPr/>
          <p:nvPr/>
        </p:nvSpPr>
        <p:spPr>
          <a:xfrm>
            <a:off x="5548696" y="1445824"/>
            <a:ext cx="1421738" cy="55667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2015- 27,52% 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B115F1F7-AE03-498E-BBCE-03383B38D856}"/>
              </a:ext>
            </a:extLst>
          </p:cNvPr>
          <p:cNvSpPr/>
          <p:nvPr/>
        </p:nvSpPr>
        <p:spPr>
          <a:xfrm>
            <a:off x="5589237" y="2527051"/>
            <a:ext cx="1345565" cy="55667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2014-1,83%</a:t>
            </a:r>
          </a:p>
        </p:txBody>
      </p:sp>
      <p:sp>
        <p:nvSpPr>
          <p:cNvPr id="15" name="Rectángulo: esquina doblada 14">
            <a:extLst>
              <a:ext uri="{FF2B5EF4-FFF2-40B4-BE49-F238E27FC236}">
                <a16:creationId xmlns:a16="http://schemas.microsoft.com/office/drawing/2014/main" id="{A127A5CD-566A-4BCE-A995-F15AC5F9B490}"/>
              </a:ext>
            </a:extLst>
          </p:cNvPr>
          <p:cNvSpPr/>
          <p:nvPr/>
        </p:nvSpPr>
        <p:spPr>
          <a:xfrm>
            <a:off x="7308304" y="1320101"/>
            <a:ext cx="1345565" cy="1645528"/>
          </a:xfrm>
          <a:prstGeom prst="foldedCorner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Italia, España, Austria, Francia 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F2969121-51A7-49E9-8388-C5DA8A6436CF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 flipH="1">
            <a:off x="6259565" y="1008584"/>
            <a:ext cx="2456" cy="437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8FC5117A-4B94-4314-87B8-A18E5FB503E1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6259565" y="2002494"/>
            <a:ext cx="2455" cy="524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415C4149-ABFF-4ECF-950F-7DF2AB5BE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104" y="237163"/>
            <a:ext cx="1113765" cy="834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A55C2C95-A42D-43C0-A84D-3F999FE4F1D1}"/>
              </a:ext>
            </a:extLst>
          </p:cNvPr>
          <p:cNvSpPr/>
          <p:nvPr/>
        </p:nvSpPr>
        <p:spPr>
          <a:xfrm>
            <a:off x="1619810" y="3680794"/>
            <a:ext cx="2016225" cy="7424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Total de Importación UE 2018 :6861 unidades</a:t>
            </a:r>
          </a:p>
        </p:txBody>
      </p:sp>
      <p:sp>
        <p:nvSpPr>
          <p:cNvPr id="22" name="Diagrama de flujo: proceso alternativo 21">
            <a:extLst>
              <a:ext uri="{FF2B5EF4-FFF2-40B4-BE49-F238E27FC236}">
                <a16:creationId xmlns:a16="http://schemas.microsoft.com/office/drawing/2014/main" id="{54CB5E8A-7CCF-4F41-B09E-E4C65357C38D}"/>
              </a:ext>
            </a:extLst>
          </p:cNvPr>
          <p:cNvSpPr/>
          <p:nvPr/>
        </p:nvSpPr>
        <p:spPr>
          <a:xfrm>
            <a:off x="2283956" y="4669521"/>
            <a:ext cx="2161983" cy="810023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Total de Importación Mundial 2018: 1261334 unidades </a:t>
            </a:r>
          </a:p>
        </p:txBody>
      </p:sp>
      <p:sp>
        <p:nvSpPr>
          <p:cNvPr id="23" name="Diagrama de flujo: conector 22">
            <a:extLst>
              <a:ext uri="{FF2B5EF4-FFF2-40B4-BE49-F238E27FC236}">
                <a16:creationId xmlns:a16="http://schemas.microsoft.com/office/drawing/2014/main" id="{A2904082-CC13-4A9E-B9AE-95683BB26A98}"/>
              </a:ext>
            </a:extLst>
          </p:cNvPr>
          <p:cNvSpPr/>
          <p:nvPr/>
        </p:nvSpPr>
        <p:spPr>
          <a:xfrm>
            <a:off x="3977888" y="5611980"/>
            <a:ext cx="954152" cy="800465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0,54%</a:t>
            </a:r>
          </a:p>
        </p:txBody>
      </p:sp>
      <p:sp>
        <p:nvSpPr>
          <p:cNvPr id="25" name="Signo menos 24">
            <a:extLst>
              <a:ext uri="{FF2B5EF4-FFF2-40B4-BE49-F238E27FC236}">
                <a16:creationId xmlns:a16="http://schemas.microsoft.com/office/drawing/2014/main" id="{B9EB542A-77C5-40E7-994C-3E2711B47C95}"/>
              </a:ext>
            </a:extLst>
          </p:cNvPr>
          <p:cNvSpPr/>
          <p:nvPr/>
        </p:nvSpPr>
        <p:spPr>
          <a:xfrm>
            <a:off x="3071818" y="5822823"/>
            <a:ext cx="746589" cy="436889"/>
          </a:xfrm>
          <a:prstGeom prst="mathMinu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4052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A33A44-20A6-4860-B481-376754725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AA881172-AE2E-45B1-B2DF-EA93D7FD87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2848"/>
              </p:ext>
            </p:extLst>
          </p:nvPr>
        </p:nvGraphicFramePr>
        <p:xfrm>
          <a:off x="1686947" y="1981933"/>
          <a:ext cx="2453005" cy="1266762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473075">
                  <a:extLst>
                    <a:ext uri="{9D8B030D-6E8A-4147-A177-3AD203B41FA5}">
                      <a16:colId xmlns:a16="http://schemas.microsoft.com/office/drawing/2014/main" val="3197838790"/>
                    </a:ext>
                  </a:extLst>
                </a:gridCol>
                <a:gridCol w="977265">
                  <a:extLst>
                    <a:ext uri="{9D8B030D-6E8A-4147-A177-3AD203B41FA5}">
                      <a16:colId xmlns:a16="http://schemas.microsoft.com/office/drawing/2014/main" val="3320774564"/>
                    </a:ext>
                  </a:extLst>
                </a:gridCol>
                <a:gridCol w="1002665">
                  <a:extLst>
                    <a:ext uri="{9D8B030D-6E8A-4147-A177-3AD203B41FA5}">
                      <a16:colId xmlns:a16="http://schemas.microsoft.com/office/drawing/2014/main" val="240195273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 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CANTIDADES (UNIDADES)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CIF (USD)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71536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30208,91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40463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6471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252892,99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33022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6937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164347,43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42531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11381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233431,57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97962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4562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161551,81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7109623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F7957DCE-0534-4902-83DA-3F97BFFDEFFC}"/>
              </a:ext>
            </a:extLst>
          </p:cNvPr>
          <p:cNvSpPr/>
          <p:nvPr/>
        </p:nvSpPr>
        <p:spPr>
          <a:xfrm>
            <a:off x="1444938" y="1238900"/>
            <a:ext cx="29370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Importación de Ruedas</a:t>
            </a:r>
            <a:b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desde la Unión Europea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4AE8A5F-3457-4CDC-B337-3AF05DF99D01}"/>
              </a:ext>
            </a:extLst>
          </p:cNvPr>
          <p:cNvSpPr/>
          <p:nvPr/>
        </p:nvSpPr>
        <p:spPr>
          <a:xfrm>
            <a:off x="-14064" y="3226865"/>
            <a:ext cx="4572000" cy="2450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PUDELECO Editores S.A. Elaboración Autor</a:t>
            </a:r>
            <a:endParaRPr lang="es-EC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6723B70A-108E-4447-B4C6-2C48DD3A00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975474"/>
              </p:ext>
            </p:extLst>
          </p:nvPr>
        </p:nvGraphicFramePr>
        <p:xfrm>
          <a:off x="5716146" y="4664541"/>
          <a:ext cx="3096344" cy="1390524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611780">
                  <a:extLst>
                    <a:ext uri="{9D8B030D-6E8A-4147-A177-3AD203B41FA5}">
                      <a16:colId xmlns:a16="http://schemas.microsoft.com/office/drawing/2014/main" val="3429795363"/>
                    </a:ext>
                  </a:extLst>
                </a:gridCol>
                <a:gridCol w="1311186">
                  <a:extLst>
                    <a:ext uri="{9D8B030D-6E8A-4147-A177-3AD203B41FA5}">
                      <a16:colId xmlns:a16="http://schemas.microsoft.com/office/drawing/2014/main" val="1894049094"/>
                    </a:ext>
                  </a:extLst>
                </a:gridCol>
                <a:gridCol w="1173378">
                  <a:extLst>
                    <a:ext uri="{9D8B030D-6E8A-4147-A177-3AD203B41FA5}">
                      <a16:colId xmlns:a16="http://schemas.microsoft.com/office/drawing/2014/main" val="357995945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 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CANTIDADES (UNIDADES)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CIF (USD)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17894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2975,6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82802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43880,2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01821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2930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74113,96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7249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72650,64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27531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96476,66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8896756"/>
                  </a:ext>
                </a:extLst>
              </a:tr>
            </a:tbl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2780AEF4-136B-423B-9200-5E0A3DE82B60}"/>
              </a:ext>
            </a:extLst>
          </p:cNvPr>
          <p:cNvSpPr/>
          <p:nvPr/>
        </p:nvSpPr>
        <p:spPr>
          <a:xfrm>
            <a:off x="5384637" y="3963134"/>
            <a:ext cx="37593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000" b="1" dirty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Importación de Silenciadores</a:t>
            </a:r>
            <a:br>
              <a:rPr lang="es-ES" sz="2000" b="1" dirty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 dirty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la Unión Europea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42D083F-A26C-4ABB-9817-35C61DE625E6}"/>
              </a:ext>
            </a:extLst>
          </p:cNvPr>
          <p:cNvSpPr/>
          <p:nvPr/>
        </p:nvSpPr>
        <p:spPr>
          <a:xfrm>
            <a:off x="4363957" y="6044931"/>
            <a:ext cx="4572000" cy="2450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PUDELECO Editores S.A. Elaboración Autor</a:t>
            </a:r>
            <a:endParaRPr lang="es-EC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Signo más 1">
            <a:extLst>
              <a:ext uri="{FF2B5EF4-FFF2-40B4-BE49-F238E27FC236}">
                <a16:creationId xmlns:a16="http://schemas.microsoft.com/office/drawing/2014/main" id="{B2331AD6-228A-4AB9-87AE-9BC97CA66CDE}"/>
              </a:ext>
            </a:extLst>
          </p:cNvPr>
          <p:cNvSpPr/>
          <p:nvPr/>
        </p:nvSpPr>
        <p:spPr>
          <a:xfrm>
            <a:off x="5334456" y="431419"/>
            <a:ext cx="856114" cy="864096"/>
          </a:xfrm>
          <a:prstGeom prst="mathPl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6E3469A5-14AC-4666-8E6F-BFD1055DA33D}"/>
              </a:ext>
            </a:extLst>
          </p:cNvPr>
          <p:cNvSpPr/>
          <p:nvPr/>
        </p:nvSpPr>
        <p:spPr>
          <a:xfrm>
            <a:off x="6413065" y="491151"/>
            <a:ext cx="1504406" cy="5840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2017-38,30%</a:t>
            </a:r>
          </a:p>
        </p:txBody>
      </p:sp>
      <p:sp>
        <p:nvSpPr>
          <p:cNvPr id="11" name="Signo menos 10">
            <a:extLst>
              <a:ext uri="{FF2B5EF4-FFF2-40B4-BE49-F238E27FC236}">
                <a16:creationId xmlns:a16="http://schemas.microsoft.com/office/drawing/2014/main" id="{42BC5098-FCC2-4660-A354-48D0915B9D16}"/>
              </a:ext>
            </a:extLst>
          </p:cNvPr>
          <p:cNvSpPr/>
          <p:nvPr/>
        </p:nvSpPr>
        <p:spPr>
          <a:xfrm>
            <a:off x="5232439" y="1246032"/>
            <a:ext cx="1180626" cy="792088"/>
          </a:xfrm>
          <a:prstGeom prst="mathMin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EC7E12F5-1F7E-43EC-8C8D-08481643D90B}"/>
              </a:ext>
            </a:extLst>
          </p:cNvPr>
          <p:cNvSpPr/>
          <p:nvPr/>
        </p:nvSpPr>
        <p:spPr>
          <a:xfrm>
            <a:off x="6413065" y="1300812"/>
            <a:ext cx="1504406" cy="5840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2018- 59,92%</a:t>
            </a:r>
          </a:p>
        </p:txBody>
      </p:sp>
      <p:pic>
        <p:nvPicPr>
          <p:cNvPr id="3074" name="Picture 2" descr="Imagen relacionada">
            <a:extLst>
              <a:ext uri="{FF2B5EF4-FFF2-40B4-BE49-F238E27FC236}">
                <a16:creationId xmlns:a16="http://schemas.microsoft.com/office/drawing/2014/main" id="{35A0D4A5-6101-49CF-8074-8F60552C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121" y="2214147"/>
            <a:ext cx="1397644" cy="1399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40B33353-F58E-4183-909F-F97A30531D40}"/>
              </a:ext>
            </a:extLst>
          </p:cNvPr>
          <p:cNvSpPr/>
          <p:nvPr/>
        </p:nvSpPr>
        <p:spPr>
          <a:xfrm>
            <a:off x="7089074" y="2118254"/>
            <a:ext cx="1483017" cy="6998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IMP.MUNDIAL : 20182 728 228</a:t>
            </a:r>
            <a:r>
              <a:rPr lang="es-EC" dirty="0"/>
              <a:t> unidades 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5F9189-EA51-4F96-B22E-2B0A997FE1B0}"/>
              </a:ext>
            </a:extLst>
          </p:cNvPr>
          <p:cNvSpPr/>
          <p:nvPr/>
        </p:nvSpPr>
        <p:spPr>
          <a:xfrm>
            <a:off x="7090939" y="3043722"/>
            <a:ext cx="1481152" cy="6685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UE: 0,17%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5D613585-FFAC-466D-927F-4D2D4AFE150A}"/>
              </a:ext>
            </a:extLst>
          </p:cNvPr>
          <p:cNvCxnSpPr/>
          <p:nvPr/>
        </p:nvCxnSpPr>
        <p:spPr>
          <a:xfrm flipV="1">
            <a:off x="6660232" y="2492896"/>
            <a:ext cx="288032" cy="2160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FCF30BD1-1CE4-494C-A09A-F77D615E578D}"/>
              </a:ext>
            </a:extLst>
          </p:cNvPr>
          <p:cNvCxnSpPr>
            <a:cxnSpLocks/>
          </p:cNvCxnSpPr>
          <p:nvPr/>
        </p:nvCxnSpPr>
        <p:spPr>
          <a:xfrm>
            <a:off x="6660232" y="3043722"/>
            <a:ext cx="288032" cy="2096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Signo más 25">
            <a:extLst>
              <a:ext uri="{FF2B5EF4-FFF2-40B4-BE49-F238E27FC236}">
                <a16:creationId xmlns:a16="http://schemas.microsoft.com/office/drawing/2014/main" id="{65273711-4E69-4706-9793-D0ABD8B4CAC3}"/>
              </a:ext>
            </a:extLst>
          </p:cNvPr>
          <p:cNvSpPr/>
          <p:nvPr/>
        </p:nvSpPr>
        <p:spPr>
          <a:xfrm>
            <a:off x="1658025" y="3758806"/>
            <a:ext cx="866023" cy="672361"/>
          </a:xfrm>
          <a:prstGeom prst="mathPl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Diagrama de flujo: proceso alternativo 26">
            <a:extLst>
              <a:ext uri="{FF2B5EF4-FFF2-40B4-BE49-F238E27FC236}">
                <a16:creationId xmlns:a16="http://schemas.microsoft.com/office/drawing/2014/main" id="{49DE10C9-BECB-4482-84FE-DE8557CB75D5}"/>
              </a:ext>
            </a:extLst>
          </p:cNvPr>
          <p:cNvSpPr/>
          <p:nvPr/>
        </p:nvSpPr>
        <p:spPr>
          <a:xfrm>
            <a:off x="2730766" y="3823879"/>
            <a:ext cx="1309443" cy="532064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2017- 37,10%</a:t>
            </a:r>
          </a:p>
        </p:txBody>
      </p:sp>
      <p:sp>
        <p:nvSpPr>
          <p:cNvPr id="28" name="Signo menos 27">
            <a:extLst>
              <a:ext uri="{FF2B5EF4-FFF2-40B4-BE49-F238E27FC236}">
                <a16:creationId xmlns:a16="http://schemas.microsoft.com/office/drawing/2014/main" id="{5D685486-34A7-428C-AD06-D48AEACA9B50}"/>
              </a:ext>
            </a:extLst>
          </p:cNvPr>
          <p:cNvSpPr/>
          <p:nvPr/>
        </p:nvSpPr>
        <p:spPr>
          <a:xfrm>
            <a:off x="1601066" y="4664541"/>
            <a:ext cx="1035951" cy="493198"/>
          </a:xfrm>
          <a:prstGeom prst="mathMin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Diagrama de flujo: proceso alternativo 28">
            <a:extLst>
              <a:ext uri="{FF2B5EF4-FFF2-40B4-BE49-F238E27FC236}">
                <a16:creationId xmlns:a16="http://schemas.microsoft.com/office/drawing/2014/main" id="{EADE91E0-52B1-4F1D-8ED4-ACD9CFC4F2D9}"/>
              </a:ext>
            </a:extLst>
          </p:cNvPr>
          <p:cNvSpPr/>
          <p:nvPr/>
        </p:nvSpPr>
        <p:spPr>
          <a:xfrm>
            <a:off x="2781770" y="4712548"/>
            <a:ext cx="1258439" cy="532065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50,23%</a:t>
            </a:r>
          </a:p>
        </p:txBody>
      </p:sp>
      <p:pic>
        <p:nvPicPr>
          <p:cNvPr id="3076" name="Picture 4" descr="Resultado de imagen para nivel mundial">
            <a:extLst>
              <a:ext uri="{FF2B5EF4-FFF2-40B4-BE49-F238E27FC236}">
                <a16:creationId xmlns:a16="http://schemas.microsoft.com/office/drawing/2014/main" id="{619DACA4-B1F7-485C-986B-3462C24E4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115" y="5424418"/>
            <a:ext cx="967437" cy="96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ángulo: esquina doblada 29">
            <a:extLst>
              <a:ext uri="{FF2B5EF4-FFF2-40B4-BE49-F238E27FC236}">
                <a16:creationId xmlns:a16="http://schemas.microsoft.com/office/drawing/2014/main" id="{E091B035-D7A0-42C9-99F9-9334C60539B4}"/>
              </a:ext>
            </a:extLst>
          </p:cNvPr>
          <p:cNvSpPr/>
          <p:nvPr/>
        </p:nvSpPr>
        <p:spPr>
          <a:xfrm>
            <a:off x="4035008" y="5390476"/>
            <a:ext cx="1411423" cy="1115757"/>
          </a:xfrm>
          <a:prstGeom prst="foldedCorne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Mundial 2018: 150 739 </a:t>
            </a:r>
            <a:b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UE: 1,38%</a:t>
            </a:r>
          </a:p>
        </p:txBody>
      </p:sp>
    </p:spTree>
    <p:extLst>
      <p:ext uri="{BB962C8B-B14F-4D97-AF65-F5344CB8AC3E}">
        <p14:creationId xmlns:p14="http://schemas.microsoft.com/office/powerpoint/2010/main" val="2312739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961E1C-E6A2-4092-88CE-5E4EDB654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4E78765-F92D-4393-9B6B-84346B0F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487230"/>
              </p:ext>
            </p:extLst>
          </p:nvPr>
        </p:nvGraphicFramePr>
        <p:xfrm>
          <a:off x="1381013" y="1884767"/>
          <a:ext cx="3859609" cy="1833065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034843">
                  <a:extLst>
                    <a:ext uri="{9D8B030D-6E8A-4147-A177-3AD203B41FA5}">
                      <a16:colId xmlns:a16="http://schemas.microsoft.com/office/drawing/2014/main" val="3140749508"/>
                    </a:ext>
                  </a:extLst>
                </a:gridCol>
                <a:gridCol w="2030604">
                  <a:extLst>
                    <a:ext uri="{9D8B030D-6E8A-4147-A177-3AD203B41FA5}">
                      <a16:colId xmlns:a16="http://schemas.microsoft.com/office/drawing/2014/main" val="300610722"/>
                    </a:ext>
                  </a:extLst>
                </a:gridCol>
                <a:gridCol w="722155">
                  <a:extLst>
                    <a:ext uri="{9D8B030D-6E8A-4147-A177-3AD203B41FA5}">
                      <a16:colId xmlns:a16="http://schemas.microsoft.com/office/drawing/2014/main" val="648207211"/>
                    </a:ext>
                  </a:extLst>
                </a:gridCol>
                <a:gridCol w="72007">
                  <a:extLst>
                    <a:ext uri="{9D8B030D-6E8A-4147-A177-3AD203B41FA5}">
                      <a16:colId xmlns:a16="http://schemas.microsoft.com/office/drawing/2014/main" val="2803546436"/>
                    </a:ext>
                  </a:extLst>
                </a:gridCol>
              </a:tblGrid>
              <a:tr h="468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 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41" marR="375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CANTIDADES (UNIDADES)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41" marR="37541" marT="0" marB="0"/>
                </a:tc>
                <a:tc gridSpan="2">
                  <a:txBody>
                    <a:bodyPr/>
                    <a:lstStyle/>
                    <a:p>
                      <a:endParaRPr lang="es-EC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CIF(USD) </a:t>
                      </a:r>
                      <a:endParaRPr lang="es-EC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541" marR="37541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456540"/>
                  </a:ext>
                </a:extLst>
              </a:tr>
              <a:tr h="2512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41" marR="375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41" marR="375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11499,07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41" marR="375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6153660"/>
                  </a:ext>
                </a:extLst>
              </a:tr>
              <a:tr h="2874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41" marR="375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3477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41" marR="375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204737,68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41" marR="375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8242243"/>
                  </a:ext>
                </a:extLst>
              </a:tr>
              <a:tr h="2512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41" marR="375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1055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41" marR="375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88916,56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41" marR="375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8371954"/>
                  </a:ext>
                </a:extLst>
              </a:tr>
              <a:tr h="2874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41" marR="375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1547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41" marR="375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162657,76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41" marR="375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83885647"/>
                  </a:ext>
                </a:extLst>
              </a:tr>
              <a:tr h="2874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41" marR="375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1201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41" marR="375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145674,72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41" marR="375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2095918"/>
                  </a:ext>
                </a:extLst>
              </a:tr>
            </a:tbl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D704BEF7-6137-4F72-B34F-10623F7843AE}"/>
              </a:ext>
            </a:extLst>
          </p:cNvPr>
          <p:cNvSpPr/>
          <p:nvPr/>
        </p:nvSpPr>
        <p:spPr>
          <a:xfrm>
            <a:off x="1530523" y="1198078"/>
            <a:ext cx="35605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Importación de Embragues </a:t>
            </a:r>
            <a:br>
              <a:rPr lang="es-ES" sz="2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desde la Unión Europea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64FF05F-EA18-4FDB-9104-429289645995}"/>
              </a:ext>
            </a:extLst>
          </p:cNvPr>
          <p:cNvSpPr/>
          <p:nvPr/>
        </p:nvSpPr>
        <p:spPr>
          <a:xfrm>
            <a:off x="395536" y="3675015"/>
            <a:ext cx="4572000" cy="2450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PUDELECO Editores S.A. Elaboración Autor</a:t>
            </a:r>
            <a:endParaRPr lang="es-EC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9DEAB344-2D02-41CD-9394-3A94C1F9D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465886"/>
              </p:ext>
            </p:extLst>
          </p:nvPr>
        </p:nvGraphicFramePr>
        <p:xfrm>
          <a:off x="5096024" y="4639937"/>
          <a:ext cx="3957048" cy="1779527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734728">
                  <a:extLst>
                    <a:ext uri="{9D8B030D-6E8A-4147-A177-3AD203B41FA5}">
                      <a16:colId xmlns:a16="http://schemas.microsoft.com/office/drawing/2014/main" val="3526530695"/>
                    </a:ext>
                  </a:extLst>
                </a:gridCol>
                <a:gridCol w="1493720">
                  <a:extLst>
                    <a:ext uri="{9D8B030D-6E8A-4147-A177-3AD203B41FA5}">
                      <a16:colId xmlns:a16="http://schemas.microsoft.com/office/drawing/2014/main" val="3987670270"/>
                    </a:ext>
                  </a:extLst>
                </a:gridCol>
                <a:gridCol w="1728600">
                  <a:extLst>
                    <a:ext uri="{9D8B030D-6E8A-4147-A177-3AD203B41FA5}">
                      <a16:colId xmlns:a16="http://schemas.microsoft.com/office/drawing/2014/main" val="1331496224"/>
                    </a:ext>
                  </a:extLst>
                </a:gridCol>
              </a:tblGrid>
              <a:tr h="5250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 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CANTIDADES (UNIDADES)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CIF (USD) 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6693777"/>
                  </a:ext>
                </a:extLst>
              </a:tr>
              <a:tr h="3136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32854,7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0287674"/>
                  </a:ext>
                </a:extLst>
              </a:tr>
              <a:tr h="3136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892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25862,44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172715"/>
                  </a:ext>
                </a:extLst>
              </a:tr>
              <a:tr h="3136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26621,09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9367568"/>
                  </a:ext>
                </a:extLst>
              </a:tr>
              <a:tr h="3136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2416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21623,11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843959"/>
                  </a:ext>
                </a:extLst>
              </a:tr>
            </a:tbl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A15D697E-EE8B-448C-A61E-8058037370A0}"/>
              </a:ext>
            </a:extLst>
          </p:cNvPr>
          <p:cNvSpPr/>
          <p:nvPr/>
        </p:nvSpPr>
        <p:spPr>
          <a:xfrm>
            <a:off x="4245080" y="6384762"/>
            <a:ext cx="4572000" cy="2450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PUDELECO Editores S.A. Elaboración Autor</a:t>
            </a:r>
            <a:endParaRPr lang="es-EC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0552B35-31CD-4F11-A254-32BAA9C6D036}"/>
              </a:ext>
            </a:extLst>
          </p:cNvPr>
          <p:cNvSpPr/>
          <p:nvPr/>
        </p:nvSpPr>
        <p:spPr>
          <a:xfrm>
            <a:off x="4572000" y="3920018"/>
            <a:ext cx="47548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Importación de Sistemas Hidráulicos </a:t>
            </a:r>
            <a:br>
              <a:rPr lang="es-ES" sz="2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desde la Unión Europea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C270D73A-7E2C-4EAC-B644-EABB251C4838}"/>
              </a:ext>
            </a:extLst>
          </p:cNvPr>
          <p:cNvCxnSpPr/>
          <p:nvPr/>
        </p:nvCxnSpPr>
        <p:spPr>
          <a:xfrm flipV="1">
            <a:off x="5318173" y="2081219"/>
            <a:ext cx="936104" cy="720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12B8A81F-657F-419F-8051-B08048E1080A}"/>
              </a:ext>
            </a:extLst>
          </p:cNvPr>
          <p:cNvCxnSpPr/>
          <p:nvPr/>
        </p:nvCxnSpPr>
        <p:spPr>
          <a:xfrm>
            <a:off x="5318173" y="2801299"/>
            <a:ext cx="982019" cy="6277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58B6F1FA-0357-4C5C-BC13-B5C15ECAA51C}"/>
              </a:ext>
            </a:extLst>
          </p:cNvPr>
          <p:cNvSpPr/>
          <p:nvPr/>
        </p:nvSpPr>
        <p:spPr>
          <a:xfrm>
            <a:off x="6493625" y="1743088"/>
            <a:ext cx="1031023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2015-47,40%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D50FD5A9-16AE-4E73-98B4-825AAA1E298F}"/>
              </a:ext>
            </a:extLst>
          </p:cNvPr>
          <p:cNvSpPr/>
          <p:nvPr/>
        </p:nvSpPr>
        <p:spPr>
          <a:xfrm>
            <a:off x="6493625" y="3041428"/>
            <a:ext cx="1031023" cy="7078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2018-22,17%</a:t>
            </a:r>
          </a:p>
        </p:txBody>
      </p:sp>
      <p:sp>
        <p:nvSpPr>
          <p:cNvPr id="15" name="Rectángulo: esquina doblada 14">
            <a:extLst>
              <a:ext uri="{FF2B5EF4-FFF2-40B4-BE49-F238E27FC236}">
                <a16:creationId xmlns:a16="http://schemas.microsoft.com/office/drawing/2014/main" id="{0BB2ABB7-ED7C-48AC-B0C9-ED6B65AADF95}"/>
              </a:ext>
            </a:extLst>
          </p:cNvPr>
          <p:cNvSpPr/>
          <p:nvPr/>
        </p:nvSpPr>
        <p:spPr>
          <a:xfrm>
            <a:off x="2224649" y="5095547"/>
            <a:ext cx="2547307" cy="953075"/>
          </a:xfrm>
          <a:prstGeom prst="foldedCorne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IMP. UE 2018 : 2416</a:t>
            </a:r>
            <a:b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IMP. NIVEL MUNDIAL 2018: 708590 unidades – 0,34% </a:t>
            </a:r>
          </a:p>
        </p:txBody>
      </p:sp>
      <p:pic>
        <p:nvPicPr>
          <p:cNvPr id="4098" name="Picture 2" descr="Resultado de imagen para embragues">
            <a:extLst>
              <a:ext uri="{FF2B5EF4-FFF2-40B4-BE49-F238E27FC236}">
                <a16:creationId xmlns:a16="http://schemas.microsoft.com/office/drawing/2014/main" id="{968DA428-B165-4766-A22B-8740E3413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435" y="97405"/>
            <a:ext cx="2723837" cy="160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sistemas hidraulicos">
            <a:extLst>
              <a:ext uri="{FF2B5EF4-FFF2-40B4-BE49-F238E27FC236}">
                <a16:creationId xmlns:a16="http://schemas.microsoft.com/office/drawing/2014/main" id="{EC87375F-E7E0-4A2B-9C9C-E74A78318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013" y="4031245"/>
            <a:ext cx="1428766" cy="95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327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CE40BE-C824-40F2-858B-739D7AF1A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01E4269-1F06-4A80-AA7F-C463C90488E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4" y="1200781"/>
            <a:ext cx="4680520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C0C1BFF-4C28-40AB-827F-256E78A4C13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34" y="3588831"/>
            <a:ext cx="4968552" cy="2857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lecha: doblada 7">
            <a:extLst>
              <a:ext uri="{FF2B5EF4-FFF2-40B4-BE49-F238E27FC236}">
                <a16:creationId xmlns:a16="http://schemas.microsoft.com/office/drawing/2014/main" id="{8070B7B5-953A-4FB1-AECA-3D12AC25C70D}"/>
              </a:ext>
            </a:extLst>
          </p:cNvPr>
          <p:cNvSpPr/>
          <p:nvPr/>
        </p:nvSpPr>
        <p:spPr>
          <a:xfrm rot="5400000">
            <a:off x="5513820" y="1782475"/>
            <a:ext cx="1259632" cy="203341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33C018E-82C3-4E09-B788-DBB0187EB342}"/>
              </a:ext>
            </a:extLst>
          </p:cNvPr>
          <p:cNvSpPr/>
          <p:nvPr/>
        </p:nvSpPr>
        <p:spPr>
          <a:xfrm>
            <a:off x="4384943" y="228057"/>
            <a:ext cx="50170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Política Automotriz </a:t>
            </a:r>
            <a:br>
              <a:rPr lang="es-E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Proyecciones </a:t>
            </a:r>
          </a:p>
        </p:txBody>
      </p:sp>
    </p:spTree>
    <p:extLst>
      <p:ext uri="{BB962C8B-B14F-4D97-AF65-F5344CB8AC3E}">
        <p14:creationId xmlns:p14="http://schemas.microsoft.com/office/powerpoint/2010/main" val="3284716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148138-67FA-4BD0-A811-FC77E2F9B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5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7981777-CCE2-4EA0-BFF5-E99B15559D65}"/>
              </a:ext>
            </a:extLst>
          </p:cNvPr>
          <p:cNvSpPr/>
          <p:nvPr/>
        </p:nvSpPr>
        <p:spPr>
          <a:xfrm>
            <a:off x="1996693" y="1124744"/>
            <a:ext cx="6494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Puntos de Discusión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7760751-A4D7-47C5-A947-5F0775F998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3544790"/>
              </p:ext>
            </p:extLst>
          </p:nvPr>
        </p:nvGraphicFramePr>
        <p:xfrm>
          <a:off x="2111388" y="1988840"/>
          <a:ext cx="6264696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5336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3500430" y="2643182"/>
            <a:ext cx="3735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</a:p>
        </p:txBody>
      </p:sp>
    </p:spTree>
  </p:cSld>
  <p:clrMapOvr>
    <a:masterClrMapping/>
  </p:clrMapOvr>
  <p:transition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536863F-D186-48CB-946E-997028C46C87}"/>
              </a:ext>
            </a:extLst>
          </p:cNvPr>
          <p:cNvSpPr/>
          <p:nvPr/>
        </p:nvSpPr>
        <p:spPr>
          <a:xfrm>
            <a:off x="3275856" y="1772816"/>
            <a:ext cx="349967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000" b="1" cap="none" spc="0" dirty="0">
                <a:ln/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Objetivo General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574B6F-B20E-4B3F-99DC-4EF92279F820}"/>
              </a:ext>
            </a:extLst>
          </p:cNvPr>
          <p:cNvSpPr txBox="1"/>
          <p:nvPr/>
        </p:nvSpPr>
        <p:spPr>
          <a:xfrm>
            <a:off x="1619672" y="2564904"/>
            <a:ext cx="71287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Analizar la influencia del Acuerdo Multipartes Ecuador con la Unión Europea en las importaciones del sector automotriz y la producción nacional, subpartida autopartes en el periodo 2013-2018.</a:t>
            </a:r>
          </a:p>
          <a:p>
            <a:endParaRPr lang="es-EC" dirty="0"/>
          </a:p>
        </p:txBody>
      </p:sp>
    </p:spTree>
  </p:cSld>
  <p:clrMapOvr>
    <a:masterClrMapping/>
  </p:clrMapOvr>
  <p:transition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62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596017455"/>
              </p:ext>
            </p:extLst>
          </p:nvPr>
        </p:nvGraphicFramePr>
        <p:xfrm>
          <a:off x="1403648" y="1556792"/>
          <a:ext cx="741682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66349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827FC6-AE83-47D9-BBE1-EF5D421B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D08F9F0-7BBD-476B-8A30-BBD93BF1BED8}"/>
              </a:ext>
            </a:extLst>
          </p:cNvPr>
          <p:cNvSpPr/>
          <p:nvPr/>
        </p:nvSpPr>
        <p:spPr>
          <a:xfrm>
            <a:off x="3583858" y="1378322"/>
            <a:ext cx="31757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r>
              <a:rPr lang="es-ES" sz="5400" b="1" dirty="0">
                <a:ln/>
                <a:solidFill>
                  <a:schemeClr val="accent3"/>
                </a:solidFill>
              </a:rPr>
              <a:t> </a:t>
            </a:r>
            <a:endParaRPr lang="es-E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DCD365FB-7A2D-4DFD-93BC-666B6DD61C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9256391"/>
              </p:ext>
            </p:extLst>
          </p:nvPr>
        </p:nvGraphicFramePr>
        <p:xfrm>
          <a:off x="2123728" y="2852936"/>
          <a:ext cx="6096000" cy="3081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5670BC79-73F2-4B20-9D16-F5C6A7995AA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40" y="2201329"/>
            <a:ext cx="2264602" cy="1303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C37FAF-2047-4729-A663-946A7DE3C0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6741" y="4340882"/>
            <a:ext cx="2254260" cy="1627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8004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DEBFF8-F0BF-44E2-854D-8FC0EC758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AA31D18-0FF2-44A2-BAE5-A60589091562}"/>
              </a:ext>
            </a:extLst>
          </p:cNvPr>
          <p:cNvSpPr/>
          <p:nvPr/>
        </p:nvSpPr>
        <p:spPr>
          <a:xfrm>
            <a:off x="3135201" y="1216794"/>
            <a:ext cx="41504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Metodología</a:t>
            </a:r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75DB065C-75FA-4014-AA80-B9ABE90E55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5582877"/>
              </p:ext>
            </p:extLst>
          </p:nvPr>
        </p:nvGraphicFramePr>
        <p:xfrm>
          <a:off x="2162449" y="21401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32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BC537-DA4A-45C4-8148-F0FE35FC7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587" y="1783959"/>
            <a:ext cx="419088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  <a:r>
              <a:rPr lang="en-US" sz="6000" dirty="0"/>
              <a:t>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AF8AF13-297A-458B-A3C3-B6386E03D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27204"/>
          <a:stretch/>
        </p:blipFill>
        <p:spPr bwMode="auto">
          <a:xfrm>
            <a:off x="20" y="10"/>
            <a:ext cx="4518095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133078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75BDB1-92E6-4549-B1A5-B690C7F70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14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238C2507-C788-469C-8DAE-4959E286E8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1718039"/>
              </p:ext>
            </p:extLst>
          </p:nvPr>
        </p:nvGraphicFramePr>
        <p:xfrm>
          <a:off x="1979712" y="2313095"/>
          <a:ext cx="6096000" cy="2825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id="{E205A5D4-544E-4FFF-AC4E-E9E2249C6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07" y="77028"/>
            <a:ext cx="3371867" cy="20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acuerdo multipartes ecuador union europea">
            <a:extLst>
              <a:ext uri="{FF2B5EF4-FFF2-40B4-BE49-F238E27FC236}">
                <a16:creationId xmlns:a16="http://schemas.microsoft.com/office/drawing/2014/main" id="{D31B6835-F046-4872-ADF6-3FD403561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351337"/>
            <a:ext cx="4439816" cy="1104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283011" y="1287107"/>
            <a:ext cx="48606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Datos Importantes:</a:t>
            </a:r>
          </a:p>
        </p:txBody>
      </p:sp>
    </p:spTree>
    <p:extLst>
      <p:ext uri="{BB962C8B-B14F-4D97-AF65-F5344CB8AC3E}">
        <p14:creationId xmlns:p14="http://schemas.microsoft.com/office/powerpoint/2010/main" val="24294579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1861</Words>
  <Application>Microsoft Office PowerPoint</Application>
  <PresentationFormat>Presentación en pantalla (4:3)</PresentationFormat>
  <Paragraphs>802</Paragraphs>
  <Slides>37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2" baseType="lpstr">
      <vt:lpstr>Arial</vt:lpstr>
      <vt:lpstr>Arial </vt:lpstr>
      <vt:lpstr>Calibri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Kerly Faican  Intertek</dc:creator>
  <cp:lastModifiedBy>Kerly Faican  Intertek</cp:lastModifiedBy>
  <cp:revision>29</cp:revision>
  <dcterms:created xsi:type="dcterms:W3CDTF">2019-01-31T14:13:21Z</dcterms:created>
  <dcterms:modified xsi:type="dcterms:W3CDTF">2019-02-01T15:21:27Z</dcterms:modified>
</cp:coreProperties>
</file>