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charts/chart3.xml" ContentType="application/vnd.openxmlformats-officedocument.drawingml.chart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3"/>
  </p:notesMasterIdLst>
  <p:sldIdLst>
    <p:sldId id="265" r:id="rId2"/>
    <p:sldId id="258" r:id="rId3"/>
    <p:sldId id="267" r:id="rId4"/>
    <p:sldId id="268" r:id="rId5"/>
    <p:sldId id="292" r:id="rId6"/>
    <p:sldId id="310" r:id="rId7"/>
    <p:sldId id="309" r:id="rId8"/>
    <p:sldId id="260" r:id="rId9"/>
    <p:sldId id="301" r:id="rId10"/>
    <p:sldId id="261" r:id="rId11"/>
    <p:sldId id="262" r:id="rId12"/>
    <p:sldId id="263" r:id="rId13"/>
    <p:sldId id="311" r:id="rId14"/>
    <p:sldId id="273" r:id="rId15"/>
    <p:sldId id="274" r:id="rId16"/>
    <p:sldId id="271" r:id="rId17"/>
    <p:sldId id="275" r:id="rId18"/>
    <p:sldId id="294" r:id="rId19"/>
    <p:sldId id="296" r:id="rId20"/>
    <p:sldId id="298" r:id="rId21"/>
    <p:sldId id="299" r:id="rId22"/>
    <p:sldId id="300" r:id="rId23"/>
    <p:sldId id="276" r:id="rId24"/>
    <p:sldId id="280" r:id="rId25"/>
    <p:sldId id="284" r:id="rId26"/>
    <p:sldId id="285" r:id="rId27"/>
    <p:sldId id="293" r:id="rId28"/>
    <p:sldId id="286" r:id="rId29"/>
    <p:sldId id="302" r:id="rId30"/>
    <p:sldId id="303" r:id="rId31"/>
    <p:sldId id="281" r:id="rId32"/>
    <p:sldId id="305" r:id="rId33"/>
    <p:sldId id="288" r:id="rId34"/>
    <p:sldId id="306" r:id="rId35"/>
    <p:sldId id="307" r:id="rId36"/>
    <p:sldId id="304" r:id="rId37"/>
    <p:sldId id="264" r:id="rId38"/>
    <p:sldId id="283" r:id="rId39"/>
    <p:sldId id="290" r:id="rId40"/>
    <p:sldId id="291" r:id="rId41"/>
    <p:sldId id="308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Estilo medio 3 - 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E25E649-3F16-4E02-A733-19D2CDBF48F0}" styleName="Estilo medio 3 - Énfasis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59" autoAdjust="0"/>
    <p:restoredTop sz="94660"/>
  </p:normalViewPr>
  <p:slideViewPr>
    <p:cSldViewPr snapToGrid="0">
      <p:cViewPr varScale="1">
        <p:scale>
          <a:sx n="73" d="100"/>
          <a:sy n="73" d="100"/>
        </p:scale>
        <p:origin x="63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INTEL%20I5\AppData\Roaming\Microsoft\Excel\GLOBAL%2520QUALITY%2520STEEL%2520ECUADOR%2520GQS%2520S%20(version%201).xlsb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INTEL%20I5\AppData\Roaming\Microsoft\Excel\GLOBAL%2520QUALITY%2520STEEL%2520ECUADOR%2520GQS%2520S%20(version%201).xlsb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3D2-4B28-A169-E52CE1FDC55A}"/>
              </c:ext>
            </c:extLst>
          </c:dPt>
          <c:dPt>
            <c:idx val="1"/>
            <c:bubble3D val="0"/>
            <c:spPr>
              <a:solidFill>
                <a:schemeClr val="accent3">
                  <a:alpha val="90000"/>
                </a:schemeClr>
              </a:solidFill>
              <a:ln w="19050">
                <a:solidFill>
                  <a:schemeClr val="accent3"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53D2-4B28-A169-E52CE1FDC55A}"/>
              </c:ext>
            </c:extLst>
          </c:dPt>
          <c:dPt>
            <c:idx val="2"/>
            <c:bubble3D val="0"/>
            <c:spPr>
              <a:solidFill>
                <a:schemeClr val="accent5">
                  <a:alpha val="90000"/>
                </a:schemeClr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  <a:effectLst>
                <a:innerShdw blurRad="114300">
                  <a:schemeClr val="accent5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53D2-4B28-A169-E52CE1FDC55A}"/>
              </c:ext>
            </c:extLst>
          </c:dPt>
          <c:dLbls>
            <c:dLbl>
              <c:idx val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/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53D2-4B28-A169-E52CE1FDC55A}"/>
                </c:ext>
              </c:extLst>
            </c:dLbl>
            <c:dLbl>
              <c:idx val="1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3"/>
                  </a:solidFill>
                  <a:round/>
                </a:ln>
                <a:effectLst>
                  <a:outerShdw blurRad="50800" dist="38100" dir="2700000" algn="tl" rotWithShape="0">
                    <a:schemeClr val="accent3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accent3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53D2-4B28-A169-E52CE1FDC55A}"/>
                </c:ext>
              </c:extLst>
            </c:dLbl>
            <c:dLbl>
              <c:idx val="2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5"/>
                  </a:solidFill>
                  <a:round/>
                </a:ln>
                <a:effectLst>
                  <a:outerShdw blurRad="50800" dist="38100" dir="2700000" algn="tl" rotWithShape="0">
                    <a:schemeClr val="accent5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accent5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53D2-4B28-A169-E52CE1FDC55A}"/>
                </c:ext>
              </c:extLst>
            </c:dLbl>
            <c:spPr>
              <a:solidFill>
                <a:sysClr val="window" lastClr="FFFFFF">
                  <a:alpha val="90000"/>
                </a:sysClr>
              </a:solidFill>
              <a:ln w="12700" cap="flat" cmpd="sng" algn="ctr">
                <a:solidFill>
                  <a:srgbClr val="5B9BD5"/>
                </a:solidFill>
                <a:round/>
              </a:ln>
              <a:effectLst>
                <a:outerShdw blurRad="50800" dist="38100" dir="2700000" algn="tl" rotWithShape="0">
                  <a:srgbClr val="5B9BD5">
                    <a:lumMod val="75000"/>
                    <a:alpha val="40000"/>
                  </a:srgbClr>
                </a:outerShdw>
              </a:effectLst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/>
                </a:pPr>
                <a:endParaRPr lang="en-US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numRef>
              <c:f>Hoja22!$G$4:$G$6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Hoja22!$H$4:$H$6</c:f>
              <c:numCache>
                <c:formatCode>General</c:formatCode>
                <c:ptCount val="3"/>
                <c:pt idx="0">
                  <c:v>148</c:v>
                </c:pt>
                <c:pt idx="1">
                  <c:v>146</c:v>
                </c:pt>
                <c:pt idx="2">
                  <c:v>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3D2-4B28-A169-E52CE1FDC55A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v>Años</c:v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50000"/>
                      <a:satMod val="300000"/>
                    </a:schemeClr>
                  </a:gs>
                  <a:gs pos="35000">
                    <a:schemeClr val="accent1">
                      <a:tint val="37000"/>
                      <a:satMod val="300000"/>
                    </a:schemeClr>
                  </a:gs>
                  <a:gs pos="100000">
                    <a:schemeClr val="accent1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4E1-4559-A76D-D9B36201423C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50000"/>
                      <a:satMod val="300000"/>
                    </a:schemeClr>
                  </a:gs>
                  <a:gs pos="35000">
                    <a:schemeClr val="accent2">
                      <a:tint val="37000"/>
                      <a:satMod val="300000"/>
                    </a:schemeClr>
                  </a:gs>
                  <a:gs pos="100000">
                    <a:schemeClr val="accent2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2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4E1-4559-A76D-D9B36201423C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50000"/>
                      <a:satMod val="300000"/>
                    </a:schemeClr>
                  </a:gs>
                  <a:gs pos="35000">
                    <a:schemeClr val="accent3">
                      <a:tint val="37000"/>
                      <a:satMod val="300000"/>
                    </a:schemeClr>
                  </a:gs>
                  <a:gs pos="100000">
                    <a:schemeClr val="accent3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3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24E1-4559-A76D-D9B36201423C}"/>
              </c:ext>
            </c:extLst>
          </c:dPt>
          <c:dLbls>
            <c:dLbl>
              <c:idx val="0"/>
              <c:layout>
                <c:manualLayout>
                  <c:x val="-1.7995825044957208E-2"/>
                  <c:y val="4.3658691701998792E-2"/>
                </c:manualLayout>
              </c:layout>
              <c:tx>
                <c:rich>
                  <a:bodyPr/>
                  <a:lstStyle/>
                  <a:p>
                    <a:r>
                      <a:rPr lang="en-US" baseline="0"/>
                      <a:t> </a:t>
                    </a:r>
                    <a:fld id="{FD5363CE-DA15-486E-B700-8CC9BD867676}" type="VALUE">
                      <a:rPr lang="en-US" baseline="0"/>
                      <a:pPr/>
                      <a:t>[VALOR]</a:t>
                    </a:fld>
                    <a:r>
                      <a:rPr lang="en-US" baseline="0"/>
                      <a:t> 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4E1-4559-A76D-D9B36201423C}"/>
                </c:ext>
              </c:extLst>
            </c:dLbl>
            <c:dLbl>
              <c:idx val="1"/>
              <c:layout>
                <c:manualLayout>
                  <c:x val="-0.11769526758878812"/>
                  <c:y val="-9.8602059357965011E-2"/>
                </c:manualLayout>
              </c:layout>
              <c:tx>
                <c:rich>
                  <a:bodyPr/>
                  <a:lstStyle/>
                  <a:p>
                    <a:fld id="{64DF93A3-17C8-4764-90FA-2125B8A8FFF1}" type="VALUE">
                      <a:rPr lang="en-US" baseline="0"/>
                      <a:pPr/>
                      <a:t>[VALOR]</a:t>
                    </a:fld>
                    <a:endParaRPr lang="en-US" baseline="0"/>
                  </a:p>
                  <a:p>
                    <a:endParaRPr lang="es-EC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4E1-4559-A76D-D9B36201423C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baseline="0"/>
                      <a:t> </a:t>
                    </a:r>
                    <a:fld id="{E235C6DA-1D81-4F3A-A89F-8F166D01B069}" type="VALUE">
                      <a:rPr lang="en-US" baseline="0"/>
                      <a:pPr/>
                      <a:t>[VALOR]</a:t>
                    </a:fld>
                    <a:endParaRPr lang="en-US" baseline="0"/>
                  </a:p>
                </c:rich>
              </c:tx>
              <c:dLblPos val="in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24E1-4559-A76D-D9B36201423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numLit>
              <c:formatCode>General</c:formatCode>
              <c:ptCount val="3"/>
              <c:pt idx="0">
                <c:v>2016</c:v>
              </c:pt>
              <c:pt idx="1">
                <c:v>2017</c:v>
              </c:pt>
              <c:pt idx="2">
                <c:v>2018</c:v>
              </c:pt>
            </c:numLit>
          </c:cat>
          <c:val>
            <c:numRef>
              <c:f>Hoja2!$E$14:$E$16</c:f>
              <c:numCache>
                <c:formatCode>General</c:formatCode>
                <c:ptCount val="3"/>
                <c:pt idx="0">
                  <c:v>2</c:v>
                </c:pt>
                <c:pt idx="1">
                  <c:v>43</c:v>
                </c:pt>
                <c:pt idx="2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4E1-4559-A76D-D9B36201423C}"/>
            </c:ext>
          </c:extLst>
        </c:ser>
        <c:dLbls>
          <c:dLblPos val="inEnd"/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24"/>
    </mc:Choice>
    <mc:Fallback>
      <c:style val="24"/>
    </mc:Fallback>
  </mc:AlternateContent>
  <c:pivotSource>
    <c:name>[GLOBAL%20QUALITY%20STEEL%20ECUADOR%20GQS%20S (version 1).xlsb]Tipos de Aforo!Tabla dinámica11</c:name>
    <c:fmtId val="-1"/>
  </c:pivotSource>
  <c:chart>
    <c:autoTitleDeleted val="1"/>
    <c:pivotFmts>
      <c:pivotFmt>
        <c:idx val="0"/>
        <c:dLbl>
          <c:idx val="0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dLbl>
          <c:idx val="0"/>
          <c:layout>
            <c:manualLayout>
              <c:x val="0.16932152230971123"/>
              <c:y val="0.10168270632837562"/>
            </c:manualLayout>
          </c:layout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dLbl>
          <c:idx val="0"/>
          <c:layout>
            <c:manualLayout>
              <c:x val="-0.18137751531058618"/>
              <c:y val="-0.17013888888888881"/>
            </c:manualLayout>
          </c:layout>
          <c:spPr/>
          <c:txPr>
            <a:bodyPr/>
            <a:lstStyle/>
            <a:p>
              <a:pPr>
                <a:defRPr sz="900"/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dLbl>
          <c:idx val="0"/>
          <c:layout>
            <c:manualLayout>
              <c:x val="5.1946194225721783E-2"/>
              <c:y val="2.7433654126567512E-2"/>
            </c:manualLayout>
          </c:layout>
          <c:spPr/>
          <c:txPr>
            <a:bodyPr/>
            <a:lstStyle/>
            <a:p>
              <a:pPr>
                <a:defRPr sz="900"/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dLbl>
          <c:idx val="0"/>
          <c:layout>
            <c:manualLayout>
              <c:x val="5.1946194225721783E-2"/>
              <c:y val="2.7433654126567512E-2"/>
            </c:manualLayout>
          </c:layout>
          <c:spPr/>
          <c:txPr>
            <a:bodyPr/>
            <a:lstStyle/>
            <a:p>
              <a:pPr>
                <a:defRPr sz="900"/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dLbl>
          <c:idx val="0"/>
          <c:layout>
            <c:manualLayout>
              <c:x val="-0.18137751531058618"/>
              <c:y val="-0.17013888888888881"/>
            </c:manualLayout>
          </c:layout>
          <c:spPr/>
          <c:txPr>
            <a:bodyPr/>
            <a:lstStyle/>
            <a:p>
              <a:pPr>
                <a:defRPr sz="900"/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dLbl>
          <c:idx val="0"/>
          <c:layout>
            <c:manualLayout>
              <c:x val="0.16932152230971123"/>
              <c:y val="0.10168270632837562"/>
            </c:manualLayout>
          </c:layout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dLbl>
          <c:idx val="0"/>
          <c:layout>
            <c:manualLayout>
              <c:x val="5.1946194225721783E-2"/>
              <c:y val="2.7433654126567512E-2"/>
            </c:manualLayout>
          </c:layout>
          <c:spPr/>
          <c:txPr>
            <a:bodyPr/>
            <a:lstStyle/>
            <a:p>
              <a:pPr>
                <a:defRPr sz="900"/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dLbl>
          <c:idx val="0"/>
          <c:layout>
            <c:manualLayout>
              <c:x val="-0.18137751531058618"/>
              <c:y val="-0.17013888888888881"/>
            </c:manualLayout>
          </c:layout>
          <c:spPr/>
          <c:txPr>
            <a:bodyPr/>
            <a:lstStyle/>
            <a:p>
              <a:pPr>
                <a:defRPr sz="900"/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dLbl>
          <c:idx val="0"/>
          <c:layout>
            <c:manualLayout>
              <c:x val="0.16932152230971123"/>
              <c:y val="0.10168270632837562"/>
            </c:manualLayout>
          </c:layout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view3D>
      <c:rotX val="7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'Tipos de Aforo'!$B$1</c:f>
              <c:strCache>
                <c:ptCount val="1"/>
                <c:pt idx="0">
                  <c:v>Total</c:v>
                </c:pt>
              </c:strCache>
            </c:strRef>
          </c:tx>
          <c:dLbls>
            <c:dLbl>
              <c:idx val="0"/>
              <c:layout>
                <c:manualLayout>
                  <c:x val="-3.8331627806437674E-2"/>
                  <c:y val="2.6387124432408048E-2"/>
                </c:manualLayout>
              </c:layout>
              <c:spPr/>
              <c:txPr>
                <a:bodyPr/>
                <a:lstStyle/>
                <a:p>
                  <a:pPr>
                    <a:defRPr sz="1800"/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734994446209253"/>
                      <c:h val="0.2268696396337953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C5CD-4905-9016-076C5119DA68}"/>
                </c:ext>
              </c:extLst>
            </c:dLbl>
            <c:dLbl>
              <c:idx val="1"/>
              <c:layout>
                <c:manualLayout>
                  <c:x val="-0.24253341523123673"/>
                  <c:y val="-0.22291308885680997"/>
                </c:manualLayout>
              </c:layout>
              <c:spPr/>
              <c:txPr>
                <a:bodyPr/>
                <a:lstStyle/>
                <a:p>
                  <a:pPr>
                    <a:defRPr sz="1600"/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112749748604213"/>
                      <c:h val="0.2207713086640578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C5CD-4905-9016-076C5119DA68}"/>
                </c:ext>
              </c:extLst>
            </c:dLbl>
            <c:dLbl>
              <c:idx val="2"/>
              <c:layout>
                <c:manualLayout>
                  <c:x val="0.2159164947126628"/>
                  <c:y val="0.11634223881420522"/>
                </c:manualLayout>
              </c:layout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en-US" sz="1600" dirty="0"/>
                      <a:t>AFORO FISICO INTRUSIVO 
36%</a:t>
                    </a:r>
                    <a:endParaRPr lang="en-US" sz="1400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5CD-4905-9016-076C5119DA6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'Tipos de Aforo'!$A$2:$A$5</c:f>
              <c:strCache>
                <c:ptCount val="3"/>
                <c:pt idx="0">
                  <c:v>AFORO AUTOMATICO </c:v>
                </c:pt>
                <c:pt idx="1">
                  <c:v>AFORO DOCUMENTAL </c:v>
                </c:pt>
                <c:pt idx="2">
                  <c:v>AFORO FISICO INTRUSIVO </c:v>
                </c:pt>
              </c:strCache>
            </c:strRef>
          </c:cat>
          <c:val>
            <c:numRef>
              <c:f>'Tipos de Aforo'!$B$2:$B$5</c:f>
              <c:numCache>
                <c:formatCode>General</c:formatCode>
                <c:ptCount val="3"/>
                <c:pt idx="0">
                  <c:v>65</c:v>
                </c:pt>
                <c:pt idx="1">
                  <c:v>211</c:v>
                </c:pt>
                <c:pt idx="2">
                  <c:v>158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5CD-4905-9016-076C5119DA68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  <c:extLst>
    <c:ext xmlns:c14="http://schemas.microsoft.com/office/drawing/2007/8/2/chart" uri="{781A3756-C4B2-4CAC-9D66-4F8BD8637D16}">
      <c14:pivotOptions>
        <c14:dropZoneFilter val="1"/>
        <c14:dropZoneData val="1"/>
        <c14:dropZoneSeries val="1"/>
        <c14:dropZonesVisible val="1"/>
      </c14:pivotOptions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4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69EBED-70A4-4B43-9E47-853A8D5A4E12}" type="doc">
      <dgm:prSet loTypeId="urn:microsoft.com/office/officeart/2005/8/layout/cycle6" loCatId="cycle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29DCD55E-8D3E-48FB-8BBF-3E9C799835A4}">
      <dgm:prSet phldrT="[Texto]" custT="1"/>
      <dgm:spPr/>
      <dgm:t>
        <a:bodyPr/>
        <a:lstStyle/>
        <a:p>
          <a:r>
            <a:rPr lang="es-EC" sz="2000" b="1" dirty="0" err="1" smtClean="0"/>
            <a:t>Heckscher-Ohlin</a:t>
          </a:r>
          <a:endParaRPr lang="es-EC" sz="2000" b="1" dirty="0"/>
        </a:p>
      </dgm:t>
    </dgm:pt>
    <dgm:pt modelId="{00A97341-511E-4089-A955-72BF8367837C}" type="parTrans" cxnId="{1EE6D91C-68E1-4AE1-9181-C0D3C757CC17}">
      <dgm:prSet/>
      <dgm:spPr/>
      <dgm:t>
        <a:bodyPr/>
        <a:lstStyle/>
        <a:p>
          <a:endParaRPr lang="es-EC" b="1"/>
        </a:p>
      </dgm:t>
    </dgm:pt>
    <dgm:pt modelId="{220CAF47-C5FE-410D-AA50-EC7447433CDB}" type="sibTrans" cxnId="{1EE6D91C-68E1-4AE1-9181-C0D3C757CC17}">
      <dgm:prSet/>
      <dgm:spPr/>
      <dgm:t>
        <a:bodyPr/>
        <a:lstStyle/>
        <a:p>
          <a:endParaRPr lang="es-EC" b="1"/>
        </a:p>
      </dgm:t>
    </dgm:pt>
    <dgm:pt modelId="{FEA8725A-A204-489E-BCD0-6F3714E8A01C}">
      <dgm:prSet phldrT="[Texto]" custT="1"/>
      <dgm:spPr/>
      <dgm:t>
        <a:bodyPr/>
        <a:lstStyle/>
        <a:p>
          <a:r>
            <a:rPr lang="es-EC" sz="2000" b="1" dirty="0" smtClean="0"/>
            <a:t>Restricciones TOC</a:t>
          </a:r>
          <a:endParaRPr lang="es-EC" sz="2000" b="1" dirty="0"/>
        </a:p>
      </dgm:t>
    </dgm:pt>
    <dgm:pt modelId="{023A16F5-70D4-470A-A033-7379BA174142}" type="parTrans" cxnId="{93B8BE4E-A909-498C-9E8E-9B4A7BAF3AD9}">
      <dgm:prSet/>
      <dgm:spPr/>
      <dgm:t>
        <a:bodyPr/>
        <a:lstStyle/>
        <a:p>
          <a:endParaRPr lang="es-EC" b="1"/>
        </a:p>
      </dgm:t>
    </dgm:pt>
    <dgm:pt modelId="{D5A573AA-9FED-4B4B-952D-52FBE24B84F0}" type="sibTrans" cxnId="{93B8BE4E-A909-498C-9E8E-9B4A7BAF3AD9}">
      <dgm:prSet/>
      <dgm:spPr/>
      <dgm:t>
        <a:bodyPr/>
        <a:lstStyle/>
        <a:p>
          <a:endParaRPr lang="es-EC" b="1"/>
        </a:p>
      </dgm:t>
    </dgm:pt>
    <dgm:pt modelId="{547D248A-7F97-4682-BBB6-8801D1418B10}">
      <dgm:prSet phldrT="[Texto]" custT="1"/>
      <dgm:spPr/>
      <dgm:t>
        <a:bodyPr/>
        <a:lstStyle/>
        <a:p>
          <a:r>
            <a:rPr lang="es-EC" sz="2000" b="1" dirty="0" err="1" smtClean="0"/>
            <a:t>Just</a:t>
          </a:r>
          <a:r>
            <a:rPr lang="es-EC" sz="2000" b="1" dirty="0" smtClean="0"/>
            <a:t> In Time</a:t>
          </a:r>
          <a:endParaRPr lang="es-EC" sz="2000" b="1" dirty="0"/>
        </a:p>
      </dgm:t>
    </dgm:pt>
    <dgm:pt modelId="{15F79E09-6BF3-44DA-BA83-D776E7B5B6E9}" type="parTrans" cxnId="{BA4736A0-E10A-483B-B8D5-2C7523FE9A27}">
      <dgm:prSet/>
      <dgm:spPr/>
      <dgm:t>
        <a:bodyPr/>
        <a:lstStyle/>
        <a:p>
          <a:endParaRPr lang="es-EC" b="1"/>
        </a:p>
      </dgm:t>
    </dgm:pt>
    <dgm:pt modelId="{AA515074-7586-4A83-893A-18F3A7CCF457}" type="sibTrans" cxnId="{BA4736A0-E10A-483B-B8D5-2C7523FE9A27}">
      <dgm:prSet/>
      <dgm:spPr/>
      <dgm:t>
        <a:bodyPr/>
        <a:lstStyle/>
        <a:p>
          <a:endParaRPr lang="es-EC" b="1"/>
        </a:p>
      </dgm:t>
    </dgm:pt>
    <dgm:pt modelId="{18A32B9C-EBAA-48B9-93BC-06824BED7082}">
      <dgm:prSet phldrT="[Texto]" custT="1"/>
      <dgm:spPr/>
      <dgm:t>
        <a:bodyPr/>
        <a:lstStyle/>
        <a:p>
          <a:r>
            <a:rPr lang="es-EC" sz="2000" b="1" dirty="0" smtClean="0"/>
            <a:t>Coste de oportunidad</a:t>
          </a:r>
          <a:endParaRPr lang="es-EC" sz="2000" b="1" dirty="0"/>
        </a:p>
      </dgm:t>
    </dgm:pt>
    <dgm:pt modelId="{112021E9-9E91-4C18-B1C3-4E07145AE062}" type="parTrans" cxnId="{FE45F0FD-B1D8-4A8C-8E9D-89C572D54AC3}">
      <dgm:prSet/>
      <dgm:spPr/>
      <dgm:t>
        <a:bodyPr/>
        <a:lstStyle/>
        <a:p>
          <a:endParaRPr lang="es-EC" b="1"/>
        </a:p>
      </dgm:t>
    </dgm:pt>
    <dgm:pt modelId="{3F7523A7-3DB3-404A-9CC1-6441DE6858B5}" type="sibTrans" cxnId="{FE45F0FD-B1D8-4A8C-8E9D-89C572D54AC3}">
      <dgm:prSet/>
      <dgm:spPr/>
      <dgm:t>
        <a:bodyPr/>
        <a:lstStyle/>
        <a:p>
          <a:endParaRPr lang="es-EC" b="1"/>
        </a:p>
      </dgm:t>
    </dgm:pt>
    <dgm:pt modelId="{5618D371-F670-422C-BC4D-8FD45B19CAA3}">
      <dgm:prSet phldrT="[Texto]" custT="1"/>
      <dgm:spPr/>
      <dgm:t>
        <a:bodyPr/>
        <a:lstStyle/>
        <a:p>
          <a:r>
            <a:rPr lang="es-EC" sz="2000" b="1" dirty="0" smtClean="0"/>
            <a:t>Comercio </a:t>
          </a:r>
          <a:r>
            <a:rPr lang="es-EC" sz="2000" b="1" dirty="0" err="1" smtClean="0"/>
            <a:t>Intradinsdustrial</a:t>
          </a:r>
          <a:r>
            <a:rPr lang="es-EC" sz="2000" b="1" dirty="0" smtClean="0"/>
            <a:t> </a:t>
          </a:r>
          <a:endParaRPr lang="es-EC" sz="2000" b="1" dirty="0"/>
        </a:p>
      </dgm:t>
    </dgm:pt>
    <dgm:pt modelId="{9CB409E1-7D00-4C7B-B0B7-E73D4453B832}" type="parTrans" cxnId="{6406A8C8-33BF-4CC8-A76F-FAB5453D0960}">
      <dgm:prSet/>
      <dgm:spPr/>
      <dgm:t>
        <a:bodyPr/>
        <a:lstStyle/>
        <a:p>
          <a:endParaRPr lang="es-EC" b="1"/>
        </a:p>
      </dgm:t>
    </dgm:pt>
    <dgm:pt modelId="{00B80043-B3D8-4F48-8E8C-5BADA4394652}" type="sibTrans" cxnId="{6406A8C8-33BF-4CC8-A76F-FAB5453D0960}">
      <dgm:prSet/>
      <dgm:spPr/>
      <dgm:t>
        <a:bodyPr/>
        <a:lstStyle/>
        <a:p>
          <a:endParaRPr lang="es-EC" b="1"/>
        </a:p>
      </dgm:t>
    </dgm:pt>
    <dgm:pt modelId="{DCB765C7-AE9F-4854-914A-2D594C44C694}" type="pres">
      <dgm:prSet presAssocID="{B869EBED-70A4-4B43-9E47-853A8D5A4E12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6A672EA-A60A-4F36-BBC7-2176548CC292}" type="pres">
      <dgm:prSet presAssocID="{29DCD55E-8D3E-48FB-8BBF-3E9C799835A4}" presName="node" presStyleLbl="node1" presStyleIdx="0" presStyleCnt="5" custScaleX="14017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0C66C40-2135-499A-A752-EAA5560A32F1}" type="pres">
      <dgm:prSet presAssocID="{29DCD55E-8D3E-48FB-8BBF-3E9C799835A4}" presName="spNode" presStyleCnt="0"/>
      <dgm:spPr/>
      <dgm:t>
        <a:bodyPr/>
        <a:lstStyle/>
        <a:p>
          <a:endParaRPr lang="es-ES"/>
        </a:p>
      </dgm:t>
    </dgm:pt>
    <dgm:pt modelId="{56DFA44A-B48B-4DC9-941D-BE9BF669E1C3}" type="pres">
      <dgm:prSet presAssocID="{220CAF47-C5FE-410D-AA50-EC7447433CDB}" presName="sibTrans" presStyleLbl="sibTrans1D1" presStyleIdx="0" presStyleCnt="5"/>
      <dgm:spPr/>
      <dgm:t>
        <a:bodyPr/>
        <a:lstStyle/>
        <a:p>
          <a:endParaRPr lang="es-ES"/>
        </a:p>
      </dgm:t>
    </dgm:pt>
    <dgm:pt modelId="{0784BB00-60DA-4FBB-8CB5-1181586C590B}" type="pres">
      <dgm:prSet presAssocID="{FEA8725A-A204-489E-BCD0-6F3714E8A01C}" presName="node" presStyleLbl="node1" presStyleIdx="1" presStyleCnt="5" custScaleX="140172" custRadScaleRad="126797" custRadScaleInc="1517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556D088-A9F0-4BCD-B491-4C0D865D406E}" type="pres">
      <dgm:prSet presAssocID="{FEA8725A-A204-489E-BCD0-6F3714E8A01C}" presName="spNode" presStyleCnt="0"/>
      <dgm:spPr/>
      <dgm:t>
        <a:bodyPr/>
        <a:lstStyle/>
        <a:p>
          <a:endParaRPr lang="es-ES"/>
        </a:p>
      </dgm:t>
    </dgm:pt>
    <dgm:pt modelId="{84EF3AB8-D7DD-42D9-8052-8F022701215F}" type="pres">
      <dgm:prSet presAssocID="{D5A573AA-9FED-4B4B-952D-52FBE24B84F0}" presName="sibTrans" presStyleLbl="sibTrans1D1" presStyleIdx="1" presStyleCnt="5"/>
      <dgm:spPr/>
      <dgm:t>
        <a:bodyPr/>
        <a:lstStyle/>
        <a:p>
          <a:endParaRPr lang="es-ES"/>
        </a:p>
      </dgm:t>
    </dgm:pt>
    <dgm:pt modelId="{978AC8C1-BC82-432F-A841-EF760199E2B3}" type="pres">
      <dgm:prSet presAssocID="{547D248A-7F97-4682-BBB6-8801D1418B10}" presName="node" presStyleLbl="node1" presStyleIdx="2" presStyleCnt="5" custScaleX="140172" custRadScaleRad="107468" custRadScaleInc="-2152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B058E24-D122-40F1-9FA4-88E8E3EF48A1}" type="pres">
      <dgm:prSet presAssocID="{547D248A-7F97-4682-BBB6-8801D1418B10}" presName="spNode" presStyleCnt="0"/>
      <dgm:spPr/>
      <dgm:t>
        <a:bodyPr/>
        <a:lstStyle/>
        <a:p>
          <a:endParaRPr lang="es-ES"/>
        </a:p>
      </dgm:t>
    </dgm:pt>
    <dgm:pt modelId="{1E352BF2-66B0-43E9-808D-F9C78794C85E}" type="pres">
      <dgm:prSet presAssocID="{AA515074-7586-4A83-893A-18F3A7CCF457}" presName="sibTrans" presStyleLbl="sibTrans1D1" presStyleIdx="2" presStyleCnt="5"/>
      <dgm:spPr/>
      <dgm:t>
        <a:bodyPr/>
        <a:lstStyle/>
        <a:p>
          <a:endParaRPr lang="es-ES"/>
        </a:p>
      </dgm:t>
    </dgm:pt>
    <dgm:pt modelId="{4A8BFC68-AB21-4145-909B-AD51D285BAFA}" type="pres">
      <dgm:prSet presAssocID="{18A32B9C-EBAA-48B9-93BC-06824BED7082}" presName="node" presStyleLbl="node1" presStyleIdx="3" presStyleCnt="5" custScaleX="140172" custRadScaleRad="106292" custRadScaleInc="2221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E7A0744-C1AE-415F-9147-0ABBFE3EDA61}" type="pres">
      <dgm:prSet presAssocID="{18A32B9C-EBAA-48B9-93BC-06824BED7082}" presName="spNode" presStyleCnt="0"/>
      <dgm:spPr/>
      <dgm:t>
        <a:bodyPr/>
        <a:lstStyle/>
        <a:p>
          <a:endParaRPr lang="es-ES"/>
        </a:p>
      </dgm:t>
    </dgm:pt>
    <dgm:pt modelId="{2A504014-9909-415B-95AA-3E29CDC56281}" type="pres">
      <dgm:prSet presAssocID="{3F7523A7-3DB3-404A-9CC1-6441DE6858B5}" presName="sibTrans" presStyleLbl="sibTrans1D1" presStyleIdx="3" presStyleCnt="5"/>
      <dgm:spPr/>
      <dgm:t>
        <a:bodyPr/>
        <a:lstStyle/>
        <a:p>
          <a:endParaRPr lang="es-ES"/>
        </a:p>
      </dgm:t>
    </dgm:pt>
    <dgm:pt modelId="{EFD38ADF-716B-4413-91BD-BE9D2E848CC4}" type="pres">
      <dgm:prSet presAssocID="{5618D371-F670-422C-BC4D-8FD45B19CAA3}" presName="node" presStyleLbl="node1" presStyleIdx="4" presStyleCnt="5" custScaleX="140172" custRadScaleRad="127851" custRadScaleInc="-1567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A36C14B-4DAF-4566-8C00-8030DCBBBF90}" type="pres">
      <dgm:prSet presAssocID="{5618D371-F670-422C-BC4D-8FD45B19CAA3}" presName="spNode" presStyleCnt="0"/>
      <dgm:spPr/>
      <dgm:t>
        <a:bodyPr/>
        <a:lstStyle/>
        <a:p>
          <a:endParaRPr lang="es-ES"/>
        </a:p>
      </dgm:t>
    </dgm:pt>
    <dgm:pt modelId="{BF68227F-4839-4F36-8596-A651214E8D1D}" type="pres">
      <dgm:prSet presAssocID="{00B80043-B3D8-4F48-8E8C-5BADA4394652}" presName="sibTrans" presStyleLbl="sibTrans1D1" presStyleIdx="4" presStyleCnt="5"/>
      <dgm:spPr/>
      <dgm:t>
        <a:bodyPr/>
        <a:lstStyle/>
        <a:p>
          <a:endParaRPr lang="es-ES"/>
        </a:p>
      </dgm:t>
    </dgm:pt>
  </dgm:ptLst>
  <dgm:cxnLst>
    <dgm:cxn modelId="{975995A7-2B3E-493F-9054-6D0958379CCD}" type="presOf" srcId="{5618D371-F670-422C-BC4D-8FD45B19CAA3}" destId="{EFD38ADF-716B-4413-91BD-BE9D2E848CC4}" srcOrd="0" destOrd="0" presId="urn:microsoft.com/office/officeart/2005/8/layout/cycle6"/>
    <dgm:cxn modelId="{FC0EB0A9-8037-459B-99D9-C8FE3901F803}" type="presOf" srcId="{D5A573AA-9FED-4B4B-952D-52FBE24B84F0}" destId="{84EF3AB8-D7DD-42D9-8052-8F022701215F}" srcOrd="0" destOrd="0" presId="urn:microsoft.com/office/officeart/2005/8/layout/cycle6"/>
    <dgm:cxn modelId="{F9E0C67D-3021-4A76-85F0-9767D2BFC60B}" type="presOf" srcId="{220CAF47-C5FE-410D-AA50-EC7447433CDB}" destId="{56DFA44A-B48B-4DC9-941D-BE9BF669E1C3}" srcOrd="0" destOrd="0" presId="urn:microsoft.com/office/officeart/2005/8/layout/cycle6"/>
    <dgm:cxn modelId="{BA4736A0-E10A-483B-B8D5-2C7523FE9A27}" srcId="{B869EBED-70A4-4B43-9E47-853A8D5A4E12}" destId="{547D248A-7F97-4682-BBB6-8801D1418B10}" srcOrd="2" destOrd="0" parTransId="{15F79E09-6BF3-44DA-BA83-D776E7B5B6E9}" sibTransId="{AA515074-7586-4A83-893A-18F3A7CCF457}"/>
    <dgm:cxn modelId="{8C8D0C77-0984-4577-9A11-8E54171D1EC2}" type="presOf" srcId="{AA515074-7586-4A83-893A-18F3A7CCF457}" destId="{1E352BF2-66B0-43E9-808D-F9C78794C85E}" srcOrd="0" destOrd="0" presId="urn:microsoft.com/office/officeart/2005/8/layout/cycle6"/>
    <dgm:cxn modelId="{6D6B4B30-274E-41E9-B1B0-4F7B38BC3ADB}" type="presOf" srcId="{FEA8725A-A204-489E-BCD0-6F3714E8A01C}" destId="{0784BB00-60DA-4FBB-8CB5-1181586C590B}" srcOrd="0" destOrd="0" presId="urn:microsoft.com/office/officeart/2005/8/layout/cycle6"/>
    <dgm:cxn modelId="{1EE6D91C-68E1-4AE1-9181-C0D3C757CC17}" srcId="{B869EBED-70A4-4B43-9E47-853A8D5A4E12}" destId="{29DCD55E-8D3E-48FB-8BBF-3E9C799835A4}" srcOrd="0" destOrd="0" parTransId="{00A97341-511E-4089-A955-72BF8367837C}" sibTransId="{220CAF47-C5FE-410D-AA50-EC7447433CDB}"/>
    <dgm:cxn modelId="{CB6310A5-E441-4669-9A68-90E262E36272}" type="presOf" srcId="{18A32B9C-EBAA-48B9-93BC-06824BED7082}" destId="{4A8BFC68-AB21-4145-909B-AD51D285BAFA}" srcOrd="0" destOrd="0" presId="urn:microsoft.com/office/officeart/2005/8/layout/cycle6"/>
    <dgm:cxn modelId="{A13A180A-DC36-48F5-A237-2B93B75BAA1F}" type="presOf" srcId="{00B80043-B3D8-4F48-8E8C-5BADA4394652}" destId="{BF68227F-4839-4F36-8596-A651214E8D1D}" srcOrd="0" destOrd="0" presId="urn:microsoft.com/office/officeart/2005/8/layout/cycle6"/>
    <dgm:cxn modelId="{CEDF76F2-E5D2-41EA-8EF5-FD9BE5DB29FD}" type="presOf" srcId="{3F7523A7-3DB3-404A-9CC1-6441DE6858B5}" destId="{2A504014-9909-415B-95AA-3E29CDC56281}" srcOrd="0" destOrd="0" presId="urn:microsoft.com/office/officeart/2005/8/layout/cycle6"/>
    <dgm:cxn modelId="{DE09BCA7-F31E-4D09-A8A3-1E2C1F1FFF8F}" type="presOf" srcId="{B869EBED-70A4-4B43-9E47-853A8D5A4E12}" destId="{DCB765C7-AE9F-4854-914A-2D594C44C694}" srcOrd="0" destOrd="0" presId="urn:microsoft.com/office/officeart/2005/8/layout/cycle6"/>
    <dgm:cxn modelId="{93B8BE4E-A909-498C-9E8E-9B4A7BAF3AD9}" srcId="{B869EBED-70A4-4B43-9E47-853A8D5A4E12}" destId="{FEA8725A-A204-489E-BCD0-6F3714E8A01C}" srcOrd="1" destOrd="0" parTransId="{023A16F5-70D4-470A-A033-7379BA174142}" sibTransId="{D5A573AA-9FED-4B4B-952D-52FBE24B84F0}"/>
    <dgm:cxn modelId="{6406A8C8-33BF-4CC8-A76F-FAB5453D0960}" srcId="{B869EBED-70A4-4B43-9E47-853A8D5A4E12}" destId="{5618D371-F670-422C-BC4D-8FD45B19CAA3}" srcOrd="4" destOrd="0" parTransId="{9CB409E1-7D00-4C7B-B0B7-E73D4453B832}" sibTransId="{00B80043-B3D8-4F48-8E8C-5BADA4394652}"/>
    <dgm:cxn modelId="{B65B2883-5F85-4556-B28B-230C4486E040}" type="presOf" srcId="{29DCD55E-8D3E-48FB-8BBF-3E9C799835A4}" destId="{76A672EA-A60A-4F36-BBC7-2176548CC292}" srcOrd="0" destOrd="0" presId="urn:microsoft.com/office/officeart/2005/8/layout/cycle6"/>
    <dgm:cxn modelId="{FE45F0FD-B1D8-4A8C-8E9D-89C572D54AC3}" srcId="{B869EBED-70A4-4B43-9E47-853A8D5A4E12}" destId="{18A32B9C-EBAA-48B9-93BC-06824BED7082}" srcOrd="3" destOrd="0" parTransId="{112021E9-9E91-4C18-B1C3-4E07145AE062}" sibTransId="{3F7523A7-3DB3-404A-9CC1-6441DE6858B5}"/>
    <dgm:cxn modelId="{0FAD14C5-0B51-4710-ABD0-58F464202B5F}" type="presOf" srcId="{547D248A-7F97-4682-BBB6-8801D1418B10}" destId="{978AC8C1-BC82-432F-A841-EF760199E2B3}" srcOrd="0" destOrd="0" presId="urn:microsoft.com/office/officeart/2005/8/layout/cycle6"/>
    <dgm:cxn modelId="{E9EC3D47-E64D-4314-8473-33E51EE3A053}" type="presParOf" srcId="{DCB765C7-AE9F-4854-914A-2D594C44C694}" destId="{76A672EA-A60A-4F36-BBC7-2176548CC292}" srcOrd="0" destOrd="0" presId="urn:microsoft.com/office/officeart/2005/8/layout/cycle6"/>
    <dgm:cxn modelId="{B18C4294-F527-4A2F-948A-441BCB5E7CBF}" type="presParOf" srcId="{DCB765C7-AE9F-4854-914A-2D594C44C694}" destId="{50C66C40-2135-499A-A752-EAA5560A32F1}" srcOrd="1" destOrd="0" presId="urn:microsoft.com/office/officeart/2005/8/layout/cycle6"/>
    <dgm:cxn modelId="{55394770-75F5-4A38-8FA2-12DBE681F5F3}" type="presParOf" srcId="{DCB765C7-AE9F-4854-914A-2D594C44C694}" destId="{56DFA44A-B48B-4DC9-941D-BE9BF669E1C3}" srcOrd="2" destOrd="0" presId="urn:microsoft.com/office/officeart/2005/8/layout/cycle6"/>
    <dgm:cxn modelId="{1680A5C6-38D6-425F-827B-1172F15206EF}" type="presParOf" srcId="{DCB765C7-AE9F-4854-914A-2D594C44C694}" destId="{0784BB00-60DA-4FBB-8CB5-1181586C590B}" srcOrd="3" destOrd="0" presId="urn:microsoft.com/office/officeart/2005/8/layout/cycle6"/>
    <dgm:cxn modelId="{1F9F64BA-DE75-412F-8995-60BD02C81BCB}" type="presParOf" srcId="{DCB765C7-AE9F-4854-914A-2D594C44C694}" destId="{B556D088-A9F0-4BCD-B491-4C0D865D406E}" srcOrd="4" destOrd="0" presId="urn:microsoft.com/office/officeart/2005/8/layout/cycle6"/>
    <dgm:cxn modelId="{5235501C-3319-45D0-A6D6-AC5F0C13F717}" type="presParOf" srcId="{DCB765C7-AE9F-4854-914A-2D594C44C694}" destId="{84EF3AB8-D7DD-42D9-8052-8F022701215F}" srcOrd="5" destOrd="0" presId="urn:microsoft.com/office/officeart/2005/8/layout/cycle6"/>
    <dgm:cxn modelId="{5485C08A-83E8-447B-864C-FC9866A1E4A5}" type="presParOf" srcId="{DCB765C7-AE9F-4854-914A-2D594C44C694}" destId="{978AC8C1-BC82-432F-A841-EF760199E2B3}" srcOrd="6" destOrd="0" presId="urn:microsoft.com/office/officeart/2005/8/layout/cycle6"/>
    <dgm:cxn modelId="{DA8AC8A9-08C2-4AD7-AF0F-B795744AB15D}" type="presParOf" srcId="{DCB765C7-AE9F-4854-914A-2D594C44C694}" destId="{8B058E24-D122-40F1-9FA4-88E8E3EF48A1}" srcOrd="7" destOrd="0" presId="urn:microsoft.com/office/officeart/2005/8/layout/cycle6"/>
    <dgm:cxn modelId="{FFBE3AA6-0D1C-41A3-853F-B170F4C572C2}" type="presParOf" srcId="{DCB765C7-AE9F-4854-914A-2D594C44C694}" destId="{1E352BF2-66B0-43E9-808D-F9C78794C85E}" srcOrd="8" destOrd="0" presId="urn:microsoft.com/office/officeart/2005/8/layout/cycle6"/>
    <dgm:cxn modelId="{9F8B23C3-425A-4186-B102-92393D12D244}" type="presParOf" srcId="{DCB765C7-AE9F-4854-914A-2D594C44C694}" destId="{4A8BFC68-AB21-4145-909B-AD51D285BAFA}" srcOrd="9" destOrd="0" presId="urn:microsoft.com/office/officeart/2005/8/layout/cycle6"/>
    <dgm:cxn modelId="{37E89258-346B-4D9D-83B4-A2FB8A629297}" type="presParOf" srcId="{DCB765C7-AE9F-4854-914A-2D594C44C694}" destId="{EE7A0744-C1AE-415F-9147-0ABBFE3EDA61}" srcOrd="10" destOrd="0" presId="urn:microsoft.com/office/officeart/2005/8/layout/cycle6"/>
    <dgm:cxn modelId="{FC6DA69E-910E-4689-9C79-C092F043203F}" type="presParOf" srcId="{DCB765C7-AE9F-4854-914A-2D594C44C694}" destId="{2A504014-9909-415B-95AA-3E29CDC56281}" srcOrd="11" destOrd="0" presId="urn:microsoft.com/office/officeart/2005/8/layout/cycle6"/>
    <dgm:cxn modelId="{7AE72562-1725-4242-85F7-5A937A98CBE1}" type="presParOf" srcId="{DCB765C7-AE9F-4854-914A-2D594C44C694}" destId="{EFD38ADF-716B-4413-91BD-BE9D2E848CC4}" srcOrd="12" destOrd="0" presId="urn:microsoft.com/office/officeart/2005/8/layout/cycle6"/>
    <dgm:cxn modelId="{350AF4B4-4C4A-4E61-BD11-FF930CA837F1}" type="presParOf" srcId="{DCB765C7-AE9F-4854-914A-2D594C44C694}" destId="{BA36C14B-4DAF-4566-8C00-8030DCBBBF90}" srcOrd="13" destOrd="0" presId="urn:microsoft.com/office/officeart/2005/8/layout/cycle6"/>
    <dgm:cxn modelId="{31153065-F4AB-4FD0-82DC-0D80544E7531}" type="presParOf" srcId="{DCB765C7-AE9F-4854-914A-2D594C44C694}" destId="{BF68227F-4839-4F36-8596-A651214E8D1D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E1A674D-3372-4AC2-A98E-A4035A86D3CE}" type="doc">
      <dgm:prSet loTypeId="urn:microsoft.com/office/officeart/2005/8/layout/vList2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15ECE316-2174-4DE4-A130-2803E6EECD09}">
      <dgm:prSet phldrT="[Texto]"/>
      <dgm:spPr/>
      <dgm:t>
        <a:bodyPr/>
        <a:lstStyle/>
        <a:p>
          <a:r>
            <a:rPr lang="es-EC" b="1" dirty="0" smtClean="0"/>
            <a:t>Sección XVI</a:t>
          </a:r>
          <a:endParaRPr lang="es-EC" b="1" dirty="0"/>
        </a:p>
      </dgm:t>
    </dgm:pt>
    <dgm:pt modelId="{28815D5A-9655-4DCA-8F16-CB1941B7F3F5}" type="parTrans" cxnId="{C6BB67AC-ABE0-401E-87BD-5FE7F81BDB0F}">
      <dgm:prSet/>
      <dgm:spPr/>
      <dgm:t>
        <a:bodyPr/>
        <a:lstStyle/>
        <a:p>
          <a:endParaRPr lang="es-EC"/>
        </a:p>
      </dgm:t>
    </dgm:pt>
    <dgm:pt modelId="{4CD82F1B-A7CC-4AFE-ADCB-C2F8B0E47FE6}" type="sibTrans" cxnId="{C6BB67AC-ABE0-401E-87BD-5FE7F81BDB0F}">
      <dgm:prSet/>
      <dgm:spPr/>
      <dgm:t>
        <a:bodyPr/>
        <a:lstStyle/>
        <a:p>
          <a:endParaRPr lang="es-EC"/>
        </a:p>
      </dgm:t>
    </dgm:pt>
    <dgm:pt modelId="{E41EBD65-270F-4436-A514-18267C5C863A}">
      <dgm:prSet phldrT="[Texto]"/>
      <dgm:spPr/>
      <dgm:t>
        <a:bodyPr/>
        <a:lstStyle/>
        <a:p>
          <a:r>
            <a:rPr lang="es-EC" dirty="0" smtClean="0"/>
            <a:t>Máquinas y aparatos, material eléctrico y sus partes; y sus partes y accesorios</a:t>
          </a:r>
          <a:endParaRPr lang="es-EC" dirty="0"/>
        </a:p>
      </dgm:t>
    </dgm:pt>
    <dgm:pt modelId="{FF18CFDF-E96B-4243-AF14-8D151297F976}" type="parTrans" cxnId="{7A4E4C4A-23E9-4DE0-A137-1009E81708A9}">
      <dgm:prSet/>
      <dgm:spPr/>
      <dgm:t>
        <a:bodyPr/>
        <a:lstStyle/>
        <a:p>
          <a:endParaRPr lang="es-EC"/>
        </a:p>
      </dgm:t>
    </dgm:pt>
    <dgm:pt modelId="{2C92B808-3F71-46F3-B22A-99934F23B321}" type="sibTrans" cxnId="{7A4E4C4A-23E9-4DE0-A137-1009E81708A9}">
      <dgm:prSet/>
      <dgm:spPr/>
      <dgm:t>
        <a:bodyPr/>
        <a:lstStyle/>
        <a:p>
          <a:endParaRPr lang="es-EC"/>
        </a:p>
      </dgm:t>
    </dgm:pt>
    <dgm:pt modelId="{E5782FCD-9B3D-4478-A7F4-AA4BBDFDB36A}">
      <dgm:prSet phldrT="[Texto]"/>
      <dgm:spPr/>
      <dgm:t>
        <a:bodyPr/>
        <a:lstStyle/>
        <a:p>
          <a:r>
            <a:rPr lang="es-EC" b="1" dirty="0" smtClean="0"/>
            <a:t>Capítulo - 84</a:t>
          </a:r>
          <a:endParaRPr lang="es-EC" b="1" dirty="0"/>
        </a:p>
      </dgm:t>
    </dgm:pt>
    <dgm:pt modelId="{6C682AE3-FC06-46B1-A30A-E1049AE096E4}" type="parTrans" cxnId="{747B32D5-2486-4A22-82EC-260ED3270830}">
      <dgm:prSet/>
      <dgm:spPr/>
      <dgm:t>
        <a:bodyPr/>
        <a:lstStyle/>
        <a:p>
          <a:endParaRPr lang="es-EC"/>
        </a:p>
      </dgm:t>
    </dgm:pt>
    <dgm:pt modelId="{F4300084-0A68-4DF1-BD95-8ACC15F4918F}" type="sibTrans" cxnId="{747B32D5-2486-4A22-82EC-260ED3270830}">
      <dgm:prSet/>
      <dgm:spPr/>
      <dgm:t>
        <a:bodyPr/>
        <a:lstStyle/>
        <a:p>
          <a:endParaRPr lang="es-EC"/>
        </a:p>
      </dgm:t>
    </dgm:pt>
    <dgm:pt modelId="{CE84EE0E-544E-4A65-A05D-9F5E89973901}">
      <dgm:prSet phldrT="[Texto]"/>
      <dgm:spPr/>
      <dgm:t>
        <a:bodyPr/>
        <a:lstStyle/>
        <a:p>
          <a:r>
            <a:rPr lang="es-EC" b="1" dirty="0" smtClean="0"/>
            <a:t>Partida – 84.26.</a:t>
          </a:r>
          <a:endParaRPr lang="es-EC" b="1" dirty="0"/>
        </a:p>
      </dgm:t>
    </dgm:pt>
    <dgm:pt modelId="{10E843D2-1E67-4FE1-8439-D4DBCA42AFCD}" type="parTrans" cxnId="{741B466B-AAB8-437B-8BC4-12AB180B187C}">
      <dgm:prSet/>
      <dgm:spPr/>
      <dgm:t>
        <a:bodyPr/>
        <a:lstStyle/>
        <a:p>
          <a:endParaRPr lang="es-EC"/>
        </a:p>
      </dgm:t>
    </dgm:pt>
    <dgm:pt modelId="{8DEB7434-ECBA-44B5-B8BE-4062AFB2B2CD}" type="sibTrans" cxnId="{741B466B-AAB8-437B-8BC4-12AB180B187C}">
      <dgm:prSet/>
      <dgm:spPr/>
      <dgm:t>
        <a:bodyPr/>
        <a:lstStyle/>
        <a:p>
          <a:endParaRPr lang="es-EC"/>
        </a:p>
      </dgm:t>
    </dgm:pt>
    <dgm:pt modelId="{E924EBD7-9D61-4CFC-85EB-80661F0A06FC}">
      <dgm:prSet phldrT="[Texto]"/>
      <dgm:spPr/>
      <dgm:t>
        <a:bodyPr/>
        <a:lstStyle/>
        <a:p>
          <a:r>
            <a:rPr lang="es-EC" dirty="0" smtClean="0"/>
            <a:t>Máquinas, aparatos y artefactos mecánicos; partes de estas máquinas o aparatos</a:t>
          </a:r>
          <a:endParaRPr lang="es-EC" dirty="0"/>
        </a:p>
      </dgm:t>
    </dgm:pt>
    <dgm:pt modelId="{93DFBC99-3522-4244-8845-7E7CC85397A8}" type="parTrans" cxnId="{721051E4-21CB-4CD1-B278-F3A881CC5E8B}">
      <dgm:prSet/>
      <dgm:spPr/>
      <dgm:t>
        <a:bodyPr/>
        <a:lstStyle/>
        <a:p>
          <a:endParaRPr lang="es-EC"/>
        </a:p>
      </dgm:t>
    </dgm:pt>
    <dgm:pt modelId="{59A39B59-6839-4303-8A41-5FA1A853E2AE}" type="sibTrans" cxnId="{721051E4-21CB-4CD1-B278-F3A881CC5E8B}">
      <dgm:prSet/>
      <dgm:spPr/>
      <dgm:t>
        <a:bodyPr/>
        <a:lstStyle/>
        <a:p>
          <a:endParaRPr lang="es-EC"/>
        </a:p>
      </dgm:t>
    </dgm:pt>
    <dgm:pt modelId="{6912A230-92DF-4832-8652-1A305BAD70BE}">
      <dgm:prSet phldrT="[Texto]"/>
      <dgm:spPr/>
      <dgm:t>
        <a:bodyPr/>
        <a:lstStyle/>
        <a:p>
          <a:r>
            <a:rPr lang="es-EC" b="1" dirty="0" err="1" smtClean="0"/>
            <a:t>Subpartida</a:t>
          </a:r>
          <a:r>
            <a:rPr lang="es-EC" b="1" dirty="0" smtClean="0"/>
            <a:t> 84.26.11.00</a:t>
          </a:r>
          <a:endParaRPr lang="es-EC" b="1" dirty="0"/>
        </a:p>
      </dgm:t>
    </dgm:pt>
    <dgm:pt modelId="{1B53E91E-900B-4640-844A-F33E3924403C}" type="parTrans" cxnId="{45CCE5B7-7289-4652-A419-6B61FC6950C4}">
      <dgm:prSet/>
      <dgm:spPr/>
      <dgm:t>
        <a:bodyPr/>
        <a:lstStyle/>
        <a:p>
          <a:endParaRPr lang="es-EC"/>
        </a:p>
      </dgm:t>
    </dgm:pt>
    <dgm:pt modelId="{B435BDF5-2680-40A7-B6EE-2EF2BF637EC3}" type="sibTrans" cxnId="{45CCE5B7-7289-4652-A419-6B61FC6950C4}">
      <dgm:prSet/>
      <dgm:spPr/>
      <dgm:t>
        <a:bodyPr/>
        <a:lstStyle/>
        <a:p>
          <a:endParaRPr lang="es-EC"/>
        </a:p>
      </dgm:t>
    </dgm:pt>
    <dgm:pt modelId="{73F55397-5DC0-417A-AE73-9E9052AE5DCF}">
      <dgm:prSet phldrT="[Texto]"/>
      <dgm:spPr/>
      <dgm:t>
        <a:bodyPr/>
        <a:lstStyle/>
        <a:p>
          <a:r>
            <a:rPr lang="es-EC" dirty="0" smtClean="0"/>
            <a:t>Grúas y aparatos de elevación sobre cable aéreo; puentes rodantes, puentes grúas.</a:t>
          </a:r>
          <a:endParaRPr lang="es-EC" dirty="0"/>
        </a:p>
      </dgm:t>
    </dgm:pt>
    <dgm:pt modelId="{817ACFB6-277A-4F59-951C-C9F72C4C2266}" type="parTrans" cxnId="{3BD367C4-1173-4463-879D-94AB2ED37391}">
      <dgm:prSet/>
      <dgm:spPr/>
      <dgm:t>
        <a:bodyPr/>
        <a:lstStyle/>
        <a:p>
          <a:endParaRPr lang="es-EC"/>
        </a:p>
      </dgm:t>
    </dgm:pt>
    <dgm:pt modelId="{8E63394F-7ED5-4BC6-8FBB-F9368FF01FB1}" type="sibTrans" cxnId="{3BD367C4-1173-4463-879D-94AB2ED37391}">
      <dgm:prSet/>
      <dgm:spPr/>
      <dgm:t>
        <a:bodyPr/>
        <a:lstStyle/>
        <a:p>
          <a:endParaRPr lang="es-EC"/>
        </a:p>
      </dgm:t>
    </dgm:pt>
    <dgm:pt modelId="{55048F3E-3862-4EEE-93ED-7279022219DC}">
      <dgm:prSet phldrT="[Texto]"/>
      <dgm:spPr/>
      <dgm:t>
        <a:bodyPr/>
        <a:lstStyle/>
        <a:p>
          <a:r>
            <a:rPr lang="es-EC" dirty="0" smtClean="0"/>
            <a:t>Puentes rodantes, con soporte fijo</a:t>
          </a:r>
          <a:endParaRPr lang="es-EC" dirty="0"/>
        </a:p>
      </dgm:t>
    </dgm:pt>
    <dgm:pt modelId="{77B08778-686C-4321-AB1A-EBF1EB802C0A}" type="parTrans" cxnId="{E07533C1-0FED-42ED-A01C-B1024E117FF2}">
      <dgm:prSet/>
      <dgm:spPr/>
      <dgm:t>
        <a:bodyPr/>
        <a:lstStyle/>
        <a:p>
          <a:endParaRPr lang="es-EC"/>
        </a:p>
      </dgm:t>
    </dgm:pt>
    <dgm:pt modelId="{CDA1321B-5239-4C96-80C0-501CD2F15AA5}" type="sibTrans" cxnId="{E07533C1-0FED-42ED-A01C-B1024E117FF2}">
      <dgm:prSet/>
      <dgm:spPr/>
      <dgm:t>
        <a:bodyPr/>
        <a:lstStyle/>
        <a:p>
          <a:endParaRPr lang="es-EC"/>
        </a:p>
      </dgm:t>
    </dgm:pt>
    <dgm:pt modelId="{FFA3DEF3-D3AE-40D1-888D-3F2B1D907BCD}" type="pres">
      <dgm:prSet presAssocID="{0E1A674D-3372-4AC2-A98E-A4035A86D3C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C4498D15-27D9-4CE8-B733-6E0FCB180387}" type="pres">
      <dgm:prSet presAssocID="{15ECE316-2174-4DE4-A130-2803E6EECD09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28197F1-6B13-4A8C-BD28-7F524BD81527}" type="pres">
      <dgm:prSet presAssocID="{15ECE316-2174-4DE4-A130-2803E6EECD09}" presName="childTex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FF3C6B6-AE1A-4B46-B598-A73526211A7D}" type="pres">
      <dgm:prSet presAssocID="{E5782FCD-9B3D-4478-A7F4-AA4BBDFDB36A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AD50C80-CEC1-432F-A0C9-F61051EB016A}" type="pres">
      <dgm:prSet presAssocID="{E5782FCD-9B3D-4478-A7F4-AA4BBDFDB36A}" presName="childTex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1C3DEA6-8B90-4AA6-A415-C257D40E812E}" type="pres">
      <dgm:prSet presAssocID="{CE84EE0E-544E-4A65-A05D-9F5E89973901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37E7DE1-4A49-41A2-973A-8FDCDD287AE3}" type="pres">
      <dgm:prSet presAssocID="{CE84EE0E-544E-4A65-A05D-9F5E89973901}" presName="childTex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D7B7AD6-80E1-4084-A8CB-0C35CEA2099B}" type="pres">
      <dgm:prSet presAssocID="{6912A230-92DF-4832-8652-1A305BAD70BE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6C97C69-85A5-4EBC-B6B6-D4A866CE4BC0}" type="pres">
      <dgm:prSet presAssocID="{6912A230-92DF-4832-8652-1A305BAD70BE}" presName="childTex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51043204-F6B3-4FC4-8C9E-556E34BBE7B9}" type="presOf" srcId="{E41EBD65-270F-4436-A514-18267C5C863A}" destId="{B28197F1-6B13-4A8C-BD28-7F524BD81527}" srcOrd="0" destOrd="0" presId="urn:microsoft.com/office/officeart/2005/8/layout/vList2"/>
    <dgm:cxn modelId="{80D97FC8-4CEE-4B31-8857-CABB3A88BEA6}" type="presOf" srcId="{E5782FCD-9B3D-4478-A7F4-AA4BBDFDB36A}" destId="{2FF3C6B6-AE1A-4B46-B598-A73526211A7D}" srcOrd="0" destOrd="0" presId="urn:microsoft.com/office/officeart/2005/8/layout/vList2"/>
    <dgm:cxn modelId="{741B466B-AAB8-437B-8BC4-12AB180B187C}" srcId="{0E1A674D-3372-4AC2-A98E-A4035A86D3CE}" destId="{CE84EE0E-544E-4A65-A05D-9F5E89973901}" srcOrd="2" destOrd="0" parTransId="{10E843D2-1E67-4FE1-8439-D4DBCA42AFCD}" sibTransId="{8DEB7434-ECBA-44B5-B8BE-4062AFB2B2CD}"/>
    <dgm:cxn modelId="{E07533C1-0FED-42ED-A01C-B1024E117FF2}" srcId="{6912A230-92DF-4832-8652-1A305BAD70BE}" destId="{55048F3E-3862-4EEE-93ED-7279022219DC}" srcOrd="0" destOrd="0" parTransId="{77B08778-686C-4321-AB1A-EBF1EB802C0A}" sibTransId="{CDA1321B-5239-4C96-80C0-501CD2F15AA5}"/>
    <dgm:cxn modelId="{62B0F5F3-17A5-43F2-AF97-31DF3E336EEB}" type="presOf" srcId="{55048F3E-3862-4EEE-93ED-7279022219DC}" destId="{06C97C69-85A5-4EBC-B6B6-D4A866CE4BC0}" srcOrd="0" destOrd="0" presId="urn:microsoft.com/office/officeart/2005/8/layout/vList2"/>
    <dgm:cxn modelId="{3BD367C4-1173-4463-879D-94AB2ED37391}" srcId="{CE84EE0E-544E-4A65-A05D-9F5E89973901}" destId="{73F55397-5DC0-417A-AE73-9E9052AE5DCF}" srcOrd="0" destOrd="0" parTransId="{817ACFB6-277A-4F59-951C-C9F72C4C2266}" sibTransId="{8E63394F-7ED5-4BC6-8FBB-F9368FF01FB1}"/>
    <dgm:cxn modelId="{75B81558-ED28-4C48-9BB9-228BCFBA1847}" type="presOf" srcId="{6912A230-92DF-4832-8652-1A305BAD70BE}" destId="{7D7B7AD6-80E1-4084-A8CB-0C35CEA2099B}" srcOrd="0" destOrd="0" presId="urn:microsoft.com/office/officeart/2005/8/layout/vList2"/>
    <dgm:cxn modelId="{6847C40D-DB0E-43B4-B1B8-600C8325CB59}" type="presOf" srcId="{0E1A674D-3372-4AC2-A98E-A4035A86D3CE}" destId="{FFA3DEF3-D3AE-40D1-888D-3F2B1D907BCD}" srcOrd="0" destOrd="0" presId="urn:microsoft.com/office/officeart/2005/8/layout/vList2"/>
    <dgm:cxn modelId="{747B32D5-2486-4A22-82EC-260ED3270830}" srcId="{0E1A674D-3372-4AC2-A98E-A4035A86D3CE}" destId="{E5782FCD-9B3D-4478-A7F4-AA4BBDFDB36A}" srcOrd="1" destOrd="0" parTransId="{6C682AE3-FC06-46B1-A30A-E1049AE096E4}" sibTransId="{F4300084-0A68-4DF1-BD95-8ACC15F4918F}"/>
    <dgm:cxn modelId="{0A12FE18-3A27-4956-9007-CAA22A74F4ED}" type="presOf" srcId="{73F55397-5DC0-417A-AE73-9E9052AE5DCF}" destId="{F37E7DE1-4A49-41A2-973A-8FDCDD287AE3}" srcOrd="0" destOrd="0" presId="urn:microsoft.com/office/officeart/2005/8/layout/vList2"/>
    <dgm:cxn modelId="{98ED521B-2FD7-42D1-8622-2CCB288ED595}" type="presOf" srcId="{E924EBD7-9D61-4CFC-85EB-80661F0A06FC}" destId="{AAD50C80-CEC1-432F-A0C9-F61051EB016A}" srcOrd="0" destOrd="0" presId="urn:microsoft.com/office/officeart/2005/8/layout/vList2"/>
    <dgm:cxn modelId="{45CCE5B7-7289-4652-A419-6B61FC6950C4}" srcId="{0E1A674D-3372-4AC2-A98E-A4035A86D3CE}" destId="{6912A230-92DF-4832-8652-1A305BAD70BE}" srcOrd="3" destOrd="0" parTransId="{1B53E91E-900B-4640-844A-F33E3924403C}" sibTransId="{B435BDF5-2680-40A7-B6EE-2EF2BF637EC3}"/>
    <dgm:cxn modelId="{BF009534-1FEE-4ED3-8DE2-BEBA99A38F75}" type="presOf" srcId="{CE84EE0E-544E-4A65-A05D-9F5E89973901}" destId="{91C3DEA6-8B90-4AA6-A415-C257D40E812E}" srcOrd="0" destOrd="0" presId="urn:microsoft.com/office/officeart/2005/8/layout/vList2"/>
    <dgm:cxn modelId="{7A4E4C4A-23E9-4DE0-A137-1009E81708A9}" srcId="{15ECE316-2174-4DE4-A130-2803E6EECD09}" destId="{E41EBD65-270F-4436-A514-18267C5C863A}" srcOrd="0" destOrd="0" parTransId="{FF18CFDF-E96B-4243-AF14-8D151297F976}" sibTransId="{2C92B808-3F71-46F3-B22A-99934F23B321}"/>
    <dgm:cxn modelId="{C6BB67AC-ABE0-401E-87BD-5FE7F81BDB0F}" srcId="{0E1A674D-3372-4AC2-A98E-A4035A86D3CE}" destId="{15ECE316-2174-4DE4-A130-2803E6EECD09}" srcOrd="0" destOrd="0" parTransId="{28815D5A-9655-4DCA-8F16-CB1941B7F3F5}" sibTransId="{4CD82F1B-A7CC-4AFE-ADCB-C2F8B0E47FE6}"/>
    <dgm:cxn modelId="{721051E4-21CB-4CD1-B278-F3A881CC5E8B}" srcId="{E5782FCD-9B3D-4478-A7F4-AA4BBDFDB36A}" destId="{E924EBD7-9D61-4CFC-85EB-80661F0A06FC}" srcOrd="0" destOrd="0" parTransId="{93DFBC99-3522-4244-8845-7E7CC85397A8}" sibTransId="{59A39B59-6839-4303-8A41-5FA1A853E2AE}"/>
    <dgm:cxn modelId="{BE35ACB8-1228-4422-88FD-31F1817626AC}" type="presOf" srcId="{15ECE316-2174-4DE4-A130-2803E6EECD09}" destId="{C4498D15-27D9-4CE8-B733-6E0FCB180387}" srcOrd="0" destOrd="0" presId="urn:microsoft.com/office/officeart/2005/8/layout/vList2"/>
    <dgm:cxn modelId="{50BFFCCA-23F1-4241-850B-E87884D98E1F}" type="presParOf" srcId="{FFA3DEF3-D3AE-40D1-888D-3F2B1D907BCD}" destId="{C4498D15-27D9-4CE8-B733-6E0FCB180387}" srcOrd="0" destOrd="0" presId="urn:microsoft.com/office/officeart/2005/8/layout/vList2"/>
    <dgm:cxn modelId="{0BBF931D-A5ED-4234-B37C-EA356054B237}" type="presParOf" srcId="{FFA3DEF3-D3AE-40D1-888D-3F2B1D907BCD}" destId="{B28197F1-6B13-4A8C-BD28-7F524BD81527}" srcOrd="1" destOrd="0" presId="urn:microsoft.com/office/officeart/2005/8/layout/vList2"/>
    <dgm:cxn modelId="{DFE1E684-9E09-4B01-B41E-6CCEAA4A4B3F}" type="presParOf" srcId="{FFA3DEF3-D3AE-40D1-888D-3F2B1D907BCD}" destId="{2FF3C6B6-AE1A-4B46-B598-A73526211A7D}" srcOrd="2" destOrd="0" presId="urn:microsoft.com/office/officeart/2005/8/layout/vList2"/>
    <dgm:cxn modelId="{F1459090-DD3D-479E-ACAE-01A127A3B1E3}" type="presParOf" srcId="{FFA3DEF3-D3AE-40D1-888D-3F2B1D907BCD}" destId="{AAD50C80-CEC1-432F-A0C9-F61051EB016A}" srcOrd="3" destOrd="0" presId="urn:microsoft.com/office/officeart/2005/8/layout/vList2"/>
    <dgm:cxn modelId="{8A2AA280-53F1-4783-8784-5974ACA8FCF2}" type="presParOf" srcId="{FFA3DEF3-D3AE-40D1-888D-3F2B1D907BCD}" destId="{91C3DEA6-8B90-4AA6-A415-C257D40E812E}" srcOrd="4" destOrd="0" presId="urn:microsoft.com/office/officeart/2005/8/layout/vList2"/>
    <dgm:cxn modelId="{7E93A0EF-EB80-41BE-84D8-726B471734B1}" type="presParOf" srcId="{FFA3DEF3-D3AE-40D1-888D-3F2B1D907BCD}" destId="{F37E7DE1-4A49-41A2-973A-8FDCDD287AE3}" srcOrd="5" destOrd="0" presId="urn:microsoft.com/office/officeart/2005/8/layout/vList2"/>
    <dgm:cxn modelId="{22896A11-63AD-4A64-AAB0-2A4E1D6B7E51}" type="presParOf" srcId="{FFA3DEF3-D3AE-40D1-888D-3F2B1D907BCD}" destId="{7D7B7AD6-80E1-4084-A8CB-0C35CEA2099B}" srcOrd="6" destOrd="0" presId="urn:microsoft.com/office/officeart/2005/8/layout/vList2"/>
    <dgm:cxn modelId="{8CC554FD-CC83-421A-B3B7-A036A66062F7}" type="presParOf" srcId="{FFA3DEF3-D3AE-40D1-888D-3F2B1D907BCD}" destId="{06C97C69-85A5-4EBC-B6B6-D4A866CE4BC0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EB3ADD1-C34B-436D-9F6C-A7539D8BB387}" type="doc">
      <dgm:prSet loTypeId="urn:microsoft.com/office/officeart/2005/8/layout/hierarchy3" loCatId="hierarchy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8B0FFE0C-2841-4581-842D-2BACCB2A0345}">
      <dgm:prSet phldrT="[Texto]"/>
      <dgm:spPr/>
      <dgm:t>
        <a:bodyPr/>
        <a:lstStyle/>
        <a:p>
          <a:r>
            <a:rPr lang="es-ES" dirty="0" smtClean="0"/>
            <a:t>Importación a consumo (10)</a:t>
          </a:r>
          <a:endParaRPr lang="es-ES" dirty="0"/>
        </a:p>
      </dgm:t>
    </dgm:pt>
    <dgm:pt modelId="{8FFA2EC1-5790-4B39-8963-862725517EC9}" type="parTrans" cxnId="{54E7224A-5B1B-463D-9AD9-4BF14FA8A61A}">
      <dgm:prSet/>
      <dgm:spPr/>
      <dgm:t>
        <a:bodyPr/>
        <a:lstStyle/>
        <a:p>
          <a:endParaRPr lang="es-ES"/>
        </a:p>
      </dgm:t>
    </dgm:pt>
    <dgm:pt modelId="{7772E38D-F8DA-4106-B9E3-E1CFA091BC88}" type="sibTrans" cxnId="{54E7224A-5B1B-463D-9AD9-4BF14FA8A61A}">
      <dgm:prSet/>
      <dgm:spPr/>
      <dgm:t>
        <a:bodyPr/>
        <a:lstStyle/>
        <a:p>
          <a:endParaRPr lang="es-ES"/>
        </a:p>
      </dgm:t>
    </dgm:pt>
    <dgm:pt modelId="{D672F648-2F28-4AA3-BD5C-1598BC3D1E21}">
      <dgm:prSet phldrT="[Texto]"/>
      <dgm:spPr/>
      <dgm:t>
        <a:bodyPr/>
        <a:lstStyle/>
        <a:p>
          <a:r>
            <a:rPr lang="es-ES" dirty="0" smtClean="0"/>
            <a:t>Exportación temporal para perfeccionamiento pasivo (51)</a:t>
          </a:r>
          <a:endParaRPr lang="es-ES" dirty="0"/>
        </a:p>
      </dgm:t>
    </dgm:pt>
    <dgm:pt modelId="{478AD198-B69A-49DD-8F29-920F40BCD1B0}" type="parTrans" cxnId="{547A7A77-7FEF-41C6-B6AE-7C6822FFFEFB}">
      <dgm:prSet/>
      <dgm:spPr/>
      <dgm:t>
        <a:bodyPr/>
        <a:lstStyle/>
        <a:p>
          <a:endParaRPr lang="es-ES"/>
        </a:p>
      </dgm:t>
    </dgm:pt>
    <dgm:pt modelId="{F1762EE9-E236-4F9F-94B0-A96FC975D2D8}" type="sibTrans" cxnId="{547A7A77-7FEF-41C6-B6AE-7C6822FFFEFB}">
      <dgm:prSet/>
      <dgm:spPr/>
      <dgm:t>
        <a:bodyPr/>
        <a:lstStyle/>
        <a:p>
          <a:endParaRPr lang="es-ES"/>
        </a:p>
      </dgm:t>
    </dgm:pt>
    <dgm:pt modelId="{78D443D5-08BA-4065-93AD-D0034BFAFD38}">
      <dgm:prSet phldrT="[Texto]"/>
      <dgm:spPr/>
      <dgm:t>
        <a:bodyPr/>
        <a:lstStyle/>
        <a:p>
          <a:r>
            <a:rPr lang="es-ES" dirty="0" smtClean="0"/>
            <a:t>Transformadores: 2</a:t>
          </a:r>
          <a:endParaRPr lang="es-ES" dirty="0"/>
        </a:p>
      </dgm:t>
    </dgm:pt>
    <dgm:pt modelId="{83DBDD18-DD60-45FB-9D0D-B4E843CAD8C0}" type="parTrans" cxnId="{8434A3ED-730F-4AAB-AC47-A2F89D4B8160}">
      <dgm:prSet/>
      <dgm:spPr/>
      <dgm:t>
        <a:bodyPr/>
        <a:lstStyle/>
        <a:p>
          <a:endParaRPr lang="es-ES"/>
        </a:p>
      </dgm:t>
    </dgm:pt>
    <dgm:pt modelId="{14412854-F07D-46A0-9D1E-7673D0DFBCF2}" type="sibTrans" cxnId="{8434A3ED-730F-4AAB-AC47-A2F89D4B8160}">
      <dgm:prSet/>
      <dgm:spPr/>
      <dgm:t>
        <a:bodyPr/>
        <a:lstStyle/>
        <a:p>
          <a:endParaRPr lang="es-ES"/>
        </a:p>
      </dgm:t>
    </dgm:pt>
    <dgm:pt modelId="{956F06AD-7045-4EDD-92B1-A155276B0F7E}">
      <dgm:prSet phldrT="[Texto]"/>
      <dgm:spPr/>
      <dgm:t>
        <a:bodyPr/>
        <a:lstStyle/>
        <a:p>
          <a:r>
            <a:rPr lang="es-ES" dirty="0" smtClean="0"/>
            <a:t>Pantallas: 1</a:t>
          </a:r>
          <a:endParaRPr lang="es-ES" dirty="0"/>
        </a:p>
      </dgm:t>
    </dgm:pt>
    <dgm:pt modelId="{FDC6E87C-1CFC-412C-84CB-E8E58147B916}" type="parTrans" cxnId="{7CD00D84-4A40-4287-8E24-D079959084B2}">
      <dgm:prSet/>
      <dgm:spPr/>
      <dgm:t>
        <a:bodyPr/>
        <a:lstStyle/>
        <a:p>
          <a:endParaRPr lang="es-ES"/>
        </a:p>
      </dgm:t>
    </dgm:pt>
    <dgm:pt modelId="{A7CAFAA4-EE59-4F1E-AE29-ACB6AA3BB5D5}" type="sibTrans" cxnId="{7CD00D84-4A40-4287-8E24-D079959084B2}">
      <dgm:prSet/>
      <dgm:spPr/>
      <dgm:t>
        <a:bodyPr/>
        <a:lstStyle/>
        <a:p>
          <a:endParaRPr lang="es-ES"/>
        </a:p>
      </dgm:t>
    </dgm:pt>
    <dgm:pt modelId="{263FF39C-D7EF-43F9-8D7C-337B6703D7A6}">
      <dgm:prSet phldrT="[Texto]"/>
      <dgm:spPr/>
      <dgm:t>
        <a:bodyPr/>
        <a:lstStyle/>
        <a:p>
          <a:r>
            <a:rPr lang="es-ES" dirty="0" smtClean="0"/>
            <a:t>Tráfico Postal Internacional y Courier (91)</a:t>
          </a:r>
          <a:endParaRPr lang="es-ES" dirty="0"/>
        </a:p>
      </dgm:t>
    </dgm:pt>
    <dgm:pt modelId="{F219BC88-436B-4C45-B4B3-D634648859D6}" type="parTrans" cxnId="{1C472544-C961-4B27-8D04-14F13DB012FF}">
      <dgm:prSet/>
      <dgm:spPr/>
      <dgm:t>
        <a:bodyPr/>
        <a:lstStyle/>
        <a:p>
          <a:endParaRPr lang="es-ES"/>
        </a:p>
      </dgm:t>
    </dgm:pt>
    <dgm:pt modelId="{6354B858-82C3-4EF9-9308-FD3695A44A90}" type="sibTrans" cxnId="{1C472544-C961-4B27-8D04-14F13DB012FF}">
      <dgm:prSet/>
      <dgm:spPr/>
      <dgm:t>
        <a:bodyPr/>
        <a:lstStyle/>
        <a:p>
          <a:endParaRPr lang="es-ES"/>
        </a:p>
      </dgm:t>
    </dgm:pt>
    <dgm:pt modelId="{0020942C-AA05-48F4-A5BD-BC0ACBBD7CF5}" type="pres">
      <dgm:prSet presAssocID="{5EB3ADD1-C34B-436D-9F6C-A7539D8BB38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A2DF932B-3897-4F5A-B47B-A722E332E65E}" type="pres">
      <dgm:prSet presAssocID="{8B0FFE0C-2841-4581-842D-2BACCB2A0345}" presName="root" presStyleCnt="0"/>
      <dgm:spPr/>
    </dgm:pt>
    <dgm:pt modelId="{A0826C4C-8547-4C70-9B3F-6053CB6016C0}" type="pres">
      <dgm:prSet presAssocID="{8B0FFE0C-2841-4581-842D-2BACCB2A0345}" presName="rootComposite" presStyleCnt="0"/>
      <dgm:spPr/>
    </dgm:pt>
    <dgm:pt modelId="{A8BAD9B5-FF10-4D23-A5A8-C8EEEAC4ED6E}" type="pres">
      <dgm:prSet presAssocID="{8B0FFE0C-2841-4581-842D-2BACCB2A0345}" presName="rootText" presStyleLbl="node1" presStyleIdx="0" presStyleCnt="3"/>
      <dgm:spPr/>
      <dgm:t>
        <a:bodyPr/>
        <a:lstStyle/>
        <a:p>
          <a:endParaRPr lang="es-ES"/>
        </a:p>
      </dgm:t>
    </dgm:pt>
    <dgm:pt modelId="{848F0FCD-3475-4560-BC1A-544D5313F648}" type="pres">
      <dgm:prSet presAssocID="{8B0FFE0C-2841-4581-842D-2BACCB2A0345}" presName="rootConnector" presStyleLbl="node1" presStyleIdx="0" presStyleCnt="3"/>
      <dgm:spPr/>
      <dgm:t>
        <a:bodyPr/>
        <a:lstStyle/>
        <a:p>
          <a:endParaRPr lang="es-ES"/>
        </a:p>
      </dgm:t>
    </dgm:pt>
    <dgm:pt modelId="{C673464B-5973-4460-A983-E7B29048402D}" type="pres">
      <dgm:prSet presAssocID="{8B0FFE0C-2841-4581-842D-2BACCB2A0345}" presName="childShape" presStyleCnt="0"/>
      <dgm:spPr/>
    </dgm:pt>
    <dgm:pt modelId="{2381F42D-3259-4B0E-917C-4AEDBF28F1A7}" type="pres">
      <dgm:prSet presAssocID="{D672F648-2F28-4AA3-BD5C-1598BC3D1E21}" presName="root" presStyleCnt="0"/>
      <dgm:spPr/>
    </dgm:pt>
    <dgm:pt modelId="{328AE3EE-9255-48E8-9100-CD4AD48F7647}" type="pres">
      <dgm:prSet presAssocID="{D672F648-2F28-4AA3-BD5C-1598BC3D1E21}" presName="rootComposite" presStyleCnt="0"/>
      <dgm:spPr/>
    </dgm:pt>
    <dgm:pt modelId="{9B9A7F3A-3387-440D-962F-32A84A22D5D1}" type="pres">
      <dgm:prSet presAssocID="{D672F648-2F28-4AA3-BD5C-1598BC3D1E21}" presName="rootText" presStyleLbl="node1" presStyleIdx="1" presStyleCnt="3"/>
      <dgm:spPr/>
      <dgm:t>
        <a:bodyPr/>
        <a:lstStyle/>
        <a:p>
          <a:endParaRPr lang="es-ES"/>
        </a:p>
      </dgm:t>
    </dgm:pt>
    <dgm:pt modelId="{9C301DCC-9EDA-4093-88DE-8598968EA7D6}" type="pres">
      <dgm:prSet presAssocID="{D672F648-2F28-4AA3-BD5C-1598BC3D1E21}" presName="rootConnector" presStyleLbl="node1" presStyleIdx="1" presStyleCnt="3"/>
      <dgm:spPr/>
      <dgm:t>
        <a:bodyPr/>
        <a:lstStyle/>
        <a:p>
          <a:endParaRPr lang="es-ES"/>
        </a:p>
      </dgm:t>
    </dgm:pt>
    <dgm:pt modelId="{19166BFA-C41E-443E-8FAB-BBEC9AED925D}" type="pres">
      <dgm:prSet presAssocID="{D672F648-2F28-4AA3-BD5C-1598BC3D1E21}" presName="childShape" presStyleCnt="0"/>
      <dgm:spPr/>
    </dgm:pt>
    <dgm:pt modelId="{16EE08AD-9AE6-4BFB-8412-197AA48E2AA5}" type="pres">
      <dgm:prSet presAssocID="{83DBDD18-DD60-45FB-9D0D-B4E843CAD8C0}" presName="Name13" presStyleLbl="parChTrans1D2" presStyleIdx="0" presStyleCnt="2"/>
      <dgm:spPr/>
      <dgm:t>
        <a:bodyPr/>
        <a:lstStyle/>
        <a:p>
          <a:endParaRPr lang="es-ES"/>
        </a:p>
      </dgm:t>
    </dgm:pt>
    <dgm:pt modelId="{7F1535C2-FA90-4639-B04A-CBAF9349754F}" type="pres">
      <dgm:prSet presAssocID="{78D443D5-08BA-4065-93AD-D0034BFAFD38}" presName="childText" presStyleLbl="bgAcc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D5BACC3-75C9-429D-B172-52E020424B6D}" type="pres">
      <dgm:prSet presAssocID="{FDC6E87C-1CFC-412C-84CB-E8E58147B916}" presName="Name13" presStyleLbl="parChTrans1D2" presStyleIdx="1" presStyleCnt="2"/>
      <dgm:spPr/>
      <dgm:t>
        <a:bodyPr/>
        <a:lstStyle/>
        <a:p>
          <a:endParaRPr lang="es-ES"/>
        </a:p>
      </dgm:t>
    </dgm:pt>
    <dgm:pt modelId="{390D09F0-A139-4C11-91DC-792B9613DDB7}" type="pres">
      <dgm:prSet presAssocID="{956F06AD-7045-4EDD-92B1-A155276B0F7E}" presName="childText" presStyleLbl="bgAcc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CE38A54-301E-46A9-855D-E955438ADE45}" type="pres">
      <dgm:prSet presAssocID="{263FF39C-D7EF-43F9-8D7C-337B6703D7A6}" presName="root" presStyleCnt="0"/>
      <dgm:spPr/>
    </dgm:pt>
    <dgm:pt modelId="{9D3AB75F-7321-4DC5-9789-C28ED85EE218}" type="pres">
      <dgm:prSet presAssocID="{263FF39C-D7EF-43F9-8D7C-337B6703D7A6}" presName="rootComposite" presStyleCnt="0"/>
      <dgm:spPr/>
    </dgm:pt>
    <dgm:pt modelId="{748798E6-900B-4A3C-B5F7-E30F2DD1745E}" type="pres">
      <dgm:prSet presAssocID="{263FF39C-D7EF-43F9-8D7C-337B6703D7A6}" presName="rootText" presStyleLbl="node1" presStyleIdx="2" presStyleCnt="3"/>
      <dgm:spPr/>
      <dgm:t>
        <a:bodyPr/>
        <a:lstStyle/>
        <a:p>
          <a:endParaRPr lang="es-ES"/>
        </a:p>
      </dgm:t>
    </dgm:pt>
    <dgm:pt modelId="{B16A6046-D173-4F17-A021-B8EE6883978B}" type="pres">
      <dgm:prSet presAssocID="{263FF39C-D7EF-43F9-8D7C-337B6703D7A6}" presName="rootConnector" presStyleLbl="node1" presStyleIdx="2" presStyleCnt="3"/>
      <dgm:spPr/>
      <dgm:t>
        <a:bodyPr/>
        <a:lstStyle/>
        <a:p>
          <a:endParaRPr lang="es-ES"/>
        </a:p>
      </dgm:t>
    </dgm:pt>
    <dgm:pt modelId="{1C874F40-711F-4BBC-8BE5-0A91B4D41A5C}" type="pres">
      <dgm:prSet presAssocID="{263FF39C-D7EF-43F9-8D7C-337B6703D7A6}" presName="childShape" presStyleCnt="0"/>
      <dgm:spPr/>
    </dgm:pt>
  </dgm:ptLst>
  <dgm:cxnLst>
    <dgm:cxn modelId="{E7A245A7-3ADC-41F8-8AFB-373BA9EF1E82}" type="presOf" srcId="{263FF39C-D7EF-43F9-8D7C-337B6703D7A6}" destId="{748798E6-900B-4A3C-B5F7-E30F2DD1745E}" srcOrd="0" destOrd="0" presId="urn:microsoft.com/office/officeart/2005/8/layout/hierarchy3"/>
    <dgm:cxn modelId="{34091B83-D32E-4D42-89F5-D8DB2DBB7B81}" type="presOf" srcId="{956F06AD-7045-4EDD-92B1-A155276B0F7E}" destId="{390D09F0-A139-4C11-91DC-792B9613DDB7}" srcOrd="0" destOrd="0" presId="urn:microsoft.com/office/officeart/2005/8/layout/hierarchy3"/>
    <dgm:cxn modelId="{3E59A0EF-B25A-409F-89C9-177B5AD868E4}" type="presOf" srcId="{8B0FFE0C-2841-4581-842D-2BACCB2A0345}" destId="{848F0FCD-3475-4560-BC1A-544D5313F648}" srcOrd="1" destOrd="0" presId="urn:microsoft.com/office/officeart/2005/8/layout/hierarchy3"/>
    <dgm:cxn modelId="{CF49764B-2065-4336-9F68-35E5EFB098DA}" type="presOf" srcId="{D672F648-2F28-4AA3-BD5C-1598BC3D1E21}" destId="{9B9A7F3A-3387-440D-962F-32A84A22D5D1}" srcOrd="0" destOrd="0" presId="urn:microsoft.com/office/officeart/2005/8/layout/hierarchy3"/>
    <dgm:cxn modelId="{1C472544-C961-4B27-8D04-14F13DB012FF}" srcId="{5EB3ADD1-C34B-436D-9F6C-A7539D8BB387}" destId="{263FF39C-D7EF-43F9-8D7C-337B6703D7A6}" srcOrd="2" destOrd="0" parTransId="{F219BC88-436B-4C45-B4B3-D634648859D6}" sibTransId="{6354B858-82C3-4EF9-9308-FD3695A44A90}"/>
    <dgm:cxn modelId="{7CD00D84-4A40-4287-8E24-D079959084B2}" srcId="{D672F648-2F28-4AA3-BD5C-1598BC3D1E21}" destId="{956F06AD-7045-4EDD-92B1-A155276B0F7E}" srcOrd="1" destOrd="0" parTransId="{FDC6E87C-1CFC-412C-84CB-E8E58147B916}" sibTransId="{A7CAFAA4-EE59-4F1E-AE29-ACB6AA3BB5D5}"/>
    <dgm:cxn modelId="{4570EA27-3E83-46B2-AD71-E981E5EFECA4}" type="presOf" srcId="{83DBDD18-DD60-45FB-9D0D-B4E843CAD8C0}" destId="{16EE08AD-9AE6-4BFB-8412-197AA48E2AA5}" srcOrd="0" destOrd="0" presId="urn:microsoft.com/office/officeart/2005/8/layout/hierarchy3"/>
    <dgm:cxn modelId="{8434A3ED-730F-4AAB-AC47-A2F89D4B8160}" srcId="{D672F648-2F28-4AA3-BD5C-1598BC3D1E21}" destId="{78D443D5-08BA-4065-93AD-D0034BFAFD38}" srcOrd="0" destOrd="0" parTransId="{83DBDD18-DD60-45FB-9D0D-B4E843CAD8C0}" sibTransId="{14412854-F07D-46A0-9D1E-7673D0DFBCF2}"/>
    <dgm:cxn modelId="{547A7A77-7FEF-41C6-B6AE-7C6822FFFEFB}" srcId="{5EB3ADD1-C34B-436D-9F6C-A7539D8BB387}" destId="{D672F648-2F28-4AA3-BD5C-1598BC3D1E21}" srcOrd="1" destOrd="0" parTransId="{478AD198-B69A-49DD-8F29-920F40BCD1B0}" sibTransId="{F1762EE9-E236-4F9F-94B0-A96FC975D2D8}"/>
    <dgm:cxn modelId="{9B784778-FA29-4F42-8B05-94852C0BEA82}" type="presOf" srcId="{263FF39C-D7EF-43F9-8D7C-337B6703D7A6}" destId="{B16A6046-D173-4F17-A021-B8EE6883978B}" srcOrd="1" destOrd="0" presId="urn:microsoft.com/office/officeart/2005/8/layout/hierarchy3"/>
    <dgm:cxn modelId="{964DB047-5ADE-4420-A72C-8F978960565F}" type="presOf" srcId="{D672F648-2F28-4AA3-BD5C-1598BC3D1E21}" destId="{9C301DCC-9EDA-4093-88DE-8598968EA7D6}" srcOrd="1" destOrd="0" presId="urn:microsoft.com/office/officeart/2005/8/layout/hierarchy3"/>
    <dgm:cxn modelId="{C3EC9C17-B33A-42F1-9778-43BB415459F4}" type="presOf" srcId="{FDC6E87C-1CFC-412C-84CB-E8E58147B916}" destId="{6D5BACC3-75C9-429D-B172-52E020424B6D}" srcOrd="0" destOrd="0" presId="urn:microsoft.com/office/officeart/2005/8/layout/hierarchy3"/>
    <dgm:cxn modelId="{869E1C38-751F-44E4-AE20-39D8577E84A8}" type="presOf" srcId="{8B0FFE0C-2841-4581-842D-2BACCB2A0345}" destId="{A8BAD9B5-FF10-4D23-A5A8-C8EEEAC4ED6E}" srcOrd="0" destOrd="0" presId="urn:microsoft.com/office/officeart/2005/8/layout/hierarchy3"/>
    <dgm:cxn modelId="{852E90C1-B728-4D71-9477-1AB91998774B}" type="presOf" srcId="{5EB3ADD1-C34B-436D-9F6C-A7539D8BB387}" destId="{0020942C-AA05-48F4-A5BD-BC0ACBBD7CF5}" srcOrd="0" destOrd="0" presId="urn:microsoft.com/office/officeart/2005/8/layout/hierarchy3"/>
    <dgm:cxn modelId="{801C3FB6-C583-4670-9E1C-3DF71498A474}" type="presOf" srcId="{78D443D5-08BA-4065-93AD-D0034BFAFD38}" destId="{7F1535C2-FA90-4639-B04A-CBAF9349754F}" srcOrd="0" destOrd="0" presId="urn:microsoft.com/office/officeart/2005/8/layout/hierarchy3"/>
    <dgm:cxn modelId="{54E7224A-5B1B-463D-9AD9-4BF14FA8A61A}" srcId="{5EB3ADD1-C34B-436D-9F6C-A7539D8BB387}" destId="{8B0FFE0C-2841-4581-842D-2BACCB2A0345}" srcOrd="0" destOrd="0" parTransId="{8FFA2EC1-5790-4B39-8963-862725517EC9}" sibTransId="{7772E38D-F8DA-4106-B9E3-E1CFA091BC88}"/>
    <dgm:cxn modelId="{436B31C3-2D8C-45D2-AB7A-52DB16AD341D}" type="presParOf" srcId="{0020942C-AA05-48F4-A5BD-BC0ACBBD7CF5}" destId="{A2DF932B-3897-4F5A-B47B-A722E332E65E}" srcOrd="0" destOrd="0" presId="urn:microsoft.com/office/officeart/2005/8/layout/hierarchy3"/>
    <dgm:cxn modelId="{CC97B15B-4DF8-403A-8CC4-2236B62851E3}" type="presParOf" srcId="{A2DF932B-3897-4F5A-B47B-A722E332E65E}" destId="{A0826C4C-8547-4C70-9B3F-6053CB6016C0}" srcOrd="0" destOrd="0" presId="urn:microsoft.com/office/officeart/2005/8/layout/hierarchy3"/>
    <dgm:cxn modelId="{D9D0C7D7-5BF9-4F9D-B24A-3ED6AB584979}" type="presParOf" srcId="{A0826C4C-8547-4C70-9B3F-6053CB6016C0}" destId="{A8BAD9B5-FF10-4D23-A5A8-C8EEEAC4ED6E}" srcOrd="0" destOrd="0" presId="urn:microsoft.com/office/officeart/2005/8/layout/hierarchy3"/>
    <dgm:cxn modelId="{1F68B992-DE19-4581-A2FB-C255606FCE95}" type="presParOf" srcId="{A0826C4C-8547-4C70-9B3F-6053CB6016C0}" destId="{848F0FCD-3475-4560-BC1A-544D5313F648}" srcOrd="1" destOrd="0" presId="urn:microsoft.com/office/officeart/2005/8/layout/hierarchy3"/>
    <dgm:cxn modelId="{9C206818-A385-4894-B480-C524BC2A40C6}" type="presParOf" srcId="{A2DF932B-3897-4F5A-B47B-A722E332E65E}" destId="{C673464B-5973-4460-A983-E7B29048402D}" srcOrd="1" destOrd="0" presId="urn:microsoft.com/office/officeart/2005/8/layout/hierarchy3"/>
    <dgm:cxn modelId="{0341632A-4D8F-4EA8-9769-770D20D9425F}" type="presParOf" srcId="{0020942C-AA05-48F4-A5BD-BC0ACBBD7CF5}" destId="{2381F42D-3259-4B0E-917C-4AEDBF28F1A7}" srcOrd="1" destOrd="0" presId="urn:microsoft.com/office/officeart/2005/8/layout/hierarchy3"/>
    <dgm:cxn modelId="{C007CC53-83DF-4FD3-9BE8-FC693DB31348}" type="presParOf" srcId="{2381F42D-3259-4B0E-917C-4AEDBF28F1A7}" destId="{328AE3EE-9255-48E8-9100-CD4AD48F7647}" srcOrd="0" destOrd="0" presId="urn:microsoft.com/office/officeart/2005/8/layout/hierarchy3"/>
    <dgm:cxn modelId="{F095D3AA-9450-4215-9C2D-CFC9A76C8380}" type="presParOf" srcId="{328AE3EE-9255-48E8-9100-CD4AD48F7647}" destId="{9B9A7F3A-3387-440D-962F-32A84A22D5D1}" srcOrd="0" destOrd="0" presId="urn:microsoft.com/office/officeart/2005/8/layout/hierarchy3"/>
    <dgm:cxn modelId="{54065F6A-9758-4389-82F4-BE873A94A4EF}" type="presParOf" srcId="{328AE3EE-9255-48E8-9100-CD4AD48F7647}" destId="{9C301DCC-9EDA-4093-88DE-8598968EA7D6}" srcOrd="1" destOrd="0" presId="urn:microsoft.com/office/officeart/2005/8/layout/hierarchy3"/>
    <dgm:cxn modelId="{70B55A2A-CF26-4820-860D-88DC454E549F}" type="presParOf" srcId="{2381F42D-3259-4B0E-917C-4AEDBF28F1A7}" destId="{19166BFA-C41E-443E-8FAB-BBEC9AED925D}" srcOrd="1" destOrd="0" presId="urn:microsoft.com/office/officeart/2005/8/layout/hierarchy3"/>
    <dgm:cxn modelId="{0639AD62-D4C0-4E2E-9FD8-26DB5A2F8C3D}" type="presParOf" srcId="{19166BFA-C41E-443E-8FAB-BBEC9AED925D}" destId="{16EE08AD-9AE6-4BFB-8412-197AA48E2AA5}" srcOrd="0" destOrd="0" presId="urn:microsoft.com/office/officeart/2005/8/layout/hierarchy3"/>
    <dgm:cxn modelId="{560D1BA0-2150-4623-AEBB-014AD43CF24F}" type="presParOf" srcId="{19166BFA-C41E-443E-8FAB-BBEC9AED925D}" destId="{7F1535C2-FA90-4639-B04A-CBAF9349754F}" srcOrd="1" destOrd="0" presId="urn:microsoft.com/office/officeart/2005/8/layout/hierarchy3"/>
    <dgm:cxn modelId="{4FB9560D-0EA2-4D58-B658-DBE8138BE3C4}" type="presParOf" srcId="{19166BFA-C41E-443E-8FAB-BBEC9AED925D}" destId="{6D5BACC3-75C9-429D-B172-52E020424B6D}" srcOrd="2" destOrd="0" presId="urn:microsoft.com/office/officeart/2005/8/layout/hierarchy3"/>
    <dgm:cxn modelId="{E56DC18F-0392-499C-83AF-BE7A51991AE9}" type="presParOf" srcId="{19166BFA-C41E-443E-8FAB-BBEC9AED925D}" destId="{390D09F0-A139-4C11-91DC-792B9613DDB7}" srcOrd="3" destOrd="0" presId="urn:microsoft.com/office/officeart/2005/8/layout/hierarchy3"/>
    <dgm:cxn modelId="{5A9CE5F1-15DB-43FF-8080-914719C74D1D}" type="presParOf" srcId="{0020942C-AA05-48F4-A5BD-BC0ACBBD7CF5}" destId="{6CE38A54-301E-46A9-855D-E955438ADE45}" srcOrd="2" destOrd="0" presId="urn:microsoft.com/office/officeart/2005/8/layout/hierarchy3"/>
    <dgm:cxn modelId="{EC1771ED-AE76-48A6-8733-2C1DAEE5E102}" type="presParOf" srcId="{6CE38A54-301E-46A9-855D-E955438ADE45}" destId="{9D3AB75F-7321-4DC5-9789-C28ED85EE218}" srcOrd="0" destOrd="0" presId="urn:microsoft.com/office/officeart/2005/8/layout/hierarchy3"/>
    <dgm:cxn modelId="{0DB524DB-EB21-48C9-BF61-C655EDD988E4}" type="presParOf" srcId="{9D3AB75F-7321-4DC5-9789-C28ED85EE218}" destId="{748798E6-900B-4A3C-B5F7-E30F2DD1745E}" srcOrd="0" destOrd="0" presId="urn:microsoft.com/office/officeart/2005/8/layout/hierarchy3"/>
    <dgm:cxn modelId="{4E68730B-EC86-404B-954D-7978B6BE52F1}" type="presParOf" srcId="{9D3AB75F-7321-4DC5-9789-C28ED85EE218}" destId="{B16A6046-D173-4F17-A021-B8EE6883978B}" srcOrd="1" destOrd="0" presId="urn:microsoft.com/office/officeart/2005/8/layout/hierarchy3"/>
    <dgm:cxn modelId="{E753DE2F-D25D-4257-856D-7B06F2FD3863}" type="presParOf" srcId="{6CE38A54-301E-46A9-855D-E955438ADE45}" destId="{1C874F40-711F-4BBC-8BE5-0A91B4D41A5C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797E3B2-D7AC-41F7-BF16-A0CABB2C826A}" type="doc">
      <dgm:prSet loTypeId="urn:microsoft.com/office/officeart/2005/8/layout/vList2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2ACB54AB-D09F-40BE-A200-C81C6AC80310}">
      <dgm:prSet phldrT="[Texto]"/>
      <dgm:spPr/>
      <dgm:t>
        <a:bodyPr/>
        <a:lstStyle/>
        <a:p>
          <a:r>
            <a:rPr lang="es-ES" dirty="0" smtClean="0"/>
            <a:t>Sección XV </a:t>
          </a:r>
          <a:endParaRPr lang="es-ES" dirty="0"/>
        </a:p>
      </dgm:t>
    </dgm:pt>
    <dgm:pt modelId="{56413908-DCB8-462B-9605-80B39B312C8A}" type="parTrans" cxnId="{55E54E1D-07F9-4703-B074-374533AF14A5}">
      <dgm:prSet/>
      <dgm:spPr/>
      <dgm:t>
        <a:bodyPr/>
        <a:lstStyle/>
        <a:p>
          <a:endParaRPr lang="es-ES"/>
        </a:p>
      </dgm:t>
    </dgm:pt>
    <dgm:pt modelId="{9C76DBEB-07D6-4BB2-97CC-90C4B40ABDA9}" type="sibTrans" cxnId="{55E54E1D-07F9-4703-B074-374533AF14A5}">
      <dgm:prSet/>
      <dgm:spPr/>
      <dgm:t>
        <a:bodyPr/>
        <a:lstStyle/>
        <a:p>
          <a:endParaRPr lang="es-ES"/>
        </a:p>
      </dgm:t>
    </dgm:pt>
    <dgm:pt modelId="{54925E7D-79ED-484A-9839-93076C327CD7}">
      <dgm:prSet phldrT="[Texto]"/>
      <dgm:spPr/>
      <dgm:t>
        <a:bodyPr/>
        <a:lstStyle/>
        <a:p>
          <a:r>
            <a:rPr lang="es-ES" dirty="0" smtClean="0"/>
            <a:t>Metales comunes y manufacturas de estos metales</a:t>
          </a:r>
          <a:endParaRPr lang="es-ES" dirty="0"/>
        </a:p>
      </dgm:t>
    </dgm:pt>
    <dgm:pt modelId="{C7200027-6681-400D-A38F-680EE7C58873}" type="parTrans" cxnId="{E3F3999C-1155-4C95-AEE7-6E339911D8B6}">
      <dgm:prSet/>
      <dgm:spPr/>
      <dgm:t>
        <a:bodyPr/>
        <a:lstStyle/>
        <a:p>
          <a:endParaRPr lang="es-ES"/>
        </a:p>
      </dgm:t>
    </dgm:pt>
    <dgm:pt modelId="{6A3BCF3D-497B-4694-A72A-C8E734333BD7}" type="sibTrans" cxnId="{E3F3999C-1155-4C95-AEE7-6E339911D8B6}">
      <dgm:prSet/>
      <dgm:spPr/>
      <dgm:t>
        <a:bodyPr/>
        <a:lstStyle/>
        <a:p>
          <a:endParaRPr lang="es-ES"/>
        </a:p>
      </dgm:t>
    </dgm:pt>
    <dgm:pt modelId="{4743D4AC-F8E5-4A7E-BCA7-961AB12CDADF}">
      <dgm:prSet phldrT="[Texto]"/>
      <dgm:spPr/>
      <dgm:t>
        <a:bodyPr/>
        <a:lstStyle/>
        <a:p>
          <a:r>
            <a:rPr lang="es-ES" dirty="0" smtClean="0"/>
            <a:t>Capítulo 73</a:t>
          </a:r>
          <a:endParaRPr lang="es-ES" dirty="0"/>
        </a:p>
      </dgm:t>
    </dgm:pt>
    <dgm:pt modelId="{745F3FB8-7BBF-4C43-B87C-9F7F55683EC2}" type="parTrans" cxnId="{F72DE22C-E92E-4B7A-9954-CB917143F18C}">
      <dgm:prSet/>
      <dgm:spPr/>
      <dgm:t>
        <a:bodyPr/>
        <a:lstStyle/>
        <a:p>
          <a:endParaRPr lang="es-ES"/>
        </a:p>
      </dgm:t>
    </dgm:pt>
    <dgm:pt modelId="{C693FD6A-5904-4BB7-8A5A-13C671100D46}" type="sibTrans" cxnId="{F72DE22C-E92E-4B7A-9954-CB917143F18C}">
      <dgm:prSet/>
      <dgm:spPr/>
      <dgm:t>
        <a:bodyPr/>
        <a:lstStyle/>
        <a:p>
          <a:endParaRPr lang="es-ES"/>
        </a:p>
      </dgm:t>
    </dgm:pt>
    <dgm:pt modelId="{0B07F49C-D1B0-401C-9D45-996E9AAFEEB9}">
      <dgm:prSet phldrT="[Texto]"/>
      <dgm:spPr/>
      <dgm:t>
        <a:bodyPr/>
        <a:lstStyle/>
        <a:p>
          <a:r>
            <a:rPr lang="es-ES" dirty="0" smtClean="0"/>
            <a:t>Partida 73.26</a:t>
          </a:r>
          <a:endParaRPr lang="es-ES" dirty="0"/>
        </a:p>
      </dgm:t>
    </dgm:pt>
    <dgm:pt modelId="{650BDCF8-C632-4B2E-806A-90D1A4A63B3E}" type="parTrans" cxnId="{ECE80B19-874E-48EA-A0B5-3C934439BFB4}">
      <dgm:prSet/>
      <dgm:spPr/>
      <dgm:t>
        <a:bodyPr/>
        <a:lstStyle/>
        <a:p>
          <a:endParaRPr lang="es-ES"/>
        </a:p>
      </dgm:t>
    </dgm:pt>
    <dgm:pt modelId="{9DE172FD-BF5D-4C05-B194-CB255C8273B5}" type="sibTrans" cxnId="{ECE80B19-874E-48EA-A0B5-3C934439BFB4}">
      <dgm:prSet/>
      <dgm:spPr/>
      <dgm:t>
        <a:bodyPr/>
        <a:lstStyle/>
        <a:p>
          <a:endParaRPr lang="es-ES"/>
        </a:p>
      </dgm:t>
    </dgm:pt>
    <dgm:pt modelId="{67129DB9-D9BD-4D54-A9D9-D104A727806B}">
      <dgm:prSet phldrT="[Texto]"/>
      <dgm:spPr/>
      <dgm:t>
        <a:bodyPr/>
        <a:lstStyle/>
        <a:p>
          <a:r>
            <a:rPr lang="es-ES" dirty="0" smtClean="0"/>
            <a:t>Las demás manufacturas de hierro y acero</a:t>
          </a:r>
          <a:endParaRPr lang="es-ES" dirty="0"/>
        </a:p>
      </dgm:t>
    </dgm:pt>
    <dgm:pt modelId="{4288FFFC-98E3-4091-840B-0171691B6EC0}" type="parTrans" cxnId="{0EE53B28-303A-4B02-A1EC-E826D60BB234}">
      <dgm:prSet/>
      <dgm:spPr/>
      <dgm:t>
        <a:bodyPr/>
        <a:lstStyle/>
        <a:p>
          <a:endParaRPr lang="es-ES"/>
        </a:p>
      </dgm:t>
    </dgm:pt>
    <dgm:pt modelId="{881B59AE-D014-4167-BE22-0EDE193434D2}" type="sibTrans" cxnId="{0EE53B28-303A-4B02-A1EC-E826D60BB234}">
      <dgm:prSet/>
      <dgm:spPr/>
      <dgm:t>
        <a:bodyPr/>
        <a:lstStyle/>
        <a:p>
          <a:endParaRPr lang="es-ES"/>
        </a:p>
      </dgm:t>
    </dgm:pt>
    <dgm:pt modelId="{10A37DEB-CC33-4FBC-9E68-2329A0B7F16F}">
      <dgm:prSet phldrT="[Texto]"/>
      <dgm:spPr/>
      <dgm:t>
        <a:bodyPr/>
        <a:lstStyle/>
        <a:p>
          <a:r>
            <a:rPr lang="es-ES" dirty="0" err="1" smtClean="0"/>
            <a:t>Subpartida</a:t>
          </a:r>
          <a:r>
            <a:rPr lang="es-ES" dirty="0" smtClean="0"/>
            <a:t> </a:t>
          </a:r>
          <a:r>
            <a:rPr lang="es-EC" dirty="0" smtClean="0"/>
            <a:t>73.26.90.90</a:t>
          </a:r>
          <a:endParaRPr lang="es-ES" dirty="0"/>
        </a:p>
      </dgm:t>
    </dgm:pt>
    <dgm:pt modelId="{D5708403-EE31-4459-9AF2-99D387B523E5}" type="parTrans" cxnId="{D813DA21-1971-485B-84A9-F67E6B31C81D}">
      <dgm:prSet/>
      <dgm:spPr/>
      <dgm:t>
        <a:bodyPr/>
        <a:lstStyle/>
        <a:p>
          <a:endParaRPr lang="es-ES"/>
        </a:p>
      </dgm:t>
    </dgm:pt>
    <dgm:pt modelId="{644135B1-4E15-434D-A524-C5F19D631A0C}" type="sibTrans" cxnId="{D813DA21-1971-485B-84A9-F67E6B31C81D}">
      <dgm:prSet/>
      <dgm:spPr/>
      <dgm:t>
        <a:bodyPr/>
        <a:lstStyle/>
        <a:p>
          <a:endParaRPr lang="es-ES"/>
        </a:p>
      </dgm:t>
    </dgm:pt>
    <dgm:pt modelId="{A618832E-F948-4E97-A2C4-812290934FB9}">
      <dgm:prSet phldrT="[Texto]"/>
      <dgm:spPr/>
      <dgm:t>
        <a:bodyPr/>
        <a:lstStyle/>
        <a:p>
          <a:r>
            <a:rPr lang="es-ES" dirty="0" smtClean="0"/>
            <a:t>Manufacturas de fundición, hierro</a:t>
          </a:r>
          <a:endParaRPr lang="es-ES" dirty="0"/>
        </a:p>
      </dgm:t>
    </dgm:pt>
    <dgm:pt modelId="{F5F8FC1E-0E90-46CE-AB0C-B8B781F56E7F}" type="parTrans" cxnId="{B99EE983-3CC2-4686-A133-320456F148B2}">
      <dgm:prSet/>
      <dgm:spPr/>
      <dgm:t>
        <a:bodyPr/>
        <a:lstStyle/>
        <a:p>
          <a:endParaRPr lang="es-ES"/>
        </a:p>
      </dgm:t>
    </dgm:pt>
    <dgm:pt modelId="{A0438BBC-12C6-4220-A902-00FB3A0A84A2}" type="sibTrans" cxnId="{B99EE983-3CC2-4686-A133-320456F148B2}">
      <dgm:prSet/>
      <dgm:spPr/>
      <dgm:t>
        <a:bodyPr/>
        <a:lstStyle/>
        <a:p>
          <a:endParaRPr lang="es-ES"/>
        </a:p>
      </dgm:t>
    </dgm:pt>
    <dgm:pt modelId="{9B119C1A-1001-451C-B704-43A8CA289551}">
      <dgm:prSet phldrT="[Texto]"/>
      <dgm:spPr/>
      <dgm:t>
        <a:bodyPr/>
        <a:lstStyle/>
        <a:p>
          <a:r>
            <a:rPr lang="es-EC" dirty="0" smtClean="0"/>
            <a:t>Las demás</a:t>
          </a:r>
          <a:endParaRPr lang="es-ES" dirty="0"/>
        </a:p>
      </dgm:t>
    </dgm:pt>
    <dgm:pt modelId="{D2F35BF9-D860-47A0-94FA-025FEFE08A47}" type="parTrans" cxnId="{941CB2A9-CED2-432E-8A7A-10E1C15FADFF}">
      <dgm:prSet/>
      <dgm:spPr/>
      <dgm:t>
        <a:bodyPr/>
        <a:lstStyle/>
        <a:p>
          <a:endParaRPr lang="es-ES"/>
        </a:p>
      </dgm:t>
    </dgm:pt>
    <dgm:pt modelId="{285F76A0-8887-48A7-AEDD-88CC995EFFBB}" type="sibTrans" cxnId="{941CB2A9-CED2-432E-8A7A-10E1C15FADFF}">
      <dgm:prSet/>
      <dgm:spPr/>
      <dgm:t>
        <a:bodyPr/>
        <a:lstStyle/>
        <a:p>
          <a:endParaRPr lang="es-ES"/>
        </a:p>
      </dgm:t>
    </dgm:pt>
    <dgm:pt modelId="{0D6C9B50-6D5A-4AA0-BB07-8044758E00E0}" type="pres">
      <dgm:prSet presAssocID="{0797E3B2-D7AC-41F7-BF16-A0CABB2C826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4CF6713D-D993-495E-AC46-039CE06B5331}" type="pres">
      <dgm:prSet presAssocID="{2ACB54AB-D09F-40BE-A200-C81C6AC80310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04838C3-D2BD-4178-9F6B-753298FC8111}" type="pres">
      <dgm:prSet presAssocID="{2ACB54AB-D09F-40BE-A200-C81C6AC80310}" presName="childTex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6182E34-BC13-49E5-A315-5B726135B7D0}" type="pres">
      <dgm:prSet presAssocID="{4743D4AC-F8E5-4A7E-BCA7-961AB12CDADF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1605E91-93A4-414E-A08D-900B71F51172}" type="pres">
      <dgm:prSet presAssocID="{4743D4AC-F8E5-4A7E-BCA7-961AB12CDADF}" presName="childTex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7394FB6-F51A-4B90-84F9-433EDDC240F4}" type="pres">
      <dgm:prSet presAssocID="{0B07F49C-D1B0-401C-9D45-996E9AAFEEB9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6F33CBE-281F-4199-9405-406CCEC32044}" type="pres">
      <dgm:prSet presAssocID="{0B07F49C-D1B0-401C-9D45-996E9AAFEEB9}" presName="childTex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5365BF2-BDE2-4E9B-AB0A-A91821D314DE}" type="pres">
      <dgm:prSet presAssocID="{10A37DEB-CC33-4FBC-9E68-2329A0B7F16F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C9FFE8E-539A-4057-9442-D3FDDDEEE826}" type="pres">
      <dgm:prSet presAssocID="{10A37DEB-CC33-4FBC-9E68-2329A0B7F16F}" presName="childTex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6317CE1-0FD8-4A75-B498-10B6A5F17FE0}" type="presOf" srcId="{10A37DEB-CC33-4FBC-9E68-2329A0B7F16F}" destId="{95365BF2-BDE2-4E9B-AB0A-A91821D314DE}" srcOrd="0" destOrd="0" presId="urn:microsoft.com/office/officeart/2005/8/layout/vList2"/>
    <dgm:cxn modelId="{47707FA3-5992-4BD3-BEDE-1844C2690BCA}" type="presOf" srcId="{54925E7D-79ED-484A-9839-93076C327CD7}" destId="{F04838C3-D2BD-4178-9F6B-753298FC8111}" srcOrd="0" destOrd="0" presId="urn:microsoft.com/office/officeart/2005/8/layout/vList2"/>
    <dgm:cxn modelId="{EDEEB66F-D061-4FB3-BF98-ED7CDF6CD44A}" type="presOf" srcId="{A618832E-F948-4E97-A2C4-812290934FB9}" destId="{11605E91-93A4-414E-A08D-900B71F51172}" srcOrd="0" destOrd="0" presId="urn:microsoft.com/office/officeart/2005/8/layout/vList2"/>
    <dgm:cxn modelId="{93735D88-7174-4392-9D8D-96B2B60F6794}" type="presOf" srcId="{0B07F49C-D1B0-401C-9D45-996E9AAFEEB9}" destId="{77394FB6-F51A-4B90-84F9-433EDDC240F4}" srcOrd="0" destOrd="0" presId="urn:microsoft.com/office/officeart/2005/8/layout/vList2"/>
    <dgm:cxn modelId="{D813DA21-1971-485B-84A9-F67E6B31C81D}" srcId="{0797E3B2-D7AC-41F7-BF16-A0CABB2C826A}" destId="{10A37DEB-CC33-4FBC-9E68-2329A0B7F16F}" srcOrd="3" destOrd="0" parTransId="{D5708403-EE31-4459-9AF2-99D387B523E5}" sibTransId="{644135B1-4E15-434D-A524-C5F19D631A0C}"/>
    <dgm:cxn modelId="{4C62A5FF-36CB-4279-8B25-ACB9BD033F6B}" type="presOf" srcId="{0797E3B2-D7AC-41F7-BF16-A0CABB2C826A}" destId="{0D6C9B50-6D5A-4AA0-BB07-8044758E00E0}" srcOrd="0" destOrd="0" presId="urn:microsoft.com/office/officeart/2005/8/layout/vList2"/>
    <dgm:cxn modelId="{374D061F-1663-4748-9B67-6AD0689FDB4F}" type="presOf" srcId="{4743D4AC-F8E5-4A7E-BCA7-961AB12CDADF}" destId="{D6182E34-BC13-49E5-A315-5B726135B7D0}" srcOrd="0" destOrd="0" presId="urn:microsoft.com/office/officeart/2005/8/layout/vList2"/>
    <dgm:cxn modelId="{B99EE983-3CC2-4686-A133-320456F148B2}" srcId="{4743D4AC-F8E5-4A7E-BCA7-961AB12CDADF}" destId="{A618832E-F948-4E97-A2C4-812290934FB9}" srcOrd="0" destOrd="0" parTransId="{F5F8FC1E-0E90-46CE-AB0C-B8B781F56E7F}" sibTransId="{A0438BBC-12C6-4220-A902-00FB3A0A84A2}"/>
    <dgm:cxn modelId="{55E54E1D-07F9-4703-B074-374533AF14A5}" srcId="{0797E3B2-D7AC-41F7-BF16-A0CABB2C826A}" destId="{2ACB54AB-D09F-40BE-A200-C81C6AC80310}" srcOrd="0" destOrd="0" parTransId="{56413908-DCB8-462B-9605-80B39B312C8A}" sibTransId="{9C76DBEB-07D6-4BB2-97CC-90C4B40ABDA9}"/>
    <dgm:cxn modelId="{2C62D94E-09B2-4427-954D-B3ED57B9AE06}" type="presOf" srcId="{67129DB9-D9BD-4D54-A9D9-D104A727806B}" destId="{56F33CBE-281F-4199-9405-406CCEC32044}" srcOrd="0" destOrd="0" presId="urn:microsoft.com/office/officeart/2005/8/layout/vList2"/>
    <dgm:cxn modelId="{941CB2A9-CED2-432E-8A7A-10E1C15FADFF}" srcId="{10A37DEB-CC33-4FBC-9E68-2329A0B7F16F}" destId="{9B119C1A-1001-451C-B704-43A8CA289551}" srcOrd="0" destOrd="0" parTransId="{D2F35BF9-D860-47A0-94FA-025FEFE08A47}" sibTransId="{285F76A0-8887-48A7-AEDD-88CC995EFFBB}"/>
    <dgm:cxn modelId="{F72DE22C-E92E-4B7A-9954-CB917143F18C}" srcId="{0797E3B2-D7AC-41F7-BF16-A0CABB2C826A}" destId="{4743D4AC-F8E5-4A7E-BCA7-961AB12CDADF}" srcOrd="1" destOrd="0" parTransId="{745F3FB8-7BBF-4C43-B87C-9F7F55683EC2}" sibTransId="{C693FD6A-5904-4BB7-8A5A-13C671100D46}"/>
    <dgm:cxn modelId="{ECE80B19-874E-48EA-A0B5-3C934439BFB4}" srcId="{0797E3B2-D7AC-41F7-BF16-A0CABB2C826A}" destId="{0B07F49C-D1B0-401C-9D45-996E9AAFEEB9}" srcOrd="2" destOrd="0" parTransId="{650BDCF8-C632-4B2E-806A-90D1A4A63B3E}" sibTransId="{9DE172FD-BF5D-4C05-B194-CB255C8273B5}"/>
    <dgm:cxn modelId="{E3F3999C-1155-4C95-AEE7-6E339911D8B6}" srcId="{2ACB54AB-D09F-40BE-A200-C81C6AC80310}" destId="{54925E7D-79ED-484A-9839-93076C327CD7}" srcOrd="0" destOrd="0" parTransId="{C7200027-6681-400D-A38F-680EE7C58873}" sibTransId="{6A3BCF3D-497B-4694-A72A-C8E734333BD7}"/>
    <dgm:cxn modelId="{E9573F59-0D67-4764-AB4E-EEFAF62F910F}" type="presOf" srcId="{9B119C1A-1001-451C-B704-43A8CA289551}" destId="{1C9FFE8E-539A-4057-9442-D3FDDDEEE826}" srcOrd="0" destOrd="0" presId="urn:microsoft.com/office/officeart/2005/8/layout/vList2"/>
    <dgm:cxn modelId="{0EE53B28-303A-4B02-A1EC-E826D60BB234}" srcId="{0B07F49C-D1B0-401C-9D45-996E9AAFEEB9}" destId="{67129DB9-D9BD-4D54-A9D9-D104A727806B}" srcOrd="0" destOrd="0" parTransId="{4288FFFC-98E3-4091-840B-0171691B6EC0}" sibTransId="{881B59AE-D014-4167-BE22-0EDE193434D2}"/>
    <dgm:cxn modelId="{19E4B5A3-8407-4906-BC9F-2A09F8E1D194}" type="presOf" srcId="{2ACB54AB-D09F-40BE-A200-C81C6AC80310}" destId="{4CF6713D-D993-495E-AC46-039CE06B5331}" srcOrd="0" destOrd="0" presId="urn:microsoft.com/office/officeart/2005/8/layout/vList2"/>
    <dgm:cxn modelId="{4F36C796-05B7-4BAE-8713-94278E9C7CC9}" type="presParOf" srcId="{0D6C9B50-6D5A-4AA0-BB07-8044758E00E0}" destId="{4CF6713D-D993-495E-AC46-039CE06B5331}" srcOrd="0" destOrd="0" presId="urn:microsoft.com/office/officeart/2005/8/layout/vList2"/>
    <dgm:cxn modelId="{A681CB15-23E7-4590-850A-F99D9A80FD69}" type="presParOf" srcId="{0D6C9B50-6D5A-4AA0-BB07-8044758E00E0}" destId="{F04838C3-D2BD-4178-9F6B-753298FC8111}" srcOrd="1" destOrd="0" presId="urn:microsoft.com/office/officeart/2005/8/layout/vList2"/>
    <dgm:cxn modelId="{2B256CAA-CA8B-4A61-89B4-E1371269654A}" type="presParOf" srcId="{0D6C9B50-6D5A-4AA0-BB07-8044758E00E0}" destId="{D6182E34-BC13-49E5-A315-5B726135B7D0}" srcOrd="2" destOrd="0" presId="urn:microsoft.com/office/officeart/2005/8/layout/vList2"/>
    <dgm:cxn modelId="{ADC13268-66DF-4948-B6DF-52C9E64BEE82}" type="presParOf" srcId="{0D6C9B50-6D5A-4AA0-BB07-8044758E00E0}" destId="{11605E91-93A4-414E-A08D-900B71F51172}" srcOrd="3" destOrd="0" presId="urn:microsoft.com/office/officeart/2005/8/layout/vList2"/>
    <dgm:cxn modelId="{C71D45BD-6179-454B-AB3C-5695084A5999}" type="presParOf" srcId="{0D6C9B50-6D5A-4AA0-BB07-8044758E00E0}" destId="{77394FB6-F51A-4B90-84F9-433EDDC240F4}" srcOrd="4" destOrd="0" presId="urn:microsoft.com/office/officeart/2005/8/layout/vList2"/>
    <dgm:cxn modelId="{86D76CFF-7E82-4755-89FE-1A0B927455D0}" type="presParOf" srcId="{0D6C9B50-6D5A-4AA0-BB07-8044758E00E0}" destId="{56F33CBE-281F-4199-9405-406CCEC32044}" srcOrd="5" destOrd="0" presId="urn:microsoft.com/office/officeart/2005/8/layout/vList2"/>
    <dgm:cxn modelId="{662D103D-622D-455F-9DC6-8535C26A1159}" type="presParOf" srcId="{0D6C9B50-6D5A-4AA0-BB07-8044758E00E0}" destId="{95365BF2-BDE2-4E9B-AB0A-A91821D314DE}" srcOrd="6" destOrd="0" presId="urn:microsoft.com/office/officeart/2005/8/layout/vList2"/>
    <dgm:cxn modelId="{DA99E8A9-5859-41A7-8FE4-030C01F28448}" type="presParOf" srcId="{0D6C9B50-6D5A-4AA0-BB07-8044758E00E0}" destId="{1C9FFE8E-539A-4057-9442-D3FDDDEEE826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797E3B2-D7AC-41F7-BF16-A0CABB2C826A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2ACB54AB-D09F-40BE-A200-C81C6AC80310}">
      <dgm:prSet phldrT="[Texto]"/>
      <dgm:spPr/>
      <dgm:t>
        <a:bodyPr/>
        <a:lstStyle/>
        <a:p>
          <a:r>
            <a:rPr lang="es-ES" dirty="0" smtClean="0"/>
            <a:t>Sección XV </a:t>
          </a:r>
          <a:endParaRPr lang="es-ES" dirty="0"/>
        </a:p>
      </dgm:t>
    </dgm:pt>
    <dgm:pt modelId="{56413908-DCB8-462B-9605-80B39B312C8A}" type="parTrans" cxnId="{55E54E1D-07F9-4703-B074-374533AF14A5}">
      <dgm:prSet/>
      <dgm:spPr/>
      <dgm:t>
        <a:bodyPr/>
        <a:lstStyle/>
        <a:p>
          <a:endParaRPr lang="es-ES"/>
        </a:p>
      </dgm:t>
    </dgm:pt>
    <dgm:pt modelId="{9C76DBEB-07D6-4BB2-97CC-90C4B40ABDA9}" type="sibTrans" cxnId="{55E54E1D-07F9-4703-B074-374533AF14A5}">
      <dgm:prSet/>
      <dgm:spPr/>
      <dgm:t>
        <a:bodyPr/>
        <a:lstStyle/>
        <a:p>
          <a:endParaRPr lang="es-ES"/>
        </a:p>
      </dgm:t>
    </dgm:pt>
    <dgm:pt modelId="{54925E7D-79ED-484A-9839-93076C327CD7}">
      <dgm:prSet phldrT="[Texto]"/>
      <dgm:spPr/>
      <dgm:t>
        <a:bodyPr/>
        <a:lstStyle/>
        <a:p>
          <a:r>
            <a:rPr lang="es-ES" dirty="0" smtClean="0"/>
            <a:t>Metales comunes y manufacturas de estos metales</a:t>
          </a:r>
          <a:endParaRPr lang="es-ES" dirty="0"/>
        </a:p>
      </dgm:t>
    </dgm:pt>
    <dgm:pt modelId="{C7200027-6681-400D-A38F-680EE7C58873}" type="parTrans" cxnId="{E3F3999C-1155-4C95-AEE7-6E339911D8B6}">
      <dgm:prSet/>
      <dgm:spPr/>
      <dgm:t>
        <a:bodyPr/>
        <a:lstStyle/>
        <a:p>
          <a:endParaRPr lang="es-ES"/>
        </a:p>
      </dgm:t>
    </dgm:pt>
    <dgm:pt modelId="{6A3BCF3D-497B-4694-A72A-C8E734333BD7}" type="sibTrans" cxnId="{E3F3999C-1155-4C95-AEE7-6E339911D8B6}">
      <dgm:prSet/>
      <dgm:spPr/>
      <dgm:t>
        <a:bodyPr/>
        <a:lstStyle/>
        <a:p>
          <a:endParaRPr lang="es-ES"/>
        </a:p>
      </dgm:t>
    </dgm:pt>
    <dgm:pt modelId="{4743D4AC-F8E5-4A7E-BCA7-961AB12CDADF}">
      <dgm:prSet phldrT="[Texto]"/>
      <dgm:spPr/>
      <dgm:t>
        <a:bodyPr/>
        <a:lstStyle/>
        <a:p>
          <a:r>
            <a:rPr lang="es-ES" dirty="0" smtClean="0"/>
            <a:t>Capítulo 73</a:t>
          </a:r>
          <a:endParaRPr lang="es-ES" dirty="0"/>
        </a:p>
      </dgm:t>
    </dgm:pt>
    <dgm:pt modelId="{745F3FB8-7BBF-4C43-B87C-9F7F55683EC2}" type="parTrans" cxnId="{F72DE22C-E92E-4B7A-9954-CB917143F18C}">
      <dgm:prSet/>
      <dgm:spPr/>
      <dgm:t>
        <a:bodyPr/>
        <a:lstStyle/>
        <a:p>
          <a:endParaRPr lang="es-ES"/>
        </a:p>
      </dgm:t>
    </dgm:pt>
    <dgm:pt modelId="{C693FD6A-5904-4BB7-8A5A-13C671100D46}" type="sibTrans" cxnId="{F72DE22C-E92E-4B7A-9954-CB917143F18C}">
      <dgm:prSet/>
      <dgm:spPr/>
      <dgm:t>
        <a:bodyPr/>
        <a:lstStyle/>
        <a:p>
          <a:endParaRPr lang="es-ES"/>
        </a:p>
      </dgm:t>
    </dgm:pt>
    <dgm:pt modelId="{0B07F49C-D1B0-401C-9D45-996E9AAFEEB9}">
      <dgm:prSet phldrT="[Texto]"/>
      <dgm:spPr/>
      <dgm:t>
        <a:bodyPr/>
        <a:lstStyle/>
        <a:p>
          <a:r>
            <a:rPr lang="es-ES" dirty="0" smtClean="0"/>
            <a:t>Partida 73.26</a:t>
          </a:r>
          <a:endParaRPr lang="es-ES" dirty="0"/>
        </a:p>
      </dgm:t>
    </dgm:pt>
    <dgm:pt modelId="{650BDCF8-C632-4B2E-806A-90D1A4A63B3E}" type="parTrans" cxnId="{ECE80B19-874E-48EA-A0B5-3C934439BFB4}">
      <dgm:prSet/>
      <dgm:spPr/>
      <dgm:t>
        <a:bodyPr/>
        <a:lstStyle/>
        <a:p>
          <a:endParaRPr lang="es-ES"/>
        </a:p>
      </dgm:t>
    </dgm:pt>
    <dgm:pt modelId="{9DE172FD-BF5D-4C05-B194-CB255C8273B5}" type="sibTrans" cxnId="{ECE80B19-874E-48EA-A0B5-3C934439BFB4}">
      <dgm:prSet/>
      <dgm:spPr/>
      <dgm:t>
        <a:bodyPr/>
        <a:lstStyle/>
        <a:p>
          <a:endParaRPr lang="es-ES"/>
        </a:p>
      </dgm:t>
    </dgm:pt>
    <dgm:pt modelId="{67129DB9-D9BD-4D54-A9D9-D104A727806B}">
      <dgm:prSet phldrT="[Texto]"/>
      <dgm:spPr/>
      <dgm:t>
        <a:bodyPr/>
        <a:lstStyle/>
        <a:p>
          <a:r>
            <a:rPr lang="es-ES" dirty="0" smtClean="0"/>
            <a:t>Las demás manufacturas de hierro y acero</a:t>
          </a:r>
          <a:endParaRPr lang="es-ES" dirty="0"/>
        </a:p>
      </dgm:t>
    </dgm:pt>
    <dgm:pt modelId="{4288FFFC-98E3-4091-840B-0171691B6EC0}" type="parTrans" cxnId="{0EE53B28-303A-4B02-A1EC-E826D60BB234}">
      <dgm:prSet/>
      <dgm:spPr/>
      <dgm:t>
        <a:bodyPr/>
        <a:lstStyle/>
        <a:p>
          <a:endParaRPr lang="es-ES"/>
        </a:p>
      </dgm:t>
    </dgm:pt>
    <dgm:pt modelId="{881B59AE-D014-4167-BE22-0EDE193434D2}" type="sibTrans" cxnId="{0EE53B28-303A-4B02-A1EC-E826D60BB234}">
      <dgm:prSet/>
      <dgm:spPr/>
      <dgm:t>
        <a:bodyPr/>
        <a:lstStyle/>
        <a:p>
          <a:endParaRPr lang="es-ES"/>
        </a:p>
      </dgm:t>
    </dgm:pt>
    <dgm:pt modelId="{10A37DEB-CC33-4FBC-9E68-2329A0B7F16F}">
      <dgm:prSet phldrT="[Texto]"/>
      <dgm:spPr/>
      <dgm:t>
        <a:bodyPr/>
        <a:lstStyle/>
        <a:p>
          <a:r>
            <a:rPr lang="es-ES" dirty="0" err="1" smtClean="0"/>
            <a:t>Subpartida</a:t>
          </a:r>
          <a:r>
            <a:rPr lang="es-ES" dirty="0" smtClean="0"/>
            <a:t> </a:t>
          </a:r>
          <a:r>
            <a:rPr lang="es-EC" dirty="0" smtClean="0"/>
            <a:t>73.26.19.00.00</a:t>
          </a:r>
          <a:endParaRPr lang="es-ES" dirty="0"/>
        </a:p>
      </dgm:t>
    </dgm:pt>
    <dgm:pt modelId="{D5708403-EE31-4459-9AF2-99D387B523E5}" type="parTrans" cxnId="{D813DA21-1971-485B-84A9-F67E6B31C81D}">
      <dgm:prSet/>
      <dgm:spPr/>
      <dgm:t>
        <a:bodyPr/>
        <a:lstStyle/>
        <a:p>
          <a:endParaRPr lang="es-ES"/>
        </a:p>
      </dgm:t>
    </dgm:pt>
    <dgm:pt modelId="{644135B1-4E15-434D-A524-C5F19D631A0C}" type="sibTrans" cxnId="{D813DA21-1971-485B-84A9-F67E6B31C81D}">
      <dgm:prSet/>
      <dgm:spPr/>
      <dgm:t>
        <a:bodyPr/>
        <a:lstStyle/>
        <a:p>
          <a:endParaRPr lang="es-ES"/>
        </a:p>
      </dgm:t>
    </dgm:pt>
    <dgm:pt modelId="{A618832E-F948-4E97-A2C4-812290934FB9}">
      <dgm:prSet phldrT="[Texto]"/>
      <dgm:spPr/>
      <dgm:t>
        <a:bodyPr/>
        <a:lstStyle/>
        <a:p>
          <a:r>
            <a:rPr lang="es-ES" dirty="0" smtClean="0"/>
            <a:t>Manufacturas de fundición, hierro</a:t>
          </a:r>
          <a:endParaRPr lang="es-ES" dirty="0"/>
        </a:p>
      </dgm:t>
    </dgm:pt>
    <dgm:pt modelId="{F5F8FC1E-0E90-46CE-AB0C-B8B781F56E7F}" type="parTrans" cxnId="{B99EE983-3CC2-4686-A133-320456F148B2}">
      <dgm:prSet/>
      <dgm:spPr/>
      <dgm:t>
        <a:bodyPr/>
        <a:lstStyle/>
        <a:p>
          <a:endParaRPr lang="es-ES"/>
        </a:p>
      </dgm:t>
    </dgm:pt>
    <dgm:pt modelId="{A0438BBC-12C6-4220-A902-00FB3A0A84A2}" type="sibTrans" cxnId="{B99EE983-3CC2-4686-A133-320456F148B2}">
      <dgm:prSet/>
      <dgm:spPr/>
      <dgm:t>
        <a:bodyPr/>
        <a:lstStyle/>
        <a:p>
          <a:endParaRPr lang="es-ES"/>
        </a:p>
      </dgm:t>
    </dgm:pt>
    <dgm:pt modelId="{9B119C1A-1001-451C-B704-43A8CA289551}">
      <dgm:prSet phldrT="[Texto]"/>
      <dgm:spPr/>
      <dgm:t>
        <a:bodyPr/>
        <a:lstStyle/>
        <a:p>
          <a:r>
            <a:rPr lang="es-EC" smtClean="0"/>
            <a:t>Las </a:t>
          </a:r>
          <a:r>
            <a:rPr lang="es-EC" dirty="0" smtClean="0"/>
            <a:t>demás</a:t>
          </a:r>
          <a:endParaRPr lang="es-ES" dirty="0"/>
        </a:p>
      </dgm:t>
    </dgm:pt>
    <dgm:pt modelId="{D2F35BF9-D860-47A0-94FA-025FEFE08A47}" type="parTrans" cxnId="{941CB2A9-CED2-432E-8A7A-10E1C15FADFF}">
      <dgm:prSet/>
      <dgm:spPr/>
      <dgm:t>
        <a:bodyPr/>
        <a:lstStyle/>
        <a:p>
          <a:endParaRPr lang="es-ES"/>
        </a:p>
      </dgm:t>
    </dgm:pt>
    <dgm:pt modelId="{285F76A0-8887-48A7-AEDD-88CC995EFFBB}" type="sibTrans" cxnId="{941CB2A9-CED2-432E-8A7A-10E1C15FADFF}">
      <dgm:prSet/>
      <dgm:spPr/>
      <dgm:t>
        <a:bodyPr/>
        <a:lstStyle/>
        <a:p>
          <a:endParaRPr lang="es-ES"/>
        </a:p>
      </dgm:t>
    </dgm:pt>
    <dgm:pt modelId="{0D6C9B50-6D5A-4AA0-BB07-8044758E00E0}" type="pres">
      <dgm:prSet presAssocID="{0797E3B2-D7AC-41F7-BF16-A0CABB2C826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4CF6713D-D993-495E-AC46-039CE06B5331}" type="pres">
      <dgm:prSet presAssocID="{2ACB54AB-D09F-40BE-A200-C81C6AC80310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04838C3-D2BD-4178-9F6B-753298FC8111}" type="pres">
      <dgm:prSet presAssocID="{2ACB54AB-D09F-40BE-A200-C81C6AC80310}" presName="childTex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6182E34-BC13-49E5-A315-5B726135B7D0}" type="pres">
      <dgm:prSet presAssocID="{4743D4AC-F8E5-4A7E-BCA7-961AB12CDADF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1605E91-93A4-414E-A08D-900B71F51172}" type="pres">
      <dgm:prSet presAssocID="{4743D4AC-F8E5-4A7E-BCA7-961AB12CDADF}" presName="childTex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7394FB6-F51A-4B90-84F9-433EDDC240F4}" type="pres">
      <dgm:prSet presAssocID="{0B07F49C-D1B0-401C-9D45-996E9AAFEEB9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6F33CBE-281F-4199-9405-406CCEC32044}" type="pres">
      <dgm:prSet presAssocID="{0B07F49C-D1B0-401C-9D45-996E9AAFEEB9}" presName="childTex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5365BF2-BDE2-4E9B-AB0A-A91821D314DE}" type="pres">
      <dgm:prSet presAssocID="{10A37DEB-CC33-4FBC-9E68-2329A0B7F16F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C9FFE8E-539A-4057-9442-D3FDDDEEE826}" type="pres">
      <dgm:prSet presAssocID="{10A37DEB-CC33-4FBC-9E68-2329A0B7F16F}" presName="childTex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6317CE1-0FD8-4A75-B498-10B6A5F17FE0}" type="presOf" srcId="{10A37DEB-CC33-4FBC-9E68-2329A0B7F16F}" destId="{95365BF2-BDE2-4E9B-AB0A-A91821D314DE}" srcOrd="0" destOrd="0" presId="urn:microsoft.com/office/officeart/2005/8/layout/vList2"/>
    <dgm:cxn modelId="{47707FA3-5992-4BD3-BEDE-1844C2690BCA}" type="presOf" srcId="{54925E7D-79ED-484A-9839-93076C327CD7}" destId="{F04838C3-D2BD-4178-9F6B-753298FC8111}" srcOrd="0" destOrd="0" presId="urn:microsoft.com/office/officeart/2005/8/layout/vList2"/>
    <dgm:cxn modelId="{EDEEB66F-D061-4FB3-BF98-ED7CDF6CD44A}" type="presOf" srcId="{A618832E-F948-4E97-A2C4-812290934FB9}" destId="{11605E91-93A4-414E-A08D-900B71F51172}" srcOrd="0" destOrd="0" presId="urn:microsoft.com/office/officeart/2005/8/layout/vList2"/>
    <dgm:cxn modelId="{93735D88-7174-4392-9D8D-96B2B60F6794}" type="presOf" srcId="{0B07F49C-D1B0-401C-9D45-996E9AAFEEB9}" destId="{77394FB6-F51A-4B90-84F9-433EDDC240F4}" srcOrd="0" destOrd="0" presId="urn:microsoft.com/office/officeart/2005/8/layout/vList2"/>
    <dgm:cxn modelId="{D813DA21-1971-485B-84A9-F67E6B31C81D}" srcId="{0797E3B2-D7AC-41F7-BF16-A0CABB2C826A}" destId="{10A37DEB-CC33-4FBC-9E68-2329A0B7F16F}" srcOrd="3" destOrd="0" parTransId="{D5708403-EE31-4459-9AF2-99D387B523E5}" sibTransId="{644135B1-4E15-434D-A524-C5F19D631A0C}"/>
    <dgm:cxn modelId="{4C62A5FF-36CB-4279-8B25-ACB9BD033F6B}" type="presOf" srcId="{0797E3B2-D7AC-41F7-BF16-A0CABB2C826A}" destId="{0D6C9B50-6D5A-4AA0-BB07-8044758E00E0}" srcOrd="0" destOrd="0" presId="urn:microsoft.com/office/officeart/2005/8/layout/vList2"/>
    <dgm:cxn modelId="{374D061F-1663-4748-9B67-6AD0689FDB4F}" type="presOf" srcId="{4743D4AC-F8E5-4A7E-BCA7-961AB12CDADF}" destId="{D6182E34-BC13-49E5-A315-5B726135B7D0}" srcOrd="0" destOrd="0" presId="urn:microsoft.com/office/officeart/2005/8/layout/vList2"/>
    <dgm:cxn modelId="{B99EE983-3CC2-4686-A133-320456F148B2}" srcId="{4743D4AC-F8E5-4A7E-BCA7-961AB12CDADF}" destId="{A618832E-F948-4E97-A2C4-812290934FB9}" srcOrd="0" destOrd="0" parTransId="{F5F8FC1E-0E90-46CE-AB0C-B8B781F56E7F}" sibTransId="{A0438BBC-12C6-4220-A902-00FB3A0A84A2}"/>
    <dgm:cxn modelId="{55E54E1D-07F9-4703-B074-374533AF14A5}" srcId="{0797E3B2-D7AC-41F7-BF16-A0CABB2C826A}" destId="{2ACB54AB-D09F-40BE-A200-C81C6AC80310}" srcOrd="0" destOrd="0" parTransId="{56413908-DCB8-462B-9605-80B39B312C8A}" sibTransId="{9C76DBEB-07D6-4BB2-97CC-90C4B40ABDA9}"/>
    <dgm:cxn modelId="{2C62D94E-09B2-4427-954D-B3ED57B9AE06}" type="presOf" srcId="{67129DB9-D9BD-4D54-A9D9-D104A727806B}" destId="{56F33CBE-281F-4199-9405-406CCEC32044}" srcOrd="0" destOrd="0" presId="urn:microsoft.com/office/officeart/2005/8/layout/vList2"/>
    <dgm:cxn modelId="{941CB2A9-CED2-432E-8A7A-10E1C15FADFF}" srcId="{10A37DEB-CC33-4FBC-9E68-2329A0B7F16F}" destId="{9B119C1A-1001-451C-B704-43A8CA289551}" srcOrd="0" destOrd="0" parTransId="{D2F35BF9-D860-47A0-94FA-025FEFE08A47}" sibTransId="{285F76A0-8887-48A7-AEDD-88CC995EFFBB}"/>
    <dgm:cxn modelId="{F72DE22C-E92E-4B7A-9954-CB917143F18C}" srcId="{0797E3B2-D7AC-41F7-BF16-A0CABB2C826A}" destId="{4743D4AC-F8E5-4A7E-BCA7-961AB12CDADF}" srcOrd="1" destOrd="0" parTransId="{745F3FB8-7BBF-4C43-B87C-9F7F55683EC2}" sibTransId="{C693FD6A-5904-4BB7-8A5A-13C671100D46}"/>
    <dgm:cxn modelId="{ECE80B19-874E-48EA-A0B5-3C934439BFB4}" srcId="{0797E3B2-D7AC-41F7-BF16-A0CABB2C826A}" destId="{0B07F49C-D1B0-401C-9D45-996E9AAFEEB9}" srcOrd="2" destOrd="0" parTransId="{650BDCF8-C632-4B2E-806A-90D1A4A63B3E}" sibTransId="{9DE172FD-BF5D-4C05-B194-CB255C8273B5}"/>
    <dgm:cxn modelId="{E3F3999C-1155-4C95-AEE7-6E339911D8B6}" srcId="{2ACB54AB-D09F-40BE-A200-C81C6AC80310}" destId="{54925E7D-79ED-484A-9839-93076C327CD7}" srcOrd="0" destOrd="0" parTransId="{C7200027-6681-400D-A38F-680EE7C58873}" sibTransId="{6A3BCF3D-497B-4694-A72A-C8E734333BD7}"/>
    <dgm:cxn modelId="{E9573F59-0D67-4764-AB4E-EEFAF62F910F}" type="presOf" srcId="{9B119C1A-1001-451C-B704-43A8CA289551}" destId="{1C9FFE8E-539A-4057-9442-D3FDDDEEE826}" srcOrd="0" destOrd="0" presId="urn:microsoft.com/office/officeart/2005/8/layout/vList2"/>
    <dgm:cxn modelId="{0EE53B28-303A-4B02-A1EC-E826D60BB234}" srcId="{0B07F49C-D1B0-401C-9D45-996E9AAFEEB9}" destId="{67129DB9-D9BD-4D54-A9D9-D104A727806B}" srcOrd="0" destOrd="0" parTransId="{4288FFFC-98E3-4091-840B-0171691B6EC0}" sibTransId="{881B59AE-D014-4167-BE22-0EDE193434D2}"/>
    <dgm:cxn modelId="{19E4B5A3-8407-4906-BC9F-2A09F8E1D194}" type="presOf" srcId="{2ACB54AB-D09F-40BE-A200-C81C6AC80310}" destId="{4CF6713D-D993-495E-AC46-039CE06B5331}" srcOrd="0" destOrd="0" presId="urn:microsoft.com/office/officeart/2005/8/layout/vList2"/>
    <dgm:cxn modelId="{4F36C796-05B7-4BAE-8713-94278E9C7CC9}" type="presParOf" srcId="{0D6C9B50-6D5A-4AA0-BB07-8044758E00E0}" destId="{4CF6713D-D993-495E-AC46-039CE06B5331}" srcOrd="0" destOrd="0" presId="urn:microsoft.com/office/officeart/2005/8/layout/vList2"/>
    <dgm:cxn modelId="{A681CB15-23E7-4590-850A-F99D9A80FD69}" type="presParOf" srcId="{0D6C9B50-6D5A-4AA0-BB07-8044758E00E0}" destId="{F04838C3-D2BD-4178-9F6B-753298FC8111}" srcOrd="1" destOrd="0" presId="urn:microsoft.com/office/officeart/2005/8/layout/vList2"/>
    <dgm:cxn modelId="{2B256CAA-CA8B-4A61-89B4-E1371269654A}" type="presParOf" srcId="{0D6C9B50-6D5A-4AA0-BB07-8044758E00E0}" destId="{D6182E34-BC13-49E5-A315-5B726135B7D0}" srcOrd="2" destOrd="0" presId="urn:microsoft.com/office/officeart/2005/8/layout/vList2"/>
    <dgm:cxn modelId="{ADC13268-66DF-4948-B6DF-52C9E64BEE82}" type="presParOf" srcId="{0D6C9B50-6D5A-4AA0-BB07-8044758E00E0}" destId="{11605E91-93A4-414E-A08D-900B71F51172}" srcOrd="3" destOrd="0" presId="urn:microsoft.com/office/officeart/2005/8/layout/vList2"/>
    <dgm:cxn modelId="{C71D45BD-6179-454B-AB3C-5695084A5999}" type="presParOf" srcId="{0D6C9B50-6D5A-4AA0-BB07-8044758E00E0}" destId="{77394FB6-F51A-4B90-84F9-433EDDC240F4}" srcOrd="4" destOrd="0" presId="urn:microsoft.com/office/officeart/2005/8/layout/vList2"/>
    <dgm:cxn modelId="{86D76CFF-7E82-4755-89FE-1A0B927455D0}" type="presParOf" srcId="{0D6C9B50-6D5A-4AA0-BB07-8044758E00E0}" destId="{56F33CBE-281F-4199-9405-406CCEC32044}" srcOrd="5" destOrd="0" presId="urn:microsoft.com/office/officeart/2005/8/layout/vList2"/>
    <dgm:cxn modelId="{662D103D-622D-455F-9DC6-8535C26A1159}" type="presParOf" srcId="{0D6C9B50-6D5A-4AA0-BB07-8044758E00E0}" destId="{95365BF2-BDE2-4E9B-AB0A-A91821D314DE}" srcOrd="6" destOrd="0" presId="urn:microsoft.com/office/officeart/2005/8/layout/vList2"/>
    <dgm:cxn modelId="{DA99E8A9-5859-41A7-8FE4-030C01F28448}" type="presParOf" srcId="{0D6C9B50-6D5A-4AA0-BB07-8044758E00E0}" destId="{1C9FFE8E-539A-4057-9442-D3FDDDEEE826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0797E3B2-D7AC-41F7-BF16-A0CABB2C826A}" type="doc">
      <dgm:prSet loTypeId="urn:microsoft.com/office/officeart/2005/8/layout/vList2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2ACB54AB-D09F-40BE-A200-C81C6AC80310}">
      <dgm:prSet phldrT="[Texto]"/>
      <dgm:spPr/>
      <dgm:t>
        <a:bodyPr/>
        <a:lstStyle/>
        <a:p>
          <a:r>
            <a:rPr lang="es-ES" dirty="0" smtClean="0"/>
            <a:t>Sección XVI </a:t>
          </a:r>
          <a:endParaRPr lang="es-ES" dirty="0"/>
        </a:p>
      </dgm:t>
    </dgm:pt>
    <dgm:pt modelId="{56413908-DCB8-462B-9605-80B39B312C8A}" type="parTrans" cxnId="{55E54E1D-07F9-4703-B074-374533AF14A5}">
      <dgm:prSet/>
      <dgm:spPr/>
      <dgm:t>
        <a:bodyPr/>
        <a:lstStyle/>
        <a:p>
          <a:endParaRPr lang="es-ES"/>
        </a:p>
      </dgm:t>
    </dgm:pt>
    <dgm:pt modelId="{9C76DBEB-07D6-4BB2-97CC-90C4B40ABDA9}" type="sibTrans" cxnId="{55E54E1D-07F9-4703-B074-374533AF14A5}">
      <dgm:prSet/>
      <dgm:spPr/>
      <dgm:t>
        <a:bodyPr/>
        <a:lstStyle/>
        <a:p>
          <a:endParaRPr lang="es-ES"/>
        </a:p>
      </dgm:t>
    </dgm:pt>
    <dgm:pt modelId="{54925E7D-79ED-484A-9839-93076C327CD7}">
      <dgm:prSet phldrT="[Texto]"/>
      <dgm:spPr/>
      <dgm:t>
        <a:bodyPr/>
        <a:lstStyle/>
        <a:p>
          <a:r>
            <a:rPr lang="es-ES" dirty="0" smtClean="0"/>
            <a:t>Maquinas y aparatos, material eléctrico y sus partes</a:t>
          </a:r>
          <a:endParaRPr lang="es-ES" dirty="0"/>
        </a:p>
      </dgm:t>
    </dgm:pt>
    <dgm:pt modelId="{C7200027-6681-400D-A38F-680EE7C58873}" type="parTrans" cxnId="{E3F3999C-1155-4C95-AEE7-6E339911D8B6}">
      <dgm:prSet/>
      <dgm:spPr/>
      <dgm:t>
        <a:bodyPr/>
        <a:lstStyle/>
        <a:p>
          <a:endParaRPr lang="es-ES"/>
        </a:p>
      </dgm:t>
    </dgm:pt>
    <dgm:pt modelId="{6A3BCF3D-497B-4694-A72A-C8E734333BD7}" type="sibTrans" cxnId="{E3F3999C-1155-4C95-AEE7-6E339911D8B6}">
      <dgm:prSet/>
      <dgm:spPr/>
      <dgm:t>
        <a:bodyPr/>
        <a:lstStyle/>
        <a:p>
          <a:endParaRPr lang="es-ES"/>
        </a:p>
      </dgm:t>
    </dgm:pt>
    <dgm:pt modelId="{4743D4AC-F8E5-4A7E-BCA7-961AB12CDADF}">
      <dgm:prSet phldrT="[Texto]"/>
      <dgm:spPr/>
      <dgm:t>
        <a:bodyPr/>
        <a:lstStyle/>
        <a:p>
          <a:r>
            <a:rPr lang="es-ES" dirty="0" smtClean="0"/>
            <a:t>Capítulo 85</a:t>
          </a:r>
          <a:endParaRPr lang="es-ES" dirty="0"/>
        </a:p>
      </dgm:t>
    </dgm:pt>
    <dgm:pt modelId="{745F3FB8-7BBF-4C43-B87C-9F7F55683EC2}" type="parTrans" cxnId="{F72DE22C-E92E-4B7A-9954-CB917143F18C}">
      <dgm:prSet/>
      <dgm:spPr/>
      <dgm:t>
        <a:bodyPr/>
        <a:lstStyle/>
        <a:p>
          <a:endParaRPr lang="es-ES"/>
        </a:p>
      </dgm:t>
    </dgm:pt>
    <dgm:pt modelId="{C693FD6A-5904-4BB7-8A5A-13C671100D46}" type="sibTrans" cxnId="{F72DE22C-E92E-4B7A-9954-CB917143F18C}">
      <dgm:prSet/>
      <dgm:spPr/>
      <dgm:t>
        <a:bodyPr/>
        <a:lstStyle/>
        <a:p>
          <a:endParaRPr lang="es-ES"/>
        </a:p>
      </dgm:t>
    </dgm:pt>
    <dgm:pt modelId="{0B07F49C-D1B0-401C-9D45-996E9AAFEEB9}">
      <dgm:prSet phldrT="[Texto]"/>
      <dgm:spPr/>
      <dgm:t>
        <a:bodyPr/>
        <a:lstStyle/>
        <a:p>
          <a:r>
            <a:rPr lang="es-ES" dirty="0" smtClean="0"/>
            <a:t>Partida 85.04</a:t>
          </a:r>
          <a:endParaRPr lang="es-ES" dirty="0"/>
        </a:p>
      </dgm:t>
    </dgm:pt>
    <dgm:pt modelId="{650BDCF8-C632-4B2E-806A-90D1A4A63B3E}" type="parTrans" cxnId="{ECE80B19-874E-48EA-A0B5-3C934439BFB4}">
      <dgm:prSet/>
      <dgm:spPr/>
      <dgm:t>
        <a:bodyPr/>
        <a:lstStyle/>
        <a:p>
          <a:endParaRPr lang="es-ES"/>
        </a:p>
      </dgm:t>
    </dgm:pt>
    <dgm:pt modelId="{9DE172FD-BF5D-4C05-B194-CB255C8273B5}" type="sibTrans" cxnId="{ECE80B19-874E-48EA-A0B5-3C934439BFB4}">
      <dgm:prSet/>
      <dgm:spPr/>
      <dgm:t>
        <a:bodyPr/>
        <a:lstStyle/>
        <a:p>
          <a:endParaRPr lang="es-ES"/>
        </a:p>
      </dgm:t>
    </dgm:pt>
    <dgm:pt modelId="{67129DB9-D9BD-4D54-A9D9-D104A727806B}">
      <dgm:prSet phldrT="[Texto]"/>
      <dgm:spPr/>
      <dgm:t>
        <a:bodyPr/>
        <a:lstStyle/>
        <a:p>
          <a:r>
            <a:rPr lang="es-ES" dirty="0" smtClean="0"/>
            <a:t>Transformadores eléctricos</a:t>
          </a:r>
          <a:endParaRPr lang="es-ES" dirty="0"/>
        </a:p>
      </dgm:t>
    </dgm:pt>
    <dgm:pt modelId="{4288FFFC-98E3-4091-840B-0171691B6EC0}" type="parTrans" cxnId="{0EE53B28-303A-4B02-A1EC-E826D60BB234}">
      <dgm:prSet/>
      <dgm:spPr/>
      <dgm:t>
        <a:bodyPr/>
        <a:lstStyle/>
        <a:p>
          <a:endParaRPr lang="es-ES"/>
        </a:p>
      </dgm:t>
    </dgm:pt>
    <dgm:pt modelId="{881B59AE-D014-4167-BE22-0EDE193434D2}" type="sibTrans" cxnId="{0EE53B28-303A-4B02-A1EC-E826D60BB234}">
      <dgm:prSet/>
      <dgm:spPr/>
      <dgm:t>
        <a:bodyPr/>
        <a:lstStyle/>
        <a:p>
          <a:endParaRPr lang="es-ES"/>
        </a:p>
      </dgm:t>
    </dgm:pt>
    <dgm:pt modelId="{10A37DEB-CC33-4FBC-9E68-2329A0B7F16F}">
      <dgm:prSet phldrT="[Texto]"/>
      <dgm:spPr/>
      <dgm:t>
        <a:bodyPr/>
        <a:lstStyle/>
        <a:p>
          <a:r>
            <a:rPr lang="es-ES" dirty="0" err="1" smtClean="0"/>
            <a:t>Subpartida</a:t>
          </a:r>
          <a:r>
            <a:rPr lang="es-ES" dirty="0" smtClean="0"/>
            <a:t> 8504.33.00</a:t>
          </a:r>
          <a:endParaRPr lang="es-ES" dirty="0"/>
        </a:p>
      </dgm:t>
    </dgm:pt>
    <dgm:pt modelId="{D5708403-EE31-4459-9AF2-99D387B523E5}" type="parTrans" cxnId="{D813DA21-1971-485B-84A9-F67E6B31C81D}">
      <dgm:prSet/>
      <dgm:spPr/>
      <dgm:t>
        <a:bodyPr/>
        <a:lstStyle/>
        <a:p>
          <a:endParaRPr lang="es-ES"/>
        </a:p>
      </dgm:t>
    </dgm:pt>
    <dgm:pt modelId="{644135B1-4E15-434D-A524-C5F19D631A0C}" type="sibTrans" cxnId="{D813DA21-1971-485B-84A9-F67E6B31C81D}">
      <dgm:prSet/>
      <dgm:spPr/>
      <dgm:t>
        <a:bodyPr/>
        <a:lstStyle/>
        <a:p>
          <a:endParaRPr lang="es-ES"/>
        </a:p>
      </dgm:t>
    </dgm:pt>
    <dgm:pt modelId="{A618832E-F948-4E97-A2C4-812290934FB9}">
      <dgm:prSet phldrT="[Texto]"/>
      <dgm:spPr/>
      <dgm:t>
        <a:bodyPr/>
        <a:lstStyle/>
        <a:p>
          <a:r>
            <a:rPr lang="es-ES" dirty="0" smtClean="0"/>
            <a:t>Maquinaria, aparatos y material eléctrico y sus partes</a:t>
          </a:r>
          <a:endParaRPr lang="es-ES" dirty="0"/>
        </a:p>
      </dgm:t>
    </dgm:pt>
    <dgm:pt modelId="{F5F8FC1E-0E90-46CE-AB0C-B8B781F56E7F}" type="parTrans" cxnId="{B99EE983-3CC2-4686-A133-320456F148B2}">
      <dgm:prSet/>
      <dgm:spPr/>
      <dgm:t>
        <a:bodyPr/>
        <a:lstStyle/>
        <a:p>
          <a:endParaRPr lang="es-ES"/>
        </a:p>
      </dgm:t>
    </dgm:pt>
    <dgm:pt modelId="{A0438BBC-12C6-4220-A902-00FB3A0A84A2}" type="sibTrans" cxnId="{B99EE983-3CC2-4686-A133-320456F148B2}">
      <dgm:prSet/>
      <dgm:spPr/>
      <dgm:t>
        <a:bodyPr/>
        <a:lstStyle/>
        <a:p>
          <a:endParaRPr lang="es-ES"/>
        </a:p>
      </dgm:t>
    </dgm:pt>
    <dgm:pt modelId="{9B119C1A-1001-451C-B704-43A8CA289551}">
      <dgm:prSet phldrT="[Texto]"/>
      <dgm:spPr/>
      <dgm:t>
        <a:bodyPr/>
        <a:lstStyle/>
        <a:p>
          <a:r>
            <a:rPr lang="es-EC" dirty="0" smtClean="0"/>
            <a:t>De potencia superior a 16 </a:t>
          </a:r>
          <a:r>
            <a:rPr lang="es-EC" dirty="0" err="1" smtClean="0"/>
            <a:t>hva</a:t>
          </a:r>
          <a:r>
            <a:rPr lang="es-EC" dirty="0" smtClean="0"/>
            <a:t> &lt;= 500 </a:t>
          </a:r>
          <a:r>
            <a:rPr lang="es-EC" dirty="0" err="1" smtClean="0"/>
            <a:t>kva</a:t>
          </a:r>
          <a:endParaRPr lang="es-ES" dirty="0"/>
        </a:p>
      </dgm:t>
    </dgm:pt>
    <dgm:pt modelId="{D2F35BF9-D860-47A0-94FA-025FEFE08A47}" type="parTrans" cxnId="{941CB2A9-CED2-432E-8A7A-10E1C15FADFF}">
      <dgm:prSet/>
      <dgm:spPr/>
      <dgm:t>
        <a:bodyPr/>
        <a:lstStyle/>
        <a:p>
          <a:endParaRPr lang="es-ES"/>
        </a:p>
      </dgm:t>
    </dgm:pt>
    <dgm:pt modelId="{285F76A0-8887-48A7-AEDD-88CC995EFFBB}" type="sibTrans" cxnId="{941CB2A9-CED2-432E-8A7A-10E1C15FADFF}">
      <dgm:prSet/>
      <dgm:spPr/>
      <dgm:t>
        <a:bodyPr/>
        <a:lstStyle/>
        <a:p>
          <a:endParaRPr lang="es-ES"/>
        </a:p>
      </dgm:t>
    </dgm:pt>
    <dgm:pt modelId="{0D6C9B50-6D5A-4AA0-BB07-8044758E00E0}" type="pres">
      <dgm:prSet presAssocID="{0797E3B2-D7AC-41F7-BF16-A0CABB2C826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4CF6713D-D993-495E-AC46-039CE06B5331}" type="pres">
      <dgm:prSet presAssocID="{2ACB54AB-D09F-40BE-A200-C81C6AC80310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04838C3-D2BD-4178-9F6B-753298FC8111}" type="pres">
      <dgm:prSet presAssocID="{2ACB54AB-D09F-40BE-A200-C81C6AC80310}" presName="childTex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6182E34-BC13-49E5-A315-5B726135B7D0}" type="pres">
      <dgm:prSet presAssocID="{4743D4AC-F8E5-4A7E-BCA7-961AB12CDADF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1605E91-93A4-414E-A08D-900B71F51172}" type="pres">
      <dgm:prSet presAssocID="{4743D4AC-F8E5-4A7E-BCA7-961AB12CDADF}" presName="childTex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7394FB6-F51A-4B90-84F9-433EDDC240F4}" type="pres">
      <dgm:prSet presAssocID="{0B07F49C-D1B0-401C-9D45-996E9AAFEEB9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6F33CBE-281F-4199-9405-406CCEC32044}" type="pres">
      <dgm:prSet presAssocID="{0B07F49C-D1B0-401C-9D45-996E9AAFEEB9}" presName="childTex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5365BF2-BDE2-4E9B-AB0A-A91821D314DE}" type="pres">
      <dgm:prSet presAssocID="{10A37DEB-CC33-4FBC-9E68-2329A0B7F16F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C9FFE8E-539A-4057-9442-D3FDDDEEE826}" type="pres">
      <dgm:prSet presAssocID="{10A37DEB-CC33-4FBC-9E68-2329A0B7F16F}" presName="childTex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6317CE1-0FD8-4A75-B498-10B6A5F17FE0}" type="presOf" srcId="{10A37DEB-CC33-4FBC-9E68-2329A0B7F16F}" destId="{95365BF2-BDE2-4E9B-AB0A-A91821D314DE}" srcOrd="0" destOrd="0" presId="urn:microsoft.com/office/officeart/2005/8/layout/vList2"/>
    <dgm:cxn modelId="{47707FA3-5992-4BD3-BEDE-1844C2690BCA}" type="presOf" srcId="{54925E7D-79ED-484A-9839-93076C327CD7}" destId="{F04838C3-D2BD-4178-9F6B-753298FC8111}" srcOrd="0" destOrd="0" presId="urn:microsoft.com/office/officeart/2005/8/layout/vList2"/>
    <dgm:cxn modelId="{EDEEB66F-D061-4FB3-BF98-ED7CDF6CD44A}" type="presOf" srcId="{A618832E-F948-4E97-A2C4-812290934FB9}" destId="{11605E91-93A4-414E-A08D-900B71F51172}" srcOrd="0" destOrd="0" presId="urn:microsoft.com/office/officeart/2005/8/layout/vList2"/>
    <dgm:cxn modelId="{93735D88-7174-4392-9D8D-96B2B60F6794}" type="presOf" srcId="{0B07F49C-D1B0-401C-9D45-996E9AAFEEB9}" destId="{77394FB6-F51A-4B90-84F9-433EDDC240F4}" srcOrd="0" destOrd="0" presId="urn:microsoft.com/office/officeart/2005/8/layout/vList2"/>
    <dgm:cxn modelId="{D813DA21-1971-485B-84A9-F67E6B31C81D}" srcId="{0797E3B2-D7AC-41F7-BF16-A0CABB2C826A}" destId="{10A37DEB-CC33-4FBC-9E68-2329A0B7F16F}" srcOrd="3" destOrd="0" parTransId="{D5708403-EE31-4459-9AF2-99D387B523E5}" sibTransId="{644135B1-4E15-434D-A524-C5F19D631A0C}"/>
    <dgm:cxn modelId="{4C62A5FF-36CB-4279-8B25-ACB9BD033F6B}" type="presOf" srcId="{0797E3B2-D7AC-41F7-BF16-A0CABB2C826A}" destId="{0D6C9B50-6D5A-4AA0-BB07-8044758E00E0}" srcOrd="0" destOrd="0" presId="urn:microsoft.com/office/officeart/2005/8/layout/vList2"/>
    <dgm:cxn modelId="{374D061F-1663-4748-9B67-6AD0689FDB4F}" type="presOf" srcId="{4743D4AC-F8E5-4A7E-BCA7-961AB12CDADF}" destId="{D6182E34-BC13-49E5-A315-5B726135B7D0}" srcOrd="0" destOrd="0" presId="urn:microsoft.com/office/officeart/2005/8/layout/vList2"/>
    <dgm:cxn modelId="{B99EE983-3CC2-4686-A133-320456F148B2}" srcId="{4743D4AC-F8E5-4A7E-BCA7-961AB12CDADF}" destId="{A618832E-F948-4E97-A2C4-812290934FB9}" srcOrd="0" destOrd="0" parTransId="{F5F8FC1E-0E90-46CE-AB0C-B8B781F56E7F}" sibTransId="{A0438BBC-12C6-4220-A902-00FB3A0A84A2}"/>
    <dgm:cxn modelId="{55E54E1D-07F9-4703-B074-374533AF14A5}" srcId="{0797E3B2-D7AC-41F7-BF16-A0CABB2C826A}" destId="{2ACB54AB-D09F-40BE-A200-C81C6AC80310}" srcOrd="0" destOrd="0" parTransId="{56413908-DCB8-462B-9605-80B39B312C8A}" sibTransId="{9C76DBEB-07D6-4BB2-97CC-90C4B40ABDA9}"/>
    <dgm:cxn modelId="{2C62D94E-09B2-4427-954D-B3ED57B9AE06}" type="presOf" srcId="{67129DB9-D9BD-4D54-A9D9-D104A727806B}" destId="{56F33CBE-281F-4199-9405-406CCEC32044}" srcOrd="0" destOrd="0" presId="urn:microsoft.com/office/officeart/2005/8/layout/vList2"/>
    <dgm:cxn modelId="{941CB2A9-CED2-432E-8A7A-10E1C15FADFF}" srcId="{10A37DEB-CC33-4FBC-9E68-2329A0B7F16F}" destId="{9B119C1A-1001-451C-B704-43A8CA289551}" srcOrd="0" destOrd="0" parTransId="{D2F35BF9-D860-47A0-94FA-025FEFE08A47}" sibTransId="{285F76A0-8887-48A7-AEDD-88CC995EFFBB}"/>
    <dgm:cxn modelId="{F72DE22C-E92E-4B7A-9954-CB917143F18C}" srcId="{0797E3B2-D7AC-41F7-BF16-A0CABB2C826A}" destId="{4743D4AC-F8E5-4A7E-BCA7-961AB12CDADF}" srcOrd="1" destOrd="0" parTransId="{745F3FB8-7BBF-4C43-B87C-9F7F55683EC2}" sibTransId="{C693FD6A-5904-4BB7-8A5A-13C671100D46}"/>
    <dgm:cxn modelId="{ECE80B19-874E-48EA-A0B5-3C934439BFB4}" srcId="{0797E3B2-D7AC-41F7-BF16-A0CABB2C826A}" destId="{0B07F49C-D1B0-401C-9D45-996E9AAFEEB9}" srcOrd="2" destOrd="0" parTransId="{650BDCF8-C632-4B2E-806A-90D1A4A63B3E}" sibTransId="{9DE172FD-BF5D-4C05-B194-CB255C8273B5}"/>
    <dgm:cxn modelId="{E3F3999C-1155-4C95-AEE7-6E339911D8B6}" srcId="{2ACB54AB-D09F-40BE-A200-C81C6AC80310}" destId="{54925E7D-79ED-484A-9839-93076C327CD7}" srcOrd="0" destOrd="0" parTransId="{C7200027-6681-400D-A38F-680EE7C58873}" sibTransId="{6A3BCF3D-497B-4694-A72A-C8E734333BD7}"/>
    <dgm:cxn modelId="{E9573F59-0D67-4764-AB4E-EEFAF62F910F}" type="presOf" srcId="{9B119C1A-1001-451C-B704-43A8CA289551}" destId="{1C9FFE8E-539A-4057-9442-D3FDDDEEE826}" srcOrd="0" destOrd="0" presId="urn:microsoft.com/office/officeart/2005/8/layout/vList2"/>
    <dgm:cxn modelId="{0EE53B28-303A-4B02-A1EC-E826D60BB234}" srcId="{0B07F49C-D1B0-401C-9D45-996E9AAFEEB9}" destId="{67129DB9-D9BD-4D54-A9D9-D104A727806B}" srcOrd="0" destOrd="0" parTransId="{4288FFFC-98E3-4091-840B-0171691B6EC0}" sibTransId="{881B59AE-D014-4167-BE22-0EDE193434D2}"/>
    <dgm:cxn modelId="{19E4B5A3-8407-4906-BC9F-2A09F8E1D194}" type="presOf" srcId="{2ACB54AB-D09F-40BE-A200-C81C6AC80310}" destId="{4CF6713D-D993-495E-AC46-039CE06B5331}" srcOrd="0" destOrd="0" presId="urn:microsoft.com/office/officeart/2005/8/layout/vList2"/>
    <dgm:cxn modelId="{4F36C796-05B7-4BAE-8713-94278E9C7CC9}" type="presParOf" srcId="{0D6C9B50-6D5A-4AA0-BB07-8044758E00E0}" destId="{4CF6713D-D993-495E-AC46-039CE06B5331}" srcOrd="0" destOrd="0" presId="urn:microsoft.com/office/officeart/2005/8/layout/vList2"/>
    <dgm:cxn modelId="{A681CB15-23E7-4590-850A-F99D9A80FD69}" type="presParOf" srcId="{0D6C9B50-6D5A-4AA0-BB07-8044758E00E0}" destId="{F04838C3-D2BD-4178-9F6B-753298FC8111}" srcOrd="1" destOrd="0" presId="urn:microsoft.com/office/officeart/2005/8/layout/vList2"/>
    <dgm:cxn modelId="{2B256CAA-CA8B-4A61-89B4-E1371269654A}" type="presParOf" srcId="{0D6C9B50-6D5A-4AA0-BB07-8044758E00E0}" destId="{D6182E34-BC13-49E5-A315-5B726135B7D0}" srcOrd="2" destOrd="0" presId="urn:microsoft.com/office/officeart/2005/8/layout/vList2"/>
    <dgm:cxn modelId="{ADC13268-66DF-4948-B6DF-52C9E64BEE82}" type="presParOf" srcId="{0D6C9B50-6D5A-4AA0-BB07-8044758E00E0}" destId="{11605E91-93A4-414E-A08D-900B71F51172}" srcOrd="3" destOrd="0" presId="urn:microsoft.com/office/officeart/2005/8/layout/vList2"/>
    <dgm:cxn modelId="{C71D45BD-6179-454B-AB3C-5695084A5999}" type="presParOf" srcId="{0D6C9B50-6D5A-4AA0-BB07-8044758E00E0}" destId="{77394FB6-F51A-4B90-84F9-433EDDC240F4}" srcOrd="4" destOrd="0" presId="urn:microsoft.com/office/officeart/2005/8/layout/vList2"/>
    <dgm:cxn modelId="{86D76CFF-7E82-4755-89FE-1A0B927455D0}" type="presParOf" srcId="{0D6C9B50-6D5A-4AA0-BB07-8044758E00E0}" destId="{56F33CBE-281F-4199-9405-406CCEC32044}" srcOrd="5" destOrd="0" presId="urn:microsoft.com/office/officeart/2005/8/layout/vList2"/>
    <dgm:cxn modelId="{662D103D-622D-455F-9DC6-8535C26A1159}" type="presParOf" srcId="{0D6C9B50-6D5A-4AA0-BB07-8044758E00E0}" destId="{95365BF2-BDE2-4E9B-AB0A-A91821D314DE}" srcOrd="6" destOrd="0" presId="urn:microsoft.com/office/officeart/2005/8/layout/vList2"/>
    <dgm:cxn modelId="{DA99E8A9-5859-41A7-8FE4-030C01F28448}" type="presParOf" srcId="{0D6C9B50-6D5A-4AA0-BB07-8044758E00E0}" destId="{1C9FFE8E-539A-4057-9442-D3FDDDEEE826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0797E3B2-D7AC-41F7-BF16-A0CABB2C826A}" type="doc">
      <dgm:prSet loTypeId="urn:microsoft.com/office/officeart/2005/8/layout/vList2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2ACB54AB-D09F-40BE-A200-C81C6AC80310}">
      <dgm:prSet phldrT="[Texto]"/>
      <dgm:spPr/>
      <dgm:t>
        <a:bodyPr/>
        <a:lstStyle/>
        <a:p>
          <a:r>
            <a:rPr lang="es-ES" dirty="0" smtClean="0"/>
            <a:t>Sección XVI </a:t>
          </a:r>
          <a:endParaRPr lang="es-ES" dirty="0"/>
        </a:p>
      </dgm:t>
    </dgm:pt>
    <dgm:pt modelId="{56413908-DCB8-462B-9605-80B39B312C8A}" type="parTrans" cxnId="{55E54E1D-07F9-4703-B074-374533AF14A5}">
      <dgm:prSet/>
      <dgm:spPr/>
      <dgm:t>
        <a:bodyPr/>
        <a:lstStyle/>
        <a:p>
          <a:endParaRPr lang="es-ES"/>
        </a:p>
      </dgm:t>
    </dgm:pt>
    <dgm:pt modelId="{9C76DBEB-07D6-4BB2-97CC-90C4B40ABDA9}" type="sibTrans" cxnId="{55E54E1D-07F9-4703-B074-374533AF14A5}">
      <dgm:prSet/>
      <dgm:spPr/>
      <dgm:t>
        <a:bodyPr/>
        <a:lstStyle/>
        <a:p>
          <a:endParaRPr lang="es-ES"/>
        </a:p>
      </dgm:t>
    </dgm:pt>
    <dgm:pt modelId="{54925E7D-79ED-484A-9839-93076C327CD7}">
      <dgm:prSet phldrT="[Texto]"/>
      <dgm:spPr/>
      <dgm:t>
        <a:bodyPr/>
        <a:lstStyle/>
        <a:p>
          <a:r>
            <a:rPr lang="es-ES" dirty="0" smtClean="0"/>
            <a:t>Maquinas y aparatos, material eléctrico y sus partes</a:t>
          </a:r>
          <a:endParaRPr lang="es-ES" dirty="0"/>
        </a:p>
      </dgm:t>
    </dgm:pt>
    <dgm:pt modelId="{C7200027-6681-400D-A38F-680EE7C58873}" type="parTrans" cxnId="{E3F3999C-1155-4C95-AEE7-6E339911D8B6}">
      <dgm:prSet/>
      <dgm:spPr/>
      <dgm:t>
        <a:bodyPr/>
        <a:lstStyle/>
        <a:p>
          <a:endParaRPr lang="es-ES"/>
        </a:p>
      </dgm:t>
    </dgm:pt>
    <dgm:pt modelId="{6A3BCF3D-497B-4694-A72A-C8E734333BD7}" type="sibTrans" cxnId="{E3F3999C-1155-4C95-AEE7-6E339911D8B6}">
      <dgm:prSet/>
      <dgm:spPr/>
      <dgm:t>
        <a:bodyPr/>
        <a:lstStyle/>
        <a:p>
          <a:endParaRPr lang="es-ES"/>
        </a:p>
      </dgm:t>
    </dgm:pt>
    <dgm:pt modelId="{4743D4AC-F8E5-4A7E-BCA7-961AB12CDADF}">
      <dgm:prSet phldrT="[Texto]"/>
      <dgm:spPr/>
      <dgm:t>
        <a:bodyPr/>
        <a:lstStyle/>
        <a:p>
          <a:r>
            <a:rPr lang="es-ES" dirty="0" smtClean="0"/>
            <a:t>Capítulo 85</a:t>
          </a:r>
          <a:endParaRPr lang="es-ES" dirty="0"/>
        </a:p>
      </dgm:t>
    </dgm:pt>
    <dgm:pt modelId="{745F3FB8-7BBF-4C43-B87C-9F7F55683EC2}" type="parTrans" cxnId="{F72DE22C-E92E-4B7A-9954-CB917143F18C}">
      <dgm:prSet/>
      <dgm:spPr/>
      <dgm:t>
        <a:bodyPr/>
        <a:lstStyle/>
        <a:p>
          <a:endParaRPr lang="es-ES"/>
        </a:p>
      </dgm:t>
    </dgm:pt>
    <dgm:pt modelId="{C693FD6A-5904-4BB7-8A5A-13C671100D46}" type="sibTrans" cxnId="{F72DE22C-E92E-4B7A-9954-CB917143F18C}">
      <dgm:prSet/>
      <dgm:spPr/>
      <dgm:t>
        <a:bodyPr/>
        <a:lstStyle/>
        <a:p>
          <a:endParaRPr lang="es-ES"/>
        </a:p>
      </dgm:t>
    </dgm:pt>
    <dgm:pt modelId="{0B07F49C-D1B0-401C-9D45-996E9AAFEEB9}">
      <dgm:prSet phldrT="[Texto]"/>
      <dgm:spPr/>
      <dgm:t>
        <a:bodyPr/>
        <a:lstStyle/>
        <a:p>
          <a:r>
            <a:rPr lang="es-ES" dirty="0" smtClean="0"/>
            <a:t>Partida 85.37</a:t>
          </a:r>
          <a:endParaRPr lang="es-ES" dirty="0"/>
        </a:p>
      </dgm:t>
    </dgm:pt>
    <dgm:pt modelId="{650BDCF8-C632-4B2E-806A-90D1A4A63B3E}" type="parTrans" cxnId="{ECE80B19-874E-48EA-A0B5-3C934439BFB4}">
      <dgm:prSet/>
      <dgm:spPr/>
      <dgm:t>
        <a:bodyPr/>
        <a:lstStyle/>
        <a:p>
          <a:endParaRPr lang="es-ES"/>
        </a:p>
      </dgm:t>
    </dgm:pt>
    <dgm:pt modelId="{9DE172FD-BF5D-4C05-B194-CB255C8273B5}" type="sibTrans" cxnId="{ECE80B19-874E-48EA-A0B5-3C934439BFB4}">
      <dgm:prSet/>
      <dgm:spPr/>
      <dgm:t>
        <a:bodyPr/>
        <a:lstStyle/>
        <a:p>
          <a:endParaRPr lang="es-ES"/>
        </a:p>
      </dgm:t>
    </dgm:pt>
    <dgm:pt modelId="{67129DB9-D9BD-4D54-A9D9-D104A727806B}">
      <dgm:prSet phldrT="[Texto]"/>
      <dgm:spPr/>
      <dgm:t>
        <a:bodyPr/>
        <a:lstStyle/>
        <a:p>
          <a:r>
            <a:rPr lang="es-ES" dirty="0" smtClean="0"/>
            <a:t>Cuadros, paneles, consolas, armarios, para control</a:t>
          </a:r>
          <a:endParaRPr lang="es-ES" dirty="0"/>
        </a:p>
      </dgm:t>
    </dgm:pt>
    <dgm:pt modelId="{4288FFFC-98E3-4091-840B-0171691B6EC0}" type="parTrans" cxnId="{0EE53B28-303A-4B02-A1EC-E826D60BB234}">
      <dgm:prSet/>
      <dgm:spPr/>
      <dgm:t>
        <a:bodyPr/>
        <a:lstStyle/>
        <a:p>
          <a:endParaRPr lang="es-ES"/>
        </a:p>
      </dgm:t>
    </dgm:pt>
    <dgm:pt modelId="{881B59AE-D014-4167-BE22-0EDE193434D2}" type="sibTrans" cxnId="{0EE53B28-303A-4B02-A1EC-E826D60BB234}">
      <dgm:prSet/>
      <dgm:spPr/>
      <dgm:t>
        <a:bodyPr/>
        <a:lstStyle/>
        <a:p>
          <a:endParaRPr lang="es-ES"/>
        </a:p>
      </dgm:t>
    </dgm:pt>
    <dgm:pt modelId="{10A37DEB-CC33-4FBC-9E68-2329A0B7F16F}">
      <dgm:prSet phldrT="[Texto]"/>
      <dgm:spPr/>
      <dgm:t>
        <a:bodyPr/>
        <a:lstStyle/>
        <a:p>
          <a:r>
            <a:rPr lang="es-ES" dirty="0" err="1" smtClean="0"/>
            <a:t>Subpartida</a:t>
          </a:r>
          <a:r>
            <a:rPr lang="es-ES" dirty="0" smtClean="0"/>
            <a:t> 8537.10 .90</a:t>
          </a:r>
          <a:endParaRPr lang="es-ES" dirty="0"/>
        </a:p>
      </dgm:t>
    </dgm:pt>
    <dgm:pt modelId="{D5708403-EE31-4459-9AF2-99D387B523E5}" type="parTrans" cxnId="{D813DA21-1971-485B-84A9-F67E6B31C81D}">
      <dgm:prSet/>
      <dgm:spPr/>
      <dgm:t>
        <a:bodyPr/>
        <a:lstStyle/>
        <a:p>
          <a:endParaRPr lang="es-ES"/>
        </a:p>
      </dgm:t>
    </dgm:pt>
    <dgm:pt modelId="{644135B1-4E15-434D-A524-C5F19D631A0C}" type="sibTrans" cxnId="{D813DA21-1971-485B-84A9-F67E6B31C81D}">
      <dgm:prSet/>
      <dgm:spPr/>
      <dgm:t>
        <a:bodyPr/>
        <a:lstStyle/>
        <a:p>
          <a:endParaRPr lang="es-ES"/>
        </a:p>
      </dgm:t>
    </dgm:pt>
    <dgm:pt modelId="{A618832E-F948-4E97-A2C4-812290934FB9}">
      <dgm:prSet phldrT="[Texto]"/>
      <dgm:spPr/>
      <dgm:t>
        <a:bodyPr/>
        <a:lstStyle/>
        <a:p>
          <a:r>
            <a:rPr lang="es-ES" dirty="0" smtClean="0"/>
            <a:t>Maquinaria, aparatos y material eléctrico y sus partes</a:t>
          </a:r>
          <a:endParaRPr lang="es-ES" dirty="0"/>
        </a:p>
      </dgm:t>
    </dgm:pt>
    <dgm:pt modelId="{F5F8FC1E-0E90-46CE-AB0C-B8B781F56E7F}" type="parTrans" cxnId="{B99EE983-3CC2-4686-A133-320456F148B2}">
      <dgm:prSet/>
      <dgm:spPr/>
      <dgm:t>
        <a:bodyPr/>
        <a:lstStyle/>
        <a:p>
          <a:endParaRPr lang="es-ES"/>
        </a:p>
      </dgm:t>
    </dgm:pt>
    <dgm:pt modelId="{A0438BBC-12C6-4220-A902-00FB3A0A84A2}" type="sibTrans" cxnId="{B99EE983-3CC2-4686-A133-320456F148B2}">
      <dgm:prSet/>
      <dgm:spPr/>
      <dgm:t>
        <a:bodyPr/>
        <a:lstStyle/>
        <a:p>
          <a:endParaRPr lang="es-ES"/>
        </a:p>
      </dgm:t>
    </dgm:pt>
    <dgm:pt modelId="{9B119C1A-1001-451C-B704-43A8CA289551}">
      <dgm:prSet phldrT="[Texto]"/>
      <dgm:spPr/>
      <dgm:t>
        <a:bodyPr/>
        <a:lstStyle/>
        <a:p>
          <a:r>
            <a:rPr lang="es-EC" dirty="0" smtClean="0"/>
            <a:t>	Las demás</a:t>
          </a:r>
          <a:endParaRPr lang="es-ES" dirty="0"/>
        </a:p>
      </dgm:t>
    </dgm:pt>
    <dgm:pt modelId="{D2F35BF9-D860-47A0-94FA-025FEFE08A47}" type="parTrans" cxnId="{941CB2A9-CED2-432E-8A7A-10E1C15FADFF}">
      <dgm:prSet/>
      <dgm:spPr/>
      <dgm:t>
        <a:bodyPr/>
        <a:lstStyle/>
        <a:p>
          <a:endParaRPr lang="es-ES"/>
        </a:p>
      </dgm:t>
    </dgm:pt>
    <dgm:pt modelId="{285F76A0-8887-48A7-AEDD-88CC995EFFBB}" type="sibTrans" cxnId="{941CB2A9-CED2-432E-8A7A-10E1C15FADFF}">
      <dgm:prSet/>
      <dgm:spPr/>
      <dgm:t>
        <a:bodyPr/>
        <a:lstStyle/>
        <a:p>
          <a:endParaRPr lang="es-ES"/>
        </a:p>
      </dgm:t>
    </dgm:pt>
    <dgm:pt modelId="{8F65C59D-C23D-4544-920C-895107372EF2}">
      <dgm:prSet phldrT="[Texto]"/>
      <dgm:spPr/>
      <dgm:t>
        <a:bodyPr/>
        <a:lstStyle/>
        <a:p>
          <a:r>
            <a:rPr lang="es-ES" dirty="0" smtClean="0"/>
            <a:t>Para una tensión inferior o igual a 1000 V.</a:t>
          </a:r>
          <a:endParaRPr lang="es-ES" dirty="0"/>
        </a:p>
      </dgm:t>
    </dgm:pt>
    <dgm:pt modelId="{3791BE6D-B290-4EE9-AF12-8098C29615C4}" type="parTrans" cxnId="{72FEC41B-1EA5-4962-BC80-5D25444E9EB6}">
      <dgm:prSet/>
      <dgm:spPr/>
      <dgm:t>
        <a:bodyPr/>
        <a:lstStyle/>
        <a:p>
          <a:endParaRPr lang="es-ES"/>
        </a:p>
      </dgm:t>
    </dgm:pt>
    <dgm:pt modelId="{B2B06908-E5A3-4349-982B-9EE268F1E63B}" type="sibTrans" cxnId="{72FEC41B-1EA5-4962-BC80-5D25444E9EB6}">
      <dgm:prSet/>
      <dgm:spPr/>
      <dgm:t>
        <a:bodyPr/>
        <a:lstStyle/>
        <a:p>
          <a:endParaRPr lang="es-ES"/>
        </a:p>
      </dgm:t>
    </dgm:pt>
    <dgm:pt modelId="{0D6C9B50-6D5A-4AA0-BB07-8044758E00E0}" type="pres">
      <dgm:prSet presAssocID="{0797E3B2-D7AC-41F7-BF16-A0CABB2C826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4CF6713D-D993-495E-AC46-039CE06B5331}" type="pres">
      <dgm:prSet presAssocID="{2ACB54AB-D09F-40BE-A200-C81C6AC80310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04838C3-D2BD-4178-9F6B-753298FC8111}" type="pres">
      <dgm:prSet presAssocID="{2ACB54AB-D09F-40BE-A200-C81C6AC80310}" presName="childTex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6182E34-BC13-49E5-A315-5B726135B7D0}" type="pres">
      <dgm:prSet presAssocID="{4743D4AC-F8E5-4A7E-BCA7-961AB12CDADF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1605E91-93A4-414E-A08D-900B71F51172}" type="pres">
      <dgm:prSet presAssocID="{4743D4AC-F8E5-4A7E-BCA7-961AB12CDADF}" presName="childTex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7394FB6-F51A-4B90-84F9-433EDDC240F4}" type="pres">
      <dgm:prSet presAssocID="{0B07F49C-D1B0-401C-9D45-996E9AAFEEB9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6F33CBE-281F-4199-9405-406CCEC32044}" type="pres">
      <dgm:prSet presAssocID="{0B07F49C-D1B0-401C-9D45-996E9AAFEEB9}" presName="childTex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5365BF2-BDE2-4E9B-AB0A-A91821D314DE}" type="pres">
      <dgm:prSet presAssocID="{10A37DEB-CC33-4FBC-9E68-2329A0B7F16F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C9FFE8E-539A-4057-9442-D3FDDDEEE826}" type="pres">
      <dgm:prSet presAssocID="{10A37DEB-CC33-4FBC-9E68-2329A0B7F16F}" presName="childTex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6317CE1-0FD8-4A75-B498-10B6A5F17FE0}" type="presOf" srcId="{10A37DEB-CC33-4FBC-9E68-2329A0B7F16F}" destId="{95365BF2-BDE2-4E9B-AB0A-A91821D314DE}" srcOrd="0" destOrd="0" presId="urn:microsoft.com/office/officeart/2005/8/layout/vList2"/>
    <dgm:cxn modelId="{47707FA3-5992-4BD3-BEDE-1844C2690BCA}" type="presOf" srcId="{54925E7D-79ED-484A-9839-93076C327CD7}" destId="{F04838C3-D2BD-4178-9F6B-753298FC8111}" srcOrd="0" destOrd="0" presId="urn:microsoft.com/office/officeart/2005/8/layout/vList2"/>
    <dgm:cxn modelId="{EDEEB66F-D061-4FB3-BF98-ED7CDF6CD44A}" type="presOf" srcId="{A618832E-F948-4E97-A2C4-812290934FB9}" destId="{11605E91-93A4-414E-A08D-900B71F51172}" srcOrd="0" destOrd="0" presId="urn:microsoft.com/office/officeart/2005/8/layout/vList2"/>
    <dgm:cxn modelId="{93735D88-7174-4392-9D8D-96B2B60F6794}" type="presOf" srcId="{0B07F49C-D1B0-401C-9D45-996E9AAFEEB9}" destId="{77394FB6-F51A-4B90-84F9-433EDDC240F4}" srcOrd="0" destOrd="0" presId="urn:microsoft.com/office/officeart/2005/8/layout/vList2"/>
    <dgm:cxn modelId="{D813DA21-1971-485B-84A9-F67E6B31C81D}" srcId="{0797E3B2-D7AC-41F7-BF16-A0CABB2C826A}" destId="{10A37DEB-CC33-4FBC-9E68-2329A0B7F16F}" srcOrd="3" destOrd="0" parTransId="{D5708403-EE31-4459-9AF2-99D387B523E5}" sibTransId="{644135B1-4E15-434D-A524-C5F19D631A0C}"/>
    <dgm:cxn modelId="{4C62A5FF-36CB-4279-8B25-ACB9BD033F6B}" type="presOf" srcId="{0797E3B2-D7AC-41F7-BF16-A0CABB2C826A}" destId="{0D6C9B50-6D5A-4AA0-BB07-8044758E00E0}" srcOrd="0" destOrd="0" presId="urn:microsoft.com/office/officeart/2005/8/layout/vList2"/>
    <dgm:cxn modelId="{374D061F-1663-4748-9B67-6AD0689FDB4F}" type="presOf" srcId="{4743D4AC-F8E5-4A7E-BCA7-961AB12CDADF}" destId="{D6182E34-BC13-49E5-A315-5B726135B7D0}" srcOrd="0" destOrd="0" presId="urn:microsoft.com/office/officeart/2005/8/layout/vList2"/>
    <dgm:cxn modelId="{6D23F320-CBCD-448A-8670-772538819FA1}" type="presOf" srcId="{8F65C59D-C23D-4544-920C-895107372EF2}" destId="{1C9FFE8E-539A-4057-9442-D3FDDDEEE826}" srcOrd="0" destOrd="0" presId="urn:microsoft.com/office/officeart/2005/8/layout/vList2"/>
    <dgm:cxn modelId="{B99EE983-3CC2-4686-A133-320456F148B2}" srcId="{4743D4AC-F8E5-4A7E-BCA7-961AB12CDADF}" destId="{A618832E-F948-4E97-A2C4-812290934FB9}" srcOrd="0" destOrd="0" parTransId="{F5F8FC1E-0E90-46CE-AB0C-B8B781F56E7F}" sibTransId="{A0438BBC-12C6-4220-A902-00FB3A0A84A2}"/>
    <dgm:cxn modelId="{55E54E1D-07F9-4703-B074-374533AF14A5}" srcId="{0797E3B2-D7AC-41F7-BF16-A0CABB2C826A}" destId="{2ACB54AB-D09F-40BE-A200-C81C6AC80310}" srcOrd="0" destOrd="0" parTransId="{56413908-DCB8-462B-9605-80B39B312C8A}" sibTransId="{9C76DBEB-07D6-4BB2-97CC-90C4B40ABDA9}"/>
    <dgm:cxn modelId="{2C62D94E-09B2-4427-954D-B3ED57B9AE06}" type="presOf" srcId="{67129DB9-D9BD-4D54-A9D9-D104A727806B}" destId="{56F33CBE-281F-4199-9405-406CCEC32044}" srcOrd="0" destOrd="0" presId="urn:microsoft.com/office/officeart/2005/8/layout/vList2"/>
    <dgm:cxn modelId="{941CB2A9-CED2-432E-8A7A-10E1C15FADFF}" srcId="{8F65C59D-C23D-4544-920C-895107372EF2}" destId="{9B119C1A-1001-451C-B704-43A8CA289551}" srcOrd="0" destOrd="0" parTransId="{D2F35BF9-D860-47A0-94FA-025FEFE08A47}" sibTransId="{285F76A0-8887-48A7-AEDD-88CC995EFFBB}"/>
    <dgm:cxn modelId="{F72DE22C-E92E-4B7A-9954-CB917143F18C}" srcId="{0797E3B2-D7AC-41F7-BF16-A0CABB2C826A}" destId="{4743D4AC-F8E5-4A7E-BCA7-961AB12CDADF}" srcOrd="1" destOrd="0" parTransId="{745F3FB8-7BBF-4C43-B87C-9F7F55683EC2}" sibTransId="{C693FD6A-5904-4BB7-8A5A-13C671100D46}"/>
    <dgm:cxn modelId="{ECE80B19-874E-48EA-A0B5-3C934439BFB4}" srcId="{0797E3B2-D7AC-41F7-BF16-A0CABB2C826A}" destId="{0B07F49C-D1B0-401C-9D45-996E9AAFEEB9}" srcOrd="2" destOrd="0" parTransId="{650BDCF8-C632-4B2E-806A-90D1A4A63B3E}" sibTransId="{9DE172FD-BF5D-4C05-B194-CB255C8273B5}"/>
    <dgm:cxn modelId="{E3F3999C-1155-4C95-AEE7-6E339911D8B6}" srcId="{2ACB54AB-D09F-40BE-A200-C81C6AC80310}" destId="{54925E7D-79ED-484A-9839-93076C327CD7}" srcOrd="0" destOrd="0" parTransId="{C7200027-6681-400D-A38F-680EE7C58873}" sibTransId="{6A3BCF3D-497B-4694-A72A-C8E734333BD7}"/>
    <dgm:cxn modelId="{E9573F59-0D67-4764-AB4E-EEFAF62F910F}" type="presOf" srcId="{9B119C1A-1001-451C-B704-43A8CA289551}" destId="{1C9FFE8E-539A-4057-9442-D3FDDDEEE826}" srcOrd="0" destOrd="1" presId="urn:microsoft.com/office/officeart/2005/8/layout/vList2"/>
    <dgm:cxn modelId="{0EE53B28-303A-4B02-A1EC-E826D60BB234}" srcId="{0B07F49C-D1B0-401C-9D45-996E9AAFEEB9}" destId="{67129DB9-D9BD-4D54-A9D9-D104A727806B}" srcOrd="0" destOrd="0" parTransId="{4288FFFC-98E3-4091-840B-0171691B6EC0}" sibTransId="{881B59AE-D014-4167-BE22-0EDE193434D2}"/>
    <dgm:cxn modelId="{19E4B5A3-8407-4906-BC9F-2A09F8E1D194}" type="presOf" srcId="{2ACB54AB-D09F-40BE-A200-C81C6AC80310}" destId="{4CF6713D-D993-495E-AC46-039CE06B5331}" srcOrd="0" destOrd="0" presId="urn:microsoft.com/office/officeart/2005/8/layout/vList2"/>
    <dgm:cxn modelId="{72FEC41B-1EA5-4962-BC80-5D25444E9EB6}" srcId="{10A37DEB-CC33-4FBC-9E68-2329A0B7F16F}" destId="{8F65C59D-C23D-4544-920C-895107372EF2}" srcOrd="0" destOrd="0" parTransId="{3791BE6D-B290-4EE9-AF12-8098C29615C4}" sibTransId="{B2B06908-E5A3-4349-982B-9EE268F1E63B}"/>
    <dgm:cxn modelId="{4F36C796-05B7-4BAE-8713-94278E9C7CC9}" type="presParOf" srcId="{0D6C9B50-6D5A-4AA0-BB07-8044758E00E0}" destId="{4CF6713D-D993-495E-AC46-039CE06B5331}" srcOrd="0" destOrd="0" presId="urn:microsoft.com/office/officeart/2005/8/layout/vList2"/>
    <dgm:cxn modelId="{A681CB15-23E7-4590-850A-F99D9A80FD69}" type="presParOf" srcId="{0D6C9B50-6D5A-4AA0-BB07-8044758E00E0}" destId="{F04838C3-D2BD-4178-9F6B-753298FC8111}" srcOrd="1" destOrd="0" presId="urn:microsoft.com/office/officeart/2005/8/layout/vList2"/>
    <dgm:cxn modelId="{2B256CAA-CA8B-4A61-89B4-E1371269654A}" type="presParOf" srcId="{0D6C9B50-6D5A-4AA0-BB07-8044758E00E0}" destId="{D6182E34-BC13-49E5-A315-5B726135B7D0}" srcOrd="2" destOrd="0" presId="urn:microsoft.com/office/officeart/2005/8/layout/vList2"/>
    <dgm:cxn modelId="{ADC13268-66DF-4948-B6DF-52C9E64BEE82}" type="presParOf" srcId="{0D6C9B50-6D5A-4AA0-BB07-8044758E00E0}" destId="{11605E91-93A4-414E-A08D-900B71F51172}" srcOrd="3" destOrd="0" presId="urn:microsoft.com/office/officeart/2005/8/layout/vList2"/>
    <dgm:cxn modelId="{C71D45BD-6179-454B-AB3C-5695084A5999}" type="presParOf" srcId="{0D6C9B50-6D5A-4AA0-BB07-8044758E00E0}" destId="{77394FB6-F51A-4B90-84F9-433EDDC240F4}" srcOrd="4" destOrd="0" presId="urn:microsoft.com/office/officeart/2005/8/layout/vList2"/>
    <dgm:cxn modelId="{86D76CFF-7E82-4755-89FE-1A0B927455D0}" type="presParOf" srcId="{0D6C9B50-6D5A-4AA0-BB07-8044758E00E0}" destId="{56F33CBE-281F-4199-9405-406CCEC32044}" srcOrd="5" destOrd="0" presId="urn:microsoft.com/office/officeart/2005/8/layout/vList2"/>
    <dgm:cxn modelId="{662D103D-622D-455F-9DC6-8535C26A1159}" type="presParOf" srcId="{0D6C9B50-6D5A-4AA0-BB07-8044758E00E0}" destId="{95365BF2-BDE2-4E9B-AB0A-A91821D314DE}" srcOrd="6" destOrd="0" presId="urn:microsoft.com/office/officeart/2005/8/layout/vList2"/>
    <dgm:cxn modelId="{DA99E8A9-5859-41A7-8FE4-030C01F28448}" type="presParOf" srcId="{0D6C9B50-6D5A-4AA0-BB07-8044758E00E0}" destId="{1C9FFE8E-539A-4057-9442-D3FDDDEEE826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8EE3EDD-7B21-4857-B5B6-6850A8169A26}" type="doc">
      <dgm:prSet loTypeId="urn:microsoft.com/office/officeart/2005/8/layout/lProcess1" loCatId="process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F3E87CE9-3B23-47A0-933A-7C0D38BDFD65}">
      <dgm:prSet phldrT="[Texto]" custT="1"/>
      <dgm:spPr>
        <a:xfrm>
          <a:off x="2728" y="394978"/>
          <a:ext cx="1970376" cy="492594"/>
        </a:xfrm>
        <a:gradFill rotWithShape="0">
          <a:gsLst>
            <a:gs pos="0">
              <a:srgbClr val="A5A5A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rgbClr>
            </a:gs>
            <a:gs pos="50000">
              <a:srgbClr val="A5A5A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rgbClr>
            </a:gs>
            <a:gs pos="100000">
              <a:srgbClr val="A5A5A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en-US" sz="1800" b="1" i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GRAN PROYECTO</a:t>
          </a:r>
          <a:endParaRPr lang="es-ES" sz="180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97AC1AAC-4036-4DAB-AB52-7BAE1002FA00}" type="parTrans" cxnId="{91A1962C-57F7-4EEF-A2F2-2FDA47CB3831}">
      <dgm:prSet/>
      <dgm:spPr/>
      <dgm:t>
        <a:bodyPr/>
        <a:lstStyle/>
        <a:p>
          <a:endParaRPr lang="es-ES" sz="105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A7254E1-3B28-4AF3-8CA7-A606E26EABBA}" type="sibTrans" cxnId="{91A1962C-57F7-4EEF-A2F2-2FDA47CB3831}">
      <dgm:prSet/>
      <dgm:spPr/>
      <dgm:t>
        <a:bodyPr/>
        <a:lstStyle/>
        <a:p>
          <a:endParaRPr lang="es-ES" sz="105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C59C7C-425F-4A91-AD9E-C323C9B3690F}">
      <dgm:prSet custT="1"/>
      <dgm:spPr>
        <a:xfrm>
          <a:off x="2248958" y="394978"/>
          <a:ext cx="1970376" cy="492594"/>
        </a:xfrm>
        <a:gradFill rotWithShape="0">
          <a:gsLst>
            <a:gs pos="0">
              <a:srgbClr val="A5A5A5">
                <a:hueOff val="1355300"/>
                <a:satOff val="50000"/>
                <a:lumOff val="-7353"/>
                <a:alphaOff val="0"/>
                <a:lumMod val="110000"/>
                <a:satMod val="105000"/>
                <a:tint val="67000"/>
              </a:srgbClr>
            </a:gs>
            <a:gs pos="50000">
              <a:srgbClr val="A5A5A5">
                <a:hueOff val="1355300"/>
                <a:satOff val="50000"/>
                <a:lumOff val="-7353"/>
                <a:alphaOff val="0"/>
                <a:lumMod val="105000"/>
                <a:satMod val="103000"/>
                <a:tint val="73000"/>
              </a:srgbClr>
            </a:gs>
            <a:gs pos="100000">
              <a:srgbClr val="A5A5A5">
                <a:hueOff val="1355300"/>
                <a:satOff val="50000"/>
                <a:lumOff val="-7353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en-US" sz="1800" b="1" i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DESARROLLO PAÍS</a:t>
          </a:r>
          <a:endParaRPr lang="en-US" sz="1800" b="0" i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672B2F9B-BE5A-49EC-85B8-19314F44F90F}" type="parTrans" cxnId="{CDDEFA8B-3F11-4CA5-A753-3B20C59F682E}">
      <dgm:prSet/>
      <dgm:spPr/>
      <dgm:t>
        <a:bodyPr/>
        <a:lstStyle/>
        <a:p>
          <a:endParaRPr lang="es-ES" sz="105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F9E2331-7F12-447C-BE94-D149BAFD44F0}" type="sibTrans" cxnId="{CDDEFA8B-3F11-4CA5-A753-3B20C59F682E}">
      <dgm:prSet/>
      <dgm:spPr/>
      <dgm:t>
        <a:bodyPr/>
        <a:lstStyle/>
        <a:p>
          <a:endParaRPr lang="es-ES" sz="105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7BAF84-05F5-4429-8AB5-D434819C2FC5}">
      <dgm:prSet phldrT="[Texto]" custT="1"/>
      <dgm:spPr>
        <a:xfrm>
          <a:off x="5211" y="1122053"/>
          <a:ext cx="1970376" cy="492594"/>
        </a:xfrm>
        <a:solidFill>
          <a:srgbClr val="A5A5A5">
            <a:tint val="40000"/>
            <a:alpha val="90000"/>
            <a:hueOff val="0"/>
            <a:satOff val="0"/>
            <a:lumOff val="0"/>
            <a:alphaOff val="0"/>
          </a:srgbClr>
        </a:solidFill>
        <a:ln w="6350" cap="flat" cmpd="sng" algn="ctr">
          <a:solidFill>
            <a:srgbClr val="A5A5A5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es-EC" sz="2000" b="0" i="0" noProof="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Sistema constructivo, software y patentes propios</a:t>
          </a:r>
          <a:endParaRPr lang="es-EC" sz="2000" noProof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FD27B0B6-D020-44D8-B64B-0CC34639551A}" type="parTrans" cxnId="{17D85FD5-BC75-42B0-9496-5B872B8B07A0}">
      <dgm:prSet/>
      <dgm:spPr>
        <a:xfrm rot="5388261">
          <a:off x="930537" y="961711"/>
          <a:ext cx="117240" cy="86203"/>
        </a:xfrm>
        <a:gradFill rotWithShape="0">
          <a:gsLst>
            <a:gs pos="0">
              <a:srgbClr val="A5A5A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rgbClr>
            </a:gs>
            <a:gs pos="50000">
              <a:srgbClr val="A5A5A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rgbClr>
            </a:gs>
            <a:gs pos="100000">
              <a:srgbClr val="A5A5A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</dgm:spPr>
      <dgm:t>
        <a:bodyPr/>
        <a:lstStyle/>
        <a:p>
          <a:endParaRPr lang="es-ES" sz="105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E7B9A8-C73F-4E38-A914-1899301E77DB}" type="sibTrans" cxnId="{17D85FD5-BC75-42B0-9496-5B872B8B07A0}">
      <dgm:prSet/>
      <dgm:spPr/>
      <dgm:t>
        <a:bodyPr/>
        <a:lstStyle/>
        <a:p>
          <a:endParaRPr lang="es-ES" sz="105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FBE1C4-74E9-4031-A08D-9723F17566D0}">
      <dgm:prSet custT="1"/>
      <dgm:spPr>
        <a:xfrm>
          <a:off x="2251440" y="1122053"/>
          <a:ext cx="1970376" cy="492594"/>
        </a:xfrm>
        <a:solidFill>
          <a:srgbClr val="A5A5A5">
            <a:tint val="40000"/>
            <a:alpha val="90000"/>
            <a:hueOff val="1014570"/>
            <a:satOff val="50000"/>
            <a:lumOff val="890"/>
            <a:alphaOff val="0"/>
          </a:srgbClr>
        </a:solidFill>
        <a:ln w="6350" cap="flat" cmpd="sng" algn="ctr">
          <a:solidFill>
            <a:srgbClr val="A5A5A5">
              <a:tint val="40000"/>
              <a:alpha val="90000"/>
              <a:hueOff val="1014570"/>
              <a:satOff val="50000"/>
              <a:lumOff val="89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es-EC" sz="2000" b="0" i="0" noProof="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Plan de </a:t>
          </a:r>
          <a:br>
            <a:rPr lang="es-EC" sz="2000" b="0" i="0" noProof="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</a:br>
          <a:r>
            <a:rPr lang="es-EC" sz="2000" b="0" i="0" noProof="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Consolidación industrial -humana</a:t>
          </a:r>
          <a:endParaRPr lang="es-EC" sz="2000" b="0" i="0" noProof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ED02296B-A9F7-4522-AA1B-12D4FA4F5320}" type="parTrans" cxnId="{6A8A3A0A-5ACA-474B-9C12-BE74FD981D10}">
      <dgm:prSet/>
      <dgm:spPr>
        <a:xfrm rot="5388261">
          <a:off x="3176767" y="961711"/>
          <a:ext cx="117240" cy="86203"/>
        </a:xfrm>
        <a:gradFill rotWithShape="0">
          <a:gsLst>
            <a:gs pos="0">
              <a:srgbClr val="A5A5A5">
                <a:hueOff val="1355300"/>
                <a:satOff val="50000"/>
                <a:lumOff val="-7353"/>
                <a:alphaOff val="0"/>
                <a:lumMod val="110000"/>
                <a:satMod val="105000"/>
                <a:tint val="67000"/>
              </a:srgbClr>
            </a:gs>
            <a:gs pos="50000">
              <a:srgbClr val="A5A5A5">
                <a:hueOff val="1355300"/>
                <a:satOff val="50000"/>
                <a:lumOff val="-7353"/>
                <a:alphaOff val="0"/>
                <a:lumMod val="105000"/>
                <a:satMod val="103000"/>
                <a:tint val="73000"/>
              </a:srgbClr>
            </a:gs>
            <a:gs pos="100000">
              <a:srgbClr val="A5A5A5">
                <a:hueOff val="1355300"/>
                <a:satOff val="50000"/>
                <a:lumOff val="-7353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</dgm:spPr>
      <dgm:t>
        <a:bodyPr/>
        <a:lstStyle/>
        <a:p>
          <a:endParaRPr lang="es-ES" sz="105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3F49A8-7954-4624-BA2D-7308A4A7667E}" type="sibTrans" cxnId="{6A8A3A0A-5ACA-474B-9C12-BE74FD981D10}">
      <dgm:prSet/>
      <dgm:spPr/>
      <dgm:t>
        <a:bodyPr/>
        <a:lstStyle/>
        <a:p>
          <a:endParaRPr lang="es-ES" sz="105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5F0E30-9CC5-4796-B473-5F88C630CC75}">
      <dgm:prSet custT="1"/>
      <dgm:spPr>
        <a:xfrm>
          <a:off x="4522477" y="1122053"/>
          <a:ext cx="1639195" cy="492594"/>
        </a:xfrm>
        <a:solidFill>
          <a:srgbClr val="A5A5A5">
            <a:tint val="40000"/>
            <a:alpha val="90000"/>
            <a:hueOff val="2029141"/>
            <a:satOff val="100000"/>
            <a:lumOff val="1779"/>
            <a:alphaOff val="0"/>
          </a:srgbClr>
        </a:solidFill>
        <a:ln w="6350" cap="flat" cmpd="sng" algn="ctr">
          <a:solidFill>
            <a:srgbClr val="A5A5A5">
              <a:tint val="40000"/>
              <a:alpha val="90000"/>
              <a:hueOff val="2029141"/>
              <a:satOff val="100000"/>
              <a:lumOff val="1779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es-EC" sz="2000" b="0" i="0" noProof="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Compra-venta de acero</a:t>
          </a:r>
          <a:endParaRPr lang="es-EC" sz="2000" b="0" i="0" noProof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2F991125-0706-4342-811E-70054066D772}" type="parTrans" cxnId="{5861A76F-C4CD-4E17-AB62-0B5E54146925}">
      <dgm:prSet/>
      <dgm:spPr>
        <a:xfrm rot="5388448">
          <a:off x="5282233" y="961711"/>
          <a:ext cx="117240" cy="86203"/>
        </a:xfrm>
        <a:gradFill rotWithShape="0">
          <a:gsLst>
            <a:gs pos="0">
              <a:srgbClr val="A5A5A5">
                <a:hueOff val="2710599"/>
                <a:satOff val="100000"/>
                <a:lumOff val="-14706"/>
                <a:alphaOff val="0"/>
                <a:lumMod val="110000"/>
                <a:satMod val="105000"/>
                <a:tint val="67000"/>
              </a:srgbClr>
            </a:gs>
            <a:gs pos="50000">
              <a:srgbClr val="A5A5A5">
                <a:hueOff val="2710599"/>
                <a:satOff val="100000"/>
                <a:lumOff val="-14706"/>
                <a:alphaOff val="0"/>
                <a:lumMod val="105000"/>
                <a:satMod val="103000"/>
                <a:tint val="73000"/>
              </a:srgbClr>
            </a:gs>
            <a:gs pos="100000">
              <a:srgbClr val="A5A5A5">
                <a:hueOff val="2710599"/>
                <a:satOff val="100000"/>
                <a:lumOff val="-14706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</dgm:spPr>
      <dgm:t>
        <a:bodyPr/>
        <a:lstStyle/>
        <a:p>
          <a:endParaRPr lang="es-ES" sz="105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09C095-EA4D-4D37-A307-F0A0EBA03181}" type="sibTrans" cxnId="{5861A76F-C4CD-4E17-AB62-0B5E54146925}">
      <dgm:prSet/>
      <dgm:spPr/>
      <dgm:t>
        <a:bodyPr/>
        <a:lstStyle/>
        <a:p>
          <a:endParaRPr lang="es-ES" sz="105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F0E20C-263D-4B2A-95DC-A5C9B10C2A46}">
      <dgm:prSet custT="1"/>
      <dgm:spPr>
        <a:xfrm>
          <a:off x="4495187" y="394978"/>
          <a:ext cx="1688888" cy="492594"/>
        </a:xfrm>
        <a:gradFill rotWithShape="0">
          <a:gsLst>
            <a:gs pos="0">
              <a:srgbClr val="A5A5A5">
                <a:hueOff val="2710599"/>
                <a:satOff val="100000"/>
                <a:lumOff val="-14706"/>
                <a:alphaOff val="0"/>
                <a:lumMod val="110000"/>
                <a:satMod val="105000"/>
                <a:tint val="67000"/>
              </a:srgbClr>
            </a:gs>
            <a:gs pos="50000">
              <a:srgbClr val="A5A5A5">
                <a:hueOff val="2710599"/>
                <a:satOff val="100000"/>
                <a:lumOff val="-14706"/>
                <a:alphaOff val="0"/>
                <a:lumMod val="105000"/>
                <a:satMod val="103000"/>
                <a:tint val="73000"/>
              </a:srgbClr>
            </a:gs>
            <a:gs pos="100000">
              <a:srgbClr val="A5A5A5">
                <a:hueOff val="2710599"/>
                <a:satOff val="100000"/>
                <a:lumOff val="-14706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en-US" sz="1800" b="1" i="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TRADING DE ACERO</a:t>
          </a:r>
          <a:endParaRPr lang="en-US" sz="1800" b="0" i="0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56EFED37-3ABC-410D-B367-D3F3CD60A795}" type="parTrans" cxnId="{AA146AAF-A505-415E-93AA-5E69AB555142}">
      <dgm:prSet/>
      <dgm:spPr/>
      <dgm:t>
        <a:bodyPr/>
        <a:lstStyle/>
        <a:p>
          <a:endParaRPr lang="es-ES" sz="105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66EAD4-8EEA-4F21-915A-5E436C7F49EB}" type="sibTrans" cxnId="{AA146AAF-A505-415E-93AA-5E69AB555142}">
      <dgm:prSet/>
      <dgm:spPr/>
      <dgm:t>
        <a:bodyPr/>
        <a:lstStyle/>
        <a:p>
          <a:endParaRPr lang="es-ES" sz="105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8D609B-8D91-4AC5-956D-485E417DB2C6}" type="pres">
      <dgm:prSet presAssocID="{38EE3EDD-7B21-4857-B5B6-6850A8169A2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E97F837-480D-44CF-AEC0-EA082CFE7972}" type="pres">
      <dgm:prSet presAssocID="{F3E87CE9-3B23-47A0-933A-7C0D38BDFD65}" presName="vertFlow" presStyleCnt="0"/>
      <dgm:spPr/>
    </dgm:pt>
    <dgm:pt modelId="{3EF5D98F-1493-4CAA-9037-191A9DD9B52D}" type="pres">
      <dgm:prSet presAssocID="{F3E87CE9-3B23-47A0-933A-7C0D38BDFD65}" presName="header" presStyleLbl="node1" presStyleIdx="0" presStyleCnt="3" custLinFactY="-47969" custLinFactNeighborX="-5" custLinFactNeighborY="-100000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ES"/>
        </a:p>
      </dgm:t>
    </dgm:pt>
    <dgm:pt modelId="{6D2C4472-92CC-4691-9417-447C3DBFEFFE}" type="pres">
      <dgm:prSet presAssocID="{FD27B0B6-D020-44D8-B64B-0CC34639551A}" presName="parTrans" presStyleLbl="sibTrans2D1" presStyleIdx="0" presStyleCnt="3"/>
      <dgm:spPr>
        <a:prstGeom prst="rightArrow">
          <a:avLst>
            <a:gd name="adj1" fmla="val 66700"/>
            <a:gd name="adj2" fmla="val 50000"/>
          </a:avLst>
        </a:prstGeom>
      </dgm:spPr>
      <dgm:t>
        <a:bodyPr/>
        <a:lstStyle/>
        <a:p>
          <a:endParaRPr lang="es-ES"/>
        </a:p>
      </dgm:t>
    </dgm:pt>
    <dgm:pt modelId="{33A989A1-A3A2-4F76-A918-B00E70C2A819}" type="pres">
      <dgm:prSet presAssocID="{2C7BAF84-05F5-4429-8AB5-D434819C2FC5}" presName="child" presStyleLbl="alignAccFollowNode1" presStyleIdx="0" presStyleCnt="3" custScaleY="250278" custLinFactNeighborX="126" custLinFactNeighborY="36003">
        <dgm:presLayoutVars>
          <dgm:chMax val="0"/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ES"/>
        </a:p>
      </dgm:t>
    </dgm:pt>
    <dgm:pt modelId="{967B42AD-5752-4B3C-930D-22F086140E87}" type="pres">
      <dgm:prSet presAssocID="{F3E87CE9-3B23-47A0-933A-7C0D38BDFD65}" presName="hSp" presStyleCnt="0"/>
      <dgm:spPr/>
    </dgm:pt>
    <dgm:pt modelId="{34101447-6DC5-47BA-A5E8-16F8E56C3877}" type="pres">
      <dgm:prSet presAssocID="{CAC59C7C-425F-4A91-AD9E-C323C9B3690F}" presName="vertFlow" presStyleCnt="0"/>
      <dgm:spPr/>
    </dgm:pt>
    <dgm:pt modelId="{A7FB227E-9B1F-4DD0-946D-4A46EC18E958}" type="pres">
      <dgm:prSet presAssocID="{CAC59C7C-425F-4A91-AD9E-C323C9B3690F}" presName="header" presStyleLbl="node1" presStyleIdx="1" presStyleCnt="3" custLinFactY="-47969" custLinFactNeighborX="-5" custLinFactNeighborY="-100000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ES"/>
        </a:p>
      </dgm:t>
    </dgm:pt>
    <dgm:pt modelId="{DE3B9F30-5E66-4D82-B182-27EE34E58C0A}" type="pres">
      <dgm:prSet presAssocID="{ED02296B-A9F7-4522-AA1B-12D4FA4F5320}" presName="parTrans" presStyleLbl="sibTrans2D1" presStyleIdx="1" presStyleCnt="3"/>
      <dgm:spPr>
        <a:prstGeom prst="rightArrow">
          <a:avLst>
            <a:gd name="adj1" fmla="val 66700"/>
            <a:gd name="adj2" fmla="val 50000"/>
          </a:avLst>
        </a:prstGeom>
      </dgm:spPr>
      <dgm:t>
        <a:bodyPr/>
        <a:lstStyle/>
        <a:p>
          <a:endParaRPr lang="es-ES"/>
        </a:p>
      </dgm:t>
    </dgm:pt>
    <dgm:pt modelId="{CCF98830-BE34-4C78-A909-A808A6C8CE1D}" type="pres">
      <dgm:prSet presAssocID="{64FBE1C4-74E9-4031-A08D-9723F17566D0}" presName="child" presStyleLbl="alignAccFollowNode1" presStyleIdx="1" presStyleCnt="3" custScaleY="250278" custLinFactNeighborX="126" custLinFactNeighborY="36003">
        <dgm:presLayoutVars>
          <dgm:chMax val="0"/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ES"/>
        </a:p>
      </dgm:t>
    </dgm:pt>
    <dgm:pt modelId="{940BC597-3541-4CB3-8D2D-D575D4E8B0F5}" type="pres">
      <dgm:prSet presAssocID="{CAC59C7C-425F-4A91-AD9E-C323C9B3690F}" presName="hSp" presStyleCnt="0"/>
      <dgm:spPr/>
    </dgm:pt>
    <dgm:pt modelId="{909B1134-58F5-446C-B10C-9D32B2FFAC58}" type="pres">
      <dgm:prSet presAssocID="{0AF0E20C-263D-4B2A-95DC-A5C9B10C2A46}" presName="vertFlow" presStyleCnt="0"/>
      <dgm:spPr/>
    </dgm:pt>
    <dgm:pt modelId="{5CF1C5EE-19DF-4F80-91AF-1237E0DDDA9D}" type="pres">
      <dgm:prSet presAssocID="{0AF0E20C-263D-4B2A-95DC-A5C9B10C2A46}" presName="header" presStyleLbl="node1" presStyleIdx="2" presStyleCnt="3" custScaleX="85714" custLinFactY="-47969" custLinFactNeighborX="-5" custLinFactNeighborY="-100000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ES"/>
        </a:p>
      </dgm:t>
    </dgm:pt>
    <dgm:pt modelId="{6372CAB7-C22E-4968-9AB6-91A34C250D7C}" type="pres">
      <dgm:prSet presAssocID="{2F991125-0706-4342-811E-70054066D772}" presName="parTrans" presStyleLbl="sibTrans2D1" presStyleIdx="2" presStyleCnt="3"/>
      <dgm:spPr>
        <a:prstGeom prst="rightArrow">
          <a:avLst>
            <a:gd name="adj1" fmla="val 66700"/>
            <a:gd name="adj2" fmla="val 50000"/>
          </a:avLst>
        </a:prstGeom>
      </dgm:spPr>
      <dgm:t>
        <a:bodyPr/>
        <a:lstStyle/>
        <a:p>
          <a:endParaRPr lang="es-ES"/>
        </a:p>
      </dgm:t>
    </dgm:pt>
    <dgm:pt modelId="{D4A705DC-2CC8-4AAA-980E-16B79A72A2C8}" type="pres">
      <dgm:prSet presAssocID="{485F0E30-9CC5-4796-B473-5F88C630CC75}" presName="child" presStyleLbl="alignAccFollowNode1" presStyleIdx="2" presStyleCnt="3" custScaleX="83192" custScaleY="250278" custLinFactNeighborX="124" custLinFactNeighborY="36003">
        <dgm:presLayoutVars>
          <dgm:chMax val="0"/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ES"/>
        </a:p>
      </dgm:t>
    </dgm:pt>
  </dgm:ptLst>
  <dgm:cxnLst>
    <dgm:cxn modelId="{91A1962C-57F7-4EEF-A2F2-2FDA47CB3831}" srcId="{38EE3EDD-7B21-4857-B5B6-6850A8169A26}" destId="{F3E87CE9-3B23-47A0-933A-7C0D38BDFD65}" srcOrd="0" destOrd="0" parTransId="{97AC1AAC-4036-4DAB-AB52-7BAE1002FA00}" sibTransId="{BA7254E1-3B28-4AF3-8CA7-A606E26EABBA}"/>
    <dgm:cxn modelId="{CDDEFA8B-3F11-4CA5-A753-3B20C59F682E}" srcId="{38EE3EDD-7B21-4857-B5B6-6850A8169A26}" destId="{CAC59C7C-425F-4A91-AD9E-C323C9B3690F}" srcOrd="1" destOrd="0" parTransId="{672B2F9B-BE5A-49EC-85B8-19314F44F90F}" sibTransId="{1F9E2331-7F12-447C-BE94-D149BAFD44F0}"/>
    <dgm:cxn modelId="{256DDB31-D084-4D06-8DEE-DDFD86A3D677}" type="presOf" srcId="{38EE3EDD-7B21-4857-B5B6-6850A8169A26}" destId="{8F8D609B-8D91-4AC5-956D-485E417DB2C6}" srcOrd="0" destOrd="0" presId="urn:microsoft.com/office/officeart/2005/8/layout/lProcess1"/>
    <dgm:cxn modelId="{F7749AC5-48DA-42E2-8191-7C16133635EF}" type="presOf" srcId="{0AF0E20C-263D-4B2A-95DC-A5C9B10C2A46}" destId="{5CF1C5EE-19DF-4F80-91AF-1237E0DDDA9D}" srcOrd="0" destOrd="0" presId="urn:microsoft.com/office/officeart/2005/8/layout/lProcess1"/>
    <dgm:cxn modelId="{F49F740D-E039-4BE4-8F02-ADEA1441650F}" type="presOf" srcId="{485F0E30-9CC5-4796-B473-5F88C630CC75}" destId="{D4A705DC-2CC8-4AAA-980E-16B79A72A2C8}" srcOrd="0" destOrd="0" presId="urn:microsoft.com/office/officeart/2005/8/layout/lProcess1"/>
    <dgm:cxn modelId="{17D85FD5-BC75-42B0-9496-5B872B8B07A0}" srcId="{F3E87CE9-3B23-47A0-933A-7C0D38BDFD65}" destId="{2C7BAF84-05F5-4429-8AB5-D434819C2FC5}" srcOrd="0" destOrd="0" parTransId="{FD27B0B6-D020-44D8-B64B-0CC34639551A}" sibTransId="{5EE7B9A8-C73F-4E38-A914-1899301E77DB}"/>
    <dgm:cxn modelId="{AA146AAF-A505-415E-93AA-5E69AB555142}" srcId="{38EE3EDD-7B21-4857-B5B6-6850A8169A26}" destId="{0AF0E20C-263D-4B2A-95DC-A5C9B10C2A46}" srcOrd="2" destOrd="0" parTransId="{56EFED37-3ABC-410D-B367-D3F3CD60A795}" sibTransId="{A866EAD4-8EEA-4F21-915A-5E436C7F49EB}"/>
    <dgm:cxn modelId="{E87B463B-31E8-442D-A4EF-BDA5732C132D}" type="presOf" srcId="{2F991125-0706-4342-811E-70054066D772}" destId="{6372CAB7-C22E-4968-9AB6-91A34C250D7C}" srcOrd="0" destOrd="0" presId="urn:microsoft.com/office/officeart/2005/8/layout/lProcess1"/>
    <dgm:cxn modelId="{E8C4F2C6-114C-4D05-910C-E3B5EA95C980}" type="presOf" srcId="{64FBE1C4-74E9-4031-A08D-9723F17566D0}" destId="{CCF98830-BE34-4C78-A909-A808A6C8CE1D}" srcOrd="0" destOrd="0" presId="urn:microsoft.com/office/officeart/2005/8/layout/lProcess1"/>
    <dgm:cxn modelId="{9AAF39EA-965F-403D-8B2B-5AA3AFA0EED9}" type="presOf" srcId="{CAC59C7C-425F-4A91-AD9E-C323C9B3690F}" destId="{A7FB227E-9B1F-4DD0-946D-4A46EC18E958}" srcOrd="0" destOrd="0" presId="urn:microsoft.com/office/officeart/2005/8/layout/lProcess1"/>
    <dgm:cxn modelId="{5861A76F-C4CD-4E17-AB62-0B5E54146925}" srcId="{0AF0E20C-263D-4B2A-95DC-A5C9B10C2A46}" destId="{485F0E30-9CC5-4796-B473-5F88C630CC75}" srcOrd="0" destOrd="0" parTransId="{2F991125-0706-4342-811E-70054066D772}" sibTransId="{EE09C095-EA4D-4D37-A307-F0A0EBA03181}"/>
    <dgm:cxn modelId="{6A8A3A0A-5ACA-474B-9C12-BE74FD981D10}" srcId="{CAC59C7C-425F-4A91-AD9E-C323C9B3690F}" destId="{64FBE1C4-74E9-4031-A08D-9723F17566D0}" srcOrd="0" destOrd="0" parTransId="{ED02296B-A9F7-4522-AA1B-12D4FA4F5320}" sibTransId="{5F3F49A8-7954-4624-BA2D-7308A4A7667E}"/>
    <dgm:cxn modelId="{ACFF063B-CEE1-475F-82CB-27CA06B5FACC}" type="presOf" srcId="{F3E87CE9-3B23-47A0-933A-7C0D38BDFD65}" destId="{3EF5D98F-1493-4CAA-9037-191A9DD9B52D}" srcOrd="0" destOrd="0" presId="urn:microsoft.com/office/officeart/2005/8/layout/lProcess1"/>
    <dgm:cxn modelId="{1455228B-A69F-472B-96B2-5D953FDAA801}" type="presOf" srcId="{FD27B0B6-D020-44D8-B64B-0CC34639551A}" destId="{6D2C4472-92CC-4691-9417-447C3DBFEFFE}" srcOrd="0" destOrd="0" presId="urn:microsoft.com/office/officeart/2005/8/layout/lProcess1"/>
    <dgm:cxn modelId="{7A155CA7-6910-4ED5-BBE6-83602A49C195}" type="presOf" srcId="{ED02296B-A9F7-4522-AA1B-12D4FA4F5320}" destId="{DE3B9F30-5E66-4D82-B182-27EE34E58C0A}" srcOrd="0" destOrd="0" presId="urn:microsoft.com/office/officeart/2005/8/layout/lProcess1"/>
    <dgm:cxn modelId="{EBE43AB0-8834-4D2D-8401-287005A0A3D2}" type="presOf" srcId="{2C7BAF84-05F5-4429-8AB5-D434819C2FC5}" destId="{33A989A1-A3A2-4F76-A918-B00E70C2A819}" srcOrd="0" destOrd="0" presId="urn:microsoft.com/office/officeart/2005/8/layout/lProcess1"/>
    <dgm:cxn modelId="{8FB31405-F51B-471B-B723-8501D0B7B3BD}" type="presParOf" srcId="{8F8D609B-8D91-4AC5-956D-485E417DB2C6}" destId="{BE97F837-480D-44CF-AEC0-EA082CFE7972}" srcOrd="0" destOrd="0" presId="urn:microsoft.com/office/officeart/2005/8/layout/lProcess1"/>
    <dgm:cxn modelId="{FAAB2591-E844-47A4-B843-25C9EAA7409B}" type="presParOf" srcId="{BE97F837-480D-44CF-AEC0-EA082CFE7972}" destId="{3EF5D98F-1493-4CAA-9037-191A9DD9B52D}" srcOrd="0" destOrd="0" presId="urn:microsoft.com/office/officeart/2005/8/layout/lProcess1"/>
    <dgm:cxn modelId="{2C4B4ECE-8592-4E64-B035-E86621F89C43}" type="presParOf" srcId="{BE97F837-480D-44CF-AEC0-EA082CFE7972}" destId="{6D2C4472-92CC-4691-9417-447C3DBFEFFE}" srcOrd="1" destOrd="0" presId="urn:microsoft.com/office/officeart/2005/8/layout/lProcess1"/>
    <dgm:cxn modelId="{2D7EEEBA-0262-4EC9-B2FD-A09DC7508BF2}" type="presParOf" srcId="{BE97F837-480D-44CF-AEC0-EA082CFE7972}" destId="{33A989A1-A3A2-4F76-A918-B00E70C2A819}" srcOrd="2" destOrd="0" presId="urn:microsoft.com/office/officeart/2005/8/layout/lProcess1"/>
    <dgm:cxn modelId="{58C734D6-74C5-4497-A6AE-45887BC02B34}" type="presParOf" srcId="{8F8D609B-8D91-4AC5-956D-485E417DB2C6}" destId="{967B42AD-5752-4B3C-930D-22F086140E87}" srcOrd="1" destOrd="0" presId="urn:microsoft.com/office/officeart/2005/8/layout/lProcess1"/>
    <dgm:cxn modelId="{8C6461DE-A432-4B24-B1C1-6F9D122542CC}" type="presParOf" srcId="{8F8D609B-8D91-4AC5-956D-485E417DB2C6}" destId="{34101447-6DC5-47BA-A5E8-16F8E56C3877}" srcOrd="2" destOrd="0" presId="urn:microsoft.com/office/officeart/2005/8/layout/lProcess1"/>
    <dgm:cxn modelId="{B7E74F99-D7B7-4F9F-B607-4948B8364203}" type="presParOf" srcId="{34101447-6DC5-47BA-A5E8-16F8E56C3877}" destId="{A7FB227E-9B1F-4DD0-946D-4A46EC18E958}" srcOrd="0" destOrd="0" presId="urn:microsoft.com/office/officeart/2005/8/layout/lProcess1"/>
    <dgm:cxn modelId="{DF1F9A57-E09B-4D76-8491-96907E72A92B}" type="presParOf" srcId="{34101447-6DC5-47BA-A5E8-16F8E56C3877}" destId="{DE3B9F30-5E66-4D82-B182-27EE34E58C0A}" srcOrd="1" destOrd="0" presId="urn:microsoft.com/office/officeart/2005/8/layout/lProcess1"/>
    <dgm:cxn modelId="{17300836-8AFD-4EB5-9FBA-4606FB0A765E}" type="presParOf" srcId="{34101447-6DC5-47BA-A5E8-16F8E56C3877}" destId="{CCF98830-BE34-4C78-A909-A808A6C8CE1D}" srcOrd="2" destOrd="0" presId="urn:microsoft.com/office/officeart/2005/8/layout/lProcess1"/>
    <dgm:cxn modelId="{9D283463-460E-4B44-A845-9D6414C52199}" type="presParOf" srcId="{8F8D609B-8D91-4AC5-956D-485E417DB2C6}" destId="{940BC597-3541-4CB3-8D2D-D575D4E8B0F5}" srcOrd="3" destOrd="0" presId="urn:microsoft.com/office/officeart/2005/8/layout/lProcess1"/>
    <dgm:cxn modelId="{930D88DA-CA27-4E96-8F43-076E5F8DA56D}" type="presParOf" srcId="{8F8D609B-8D91-4AC5-956D-485E417DB2C6}" destId="{909B1134-58F5-446C-B10C-9D32B2FFAC58}" srcOrd="4" destOrd="0" presId="urn:microsoft.com/office/officeart/2005/8/layout/lProcess1"/>
    <dgm:cxn modelId="{B44F7C70-4FA1-43F5-94BC-40C81BEFD0E8}" type="presParOf" srcId="{909B1134-58F5-446C-B10C-9D32B2FFAC58}" destId="{5CF1C5EE-19DF-4F80-91AF-1237E0DDDA9D}" srcOrd="0" destOrd="0" presId="urn:microsoft.com/office/officeart/2005/8/layout/lProcess1"/>
    <dgm:cxn modelId="{B53BB39C-4FFA-478C-9351-F3A875FBC1A1}" type="presParOf" srcId="{909B1134-58F5-446C-B10C-9D32B2FFAC58}" destId="{6372CAB7-C22E-4968-9AB6-91A34C250D7C}" srcOrd="1" destOrd="0" presId="urn:microsoft.com/office/officeart/2005/8/layout/lProcess1"/>
    <dgm:cxn modelId="{28FC57FB-0288-46B5-86A2-11B33E6CF56F}" type="presParOf" srcId="{909B1134-58F5-446C-B10C-9D32B2FFAC58}" destId="{D4A705DC-2CC8-4AAA-980E-16B79A72A2C8}" srcOrd="2" destOrd="0" presId="urn:microsoft.com/office/officeart/2005/8/layout/lProcess1"/>
  </dgm:cxnLst>
  <dgm:bg/>
  <dgm:whole>
    <a:ln>
      <a:solidFill>
        <a:schemeClr val="accent2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B8A0D4C-D123-4A60-96C6-10559F90449E}" type="doc">
      <dgm:prSet loTypeId="urn:microsoft.com/office/officeart/2005/8/layout/matrix3" loCatId="matrix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AD1CDB9C-BB10-4F62-8FFA-A44E503DA751}">
      <dgm:prSet phldrT="[Texto]" custT="1"/>
      <dgm:spPr>
        <a:xfrm>
          <a:off x="758938" y="480190"/>
          <a:ext cx="1971307" cy="1971307"/>
        </a:xfrm>
        <a:gradFill rotWithShape="0">
          <a:gsLst>
            <a:gs pos="0">
              <a:srgbClr val="FFC000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rgbClr>
            </a:gs>
            <a:gs pos="50000">
              <a:srgbClr val="FFC000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rgbClr>
            </a:gs>
            <a:gs pos="100000">
              <a:srgbClr val="FFC000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endParaRPr lang="es-ES" sz="1600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B037B3F8-8D82-4B38-B67E-413A91CB6C55}" type="parTrans" cxnId="{2C3F0A31-B57B-43C1-BD72-24C0AF18A82B}">
      <dgm:prSet/>
      <dgm:spPr/>
      <dgm:t>
        <a:bodyPr/>
        <a:lstStyle/>
        <a:p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2690CBF-8237-4EFD-B0F7-E526C6553F86}" type="sibTrans" cxnId="{2C3F0A31-B57B-43C1-BD72-24C0AF18A82B}">
      <dgm:prSet/>
      <dgm:spPr/>
      <dgm:t>
        <a:bodyPr/>
        <a:lstStyle/>
        <a:p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734513-E67E-4777-8C28-E63DC1CD3D0B}">
      <dgm:prSet phldrT="[Texto]" custT="1"/>
      <dgm:spPr>
        <a:xfrm>
          <a:off x="2881884" y="480190"/>
          <a:ext cx="1971307" cy="1971307"/>
        </a:xfrm>
        <a:gradFill rotWithShape="0">
          <a:gsLst>
            <a:gs pos="0">
              <a:srgbClr val="FFC000">
                <a:hueOff val="3465231"/>
                <a:satOff val="-15989"/>
                <a:lumOff val="588"/>
                <a:alphaOff val="0"/>
                <a:lumMod val="110000"/>
                <a:satMod val="105000"/>
                <a:tint val="67000"/>
              </a:srgbClr>
            </a:gs>
            <a:gs pos="50000">
              <a:srgbClr val="FFC000">
                <a:hueOff val="3465231"/>
                <a:satOff val="-15989"/>
                <a:lumOff val="588"/>
                <a:alphaOff val="0"/>
                <a:lumMod val="105000"/>
                <a:satMod val="103000"/>
                <a:tint val="73000"/>
              </a:srgbClr>
            </a:gs>
            <a:gs pos="100000">
              <a:srgbClr val="FFC000">
                <a:hueOff val="3465231"/>
                <a:satOff val="-15989"/>
                <a:lumOff val="588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endParaRPr lang="es-ES" sz="1600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1DC54E93-1DFD-41F7-842F-D338249E5B1A}" type="parTrans" cxnId="{7932F901-D2C0-466F-BF25-AEBEE3238B3B}">
      <dgm:prSet/>
      <dgm:spPr/>
      <dgm:t>
        <a:bodyPr/>
        <a:lstStyle/>
        <a:p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6CE703-C1AF-4D4C-AB7C-F3F8DDA20425}" type="sibTrans" cxnId="{7932F901-D2C0-466F-BF25-AEBEE3238B3B}">
      <dgm:prSet/>
      <dgm:spPr/>
      <dgm:t>
        <a:bodyPr/>
        <a:lstStyle/>
        <a:p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F7E3783-2360-4660-AFEB-C1C1CC5F09A6}">
      <dgm:prSet phldrT="[Texto]" custT="1"/>
      <dgm:spPr>
        <a:xfrm>
          <a:off x="758938" y="2603136"/>
          <a:ext cx="1971307" cy="1971307"/>
        </a:xfrm>
        <a:gradFill rotWithShape="0">
          <a:gsLst>
            <a:gs pos="0">
              <a:srgbClr val="FFC000">
                <a:hueOff val="6930461"/>
                <a:satOff val="-31979"/>
                <a:lumOff val="1177"/>
                <a:alphaOff val="0"/>
                <a:lumMod val="110000"/>
                <a:satMod val="105000"/>
                <a:tint val="67000"/>
              </a:srgbClr>
            </a:gs>
            <a:gs pos="50000">
              <a:srgbClr val="FFC000">
                <a:hueOff val="6930461"/>
                <a:satOff val="-31979"/>
                <a:lumOff val="1177"/>
                <a:alphaOff val="0"/>
                <a:lumMod val="105000"/>
                <a:satMod val="103000"/>
                <a:tint val="73000"/>
              </a:srgbClr>
            </a:gs>
            <a:gs pos="100000">
              <a:srgbClr val="FFC000">
                <a:hueOff val="6930461"/>
                <a:satOff val="-31979"/>
                <a:lumOff val="1177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endParaRPr lang="es-ES" sz="1600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07D4257C-2F90-4CD9-AA65-458803DFEEA6}" type="parTrans" cxnId="{6C83C2A3-FEB2-460D-8ACE-18FA7F01050E}">
      <dgm:prSet/>
      <dgm:spPr/>
      <dgm:t>
        <a:bodyPr/>
        <a:lstStyle/>
        <a:p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46DF93-FBE8-451E-9E3D-52E598000CF7}" type="sibTrans" cxnId="{6C83C2A3-FEB2-460D-8ACE-18FA7F01050E}">
      <dgm:prSet/>
      <dgm:spPr/>
      <dgm:t>
        <a:bodyPr/>
        <a:lstStyle/>
        <a:p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0C4FE2-5901-4256-AD21-96AF4AFA885E}">
      <dgm:prSet phldrT="[Texto]" custT="1"/>
      <dgm:spPr>
        <a:xfrm>
          <a:off x="2881884" y="2603136"/>
          <a:ext cx="1971307" cy="1971307"/>
        </a:xfrm>
        <a:gradFill rotWithShape="0">
          <a:gsLst>
            <a:gs pos="0">
              <a:srgbClr val="FFC000">
                <a:hueOff val="10395692"/>
                <a:satOff val="-47968"/>
                <a:lumOff val="1765"/>
                <a:alphaOff val="0"/>
                <a:lumMod val="110000"/>
                <a:satMod val="105000"/>
                <a:tint val="67000"/>
              </a:srgbClr>
            </a:gs>
            <a:gs pos="50000">
              <a:srgbClr val="FFC000">
                <a:hueOff val="10395692"/>
                <a:satOff val="-47968"/>
                <a:lumOff val="1765"/>
                <a:alphaOff val="0"/>
                <a:lumMod val="105000"/>
                <a:satMod val="103000"/>
                <a:tint val="73000"/>
              </a:srgbClr>
            </a:gs>
            <a:gs pos="100000">
              <a:srgbClr val="FFC000">
                <a:hueOff val="10395692"/>
                <a:satOff val="-47968"/>
                <a:lumOff val="1765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es-ES" sz="16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endParaRPr lang="es-ES" sz="1600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E53AFF41-BE15-4198-8355-20D435C277EB}" type="parTrans" cxnId="{479B4455-1C49-4C3C-BF98-58D6CB61F680}">
      <dgm:prSet/>
      <dgm:spPr/>
      <dgm:t>
        <a:bodyPr/>
        <a:lstStyle/>
        <a:p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76C6BF-B5AC-4514-ADF5-2AB7B75CEE2B}" type="sibTrans" cxnId="{479B4455-1C49-4C3C-BF98-58D6CB61F680}">
      <dgm:prSet/>
      <dgm:spPr/>
      <dgm:t>
        <a:bodyPr/>
        <a:lstStyle/>
        <a:p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19F8EB-040D-4B25-85CB-B5980FD0BE95}">
      <dgm:prSet phldrT="[Texto]" custT="1"/>
      <dgm:spPr>
        <a:xfrm>
          <a:off x="758938" y="2603136"/>
          <a:ext cx="1971307" cy="1971307"/>
        </a:xfrm>
        <a:gradFill rotWithShape="0">
          <a:gsLst>
            <a:gs pos="0">
              <a:srgbClr val="FFC000">
                <a:hueOff val="6930461"/>
                <a:satOff val="-31979"/>
                <a:lumOff val="1177"/>
                <a:alphaOff val="0"/>
                <a:lumMod val="110000"/>
                <a:satMod val="105000"/>
                <a:tint val="67000"/>
              </a:srgbClr>
            </a:gs>
            <a:gs pos="50000">
              <a:srgbClr val="FFC000">
                <a:hueOff val="6930461"/>
                <a:satOff val="-31979"/>
                <a:lumOff val="1177"/>
                <a:alphaOff val="0"/>
                <a:lumMod val="105000"/>
                <a:satMod val="103000"/>
                <a:tint val="73000"/>
              </a:srgbClr>
            </a:gs>
            <a:gs pos="100000">
              <a:srgbClr val="FFC000">
                <a:hueOff val="6930461"/>
                <a:satOff val="-31979"/>
                <a:lumOff val="1177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es-ES" sz="16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Acuerdo con la UE</a:t>
          </a:r>
        </a:p>
      </dgm:t>
    </dgm:pt>
    <dgm:pt modelId="{DA00F3B0-539C-4B15-AC2B-0A4EF30232F0}" type="parTrans" cxnId="{0132914A-25DE-49B3-BBE1-355DE27F405F}">
      <dgm:prSet/>
      <dgm:spPr/>
      <dgm:t>
        <a:bodyPr/>
        <a:lstStyle/>
        <a:p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2661B1-8E9A-4202-8E1E-BEE86BB7A8C5}" type="sibTrans" cxnId="{0132914A-25DE-49B3-BBE1-355DE27F405F}">
      <dgm:prSet/>
      <dgm:spPr/>
      <dgm:t>
        <a:bodyPr/>
        <a:lstStyle/>
        <a:p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B7747C-5BEA-4184-AD69-F5187ECC9EF6}">
      <dgm:prSet phldrT="[Texto]" custT="1"/>
      <dgm:spPr>
        <a:xfrm>
          <a:off x="2881884" y="480190"/>
          <a:ext cx="1971307" cy="1971307"/>
        </a:xfrm>
        <a:gradFill rotWithShape="0">
          <a:gsLst>
            <a:gs pos="0">
              <a:srgbClr val="FFC000">
                <a:hueOff val="3465231"/>
                <a:satOff val="-15989"/>
                <a:lumOff val="588"/>
                <a:alphaOff val="0"/>
                <a:lumMod val="110000"/>
                <a:satMod val="105000"/>
                <a:tint val="67000"/>
              </a:srgbClr>
            </a:gs>
            <a:gs pos="50000">
              <a:srgbClr val="FFC000">
                <a:hueOff val="3465231"/>
                <a:satOff val="-15989"/>
                <a:lumOff val="588"/>
                <a:alphaOff val="0"/>
                <a:lumMod val="105000"/>
                <a:satMod val="103000"/>
                <a:tint val="73000"/>
              </a:srgbClr>
            </a:gs>
            <a:gs pos="100000">
              <a:srgbClr val="FFC000">
                <a:hueOff val="3465231"/>
                <a:satOff val="-15989"/>
                <a:lumOff val="588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es-ES" sz="16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Centralización de procesos</a:t>
          </a:r>
        </a:p>
      </dgm:t>
    </dgm:pt>
    <dgm:pt modelId="{F836CB87-B1A9-4800-9504-3BB7C120C389}" type="parTrans" cxnId="{69187898-BE41-4745-8B62-D53ED5ED6C7D}">
      <dgm:prSet/>
      <dgm:spPr/>
      <dgm:t>
        <a:bodyPr/>
        <a:lstStyle/>
        <a:p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66B5A9-665A-4CAC-9A27-CFD5B54A4DE9}" type="sibTrans" cxnId="{69187898-BE41-4745-8B62-D53ED5ED6C7D}">
      <dgm:prSet/>
      <dgm:spPr/>
      <dgm:t>
        <a:bodyPr/>
        <a:lstStyle/>
        <a:p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EAEF81-FD48-42AC-A9E0-083B591F02BD}">
      <dgm:prSet phldrT="[Texto]" custT="1"/>
      <dgm:spPr>
        <a:xfrm>
          <a:off x="2881884" y="2603136"/>
          <a:ext cx="1971307" cy="1971307"/>
        </a:xfrm>
        <a:gradFill rotWithShape="0">
          <a:gsLst>
            <a:gs pos="0">
              <a:srgbClr val="FFC000">
                <a:hueOff val="10395692"/>
                <a:satOff val="-47968"/>
                <a:lumOff val="1765"/>
                <a:alphaOff val="0"/>
                <a:lumMod val="110000"/>
                <a:satMod val="105000"/>
                <a:tint val="67000"/>
              </a:srgbClr>
            </a:gs>
            <a:gs pos="50000">
              <a:srgbClr val="FFC000">
                <a:hueOff val="10395692"/>
                <a:satOff val="-47968"/>
                <a:lumOff val="1765"/>
                <a:alphaOff val="0"/>
                <a:lumMod val="105000"/>
                <a:satMod val="103000"/>
                <a:tint val="73000"/>
              </a:srgbClr>
            </a:gs>
            <a:gs pos="100000">
              <a:srgbClr val="FFC000">
                <a:hueOff val="10395692"/>
                <a:satOff val="-47968"/>
                <a:lumOff val="1765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es-ES" sz="16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Disminución del personal capacitado en el áerea</a:t>
          </a:r>
        </a:p>
      </dgm:t>
    </dgm:pt>
    <dgm:pt modelId="{E665CBD7-5ECF-4793-9F65-AC44C2899904}" type="parTrans" cxnId="{6BD0A077-BA0F-4A9F-A30A-74F6876F2E27}">
      <dgm:prSet/>
      <dgm:spPr/>
      <dgm:t>
        <a:bodyPr/>
        <a:lstStyle/>
        <a:p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E4663E-2976-4DEA-A9C1-027EDDA6326E}" type="sibTrans" cxnId="{6BD0A077-BA0F-4A9F-A30A-74F6876F2E27}">
      <dgm:prSet/>
      <dgm:spPr/>
      <dgm:t>
        <a:bodyPr/>
        <a:lstStyle/>
        <a:p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F02AFE-CC73-485A-98AB-983762D82678}">
      <dgm:prSet phldrT="[Texto]" custT="1"/>
      <dgm:spPr>
        <a:xfrm>
          <a:off x="2881884" y="2603136"/>
          <a:ext cx="1971307" cy="1971307"/>
        </a:xfrm>
        <a:gradFill rotWithShape="0">
          <a:gsLst>
            <a:gs pos="0">
              <a:srgbClr val="FFC000">
                <a:hueOff val="10395692"/>
                <a:satOff val="-47968"/>
                <a:lumOff val="1765"/>
                <a:alphaOff val="0"/>
                <a:lumMod val="110000"/>
                <a:satMod val="105000"/>
                <a:tint val="67000"/>
              </a:srgbClr>
            </a:gs>
            <a:gs pos="50000">
              <a:srgbClr val="FFC000">
                <a:hueOff val="10395692"/>
                <a:satOff val="-47968"/>
                <a:lumOff val="1765"/>
                <a:alphaOff val="0"/>
                <a:lumMod val="105000"/>
                <a:satMod val="103000"/>
                <a:tint val="73000"/>
              </a:srgbClr>
            </a:gs>
            <a:gs pos="100000">
              <a:srgbClr val="FFC000">
                <a:hueOff val="10395692"/>
                <a:satOff val="-47968"/>
                <a:lumOff val="1765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es-ES" sz="16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Aplicacion de medidas proteccionistas</a:t>
          </a:r>
        </a:p>
      </dgm:t>
    </dgm:pt>
    <dgm:pt modelId="{30CAEFC4-FC00-44C1-B604-0B31718B8AF1}" type="parTrans" cxnId="{02C5AD99-6345-44FF-AD4C-0D64E58019FA}">
      <dgm:prSet/>
      <dgm:spPr/>
      <dgm:t>
        <a:bodyPr/>
        <a:lstStyle/>
        <a:p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699DE8-932D-4CAB-B2F8-1CDFAA9AED81}" type="sibTrans" cxnId="{02C5AD99-6345-44FF-AD4C-0D64E58019FA}">
      <dgm:prSet/>
      <dgm:spPr/>
      <dgm:t>
        <a:bodyPr/>
        <a:lstStyle/>
        <a:p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4D2C830-8E13-41CA-80B1-DDA2BE4D241C}">
      <dgm:prSet phldrT="[Texto]" custT="1"/>
      <dgm:spPr>
        <a:xfrm>
          <a:off x="758938" y="2603136"/>
          <a:ext cx="1971307" cy="1971307"/>
        </a:xfrm>
        <a:gradFill rotWithShape="0">
          <a:gsLst>
            <a:gs pos="0">
              <a:srgbClr val="FFC000">
                <a:hueOff val="6930461"/>
                <a:satOff val="-31979"/>
                <a:lumOff val="1177"/>
                <a:alphaOff val="0"/>
                <a:lumMod val="110000"/>
                <a:satMod val="105000"/>
                <a:tint val="67000"/>
              </a:srgbClr>
            </a:gs>
            <a:gs pos="50000">
              <a:srgbClr val="FFC000">
                <a:hueOff val="6930461"/>
                <a:satOff val="-31979"/>
                <a:lumOff val="1177"/>
                <a:alphaOff val="0"/>
                <a:lumMod val="105000"/>
                <a:satMod val="103000"/>
                <a:tint val="73000"/>
              </a:srgbClr>
            </a:gs>
            <a:gs pos="100000">
              <a:srgbClr val="FFC000">
                <a:hueOff val="6930461"/>
                <a:satOff val="-31979"/>
                <a:lumOff val="1177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es-ES" sz="16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Empleo </a:t>
          </a:r>
          <a:r>
            <a:rPr lang="es-ES" sz="16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regímenes </a:t>
          </a:r>
          <a:r>
            <a:rPr lang="es-ES" sz="16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especiales para importaciones / exportaciones</a:t>
          </a:r>
        </a:p>
      </dgm:t>
    </dgm:pt>
    <dgm:pt modelId="{5EB29CDC-177E-44A9-AA20-1EC923E60F2C}" type="parTrans" cxnId="{12CEA226-FAB4-4B97-839A-AF841278D589}">
      <dgm:prSet/>
      <dgm:spPr/>
      <dgm:t>
        <a:bodyPr/>
        <a:lstStyle/>
        <a:p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E155F0-6CEF-441A-9912-1A39A3D19533}" type="sibTrans" cxnId="{12CEA226-FAB4-4B97-839A-AF841278D589}">
      <dgm:prSet/>
      <dgm:spPr/>
      <dgm:t>
        <a:bodyPr/>
        <a:lstStyle/>
        <a:p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1C6F6F4-4E5B-4F57-9882-023E9489060C}">
      <dgm:prSet phldrT="[Texto]" custT="1"/>
      <dgm:spPr>
        <a:xfrm>
          <a:off x="758938" y="480190"/>
          <a:ext cx="1971307" cy="1971307"/>
        </a:xfrm>
        <a:gradFill rotWithShape="0">
          <a:gsLst>
            <a:gs pos="0">
              <a:srgbClr val="FFC000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rgbClr>
            </a:gs>
            <a:gs pos="50000">
              <a:srgbClr val="FFC000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rgbClr>
            </a:gs>
            <a:gs pos="100000">
              <a:srgbClr val="FFC000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es-ES" sz="16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Facilidad de comunicación entre dpto de compras y financiero </a:t>
          </a:r>
        </a:p>
      </dgm:t>
    </dgm:pt>
    <dgm:pt modelId="{F3CB4E4E-98FE-43C8-9B79-68A64F62A6C5}" type="parTrans" cxnId="{6BFA0829-AB2A-40A5-8304-F2BED8BA9EEE}">
      <dgm:prSet/>
      <dgm:spPr/>
      <dgm:t>
        <a:bodyPr/>
        <a:lstStyle/>
        <a:p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2E93EE-D646-4D39-894E-8FDE1ACDDC00}" type="sibTrans" cxnId="{6BFA0829-AB2A-40A5-8304-F2BED8BA9EEE}">
      <dgm:prSet/>
      <dgm:spPr/>
      <dgm:t>
        <a:bodyPr/>
        <a:lstStyle/>
        <a:p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192C96-64CD-47A5-9E39-6C44C15FE916}">
      <dgm:prSet phldrT="[Texto]" custT="1"/>
      <dgm:spPr>
        <a:xfrm>
          <a:off x="2881884" y="480190"/>
          <a:ext cx="1971307" cy="1971307"/>
        </a:xfrm>
        <a:gradFill rotWithShape="0">
          <a:gsLst>
            <a:gs pos="0">
              <a:srgbClr val="FFC000">
                <a:hueOff val="3465231"/>
                <a:satOff val="-15989"/>
                <a:lumOff val="588"/>
                <a:alphaOff val="0"/>
                <a:lumMod val="110000"/>
                <a:satMod val="105000"/>
                <a:tint val="67000"/>
              </a:srgbClr>
            </a:gs>
            <a:gs pos="50000">
              <a:srgbClr val="FFC000">
                <a:hueOff val="3465231"/>
                <a:satOff val="-15989"/>
                <a:lumOff val="588"/>
                <a:alphaOff val="0"/>
                <a:lumMod val="105000"/>
                <a:satMod val="103000"/>
                <a:tint val="73000"/>
              </a:srgbClr>
            </a:gs>
            <a:gs pos="100000">
              <a:srgbClr val="FFC000">
                <a:hueOff val="3465231"/>
                <a:satOff val="-15989"/>
                <a:lumOff val="588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es-ES" sz="16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Falta de </a:t>
          </a:r>
          <a:r>
            <a:rPr lang="es-ES" sz="16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comunicación</a:t>
          </a:r>
          <a:endParaRPr lang="es-ES" sz="1600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2743F14E-5B44-4D7A-B878-FFA7EE673745}" type="parTrans" cxnId="{BE6A7DF5-CA4E-4EB2-ADAA-4750DD2B1321}">
      <dgm:prSet/>
      <dgm:spPr/>
      <dgm:t>
        <a:bodyPr/>
        <a:lstStyle/>
        <a:p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817776-9659-4EE4-814E-0CFB755E9886}" type="sibTrans" cxnId="{BE6A7DF5-CA4E-4EB2-ADAA-4750DD2B1321}">
      <dgm:prSet/>
      <dgm:spPr/>
      <dgm:t>
        <a:bodyPr/>
        <a:lstStyle/>
        <a:p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407A27-FCB2-4033-9046-5DF49FC67156}">
      <dgm:prSet phldrT="[Texto]" custT="1"/>
      <dgm:spPr>
        <a:xfrm>
          <a:off x="2881884" y="480190"/>
          <a:ext cx="1971307" cy="1971307"/>
        </a:xfrm>
        <a:gradFill rotWithShape="0">
          <a:gsLst>
            <a:gs pos="0">
              <a:srgbClr val="FFC000">
                <a:hueOff val="3465231"/>
                <a:satOff val="-15989"/>
                <a:lumOff val="588"/>
                <a:alphaOff val="0"/>
                <a:lumMod val="110000"/>
                <a:satMod val="105000"/>
                <a:tint val="67000"/>
              </a:srgbClr>
            </a:gs>
            <a:gs pos="50000">
              <a:srgbClr val="FFC000">
                <a:hueOff val="3465231"/>
                <a:satOff val="-15989"/>
                <a:lumOff val="588"/>
                <a:alphaOff val="0"/>
                <a:lumMod val="105000"/>
                <a:satMod val="103000"/>
                <a:tint val="73000"/>
              </a:srgbClr>
            </a:gs>
            <a:gs pos="100000">
              <a:srgbClr val="FFC000">
                <a:hueOff val="3465231"/>
                <a:satOff val="-15989"/>
                <a:lumOff val="588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es-ES" sz="16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Negociación </a:t>
          </a:r>
          <a:r>
            <a:rPr lang="es-ES" sz="16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indirecta</a:t>
          </a:r>
          <a:endParaRPr lang="es-ES" sz="1600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7C012153-B505-4B11-9C61-3F77A90A958A}" type="parTrans" cxnId="{7FF1CCF1-3B80-4EA0-9323-83829CCC2E5E}">
      <dgm:prSet/>
      <dgm:spPr/>
      <dgm:t>
        <a:bodyPr/>
        <a:lstStyle/>
        <a:p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44AD4C-9D39-4D57-BC41-29452091291F}" type="sibTrans" cxnId="{7FF1CCF1-3B80-4EA0-9323-83829CCC2E5E}">
      <dgm:prSet/>
      <dgm:spPr/>
      <dgm:t>
        <a:bodyPr/>
        <a:lstStyle/>
        <a:p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1429411-39E3-4AB3-9BDF-AF54B37940AE}">
      <dgm:prSet phldrT="[Texto]" custT="1"/>
      <dgm:spPr>
        <a:xfrm>
          <a:off x="2881884" y="2603136"/>
          <a:ext cx="1971307" cy="1971307"/>
        </a:xfrm>
        <a:gradFill rotWithShape="0">
          <a:gsLst>
            <a:gs pos="0">
              <a:srgbClr val="FFC000">
                <a:hueOff val="10395692"/>
                <a:satOff val="-47968"/>
                <a:lumOff val="1765"/>
                <a:alphaOff val="0"/>
                <a:lumMod val="110000"/>
                <a:satMod val="105000"/>
                <a:tint val="67000"/>
              </a:srgbClr>
            </a:gs>
            <a:gs pos="50000">
              <a:srgbClr val="FFC000">
                <a:hueOff val="10395692"/>
                <a:satOff val="-47968"/>
                <a:lumOff val="1765"/>
                <a:alphaOff val="0"/>
                <a:lumMod val="105000"/>
                <a:satMod val="103000"/>
                <a:tint val="73000"/>
              </a:srgbClr>
            </a:gs>
            <a:gs pos="100000">
              <a:srgbClr val="FFC000">
                <a:hueOff val="10395692"/>
                <a:satOff val="-47968"/>
                <a:lumOff val="1765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es-ES" sz="16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Restricciones a las importaciones </a:t>
          </a:r>
        </a:p>
      </dgm:t>
    </dgm:pt>
    <dgm:pt modelId="{855CFC66-9C16-43D8-9FAC-2FC01B608326}" type="parTrans" cxnId="{AFCE166D-983A-47F1-9054-5E388101CE41}">
      <dgm:prSet/>
      <dgm:spPr/>
      <dgm:t>
        <a:bodyPr/>
        <a:lstStyle/>
        <a:p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344DA07-521E-447F-B536-3DD6B586019D}" type="sibTrans" cxnId="{AFCE166D-983A-47F1-9054-5E388101CE41}">
      <dgm:prSet/>
      <dgm:spPr/>
      <dgm:t>
        <a:bodyPr/>
        <a:lstStyle/>
        <a:p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C06FC0-C7EB-4A98-B83A-05DCF8626312}">
      <dgm:prSet phldrT="[Texto]" custT="1"/>
      <dgm:spPr>
        <a:xfrm>
          <a:off x="2881884" y="480190"/>
          <a:ext cx="1971307" cy="1971307"/>
        </a:xfrm>
        <a:gradFill rotWithShape="0">
          <a:gsLst>
            <a:gs pos="0">
              <a:srgbClr val="FFC000">
                <a:hueOff val="3465231"/>
                <a:satOff val="-15989"/>
                <a:lumOff val="588"/>
                <a:alphaOff val="0"/>
                <a:lumMod val="110000"/>
                <a:satMod val="105000"/>
                <a:tint val="67000"/>
              </a:srgbClr>
            </a:gs>
            <a:gs pos="50000">
              <a:srgbClr val="FFC000">
                <a:hueOff val="3465231"/>
                <a:satOff val="-15989"/>
                <a:lumOff val="588"/>
                <a:alphaOff val="0"/>
                <a:lumMod val="105000"/>
                <a:satMod val="103000"/>
                <a:tint val="73000"/>
              </a:srgbClr>
            </a:gs>
            <a:gs pos="100000">
              <a:srgbClr val="FFC000">
                <a:hueOff val="3465231"/>
                <a:satOff val="-15989"/>
                <a:lumOff val="588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es-ES" sz="16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Proveedores escasos </a:t>
          </a:r>
          <a:endParaRPr lang="es-ES" sz="1600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F7C3A8AB-AB8B-436B-B841-87CDD384758F}" type="parTrans" cxnId="{9622B6C4-7598-492E-94E9-8B1E651832CB}">
      <dgm:prSet/>
      <dgm:spPr/>
      <dgm:t>
        <a:bodyPr/>
        <a:lstStyle/>
        <a:p>
          <a:endParaRPr lang="es-ES"/>
        </a:p>
      </dgm:t>
    </dgm:pt>
    <dgm:pt modelId="{07BE773E-C2F0-40DA-8A12-47373D0BF7FC}" type="sibTrans" cxnId="{9622B6C4-7598-492E-94E9-8B1E651832CB}">
      <dgm:prSet/>
      <dgm:spPr/>
      <dgm:t>
        <a:bodyPr/>
        <a:lstStyle/>
        <a:p>
          <a:endParaRPr lang="es-ES"/>
        </a:p>
      </dgm:t>
    </dgm:pt>
    <dgm:pt modelId="{317C1BF6-94C6-4FCA-9A66-11D65E69EAD9}">
      <dgm:prSet phldrT="[Texto]" custT="1"/>
      <dgm:spPr>
        <a:xfrm>
          <a:off x="758938" y="480190"/>
          <a:ext cx="1971307" cy="1971307"/>
        </a:xfrm>
        <a:gradFill rotWithShape="0">
          <a:gsLst>
            <a:gs pos="0">
              <a:srgbClr val="FFC000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rgbClr>
            </a:gs>
            <a:gs pos="50000">
              <a:srgbClr val="FFC000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rgbClr>
            </a:gs>
            <a:gs pos="100000">
              <a:srgbClr val="FFC000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es-ES" sz="16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Utilización del SAP</a:t>
          </a:r>
        </a:p>
      </dgm:t>
    </dgm:pt>
    <dgm:pt modelId="{1A3C3D31-B29E-479C-B905-A82D006B2978}" type="sibTrans" cxnId="{E08A9867-50F5-4D7B-B78E-905C2A47DB4C}">
      <dgm:prSet/>
      <dgm:spPr/>
      <dgm:t>
        <a:bodyPr/>
        <a:lstStyle/>
        <a:p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F6EF0C8-01CD-4363-B66D-E03CAF0E6BDC}" type="parTrans" cxnId="{E08A9867-50F5-4D7B-B78E-905C2A47DB4C}">
      <dgm:prSet/>
      <dgm:spPr/>
      <dgm:t>
        <a:bodyPr/>
        <a:lstStyle/>
        <a:p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9A1AB7-2E0F-439D-8A44-11F539BFCAB5}" type="pres">
      <dgm:prSet presAssocID="{1B8A0D4C-D123-4A60-96C6-10559F90449E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2096E90E-1D0F-43AD-8FE6-278DFC84CB9B}" type="pres">
      <dgm:prSet presAssocID="{1B8A0D4C-D123-4A60-96C6-10559F90449E}" presName="diamond" presStyleLbl="bgShp" presStyleIdx="0" presStyleCnt="1" custLinFactNeighborX="-2666"/>
      <dgm:spPr>
        <a:xfrm>
          <a:off x="278748" y="0"/>
          <a:ext cx="5054634" cy="5054634"/>
        </a:xfrm>
        <a:prstGeom prst="diamond">
          <a:avLst/>
        </a:prstGeom>
        <a:solidFill>
          <a:srgbClr val="FFC000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s-ES"/>
        </a:p>
      </dgm:t>
    </dgm:pt>
    <dgm:pt modelId="{5BA03CF3-B030-418F-8A54-5DB5134698B2}" type="pres">
      <dgm:prSet presAssocID="{1B8A0D4C-D123-4A60-96C6-10559F90449E}" presName="quad1" presStyleLbl="node1" presStyleIdx="0" presStyleCnt="4" custScaleX="146097" custLinFactNeighborX="-25181">
        <dgm:presLayoutVars>
          <dgm:chMax val="0"/>
          <dgm:chPref val="0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S"/>
        </a:p>
      </dgm:t>
    </dgm:pt>
    <dgm:pt modelId="{2EB7D4AD-A196-4E2E-9443-76BFFF9DB604}" type="pres">
      <dgm:prSet presAssocID="{1B8A0D4C-D123-4A60-96C6-10559F90449E}" presName="quad2" presStyleLbl="node1" presStyleIdx="1" presStyleCnt="4" custScaleX="146097" custLinFactNeighborX="32470">
        <dgm:presLayoutVars>
          <dgm:chMax val="0"/>
          <dgm:chPref val="0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S"/>
        </a:p>
      </dgm:t>
    </dgm:pt>
    <dgm:pt modelId="{4392DBAE-E06C-4E70-914E-B209753C4FE2}" type="pres">
      <dgm:prSet presAssocID="{1B8A0D4C-D123-4A60-96C6-10559F90449E}" presName="quad3" presStyleLbl="node1" presStyleIdx="2" presStyleCnt="4" custScaleX="146097" custLinFactNeighborX="-23193">
        <dgm:presLayoutVars>
          <dgm:chMax val="0"/>
          <dgm:chPref val="0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S"/>
        </a:p>
      </dgm:t>
    </dgm:pt>
    <dgm:pt modelId="{9E635033-A5B9-46A4-946B-BCF7BC7D982C}" type="pres">
      <dgm:prSet presAssocID="{1B8A0D4C-D123-4A60-96C6-10559F90449E}" presName="quad4" presStyleLbl="node1" presStyleIdx="3" presStyleCnt="4" custScaleX="146097" custLinFactNeighborX="33795">
        <dgm:presLayoutVars>
          <dgm:chMax val="0"/>
          <dgm:chPref val="0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S"/>
        </a:p>
      </dgm:t>
    </dgm:pt>
  </dgm:ptLst>
  <dgm:cxnLst>
    <dgm:cxn modelId="{479B4455-1C49-4C3C-BF98-58D6CB61F680}" srcId="{1B8A0D4C-D123-4A60-96C6-10559F90449E}" destId="{790C4FE2-5901-4256-AD21-96AF4AFA885E}" srcOrd="3" destOrd="0" parTransId="{E53AFF41-BE15-4198-8355-20D435C277EB}" sibTransId="{5D76C6BF-B5AC-4514-ADF5-2AB7B75CEE2B}"/>
    <dgm:cxn modelId="{0768B356-C2D3-4F47-BDB0-F119724EDE36}" type="presOf" srcId="{91F02AFE-CC73-485A-98AB-983762D82678}" destId="{9E635033-A5B9-46A4-946B-BCF7BC7D982C}" srcOrd="0" destOrd="2" presId="urn:microsoft.com/office/officeart/2005/8/layout/matrix3"/>
    <dgm:cxn modelId="{AFCE166D-983A-47F1-9054-5E388101CE41}" srcId="{790C4FE2-5901-4256-AD21-96AF4AFA885E}" destId="{51429411-39E3-4AB3-9BDF-AF54B37940AE}" srcOrd="2" destOrd="0" parTransId="{855CFC66-9C16-43D8-9FAC-2FC01B608326}" sibTransId="{2344DA07-521E-447F-B536-3DD6B586019D}"/>
    <dgm:cxn modelId="{12CEA226-FAB4-4B97-839A-AF841278D589}" srcId="{0F7E3783-2360-4660-AFEB-C1C1CC5F09A6}" destId="{E4D2C830-8E13-41CA-80B1-DDA2BE4D241C}" srcOrd="1" destOrd="0" parTransId="{5EB29CDC-177E-44A9-AA20-1EC923E60F2C}" sibTransId="{A5E155F0-6CEF-441A-9912-1A39A3D19533}"/>
    <dgm:cxn modelId="{E66507D4-6EE9-4CE1-B15D-D778E4A1D7F2}" type="presOf" srcId="{6AEAEF81-FD48-42AC-A9E0-083B591F02BD}" destId="{9E635033-A5B9-46A4-946B-BCF7BC7D982C}" srcOrd="0" destOrd="1" presId="urn:microsoft.com/office/officeart/2005/8/layout/matrix3"/>
    <dgm:cxn modelId="{09FE1AC2-8D3B-4857-A86B-29CA499ECEB9}" type="presOf" srcId="{E4D2C830-8E13-41CA-80B1-DDA2BE4D241C}" destId="{4392DBAE-E06C-4E70-914E-B209753C4FE2}" srcOrd="0" destOrd="2" presId="urn:microsoft.com/office/officeart/2005/8/layout/matrix3"/>
    <dgm:cxn modelId="{619BB5E5-7928-455B-A09B-6434871FF49C}" type="presOf" srcId="{51C6F6F4-4E5B-4F57-9882-023E9489060C}" destId="{5BA03CF3-B030-418F-8A54-5DB5134698B2}" srcOrd="0" destOrd="2" presId="urn:microsoft.com/office/officeart/2005/8/layout/matrix3"/>
    <dgm:cxn modelId="{9622B6C4-7598-492E-94E9-8B1E651832CB}" srcId="{61734513-E67E-4777-8C28-E63DC1CD3D0B}" destId="{E2C06FC0-C7EB-4A98-B83A-05DCF8626312}" srcOrd="2" destOrd="0" parTransId="{F7C3A8AB-AB8B-436B-B841-87CDD384758F}" sibTransId="{07BE773E-C2F0-40DA-8A12-47373D0BF7FC}"/>
    <dgm:cxn modelId="{2C3F0A31-B57B-43C1-BD72-24C0AF18A82B}" srcId="{1B8A0D4C-D123-4A60-96C6-10559F90449E}" destId="{AD1CDB9C-BB10-4F62-8FFA-A44E503DA751}" srcOrd="0" destOrd="0" parTransId="{B037B3F8-8D82-4B38-B67E-413A91CB6C55}" sibTransId="{C2690CBF-8237-4EFD-B0F7-E526C6553F86}"/>
    <dgm:cxn modelId="{BE6A7DF5-CA4E-4EB2-ADAA-4750DD2B1321}" srcId="{61734513-E67E-4777-8C28-E63DC1CD3D0B}" destId="{33192C96-64CD-47A5-9E39-6C44C15FE916}" srcOrd="1" destOrd="0" parTransId="{2743F14E-5B44-4D7A-B878-FFA7EE673745}" sibTransId="{D9817776-9659-4EE4-814E-0CFB755E9886}"/>
    <dgm:cxn modelId="{84C3D016-CDF5-4A5D-A834-1C2D9333DB61}" type="presOf" srcId="{0319F8EB-040D-4B25-85CB-B5980FD0BE95}" destId="{4392DBAE-E06C-4E70-914E-B209753C4FE2}" srcOrd="0" destOrd="1" presId="urn:microsoft.com/office/officeart/2005/8/layout/matrix3"/>
    <dgm:cxn modelId="{0132914A-25DE-49B3-BBE1-355DE27F405F}" srcId="{0F7E3783-2360-4660-AFEB-C1C1CC5F09A6}" destId="{0319F8EB-040D-4B25-85CB-B5980FD0BE95}" srcOrd="0" destOrd="0" parTransId="{DA00F3B0-539C-4B15-AC2B-0A4EF30232F0}" sibTransId="{1E2661B1-8E9A-4202-8E1E-BEE86BB7A8C5}"/>
    <dgm:cxn modelId="{23003C4C-8353-44C1-B4F9-53F00858BF71}" type="presOf" srcId="{1B8A0D4C-D123-4A60-96C6-10559F90449E}" destId="{219A1AB7-2E0F-439D-8A44-11F539BFCAB5}" srcOrd="0" destOrd="0" presId="urn:microsoft.com/office/officeart/2005/8/layout/matrix3"/>
    <dgm:cxn modelId="{02C5AD99-6345-44FF-AD4C-0D64E58019FA}" srcId="{790C4FE2-5901-4256-AD21-96AF4AFA885E}" destId="{91F02AFE-CC73-485A-98AB-983762D82678}" srcOrd="1" destOrd="0" parTransId="{30CAEFC4-FC00-44C1-B604-0B31718B8AF1}" sibTransId="{5A699DE8-932D-4CAB-B2F8-1CDFAA9AED81}"/>
    <dgm:cxn modelId="{E08A9867-50F5-4D7B-B78E-905C2A47DB4C}" srcId="{AD1CDB9C-BB10-4F62-8FFA-A44E503DA751}" destId="{317C1BF6-94C6-4FCA-9A66-11D65E69EAD9}" srcOrd="0" destOrd="0" parTransId="{4F6EF0C8-01CD-4363-B66D-E03CAF0E6BDC}" sibTransId="{1A3C3D31-B29E-479C-B905-A82D006B2978}"/>
    <dgm:cxn modelId="{78CDB1AD-D9D7-41D5-90D2-53118920FB7B}" type="presOf" srcId="{0F7E3783-2360-4660-AFEB-C1C1CC5F09A6}" destId="{4392DBAE-E06C-4E70-914E-B209753C4FE2}" srcOrd="0" destOrd="0" presId="urn:microsoft.com/office/officeart/2005/8/layout/matrix3"/>
    <dgm:cxn modelId="{25582076-5B84-4982-96A7-9407CDC2EDA9}" type="presOf" srcId="{317C1BF6-94C6-4FCA-9A66-11D65E69EAD9}" destId="{5BA03CF3-B030-418F-8A54-5DB5134698B2}" srcOrd="0" destOrd="1" presId="urn:microsoft.com/office/officeart/2005/8/layout/matrix3"/>
    <dgm:cxn modelId="{7932F901-D2C0-466F-BF25-AEBEE3238B3B}" srcId="{1B8A0D4C-D123-4A60-96C6-10559F90449E}" destId="{61734513-E67E-4777-8C28-E63DC1CD3D0B}" srcOrd="1" destOrd="0" parTransId="{1DC54E93-1DFD-41F7-842F-D338249E5B1A}" sibTransId="{326CE703-C1AF-4D4C-AB7C-F3F8DDA20425}"/>
    <dgm:cxn modelId="{4CAACA39-6B92-4E68-95A4-F28FCC647DE3}" type="presOf" srcId="{33192C96-64CD-47A5-9E39-6C44C15FE916}" destId="{2EB7D4AD-A196-4E2E-9443-76BFFF9DB604}" srcOrd="0" destOrd="2" presId="urn:microsoft.com/office/officeart/2005/8/layout/matrix3"/>
    <dgm:cxn modelId="{69187898-BE41-4745-8B62-D53ED5ED6C7D}" srcId="{61734513-E67E-4777-8C28-E63DC1CD3D0B}" destId="{29B7747C-5BEA-4184-AD69-F5187ECC9EF6}" srcOrd="0" destOrd="0" parTransId="{F836CB87-B1A9-4800-9504-3BB7C120C389}" sibTransId="{2C66B5A9-665A-4CAC-9A27-CFD5B54A4DE9}"/>
    <dgm:cxn modelId="{736A7924-19EE-472C-9047-73F5FC6CB5DD}" type="presOf" srcId="{61734513-E67E-4777-8C28-E63DC1CD3D0B}" destId="{2EB7D4AD-A196-4E2E-9443-76BFFF9DB604}" srcOrd="0" destOrd="0" presId="urn:microsoft.com/office/officeart/2005/8/layout/matrix3"/>
    <dgm:cxn modelId="{EB78ED63-DE74-4710-B607-3E34339667E5}" type="presOf" srcId="{E2C06FC0-C7EB-4A98-B83A-05DCF8626312}" destId="{2EB7D4AD-A196-4E2E-9443-76BFFF9DB604}" srcOrd="0" destOrd="3" presId="urn:microsoft.com/office/officeart/2005/8/layout/matrix3"/>
    <dgm:cxn modelId="{6BD0A077-BA0F-4A9F-A30A-74F6876F2E27}" srcId="{790C4FE2-5901-4256-AD21-96AF4AFA885E}" destId="{6AEAEF81-FD48-42AC-A9E0-083B591F02BD}" srcOrd="0" destOrd="0" parTransId="{E665CBD7-5ECF-4793-9F65-AC44C2899904}" sibTransId="{3BE4663E-2976-4DEA-A9C1-027EDDA6326E}"/>
    <dgm:cxn modelId="{98842699-0F70-4337-A5BE-29E5DA0AF90A}" type="presOf" srcId="{790C4FE2-5901-4256-AD21-96AF4AFA885E}" destId="{9E635033-A5B9-46A4-946B-BCF7BC7D982C}" srcOrd="0" destOrd="0" presId="urn:microsoft.com/office/officeart/2005/8/layout/matrix3"/>
    <dgm:cxn modelId="{02786245-573A-4084-BD60-F3050162C2B2}" type="presOf" srcId="{29B7747C-5BEA-4184-AD69-F5187ECC9EF6}" destId="{2EB7D4AD-A196-4E2E-9443-76BFFF9DB604}" srcOrd="0" destOrd="1" presId="urn:microsoft.com/office/officeart/2005/8/layout/matrix3"/>
    <dgm:cxn modelId="{5CCDC125-5CF7-462D-AA4B-F812022CCA1D}" type="presOf" srcId="{51429411-39E3-4AB3-9BDF-AF54B37940AE}" destId="{9E635033-A5B9-46A4-946B-BCF7BC7D982C}" srcOrd="0" destOrd="3" presId="urn:microsoft.com/office/officeart/2005/8/layout/matrix3"/>
    <dgm:cxn modelId="{6C83C2A3-FEB2-460D-8ACE-18FA7F01050E}" srcId="{1B8A0D4C-D123-4A60-96C6-10559F90449E}" destId="{0F7E3783-2360-4660-AFEB-C1C1CC5F09A6}" srcOrd="2" destOrd="0" parTransId="{07D4257C-2F90-4CD9-AA65-458803DFEEA6}" sibTransId="{3246DF93-FBE8-451E-9E3D-52E598000CF7}"/>
    <dgm:cxn modelId="{D1524CCA-C5BD-45DC-B898-94B67465AA2F}" type="presOf" srcId="{AD1CDB9C-BB10-4F62-8FFA-A44E503DA751}" destId="{5BA03CF3-B030-418F-8A54-5DB5134698B2}" srcOrd="0" destOrd="0" presId="urn:microsoft.com/office/officeart/2005/8/layout/matrix3"/>
    <dgm:cxn modelId="{7FF1CCF1-3B80-4EA0-9323-83829CCC2E5E}" srcId="{61734513-E67E-4777-8C28-E63DC1CD3D0B}" destId="{A4407A27-FCB2-4033-9046-5DF49FC67156}" srcOrd="3" destOrd="0" parTransId="{7C012153-B505-4B11-9C61-3F77A90A958A}" sibTransId="{0144AD4C-9D39-4D57-BC41-29452091291F}"/>
    <dgm:cxn modelId="{6BFA0829-AB2A-40A5-8304-F2BED8BA9EEE}" srcId="{AD1CDB9C-BB10-4F62-8FFA-A44E503DA751}" destId="{51C6F6F4-4E5B-4F57-9882-023E9489060C}" srcOrd="1" destOrd="0" parTransId="{F3CB4E4E-98FE-43C8-9B79-68A64F62A6C5}" sibTransId="{1B2E93EE-D646-4D39-894E-8FDE1ACDDC00}"/>
    <dgm:cxn modelId="{4032FA79-F54A-4D3F-A1C5-D7EF8FFF7120}" type="presOf" srcId="{A4407A27-FCB2-4033-9046-5DF49FC67156}" destId="{2EB7D4AD-A196-4E2E-9443-76BFFF9DB604}" srcOrd="0" destOrd="4" presId="urn:microsoft.com/office/officeart/2005/8/layout/matrix3"/>
    <dgm:cxn modelId="{D190C031-14FC-48C4-A983-EF297DC45230}" type="presParOf" srcId="{219A1AB7-2E0F-439D-8A44-11F539BFCAB5}" destId="{2096E90E-1D0F-43AD-8FE6-278DFC84CB9B}" srcOrd="0" destOrd="0" presId="urn:microsoft.com/office/officeart/2005/8/layout/matrix3"/>
    <dgm:cxn modelId="{E14888EA-EB16-431F-8052-515ABECB16B7}" type="presParOf" srcId="{219A1AB7-2E0F-439D-8A44-11F539BFCAB5}" destId="{5BA03CF3-B030-418F-8A54-5DB5134698B2}" srcOrd="1" destOrd="0" presId="urn:microsoft.com/office/officeart/2005/8/layout/matrix3"/>
    <dgm:cxn modelId="{043D5803-F294-4102-A4C8-C1F386135427}" type="presParOf" srcId="{219A1AB7-2E0F-439D-8A44-11F539BFCAB5}" destId="{2EB7D4AD-A196-4E2E-9443-76BFFF9DB604}" srcOrd="2" destOrd="0" presId="urn:microsoft.com/office/officeart/2005/8/layout/matrix3"/>
    <dgm:cxn modelId="{D96D1AC4-CACF-4DDC-976D-3AF6855D2EEB}" type="presParOf" srcId="{219A1AB7-2E0F-439D-8A44-11F539BFCAB5}" destId="{4392DBAE-E06C-4E70-914E-B209753C4FE2}" srcOrd="3" destOrd="0" presId="urn:microsoft.com/office/officeart/2005/8/layout/matrix3"/>
    <dgm:cxn modelId="{15561D27-3F8B-4A57-A4A5-2A94F74520F4}" type="presParOf" srcId="{219A1AB7-2E0F-439D-8A44-11F539BFCAB5}" destId="{9E635033-A5B9-46A4-946B-BCF7BC7D982C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710CA9F-19FB-46B2-80F8-D98A9C8A2857}" type="doc">
      <dgm:prSet loTypeId="urn:microsoft.com/office/officeart/2005/8/layout/matrix3" loCatId="matrix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A33B594E-8D98-4E10-BB99-324A2719053B}">
      <dgm:prSet phldrT="[Texto]" custT="1"/>
      <dgm:spPr>
        <a:xfrm>
          <a:off x="1265111" y="388191"/>
          <a:ext cx="1659062" cy="1593627"/>
        </a:xfrm>
        <a:gradFill rotWithShape="0">
          <a:gsLst>
            <a:gs pos="0">
              <a:srgbClr val="FFC000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rgbClr>
            </a:gs>
            <a:gs pos="50000">
              <a:srgbClr val="FFC000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rgbClr>
            </a:gs>
            <a:gs pos="100000">
              <a:srgbClr val="FFC000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es-EC" sz="16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Máquinas de buena calidad y que generan mayor productividad</a:t>
          </a:r>
          <a:endParaRPr lang="es-EC" sz="1600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D2300B5A-0A3F-43C9-AE45-953236007EC7}" type="parTrans" cxnId="{5F3B2475-B993-42AC-9EB6-3E3992C1C155}">
      <dgm:prSet/>
      <dgm:spPr/>
      <dgm:t>
        <a:bodyPr/>
        <a:lstStyle/>
        <a:p>
          <a:endParaRPr lang="es-EC" sz="15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169762A-35D0-4684-AD42-C3E3880250C1}" type="sibTrans" cxnId="{5F3B2475-B993-42AC-9EB6-3E3992C1C155}">
      <dgm:prSet/>
      <dgm:spPr/>
      <dgm:t>
        <a:bodyPr/>
        <a:lstStyle/>
        <a:p>
          <a:endParaRPr lang="es-EC" sz="15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4DEA53-B61F-45D6-9B9D-D26FAC9D60EB}">
      <dgm:prSet phldrT="[Texto]" custT="1"/>
      <dgm:spPr>
        <a:xfrm>
          <a:off x="1265111" y="388191"/>
          <a:ext cx="1659062" cy="1593627"/>
        </a:xfrm>
        <a:gradFill rotWithShape="0">
          <a:gsLst>
            <a:gs pos="0">
              <a:srgbClr val="FFC000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rgbClr>
            </a:gs>
            <a:gs pos="50000">
              <a:srgbClr val="FFC000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rgbClr>
            </a:gs>
            <a:gs pos="100000">
              <a:srgbClr val="FFC000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es-EC" sz="16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Diseño </a:t>
          </a:r>
          <a:r>
            <a:rPr lang="es-EC" sz="16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estructural eficaz</a:t>
          </a:r>
          <a:endParaRPr lang="es-EC" sz="1600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89F9F2D7-AC3C-4EFB-9CF0-118BCD856F80}" type="parTrans" cxnId="{6579D1DF-528A-43FA-BBAE-A3DA55BBAD0D}">
      <dgm:prSet/>
      <dgm:spPr/>
      <dgm:t>
        <a:bodyPr/>
        <a:lstStyle/>
        <a:p>
          <a:endParaRPr lang="es-EC" sz="15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42B1C0-C249-4908-A636-7AF16CA26F62}" type="sibTrans" cxnId="{6579D1DF-528A-43FA-BBAE-A3DA55BBAD0D}">
      <dgm:prSet/>
      <dgm:spPr/>
      <dgm:t>
        <a:bodyPr/>
        <a:lstStyle/>
        <a:p>
          <a:endParaRPr lang="es-EC" sz="15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A9BD55-8753-4070-891B-AD14D4D9C2F9}">
      <dgm:prSet phldrT="[Texto]" custT="1"/>
      <dgm:spPr>
        <a:xfrm>
          <a:off x="1265111" y="388191"/>
          <a:ext cx="1659062" cy="1593627"/>
        </a:xfrm>
        <a:gradFill rotWithShape="0">
          <a:gsLst>
            <a:gs pos="0">
              <a:srgbClr val="FFC000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rgbClr>
            </a:gs>
            <a:gs pos="50000">
              <a:srgbClr val="FFC000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rgbClr>
            </a:gs>
            <a:gs pos="100000">
              <a:srgbClr val="FFC000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es-EC" sz="16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Experiencia</a:t>
          </a:r>
        </a:p>
      </dgm:t>
    </dgm:pt>
    <dgm:pt modelId="{41ADE581-E40D-4ECA-9825-35BD881E874E}" type="parTrans" cxnId="{A2C92281-0F13-402A-9A00-9493FCB4A2ED}">
      <dgm:prSet/>
      <dgm:spPr/>
      <dgm:t>
        <a:bodyPr/>
        <a:lstStyle/>
        <a:p>
          <a:endParaRPr lang="es-EC" sz="15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8098ED-AAC4-43B9-AC89-102916978EC3}" type="sibTrans" cxnId="{A2C92281-0F13-402A-9A00-9493FCB4A2ED}">
      <dgm:prSet/>
      <dgm:spPr/>
      <dgm:t>
        <a:bodyPr/>
        <a:lstStyle/>
        <a:p>
          <a:endParaRPr lang="es-EC" sz="15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27EC61-4EF3-4DE6-948D-B2E9063CAFCD}">
      <dgm:prSet phldrT="[Texto]" custT="1"/>
      <dgm:spPr>
        <a:xfrm>
          <a:off x="3014043" y="388191"/>
          <a:ext cx="1593627" cy="1593627"/>
        </a:xfrm>
        <a:gradFill rotWithShape="0">
          <a:gsLst>
            <a:gs pos="0">
              <a:srgbClr val="FFC000">
                <a:hueOff val="3465231"/>
                <a:satOff val="-15989"/>
                <a:lumOff val="588"/>
                <a:alphaOff val="0"/>
                <a:lumMod val="110000"/>
                <a:satMod val="105000"/>
                <a:tint val="67000"/>
              </a:srgbClr>
            </a:gs>
            <a:gs pos="50000">
              <a:srgbClr val="FFC000">
                <a:hueOff val="3465231"/>
                <a:satOff val="-15989"/>
                <a:lumOff val="588"/>
                <a:alphaOff val="0"/>
                <a:lumMod val="105000"/>
                <a:satMod val="103000"/>
                <a:tint val="73000"/>
              </a:srgbClr>
            </a:gs>
            <a:gs pos="100000">
              <a:srgbClr val="FFC000">
                <a:hueOff val="3465231"/>
                <a:satOff val="-15989"/>
                <a:lumOff val="588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es-EC" sz="16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Descentralizar la administración sistema SAP </a:t>
          </a:r>
          <a:endParaRPr lang="es-EC" sz="1600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3ABE1C83-BA20-49E2-AFEB-D312D116ECEF}" type="parTrans" cxnId="{1CFA51D7-1019-4567-82DE-DB9CA5DC4990}">
      <dgm:prSet/>
      <dgm:spPr/>
      <dgm:t>
        <a:bodyPr/>
        <a:lstStyle/>
        <a:p>
          <a:endParaRPr lang="es-EC" sz="15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B6EDF6-6C53-4F27-83EC-D631440BDD19}" type="sibTrans" cxnId="{1CFA51D7-1019-4567-82DE-DB9CA5DC4990}">
      <dgm:prSet/>
      <dgm:spPr/>
      <dgm:t>
        <a:bodyPr/>
        <a:lstStyle/>
        <a:p>
          <a:endParaRPr lang="es-EC" sz="15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B45F25-A71D-43BC-835C-7449C784BD44}">
      <dgm:prSet phldrT="[Texto]" custT="1"/>
      <dgm:spPr>
        <a:xfrm>
          <a:off x="1265111" y="388191"/>
          <a:ext cx="1659062" cy="1593627"/>
        </a:xfrm>
        <a:gradFill rotWithShape="0">
          <a:gsLst>
            <a:gs pos="0">
              <a:srgbClr val="FFC000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rgbClr>
            </a:gs>
            <a:gs pos="50000">
              <a:srgbClr val="FFC000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rgbClr>
            </a:gs>
            <a:gs pos="100000">
              <a:srgbClr val="FFC000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es-EC" sz="16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Capacidad de producción</a:t>
          </a:r>
        </a:p>
      </dgm:t>
    </dgm:pt>
    <dgm:pt modelId="{A9E921CC-8A67-4CC8-8515-C8C650BC1F42}" type="parTrans" cxnId="{9238AB1E-00BB-4EFE-BA55-A1C5950B825D}">
      <dgm:prSet/>
      <dgm:spPr/>
      <dgm:t>
        <a:bodyPr/>
        <a:lstStyle/>
        <a:p>
          <a:endParaRPr lang="es-EC" sz="1500"/>
        </a:p>
      </dgm:t>
    </dgm:pt>
    <dgm:pt modelId="{D48BB874-A04F-4A72-8EFB-69CD911307A3}" type="sibTrans" cxnId="{9238AB1E-00BB-4EFE-BA55-A1C5950B825D}">
      <dgm:prSet/>
      <dgm:spPr/>
      <dgm:t>
        <a:bodyPr/>
        <a:lstStyle/>
        <a:p>
          <a:endParaRPr lang="es-EC" sz="1500"/>
        </a:p>
      </dgm:t>
    </dgm:pt>
    <dgm:pt modelId="{438B7156-2980-406D-97FA-48ED98B83A6A}">
      <dgm:prSet phldrT="[Texto]" custT="1"/>
      <dgm:spPr>
        <a:xfrm>
          <a:off x="3014043" y="388191"/>
          <a:ext cx="1593627" cy="1593627"/>
        </a:xfrm>
        <a:gradFill rotWithShape="0">
          <a:gsLst>
            <a:gs pos="0">
              <a:srgbClr val="FFC000">
                <a:hueOff val="3465231"/>
                <a:satOff val="-15989"/>
                <a:lumOff val="588"/>
                <a:alphaOff val="0"/>
                <a:lumMod val="110000"/>
                <a:satMod val="105000"/>
                <a:tint val="67000"/>
              </a:srgbClr>
            </a:gs>
            <a:gs pos="50000">
              <a:srgbClr val="FFC000">
                <a:hueOff val="3465231"/>
                <a:satOff val="-15989"/>
                <a:lumOff val="588"/>
                <a:alphaOff val="0"/>
                <a:lumMod val="105000"/>
                <a:satMod val="103000"/>
                <a:tint val="73000"/>
              </a:srgbClr>
            </a:gs>
            <a:gs pos="100000">
              <a:srgbClr val="FFC000">
                <a:hueOff val="3465231"/>
                <a:satOff val="-15989"/>
                <a:lumOff val="588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es-EC" sz="16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Tipo de energía que se utiliza afecta a la maquinaria</a:t>
          </a:r>
          <a:endParaRPr lang="es-EC" sz="1600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AF86A121-697F-41D5-B692-75A9D5F5706A}" type="parTrans" cxnId="{37742115-4C80-4254-88FE-F8C8788EF323}">
      <dgm:prSet/>
      <dgm:spPr/>
      <dgm:t>
        <a:bodyPr/>
        <a:lstStyle/>
        <a:p>
          <a:endParaRPr lang="es-ES"/>
        </a:p>
      </dgm:t>
    </dgm:pt>
    <dgm:pt modelId="{40DD341B-D01F-41A8-B7CA-15AEEBF991FB}" type="sibTrans" cxnId="{37742115-4C80-4254-88FE-F8C8788EF323}">
      <dgm:prSet/>
      <dgm:spPr/>
      <dgm:t>
        <a:bodyPr/>
        <a:lstStyle/>
        <a:p>
          <a:endParaRPr lang="es-ES"/>
        </a:p>
      </dgm:t>
    </dgm:pt>
    <dgm:pt modelId="{2277C4F8-4E66-45A5-A20A-6C45347A06D6}">
      <dgm:prSet phldrT="[Texto]" custT="1"/>
      <dgm:spPr>
        <a:xfrm>
          <a:off x="1297828" y="2104405"/>
          <a:ext cx="1593627" cy="1593627"/>
        </a:xfrm>
        <a:gradFill rotWithShape="0">
          <a:gsLst>
            <a:gs pos="0">
              <a:srgbClr val="FFC000">
                <a:hueOff val="6930462"/>
                <a:satOff val="-31979"/>
                <a:lumOff val="1177"/>
                <a:alphaOff val="0"/>
                <a:lumMod val="110000"/>
                <a:satMod val="105000"/>
                <a:tint val="67000"/>
              </a:srgbClr>
            </a:gs>
            <a:gs pos="50000">
              <a:srgbClr val="FFC000">
                <a:hueOff val="6930462"/>
                <a:satOff val="-31979"/>
                <a:lumOff val="1177"/>
                <a:alphaOff val="0"/>
                <a:lumMod val="105000"/>
                <a:satMod val="103000"/>
                <a:tint val="73000"/>
              </a:srgbClr>
            </a:gs>
            <a:gs pos="100000">
              <a:srgbClr val="FFC000">
                <a:hueOff val="6930462"/>
                <a:satOff val="-31979"/>
                <a:lumOff val="1177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es-EC" sz="16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Falta de personal de alta dirección con experiencia</a:t>
          </a:r>
          <a:endParaRPr lang="es-EC" sz="1600" b="1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FCFAC878-524F-4C66-9B2C-55CD479AED0D}" type="sibTrans" cxnId="{0E6EF91D-0EEE-4A9E-8269-CF5650C4B1A5}">
      <dgm:prSet/>
      <dgm:spPr/>
      <dgm:t>
        <a:bodyPr/>
        <a:lstStyle/>
        <a:p>
          <a:endParaRPr lang="es-EC" sz="15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5F0C8A-FDBB-4E97-8E04-57AFEA7D8936}" type="parTrans" cxnId="{0E6EF91D-0EEE-4A9E-8269-CF5650C4B1A5}">
      <dgm:prSet/>
      <dgm:spPr/>
      <dgm:t>
        <a:bodyPr/>
        <a:lstStyle/>
        <a:p>
          <a:endParaRPr lang="es-EC" sz="15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3836C04-1FFA-4235-855A-B8D429A7780C}" type="pres">
      <dgm:prSet presAssocID="{D710CA9F-19FB-46B2-80F8-D98A9C8A2857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39729A71-2091-4DEC-9DBE-135D403C9D1C}" type="pres">
      <dgm:prSet presAssocID="{D710CA9F-19FB-46B2-80F8-D98A9C8A2857}" presName="diamond" presStyleLbl="bgShp" presStyleIdx="0" presStyleCnt="1"/>
      <dgm:spPr>
        <a:xfrm>
          <a:off x="909637" y="0"/>
          <a:ext cx="4086224" cy="4086224"/>
        </a:xfrm>
        <a:prstGeom prst="diamond">
          <a:avLst/>
        </a:prstGeom>
        <a:solidFill>
          <a:srgbClr val="FFC000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s-ES"/>
        </a:p>
      </dgm:t>
    </dgm:pt>
    <dgm:pt modelId="{08C35D8C-9AB5-4879-8A54-A3E0D131832F}" type="pres">
      <dgm:prSet presAssocID="{D710CA9F-19FB-46B2-80F8-D98A9C8A2857}" presName="quad1" presStyleLbl="node1" presStyleIdx="0" presStyleCnt="4" custScaleX="122812" custLinFactNeighborX="-13712" custLinFactNeighborY="-686">
        <dgm:presLayoutVars>
          <dgm:chMax val="0"/>
          <dgm:chPref val="0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C"/>
        </a:p>
      </dgm:t>
    </dgm:pt>
    <dgm:pt modelId="{57C5CF92-601E-45BE-BFAD-FE10D315AE00}" type="pres">
      <dgm:prSet presAssocID="{D710CA9F-19FB-46B2-80F8-D98A9C8A2857}" presName="quad2" presStyleLbl="node1" presStyleIdx="1" presStyleCnt="4" custScaleX="122812" custLinFactNeighborX="17291" custLinFactNeighborY="-686">
        <dgm:presLayoutVars>
          <dgm:chMax val="0"/>
          <dgm:chPref val="0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C"/>
        </a:p>
      </dgm:t>
    </dgm:pt>
    <dgm:pt modelId="{0A695599-07CB-4BE8-9764-963736473891}" type="pres">
      <dgm:prSet presAssocID="{D710CA9F-19FB-46B2-80F8-D98A9C8A2857}" presName="quad3" presStyleLbl="node1" presStyleIdx="2" presStyleCnt="4" custScaleX="122812" custLinFactNeighborX="-27350" custLinFactNeighborY="4596">
        <dgm:presLayoutVars>
          <dgm:chMax val="0"/>
          <dgm:chPref val="0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C"/>
        </a:p>
      </dgm:t>
    </dgm:pt>
    <dgm:pt modelId="{A86060B2-4B7A-495A-9E89-5EEFB5532100}" type="pres">
      <dgm:prSet presAssocID="{D710CA9F-19FB-46B2-80F8-D98A9C8A2857}" presName="quad4" presStyleLbl="node1" presStyleIdx="3" presStyleCnt="4" custScaleX="122812" custLinFactNeighborX="17291" custLinFactNeighborY="3428">
        <dgm:presLayoutVars>
          <dgm:chMax val="0"/>
          <dgm:chPref val="0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C"/>
        </a:p>
      </dgm:t>
    </dgm:pt>
  </dgm:ptLst>
  <dgm:cxnLst>
    <dgm:cxn modelId="{50B6EB7F-E63E-46B4-A8B8-13DAE6B07B41}" type="presOf" srcId="{D710CA9F-19FB-46B2-80F8-D98A9C8A2857}" destId="{23836C04-1FFA-4235-855A-B8D429A7780C}" srcOrd="0" destOrd="0" presId="urn:microsoft.com/office/officeart/2005/8/layout/matrix3"/>
    <dgm:cxn modelId="{13B1C136-65CD-4B55-8F73-F7BEE143FE8B}" type="presOf" srcId="{CCB45F25-A71D-43BC-835C-7449C784BD44}" destId="{08C35D8C-9AB5-4879-8A54-A3E0D131832F}" srcOrd="0" destOrd="3" presId="urn:microsoft.com/office/officeart/2005/8/layout/matrix3"/>
    <dgm:cxn modelId="{742B57D0-6ADF-43E6-9FB0-D780B4DCB1CE}" type="presOf" srcId="{7527EC61-4EF3-4DE6-948D-B2E9063CAFCD}" destId="{0A695599-07CB-4BE8-9764-963736473891}" srcOrd="0" destOrd="0" presId="urn:microsoft.com/office/officeart/2005/8/layout/matrix3"/>
    <dgm:cxn modelId="{1CFA51D7-1019-4567-82DE-DB9CA5DC4990}" srcId="{D710CA9F-19FB-46B2-80F8-D98A9C8A2857}" destId="{7527EC61-4EF3-4DE6-948D-B2E9063CAFCD}" srcOrd="2" destOrd="0" parTransId="{3ABE1C83-BA20-49E2-AFEB-D312D116ECEF}" sibTransId="{ACB6EDF6-6C53-4F27-83EC-D631440BDD19}"/>
    <dgm:cxn modelId="{C99C79A3-B7AB-4199-B933-8C73BCCF36CC}" type="presOf" srcId="{A33B594E-8D98-4E10-BB99-324A2719053B}" destId="{08C35D8C-9AB5-4879-8A54-A3E0D131832F}" srcOrd="0" destOrd="0" presId="urn:microsoft.com/office/officeart/2005/8/layout/matrix3"/>
    <dgm:cxn modelId="{D099F93A-978B-4137-9225-3C1EBCD5C1C8}" type="presOf" srcId="{438B7156-2980-406D-97FA-48ED98B83A6A}" destId="{57C5CF92-601E-45BE-BFAD-FE10D315AE00}" srcOrd="0" destOrd="0" presId="urn:microsoft.com/office/officeart/2005/8/layout/matrix3"/>
    <dgm:cxn modelId="{A0E542AB-FB24-4447-BB58-79A34A5B51AB}" type="presOf" srcId="{314DEA53-B61F-45D6-9B9D-D26FAC9D60EB}" destId="{08C35D8C-9AB5-4879-8A54-A3E0D131832F}" srcOrd="0" destOrd="1" presId="urn:microsoft.com/office/officeart/2005/8/layout/matrix3"/>
    <dgm:cxn modelId="{05E6C531-821F-405C-9F51-C3CB7A0A0ABB}" type="presOf" srcId="{2277C4F8-4E66-45A5-A20A-6C45347A06D6}" destId="{A86060B2-4B7A-495A-9E89-5EEFB5532100}" srcOrd="0" destOrd="0" presId="urn:microsoft.com/office/officeart/2005/8/layout/matrix3"/>
    <dgm:cxn modelId="{37742115-4C80-4254-88FE-F8C8788EF323}" srcId="{D710CA9F-19FB-46B2-80F8-D98A9C8A2857}" destId="{438B7156-2980-406D-97FA-48ED98B83A6A}" srcOrd="1" destOrd="0" parTransId="{AF86A121-697F-41D5-B692-75A9D5F5706A}" sibTransId="{40DD341B-D01F-41A8-B7CA-15AEEBF991FB}"/>
    <dgm:cxn modelId="{CA65EF7F-43F9-498C-B770-04BE8AB4F56C}" type="presOf" srcId="{12A9BD55-8753-4070-891B-AD14D4D9C2F9}" destId="{08C35D8C-9AB5-4879-8A54-A3E0D131832F}" srcOrd="0" destOrd="2" presId="urn:microsoft.com/office/officeart/2005/8/layout/matrix3"/>
    <dgm:cxn modelId="{0E6EF91D-0EEE-4A9E-8269-CF5650C4B1A5}" srcId="{D710CA9F-19FB-46B2-80F8-D98A9C8A2857}" destId="{2277C4F8-4E66-45A5-A20A-6C45347A06D6}" srcOrd="3" destOrd="0" parTransId="{1B5F0C8A-FDBB-4E97-8E04-57AFEA7D8936}" sibTransId="{FCFAC878-524F-4C66-9B2C-55CD479AED0D}"/>
    <dgm:cxn modelId="{9238AB1E-00BB-4EFE-BA55-A1C5950B825D}" srcId="{A33B594E-8D98-4E10-BB99-324A2719053B}" destId="{CCB45F25-A71D-43BC-835C-7449C784BD44}" srcOrd="2" destOrd="0" parTransId="{A9E921CC-8A67-4CC8-8515-C8C650BC1F42}" sibTransId="{D48BB874-A04F-4A72-8EFB-69CD911307A3}"/>
    <dgm:cxn modelId="{5F3B2475-B993-42AC-9EB6-3E3992C1C155}" srcId="{D710CA9F-19FB-46B2-80F8-D98A9C8A2857}" destId="{A33B594E-8D98-4E10-BB99-324A2719053B}" srcOrd="0" destOrd="0" parTransId="{D2300B5A-0A3F-43C9-AE45-953236007EC7}" sibTransId="{E169762A-35D0-4684-AD42-C3E3880250C1}"/>
    <dgm:cxn modelId="{6579D1DF-528A-43FA-BBAE-A3DA55BBAD0D}" srcId="{A33B594E-8D98-4E10-BB99-324A2719053B}" destId="{314DEA53-B61F-45D6-9B9D-D26FAC9D60EB}" srcOrd="0" destOrd="0" parTransId="{89F9F2D7-AC3C-4EFB-9CF0-118BCD856F80}" sibTransId="{D242B1C0-C249-4908-A636-7AF16CA26F62}"/>
    <dgm:cxn modelId="{A2C92281-0F13-402A-9A00-9493FCB4A2ED}" srcId="{A33B594E-8D98-4E10-BB99-324A2719053B}" destId="{12A9BD55-8753-4070-891B-AD14D4D9C2F9}" srcOrd="1" destOrd="0" parTransId="{41ADE581-E40D-4ECA-9825-35BD881E874E}" sibTransId="{038098ED-AAC4-43B9-AC89-102916978EC3}"/>
    <dgm:cxn modelId="{2DADFF90-62D9-41ED-85A5-C05C294A16B7}" type="presParOf" srcId="{23836C04-1FFA-4235-855A-B8D429A7780C}" destId="{39729A71-2091-4DEC-9DBE-135D403C9D1C}" srcOrd="0" destOrd="0" presId="urn:microsoft.com/office/officeart/2005/8/layout/matrix3"/>
    <dgm:cxn modelId="{0F12D465-4E38-452C-B457-20933F26DEE6}" type="presParOf" srcId="{23836C04-1FFA-4235-855A-B8D429A7780C}" destId="{08C35D8C-9AB5-4879-8A54-A3E0D131832F}" srcOrd="1" destOrd="0" presId="urn:microsoft.com/office/officeart/2005/8/layout/matrix3"/>
    <dgm:cxn modelId="{B250F0B0-EC5B-47D7-AF46-77A2EA247624}" type="presParOf" srcId="{23836C04-1FFA-4235-855A-B8D429A7780C}" destId="{57C5CF92-601E-45BE-BFAD-FE10D315AE00}" srcOrd="2" destOrd="0" presId="urn:microsoft.com/office/officeart/2005/8/layout/matrix3"/>
    <dgm:cxn modelId="{EA93D461-9203-4637-86B5-55E27839B339}" type="presParOf" srcId="{23836C04-1FFA-4235-855A-B8D429A7780C}" destId="{0A695599-07CB-4BE8-9764-963736473891}" srcOrd="3" destOrd="0" presId="urn:microsoft.com/office/officeart/2005/8/layout/matrix3"/>
    <dgm:cxn modelId="{122F9BE0-8A12-4C71-9D05-3E54F88AC475}" type="presParOf" srcId="{23836C04-1FFA-4235-855A-B8D429A7780C}" destId="{A86060B2-4B7A-495A-9E89-5EEFB5532100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2973FDB-E417-4443-8540-781344D1CABE}" type="doc">
      <dgm:prSet loTypeId="urn:microsoft.com/office/officeart/2005/8/layout/radial1" loCatId="cycle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A970D143-DA74-4BD0-BCF3-3E55493C2EC2}">
      <dgm:prSet phldrT="[Texto]" custT="1"/>
      <dgm:spPr>
        <a:xfrm>
          <a:off x="2560885" y="1118666"/>
          <a:ext cx="851991" cy="851991"/>
        </a:xfrm>
        <a:gradFill rotWithShape="0">
          <a:gsLst>
            <a:gs pos="0">
              <a:srgbClr val="A5A5A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rgbClr>
            </a:gs>
            <a:gs pos="50000">
              <a:srgbClr val="A5A5A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rgbClr>
            </a:gs>
            <a:gs pos="100000">
              <a:srgbClr val="A5A5A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algn="ctr"/>
          <a:r>
            <a:rPr lang="es-ES" sz="20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Rivalidad en el industria</a:t>
          </a:r>
        </a:p>
      </dgm:t>
    </dgm:pt>
    <dgm:pt modelId="{9E07D7F6-D69D-495A-B040-DF643071DAB1}" type="parTrans" cxnId="{30078AA0-EE3A-469E-9B39-DA1BB8914038}">
      <dgm:prSet/>
      <dgm:spPr/>
      <dgm:t>
        <a:bodyPr/>
        <a:lstStyle/>
        <a:p>
          <a:pPr algn="ctr"/>
          <a:endParaRPr lang="es-ES" sz="3600"/>
        </a:p>
      </dgm:t>
    </dgm:pt>
    <dgm:pt modelId="{6B800891-DFDD-44D0-A65C-D60ACF24D5B9}" type="sibTrans" cxnId="{30078AA0-EE3A-469E-9B39-DA1BB8914038}">
      <dgm:prSet/>
      <dgm:spPr/>
      <dgm:t>
        <a:bodyPr/>
        <a:lstStyle/>
        <a:p>
          <a:pPr algn="ctr"/>
          <a:endParaRPr lang="es-ES" sz="3600"/>
        </a:p>
      </dgm:t>
    </dgm:pt>
    <dgm:pt modelId="{807526C1-D3E0-431A-A62F-321AE84D4DD1}">
      <dgm:prSet phldrT="[Texto]" custT="1"/>
      <dgm:spPr>
        <a:xfrm>
          <a:off x="2220314" y="123407"/>
          <a:ext cx="1533133" cy="624348"/>
        </a:xfrm>
        <a:gradFill rotWithShape="0">
          <a:gsLst>
            <a:gs pos="0">
              <a:srgbClr val="FFC000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rgbClr>
            </a:gs>
            <a:gs pos="50000">
              <a:srgbClr val="FFC000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rgbClr>
            </a:gs>
            <a:gs pos="100000">
              <a:srgbClr val="FFC000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algn="ctr"/>
          <a:r>
            <a:rPr lang="es-ES" sz="20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Nuevos entrantes</a:t>
          </a:r>
        </a:p>
      </dgm:t>
    </dgm:pt>
    <dgm:pt modelId="{095587DE-30B6-49D1-B8B9-92E2A1724341}" type="parTrans" cxnId="{CAD03076-4894-426A-A212-94DA91DA1E17}">
      <dgm:prSet custT="1"/>
      <dgm:spPr>
        <a:xfrm rot="16200000">
          <a:off x="2801426" y="920370"/>
          <a:ext cx="370910" cy="25681"/>
        </a:xfrm>
        <a:noFill/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 algn="ctr"/>
          <a:endParaRPr lang="es-ES" sz="10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AC6D0EB0-BBC0-4104-B34E-584145F7C101}" type="sibTrans" cxnId="{CAD03076-4894-426A-A212-94DA91DA1E17}">
      <dgm:prSet/>
      <dgm:spPr/>
      <dgm:t>
        <a:bodyPr/>
        <a:lstStyle/>
        <a:p>
          <a:pPr algn="ctr"/>
          <a:endParaRPr lang="es-ES" sz="3600"/>
        </a:p>
      </dgm:t>
    </dgm:pt>
    <dgm:pt modelId="{8563E988-65B9-4085-B720-96CC556765EC}">
      <dgm:prSet phldrT="[Texto]" custT="1"/>
      <dgm:spPr>
        <a:xfrm>
          <a:off x="2182328" y="2336818"/>
          <a:ext cx="1609105" cy="633847"/>
        </a:xfrm>
        <a:gradFill rotWithShape="0">
          <a:gsLst>
            <a:gs pos="0">
              <a:srgbClr val="FFC000">
                <a:hueOff val="6930462"/>
                <a:satOff val="-31979"/>
                <a:lumOff val="1177"/>
                <a:alphaOff val="0"/>
                <a:lumMod val="110000"/>
                <a:satMod val="105000"/>
                <a:tint val="67000"/>
              </a:srgbClr>
            </a:gs>
            <a:gs pos="50000">
              <a:srgbClr val="FFC000">
                <a:hueOff val="6930462"/>
                <a:satOff val="-31979"/>
                <a:lumOff val="1177"/>
                <a:alphaOff val="0"/>
                <a:lumMod val="105000"/>
                <a:satMod val="103000"/>
                <a:tint val="73000"/>
              </a:srgbClr>
            </a:gs>
            <a:gs pos="100000">
              <a:srgbClr val="FFC000">
                <a:hueOff val="6930462"/>
                <a:satOff val="-31979"/>
                <a:lumOff val="1177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algn="ctr"/>
          <a:r>
            <a:rPr lang="es-ES" sz="20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Clientes</a:t>
          </a:r>
        </a:p>
      </dgm:t>
    </dgm:pt>
    <dgm:pt modelId="{118E3B3E-75B3-43A0-9F03-DAB5C5B59DCC}" type="parTrans" cxnId="{8A25BFC5-9E61-44F0-B8E1-E482688CE406}">
      <dgm:prSet custT="1"/>
      <dgm:spPr>
        <a:xfrm rot="5400000">
          <a:off x="2803801" y="2140897"/>
          <a:ext cx="366160" cy="25681"/>
        </a:xfrm>
        <a:noFill/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 algn="ctr"/>
          <a:endParaRPr lang="es-ES" sz="10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AE9FB45A-A877-434E-AC43-107FB4AE36A6}" type="sibTrans" cxnId="{8A25BFC5-9E61-44F0-B8E1-E482688CE406}">
      <dgm:prSet/>
      <dgm:spPr/>
      <dgm:t>
        <a:bodyPr/>
        <a:lstStyle/>
        <a:p>
          <a:pPr algn="ctr"/>
          <a:endParaRPr lang="es-ES" sz="3600"/>
        </a:p>
      </dgm:t>
    </dgm:pt>
    <dgm:pt modelId="{A056BF2F-F2BC-4C32-BF2B-7FFB2C7AB42A}">
      <dgm:prSet phldrT="[Texto]" custT="1"/>
      <dgm:spPr>
        <a:xfrm>
          <a:off x="504519" y="1085953"/>
          <a:ext cx="1642342" cy="851991"/>
        </a:xfrm>
        <a:gradFill rotWithShape="0">
          <a:gsLst>
            <a:gs pos="0">
              <a:srgbClr val="FFC000">
                <a:hueOff val="10395693"/>
                <a:satOff val="-47968"/>
                <a:lumOff val="1765"/>
                <a:alphaOff val="0"/>
                <a:lumMod val="110000"/>
                <a:satMod val="105000"/>
                <a:tint val="67000"/>
              </a:srgbClr>
            </a:gs>
            <a:gs pos="50000">
              <a:srgbClr val="FFC000">
                <a:hueOff val="10395693"/>
                <a:satOff val="-47968"/>
                <a:lumOff val="1765"/>
                <a:alphaOff val="0"/>
                <a:lumMod val="105000"/>
                <a:satMod val="103000"/>
                <a:tint val="73000"/>
              </a:srgbClr>
            </a:gs>
            <a:gs pos="100000">
              <a:srgbClr val="FFC000">
                <a:hueOff val="10395693"/>
                <a:satOff val="-47968"/>
                <a:lumOff val="1765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algn="ctr"/>
          <a:r>
            <a:rPr lang="es-ES" sz="20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Productos sustitutos</a:t>
          </a:r>
        </a:p>
      </dgm:t>
    </dgm:pt>
    <dgm:pt modelId="{55EE3C38-FCD6-4530-AE5F-FA720A564EB0}" type="parTrans" cxnId="{0CCC87BE-97FF-4F12-8FE5-65CF8C402926}">
      <dgm:prSet custT="1"/>
      <dgm:spPr>
        <a:xfrm rot="10867689">
          <a:off x="2146230" y="1519350"/>
          <a:ext cx="414778" cy="25681"/>
        </a:xfrm>
        <a:noFill/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 algn="ctr"/>
          <a:endParaRPr lang="es-ES" sz="10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8BC4787A-BBCC-4448-96C9-6FD9A1CB7DC6}" type="sibTrans" cxnId="{0CCC87BE-97FF-4F12-8FE5-65CF8C402926}">
      <dgm:prSet/>
      <dgm:spPr/>
      <dgm:t>
        <a:bodyPr/>
        <a:lstStyle/>
        <a:p>
          <a:pPr algn="ctr"/>
          <a:endParaRPr lang="es-ES" sz="3600"/>
        </a:p>
      </dgm:t>
    </dgm:pt>
    <dgm:pt modelId="{B3373749-60B7-44D9-9B44-8F9F838DEBC2}">
      <dgm:prSet phldrT="[Texto]" custT="1"/>
      <dgm:spPr>
        <a:xfrm>
          <a:off x="2220314" y="123407"/>
          <a:ext cx="1533133" cy="624348"/>
        </a:xfrm>
        <a:gradFill rotWithShape="0">
          <a:gsLst>
            <a:gs pos="0">
              <a:srgbClr val="FFC000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rgbClr>
            </a:gs>
            <a:gs pos="50000">
              <a:srgbClr val="FFC000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rgbClr>
            </a:gs>
            <a:gs pos="100000">
              <a:srgbClr val="FFC000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algn="ctr"/>
          <a:r>
            <a:rPr lang="es-ES" sz="20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Nacionales: Baja</a:t>
          </a:r>
        </a:p>
      </dgm:t>
    </dgm:pt>
    <dgm:pt modelId="{EAC4D8EC-4D23-4D2D-8D2E-3599ECAB8DD6}" type="parTrans" cxnId="{14AC239C-FB9D-4D0F-BDC5-58A9B6FB2F47}">
      <dgm:prSet/>
      <dgm:spPr/>
      <dgm:t>
        <a:bodyPr/>
        <a:lstStyle/>
        <a:p>
          <a:pPr algn="ctr"/>
          <a:endParaRPr lang="es-ES" sz="3600"/>
        </a:p>
      </dgm:t>
    </dgm:pt>
    <dgm:pt modelId="{42930839-F7D0-42EB-802D-B52BF80ABD23}" type="sibTrans" cxnId="{14AC239C-FB9D-4D0F-BDC5-58A9B6FB2F47}">
      <dgm:prSet/>
      <dgm:spPr/>
      <dgm:t>
        <a:bodyPr/>
        <a:lstStyle/>
        <a:p>
          <a:pPr algn="ctr"/>
          <a:endParaRPr lang="es-ES" sz="3600"/>
        </a:p>
      </dgm:t>
    </dgm:pt>
    <dgm:pt modelId="{90AA5ABA-12AD-4466-A4C9-ACDB1FA94361}">
      <dgm:prSet phldrT="[Texto]" custT="1"/>
      <dgm:spPr>
        <a:xfrm>
          <a:off x="2220314" y="123407"/>
          <a:ext cx="1533133" cy="624348"/>
        </a:xfrm>
        <a:gradFill rotWithShape="0">
          <a:gsLst>
            <a:gs pos="0">
              <a:srgbClr val="FFC000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rgbClr>
            </a:gs>
            <a:gs pos="50000">
              <a:srgbClr val="FFC000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rgbClr>
            </a:gs>
            <a:gs pos="100000">
              <a:srgbClr val="FFC000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algn="ctr"/>
          <a:r>
            <a:rPr lang="es-ES" sz="20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Internacionales : Baja</a:t>
          </a:r>
        </a:p>
      </dgm:t>
    </dgm:pt>
    <dgm:pt modelId="{7EE6A4A5-4EEC-4374-9DDF-73C0825F300E}" type="parTrans" cxnId="{122C4D92-2782-455D-B81A-6EF47931390B}">
      <dgm:prSet/>
      <dgm:spPr/>
      <dgm:t>
        <a:bodyPr/>
        <a:lstStyle/>
        <a:p>
          <a:pPr algn="ctr"/>
          <a:endParaRPr lang="es-ES" sz="3600"/>
        </a:p>
      </dgm:t>
    </dgm:pt>
    <dgm:pt modelId="{663C7323-FB13-4BF3-B384-48922FEA863D}" type="sibTrans" cxnId="{122C4D92-2782-455D-B81A-6EF47931390B}">
      <dgm:prSet/>
      <dgm:spPr/>
      <dgm:t>
        <a:bodyPr/>
        <a:lstStyle/>
        <a:p>
          <a:pPr algn="ctr"/>
          <a:endParaRPr lang="es-ES" sz="3600"/>
        </a:p>
      </dgm:t>
    </dgm:pt>
    <dgm:pt modelId="{242B6F14-41A2-4C51-802F-415AD416ADC4}">
      <dgm:prSet phldrT="[Texto]" custT="1"/>
      <dgm:spPr>
        <a:xfrm>
          <a:off x="3696851" y="1114463"/>
          <a:ext cx="1637894" cy="851991"/>
        </a:xfrm>
        <a:gradFill rotWithShape="0">
          <a:gsLst>
            <a:gs pos="0">
              <a:srgbClr val="FFC000">
                <a:hueOff val="3465231"/>
                <a:satOff val="-15989"/>
                <a:lumOff val="588"/>
                <a:alphaOff val="0"/>
                <a:lumMod val="110000"/>
                <a:satMod val="105000"/>
                <a:tint val="67000"/>
              </a:srgbClr>
            </a:gs>
            <a:gs pos="50000">
              <a:srgbClr val="FFC000">
                <a:hueOff val="3465231"/>
                <a:satOff val="-15989"/>
                <a:lumOff val="588"/>
                <a:alphaOff val="0"/>
                <a:lumMod val="105000"/>
                <a:satMod val="103000"/>
                <a:tint val="73000"/>
              </a:srgbClr>
            </a:gs>
            <a:gs pos="100000">
              <a:srgbClr val="FFC000">
                <a:hueOff val="3465231"/>
                <a:satOff val="-15989"/>
                <a:lumOff val="588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algn="ctr"/>
          <a:r>
            <a:rPr lang="es-ES" sz="20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Nacionales: </a:t>
          </a:r>
          <a:r>
            <a:rPr lang="es-ES" sz="20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Bajo</a:t>
          </a:r>
        </a:p>
      </dgm:t>
    </dgm:pt>
    <dgm:pt modelId="{DF34E09D-75E1-417B-8603-4B74722391F2}" type="parTrans" cxnId="{E1D0B079-6D84-439B-B5A1-230C60CC3166}">
      <dgm:prSet/>
      <dgm:spPr/>
      <dgm:t>
        <a:bodyPr/>
        <a:lstStyle/>
        <a:p>
          <a:pPr algn="ctr"/>
          <a:endParaRPr lang="es-ES" sz="3600"/>
        </a:p>
      </dgm:t>
    </dgm:pt>
    <dgm:pt modelId="{26E470D5-2E34-4154-9341-5F19474CE48D}" type="sibTrans" cxnId="{E1D0B079-6D84-439B-B5A1-230C60CC3166}">
      <dgm:prSet/>
      <dgm:spPr/>
      <dgm:t>
        <a:bodyPr/>
        <a:lstStyle/>
        <a:p>
          <a:pPr algn="ctr"/>
          <a:endParaRPr lang="es-ES" sz="3600"/>
        </a:p>
      </dgm:t>
    </dgm:pt>
    <dgm:pt modelId="{D6C7F368-2B7E-4FB9-BAF9-3B4EB718B4B7}">
      <dgm:prSet phldrT="[Texto]" custT="1"/>
      <dgm:spPr>
        <a:xfrm>
          <a:off x="3696851" y="1114463"/>
          <a:ext cx="1637894" cy="851991"/>
        </a:xfrm>
        <a:gradFill rotWithShape="0">
          <a:gsLst>
            <a:gs pos="0">
              <a:srgbClr val="FFC000">
                <a:hueOff val="3465231"/>
                <a:satOff val="-15989"/>
                <a:lumOff val="588"/>
                <a:alphaOff val="0"/>
                <a:lumMod val="110000"/>
                <a:satMod val="105000"/>
                <a:tint val="67000"/>
              </a:srgbClr>
            </a:gs>
            <a:gs pos="50000">
              <a:srgbClr val="FFC000">
                <a:hueOff val="3465231"/>
                <a:satOff val="-15989"/>
                <a:lumOff val="588"/>
                <a:alphaOff val="0"/>
                <a:lumMod val="105000"/>
                <a:satMod val="103000"/>
                <a:tint val="73000"/>
              </a:srgbClr>
            </a:gs>
            <a:gs pos="100000">
              <a:srgbClr val="FFC000">
                <a:hueOff val="3465231"/>
                <a:satOff val="-15989"/>
                <a:lumOff val="588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algn="ctr"/>
          <a:r>
            <a:rPr lang="es-ES" sz="20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Internacionales: Alto</a:t>
          </a:r>
        </a:p>
      </dgm:t>
    </dgm:pt>
    <dgm:pt modelId="{7683F357-D124-493E-BBF8-5784F5E0A1BC}" type="parTrans" cxnId="{80AD4CB0-3AD0-45BF-B28A-7C86226D2C5F}">
      <dgm:prSet/>
      <dgm:spPr/>
      <dgm:t>
        <a:bodyPr/>
        <a:lstStyle/>
        <a:p>
          <a:pPr algn="ctr"/>
          <a:endParaRPr lang="es-ES" sz="3600"/>
        </a:p>
      </dgm:t>
    </dgm:pt>
    <dgm:pt modelId="{3BFC653F-5CA6-4205-B969-684956B51C36}" type="sibTrans" cxnId="{80AD4CB0-3AD0-45BF-B28A-7C86226D2C5F}">
      <dgm:prSet/>
      <dgm:spPr/>
      <dgm:t>
        <a:bodyPr/>
        <a:lstStyle/>
        <a:p>
          <a:pPr algn="ctr"/>
          <a:endParaRPr lang="es-ES" sz="3600"/>
        </a:p>
      </dgm:t>
    </dgm:pt>
    <dgm:pt modelId="{45C60D9C-F437-4D75-A2CC-236A8FAD4B90}">
      <dgm:prSet phldrT="[Texto]" custT="1"/>
      <dgm:spPr>
        <a:xfrm>
          <a:off x="2182328" y="2336818"/>
          <a:ext cx="1609105" cy="633847"/>
        </a:xfrm>
        <a:gradFill rotWithShape="0">
          <a:gsLst>
            <a:gs pos="0">
              <a:srgbClr val="FFC000">
                <a:hueOff val="6930462"/>
                <a:satOff val="-31979"/>
                <a:lumOff val="1177"/>
                <a:alphaOff val="0"/>
                <a:lumMod val="110000"/>
                <a:satMod val="105000"/>
                <a:tint val="67000"/>
              </a:srgbClr>
            </a:gs>
            <a:gs pos="50000">
              <a:srgbClr val="FFC000">
                <a:hueOff val="6930462"/>
                <a:satOff val="-31979"/>
                <a:lumOff val="1177"/>
                <a:alphaOff val="0"/>
                <a:lumMod val="105000"/>
                <a:satMod val="103000"/>
                <a:tint val="73000"/>
              </a:srgbClr>
            </a:gs>
            <a:gs pos="100000">
              <a:srgbClr val="FFC000">
                <a:hueOff val="6930462"/>
                <a:satOff val="-31979"/>
                <a:lumOff val="1177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algn="ctr"/>
          <a:r>
            <a:rPr lang="es-ES" sz="20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Nacionales: Alto</a:t>
          </a:r>
        </a:p>
      </dgm:t>
    </dgm:pt>
    <dgm:pt modelId="{0F6B1A95-DC35-4282-A6D9-5DF11551A6D1}" type="parTrans" cxnId="{4C2FC0A4-88AE-4439-8493-85B514E5728F}">
      <dgm:prSet/>
      <dgm:spPr/>
      <dgm:t>
        <a:bodyPr/>
        <a:lstStyle/>
        <a:p>
          <a:pPr algn="ctr"/>
          <a:endParaRPr lang="es-ES" sz="3600"/>
        </a:p>
      </dgm:t>
    </dgm:pt>
    <dgm:pt modelId="{FFC83B8F-584A-4EA1-AFEA-46BFE136834F}" type="sibTrans" cxnId="{4C2FC0A4-88AE-4439-8493-85B514E5728F}">
      <dgm:prSet/>
      <dgm:spPr/>
      <dgm:t>
        <a:bodyPr/>
        <a:lstStyle/>
        <a:p>
          <a:pPr algn="ctr"/>
          <a:endParaRPr lang="es-ES" sz="3600"/>
        </a:p>
      </dgm:t>
    </dgm:pt>
    <dgm:pt modelId="{3BB59409-2FC7-461A-830C-774DE0AAF339}">
      <dgm:prSet phldrT="[Texto]" custT="1"/>
      <dgm:spPr>
        <a:xfrm>
          <a:off x="2182328" y="2336818"/>
          <a:ext cx="1609105" cy="633847"/>
        </a:xfrm>
        <a:gradFill rotWithShape="0">
          <a:gsLst>
            <a:gs pos="0">
              <a:srgbClr val="FFC000">
                <a:hueOff val="6930462"/>
                <a:satOff val="-31979"/>
                <a:lumOff val="1177"/>
                <a:alphaOff val="0"/>
                <a:lumMod val="110000"/>
                <a:satMod val="105000"/>
                <a:tint val="67000"/>
              </a:srgbClr>
            </a:gs>
            <a:gs pos="50000">
              <a:srgbClr val="FFC000">
                <a:hueOff val="6930462"/>
                <a:satOff val="-31979"/>
                <a:lumOff val="1177"/>
                <a:alphaOff val="0"/>
                <a:lumMod val="105000"/>
                <a:satMod val="103000"/>
                <a:tint val="73000"/>
              </a:srgbClr>
            </a:gs>
            <a:gs pos="100000">
              <a:srgbClr val="FFC000">
                <a:hueOff val="6930462"/>
                <a:satOff val="-31979"/>
                <a:lumOff val="1177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algn="ctr"/>
          <a:r>
            <a:rPr lang="es-ES" sz="20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Internacionales: Bajo</a:t>
          </a:r>
        </a:p>
      </dgm:t>
    </dgm:pt>
    <dgm:pt modelId="{B613A17C-E626-4EA0-98F8-EBA76404FF5E}" type="parTrans" cxnId="{DD78E4B9-C6D1-4C5B-AE09-2AB273073F33}">
      <dgm:prSet/>
      <dgm:spPr/>
      <dgm:t>
        <a:bodyPr/>
        <a:lstStyle/>
        <a:p>
          <a:pPr algn="ctr"/>
          <a:endParaRPr lang="es-ES" sz="3600"/>
        </a:p>
      </dgm:t>
    </dgm:pt>
    <dgm:pt modelId="{68594CE5-2896-4D29-93B2-56736C24EA67}" type="sibTrans" cxnId="{DD78E4B9-C6D1-4C5B-AE09-2AB273073F33}">
      <dgm:prSet/>
      <dgm:spPr/>
      <dgm:t>
        <a:bodyPr/>
        <a:lstStyle/>
        <a:p>
          <a:pPr algn="ctr"/>
          <a:endParaRPr lang="es-ES" sz="3600"/>
        </a:p>
      </dgm:t>
    </dgm:pt>
    <dgm:pt modelId="{8BCB9B26-4ACC-45CA-A2DB-CA7C8971F445}">
      <dgm:prSet phldrT="[Texto]" custT="1"/>
      <dgm:spPr>
        <a:xfrm>
          <a:off x="504519" y="1085953"/>
          <a:ext cx="1642342" cy="851991"/>
        </a:xfrm>
        <a:gradFill rotWithShape="0">
          <a:gsLst>
            <a:gs pos="0">
              <a:srgbClr val="FFC000">
                <a:hueOff val="10395693"/>
                <a:satOff val="-47968"/>
                <a:lumOff val="1765"/>
                <a:alphaOff val="0"/>
                <a:lumMod val="110000"/>
                <a:satMod val="105000"/>
                <a:tint val="67000"/>
              </a:srgbClr>
            </a:gs>
            <a:gs pos="50000">
              <a:srgbClr val="FFC000">
                <a:hueOff val="10395693"/>
                <a:satOff val="-47968"/>
                <a:lumOff val="1765"/>
                <a:alphaOff val="0"/>
                <a:lumMod val="105000"/>
                <a:satMod val="103000"/>
                <a:tint val="73000"/>
              </a:srgbClr>
            </a:gs>
            <a:gs pos="100000">
              <a:srgbClr val="FFC000">
                <a:hueOff val="10395693"/>
                <a:satOff val="-47968"/>
                <a:lumOff val="1765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algn="ctr"/>
          <a:r>
            <a:rPr lang="es-ES" sz="20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Nacionales:</a:t>
          </a:r>
          <a:br>
            <a:rPr lang="es-ES" sz="20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</a:br>
          <a:r>
            <a:rPr lang="es-ES" sz="20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Medio - Bajo</a:t>
          </a:r>
        </a:p>
      </dgm:t>
    </dgm:pt>
    <dgm:pt modelId="{1EA84DF1-8AF4-43EF-87CA-7AA1F3969701}" type="parTrans" cxnId="{BBB986AA-36D7-4445-9D5C-C2E8ABFE73E2}">
      <dgm:prSet/>
      <dgm:spPr/>
      <dgm:t>
        <a:bodyPr/>
        <a:lstStyle/>
        <a:p>
          <a:pPr algn="ctr"/>
          <a:endParaRPr lang="es-ES" sz="3600"/>
        </a:p>
      </dgm:t>
    </dgm:pt>
    <dgm:pt modelId="{0674EE60-9D72-4DAD-8757-8B4C6F9A4F1E}" type="sibTrans" cxnId="{BBB986AA-36D7-4445-9D5C-C2E8ABFE73E2}">
      <dgm:prSet/>
      <dgm:spPr/>
      <dgm:t>
        <a:bodyPr/>
        <a:lstStyle/>
        <a:p>
          <a:pPr algn="ctr"/>
          <a:endParaRPr lang="es-ES" sz="3600"/>
        </a:p>
      </dgm:t>
    </dgm:pt>
    <dgm:pt modelId="{E7D1EB6D-015E-4784-B14B-8895750E8445}">
      <dgm:prSet phldrT="[Texto]" custT="1"/>
      <dgm:spPr>
        <a:xfrm>
          <a:off x="504519" y="1085953"/>
          <a:ext cx="1642342" cy="851991"/>
        </a:xfrm>
        <a:gradFill rotWithShape="0">
          <a:gsLst>
            <a:gs pos="0">
              <a:srgbClr val="FFC000">
                <a:hueOff val="10395693"/>
                <a:satOff val="-47968"/>
                <a:lumOff val="1765"/>
                <a:alphaOff val="0"/>
                <a:lumMod val="110000"/>
                <a:satMod val="105000"/>
                <a:tint val="67000"/>
              </a:srgbClr>
            </a:gs>
            <a:gs pos="50000">
              <a:srgbClr val="FFC000">
                <a:hueOff val="10395693"/>
                <a:satOff val="-47968"/>
                <a:lumOff val="1765"/>
                <a:alphaOff val="0"/>
                <a:lumMod val="105000"/>
                <a:satMod val="103000"/>
                <a:tint val="73000"/>
              </a:srgbClr>
            </a:gs>
            <a:gs pos="100000">
              <a:srgbClr val="FFC000">
                <a:hueOff val="10395693"/>
                <a:satOff val="-47968"/>
                <a:lumOff val="1765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algn="ctr"/>
          <a:r>
            <a:rPr lang="es-ES" sz="20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Internacionales:</a:t>
          </a:r>
          <a:br>
            <a:rPr lang="es-ES" sz="20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</a:br>
          <a:r>
            <a:rPr lang="es-ES" sz="20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Medio - alto</a:t>
          </a:r>
        </a:p>
      </dgm:t>
    </dgm:pt>
    <dgm:pt modelId="{74625E82-28C7-41D6-AECB-880FE11303F3}" type="parTrans" cxnId="{9B44A669-F71E-46E9-803A-80DD1367514E}">
      <dgm:prSet/>
      <dgm:spPr/>
      <dgm:t>
        <a:bodyPr/>
        <a:lstStyle/>
        <a:p>
          <a:pPr algn="ctr"/>
          <a:endParaRPr lang="es-ES" sz="3600"/>
        </a:p>
      </dgm:t>
    </dgm:pt>
    <dgm:pt modelId="{8E926BF4-4FD1-49E9-8698-3909FD07BF16}" type="sibTrans" cxnId="{9B44A669-F71E-46E9-803A-80DD1367514E}">
      <dgm:prSet/>
      <dgm:spPr/>
      <dgm:t>
        <a:bodyPr/>
        <a:lstStyle/>
        <a:p>
          <a:pPr algn="ctr"/>
          <a:endParaRPr lang="es-ES" sz="3600"/>
        </a:p>
      </dgm:t>
    </dgm:pt>
    <dgm:pt modelId="{8306B008-A7FD-4FC0-ABFE-CE223FF8625B}">
      <dgm:prSet phldrT="[Texto]" custT="1"/>
      <dgm:spPr>
        <a:xfrm>
          <a:off x="3696851" y="1114463"/>
          <a:ext cx="1637894" cy="851991"/>
        </a:xfrm>
        <a:gradFill rotWithShape="0">
          <a:gsLst>
            <a:gs pos="0">
              <a:srgbClr val="FFC000">
                <a:hueOff val="3465231"/>
                <a:satOff val="-15989"/>
                <a:lumOff val="588"/>
                <a:alphaOff val="0"/>
                <a:lumMod val="110000"/>
                <a:satMod val="105000"/>
                <a:tint val="67000"/>
              </a:srgbClr>
            </a:gs>
            <a:gs pos="50000">
              <a:srgbClr val="FFC000">
                <a:hueOff val="3465231"/>
                <a:satOff val="-15989"/>
                <a:lumOff val="588"/>
                <a:alphaOff val="0"/>
                <a:lumMod val="105000"/>
                <a:satMod val="103000"/>
                <a:tint val="73000"/>
              </a:srgbClr>
            </a:gs>
            <a:gs pos="100000">
              <a:srgbClr val="FFC000">
                <a:hueOff val="3465231"/>
                <a:satOff val="-15989"/>
                <a:lumOff val="588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algn="ctr"/>
          <a:r>
            <a:rPr lang="es-ES" sz="20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Proveedores</a:t>
          </a:r>
        </a:p>
      </dgm:t>
    </dgm:pt>
    <dgm:pt modelId="{5232607B-D1CB-4DE6-81F7-7F089B53EBE1}" type="sibTrans" cxnId="{8754CB65-FA54-47D4-8FD7-7723A4C6B442}">
      <dgm:prSet/>
      <dgm:spPr/>
      <dgm:t>
        <a:bodyPr/>
        <a:lstStyle/>
        <a:p>
          <a:pPr algn="ctr"/>
          <a:endParaRPr lang="es-ES" sz="3600"/>
        </a:p>
      </dgm:t>
    </dgm:pt>
    <dgm:pt modelId="{C734E69B-6C44-4269-912E-A73EB74FF284}" type="parTrans" cxnId="{8754CB65-FA54-47D4-8FD7-7723A4C6B442}">
      <dgm:prSet custT="1"/>
      <dgm:spPr>
        <a:xfrm rot="21590550">
          <a:off x="3412875" y="1530259"/>
          <a:ext cx="283987" cy="25681"/>
        </a:xfrm>
        <a:noFill/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 algn="ctr"/>
          <a:endParaRPr lang="es-ES" sz="10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85F218ED-46A1-44FB-BA36-462E7C0C9827}" type="pres">
      <dgm:prSet presAssocID="{C2973FDB-E417-4443-8540-781344D1CABE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8C210B73-35E5-4036-8E1B-459302070F1C}" type="pres">
      <dgm:prSet presAssocID="{A970D143-DA74-4BD0-BCF3-3E55493C2EC2}" presName="centerShape" presStyleLbl="node0" presStyleIdx="0" presStyleCnt="1"/>
      <dgm:spPr>
        <a:prstGeom prst="flowChartProcess">
          <a:avLst/>
        </a:prstGeom>
      </dgm:spPr>
      <dgm:t>
        <a:bodyPr/>
        <a:lstStyle/>
        <a:p>
          <a:endParaRPr lang="es-ES"/>
        </a:p>
      </dgm:t>
    </dgm:pt>
    <dgm:pt modelId="{AAF60577-4847-49FB-BE13-156A1059EFE2}" type="pres">
      <dgm:prSet presAssocID="{095587DE-30B6-49D1-B8B9-92E2A1724341}" presName="Name9" presStyleLbl="parChTrans1D2" presStyleIdx="0" presStyleCnt="4"/>
      <dgm:spPr>
        <a:custGeom>
          <a:avLst/>
          <a:gdLst/>
          <a:ahLst/>
          <a:cxnLst/>
          <a:rect l="0" t="0" r="0" b="0"/>
          <a:pathLst>
            <a:path>
              <a:moveTo>
                <a:pt x="0" y="12840"/>
              </a:moveTo>
              <a:lnTo>
                <a:pt x="370910" y="12840"/>
              </a:lnTo>
            </a:path>
          </a:pathLst>
        </a:custGeom>
      </dgm:spPr>
      <dgm:t>
        <a:bodyPr/>
        <a:lstStyle/>
        <a:p>
          <a:endParaRPr lang="es-ES"/>
        </a:p>
      </dgm:t>
    </dgm:pt>
    <dgm:pt modelId="{9EB55CA8-80E6-481A-BAA2-FCCAC8DE706F}" type="pres">
      <dgm:prSet presAssocID="{095587DE-30B6-49D1-B8B9-92E2A1724341}" presName="connTx" presStyleLbl="parChTrans1D2" presStyleIdx="0" presStyleCnt="4"/>
      <dgm:spPr/>
      <dgm:t>
        <a:bodyPr/>
        <a:lstStyle/>
        <a:p>
          <a:endParaRPr lang="es-ES"/>
        </a:p>
      </dgm:t>
    </dgm:pt>
    <dgm:pt modelId="{6F3353D0-EE07-418C-9ABC-463EAEFCF986}" type="pres">
      <dgm:prSet presAssocID="{807526C1-D3E0-431A-A62F-321AE84D4DD1}" presName="node" presStyleLbl="node1" presStyleIdx="0" presStyleCnt="4" custScaleX="179947" custScaleY="87173">
        <dgm:presLayoutVars>
          <dgm:bulletEnabled val="1"/>
        </dgm:presLayoutVars>
      </dgm:prSet>
      <dgm:spPr>
        <a:prstGeom prst="flowChartProcess">
          <a:avLst/>
        </a:prstGeom>
      </dgm:spPr>
      <dgm:t>
        <a:bodyPr/>
        <a:lstStyle/>
        <a:p>
          <a:endParaRPr lang="es-ES"/>
        </a:p>
      </dgm:t>
    </dgm:pt>
    <dgm:pt modelId="{C785BBC1-F8BF-4CEB-A64A-341F092A07CC}" type="pres">
      <dgm:prSet presAssocID="{C734E69B-6C44-4269-912E-A73EB74FF284}" presName="Name9" presStyleLbl="parChTrans1D2" presStyleIdx="1" presStyleCnt="4"/>
      <dgm:spPr>
        <a:custGeom>
          <a:avLst/>
          <a:gdLst/>
          <a:ahLst/>
          <a:cxnLst/>
          <a:rect l="0" t="0" r="0" b="0"/>
          <a:pathLst>
            <a:path>
              <a:moveTo>
                <a:pt x="0" y="12840"/>
              </a:moveTo>
              <a:lnTo>
                <a:pt x="283987" y="12840"/>
              </a:lnTo>
            </a:path>
          </a:pathLst>
        </a:custGeom>
      </dgm:spPr>
      <dgm:t>
        <a:bodyPr/>
        <a:lstStyle/>
        <a:p>
          <a:endParaRPr lang="es-ES"/>
        </a:p>
      </dgm:t>
    </dgm:pt>
    <dgm:pt modelId="{5EEA7924-C2E2-4A4D-B669-A5FCD28F4E9E}" type="pres">
      <dgm:prSet presAssocID="{C734E69B-6C44-4269-912E-A73EB74FF284}" presName="connTx" presStyleLbl="parChTrans1D2" presStyleIdx="1" presStyleCnt="4"/>
      <dgm:spPr/>
      <dgm:t>
        <a:bodyPr/>
        <a:lstStyle/>
        <a:p>
          <a:endParaRPr lang="es-ES"/>
        </a:p>
      </dgm:t>
    </dgm:pt>
    <dgm:pt modelId="{2B46560F-6C11-4985-893D-5F79E4E71B73}" type="pres">
      <dgm:prSet presAssocID="{8306B008-A7FD-4FC0-ABFE-CE223FF8625B}" presName="node" presStyleLbl="node1" presStyleIdx="1" presStyleCnt="4" custScaleX="192243" custScaleY="104998" custRadScaleRad="137855" custRadScaleInc="-350">
        <dgm:presLayoutVars>
          <dgm:bulletEnabled val="1"/>
        </dgm:presLayoutVars>
      </dgm:prSet>
      <dgm:spPr>
        <a:prstGeom prst="flowChartProcess">
          <a:avLst/>
        </a:prstGeom>
      </dgm:spPr>
      <dgm:t>
        <a:bodyPr/>
        <a:lstStyle/>
        <a:p>
          <a:endParaRPr lang="es-ES"/>
        </a:p>
      </dgm:t>
    </dgm:pt>
    <dgm:pt modelId="{9A548F30-F17A-4EC8-BDFD-2A6BCA6F4DBF}" type="pres">
      <dgm:prSet presAssocID="{118E3B3E-75B3-43A0-9F03-DAB5C5B59DCC}" presName="Name9" presStyleLbl="parChTrans1D2" presStyleIdx="2" presStyleCnt="4"/>
      <dgm:spPr>
        <a:custGeom>
          <a:avLst/>
          <a:gdLst/>
          <a:ahLst/>
          <a:cxnLst/>
          <a:rect l="0" t="0" r="0" b="0"/>
          <a:pathLst>
            <a:path>
              <a:moveTo>
                <a:pt x="0" y="12840"/>
              </a:moveTo>
              <a:lnTo>
                <a:pt x="366160" y="12840"/>
              </a:lnTo>
            </a:path>
          </a:pathLst>
        </a:custGeom>
      </dgm:spPr>
      <dgm:t>
        <a:bodyPr/>
        <a:lstStyle/>
        <a:p>
          <a:endParaRPr lang="es-ES"/>
        </a:p>
      </dgm:t>
    </dgm:pt>
    <dgm:pt modelId="{4B6F4F41-63E4-4503-98AF-C2EA5B025A95}" type="pres">
      <dgm:prSet presAssocID="{118E3B3E-75B3-43A0-9F03-DAB5C5B59DCC}" presName="connTx" presStyleLbl="parChTrans1D2" presStyleIdx="2" presStyleCnt="4"/>
      <dgm:spPr/>
      <dgm:t>
        <a:bodyPr/>
        <a:lstStyle/>
        <a:p>
          <a:endParaRPr lang="es-ES"/>
        </a:p>
      </dgm:t>
    </dgm:pt>
    <dgm:pt modelId="{278BBE30-0238-4F48-9A65-0102E87F1152}" type="pres">
      <dgm:prSet presAssocID="{8563E988-65B9-4085-B720-96CC556765EC}" presName="node" presStyleLbl="node1" presStyleIdx="2" presStyleCnt="4" custScaleX="188864" custScaleY="74396">
        <dgm:presLayoutVars>
          <dgm:bulletEnabled val="1"/>
        </dgm:presLayoutVars>
      </dgm:prSet>
      <dgm:spPr>
        <a:prstGeom prst="flowChartProcess">
          <a:avLst/>
        </a:prstGeom>
      </dgm:spPr>
      <dgm:t>
        <a:bodyPr/>
        <a:lstStyle/>
        <a:p>
          <a:endParaRPr lang="es-ES"/>
        </a:p>
      </dgm:t>
    </dgm:pt>
    <dgm:pt modelId="{8E80648B-0809-4F23-B99F-48670217D99F}" type="pres">
      <dgm:prSet presAssocID="{55EE3C38-FCD6-4530-AE5F-FA720A564EB0}" presName="Name9" presStyleLbl="parChTrans1D2" presStyleIdx="3" presStyleCnt="4"/>
      <dgm:spPr>
        <a:custGeom>
          <a:avLst/>
          <a:gdLst/>
          <a:ahLst/>
          <a:cxnLst/>
          <a:rect l="0" t="0" r="0" b="0"/>
          <a:pathLst>
            <a:path>
              <a:moveTo>
                <a:pt x="0" y="12840"/>
              </a:moveTo>
              <a:lnTo>
                <a:pt x="414778" y="12840"/>
              </a:lnTo>
            </a:path>
          </a:pathLst>
        </a:custGeom>
      </dgm:spPr>
      <dgm:t>
        <a:bodyPr/>
        <a:lstStyle/>
        <a:p>
          <a:endParaRPr lang="es-ES"/>
        </a:p>
      </dgm:t>
    </dgm:pt>
    <dgm:pt modelId="{E8BFC624-09DE-4654-8AA9-F006A9C1FF2E}" type="pres">
      <dgm:prSet presAssocID="{55EE3C38-FCD6-4530-AE5F-FA720A564EB0}" presName="connTx" presStyleLbl="parChTrans1D2" presStyleIdx="3" presStyleCnt="4"/>
      <dgm:spPr/>
      <dgm:t>
        <a:bodyPr/>
        <a:lstStyle/>
        <a:p>
          <a:endParaRPr lang="es-ES"/>
        </a:p>
      </dgm:t>
    </dgm:pt>
    <dgm:pt modelId="{A67A2D66-8EC4-4F43-BFE1-B2689D4E79ED}" type="pres">
      <dgm:prSet presAssocID="{A056BF2F-F2BC-4C32-BF2B-7FFB2C7AB42A}" presName="node" presStyleLbl="node1" presStyleIdx="3" presStyleCnt="4" custScaleX="192765" custScaleY="108069" custRadScaleRad="149810" custRadScaleInc="2507">
        <dgm:presLayoutVars>
          <dgm:bulletEnabled val="1"/>
        </dgm:presLayoutVars>
      </dgm:prSet>
      <dgm:spPr>
        <a:prstGeom prst="flowChartProcess">
          <a:avLst/>
        </a:prstGeom>
      </dgm:spPr>
      <dgm:t>
        <a:bodyPr/>
        <a:lstStyle/>
        <a:p>
          <a:endParaRPr lang="es-ES"/>
        </a:p>
      </dgm:t>
    </dgm:pt>
  </dgm:ptLst>
  <dgm:cxnLst>
    <dgm:cxn modelId="{14AC239C-FB9D-4D0F-BDC5-58A9B6FB2F47}" srcId="{807526C1-D3E0-431A-A62F-321AE84D4DD1}" destId="{B3373749-60B7-44D9-9B44-8F9F838DEBC2}" srcOrd="0" destOrd="0" parTransId="{EAC4D8EC-4D23-4D2D-8D2E-3599ECAB8DD6}" sibTransId="{42930839-F7D0-42EB-802D-B52BF80ABD23}"/>
    <dgm:cxn modelId="{365E0735-2D27-4FA1-8C6D-D319B6D06E41}" type="presOf" srcId="{D6C7F368-2B7E-4FB9-BAF9-3B4EB718B4B7}" destId="{2B46560F-6C11-4985-893D-5F79E4E71B73}" srcOrd="0" destOrd="2" presId="urn:microsoft.com/office/officeart/2005/8/layout/radial1"/>
    <dgm:cxn modelId="{B13A9B0D-CA82-4A16-8618-F53DBFD050C6}" type="presOf" srcId="{8306B008-A7FD-4FC0-ABFE-CE223FF8625B}" destId="{2B46560F-6C11-4985-893D-5F79E4E71B73}" srcOrd="0" destOrd="0" presId="urn:microsoft.com/office/officeart/2005/8/layout/radial1"/>
    <dgm:cxn modelId="{BBB986AA-36D7-4445-9D5C-C2E8ABFE73E2}" srcId="{A056BF2F-F2BC-4C32-BF2B-7FFB2C7AB42A}" destId="{8BCB9B26-4ACC-45CA-A2DB-CA7C8971F445}" srcOrd="0" destOrd="0" parTransId="{1EA84DF1-8AF4-43EF-87CA-7AA1F3969701}" sibTransId="{0674EE60-9D72-4DAD-8757-8B4C6F9A4F1E}"/>
    <dgm:cxn modelId="{173D2755-857B-416D-A571-350B0D735043}" type="presOf" srcId="{8BCB9B26-4ACC-45CA-A2DB-CA7C8971F445}" destId="{A67A2D66-8EC4-4F43-BFE1-B2689D4E79ED}" srcOrd="0" destOrd="1" presId="urn:microsoft.com/office/officeart/2005/8/layout/radial1"/>
    <dgm:cxn modelId="{8754CB65-FA54-47D4-8FD7-7723A4C6B442}" srcId="{A970D143-DA74-4BD0-BCF3-3E55493C2EC2}" destId="{8306B008-A7FD-4FC0-ABFE-CE223FF8625B}" srcOrd="1" destOrd="0" parTransId="{C734E69B-6C44-4269-912E-A73EB74FF284}" sibTransId="{5232607B-D1CB-4DE6-81F7-7F089B53EBE1}"/>
    <dgm:cxn modelId="{B47914D0-DF9C-4771-8D58-1A9786016F7C}" type="presOf" srcId="{C2973FDB-E417-4443-8540-781344D1CABE}" destId="{85F218ED-46A1-44FB-BA36-462E7C0C9827}" srcOrd="0" destOrd="0" presId="urn:microsoft.com/office/officeart/2005/8/layout/radial1"/>
    <dgm:cxn modelId="{3BF55C8A-ADCC-44A5-9C04-812685834226}" type="presOf" srcId="{C734E69B-6C44-4269-912E-A73EB74FF284}" destId="{C785BBC1-F8BF-4CEB-A64A-341F092A07CC}" srcOrd="0" destOrd="0" presId="urn:microsoft.com/office/officeart/2005/8/layout/radial1"/>
    <dgm:cxn modelId="{D6688494-C2B2-4C47-AFA1-D25A9F18A50B}" type="presOf" srcId="{3BB59409-2FC7-461A-830C-774DE0AAF339}" destId="{278BBE30-0238-4F48-9A65-0102E87F1152}" srcOrd="0" destOrd="2" presId="urn:microsoft.com/office/officeart/2005/8/layout/radial1"/>
    <dgm:cxn modelId="{122C4D92-2782-455D-B81A-6EF47931390B}" srcId="{807526C1-D3E0-431A-A62F-321AE84D4DD1}" destId="{90AA5ABA-12AD-4466-A4C9-ACDB1FA94361}" srcOrd="1" destOrd="0" parTransId="{7EE6A4A5-4EEC-4374-9DDF-73C0825F300E}" sibTransId="{663C7323-FB13-4BF3-B384-48922FEA863D}"/>
    <dgm:cxn modelId="{DC95C543-EFF2-49B4-BD09-84C7A2271C55}" type="presOf" srcId="{55EE3C38-FCD6-4530-AE5F-FA720A564EB0}" destId="{8E80648B-0809-4F23-B99F-48670217D99F}" srcOrd="0" destOrd="0" presId="urn:microsoft.com/office/officeart/2005/8/layout/radial1"/>
    <dgm:cxn modelId="{DD78E4B9-C6D1-4C5B-AE09-2AB273073F33}" srcId="{8563E988-65B9-4085-B720-96CC556765EC}" destId="{3BB59409-2FC7-461A-830C-774DE0AAF339}" srcOrd="1" destOrd="0" parTransId="{B613A17C-E626-4EA0-98F8-EBA76404FF5E}" sibTransId="{68594CE5-2896-4D29-93B2-56736C24EA67}"/>
    <dgm:cxn modelId="{5F2F809C-1004-4AA0-A16B-81713F735A28}" type="presOf" srcId="{B3373749-60B7-44D9-9B44-8F9F838DEBC2}" destId="{6F3353D0-EE07-418C-9ABC-463EAEFCF986}" srcOrd="0" destOrd="1" presId="urn:microsoft.com/office/officeart/2005/8/layout/radial1"/>
    <dgm:cxn modelId="{74BA12C6-E824-4C55-958D-1A205522509B}" type="presOf" srcId="{A056BF2F-F2BC-4C32-BF2B-7FFB2C7AB42A}" destId="{A67A2D66-8EC4-4F43-BFE1-B2689D4E79ED}" srcOrd="0" destOrd="0" presId="urn:microsoft.com/office/officeart/2005/8/layout/radial1"/>
    <dgm:cxn modelId="{0978BF11-5667-428E-861D-3B8306254C4A}" type="presOf" srcId="{095587DE-30B6-49D1-B8B9-92E2A1724341}" destId="{AAF60577-4847-49FB-BE13-156A1059EFE2}" srcOrd="0" destOrd="0" presId="urn:microsoft.com/office/officeart/2005/8/layout/radial1"/>
    <dgm:cxn modelId="{30078AA0-EE3A-469E-9B39-DA1BB8914038}" srcId="{C2973FDB-E417-4443-8540-781344D1CABE}" destId="{A970D143-DA74-4BD0-BCF3-3E55493C2EC2}" srcOrd="0" destOrd="0" parTransId="{9E07D7F6-D69D-495A-B040-DF643071DAB1}" sibTransId="{6B800891-DFDD-44D0-A65C-D60ACF24D5B9}"/>
    <dgm:cxn modelId="{80AD4CB0-3AD0-45BF-B28A-7C86226D2C5F}" srcId="{8306B008-A7FD-4FC0-ABFE-CE223FF8625B}" destId="{D6C7F368-2B7E-4FB9-BAF9-3B4EB718B4B7}" srcOrd="1" destOrd="0" parTransId="{7683F357-D124-493E-BBF8-5784F5E0A1BC}" sibTransId="{3BFC653F-5CA6-4205-B969-684956B51C36}"/>
    <dgm:cxn modelId="{30AD1B6E-9CBB-427F-A1A1-214AF96A1D68}" type="presOf" srcId="{C734E69B-6C44-4269-912E-A73EB74FF284}" destId="{5EEA7924-C2E2-4A4D-B669-A5FCD28F4E9E}" srcOrd="1" destOrd="0" presId="urn:microsoft.com/office/officeart/2005/8/layout/radial1"/>
    <dgm:cxn modelId="{43A42401-3D70-4F98-B5A2-FE24850F3676}" type="presOf" srcId="{807526C1-D3E0-431A-A62F-321AE84D4DD1}" destId="{6F3353D0-EE07-418C-9ABC-463EAEFCF986}" srcOrd="0" destOrd="0" presId="urn:microsoft.com/office/officeart/2005/8/layout/radial1"/>
    <dgm:cxn modelId="{9B44A669-F71E-46E9-803A-80DD1367514E}" srcId="{A056BF2F-F2BC-4C32-BF2B-7FFB2C7AB42A}" destId="{E7D1EB6D-015E-4784-B14B-8895750E8445}" srcOrd="1" destOrd="0" parTransId="{74625E82-28C7-41D6-AECB-880FE11303F3}" sibTransId="{8E926BF4-4FD1-49E9-8698-3909FD07BF16}"/>
    <dgm:cxn modelId="{CAD03076-4894-426A-A212-94DA91DA1E17}" srcId="{A970D143-DA74-4BD0-BCF3-3E55493C2EC2}" destId="{807526C1-D3E0-431A-A62F-321AE84D4DD1}" srcOrd="0" destOrd="0" parTransId="{095587DE-30B6-49D1-B8B9-92E2A1724341}" sibTransId="{AC6D0EB0-BBC0-4104-B34E-584145F7C101}"/>
    <dgm:cxn modelId="{CF9C64A3-8E14-48E7-BD6C-96FA3344EE8D}" type="presOf" srcId="{55EE3C38-FCD6-4530-AE5F-FA720A564EB0}" destId="{E8BFC624-09DE-4654-8AA9-F006A9C1FF2E}" srcOrd="1" destOrd="0" presId="urn:microsoft.com/office/officeart/2005/8/layout/radial1"/>
    <dgm:cxn modelId="{C10443E0-508F-4D6F-90A7-5C4C1D977D8F}" type="presOf" srcId="{8563E988-65B9-4085-B720-96CC556765EC}" destId="{278BBE30-0238-4F48-9A65-0102E87F1152}" srcOrd="0" destOrd="0" presId="urn:microsoft.com/office/officeart/2005/8/layout/radial1"/>
    <dgm:cxn modelId="{71D4AED2-E347-492C-AC5B-CF6960716436}" type="presOf" srcId="{90AA5ABA-12AD-4466-A4C9-ACDB1FA94361}" destId="{6F3353D0-EE07-418C-9ABC-463EAEFCF986}" srcOrd="0" destOrd="2" presId="urn:microsoft.com/office/officeart/2005/8/layout/radial1"/>
    <dgm:cxn modelId="{9D7ADA54-F202-4973-B5A7-E10DE6A753CE}" type="presOf" srcId="{E7D1EB6D-015E-4784-B14B-8895750E8445}" destId="{A67A2D66-8EC4-4F43-BFE1-B2689D4E79ED}" srcOrd="0" destOrd="2" presId="urn:microsoft.com/office/officeart/2005/8/layout/radial1"/>
    <dgm:cxn modelId="{4C2FC0A4-88AE-4439-8493-85B514E5728F}" srcId="{8563E988-65B9-4085-B720-96CC556765EC}" destId="{45C60D9C-F437-4D75-A2CC-236A8FAD4B90}" srcOrd="0" destOrd="0" parTransId="{0F6B1A95-DC35-4282-A6D9-5DF11551A6D1}" sibTransId="{FFC83B8F-584A-4EA1-AFEA-46BFE136834F}"/>
    <dgm:cxn modelId="{8351AB2F-3AF2-4DF0-8A60-7192777E0892}" type="presOf" srcId="{118E3B3E-75B3-43A0-9F03-DAB5C5B59DCC}" destId="{9A548F30-F17A-4EC8-BDFD-2A6BCA6F4DBF}" srcOrd="0" destOrd="0" presId="urn:microsoft.com/office/officeart/2005/8/layout/radial1"/>
    <dgm:cxn modelId="{03263E05-CA21-49BB-B728-6F563F71C359}" type="presOf" srcId="{095587DE-30B6-49D1-B8B9-92E2A1724341}" destId="{9EB55CA8-80E6-481A-BAA2-FCCAC8DE706F}" srcOrd="1" destOrd="0" presId="urn:microsoft.com/office/officeart/2005/8/layout/radial1"/>
    <dgm:cxn modelId="{E98D8307-16DC-4B8D-9C70-BAC477358E6C}" type="presOf" srcId="{118E3B3E-75B3-43A0-9F03-DAB5C5B59DCC}" destId="{4B6F4F41-63E4-4503-98AF-C2EA5B025A95}" srcOrd="1" destOrd="0" presId="urn:microsoft.com/office/officeart/2005/8/layout/radial1"/>
    <dgm:cxn modelId="{8A25BFC5-9E61-44F0-B8E1-E482688CE406}" srcId="{A970D143-DA74-4BD0-BCF3-3E55493C2EC2}" destId="{8563E988-65B9-4085-B720-96CC556765EC}" srcOrd="2" destOrd="0" parTransId="{118E3B3E-75B3-43A0-9F03-DAB5C5B59DCC}" sibTransId="{AE9FB45A-A877-434E-AC43-107FB4AE36A6}"/>
    <dgm:cxn modelId="{19CDE73A-1ED7-4EB1-92D1-71520C1C0AC5}" type="presOf" srcId="{A970D143-DA74-4BD0-BCF3-3E55493C2EC2}" destId="{8C210B73-35E5-4036-8E1B-459302070F1C}" srcOrd="0" destOrd="0" presId="urn:microsoft.com/office/officeart/2005/8/layout/radial1"/>
    <dgm:cxn modelId="{7AFD3FEC-6526-4A0A-AF77-6B682316F3C6}" type="presOf" srcId="{45C60D9C-F437-4D75-A2CC-236A8FAD4B90}" destId="{278BBE30-0238-4F48-9A65-0102E87F1152}" srcOrd="0" destOrd="1" presId="urn:microsoft.com/office/officeart/2005/8/layout/radial1"/>
    <dgm:cxn modelId="{6DE116D3-84AB-4718-98B4-12642D9744EB}" type="presOf" srcId="{242B6F14-41A2-4C51-802F-415AD416ADC4}" destId="{2B46560F-6C11-4985-893D-5F79E4E71B73}" srcOrd="0" destOrd="1" presId="urn:microsoft.com/office/officeart/2005/8/layout/radial1"/>
    <dgm:cxn modelId="{0CCC87BE-97FF-4F12-8FE5-65CF8C402926}" srcId="{A970D143-DA74-4BD0-BCF3-3E55493C2EC2}" destId="{A056BF2F-F2BC-4C32-BF2B-7FFB2C7AB42A}" srcOrd="3" destOrd="0" parTransId="{55EE3C38-FCD6-4530-AE5F-FA720A564EB0}" sibTransId="{8BC4787A-BBCC-4448-96C9-6FD9A1CB7DC6}"/>
    <dgm:cxn modelId="{E1D0B079-6D84-439B-B5A1-230C60CC3166}" srcId="{8306B008-A7FD-4FC0-ABFE-CE223FF8625B}" destId="{242B6F14-41A2-4C51-802F-415AD416ADC4}" srcOrd="0" destOrd="0" parTransId="{DF34E09D-75E1-417B-8603-4B74722391F2}" sibTransId="{26E470D5-2E34-4154-9341-5F19474CE48D}"/>
    <dgm:cxn modelId="{83B66419-DA24-4763-B7C9-468A50452D4A}" type="presParOf" srcId="{85F218ED-46A1-44FB-BA36-462E7C0C9827}" destId="{8C210B73-35E5-4036-8E1B-459302070F1C}" srcOrd="0" destOrd="0" presId="urn:microsoft.com/office/officeart/2005/8/layout/radial1"/>
    <dgm:cxn modelId="{7E7644F0-0934-4107-BFD7-9C516FD4E266}" type="presParOf" srcId="{85F218ED-46A1-44FB-BA36-462E7C0C9827}" destId="{AAF60577-4847-49FB-BE13-156A1059EFE2}" srcOrd="1" destOrd="0" presId="urn:microsoft.com/office/officeart/2005/8/layout/radial1"/>
    <dgm:cxn modelId="{F5AFDA5F-7C6C-4C01-BAD7-60EE2681C5AE}" type="presParOf" srcId="{AAF60577-4847-49FB-BE13-156A1059EFE2}" destId="{9EB55CA8-80E6-481A-BAA2-FCCAC8DE706F}" srcOrd="0" destOrd="0" presId="urn:microsoft.com/office/officeart/2005/8/layout/radial1"/>
    <dgm:cxn modelId="{737E60DE-7580-4E1A-8B5A-694FF83F616E}" type="presParOf" srcId="{85F218ED-46A1-44FB-BA36-462E7C0C9827}" destId="{6F3353D0-EE07-418C-9ABC-463EAEFCF986}" srcOrd="2" destOrd="0" presId="urn:microsoft.com/office/officeart/2005/8/layout/radial1"/>
    <dgm:cxn modelId="{7D13872D-9D17-4F4C-A3A1-4BFEFF3AF7D7}" type="presParOf" srcId="{85F218ED-46A1-44FB-BA36-462E7C0C9827}" destId="{C785BBC1-F8BF-4CEB-A64A-341F092A07CC}" srcOrd="3" destOrd="0" presId="urn:microsoft.com/office/officeart/2005/8/layout/radial1"/>
    <dgm:cxn modelId="{FB299C2A-26B2-426D-BCD3-53F8C17B6799}" type="presParOf" srcId="{C785BBC1-F8BF-4CEB-A64A-341F092A07CC}" destId="{5EEA7924-C2E2-4A4D-B669-A5FCD28F4E9E}" srcOrd="0" destOrd="0" presId="urn:microsoft.com/office/officeart/2005/8/layout/radial1"/>
    <dgm:cxn modelId="{522A0398-5F61-47FD-A49C-2AB9CB265D1F}" type="presParOf" srcId="{85F218ED-46A1-44FB-BA36-462E7C0C9827}" destId="{2B46560F-6C11-4985-893D-5F79E4E71B73}" srcOrd="4" destOrd="0" presId="urn:microsoft.com/office/officeart/2005/8/layout/radial1"/>
    <dgm:cxn modelId="{8465CE10-67B4-42A9-ACD2-8CC89ADE734C}" type="presParOf" srcId="{85F218ED-46A1-44FB-BA36-462E7C0C9827}" destId="{9A548F30-F17A-4EC8-BDFD-2A6BCA6F4DBF}" srcOrd="5" destOrd="0" presId="urn:microsoft.com/office/officeart/2005/8/layout/radial1"/>
    <dgm:cxn modelId="{9EF0702F-86FB-41DE-B67F-4F9A14F02391}" type="presParOf" srcId="{9A548F30-F17A-4EC8-BDFD-2A6BCA6F4DBF}" destId="{4B6F4F41-63E4-4503-98AF-C2EA5B025A95}" srcOrd="0" destOrd="0" presId="urn:microsoft.com/office/officeart/2005/8/layout/radial1"/>
    <dgm:cxn modelId="{ADFFCCA6-90F5-41FE-8289-9434B4CF7794}" type="presParOf" srcId="{85F218ED-46A1-44FB-BA36-462E7C0C9827}" destId="{278BBE30-0238-4F48-9A65-0102E87F1152}" srcOrd="6" destOrd="0" presId="urn:microsoft.com/office/officeart/2005/8/layout/radial1"/>
    <dgm:cxn modelId="{DB2AD375-B22C-455B-A52F-52CE6E32314A}" type="presParOf" srcId="{85F218ED-46A1-44FB-BA36-462E7C0C9827}" destId="{8E80648B-0809-4F23-B99F-48670217D99F}" srcOrd="7" destOrd="0" presId="urn:microsoft.com/office/officeart/2005/8/layout/radial1"/>
    <dgm:cxn modelId="{0FFEE627-4DA2-4B0B-B325-47CF595F7531}" type="presParOf" srcId="{8E80648B-0809-4F23-B99F-48670217D99F}" destId="{E8BFC624-09DE-4654-8AA9-F006A9C1FF2E}" srcOrd="0" destOrd="0" presId="urn:microsoft.com/office/officeart/2005/8/layout/radial1"/>
    <dgm:cxn modelId="{EF02DAE3-AE33-4D16-9853-D91475B800BC}" type="presParOf" srcId="{85F218ED-46A1-44FB-BA36-462E7C0C9827}" destId="{A67A2D66-8EC4-4F43-BFE1-B2689D4E79ED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CAEF939-BBB2-4C60-A059-670336225C7A}" type="doc">
      <dgm:prSet loTypeId="urn:microsoft.com/office/officeart/2005/8/layout/cycle5" loCatId="cycle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D42EF9BC-D921-4B00-8B0D-BABC75C14F5F}">
      <dgm:prSet phldrT="[Texto]"/>
      <dgm:spPr/>
      <dgm:t>
        <a:bodyPr/>
        <a:lstStyle/>
        <a:p>
          <a:r>
            <a:rPr lang="es-EC" smtClean="0"/>
            <a:t>Cizalla Eléctrica</a:t>
          </a:r>
          <a:endParaRPr lang="es-EC"/>
        </a:p>
      </dgm:t>
    </dgm:pt>
    <dgm:pt modelId="{CF2D4E51-E7E9-4FFD-85F5-15E3DCAA2F7A}" type="parTrans" cxnId="{EBC7D516-B1B5-489F-B694-829589EBF56F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32ACA1CD-5943-4CA0-A9A6-2EF00C699290}" type="sibTrans" cxnId="{EBC7D516-B1B5-489F-B694-829589EBF56F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E1045397-6699-40A6-8C70-FE5D98BB6635}">
      <dgm:prSet phldrT="[Texto]"/>
      <dgm:spPr/>
      <dgm:t>
        <a:bodyPr/>
        <a:lstStyle/>
        <a:p>
          <a:r>
            <a:rPr lang="es-EC" smtClean="0"/>
            <a:t>Cortadora</a:t>
          </a:r>
        </a:p>
        <a:p>
          <a:r>
            <a:rPr lang="es-EC" smtClean="0"/>
            <a:t>KRB</a:t>
          </a:r>
          <a:endParaRPr lang="es-EC" dirty="0"/>
        </a:p>
      </dgm:t>
    </dgm:pt>
    <dgm:pt modelId="{A394A633-2844-4F98-A798-72445C169D89}" type="parTrans" cxnId="{1DC9862F-AF42-4D17-B204-3E8D1DFBAA04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E4A4E8A7-272A-4CC8-A2BC-2F8E094F6E74}" type="sibTrans" cxnId="{1DC9862F-AF42-4D17-B204-3E8D1DFBAA04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B05B7BEF-ED7E-4AE5-B399-FD236C2522B2}">
      <dgm:prSet phldrT="[Texto]"/>
      <dgm:spPr/>
      <dgm:t>
        <a:bodyPr/>
        <a:lstStyle/>
        <a:p>
          <a:r>
            <a:rPr lang="es-EC" smtClean="0"/>
            <a:t>Dobladora</a:t>
          </a:r>
          <a:endParaRPr lang="es-EC" dirty="0"/>
        </a:p>
      </dgm:t>
    </dgm:pt>
    <dgm:pt modelId="{2E6F5002-F030-4DEA-ADB1-8A4991F64636}" type="parTrans" cxnId="{C9DF350E-28E0-429B-A386-0E622BDB1FA6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FCBA3A98-F6A5-48AF-B0E3-EAAA5B4FF742}" type="sibTrans" cxnId="{C9DF350E-28E0-429B-A386-0E622BDB1FA6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7401BB8D-4B9F-47B6-BAF2-5B5508D90C73}">
      <dgm:prSet phldrT="[Texto]"/>
      <dgm:spPr/>
      <dgm:t>
        <a:bodyPr/>
        <a:lstStyle/>
        <a:p>
          <a:r>
            <a:rPr lang="es-EC" smtClean="0"/>
            <a:t>Estriberas</a:t>
          </a:r>
          <a:endParaRPr lang="es-EC" dirty="0"/>
        </a:p>
      </dgm:t>
    </dgm:pt>
    <dgm:pt modelId="{9966F4C1-A982-4B9E-AB70-FA4B04819182}" type="parTrans" cxnId="{D4557499-3D56-4A4B-9CF5-6B823DC6A920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D8775341-1C81-483A-BDE8-EF10B0C42348}" type="sibTrans" cxnId="{D4557499-3D56-4A4B-9CF5-6B823DC6A920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DED8AC89-A12F-4925-838F-48342DC960BC}">
      <dgm:prSet phldrT="[Texto]"/>
      <dgm:spPr/>
      <dgm:t>
        <a:bodyPr/>
        <a:lstStyle/>
        <a:p>
          <a:r>
            <a:rPr lang="es-EC" smtClean="0"/>
            <a:t>Pilotera</a:t>
          </a:r>
          <a:endParaRPr lang="es-EC" dirty="0"/>
        </a:p>
      </dgm:t>
    </dgm:pt>
    <dgm:pt modelId="{61AB37D2-35F9-4740-B7BA-4DC248D9C790}" type="parTrans" cxnId="{111EB505-686B-4B3E-BEE4-6BDB7DFE2A7E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E6C20232-E07C-499F-B0DA-526000CFCC68}" type="sibTrans" cxnId="{111EB505-686B-4B3E-BEE4-6BDB7DFE2A7E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B93A27EE-9F1D-402F-AC65-28B0174ABF82}" type="pres">
      <dgm:prSet presAssocID="{CCAEF939-BBB2-4C60-A059-670336225C7A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8DCEEBFF-9F85-423B-BBAA-5EC591787B67}" type="pres">
      <dgm:prSet presAssocID="{D42EF9BC-D921-4B00-8B0D-BABC75C14F5F}" presName="node" presStyleLbl="node1" presStyleIdx="0" presStyleCnt="5" custLinFactX="-55674" custLinFactNeighborX="-100000" custLinFactNeighborY="1676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D21649C-4BB1-4400-8F46-BA248B881397}" type="pres">
      <dgm:prSet presAssocID="{D42EF9BC-D921-4B00-8B0D-BABC75C14F5F}" presName="spNode" presStyleCnt="0"/>
      <dgm:spPr/>
      <dgm:t>
        <a:bodyPr/>
        <a:lstStyle/>
        <a:p>
          <a:endParaRPr lang="es-ES"/>
        </a:p>
      </dgm:t>
    </dgm:pt>
    <dgm:pt modelId="{2A9EAD46-BE30-4C00-AB5F-C5145B49792C}" type="pres">
      <dgm:prSet presAssocID="{32ACA1CD-5943-4CA0-A9A6-2EF00C699290}" presName="sibTrans" presStyleLbl="sibTrans1D1" presStyleIdx="0" presStyleCnt="5"/>
      <dgm:spPr/>
      <dgm:t>
        <a:bodyPr/>
        <a:lstStyle/>
        <a:p>
          <a:endParaRPr lang="es-ES"/>
        </a:p>
      </dgm:t>
    </dgm:pt>
    <dgm:pt modelId="{34E852EE-8DD0-45A4-9A33-A09BF36764B8}" type="pres">
      <dgm:prSet presAssocID="{E1045397-6699-40A6-8C70-FE5D98BB6635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2BBE826-A038-4C92-A831-C9D4CDD62556}" type="pres">
      <dgm:prSet presAssocID="{E1045397-6699-40A6-8C70-FE5D98BB6635}" presName="spNode" presStyleCnt="0"/>
      <dgm:spPr/>
      <dgm:t>
        <a:bodyPr/>
        <a:lstStyle/>
        <a:p>
          <a:endParaRPr lang="es-ES"/>
        </a:p>
      </dgm:t>
    </dgm:pt>
    <dgm:pt modelId="{028B73F0-6EFB-4666-A0B6-1F781C98C081}" type="pres">
      <dgm:prSet presAssocID="{E4A4E8A7-272A-4CC8-A2BC-2F8E094F6E74}" presName="sibTrans" presStyleLbl="sibTrans1D1" presStyleIdx="1" presStyleCnt="5"/>
      <dgm:spPr/>
      <dgm:t>
        <a:bodyPr/>
        <a:lstStyle/>
        <a:p>
          <a:endParaRPr lang="es-ES"/>
        </a:p>
      </dgm:t>
    </dgm:pt>
    <dgm:pt modelId="{7DECDD22-43F8-48FA-AC4D-5E8FED16DBA0}" type="pres">
      <dgm:prSet presAssocID="{B05B7BEF-ED7E-4AE5-B399-FD236C2522B2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9018D8F-7DE4-436D-B3A8-AA405101B3A5}" type="pres">
      <dgm:prSet presAssocID="{B05B7BEF-ED7E-4AE5-B399-FD236C2522B2}" presName="spNode" presStyleCnt="0"/>
      <dgm:spPr/>
      <dgm:t>
        <a:bodyPr/>
        <a:lstStyle/>
        <a:p>
          <a:endParaRPr lang="es-ES"/>
        </a:p>
      </dgm:t>
    </dgm:pt>
    <dgm:pt modelId="{E0D1ECC6-4382-4472-BD0A-BAF4484B8D09}" type="pres">
      <dgm:prSet presAssocID="{FCBA3A98-F6A5-48AF-B0E3-EAAA5B4FF742}" presName="sibTrans" presStyleLbl="sibTrans1D1" presStyleIdx="2" presStyleCnt="5"/>
      <dgm:spPr/>
      <dgm:t>
        <a:bodyPr/>
        <a:lstStyle/>
        <a:p>
          <a:endParaRPr lang="es-ES"/>
        </a:p>
      </dgm:t>
    </dgm:pt>
    <dgm:pt modelId="{37A68E0F-4467-49D0-9CF5-FE7B537375E6}" type="pres">
      <dgm:prSet presAssocID="{7401BB8D-4B9F-47B6-BAF2-5B5508D90C73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7607CBD-C6B6-4833-876F-266B91C516C9}" type="pres">
      <dgm:prSet presAssocID="{7401BB8D-4B9F-47B6-BAF2-5B5508D90C73}" presName="spNode" presStyleCnt="0"/>
      <dgm:spPr/>
      <dgm:t>
        <a:bodyPr/>
        <a:lstStyle/>
        <a:p>
          <a:endParaRPr lang="es-ES"/>
        </a:p>
      </dgm:t>
    </dgm:pt>
    <dgm:pt modelId="{D32A46E6-015C-48C1-9CB8-878B5420CC6A}" type="pres">
      <dgm:prSet presAssocID="{D8775341-1C81-483A-BDE8-EF10B0C42348}" presName="sibTrans" presStyleLbl="sibTrans1D1" presStyleIdx="3" presStyleCnt="5"/>
      <dgm:spPr/>
      <dgm:t>
        <a:bodyPr/>
        <a:lstStyle/>
        <a:p>
          <a:endParaRPr lang="es-ES"/>
        </a:p>
      </dgm:t>
    </dgm:pt>
    <dgm:pt modelId="{3957CA6D-6B4C-4CEF-B23F-3CA71ECDB211}" type="pres">
      <dgm:prSet presAssocID="{DED8AC89-A12F-4925-838F-48342DC960BC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AB04AA1-04FB-4160-B1CA-91D9CA94039B}" type="pres">
      <dgm:prSet presAssocID="{DED8AC89-A12F-4925-838F-48342DC960BC}" presName="spNode" presStyleCnt="0"/>
      <dgm:spPr/>
      <dgm:t>
        <a:bodyPr/>
        <a:lstStyle/>
        <a:p>
          <a:endParaRPr lang="es-ES"/>
        </a:p>
      </dgm:t>
    </dgm:pt>
    <dgm:pt modelId="{C5ECE236-DF46-42F9-973D-2E89B6B2B2E1}" type="pres">
      <dgm:prSet presAssocID="{E6C20232-E07C-499F-B0DA-526000CFCC68}" presName="sibTrans" presStyleLbl="sibTrans1D1" presStyleIdx="4" presStyleCnt="5"/>
      <dgm:spPr/>
      <dgm:t>
        <a:bodyPr/>
        <a:lstStyle/>
        <a:p>
          <a:endParaRPr lang="es-ES"/>
        </a:p>
      </dgm:t>
    </dgm:pt>
  </dgm:ptLst>
  <dgm:cxnLst>
    <dgm:cxn modelId="{3163A519-A708-493A-85DD-E9DFE9E81F43}" type="presOf" srcId="{DED8AC89-A12F-4925-838F-48342DC960BC}" destId="{3957CA6D-6B4C-4CEF-B23F-3CA71ECDB211}" srcOrd="0" destOrd="0" presId="urn:microsoft.com/office/officeart/2005/8/layout/cycle5"/>
    <dgm:cxn modelId="{3559FF14-DD07-4CFE-9895-50FF8439F8A1}" type="presOf" srcId="{E6C20232-E07C-499F-B0DA-526000CFCC68}" destId="{C5ECE236-DF46-42F9-973D-2E89B6B2B2E1}" srcOrd="0" destOrd="0" presId="urn:microsoft.com/office/officeart/2005/8/layout/cycle5"/>
    <dgm:cxn modelId="{3900CF66-DE24-4D61-891B-18E7CBD97B41}" type="presOf" srcId="{7401BB8D-4B9F-47B6-BAF2-5B5508D90C73}" destId="{37A68E0F-4467-49D0-9CF5-FE7B537375E6}" srcOrd="0" destOrd="0" presId="urn:microsoft.com/office/officeart/2005/8/layout/cycle5"/>
    <dgm:cxn modelId="{1DC9862F-AF42-4D17-B204-3E8D1DFBAA04}" srcId="{CCAEF939-BBB2-4C60-A059-670336225C7A}" destId="{E1045397-6699-40A6-8C70-FE5D98BB6635}" srcOrd="1" destOrd="0" parTransId="{A394A633-2844-4F98-A798-72445C169D89}" sibTransId="{E4A4E8A7-272A-4CC8-A2BC-2F8E094F6E74}"/>
    <dgm:cxn modelId="{C9DF350E-28E0-429B-A386-0E622BDB1FA6}" srcId="{CCAEF939-BBB2-4C60-A059-670336225C7A}" destId="{B05B7BEF-ED7E-4AE5-B399-FD236C2522B2}" srcOrd="2" destOrd="0" parTransId="{2E6F5002-F030-4DEA-ADB1-8A4991F64636}" sibTransId="{FCBA3A98-F6A5-48AF-B0E3-EAAA5B4FF742}"/>
    <dgm:cxn modelId="{11D3F181-578F-4DD4-BC8F-6F873503D0D7}" type="presOf" srcId="{D42EF9BC-D921-4B00-8B0D-BABC75C14F5F}" destId="{8DCEEBFF-9F85-423B-BBAA-5EC591787B67}" srcOrd="0" destOrd="0" presId="urn:microsoft.com/office/officeart/2005/8/layout/cycle5"/>
    <dgm:cxn modelId="{111EB505-686B-4B3E-BEE4-6BDB7DFE2A7E}" srcId="{CCAEF939-BBB2-4C60-A059-670336225C7A}" destId="{DED8AC89-A12F-4925-838F-48342DC960BC}" srcOrd="4" destOrd="0" parTransId="{61AB37D2-35F9-4740-B7BA-4DC248D9C790}" sibTransId="{E6C20232-E07C-499F-B0DA-526000CFCC68}"/>
    <dgm:cxn modelId="{756967DF-520E-4E97-AFB5-3EA78CD07972}" type="presOf" srcId="{E4A4E8A7-272A-4CC8-A2BC-2F8E094F6E74}" destId="{028B73F0-6EFB-4666-A0B6-1F781C98C081}" srcOrd="0" destOrd="0" presId="urn:microsoft.com/office/officeart/2005/8/layout/cycle5"/>
    <dgm:cxn modelId="{EBC7D516-B1B5-489F-B694-829589EBF56F}" srcId="{CCAEF939-BBB2-4C60-A059-670336225C7A}" destId="{D42EF9BC-D921-4B00-8B0D-BABC75C14F5F}" srcOrd="0" destOrd="0" parTransId="{CF2D4E51-E7E9-4FFD-85F5-15E3DCAA2F7A}" sibTransId="{32ACA1CD-5943-4CA0-A9A6-2EF00C699290}"/>
    <dgm:cxn modelId="{01142BA6-57FE-4DE6-82EA-147FB8EE748D}" type="presOf" srcId="{D8775341-1C81-483A-BDE8-EF10B0C42348}" destId="{D32A46E6-015C-48C1-9CB8-878B5420CC6A}" srcOrd="0" destOrd="0" presId="urn:microsoft.com/office/officeart/2005/8/layout/cycle5"/>
    <dgm:cxn modelId="{3BC2C448-EE43-4AF0-A6F2-4FD265D0CC22}" type="presOf" srcId="{E1045397-6699-40A6-8C70-FE5D98BB6635}" destId="{34E852EE-8DD0-45A4-9A33-A09BF36764B8}" srcOrd="0" destOrd="0" presId="urn:microsoft.com/office/officeart/2005/8/layout/cycle5"/>
    <dgm:cxn modelId="{D4557499-3D56-4A4B-9CF5-6B823DC6A920}" srcId="{CCAEF939-BBB2-4C60-A059-670336225C7A}" destId="{7401BB8D-4B9F-47B6-BAF2-5B5508D90C73}" srcOrd="3" destOrd="0" parTransId="{9966F4C1-A982-4B9E-AB70-FA4B04819182}" sibTransId="{D8775341-1C81-483A-BDE8-EF10B0C42348}"/>
    <dgm:cxn modelId="{95CFBE2C-7CD5-4525-AAD1-0DACB7DC2748}" type="presOf" srcId="{CCAEF939-BBB2-4C60-A059-670336225C7A}" destId="{B93A27EE-9F1D-402F-AC65-28B0174ABF82}" srcOrd="0" destOrd="0" presId="urn:microsoft.com/office/officeart/2005/8/layout/cycle5"/>
    <dgm:cxn modelId="{0FAFDC6C-A599-42B2-AADF-B5E370FF2492}" type="presOf" srcId="{B05B7BEF-ED7E-4AE5-B399-FD236C2522B2}" destId="{7DECDD22-43F8-48FA-AC4D-5E8FED16DBA0}" srcOrd="0" destOrd="0" presId="urn:microsoft.com/office/officeart/2005/8/layout/cycle5"/>
    <dgm:cxn modelId="{F7A28276-FFA6-4144-A82A-6DB20CC3732B}" type="presOf" srcId="{32ACA1CD-5943-4CA0-A9A6-2EF00C699290}" destId="{2A9EAD46-BE30-4C00-AB5F-C5145B49792C}" srcOrd="0" destOrd="0" presId="urn:microsoft.com/office/officeart/2005/8/layout/cycle5"/>
    <dgm:cxn modelId="{34F8ECEE-24D1-4742-B082-218496537BED}" type="presOf" srcId="{FCBA3A98-F6A5-48AF-B0E3-EAAA5B4FF742}" destId="{E0D1ECC6-4382-4472-BD0A-BAF4484B8D09}" srcOrd="0" destOrd="0" presId="urn:microsoft.com/office/officeart/2005/8/layout/cycle5"/>
    <dgm:cxn modelId="{95B4071F-5B7F-4EDC-8F4E-FA7DC563090C}" type="presParOf" srcId="{B93A27EE-9F1D-402F-AC65-28B0174ABF82}" destId="{8DCEEBFF-9F85-423B-BBAA-5EC591787B67}" srcOrd="0" destOrd="0" presId="urn:microsoft.com/office/officeart/2005/8/layout/cycle5"/>
    <dgm:cxn modelId="{F924314F-9B13-45C1-B869-3172B0196336}" type="presParOf" srcId="{B93A27EE-9F1D-402F-AC65-28B0174ABF82}" destId="{0D21649C-4BB1-4400-8F46-BA248B881397}" srcOrd="1" destOrd="0" presId="urn:microsoft.com/office/officeart/2005/8/layout/cycle5"/>
    <dgm:cxn modelId="{887D4EB0-9E30-42BF-9045-68917BA6B2FF}" type="presParOf" srcId="{B93A27EE-9F1D-402F-AC65-28B0174ABF82}" destId="{2A9EAD46-BE30-4C00-AB5F-C5145B49792C}" srcOrd="2" destOrd="0" presId="urn:microsoft.com/office/officeart/2005/8/layout/cycle5"/>
    <dgm:cxn modelId="{BF1E72BA-CE28-43F1-BB28-75E5808B84EF}" type="presParOf" srcId="{B93A27EE-9F1D-402F-AC65-28B0174ABF82}" destId="{34E852EE-8DD0-45A4-9A33-A09BF36764B8}" srcOrd="3" destOrd="0" presId="urn:microsoft.com/office/officeart/2005/8/layout/cycle5"/>
    <dgm:cxn modelId="{8974ACAC-D91C-4568-BFD7-4E64E4B9F2B3}" type="presParOf" srcId="{B93A27EE-9F1D-402F-AC65-28B0174ABF82}" destId="{D2BBE826-A038-4C92-A831-C9D4CDD62556}" srcOrd="4" destOrd="0" presId="urn:microsoft.com/office/officeart/2005/8/layout/cycle5"/>
    <dgm:cxn modelId="{773C4207-7137-488E-A5AA-31877DFFF495}" type="presParOf" srcId="{B93A27EE-9F1D-402F-AC65-28B0174ABF82}" destId="{028B73F0-6EFB-4666-A0B6-1F781C98C081}" srcOrd="5" destOrd="0" presId="urn:microsoft.com/office/officeart/2005/8/layout/cycle5"/>
    <dgm:cxn modelId="{4E767E02-7E38-40E1-B306-203B9C762DEC}" type="presParOf" srcId="{B93A27EE-9F1D-402F-AC65-28B0174ABF82}" destId="{7DECDD22-43F8-48FA-AC4D-5E8FED16DBA0}" srcOrd="6" destOrd="0" presId="urn:microsoft.com/office/officeart/2005/8/layout/cycle5"/>
    <dgm:cxn modelId="{7DB37A13-7CE1-4787-B174-853192033C17}" type="presParOf" srcId="{B93A27EE-9F1D-402F-AC65-28B0174ABF82}" destId="{D9018D8F-7DE4-436D-B3A8-AA405101B3A5}" srcOrd="7" destOrd="0" presId="urn:microsoft.com/office/officeart/2005/8/layout/cycle5"/>
    <dgm:cxn modelId="{CB0C0CBE-F331-4C1C-836B-4740104513D4}" type="presParOf" srcId="{B93A27EE-9F1D-402F-AC65-28B0174ABF82}" destId="{E0D1ECC6-4382-4472-BD0A-BAF4484B8D09}" srcOrd="8" destOrd="0" presId="urn:microsoft.com/office/officeart/2005/8/layout/cycle5"/>
    <dgm:cxn modelId="{4D21FF11-8795-434F-9EC6-229E68EA9855}" type="presParOf" srcId="{B93A27EE-9F1D-402F-AC65-28B0174ABF82}" destId="{37A68E0F-4467-49D0-9CF5-FE7B537375E6}" srcOrd="9" destOrd="0" presId="urn:microsoft.com/office/officeart/2005/8/layout/cycle5"/>
    <dgm:cxn modelId="{A7B4CE14-142B-4828-92EE-405D9BF717E3}" type="presParOf" srcId="{B93A27EE-9F1D-402F-AC65-28B0174ABF82}" destId="{67607CBD-C6B6-4833-876F-266B91C516C9}" srcOrd="10" destOrd="0" presId="urn:microsoft.com/office/officeart/2005/8/layout/cycle5"/>
    <dgm:cxn modelId="{78915A48-FA23-4C68-B2B7-365D7C9CF1BA}" type="presParOf" srcId="{B93A27EE-9F1D-402F-AC65-28B0174ABF82}" destId="{D32A46E6-015C-48C1-9CB8-878B5420CC6A}" srcOrd="11" destOrd="0" presId="urn:microsoft.com/office/officeart/2005/8/layout/cycle5"/>
    <dgm:cxn modelId="{F38FF100-E4DA-4D50-9280-A8D0DA592280}" type="presParOf" srcId="{B93A27EE-9F1D-402F-AC65-28B0174ABF82}" destId="{3957CA6D-6B4C-4CEF-B23F-3CA71ECDB211}" srcOrd="12" destOrd="0" presId="urn:microsoft.com/office/officeart/2005/8/layout/cycle5"/>
    <dgm:cxn modelId="{34CF9787-D908-4007-8607-715AF863BC48}" type="presParOf" srcId="{B93A27EE-9F1D-402F-AC65-28B0174ABF82}" destId="{1AB04AA1-04FB-4160-B1CA-91D9CA94039B}" srcOrd="13" destOrd="0" presId="urn:microsoft.com/office/officeart/2005/8/layout/cycle5"/>
    <dgm:cxn modelId="{1713A8F0-1570-4A1C-91F5-9310160DE488}" type="presParOf" srcId="{B93A27EE-9F1D-402F-AC65-28B0174ABF82}" destId="{C5ECE236-DF46-42F9-973D-2E89B6B2B2E1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3DA6718-6D1B-49FF-9425-A4708535AC9A}" type="doc">
      <dgm:prSet loTypeId="urn:microsoft.com/office/officeart/2005/8/layout/cycle5" loCatId="cycle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8697C394-6E2C-4B11-B4A9-A570ED612BC6}">
      <dgm:prSet phldrT="[Texto]"/>
      <dgm:spPr/>
      <dgm:t>
        <a:bodyPr/>
        <a:lstStyle/>
        <a:p>
          <a:r>
            <a:rPr lang="es-EC" dirty="0" smtClean="0"/>
            <a:t>Polipastos</a:t>
          </a:r>
          <a:endParaRPr lang="es-EC" dirty="0"/>
        </a:p>
      </dgm:t>
    </dgm:pt>
    <dgm:pt modelId="{376A1FC6-AEFB-4A71-8B08-1A21EF5258D9}" type="parTrans" cxnId="{0E760BFE-8275-41C6-AA6E-12F49314DE5D}">
      <dgm:prSet/>
      <dgm:spPr/>
      <dgm:t>
        <a:bodyPr/>
        <a:lstStyle/>
        <a:p>
          <a:endParaRPr lang="es-EC"/>
        </a:p>
      </dgm:t>
    </dgm:pt>
    <dgm:pt modelId="{EC6CF535-95CB-4935-ACD2-9621914C79A2}" type="sibTrans" cxnId="{0E760BFE-8275-41C6-AA6E-12F49314DE5D}">
      <dgm:prSet/>
      <dgm:spPr/>
      <dgm:t>
        <a:bodyPr/>
        <a:lstStyle/>
        <a:p>
          <a:endParaRPr lang="es-EC"/>
        </a:p>
      </dgm:t>
    </dgm:pt>
    <dgm:pt modelId="{8109CB68-4814-43FD-99FD-1F4266C6A22D}">
      <dgm:prSet phldrT="[Texto]"/>
      <dgm:spPr/>
      <dgm:t>
        <a:bodyPr/>
        <a:lstStyle/>
        <a:p>
          <a:r>
            <a:rPr lang="es-EC" dirty="0" smtClean="0"/>
            <a:t>Soldadora de malla</a:t>
          </a:r>
          <a:endParaRPr lang="es-EC" dirty="0"/>
        </a:p>
      </dgm:t>
    </dgm:pt>
    <dgm:pt modelId="{C6081F74-3DF9-47CB-B506-1EE9F978FA61}" type="parTrans" cxnId="{38FE4701-8B63-4466-9A39-D99A13173B69}">
      <dgm:prSet/>
      <dgm:spPr/>
      <dgm:t>
        <a:bodyPr/>
        <a:lstStyle/>
        <a:p>
          <a:endParaRPr lang="es-EC"/>
        </a:p>
      </dgm:t>
    </dgm:pt>
    <dgm:pt modelId="{FC570F5A-E34E-4022-9304-230BA7125632}" type="sibTrans" cxnId="{38FE4701-8B63-4466-9A39-D99A13173B69}">
      <dgm:prSet/>
      <dgm:spPr/>
      <dgm:t>
        <a:bodyPr/>
        <a:lstStyle/>
        <a:p>
          <a:endParaRPr lang="es-EC"/>
        </a:p>
      </dgm:t>
    </dgm:pt>
    <dgm:pt modelId="{4C709436-4CEE-43F4-ADDC-F742A9230A37}" type="pres">
      <dgm:prSet presAssocID="{13DA6718-6D1B-49FF-9425-A4708535AC9A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8E97F72-362D-4383-978E-E6AA873182FF}" type="pres">
      <dgm:prSet presAssocID="{8697C394-6E2C-4B11-B4A9-A570ED612BC6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20A96D1-0619-4F30-9268-281EE4252FED}" type="pres">
      <dgm:prSet presAssocID="{8697C394-6E2C-4B11-B4A9-A570ED612BC6}" presName="spNode" presStyleCnt="0"/>
      <dgm:spPr/>
    </dgm:pt>
    <dgm:pt modelId="{88CC0959-46DC-400C-B185-6635D54DA783}" type="pres">
      <dgm:prSet presAssocID="{EC6CF535-95CB-4935-ACD2-9621914C79A2}" presName="sibTrans" presStyleLbl="sibTrans1D1" presStyleIdx="0" presStyleCnt="2"/>
      <dgm:spPr/>
      <dgm:t>
        <a:bodyPr/>
        <a:lstStyle/>
        <a:p>
          <a:endParaRPr lang="es-ES"/>
        </a:p>
      </dgm:t>
    </dgm:pt>
    <dgm:pt modelId="{BB5FD716-98B8-496F-BFCE-A708F2ABA309}" type="pres">
      <dgm:prSet presAssocID="{8109CB68-4814-43FD-99FD-1F4266C6A22D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9775386-989E-4402-9D51-7FAFDC0CD39D}" type="pres">
      <dgm:prSet presAssocID="{8109CB68-4814-43FD-99FD-1F4266C6A22D}" presName="spNode" presStyleCnt="0"/>
      <dgm:spPr/>
    </dgm:pt>
    <dgm:pt modelId="{DB69DD3F-147D-40E5-B0C3-DB4C1A70A9F5}" type="pres">
      <dgm:prSet presAssocID="{FC570F5A-E34E-4022-9304-230BA7125632}" presName="sibTrans" presStyleLbl="sibTrans1D1" presStyleIdx="1" presStyleCnt="2"/>
      <dgm:spPr/>
      <dgm:t>
        <a:bodyPr/>
        <a:lstStyle/>
        <a:p>
          <a:endParaRPr lang="es-ES"/>
        </a:p>
      </dgm:t>
    </dgm:pt>
  </dgm:ptLst>
  <dgm:cxnLst>
    <dgm:cxn modelId="{0E760BFE-8275-41C6-AA6E-12F49314DE5D}" srcId="{13DA6718-6D1B-49FF-9425-A4708535AC9A}" destId="{8697C394-6E2C-4B11-B4A9-A570ED612BC6}" srcOrd="0" destOrd="0" parTransId="{376A1FC6-AEFB-4A71-8B08-1A21EF5258D9}" sibTransId="{EC6CF535-95CB-4935-ACD2-9621914C79A2}"/>
    <dgm:cxn modelId="{38FE4701-8B63-4466-9A39-D99A13173B69}" srcId="{13DA6718-6D1B-49FF-9425-A4708535AC9A}" destId="{8109CB68-4814-43FD-99FD-1F4266C6A22D}" srcOrd="1" destOrd="0" parTransId="{C6081F74-3DF9-47CB-B506-1EE9F978FA61}" sibTransId="{FC570F5A-E34E-4022-9304-230BA7125632}"/>
    <dgm:cxn modelId="{C07950BE-8755-41C7-91F6-B5D78BB508D8}" type="presOf" srcId="{FC570F5A-E34E-4022-9304-230BA7125632}" destId="{DB69DD3F-147D-40E5-B0C3-DB4C1A70A9F5}" srcOrd="0" destOrd="0" presId="urn:microsoft.com/office/officeart/2005/8/layout/cycle5"/>
    <dgm:cxn modelId="{00D36575-18CD-4FBF-A703-7C701CB78356}" type="presOf" srcId="{EC6CF535-95CB-4935-ACD2-9621914C79A2}" destId="{88CC0959-46DC-400C-B185-6635D54DA783}" srcOrd="0" destOrd="0" presId="urn:microsoft.com/office/officeart/2005/8/layout/cycle5"/>
    <dgm:cxn modelId="{881B8999-99FE-4ECB-AD74-8BBE562610D7}" type="presOf" srcId="{8697C394-6E2C-4B11-B4A9-A570ED612BC6}" destId="{58E97F72-362D-4383-978E-E6AA873182FF}" srcOrd="0" destOrd="0" presId="urn:microsoft.com/office/officeart/2005/8/layout/cycle5"/>
    <dgm:cxn modelId="{BC7C4B3E-EEC3-40C6-A300-E017AB82AD45}" type="presOf" srcId="{8109CB68-4814-43FD-99FD-1F4266C6A22D}" destId="{BB5FD716-98B8-496F-BFCE-A708F2ABA309}" srcOrd="0" destOrd="0" presId="urn:microsoft.com/office/officeart/2005/8/layout/cycle5"/>
    <dgm:cxn modelId="{62728126-8206-4274-9D65-E6DC93F00AB8}" type="presOf" srcId="{13DA6718-6D1B-49FF-9425-A4708535AC9A}" destId="{4C709436-4CEE-43F4-ADDC-F742A9230A37}" srcOrd="0" destOrd="0" presId="urn:microsoft.com/office/officeart/2005/8/layout/cycle5"/>
    <dgm:cxn modelId="{B6B9ED22-D2A4-47DB-BD1E-7EDA3A43A983}" type="presParOf" srcId="{4C709436-4CEE-43F4-ADDC-F742A9230A37}" destId="{58E97F72-362D-4383-978E-E6AA873182FF}" srcOrd="0" destOrd="0" presId="urn:microsoft.com/office/officeart/2005/8/layout/cycle5"/>
    <dgm:cxn modelId="{5A7167ED-0220-4285-A20A-D84D88C81E72}" type="presParOf" srcId="{4C709436-4CEE-43F4-ADDC-F742A9230A37}" destId="{920A96D1-0619-4F30-9268-281EE4252FED}" srcOrd="1" destOrd="0" presId="urn:microsoft.com/office/officeart/2005/8/layout/cycle5"/>
    <dgm:cxn modelId="{8728BB1E-9254-40BE-9185-7B966CD72322}" type="presParOf" srcId="{4C709436-4CEE-43F4-ADDC-F742A9230A37}" destId="{88CC0959-46DC-400C-B185-6635D54DA783}" srcOrd="2" destOrd="0" presId="urn:microsoft.com/office/officeart/2005/8/layout/cycle5"/>
    <dgm:cxn modelId="{24AE17C4-545F-4DCC-82C1-9132940287A5}" type="presParOf" srcId="{4C709436-4CEE-43F4-ADDC-F742A9230A37}" destId="{BB5FD716-98B8-496F-BFCE-A708F2ABA309}" srcOrd="3" destOrd="0" presId="urn:microsoft.com/office/officeart/2005/8/layout/cycle5"/>
    <dgm:cxn modelId="{4199C61D-07B4-4E07-9BBA-1F1EBC208913}" type="presParOf" srcId="{4C709436-4CEE-43F4-ADDC-F742A9230A37}" destId="{59775386-989E-4402-9D51-7FAFDC0CD39D}" srcOrd="4" destOrd="0" presId="urn:microsoft.com/office/officeart/2005/8/layout/cycle5"/>
    <dgm:cxn modelId="{5FEA0F62-769F-4B58-AD09-565D131D0326}" type="presParOf" srcId="{4C709436-4CEE-43F4-ADDC-F742A9230A37}" destId="{DB69DD3F-147D-40E5-B0C3-DB4C1A70A9F5}" srcOrd="5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E1A674D-3372-4AC2-A98E-A4035A86D3CE}" type="doc">
      <dgm:prSet loTypeId="urn:microsoft.com/office/officeart/2005/8/layout/vList2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15ECE316-2174-4DE4-A130-2803E6EECD09}">
      <dgm:prSet phldrT="[Texto]"/>
      <dgm:spPr/>
      <dgm:t>
        <a:bodyPr/>
        <a:lstStyle/>
        <a:p>
          <a:r>
            <a:rPr lang="es-EC" b="1" dirty="0" smtClean="0"/>
            <a:t>Sección XVI</a:t>
          </a:r>
          <a:endParaRPr lang="es-EC" b="1" dirty="0"/>
        </a:p>
      </dgm:t>
    </dgm:pt>
    <dgm:pt modelId="{28815D5A-9655-4DCA-8F16-CB1941B7F3F5}" type="parTrans" cxnId="{C6BB67AC-ABE0-401E-87BD-5FE7F81BDB0F}">
      <dgm:prSet/>
      <dgm:spPr/>
      <dgm:t>
        <a:bodyPr/>
        <a:lstStyle/>
        <a:p>
          <a:endParaRPr lang="es-EC"/>
        </a:p>
      </dgm:t>
    </dgm:pt>
    <dgm:pt modelId="{4CD82F1B-A7CC-4AFE-ADCB-C2F8B0E47FE6}" type="sibTrans" cxnId="{C6BB67AC-ABE0-401E-87BD-5FE7F81BDB0F}">
      <dgm:prSet/>
      <dgm:spPr/>
      <dgm:t>
        <a:bodyPr/>
        <a:lstStyle/>
        <a:p>
          <a:endParaRPr lang="es-EC"/>
        </a:p>
      </dgm:t>
    </dgm:pt>
    <dgm:pt modelId="{E41EBD65-270F-4436-A514-18267C5C863A}">
      <dgm:prSet phldrT="[Texto]"/>
      <dgm:spPr/>
      <dgm:t>
        <a:bodyPr/>
        <a:lstStyle/>
        <a:p>
          <a:r>
            <a:rPr lang="es-EC" dirty="0" smtClean="0"/>
            <a:t>Máquinas y aparatos, material eléctrico y sus partes; y sus partes y accesorios</a:t>
          </a:r>
          <a:endParaRPr lang="es-EC" dirty="0"/>
        </a:p>
      </dgm:t>
    </dgm:pt>
    <dgm:pt modelId="{FF18CFDF-E96B-4243-AF14-8D151297F976}" type="parTrans" cxnId="{7A4E4C4A-23E9-4DE0-A137-1009E81708A9}">
      <dgm:prSet/>
      <dgm:spPr/>
      <dgm:t>
        <a:bodyPr/>
        <a:lstStyle/>
        <a:p>
          <a:endParaRPr lang="es-EC"/>
        </a:p>
      </dgm:t>
    </dgm:pt>
    <dgm:pt modelId="{2C92B808-3F71-46F3-B22A-99934F23B321}" type="sibTrans" cxnId="{7A4E4C4A-23E9-4DE0-A137-1009E81708A9}">
      <dgm:prSet/>
      <dgm:spPr/>
      <dgm:t>
        <a:bodyPr/>
        <a:lstStyle/>
        <a:p>
          <a:endParaRPr lang="es-EC"/>
        </a:p>
      </dgm:t>
    </dgm:pt>
    <dgm:pt modelId="{E5782FCD-9B3D-4478-A7F4-AA4BBDFDB36A}">
      <dgm:prSet phldrT="[Texto]"/>
      <dgm:spPr/>
      <dgm:t>
        <a:bodyPr/>
        <a:lstStyle/>
        <a:p>
          <a:r>
            <a:rPr lang="es-EC" b="1" dirty="0" smtClean="0"/>
            <a:t>Capítulo - 84</a:t>
          </a:r>
          <a:endParaRPr lang="es-EC" b="1" dirty="0"/>
        </a:p>
      </dgm:t>
    </dgm:pt>
    <dgm:pt modelId="{6C682AE3-FC06-46B1-A30A-E1049AE096E4}" type="parTrans" cxnId="{747B32D5-2486-4A22-82EC-260ED3270830}">
      <dgm:prSet/>
      <dgm:spPr/>
      <dgm:t>
        <a:bodyPr/>
        <a:lstStyle/>
        <a:p>
          <a:endParaRPr lang="es-EC"/>
        </a:p>
      </dgm:t>
    </dgm:pt>
    <dgm:pt modelId="{F4300084-0A68-4DF1-BD95-8ACC15F4918F}" type="sibTrans" cxnId="{747B32D5-2486-4A22-82EC-260ED3270830}">
      <dgm:prSet/>
      <dgm:spPr/>
      <dgm:t>
        <a:bodyPr/>
        <a:lstStyle/>
        <a:p>
          <a:endParaRPr lang="es-EC"/>
        </a:p>
      </dgm:t>
    </dgm:pt>
    <dgm:pt modelId="{CE84EE0E-544E-4A65-A05D-9F5E89973901}">
      <dgm:prSet phldrT="[Texto]"/>
      <dgm:spPr/>
      <dgm:t>
        <a:bodyPr/>
        <a:lstStyle/>
        <a:p>
          <a:r>
            <a:rPr lang="es-EC" b="1" dirty="0" smtClean="0"/>
            <a:t>Partida – 84.62.</a:t>
          </a:r>
          <a:endParaRPr lang="es-EC" b="1" dirty="0"/>
        </a:p>
      </dgm:t>
    </dgm:pt>
    <dgm:pt modelId="{10E843D2-1E67-4FE1-8439-D4DBCA42AFCD}" type="parTrans" cxnId="{741B466B-AAB8-437B-8BC4-12AB180B187C}">
      <dgm:prSet/>
      <dgm:spPr/>
      <dgm:t>
        <a:bodyPr/>
        <a:lstStyle/>
        <a:p>
          <a:endParaRPr lang="es-EC"/>
        </a:p>
      </dgm:t>
    </dgm:pt>
    <dgm:pt modelId="{8DEB7434-ECBA-44B5-B8BE-4062AFB2B2CD}" type="sibTrans" cxnId="{741B466B-AAB8-437B-8BC4-12AB180B187C}">
      <dgm:prSet/>
      <dgm:spPr/>
      <dgm:t>
        <a:bodyPr/>
        <a:lstStyle/>
        <a:p>
          <a:endParaRPr lang="es-EC"/>
        </a:p>
      </dgm:t>
    </dgm:pt>
    <dgm:pt modelId="{E924EBD7-9D61-4CFC-85EB-80661F0A06FC}">
      <dgm:prSet phldrT="[Texto]"/>
      <dgm:spPr/>
      <dgm:t>
        <a:bodyPr/>
        <a:lstStyle/>
        <a:p>
          <a:r>
            <a:rPr lang="es-EC" dirty="0" smtClean="0"/>
            <a:t>Máquinas, aparatos y artefactos mecánicos; partes de estas máquinas o aparatos</a:t>
          </a:r>
          <a:endParaRPr lang="es-EC" dirty="0"/>
        </a:p>
      </dgm:t>
    </dgm:pt>
    <dgm:pt modelId="{93DFBC99-3522-4244-8845-7E7CC85397A8}" type="parTrans" cxnId="{721051E4-21CB-4CD1-B278-F3A881CC5E8B}">
      <dgm:prSet/>
      <dgm:spPr/>
      <dgm:t>
        <a:bodyPr/>
        <a:lstStyle/>
        <a:p>
          <a:endParaRPr lang="es-EC"/>
        </a:p>
      </dgm:t>
    </dgm:pt>
    <dgm:pt modelId="{59A39B59-6839-4303-8A41-5FA1A853E2AE}" type="sibTrans" cxnId="{721051E4-21CB-4CD1-B278-F3A881CC5E8B}">
      <dgm:prSet/>
      <dgm:spPr/>
      <dgm:t>
        <a:bodyPr/>
        <a:lstStyle/>
        <a:p>
          <a:endParaRPr lang="es-EC"/>
        </a:p>
      </dgm:t>
    </dgm:pt>
    <dgm:pt modelId="{6912A230-92DF-4832-8652-1A305BAD70BE}">
      <dgm:prSet phldrT="[Texto]"/>
      <dgm:spPr/>
      <dgm:t>
        <a:bodyPr/>
        <a:lstStyle/>
        <a:p>
          <a:r>
            <a:rPr lang="es-EC" b="1" dirty="0" err="1" smtClean="0"/>
            <a:t>Subpartida</a:t>
          </a:r>
          <a:r>
            <a:rPr lang="es-EC" b="1" dirty="0" smtClean="0"/>
            <a:t> 84.62.10.29</a:t>
          </a:r>
          <a:endParaRPr lang="es-EC" b="1" dirty="0"/>
        </a:p>
      </dgm:t>
    </dgm:pt>
    <dgm:pt modelId="{1B53E91E-900B-4640-844A-F33E3924403C}" type="parTrans" cxnId="{45CCE5B7-7289-4652-A419-6B61FC6950C4}">
      <dgm:prSet/>
      <dgm:spPr/>
      <dgm:t>
        <a:bodyPr/>
        <a:lstStyle/>
        <a:p>
          <a:endParaRPr lang="es-EC"/>
        </a:p>
      </dgm:t>
    </dgm:pt>
    <dgm:pt modelId="{B435BDF5-2680-40A7-B6EE-2EF2BF637EC3}" type="sibTrans" cxnId="{45CCE5B7-7289-4652-A419-6B61FC6950C4}">
      <dgm:prSet/>
      <dgm:spPr/>
      <dgm:t>
        <a:bodyPr/>
        <a:lstStyle/>
        <a:p>
          <a:endParaRPr lang="es-EC"/>
        </a:p>
      </dgm:t>
    </dgm:pt>
    <dgm:pt modelId="{73F55397-5DC0-417A-AE73-9E9052AE5DCF}">
      <dgm:prSet phldrT="[Texto]"/>
      <dgm:spPr/>
      <dgm:t>
        <a:bodyPr/>
        <a:lstStyle/>
        <a:p>
          <a:r>
            <a:rPr lang="es-EC" dirty="0" smtClean="0"/>
            <a:t>Máquinas de Forjar o estampar, martillos </a:t>
          </a:r>
          <a:r>
            <a:rPr lang="es-EC" dirty="0" err="1" smtClean="0"/>
            <a:t>pilon</a:t>
          </a:r>
          <a:r>
            <a:rPr lang="es-EC" dirty="0" smtClean="0"/>
            <a:t> y otras máquinas de martillar, para trabajar metal, máquinas de enrollar, curvar, plegar, enderezar, aplanar, cizallar, </a:t>
          </a:r>
          <a:r>
            <a:rPr lang="es-EC" dirty="0" err="1" smtClean="0"/>
            <a:t>punzonar</a:t>
          </a:r>
          <a:r>
            <a:rPr lang="es-EC" dirty="0" smtClean="0"/>
            <a:t> o entallar metal</a:t>
          </a:r>
          <a:endParaRPr lang="es-EC" dirty="0"/>
        </a:p>
      </dgm:t>
    </dgm:pt>
    <dgm:pt modelId="{817ACFB6-277A-4F59-951C-C9F72C4C2266}" type="parTrans" cxnId="{3BD367C4-1173-4463-879D-94AB2ED37391}">
      <dgm:prSet/>
      <dgm:spPr/>
      <dgm:t>
        <a:bodyPr/>
        <a:lstStyle/>
        <a:p>
          <a:endParaRPr lang="es-EC"/>
        </a:p>
      </dgm:t>
    </dgm:pt>
    <dgm:pt modelId="{8E63394F-7ED5-4BC6-8FBB-F9368FF01FB1}" type="sibTrans" cxnId="{3BD367C4-1173-4463-879D-94AB2ED37391}">
      <dgm:prSet/>
      <dgm:spPr/>
      <dgm:t>
        <a:bodyPr/>
        <a:lstStyle/>
        <a:p>
          <a:endParaRPr lang="es-EC"/>
        </a:p>
      </dgm:t>
    </dgm:pt>
    <dgm:pt modelId="{55048F3E-3862-4EEE-93ED-7279022219DC}">
      <dgm:prSet phldrT="[Texto]"/>
      <dgm:spPr/>
      <dgm:t>
        <a:bodyPr/>
        <a:lstStyle/>
        <a:p>
          <a:r>
            <a:rPr lang="es-EC" dirty="0" smtClean="0"/>
            <a:t>Las demás</a:t>
          </a:r>
          <a:endParaRPr lang="es-EC" dirty="0"/>
        </a:p>
      </dgm:t>
    </dgm:pt>
    <dgm:pt modelId="{77B08778-686C-4321-AB1A-EBF1EB802C0A}" type="parTrans" cxnId="{E07533C1-0FED-42ED-A01C-B1024E117FF2}">
      <dgm:prSet/>
      <dgm:spPr/>
      <dgm:t>
        <a:bodyPr/>
        <a:lstStyle/>
        <a:p>
          <a:endParaRPr lang="es-EC"/>
        </a:p>
      </dgm:t>
    </dgm:pt>
    <dgm:pt modelId="{CDA1321B-5239-4C96-80C0-501CD2F15AA5}" type="sibTrans" cxnId="{E07533C1-0FED-42ED-A01C-B1024E117FF2}">
      <dgm:prSet/>
      <dgm:spPr/>
      <dgm:t>
        <a:bodyPr/>
        <a:lstStyle/>
        <a:p>
          <a:endParaRPr lang="es-EC"/>
        </a:p>
      </dgm:t>
    </dgm:pt>
    <dgm:pt modelId="{FFA3DEF3-D3AE-40D1-888D-3F2B1D907BCD}" type="pres">
      <dgm:prSet presAssocID="{0E1A674D-3372-4AC2-A98E-A4035A86D3C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C4498D15-27D9-4CE8-B733-6E0FCB180387}" type="pres">
      <dgm:prSet presAssocID="{15ECE316-2174-4DE4-A130-2803E6EECD09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28197F1-6B13-4A8C-BD28-7F524BD81527}" type="pres">
      <dgm:prSet presAssocID="{15ECE316-2174-4DE4-A130-2803E6EECD09}" presName="childTex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FF3C6B6-AE1A-4B46-B598-A73526211A7D}" type="pres">
      <dgm:prSet presAssocID="{E5782FCD-9B3D-4478-A7F4-AA4BBDFDB36A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AD50C80-CEC1-432F-A0C9-F61051EB016A}" type="pres">
      <dgm:prSet presAssocID="{E5782FCD-9B3D-4478-A7F4-AA4BBDFDB36A}" presName="childTex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1C3DEA6-8B90-4AA6-A415-C257D40E812E}" type="pres">
      <dgm:prSet presAssocID="{CE84EE0E-544E-4A65-A05D-9F5E89973901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37E7DE1-4A49-41A2-973A-8FDCDD287AE3}" type="pres">
      <dgm:prSet presAssocID="{CE84EE0E-544E-4A65-A05D-9F5E89973901}" presName="childTex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D7B7AD6-80E1-4084-A8CB-0C35CEA2099B}" type="pres">
      <dgm:prSet presAssocID="{6912A230-92DF-4832-8652-1A305BAD70BE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6C97C69-85A5-4EBC-B6B6-D4A866CE4BC0}" type="pres">
      <dgm:prSet presAssocID="{6912A230-92DF-4832-8652-1A305BAD70BE}" presName="childTex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C7817D1-7692-4797-9DFE-2341EE6941BC}" type="presOf" srcId="{15ECE316-2174-4DE4-A130-2803E6EECD09}" destId="{C4498D15-27D9-4CE8-B733-6E0FCB180387}" srcOrd="0" destOrd="0" presId="urn:microsoft.com/office/officeart/2005/8/layout/vList2"/>
    <dgm:cxn modelId="{F1B72FB0-D527-4BA6-8B7F-5F428428672A}" type="presOf" srcId="{73F55397-5DC0-417A-AE73-9E9052AE5DCF}" destId="{F37E7DE1-4A49-41A2-973A-8FDCDD287AE3}" srcOrd="0" destOrd="0" presId="urn:microsoft.com/office/officeart/2005/8/layout/vList2"/>
    <dgm:cxn modelId="{741B466B-AAB8-437B-8BC4-12AB180B187C}" srcId="{0E1A674D-3372-4AC2-A98E-A4035A86D3CE}" destId="{CE84EE0E-544E-4A65-A05D-9F5E89973901}" srcOrd="2" destOrd="0" parTransId="{10E843D2-1E67-4FE1-8439-D4DBCA42AFCD}" sibTransId="{8DEB7434-ECBA-44B5-B8BE-4062AFB2B2CD}"/>
    <dgm:cxn modelId="{8C2894BD-CF01-4BEB-805C-69950380E8D5}" type="presOf" srcId="{CE84EE0E-544E-4A65-A05D-9F5E89973901}" destId="{91C3DEA6-8B90-4AA6-A415-C257D40E812E}" srcOrd="0" destOrd="0" presId="urn:microsoft.com/office/officeart/2005/8/layout/vList2"/>
    <dgm:cxn modelId="{E07533C1-0FED-42ED-A01C-B1024E117FF2}" srcId="{6912A230-92DF-4832-8652-1A305BAD70BE}" destId="{55048F3E-3862-4EEE-93ED-7279022219DC}" srcOrd="0" destOrd="0" parTransId="{77B08778-686C-4321-AB1A-EBF1EB802C0A}" sibTransId="{CDA1321B-5239-4C96-80C0-501CD2F15AA5}"/>
    <dgm:cxn modelId="{42D0DB40-03FE-45EA-B337-71C92E67157E}" type="presOf" srcId="{55048F3E-3862-4EEE-93ED-7279022219DC}" destId="{06C97C69-85A5-4EBC-B6B6-D4A866CE4BC0}" srcOrd="0" destOrd="0" presId="urn:microsoft.com/office/officeart/2005/8/layout/vList2"/>
    <dgm:cxn modelId="{0AAA7DE2-52F5-4AE6-977A-466CDA70A08F}" type="presOf" srcId="{E924EBD7-9D61-4CFC-85EB-80661F0A06FC}" destId="{AAD50C80-CEC1-432F-A0C9-F61051EB016A}" srcOrd="0" destOrd="0" presId="urn:microsoft.com/office/officeart/2005/8/layout/vList2"/>
    <dgm:cxn modelId="{3BD367C4-1173-4463-879D-94AB2ED37391}" srcId="{CE84EE0E-544E-4A65-A05D-9F5E89973901}" destId="{73F55397-5DC0-417A-AE73-9E9052AE5DCF}" srcOrd="0" destOrd="0" parTransId="{817ACFB6-277A-4F59-951C-C9F72C4C2266}" sibTransId="{8E63394F-7ED5-4BC6-8FBB-F9368FF01FB1}"/>
    <dgm:cxn modelId="{A89EFCA1-6168-4C07-AA0B-454BDECA9EF7}" type="presOf" srcId="{0E1A674D-3372-4AC2-A98E-A4035A86D3CE}" destId="{FFA3DEF3-D3AE-40D1-888D-3F2B1D907BCD}" srcOrd="0" destOrd="0" presId="urn:microsoft.com/office/officeart/2005/8/layout/vList2"/>
    <dgm:cxn modelId="{747B32D5-2486-4A22-82EC-260ED3270830}" srcId="{0E1A674D-3372-4AC2-A98E-A4035A86D3CE}" destId="{E5782FCD-9B3D-4478-A7F4-AA4BBDFDB36A}" srcOrd="1" destOrd="0" parTransId="{6C682AE3-FC06-46B1-A30A-E1049AE096E4}" sibTransId="{F4300084-0A68-4DF1-BD95-8ACC15F4918F}"/>
    <dgm:cxn modelId="{45CCE5B7-7289-4652-A419-6B61FC6950C4}" srcId="{0E1A674D-3372-4AC2-A98E-A4035A86D3CE}" destId="{6912A230-92DF-4832-8652-1A305BAD70BE}" srcOrd="3" destOrd="0" parTransId="{1B53E91E-900B-4640-844A-F33E3924403C}" sibTransId="{B435BDF5-2680-40A7-B6EE-2EF2BF637EC3}"/>
    <dgm:cxn modelId="{7A4E4C4A-23E9-4DE0-A137-1009E81708A9}" srcId="{15ECE316-2174-4DE4-A130-2803E6EECD09}" destId="{E41EBD65-270F-4436-A514-18267C5C863A}" srcOrd="0" destOrd="0" parTransId="{FF18CFDF-E96B-4243-AF14-8D151297F976}" sibTransId="{2C92B808-3F71-46F3-B22A-99934F23B321}"/>
    <dgm:cxn modelId="{18682409-2618-4B3D-9714-8527C8B46B77}" type="presOf" srcId="{E41EBD65-270F-4436-A514-18267C5C863A}" destId="{B28197F1-6B13-4A8C-BD28-7F524BD81527}" srcOrd="0" destOrd="0" presId="urn:microsoft.com/office/officeart/2005/8/layout/vList2"/>
    <dgm:cxn modelId="{C6BB67AC-ABE0-401E-87BD-5FE7F81BDB0F}" srcId="{0E1A674D-3372-4AC2-A98E-A4035A86D3CE}" destId="{15ECE316-2174-4DE4-A130-2803E6EECD09}" srcOrd="0" destOrd="0" parTransId="{28815D5A-9655-4DCA-8F16-CB1941B7F3F5}" sibTransId="{4CD82F1B-A7CC-4AFE-ADCB-C2F8B0E47FE6}"/>
    <dgm:cxn modelId="{721051E4-21CB-4CD1-B278-F3A881CC5E8B}" srcId="{E5782FCD-9B3D-4478-A7F4-AA4BBDFDB36A}" destId="{E924EBD7-9D61-4CFC-85EB-80661F0A06FC}" srcOrd="0" destOrd="0" parTransId="{93DFBC99-3522-4244-8845-7E7CC85397A8}" sibTransId="{59A39B59-6839-4303-8A41-5FA1A853E2AE}"/>
    <dgm:cxn modelId="{579AD721-54A0-4854-85A7-80A129600CAB}" type="presOf" srcId="{E5782FCD-9B3D-4478-A7F4-AA4BBDFDB36A}" destId="{2FF3C6B6-AE1A-4B46-B598-A73526211A7D}" srcOrd="0" destOrd="0" presId="urn:microsoft.com/office/officeart/2005/8/layout/vList2"/>
    <dgm:cxn modelId="{A1F0900D-F800-444A-A5FE-9A4DA8842BFE}" type="presOf" srcId="{6912A230-92DF-4832-8652-1A305BAD70BE}" destId="{7D7B7AD6-80E1-4084-A8CB-0C35CEA2099B}" srcOrd="0" destOrd="0" presId="urn:microsoft.com/office/officeart/2005/8/layout/vList2"/>
    <dgm:cxn modelId="{6CAE7988-DA2B-43CA-B635-8B29B6428188}" type="presParOf" srcId="{FFA3DEF3-D3AE-40D1-888D-3F2B1D907BCD}" destId="{C4498D15-27D9-4CE8-B733-6E0FCB180387}" srcOrd="0" destOrd="0" presId="urn:microsoft.com/office/officeart/2005/8/layout/vList2"/>
    <dgm:cxn modelId="{A8AC13C9-0075-415D-B746-FD3A0F77CE18}" type="presParOf" srcId="{FFA3DEF3-D3AE-40D1-888D-3F2B1D907BCD}" destId="{B28197F1-6B13-4A8C-BD28-7F524BD81527}" srcOrd="1" destOrd="0" presId="urn:microsoft.com/office/officeart/2005/8/layout/vList2"/>
    <dgm:cxn modelId="{9EFBBEC7-F8C9-4EFE-949F-5F469BD731B8}" type="presParOf" srcId="{FFA3DEF3-D3AE-40D1-888D-3F2B1D907BCD}" destId="{2FF3C6B6-AE1A-4B46-B598-A73526211A7D}" srcOrd="2" destOrd="0" presId="urn:microsoft.com/office/officeart/2005/8/layout/vList2"/>
    <dgm:cxn modelId="{3DC8886A-7D14-4CF8-A98B-F7672442CEE9}" type="presParOf" srcId="{FFA3DEF3-D3AE-40D1-888D-3F2B1D907BCD}" destId="{AAD50C80-CEC1-432F-A0C9-F61051EB016A}" srcOrd="3" destOrd="0" presId="urn:microsoft.com/office/officeart/2005/8/layout/vList2"/>
    <dgm:cxn modelId="{FC297F01-381E-4BFF-8633-053FF2AFBEC6}" type="presParOf" srcId="{FFA3DEF3-D3AE-40D1-888D-3F2B1D907BCD}" destId="{91C3DEA6-8B90-4AA6-A415-C257D40E812E}" srcOrd="4" destOrd="0" presId="urn:microsoft.com/office/officeart/2005/8/layout/vList2"/>
    <dgm:cxn modelId="{F8E9C87A-AE99-4851-A991-7F20752B082C}" type="presParOf" srcId="{FFA3DEF3-D3AE-40D1-888D-3F2B1D907BCD}" destId="{F37E7DE1-4A49-41A2-973A-8FDCDD287AE3}" srcOrd="5" destOrd="0" presId="urn:microsoft.com/office/officeart/2005/8/layout/vList2"/>
    <dgm:cxn modelId="{D4C81B31-F680-4001-9C41-D8878E837D47}" type="presParOf" srcId="{FFA3DEF3-D3AE-40D1-888D-3F2B1D907BCD}" destId="{7D7B7AD6-80E1-4084-A8CB-0C35CEA2099B}" srcOrd="6" destOrd="0" presId="urn:microsoft.com/office/officeart/2005/8/layout/vList2"/>
    <dgm:cxn modelId="{93B098A0-1D9D-4A9A-AE0E-7BD61A47F87A}" type="presParOf" srcId="{FFA3DEF3-D3AE-40D1-888D-3F2B1D907BCD}" destId="{06C97C69-85A5-4EBC-B6B6-D4A866CE4BC0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9C2AAC9-73D1-4D6A-BCDD-5043AC4A225F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C1C2BC60-3328-421E-BECC-0E649FA96965}">
      <dgm:prSet phldrT="[Texto]"/>
      <dgm:spPr/>
      <dgm:t>
        <a:bodyPr/>
        <a:lstStyle/>
        <a:p>
          <a:r>
            <a:rPr lang="es-EC" dirty="0" smtClean="0"/>
            <a:t>Puente Grúa</a:t>
          </a:r>
          <a:endParaRPr lang="es-EC" dirty="0"/>
        </a:p>
      </dgm:t>
    </dgm:pt>
    <dgm:pt modelId="{E3B69BB0-1E47-471B-8338-458BB9CCEFAF}" type="parTrans" cxnId="{EB6F4F03-699E-49C3-956D-6ACB29BC0E90}">
      <dgm:prSet/>
      <dgm:spPr/>
      <dgm:t>
        <a:bodyPr/>
        <a:lstStyle/>
        <a:p>
          <a:endParaRPr lang="es-EC"/>
        </a:p>
      </dgm:t>
    </dgm:pt>
    <dgm:pt modelId="{CEF6C1E7-831A-4AB4-B522-2BFFFDD858BC}" type="sibTrans" cxnId="{EB6F4F03-699E-49C3-956D-6ACB29BC0E90}">
      <dgm:prSet/>
      <dgm:spPr/>
      <dgm:t>
        <a:bodyPr/>
        <a:lstStyle/>
        <a:p>
          <a:endParaRPr lang="es-EC"/>
        </a:p>
      </dgm:t>
    </dgm:pt>
    <dgm:pt modelId="{E5ECD4B5-44F8-49FD-921D-D2A284EBB949}">
      <dgm:prSet phldrT="[Texto]"/>
      <dgm:spPr/>
      <dgm:t>
        <a:bodyPr/>
        <a:lstStyle/>
        <a:p>
          <a:endParaRPr lang="es-EC"/>
        </a:p>
      </dgm:t>
    </dgm:pt>
    <dgm:pt modelId="{D3FD697D-24B7-4BBC-82FA-162304C0A27D}" type="parTrans" cxnId="{EC3B8510-9201-41CE-A471-2BF9586DD35D}">
      <dgm:prSet/>
      <dgm:spPr/>
      <dgm:t>
        <a:bodyPr/>
        <a:lstStyle/>
        <a:p>
          <a:endParaRPr lang="es-EC"/>
        </a:p>
      </dgm:t>
    </dgm:pt>
    <dgm:pt modelId="{5BE75DEE-06EF-4FF3-9FCD-23FC772446E1}" type="sibTrans" cxnId="{EC3B8510-9201-41CE-A471-2BF9586DD35D}">
      <dgm:prSet/>
      <dgm:spPr/>
      <dgm:t>
        <a:bodyPr/>
        <a:lstStyle/>
        <a:p>
          <a:endParaRPr lang="es-EC"/>
        </a:p>
      </dgm:t>
    </dgm:pt>
    <dgm:pt modelId="{9F29C15F-5651-4313-AD6D-8E7EC1CF5ADB}">
      <dgm:prSet phldrT="[Texto]"/>
      <dgm:spPr/>
      <dgm:t>
        <a:bodyPr/>
        <a:lstStyle/>
        <a:p>
          <a:endParaRPr lang="es-EC" dirty="0"/>
        </a:p>
      </dgm:t>
    </dgm:pt>
    <dgm:pt modelId="{8484D58C-E4D3-4391-A5D5-F712950E7265}" type="sibTrans" cxnId="{89A97DBB-D71E-41A8-995B-7E691897C9F7}">
      <dgm:prSet/>
      <dgm:spPr/>
      <dgm:t>
        <a:bodyPr/>
        <a:lstStyle/>
        <a:p>
          <a:endParaRPr lang="es-EC"/>
        </a:p>
      </dgm:t>
    </dgm:pt>
    <dgm:pt modelId="{713FB5AF-172B-4E0C-8AA7-7F726933C5D5}" type="parTrans" cxnId="{89A97DBB-D71E-41A8-995B-7E691897C9F7}">
      <dgm:prSet/>
      <dgm:spPr/>
      <dgm:t>
        <a:bodyPr/>
        <a:lstStyle/>
        <a:p>
          <a:endParaRPr lang="es-EC"/>
        </a:p>
      </dgm:t>
    </dgm:pt>
    <dgm:pt modelId="{51288142-8918-4FC0-A0E8-9FDAD4868B84}" type="pres">
      <dgm:prSet presAssocID="{E9C2AAC9-73D1-4D6A-BCDD-5043AC4A225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E6F27D1E-181C-48B5-86B4-10976D2735BE}" type="pres">
      <dgm:prSet presAssocID="{C1C2BC60-3328-421E-BECC-0E649FA96965}" presName="hierRoot1" presStyleCnt="0"/>
      <dgm:spPr/>
    </dgm:pt>
    <dgm:pt modelId="{05E2238F-CB5F-49EB-93B9-E0A7D686D11F}" type="pres">
      <dgm:prSet presAssocID="{C1C2BC60-3328-421E-BECC-0E649FA96965}" presName="composite" presStyleCnt="0"/>
      <dgm:spPr/>
    </dgm:pt>
    <dgm:pt modelId="{C50DD64A-74F3-4B62-BB39-98726A35A054}" type="pres">
      <dgm:prSet presAssocID="{C1C2BC60-3328-421E-BECC-0E649FA96965}" presName="background" presStyleLbl="node0" presStyleIdx="0" presStyleCnt="1"/>
      <dgm:spPr/>
    </dgm:pt>
    <dgm:pt modelId="{BE60B437-15EB-4B07-B057-9660711E8AC1}" type="pres">
      <dgm:prSet presAssocID="{C1C2BC60-3328-421E-BECC-0E649FA96965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753482AD-A130-4409-9742-F67176ABCA51}" type="pres">
      <dgm:prSet presAssocID="{C1C2BC60-3328-421E-BECC-0E649FA96965}" presName="hierChild2" presStyleCnt="0"/>
      <dgm:spPr/>
    </dgm:pt>
    <dgm:pt modelId="{067B0BED-2C5B-4CF6-A963-D2D22D35276F}" type="pres">
      <dgm:prSet presAssocID="{713FB5AF-172B-4E0C-8AA7-7F726933C5D5}" presName="Name10" presStyleLbl="parChTrans1D2" presStyleIdx="0" presStyleCnt="2"/>
      <dgm:spPr/>
      <dgm:t>
        <a:bodyPr/>
        <a:lstStyle/>
        <a:p>
          <a:endParaRPr lang="es-ES"/>
        </a:p>
      </dgm:t>
    </dgm:pt>
    <dgm:pt modelId="{9BE77043-4000-4B11-B757-38B29D26DD6E}" type="pres">
      <dgm:prSet presAssocID="{9F29C15F-5651-4313-AD6D-8E7EC1CF5ADB}" presName="hierRoot2" presStyleCnt="0"/>
      <dgm:spPr/>
    </dgm:pt>
    <dgm:pt modelId="{EAC9D56D-FF9F-48F1-83C1-17CE1580488D}" type="pres">
      <dgm:prSet presAssocID="{9F29C15F-5651-4313-AD6D-8E7EC1CF5ADB}" presName="composite2" presStyleCnt="0"/>
      <dgm:spPr/>
    </dgm:pt>
    <dgm:pt modelId="{C0DC8B5A-5510-4B9C-9608-CBB79353FBF1}" type="pres">
      <dgm:prSet presAssocID="{9F29C15F-5651-4313-AD6D-8E7EC1CF5ADB}" presName="background2" presStyleLbl="node2" presStyleIdx="0" presStyleCnt="2"/>
      <dgm:spPr/>
    </dgm:pt>
    <dgm:pt modelId="{D1E6DA26-2071-445B-8C42-1DA4501E27B3}" type="pres">
      <dgm:prSet presAssocID="{9F29C15F-5651-4313-AD6D-8E7EC1CF5ADB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7516B6B9-DD4B-4534-9B48-2E33977E805C}" type="pres">
      <dgm:prSet presAssocID="{9F29C15F-5651-4313-AD6D-8E7EC1CF5ADB}" presName="hierChild3" presStyleCnt="0"/>
      <dgm:spPr/>
    </dgm:pt>
    <dgm:pt modelId="{B014B821-E522-4541-8205-22B115916065}" type="pres">
      <dgm:prSet presAssocID="{D3FD697D-24B7-4BBC-82FA-162304C0A27D}" presName="Name10" presStyleLbl="parChTrans1D2" presStyleIdx="1" presStyleCnt="2"/>
      <dgm:spPr/>
      <dgm:t>
        <a:bodyPr/>
        <a:lstStyle/>
        <a:p>
          <a:endParaRPr lang="es-ES"/>
        </a:p>
      </dgm:t>
    </dgm:pt>
    <dgm:pt modelId="{B9E295C8-03DE-4A38-B020-D91306AC88D2}" type="pres">
      <dgm:prSet presAssocID="{E5ECD4B5-44F8-49FD-921D-D2A284EBB949}" presName="hierRoot2" presStyleCnt="0"/>
      <dgm:spPr/>
    </dgm:pt>
    <dgm:pt modelId="{BD7F4D3B-C6BD-4CB1-9DAA-93D040D0BA80}" type="pres">
      <dgm:prSet presAssocID="{E5ECD4B5-44F8-49FD-921D-D2A284EBB949}" presName="composite2" presStyleCnt="0"/>
      <dgm:spPr/>
    </dgm:pt>
    <dgm:pt modelId="{64118D48-8438-4EA3-8A02-9C84673486A7}" type="pres">
      <dgm:prSet presAssocID="{E5ECD4B5-44F8-49FD-921D-D2A284EBB949}" presName="background2" presStyleLbl="node2" presStyleIdx="1" presStyleCnt="2"/>
      <dgm:spPr/>
    </dgm:pt>
    <dgm:pt modelId="{E7DC89D9-861D-4A16-9882-B715C0F19906}" type="pres">
      <dgm:prSet presAssocID="{E5ECD4B5-44F8-49FD-921D-D2A284EBB949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8A12719-F0C5-4BA1-B10A-C5C5AC91B2B4}" type="pres">
      <dgm:prSet presAssocID="{E5ECD4B5-44F8-49FD-921D-D2A284EBB949}" presName="hierChild3" presStyleCnt="0"/>
      <dgm:spPr/>
    </dgm:pt>
  </dgm:ptLst>
  <dgm:cxnLst>
    <dgm:cxn modelId="{EB6F4F03-699E-49C3-956D-6ACB29BC0E90}" srcId="{E9C2AAC9-73D1-4D6A-BCDD-5043AC4A225F}" destId="{C1C2BC60-3328-421E-BECC-0E649FA96965}" srcOrd="0" destOrd="0" parTransId="{E3B69BB0-1E47-471B-8338-458BB9CCEFAF}" sibTransId="{CEF6C1E7-831A-4AB4-B522-2BFFFDD858BC}"/>
    <dgm:cxn modelId="{D245FBBB-B621-4513-92E2-2A8C1A3AF215}" type="presOf" srcId="{713FB5AF-172B-4E0C-8AA7-7F726933C5D5}" destId="{067B0BED-2C5B-4CF6-A963-D2D22D35276F}" srcOrd="0" destOrd="0" presId="urn:microsoft.com/office/officeart/2005/8/layout/hierarchy1"/>
    <dgm:cxn modelId="{12D1F362-369F-4003-87E0-B795845D2173}" type="presOf" srcId="{C1C2BC60-3328-421E-BECC-0E649FA96965}" destId="{BE60B437-15EB-4B07-B057-9660711E8AC1}" srcOrd="0" destOrd="0" presId="urn:microsoft.com/office/officeart/2005/8/layout/hierarchy1"/>
    <dgm:cxn modelId="{AF5CD24F-F0EA-445F-B806-C3533802B1E1}" type="presOf" srcId="{E5ECD4B5-44F8-49FD-921D-D2A284EBB949}" destId="{E7DC89D9-861D-4A16-9882-B715C0F19906}" srcOrd="0" destOrd="0" presId="urn:microsoft.com/office/officeart/2005/8/layout/hierarchy1"/>
    <dgm:cxn modelId="{024F7FD8-2227-4087-A709-F49071821317}" type="presOf" srcId="{E9C2AAC9-73D1-4D6A-BCDD-5043AC4A225F}" destId="{51288142-8918-4FC0-A0E8-9FDAD4868B84}" srcOrd="0" destOrd="0" presId="urn:microsoft.com/office/officeart/2005/8/layout/hierarchy1"/>
    <dgm:cxn modelId="{58A7E418-BCBA-44FD-9993-AE31D924692F}" type="presOf" srcId="{9F29C15F-5651-4313-AD6D-8E7EC1CF5ADB}" destId="{D1E6DA26-2071-445B-8C42-1DA4501E27B3}" srcOrd="0" destOrd="0" presId="urn:microsoft.com/office/officeart/2005/8/layout/hierarchy1"/>
    <dgm:cxn modelId="{73B75877-0FE6-4958-80BC-879E5CC902B0}" type="presOf" srcId="{D3FD697D-24B7-4BBC-82FA-162304C0A27D}" destId="{B014B821-E522-4541-8205-22B115916065}" srcOrd="0" destOrd="0" presId="urn:microsoft.com/office/officeart/2005/8/layout/hierarchy1"/>
    <dgm:cxn modelId="{89A97DBB-D71E-41A8-995B-7E691897C9F7}" srcId="{C1C2BC60-3328-421E-BECC-0E649FA96965}" destId="{9F29C15F-5651-4313-AD6D-8E7EC1CF5ADB}" srcOrd="0" destOrd="0" parTransId="{713FB5AF-172B-4E0C-8AA7-7F726933C5D5}" sibTransId="{8484D58C-E4D3-4391-A5D5-F712950E7265}"/>
    <dgm:cxn modelId="{EC3B8510-9201-41CE-A471-2BF9586DD35D}" srcId="{C1C2BC60-3328-421E-BECC-0E649FA96965}" destId="{E5ECD4B5-44F8-49FD-921D-D2A284EBB949}" srcOrd="1" destOrd="0" parTransId="{D3FD697D-24B7-4BBC-82FA-162304C0A27D}" sibTransId="{5BE75DEE-06EF-4FF3-9FCD-23FC772446E1}"/>
    <dgm:cxn modelId="{BCFB5F37-E52B-4C6A-9427-690113240B35}" type="presParOf" srcId="{51288142-8918-4FC0-A0E8-9FDAD4868B84}" destId="{E6F27D1E-181C-48B5-86B4-10976D2735BE}" srcOrd="0" destOrd="0" presId="urn:microsoft.com/office/officeart/2005/8/layout/hierarchy1"/>
    <dgm:cxn modelId="{D7C93551-15AA-4B78-8772-965C8573DB26}" type="presParOf" srcId="{E6F27D1E-181C-48B5-86B4-10976D2735BE}" destId="{05E2238F-CB5F-49EB-93B9-E0A7D686D11F}" srcOrd="0" destOrd="0" presId="urn:microsoft.com/office/officeart/2005/8/layout/hierarchy1"/>
    <dgm:cxn modelId="{07764779-8644-4AD4-BB61-E5F350DF900E}" type="presParOf" srcId="{05E2238F-CB5F-49EB-93B9-E0A7D686D11F}" destId="{C50DD64A-74F3-4B62-BB39-98726A35A054}" srcOrd="0" destOrd="0" presId="urn:microsoft.com/office/officeart/2005/8/layout/hierarchy1"/>
    <dgm:cxn modelId="{C4023844-967B-4C37-9768-6EA606E8C351}" type="presParOf" srcId="{05E2238F-CB5F-49EB-93B9-E0A7D686D11F}" destId="{BE60B437-15EB-4B07-B057-9660711E8AC1}" srcOrd="1" destOrd="0" presId="urn:microsoft.com/office/officeart/2005/8/layout/hierarchy1"/>
    <dgm:cxn modelId="{A8B672BB-2DDB-49FC-A081-5EBDF4A05B03}" type="presParOf" srcId="{E6F27D1E-181C-48B5-86B4-10976D2735BE}" destId="{753482AD-A130-4409-9742-F67176ABCA51}" srcOrd="1" destOrd="0" presId="urn:microsoft.com/office/officeart/2005/8/layout/hierarchy1"/>
    <dgm:cxn modelId="{5B8FFA67-3F0D-4305-8B0C-2A38C9A39830}" type="presParOf" srcId="{753482AD-A130-4409-9742-F67176ABCA51}" destId="{067B0BED-2C5B-4CF6-A963-D2D22D35276F}" srcOrd="0" destOrd="0" presId="urn:microsoft.com/office/officeart/2005/8/layout/hierarchy1"/>
    <dgm:cxn modelId="{4D6CB8D9-2D04-4331-B214-B865928989E0}" type="presParOf" srcId="{753482AD-A130-4409-9742-F67176ABCA51}" destId="{9BE77043-4000-4B11-B757-38B29D26DD6E}" srcOrd="1" destOrd="0" presId="urn:microsoft.com/office/officeart/2005/8/layout/hierarchy1"/>
    <dgm:cxn modelId="{DD323E54-FFB2-4DF4-99E1-A33DFD226FA9}" type="presParOf" srcId="{9BE77043-4000-4B11-B757-38B29D26DD6E}" destId="{EAC9D56D-FF9F-48F1-83C1-17CE1580488D}" srcOrd="0" destOrd="0" presId="urn:microsoft.com/office/officeart/2005/8/layout/hierarchy1"/>
    <dgm:cxn modelId="{6A7B579E-B46B-45FC-8975-07417AB6707D}" type="presParOf" srcId="{EAC9D56D-FF9F-48F1-83C1-17CE1580488D}" destId="{C0DC8B5A-5510-4B9C-9608-CBB79353FBF1}" srcOrd="0" destOrd="0" presId="urn:microsoft.com/office/officeart/2005/8/layout/hierarchy1"/>
    <dgm:cxn modelId="{6DC62445-45E1-4E6D-831D-11619DB6F5AA}" type="presParOf" srcId="{EAC9D56D-FF9F-48F1-83C1-17CE1580488D}" destId="{D1E6DA26-2071-445B-8C42-1DA4501E27B3}" srcOrd="1" destOrd="0" presId="urn:microsoft.com/office/officeart/2005/8/layout/hierarchy1"/>
    <dgm:cxn modelId="{BA4D85E5-E77B-4D35-A4F3-4111F7979D96}" type="presParOf" srcId="{9BE77043-4000-4B11-B757-38B29D26DD6E}" destId="{7516B6B9-DD4B-4534-9B48-2E33977E805C}" srcOrd="1" destOrd="0" presId="urn:microsoft.com/office/officeart/2005/8/layout/hierarchy1"/>
    <dgm:cxn modelId="{77C5C9A7-5509-4C14-98DB-BDFD84E4E2B6}" type="presParOf" srcId="{753482AD-A130-4409-9742-F67176ABCA51}" destId="{B014B821-E522-4541-8205-22B115916065}" srcOrd="2" destOrd="0" presId="urn:microsoft.com/office/officeart/2005/8/layout/hierarchy1"/>
    <dgm:cxn modelId="{FD03CD54-4A62-4F0B-A051-092F3C024513}" type="presParOf" srcId="{753482AD-A130-4409-9742-F67176ABCA51}" destId="{B9E295C8-03DE-4A38-B020-D91306AC88D2}" srcOrd="3" destOrd="0" presId="urn:microsoft.com/office/officeart/2005/8/layout/hierarchy1"/>
    <dgm:cxn modelId="{C0FE3730-5050-469F-99AB-4A84FEB8A95E}" type="presParOf" srcId="{B9E295C8-03DE-4A38-B020-D91306AC88D2}" destId="{BD7F4D3B-C6BD-4CB1-9DAA-93D040D0BA80}" srcOrd="0" destOrd="0" presId="urn:microsoft.com/office/officeart/2005/8/layout/hierarchy1"/>
    <dgm:cxn modelId="{5CFC700F-E886-42D5-8241-D75FE3F92D5D}" type="presParOf" srcId="{BD7F4D3B-C6BD-4CB1-9DAA-93D040D0BA80}" destId="{64118D48-8438-4EA3-8A02-9C84673486A7}" srcOrd="0" destOrd="0" presId="urn:microsoft.com/office/officeart/2005/8/layout/hierarchy1"/>
    <dgm:cxn modelId="{E75EC29E-8B73-4C4D-B6E8-AAF74738F6EF}" type="presParOf" srcId="{BD7F4D3B-C6BD-4CB1-9DAA-93D040D0BA80}" destId="{E7DC89D9-861D-4A16-9882-B715C0F19906}" srcOrd="1" destOrd="0" presId="urn:microsoft.com/office/officeart/2005/8/layout/hierarchy1"/>
    <dgm:cxn modelId="{D475BE80-C8BD-4A4B-8280-05FFDA0B2CFE}" type="presParOf" srcId="{B9E295C8-03DE-4A38-B020-D91306AC88D2}" destId="{F8A12719-F0C5-4BA1-B10A-C5C5AC91B2B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A672EA-A60A-4F36-BBC7-2176548CC292}">
      <dsp:nvSpPr>
        <dsp:cNvPr id="0" name=""/>
        <dsp:cNvSpPr/>
      </dsp:nvSpPr>
      <dsp:spPr>
        <a:xfrm>
          <a:off x="3085265" y="3828"/>
          <a:ext cx="2594646" cy="120317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err="1" smtClean="0"/>
            <a:t>Heckscher-Ohlin</a:t>
          </a:r>
          <a:endParaRPr lang="es-EC" sz="2000" b="1" kern="1200" dirty="0"/>
        </a:p>
      </dsp:txBody>
      <dsp:txXfrm>
        <a:off x="3143999" y="62562"/>
        <a:ext cx="2477178" cy="1085711"/>
      </dsp:txXfrm>
    </dsp:sp>
    <dsp:sp modelId="{56DFA44A-B48B-4DC9-941D-BE9BF669E1C3}">
      <dsp:nvSpPr>
        <dsp:cNvPr id="0" name=""/>
        <dsp:cNvSpPr/>
      </dsp:nvSpPr>
      <dsp:spPr>
        <a:xfrm>
          <a:off x="3035426" y="973583"/>
          <a:ext cx="4804979" cy="4804979"/>
        </a:xfrm>
        <a:custGeom>
          <a:avLst/>
          <a:gdLst/>
          <a:ahLst/>
          <a:cxnLst/>
          <a:rect l="0" t="0" r="0" b="0"/>
          <a:pathLst>
            <a:path>
              <a:moveTo>
                <a:pt x="2660170" y="13858"/>
              </a:moveTo>
              <a:arcTo wR="2402489" hR="2402489" stAng="16569429" swAng="2254122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84BB00-60DA-4FBB-8CB5-1181586C590B}">
      <dsp:nvSpPr>
        <dsp:cNvPr id="0" name=""/>
        <dsp:cNvSpPr/>
      </dsp:nvSpPr>
      <dsp:spPr>
        <a:xfrm>
          <a:off x="6036385" y="1650839"/>
          <a:ext cx="2594646" cy="1203179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/>
            <a:t>Restricciones TOC</a:t>
          </a:r>
          <a:endParaRPr lang="es-EC" sz="2000" b="1" kern="1200" dirty="0"/>
        </a:p>
      </dsp:txBody>
      <dsp:txXfrm>
        <a:off x="6095119" y="1709573"/>
        <a:ext cx="2477178" cy="1085711"/>
      </dsp:txXfrm>
    </dsp:sp>
    <dsp:sp modelId="{84EF3AB8-D7DD-42D9-8052-8F022701215F}">
      <dsp:nvSpPr>
        <dsp:cNvPr id="0" name=""/>
        <dsp:cNvSpPr/>
      </dsp:nvSpPr>
      <dsp:spPr>
        <a:xfrm>
          <a:off x="2645286" y="103907"/>
          <a:ext cx="4804979" cy="4804979"/>
        </a:xfrm>
        <a:custGeom>
          <a:avLst/>
          <a:gdLst/>
          <a:ahLst/>
          <a:cxnLst/>
          <a:rect l="0" t="0" r="0" b="0"/>
          <a:pathLst>
            <a:path>
              <a:moveTo>
                <a:pt x="4777157" y="2767062"/>
              </a:moveTo>
              <a:arcTo wR="2402489" hR="2402489" stAng="523693" swAng="2458840"/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8AC8C1-BC82-432F-A841-EF760199E2B3}">
      <dsp:nvSpPr>
        <dsp:cNvPr id="0" name=""/>
        <dsp:cNvSpPr/>
      </dsp:nvSpPr>
      <dsp:spPr>
        <a:xfrm>
          <a:off x="4784804" y="4349978"/>
          <a:ext cx="2594646" cy="1203179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err="1" smtClean="0"/>
            <a:t>Just</a:t>
          </a:r>
          <a:r>
            <a:rPr lang="es-EC" sz="2000" b="1" kern="1200" dirty="0" smtClean="0"/>
            <a:t> In Time</a:t>
          </a:r>
          <a:endParaRPr lang="es-EC" sz="2000" b="1" kern="1200" dirty="0"/>
        </a:p>
      </dsp:txBody>
      <dsp:txXfrm>
        <a:off x="4843538" y="4408712"/>
        <a:ext cx="2477178" cy="1085711"/>
      </dsp:txXfrm>
    </dsp:sp>
    <dsp:sp modelId="{1E352BF2-66B0-43E9-808D-F9C78794C85E}">
      <dsp:nvSpPr>
        <dsp:cNvPr id="0" name=""/>
        <dsp:cNvSpPr/>
      </dsp:nvSpPr>
      <dsp:spPr>
        <a:xfrm>
          <a:off x="2060067" y="774336"/>
          <a:ext cx="4804979" cy="4804979"/>
        </a:xfrm>
        <a:custGeom>
          <a:avLst/>
          <a:gdLst/>
          <a:ahLst/>
          <a:cxnLst/>
          <a:rect l="0" t="0" r="0" b="0"/>
          <a:pathLst>
            <a:path>
              <a:moveTo>
                <a:pt x="2747619" y="4780060"/>
              </a:moveTo>
              <a:arcTo wR="2402489" hR="2402489" stAng="4904436" swAng="1201849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8BFC68-AB21-4145-909B-AD51D285BAFA}">
      <dsp:nvSpPr>
        <dsp:cNvPr id="0" name=""/>
        <dsp:cNvSpPr/>
      </dsp:nvSpPr>
      <dsp:spPr>
        <a:xfrm>
          <a:off x="1398791" y="4323857"/>
          <a:ext cx="2594646" cy="120317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/>
            <a:t>Coste de oportunidad</a:t>
          </a:r>
          <a:endParaRPr lang="es-EC" sz="2000" b="1" kern="1200" dirty="0"/>
        </a:p>
      </dsp:txBody>
      <dsp:txXfrm>
        <a:off x="1457525" y="4382591"/>
        <a:ext cx="2477178" cy="1085711"/>
      </dsp:txXfrm>
    </dsp:sp>
    <dsp:sp modelId="{2A504014-9909-415B-95AA-3E29CDC56281}">
      <dsp:nvSpPr>
        <dsp:cNvPr id="0" name=""/>
        <dsp:cNvSpPr/>
      </dsp:nvSpPr>
      <dsp:spPr>
        <a:xfrm>
          <a:off x="1278300" y="34108"/>
          <a:ext cx="4804979" cy="4804979"/>
        </a:xfrm>
        <a:custGeom>
          <a:avLst/>
          <a:gdLst/>
          <a:ahLst/>
          <a:cxnLst/>
          <a:rect l="0" t="0" r="0" b="0"/>
          <a:pathLst>
            <a:path>
              <a:moveTo>
                <a:pt x="902395" y="4279102"/>
              </a:moveTo>
              <a:arcTo wR="2402489" hR="2402489" stAng="7718253" swAng="2456915"/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D38ADF-716B-4413-91BD-BE9D2E848CC4}">
      <dsp:nvSpPr>
        <dsp:cNvPr id="0" name=""/>
        <dsp:cNvSpPr/>
      </dsp:nvSpPr>
      <dsp:spPr>
        <a:xfrm>
          <a:off x="108017" y="1650830"/>
          <a:ext cx="2594646" cy="1203179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/>
            <a:t>Comercio </a:t>
          </a:r>
          <a:r>
            <a:rPr lang="es-EC" sz="2000" b="1" kern="1200" dirty="0" err="1" smtClean="0"/>
            <a:t>Intradinsdustrial</a:t>
          </a:r>
          <a:r>
            <a:rPr lang="es-EC" sz="2000" b="1" kern="1200" dirty="0" smtClean="0"/>
            <a:t> </a:t>
          </a:r>
          <a:endParaRPr lang="es-EC" sz="2000" b="1" kern="1200" dirty="0"/>
        </a:p>
      </dsp:txBody>
      <dsp:txXfrm>
        <a:off x="166751" y="1709564"/>
        <a:ext cx="2477178" cy="1085711"/>
      </dsp:txXfrm>
    </dsp:sp>
    <dsp:sp modelId="{BF68227F-4839-4F36-8596-A651214E8D1D}">
      <dsp:nvSpPr>
        <dsp:cNvPr id="0" name=""/>
        <dsp:cNvSpPr/>
      </dsp:nvSpPr>
      <dsp:spPr>
        <a:xfrm>
          <a:off x="893447" y="976547"/>
          <a:ext cx="4804979" cy="4804979"/>
        </a:xfrm>
        <a:custGeom>
          <a:avLst/>
          <a:gdLst/>
          <a:ahLst/>
          <a:cxnLst/>
          <a:rect l="0" t="0" r="0" b="0"/>
          <a:pathLst>
            <a:path>
              <a:moveTo>
                <a:pt x="745146" y="663187"/>
              </a:moveTo>
              <a:arcTo wR="2402489" hR="2402489" stAng="13582934" swAng="2292292"/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498D15-27D9-4CE8-B733-6E0FCB180387}">
      <dsp:nvSpPr>
        <dsp:cNvPr id="0" name=""/>
        <dsp:cNvSpPr/>
      </dsp:nvSpPr>
      <dsp:spPr>
        <a:xfrm>
          <a:off x="0" y="127624"/>
          <a:ext cx="10109199" cy="729367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100" b="1" kern="1200" dirty="0" smtClean="0"/>
            <a:t>Sección XVI</a:t>
          </a:r>
          <a:endParaRPr lang="es-EC" sz="3100" b="1" kern="1200" dirty="0"/>
        </a:p>
      </dsp:txBody>
      <dsp:txXfrm>
        <a:off x="35605" y="163229"/>
        <a:ext cx="10037989" cy="658157"/>
      </dsp:txXfrm>
    </dsp:sp>
    <dsp:sp modelId="{B28197F1-6B13-4A8C-BD28-7F524BD81527}">
      <dsp:nvSpPr>
        <dsp:cNvPr id="0" name=""/>
        <dsp:cNvSpPr/>
      </dsp:nvSpPr>
      <dsp:spPr>
        <a:xfrm>
          <a:off x="0" y="856991"/>
          <a:ext cx="10109199" cy="513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0967" tIns="39370" rIns="220472" bIns="3937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2400" kern="1200" dirty="0" smtClean="0"/>
            <a:t>Máquinas y aparatos, material eléctrico y sus partes; y sus partes y accesorios</a:t>
          </a:r>
          <a:endParaRPr lang="es-EC" sz="2400" kern="1200" dirty="0"/>
        </a:p>
      </dsp:txBody>
      <dsp:txXfrm>
        <a:off x="0" y="856991"/>
        <a:ext cx="10109199" cy="513360"/>
      </dsp:txXfrm>
    </dsp:sp>
    <dsp:sp modelId="{2FF3C6B6-AE1A-4B46-B598-A73526211A7D}">
      <dsp:nvSpPr>
        <dsp:cNvPr id="0" name=""/>
        <dsp:cNvSpPr/>
      </dsp:nvSpPr>
      <dsp:spPr>
        <a:xfrm>
          <a:off x="0" y="1370351"/>
          <a:ext cx="10109199" cy="729367"/>
        </a:xfrm>
        <a:prstGeom prst="roundRect">
          <a:avLst/>
        </a:prstGeom>
        <a:gradFill rotWithShape="0">
          <a:gsLst>
            <a:gs pos="0">
              <a:schemeClr val="accent3">
                <a:hueOff val="-4109389"/>
                <a:satOff val="4187"/>
                <a:lumOff val="-785"/>
                <a:alphaOff val="0"/>
                <a:tint val="60000"/>
                <a:lumMod val="110000"/>
              </a:schemeClr>
            </a:gs>
            <a:gs pos="100000">
              <a:schemeClr val="accent3">
                <a:hueOff val="-4109389"/>
                <a:satOff val="4187"/>
                <a:lumOff val="-785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100" b="1" kern="1200" dirty="0" smtClean="0"/>
            <a:t>Capítulo - 84</a:t>
          </a:r>
          <a:endParaRPr lang="es-EC" sz="3100" b="1" kern="1200" dirty="0"/>
        </a:p>
      </dsp:txBody>
      <dsp:txXfrm>
        <a:off x="35605" y="1405956"/>
        <a:ext cx="10037989" cy="658157"/>
      </dsp:txXfrm>
    </dsp:sp>
    <dsp:sp modelId="{AAD50C80-CEC1-432F-A0C9-F61051EB016A}">
      <dsp:nvSpPr>
        <dsp:cNvPr id="0" name=""/>
        <dsp:cNvSpPr/>
      </dsp:nvSpPr>
      <dsp:spPr>
        <a:xfrm>
          <a:off x="0" y="2099718"/>
          <a:ext cx="10109199" cy="513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0967" tIns="39370" rIns="220472" bIns="3937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2400" kern="1200" dirty="0" smtClean="0"/>
            <a:t>Máquinas, aparatos y artefactos mecánicos; partes de estas máquinas o aparatos</a:t>
          </a:r>
          <a:endParaRPr lang="es-EC" sz="2400" kern="1200" dirty="0"/>
        </a:p>
      </dsp:txBody>
      <dsp:txXfrm>
        <a:off x="0" y="2099718"/>
        <a:ext cx="10109199" cy="513360"/>
      </dsp:txXfrm>
    </dsp:sp>
    <dsp:sp modelId="{91C3DEA6-8B90-4AA6-A415-C257D40E812E}">
      <dsp:nvSpPr>
        <dsp:cNvPr id="0" name=""/>
        <dsp:cNvSpPr/>
      </dsp:nvSpPr>
      <dsp:spPr>
        <a:xfrm>
          <a:off x="0" y="2613078"/>
          <a:ext cx="10109199" cy="729367"/>
        </a:xfrm>
        <a:prstGeom prst="roundRect">
          <a:avLst/>
        </a:prstGeom>
        <a:gradFill rotWithShape="0">
          <a:gsLst>
            <a:gs pos="0">
              <a:schemeClr val="accent3">
                <a:hueOff val="-8218778"/>
                <a:satOff val="8375"/>
                <a:lumOff val="-1569"/>
                <a:alphaOff val="0"/>
                <a:tint val="60000"/>
                <a:lumMod val="110000"/>
              </a:schemeClr>
            </a:gs>
            <a:gs pos="100000">
              <a:schemeClr val="accent3">
                <a:hueOff val="-8218778"/>
                <a:satOff val="8375"/>
                <a:lumOff val="-1569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100" b="1" kern="1200" dirty="0" smtClean="0"/>
            <a:t>Partida – 84.26.</a:t>
          </a:r>
          <a:endParaRPr lang="es-EC" sz="3100" b="1" kern="1200" dirty="0"/>
        </a:p>
      </dsp:txBody>
      <dsp:txXfrm>
        <a:off x="35605" y="2648683"/>
        <a:ext cx="10037989" cy="658157"/>
      </dsp:txXfrm>
    </dsp:sp>
    <dsp:sp modelId="{F37E7DE1-4A49-41A2-973A-8FDCDD287AE3}">
      <dsp:nvSpPr>
        <dsp:cNvPr id="0" name=""/>
        <dsp:cNvSpPr/>
      </dsp:nvSpPr>
      <dsp:spPr>
        <a:xfrm>
          <a:off x="0" y="3342445"/>
          <a:ext cx="10109199" cy="7058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0967" tIns="39370" rIns="220472" bIns="3937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2400" kern="1200" dirty="0" smtClean="0"/>
            <a:t>Grúas y aparatos de elevación sobre cable aéreo; puentes rodantes, puentes grúas.</a:t>
          </a:r>
          <a:endParaRPr lang="es-EC" sz="2400" kern="1200" dirty="0"/>
        </a:p>
      </dsp:txBody>
      <dsp:txXfrm>
        <a:off x="0" y="3342445"/>
        <a:ext cx="10109199" cy="705869"/>
      </dsp:txXfrm>
    </dsp:sp>
    <dsp:sp modelId="{7D7B7AD6-80E1-4084-A8CB-0C35CEA2099B}">
      <dsp:nvSpPr>
        <dsp:cNvPr id="0" name=""/>
        <dsp:cNvSpPr/>
      </dsp:nvSpPr>
      <dsp:spPr>
        <a:xfrm>
          <a:off x="0" y="4048315"/>
          <a:ext cx="10109199" cy="729367"/>
        </a:xfrm>
        <a:prstGeom prst="roundRect">
          <a:avLst/>
        </a:prstGeom>
        <a:gradFill rotWithShape="0">
          <a:gsLst>
            <a:gs pos="0">
              <a:schemeClr val="accent3">
                <a:hueOff val="-12328166"/>
                <a:satOff val="12562"/>
                <a:lumOff val="-2354"/>
                <a:alphaOff val="0"/>
                <a:tint val="60000"/>
                <a:lumMod val="110000"/>
              </a:schemeClr>
            </a:gs>
            <a:gs pos="100000">
              <a:schemeClr val="accent3">
                <a:hueOff val="-12328166"/>
                <a:satOff val="12562"/>
                <a:lumOff val="-2354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100" b="1" kern="1200" dirty="0" err="1" smtClean="0"/>
            <a:t>Subpartida</a:t>
          </a:r>
          <a:r>
            <a:rPr lang="es-EC" sz="3100" b="1" kern="1200" dirty="0" smtClean="0"/>
            <a:t> 84.26.11.00</a:t>
          </a:r>
          <a:endParaRPr lang="es-EC" sz="3100" b="1" kern="1200" dirty="0"/>
        </a:p>
      </dsp:txBody>
      <dsp:txXfrm>
        <a:off x="35605" y="4083920"/>
        <a:ext cx="10037989" cy="658157"/>
      </dsp:txXfrm>
    </dsp:sp>
    <dsp:sp modelId="{06C97C69-85A5-4EBC-B6B6-D4A866CE4BC0}">
      <dsp:nvSpPr>
        <dsp:cNvPr id="0" name=""/>
        <dsp:cNvSpPr/>
      </dsp:nvSpPr>
      <dsp:spPr>
        <a:xfrm>
          <a:off x="0" y="4777682"/>
          <a:ext cx="10109199" cy="513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0967" tIns="39370" rIns="220472" bIns="3937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2400" kern="1200" dirty="0" smtClean="0"/>
            <a:t>Puentes rodantes, con soporte fijo</a:t>
          </a:r>
          <a:endParaRPr lang="es-EC" sz="2400" kern="1200" dirty="0"/>
        </a:p>
      </dsp:txBody>
      <dsp:txXfrm>
        <a:off x="0" y="4777682"/>
        <a:ext cx="10109199" cy="51336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BAD9B5-FF10-4D23-A5A8-C8EEEAC4ED6E}">
      <dsp:nvSpPr>
        <dsp:cNvPr id="0" name=""/>
        <dsp:cNvSpPr/>
      </dsp:nvSpPr>
      <dsp:spPr>
        <a:xfrm>
          <a:off x="211276" y="1135"/>
          <a:ext cx="2805350" cy="14026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Importación a consumo (10)</a:t>
          </a:r>
          <a:endParaRPr lang="es-ES" sz="2400" kern="1200" dirty="0"/>
        </a:p>
      </dsp:txBody>
      <dsp:txXfrm>
        <a:off x="252359" y="42218"/>
        <a:ext cx="2723184" cy="1320509"/>
      </dsp:txXfrm>
    </dsp:sp>
    <dsp:sp modelId="{9B9A7F3A-3387-440D-962F-32A84A22D5D1}">
      <dsp:nvSpPr>
        <dsp:cNvPr id="0" name=""/>
        <dsp:cNvSpPr/>
      </dsp:nvSpPr>
      <dsp:spPr>
        <a:xfrm>
          <a:off x="3717964" y="1135"/>
          <a:ext cx="2805350" cy="14026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496582"/>
                <a:satOff val="288"/>
                <a:lumOff val="2843"/>
                <a:alphaOff val="0"/>
                <a:tint val="60000"/>
                <a:lumMod val="110000"/>
              </a:schemeClr>
            </a:gs>
            <a:gs pos="100000">
              <a:schemeClr val="accent5">
                <a:hueOff val="496582"/>
                <a:satOff val="288"/>
                <a:lumOff val="2843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Exportación temporal para perfeccionamiento pasivo (51)</a:t>
          </a:r>
          <a:endParaRPr lang="es-ES" sz="2400" kern="1200" dirty="0"/>
        </a:p>
      </dsp:txBody>
      <dsp:txXfrm>
        <a:off x="3759047" y="42218"/>
        <a:ext cx="2723184" cy="1320509"/>
      </dsp:txXfrm>
    </dsp:sp>
    <dsp:sp modelId="{16EE08AD-9AE6-4BFB-8412-197AA48E2AA5}">
      <dsp:nvSpPr>
        <dsp:cNvPr id="0" name=""/>
        <dsp:cNvSpPr/>
      </dsp:nvSpPr>
      <dsp:spPr>
        <a:xfrm>
          <a:off x="3998499" y="1403810"/>
          <a:ext cx="280535" cy="10520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52006"/>
              </a:lnTo>
              <a:lnTo>
                <a:pt x="280535" y="1052006"/>
              </a:lnTo>
            </a:path>
          </a:pathLst>
        </a:custGeom>
        <a:noFill/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1535C2-FA90-4639-B04A-CBAF9349754F}">
      <dsp:nvSpPr>
        <dsp:cNvPr id="0" name=""/>
        <dsp:cNvSpPr/>
      </dsp:nvSpPr>
      <dsp:spPr>
        <a:xfrm>
          <a:off x="4279034" y="1754479"/>
          <a:ext cx="2244280" cy="14026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Transformadores: 2</a:t>
          </a:r>
          <a:endParaRPr lang="es-ES" sz="2300" kern="1200" dirty="0"/>
        </a:p>
      </dsp:txBody>
      <dsp:txXfrm>
        <a:off x="4320117" y="1795562"/>
        <a:ext cx="2162114" cy="1320509"/>
      </dsp:txXfrm>
    </dsp:sp>
    <dsp:sp modelId="{6D5BACC3-75C9-429D-B172-52E020424B6D}">
      <dsp:nvSpPr>
        <dsp:cNvPr id="0" name=""/>
        <dsp:cNvSpPr/>
      </dsp:nvSpPr>
      <dsp:spPr>
        <a:xfrm>
          <a:off x="3998499" y="1403810"/>
          <a:ext cx="280535" cy="28053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05350"/>
              </a:lnTo>
              <a:lnTo>
                <a:pt x="280535" y="2805350"/>
              </a:lnTo>
            </a:path>
          </a:pathLst>
        </a:custGeom>
        <a:noFill/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0D09F0-A139-4C11-91DC-792B9613DDB7}">
      <dsp:nvSpPr>
        <dsp:cNvPr id="0" name=""/>
        <dsp:cNvSpPr/>
      </dsp:nvSpPr>
      <dsp:spPr>
        <a:xfrm>
          <a:off x="4279034" y="3507823"/>
          <a:ext cx="2244280" cy="14026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993165"/>
              <a:satOff val="576"/>
              <a:lumOff val="568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Pantallas: 1</a:t>
          </a:r>
          <a:endParaRPr lang="es-ES" sz="2300" kern="1200" dirty="0"/>
        </a:p>
      </dsp:txBody>
      <dsp:txXfrm>
        <a:off x="4320117" y="3548906"/>
        <a:ext cx="2162114" cy="1320509"/>
      </dsp:txXfrm>
    </dsp:sp>
    <dsp:sp modelId="{748798E6-900B-4A3C-B5F7-E30F2DD1745E}">
      <dsp:nvSpPr>
        <dsp:cNvPr id="0" name=""/>
        <dsp:cNvSpPr/>
      </dsp:nvSpPr>
      <dsp:spPr>
        <a:xfrm>
          <a:off x="7224652" y="1135"/>
          <a:ext cx="2805350" cy="14026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993165"/>
                <a:satOff val="576"/>
                <a:lumOff val="5686"/>
                <a:alphaOff val="0"/>
                <a:tint val="60000"/>
                <a:lumMod val="110000"/>
              </a:schemeClr>
            </a:gs>
            <a:gs pos="100000">
              <a:schemeClr val="accent5">
                <a:hueOff val="993165"/>
                <a:satOff val="576"/>
                <a:lumOff val="5686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Tráfico Postal Internacional y Courier (91)</a:t>
          </a:r>
          <a:endParaRPr lang="es-ES" sz="2400" kern="1200" dirty="0"/>
        </a:p>
      </dsp:txBody>
      <dsp:txXfrm>
        <a:off x="7265735" y="42218"/>
        <a:ext cx="2723184" cy="1320509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F6713D-D993-495E-AC46-039CE06B5331}">
      <dsp:nvSpPr>
        <dsp:cNvPr id="0" name=""/>
        <dsp:cNvSpPr/>
      </dsp:nvSpPr>
      <dsp:spPr>
        <a:xfrm>
          <a:off x="0" y="66064"/>
          <a:ext cx="5634445" cy="682311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900" kern="1200" dirty="0" smtClean="0"/>
            <a:t>Sección XV </a:t>
          </a:r>
          <a:endParaRPr lang="es-ES" sz="2900" kern="1200" dirty="0"/>
        </a:p>
      </dsp:txBody>
      <dsp:txXfrm>
        <a:off x="33308" y="99372"/>
        <a:ext cx="5567829" cy="615695"/>
      </dsp:txXfrm>
    </dsp:sp>
    <dsp:sp modelId="{F04838C3-D2BD-4178-9F6B-753298FC8111}">
      <dsp:nvSpPr>
        <dsp:cNvPr id="0" name=""/>
        <dsp:cNvSpPr/>
      </dsp:nvSpPr>
      <dsp:spPr>
        <a:xfrm>
          <a:off x="0" y="748375"/>
          <a:ext cx="5634445" cy="6753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8894" tIns="36830" rIns="206248" bIns="3683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2300" kern="1200" dirty="0" smtClean="0"/>
            <a:t>Metales comunes y manufacturas de estos metales</a:t>
          </a:r>
          <a:endParaRPr lang="es-ES" sz="2300" kern="1200" dirty="0"/>
        </a:p>
      </dsp:txBody>
      <dsp:txXfrm>
        <a:off x="0" y="748375"/>
        <a:ext cx="5634445" cy="675337"/>
      </dsp:txXfrm>
    </dsp:sp>
    <dsp:sp modelId="{D6182E34-BC13-49E5-A315-5B726135B7D0}">
      <dsp:nvSpPr>
        <dsp:cNvPr id="0" name=""/>
        <dsp:cNvSpPr/>
      </dsp:nvSpPr>
      <dsp:spPr>
        <a:xfrm>
          <a:off x="0" y="1423713"/>
          <a:ext cx="5634445" cy="682311"/>
        </a:xfrm>
        <a:prstGeom prst="roundRect">
          <a:avLst/>
        </a:prstGeom>
        <a:gradFill rotWithShape="0">
          <a:gsLst>
            <a:gs pos="0">
              <a:schemeClr val="accent3">
                <a:hueOff val="-4109389"/>
                <a:satOff val="4187"/>
                <a:lumOff val="-785"/>
                <a:alphaOff val="0"/>
                <a:tint val="60000"/>
                <a:lumMod val="110000"/>
              </a:schemeClr>
            </a:gs>
            <a:gs pos="100000">
              <a:schemeClr val="accent3">
                <a:hueOff val="-4109389"/>
                <a:satOff val="4187"/>
                <a:lumOff val="-785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900" kern="1200" dirty="0" smtClean="0"/>
            <a:t>Capítulo 73</a:t>
          </a:r>
          <a:endParaRPr lang="es-ES" sz="2900" kern="1200" dirty="0"/>
        </a:p>
      </dsp:txBody>
      <dsp:txXfrm>
        <a:off x="33308" y="1457021"/>
        <a:ext cx="5567829" cy="615695"/>
      </dsp:txXfrm>
    </dsp:sp>
    <dsp:sp modelId="{11605E91-93A4-414E-A08D-900B71F51172}">
      <dsp:nvSpPr>
        <dsp:cNvPr id="0" name=""/>
        <dsp:cNvSpPr/>
      </dsp:nvSpPr>
      <dsp:spPr>
        <a:xfrm>
          <a:off x="0" y="2106024"/>
          <a:ext cx="5634445" cy="480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8894" tIns="36830" rIns="206248" bIns="3683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2300" kern="1200" dirty="0" smtClean="0"/>
            <a:t>Manufacturas de fundición, hierro</a:t>
          </a:r>
          <a:endParaRPr lang="es-ES" sz="2300" kern="1200" dirty="0"/>
        </a:p>
      </dsp:txBody>
      <dsp:txXfrm>
        <a:off x="0" y="2106024"/>
        <a:ext cx="5634445" cy="480240"/>
      </dsp:txXfrm>
    </dsp:sp>
    <dsp:sp modelId="{77394FB6-F51A-4B90-84F9-433EDDC240F4}">
      <dsp:nvSpPr>
        <dsp:cNvPr id="0" name=""/>
        <dsp:cNvSpPr/>
      </dsp:nvSpPr>
      <dsp:spPr>
        <a:xfrm>
          <a:off x="0" y="2586264"/>
          <a:ext cx="5634445" cy="682311"/>
        </a:xfrm>
        <a:prstGeom prst="roundRect">
          <a:avLst/>
        </a:prstGeom>
        <a:gradFill rotWithShape="0">
          <a:gsLst>
            <a:gs pos="0">
              <a:schemeClr val="accent3">
                <a:hueOff val="-8218778"/>
                <a:satOff val="8375"/>
                <a:lumOff val="-1569"/>
                <a:alphaOff val="0"/>
                <a:tint val="60000"/>
                <a:lumMod val="110000"/>
              </a:schemeClr>
            </a:gs>
            <a:gs pos="100000">
              <a:schemeClr val="accent3">
                <a:hueOff val="-8218778"/>
                <a:satOff val="8375"/>
                <a:lumOff val="-1569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900" kern="1200" dirty="0" smtClean="0"/>
            <a:t>Partida 73.26</a:t>
          </a:r>
          <a:endParaRPr lang="es-ES" sz="2900" kern="1200" dirty="0"/>
        </a:p>
      </dsp:txBody>
      <dsp:txXfrm>
        <a:off x="33308" y="2619572"/>
        <a:ext cx="5567829" cy="615695"/>
      </dsp:txXfrm>
    </dsp:sp>
    <dsp:sp modelId="{56F33CBE-281F-4199-9405-406CCEC32044}">
      <dsp:nvSpPr>
        <dsp:cNvPr id="0" name=""/>
        <dsp:cNvSpPr/>
      </dsp:nvSpPr>
      <dsp:spPr>
        <a:xfrm>
          <a:off x="0" y="3268575"/>
          <a:ext cx="5634445" cy="480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8894" tIns="36830" rIns="206248" bIns="3683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2300" kern="1200" dirty="0" smtClean="0"/>
            <a:t>Las demás manufacturas de hierro y acero</a:t>
          </a:r>
          <a:endParaRPr lang="es-ES" sz="2300" kern="1200" dirty="0"/>
        </a:p>
      </dsp:txBody>
      <dsp:txXfrm>
        <a:off x="0" y="3268575"/>
        <a:ext cx="5634445" cy="480240"/>
      </dsp:txXfrm>
    </dsp:sp>
    <dsp:sp modelId="{95365BF2-BDE2-4E9B-AB0A-A91821D314DE}">
      <dsp:nvSpPr>
        <dsp:cNvPr id="0" name=""/>
        <dsp:cNvSpPr/>
      </dsp:nvSpPr>
      <dsp:spPr>
        <a:xfrm>
          <a:off x="0" y="3748815"/>
          <a:ext cx="5634445" cy="682311"/>
        </a:xfrm>
        <a:prstGeom prst="roundRect">
          <a:avLst/>
        </a:prstGeom>
        <a:gradFill rotWithShape="0">
          <a:gsLst>
            <a:gs pos="0">
              <a:schemeClr val="accent3">
                <a:hueOff val="-12328166"/>
                <a:satOff val="12562"/>
                <a:lumOff val="-2354"/>
                <a:alphaOff val="0"/>
                <a:tint val="60000"/>
                <a:lumMod val="110000"/>
              </a:schemeClr>
            </a:gs>
            <a:gs pos="100000">
              <a:schemeClr val="accent3">
                <a:hueOff val="-12328166"/>
                <a:satOff val="12562"/>
                <a:lumOff val="-2354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900" kern="1200" dirty="0" err="1" smtClean="0"/>
            <a:t>Subpartida</a:t>
          </a:r>
          <a:r>
            <a:rPr lang="es-ES" sz="2900" kern="1200" dirty="0" smtClean="0"/>
            <a:t> </a:t>
          </a:r>
          <a:r>
            <a:rPr lang="es-EC" sz="2900" kern="1200" dirty="0" smtClean="0"/>
            <a:t>73.26.90.90</a:t>
          </a:r>
          <a:endParaRPr lang="es-ES" sz="2900" kern="1200" dirty="0"/>
        </a:p>
      </dsp:txBody>
      <dsp:txXfrm>
        <a:off x="33308" y="3782123"/>
        <a:ext cx="5567829" cy="615695"/>
      </dsp:txXfrm>
    </dsp:sp>
    <dsp:sp modelId="{1C9FFE8E-539A-4057-9442-D3FDDDEEE826}">
      <dsp:nvSpPr>
        <dsp:cNvPr id="0" name=""/>
        <dsp:cNvSpPr/>
      </dsp:nvSpPr>
      <dsp:spPr>
        <a:xfrm>
          <a:off x="0" y="4431126"/>
          <a:ext cx="5634445" cy="480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8894" tIns="36830" rIns="206248" bIns="3683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2300" kern="1200" dirty="0" smtClean="0"/>
            <a:t>Las demás</a:t>
          </a:r>
          <a:endParaRPr lang="es-ES" sz="2300" kern="1200" dirty="0"/>
        </a:p>
      </dsp:txBody>
      <dsp:txXfrm>
        <a:off x="0" y="4431126"/>
        <a:ext cx="5634445" cy="48024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F6713D-D993-495E-AC46-039CE06B5331}">
      <dsp:nvSpPr>
        <dsp:cNvPr id="0" name=""/>
        <dsp:cNvSpPr/>
      </dsp:nvSpPr>
      <dsp:spPr>
        <a:xfrm>
          <a:off x="0" y="128833"/>
          <a:ext cx="5634445" cy="72936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100" kern="1200" dirty="0" smtClean="0"/>
            <a:t>Sección XV </a:t>
          </a:r>
          <a:endParaRPr lang="es-ES" sz="3100" kern="1200" dirty="0"/>
        </a:p>
      </dsp:txBody>
      <dsp:txXfrm>
        <a:off x="35605" y="164438"/>
        <a:ext cx="5563235" cy="658157"/>
      </dsp:txXfrm>
    </dsp:sp>
    <dsp:sp modelId="{F04838C3-D2BD-4178-9F6B-753298FC8111}">
      <dsp:nvSpPr>
        <dsp:cNvPr id="0" name=""/>
        <dsp:cNvSpPr/>
      </dsp:nvSpPr>
      <dsp:spPr>
        <a:xfrm>
          <a:off x="0" y="858200"/>
          <a:ext cx="5634445" cy="7058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8894" tIns="39370" rIns="220472" bIns="3937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2400" kern="1200" dirty="0" smtClean="0"/>
            <a:t>Metales comunes y manufacturas de estos metales</a:t>
          </a:r>
          <a:endParaRPr lang="es-ES" sz="2400" kern="1200" dirty="0"/>
        </a:p>
      </dsp:txBody>
      <dsp:txXfrm>
        <a:off x="0" y="858200"/>
        <a:ext cx="5634445" cy="705869"/>
      </dsp:txXfrm>
    </dsp:sp>
    <dsp:sp modelId="{D6182E34-BC13-49E5-A315-5B726135B7D0}">
      <dsp:nvSpPr>
        <dsp:cNvPr id="0" name=""/>
        <dsp:cNvSpPr/>
      </dsp:nvSpPr>
      <dsp:spPr>
        <a:xfrm>
          <a:off x="0" y="1564070"/>
          <a:ext cx="5634445" cy="729367"/>
        </a:xfrm>
        <a:prstGeom prst="roundRect">
          <a:avLst/>
        </a:prstGeom>
        <a:gradFill rotWithShape="0">
          <a:gsLst>
            <a:gs pos="0">
              <a:schemeClr val="accent2">
                <a:hueOff val="1121052"/>
                <a:satOff val="-1191"/>
                <a:lumOff val="915"/>
                <a:alphaOff val="0"/>
                <a:tint val="60000"/>
                <a:lumMod val="110000"/>
              </a:schemeClr>
            </a:gs>
            <a:gs pos="100000">
              <a:schemeClr val="accent2">
                <a:hueOff val="1121052"/>
                <a:satOff val="-1191"/>
                <a:lumOff val="915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100" kern="1200" dirty="0" smtClean="0"/>
            <a:t>Capítulo 73</a:t>
          </a:r>
          <a:endParaRPr lang="es-ES" sz="3100" kern="1200" dirty="0"/>
        </a:p>
      </dsp:txBody>
      <dsp:txXfrm>
        <a:off x="35605" y="1599675"/>
        <a:ext cx="5563235" cy="658157"/>
      </dsp:txXfrm>
    </dsp:sp>
    <dsp:sp modelId="{11605E91-93A4-414E-A08D-900B71F51172}">
      <dsp:nvSpPr>
        <dsp:cNvPr id="0" name=""/>
        <dsp:cNvSpPr/>
      </dsp:nvSpPr>
      <dsp:spPr>
        <a:xfrm>
          <a:off x="0" y="2293437"/>
          <a:ext cx="5634445" cy="513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8894" tIns="39370" rIns="220472" bIns="3937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2400" kern="1200" dirty="0" smtClean="0"/>
            <a:t>Manufacturas de fundición, hierro</a:t>
          </a:r>
          <a:endParaRPr lang="es-ES" sz="2400" kern="1200" dirty="0"/>
        </a:p>
      </dsp:txBody>
      <dsp:txXfrm>
        <a:off x="0" y="2293437"/>
        <a:ext cx="5634445" cy="513360"/>
      </dsp:txXfrm>
    </dsp:sp>
    <dsp:sp modelId="{77394FB6-F51A-4B90-84F9-433EDDC240F4}">
      <dsp:nvSpPr>
        <dsp:cNvPr id="0" name=""/>
        <dsp:cNvSpPr/>
      </dsp:nvSpPr>
      <dsp:spPr>
        <a:xfrm>
          <a:off x="0" y="2806798"/>
          <a:ext cx="5634445" cy="729367"/>
        </a:xfrm>
        <a:prstGeom prst="roundRect">
          <a:avLst/>
        </a:prstGeom>
        <a:gradFill rotWithShape="0">
          <a:gsLst>
            <a:gs pos="0">
              <a:schemeClr val="accent2">
                <a:hueOff val="2242103"/>
                <a:satOff val="-2381"/>
                <a:lumOff val="1830"/>
                <a:alphaOff val="0"/>
                <a:tint val="60000"/>
                <a:lumMod val="110000"/>
              </a:schemeClr>
            </a:gs>
            <a:gs pos="100000">
              <a:schemeClr val="accent2">
                <a:hueOff val="2242103"/>
                <a:satOff val="-2381"/>
                <a:lumOff val="183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100" kern="1200" dirty="0" smtClean="0"/>
            <a:t>Partida 73.26</a:t>
          </a:r>
          <a:endParaRPr lang="es-ES" sz="3100" kern="1200" dirty="0"/>
        </a:p>
      </dsp:txBody>
      <dsp:txXfrm>
        <a:off x="35605" y="2842403"/>
        <a:ext cx="5563235" cy="658157"/>
      </dsp:txXfrm>
    </dsp:sp>
    <dsp:sp modelId="{56F33CBE-281F-4199-9405-406CCEC32044}">
      <dsp:nvSpPr>
        <dsp:cNvPr id="0" name=""/>
        <dsp:cNvSpPr/>
      </dsp:nvSpPr>
      <dsp:spPr>
        <a:xfrm>
          <a:off x="0" y="3536165"/>
          <a:ext cx="5634445" cy="513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8894" tIns="39370" rIns="220472" bIns="3937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2400" kern="1200" dirty="0" smtClean="0"/>
            <a:t>Las demás manufacturas de hierro y acero</a:t>
          </a:r>
          <a:endParaRPr lang="es-ES" sz="2400" kern="1200" dirty="0"/>
        </a:p>
      </dsp:txBody>
      <dsp:txXfrm>
        <a:off x="0" y="3536165"/>
        <a:ext cx="5634445" cy="513360"/>
      </dsp:txXfrm>
    </dsp:sp>
    <dsp:sp modelId="{95365BF2-BDE2-4E9B-AB0A-A91821D314DE}">
      <dsp:nvSpPr>
        <dsp:cNvPr id="0" name=""/>
        <dsp:cNvSpPr/>
      </dsp:nvSpPr>
      <dsp:spPr>
        <a:xfrm>
          <a:off x="0" y="4049525"/>
          <a:ext cx="5634445" cy="729367"/>
        </a:xfrm>
        <a:prstGeom prst="roundRect">
          <a:avLst/>
        </a:prstGeom>
        <a:gradFill rotWithShape="0">
          <a:gsLst>
            <a:gs pos="0">
              <a:schemeClr val="accent2">
                <a:hueOff val="3363155"/>
                <a:satOff val="-3572"/>
                <a:lumOff val="2745"/>
                <a:alphaOff val="0"/>
                <a:tint val="60000"/>
                <a:lumMod val="110000"/>
              </a:schemeClr>
            </a:gs>
            <a:gs pos="100000">
              <a:schemeClr val="accent2">
                <a:hueOff val="3363155"/>
                <a:satOff val="-3572"/>
                <a:lumOff val="2745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100" kern="1200" dirty="0" err="1" smtClean="0"/>
            <a:t>Subpartida</a:t>
          </a:r>
          <a:r>
            <a:rPr lang="es-ES" sz="3100" kern="1200" dirty="0" smtClean="0"/>
            <a:t> </a:t>
          </a:r>
          <a:r>
            <a:rPr lang="es-EC" sz="3100" kern="1200" dirty="0" smtClean="0"/>
            <a:t>73.26.19.00.00</a:t>
          </a:r>
          <a:endParaRPr lang="es-ES" sz="3100" kern="1200" dirty="0"/>
        </a:p>
      </dsp:txBody>
      <dsp:txXfrm>
        <a:off x="35605" y="4085130"/>
        <a:ext cx="5563235" cy="658157"/>
      </dsp:txXfrm>
    </dsp:sp>
    <dsp:sp modelId="{1C9FFE8E-539A-4057-9442-D3FDDDEEE826}">
      <dsp:nvSpPr>
        <dsp:cNvPr id="0" name=""/>
        <dsp:cNvSpPr/>
      </dsp:nvSpPr>
      <dsp:spPr>
        <a:xfrm>
          <a:off x="0" y="4778892"/>
          <a:ext cx="5634445" cy="513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8894" tIns="39370" rIns="220472" bIns="3937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2400" kern="1200" smtClean="0"/>
            <a:t>Las </a:t>
          </a:r>
          <a:r>
            <a:rPr lang="es-EC" sz="2400" kern="1200" dirty="0" smtClean="0"/>
            <a:t>demás</a:t>
          </a:r>
          <a:endParaRPr lang="es-ES" sz="2400" kern="1200" dirty="0"/>
        </a:p>
      </dsp:txBody>
      <dsp:txXfrm>
        <a:off x="0" y="4778892"/>
        <a:ext cx="5634445" cy="51336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F6713D-D993-495E-AC46-039CE06B5331}">
      <dsp:nvSpPr>
        <dsp:cNvPr id="0" name=""/>
        <dsp:cNvSpPr/>
      </dsp:nvSpPr>
      <dsp:spPr>
        <a:xfrm>
          <a:off x="0" y="110275"/>
          <a:ext cx="6235336" cy="658783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/>
            <a:t>Sección XVI </a:t>
          </a:r>
          <a:endParaRPr lang="es-ES" sz="2800" kern="1200" dirty="0"/>
        </a:p>
      </dsp:txBody>
      <dsp:txXfrm>
        <a:off x="32159" y="142434"/>
        <a:ext cx="6171018" cy="594465"/>
      </dsp:txXfrm>
    </dsp:sp>
    <dsp:sp modelId="{F04838C3-D2BD-4178-9F6B-753298FC8111}">
      <dsp:nvSpPr>
        <dsp:cNvPr id="0" name=""/>
        <dsp:cNvSpPr/>
      </dsp:nvSpPr>
      <dsp:spPr>
        <a:xfrm>
          <a:off x="0" y="769058"/>
          <a:ext cx="6235336" cy="463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7972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2200" kern="1200" dirty="0" smtClean="0"/>
            <a:t>Maquinas y aparatos, material eléctrico y sus partes</a:t>
          </a:r>
          <a:endParaRPr lang="es-ES" sz="2200" kern="1200" dirty="0"/>
        </a:p>
      </dsp:txBody>
      <dsp:txXfrm>
        <a:off x="0" y="769058"/>
        <a:ext cx="6235336" cy="463680"/>
      </dsp:txXfrm>
    </dsp:sp>
    <dsp:sp modelId="{D6182E34-BC13-49E5-A315-5B726135B7D0}">
      <dsp:nvSpPr>
        <dsp:cNvPr id="0" name=""/>
        <dsp:cNvSpPr/>
      </dsp:nvSpPr>
      <dsp:spPr>
        <a:xfrm>
          <a:off x="0" y="1232738"/>
          <a:ext cx="6235336" cy="658783"/>
        </a:xfrm>
        <a:prstGeom prst="roundRect">
          <a:avLst/>
        </a:prstGeom>
        <a:gradFill rotWithShape="0">
          <a:gsLst>
            <a:gs pos="0">
              <a:schemeClr val="accent5">
                <a:hueOff val="331055"/>
                <a:satOff val="192"/>
                <a:lumOff val="1895"/>
                <a:alphaOff val="0"/>
                <a:tint val="60000"/>
                <a:lumMod val="110000"/>
              </a:schemeClr>
            </a:gs>
            <a:gs pos="100000">
              <a:schemeClr val="accent5">
                <a:hueOff val="331055"/>
                <a:satOff val="192"/>
                <a:lumOff val="1895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/>
            <a:t>Capítulo 85</a:t>
          </a:r>
          <a:endParaRPr lang="es-ES" sz="2800" kern="1200" dirty="0"/>
        </a:p>
      </dsp:txBody>
      <dsp:txXfrm>
        <a:off x="32159" y="1264897"/>
        <a:ext cx="6171018" cy="594465"/>
      </dsp:txXfrm>
    </dsp:sp>
    <dsp:sp modelId="{11605E91-93A4-414E-A08D-900B71F51172}">
      <dsp:nvSpPr>
        <dsp:cNvPr id="0" name=""/>
        <dsp:cNvSpPr/>
      </dsp:nvSpPr>
      <dsp:spPr>
        <a:xfrm>
          <a:off x="0" y="1891521"/>
          <a:ext cx="6235336" cy="637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7972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2200" kern="1200" dirty="0" smtClean="0"/>
            <a:t>Maquinaria, aparatos y material eléctrico y sus partes</a:t>
          </a:r>
          <a:endParaRPr lang="es-ES" sz="2200" kern="1200" dirty="0"/>
        </a:p>
      </dsp:txBody>
      <dsp:txXfrm>
        <a:off x="0" y="1891521"/>
        <a:ext cx="6235336" cy="637560"/>
      </dsp:txXfrm>
    </dsp:sp>
    <dsp:sp modelId="{77394FB6-F51A-4B90-84F9-433EDDC240F4}">
      <dsp:nvSpPr>
        <dsp:cNvPr id="0" name=""/>
        <dsp:cNvSpPr/>
      </dsp:nvSpPr>
      <dsp:spPr>
        <a:xfrm>
          <a:off x="0" y="2529081"/>
          <a:ext cx="6235336" cy="658783"/>
        </a:xfrm>
        <a:prstGeom prst="roundRect">
          <a:avLst/>
        </a:prstGeom>
        <a:gradFill rotWithShape="0">
          <a:gsLst>
            <a:gs pos="0">
              <a:schemeClr val="accent5">
                <a:hueOff val="662110"/>
                <a:satOff val="384"/>
                <a:lumOff val="3791"/>
                <a:alphaOff val="0"/>
                <a:tint val="60000"/>
                <a:lumMod val="110000"/>
              </a:schemeClr>
            </a:gs>
            <a:gs pos="100000">
              <a:schemeClr val="accent5">
                <a:hueOff val="662110"/>
                <a:satOff val="384"/>
                <a:lumOff val="3791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/>
            <a:t>Partida 85.04</a:t>
          </a:r>
          <a:endParaRPr lang="es-ES" sz="2800" kern="1200" dirty="0"/>
        </a:p>
      </dsp:txBody>
      <dsp:txXfrm>
        <a:off x="32159" y="2561240"/>
        <a:ext cx="6171018" cy="594465"/>
      </dsp:txXfrm>
    </dsp:sp>
    <dsp:sp modelId="{56F33CBE-281F-4199-9405-406CCEC32044}">
      <dsp:nvSpPr>
        <dsp:cNvPr id="0" name=""/>
        <dsp:cNvSpPr/>
      </dsp:nvSpPr>
      <dsp:spPr>
        <a:xfrm>
          <a:off x="0" y="3187864"/>
          <a:ext cx="6235336" cy="463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7972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2200" kern="1200" dirty="0" smtClean="0"/>
            <a:t>Transformadores eléctricos</a:t>
          </a:r>
          <a:endParaRPr lang="es-ES" sz="2200" kern="1200" dirty="0"/>
        </a:p>
      </dsp:txBody>
      <dsp:txXfrm>
        <a:off x="0" y="3187864"/>
        <a:ext cx="6235336" cy="463680"/>
      </dsp:txXfrm>
    </dsp:sp>
    <dsp:sp modelId="{95365BF2-BDE2-4E9B-AB0A-A91821D314DE}">
      <dsp:nvSpPr>
        <dsp:cNvPr id="0" name=""/>
        <dsp:cNvSpPr/>
      </dsp:nvSpPr>
      <dsp:spPr>
        <a:xfrm>
          <a:off x="0" y="3651544"/>
          <a:ext cx="6235336" cy="658783"/>
        </a:xfrm>
        <a:prstGeom prst="roundRect">
          <a:avLst/>
        </a:prstGeom>
        <a:gradFill rotWithShape="0">
          <a:gsLst>
            <a:gs pos="0">
              <a:schemeClr val="accent5">
                <a:hueOff val="993165"/>
                <a:satOff val="576"/>
                <a:lumOff val="5686"/>
                <a:alphaOff val="0"/>
                <a:tint val="60000"/>
                <a:lumMod val="110000"/>
              </a:schemeClr>
            </a:gs>
            <a:gs pos="100000">
              <a:schemeClr val="accent5">
                <a:hueOff val="993165"/>
                <a:satOff val="576"/>
                <a:lumOff val="5686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err="1" smtClean="0"/>
            <a:t>Subpartida</a:t>
          </a:r>
          <a:r>
            <a:rPr lang="es-ES" sz="2800" kern="1200" dirty="0" smtClean="0"/>
            <a:t> 8504.33.00</a:t>
          </a:r>
          <a:endParaRPr lang="es-ES" sz="2800" kern="1200" dirty="0"/>
        </a:p>
      </dsp:txBody>
      <dsp:txXfrm>
        <a:off x="32159" y="3683703"/>
        <a:ext cx="6171018" cy="594465"/>
      </dsp:txXfrm>
    </dsp:sp>
    <dsp:sp modelId="{1C9FFE8E-539A-4057-9442-D3FDDDEEE826}">
      <dsp:nvSpPr>
        <dsp:cNvPr id="0" name=""/>
        <dsp:cNvSpPr/>
      </dsp:nvSpPr>
      <dsp:spPr>
        <a:xfrm>
          <a:off x="0" y="4310327"/>
          <a:ext cx="6235336" cy="463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7972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2200" kern="1200" dirty="0" smtClean="0"/>
            <a:t>De potencia superior a 16 </a:t>
          </a:r>
          <a:r>
            <a:rPr lang="es-EC" sz="2200" kern="1200" dirty="0" err="1" smtClean="0"/>
            <a:t>hva</a:t>
          </a:r>
          <a:r>
            <a:rPr lang="es-EC" sz="2200" kern="1200" dirty="0" smtClean="0"/>
            <a:t> &lt;= 500 </a:t>
          </a:r>
          <a:r>
            <a:rPr lang="es-EC" sz="2200" kern="1200" dirty="0" err="1" smtClean="0"/>
            <a:t>kva</a:t>
          </a:r>
          <a:endParaRPr lang="es-ES" sz="2200" kern="1200" dirty="0"/>
        </a:p>
      </dsp:txBody>
      <dsp:txXfrm>
        <a:off x="0" y="4310327"/>
        <a:ext cx="6235336" cy="46368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F6713D-D993-495E-AC46-039CE06B5331}">
      <dsp:nvSpPr>
        <dsp:cNvPr id="0" name=""/>
        <dsp:cNvSpPr/>
      </dsp:nvSpPr>
      <dsp:spPr>
        <a:xfrm>
          <a:off x="0" y="205605"/>
          <a:ext cx="6879767" cy="729367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100" kern="1200" dirty="0" smtClean="0"/>
            <a:t>Sección XVI </a:t>
          </a:r>
          <a:endParaRPr lang="es-ES" sz="3100" kern="1200" dirty="0"/>
        </a:p>
      </dsp:txBody>
      <dsp:txXfrm>
        <a:off x="35605" y="241210"/>
        <a:ext cx="6808557" cy="658157"/>
      </dsp:txXfrm>
    </dsp:sp>
    <dsp:sp modelId="{F04838C3-D2BD-4178-9F6B-753298FC8111}">
      <dsp:nvSpPr>
        <dsp:cNvPr id="0" name=""/>
        <dsp:cNvSpPr/>
      </dsp:nvSpPr>
      <dsp:spPr>
        <a:xfrm>
          <a:off x="0" y="934972"/>
          <a:ext cx="6879767" cy="513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8433" tIns="39370" rIns="220472" bIns="3937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2400" kern="1200" dirty="0" smtClean="0"/>
            <a:t>Maquinas y aparatos, material eléctrico y sus partes</a:t>
          </a:r>
          <a:endParaRPr lang="es-ES" sz="2400" kern="1200" dirty="0"/>
        </a:p>
      </dsp:txBody>
      <dsp:txXfrm>
        <a:off x="0" y="934972"/>
        <a:ext cx="6879767" cy="513360"/>
      </dsp:txXfrm>
    </dsp:sp>
    <dsp:sp modelId="{D6182E34-BC13-49E5-A315-5B726135B7D0}">
      <dsp:nvSpPr>
        <dsp:cNvPr id="0" name=""/>
        <dsp:cNvSpPr/>
      </dsp:nvSpPr>
      <dsp:spPr>
        <a:xfrm>
          <a:off x="0" y="1448332"/>
          <a:ext cx="6879767" cy="729367"/>
        </a:xfrm>
        <a:prstGeom prst="roundRect">
          <a:avLst/>
        </a:prstGeom>
        <a:gradFill rotWithShape="0">
          <a:gsLst>
            <a:gs pos="0">
              <a:schemeClr val="accent5">
                <a:hueOff val="331055"/>
                <a:satOff val="192"/>
                <a:lumOff val="1895"/>
                <a:alphaOff val="0"/>
                <a:tint val="60000"/>
                <a:lumMod val="110000"/>
              </a:schemeClr>
            </a:gs>
            <a:gs pos="100000">
              <a:schemeClr val="accent5">
                <a:hueOff val="331055"/>
                <a:satOff val="192"/>
                <a:lumOff val="1895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100" kern="1200" dirty="0" smtClean="0"/>
            <a:t>Capítulo 85</a:t>
          </a:r>
          <a:endParaRPr lang="es-ES" sz="3100" kern="1200" dirty="0"/>
        </a:p>
      </dsp:txBody>
      <dsp:txXfrm>
        <a:off x="35605" y="1483937"/>
        <a:ext cx="6808557" cy="658157"/>
      </dsp:txXfrm>
    </dsp:sp>
    <dsp:sp modelId="{11605E91-93A4-414E-A08D-900B71F51172}">
      <dsp:nvSpPr>
        <dsp:cNvPr id="0" name=""/>
        <dsp:cNvSpPr/>
      </dsp:nvSpPr>
      <dsp:spPr>
        <a:xfrm>
          <a:off x="0" y="2177699"/>
          <a:ext cx="6879767" cy="513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8433" tIns="39370" rIns="220472" bIns="3937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2400" kern="1200" dirty="0" smtClean="0"/>
            <a:t>Maquinaria, aparatos y material eléctrico y sus partes</a:t>
          </a:r>
          <a:endParaRPr lang="es-ES" sz="2400" kern="1200" dirty="0"/>
        </a:p>
      </dsp:txBody>
      <dsp:txXfrm>
        <a:off x="0" y="2177699"/>
        <a:ext cx="6879767" cy="513360"/>
      </dsp:txXfrm>
    </dsp:sp>
    <dsp:sp modelId="{77394FB6-F51A-4B90-84F9-433EDDC240F4}">
      <dsp:nvSpPr>
        <dsp:cNvPr id="0" name=""/>
        <dsp:cNvSpPr/>
      </dsp:nvSpPr>
      <dsp:spPr>
        <a:xfrm>
          <a:off x="0" y="2691059"/>
          <a:ext cx="6879767" cy="729367"/>
        </a:xfrm>
        <a:prstGeom prst="roundRect">
          <a:avLst/>
        </a:prstGeom>
        <a:gradFill rotWithShape="0">
          <a:gsLst>
            <a:gs pos="0">
              <a:schemeClr val="accent5">
                <a:hueOff val="662110"/>
                <a:satOff val="384"/>
                <a:lumOff val="3791"/>
                <a:alphaOff val="0"/>
                <a:tint val="60000"/>
                <a:lumMod val="110000"/>
              </a:schemeClr>
            </a:gs>
            <a:gs pos="100000">
              <a:schemeClr val="accent5">
                <a:hueOff val="662110"/>
                <a:satOff val="384"/>
                <a:lumOff val="3791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100" kern="1200" dirty="0" smtClean="0"/>
            <a:t>Partida 85.37</a:t>
          </a:r>
          <a:endParaRPr lang="es-ES" sz="3100" kern="1200" dirty="0"/>
        </a:p>
      </dsp:txBody>
      <dsp:txXfrm>
        <a:off x="35605" y="2726664"/>
        <a:ext cx="6808557" cy="658157"/>
      </dsp:txXfrm>
    </dsp:sp>
    <dsp:sp modelId="{56F33CBE-281F-4199-9405-406CCEC32044}">
      <dsp:nvSpPr>
        <dsp:cNvPr id="0" name=""/>
        <dsp:cNvSpPr/>
      </dsp:nvSpPr>
      <dsp:spPr>
        <a:xfrm>
          <a:off x="0" y="3420427"/>
          <a:ext cx="6879767" cy="513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8433" tIns="39370" rIns="220472" bIns="3937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2400" kern="1200" dirty="0" smtClean="0"/>
            <a:t>Cuadros, paneles, consolas, armarios, para control</a:t>
          </a:r>
          <a:endParaRPr lang="es-ES" sz="2400" kern="1200" dirty="0"/>
        </a:p>
      </dsp:txBody>
      <dsp:txXfrm>
        <a:off x="0" y="3420427"/>
        <a:ext cx="6879767" cy="513360"/>
      </dsp:txXfrm>
    </dsp:sp>
    <dsp:sp modelId="{95365BF2-BDE2-4E9B-AB0A-A91821D314DE}">
      <dsp:nvSpPr>
        <dsp:cNvPr id="0" name=""/>
        <dsp:cNvSpPr/>
      </dsp:nvSpPr>
      <dsp:spPr>
        <a:xfrm>
          <a:off x="0" y="3933787"/>
          <a:ext cx="6879767" cy="729367"/>
        </a:xfrm>
        <a:prstGeom prst="roundRect">
          <a:avLst/>
        </a:prstGeom>
        <a:gradFill rotWithShape="0">
          <a:gsLst>
            <a:gs pos="0">
              <a:schemeClr val="accent5">
                <a:hueOff val="993165"/>
                <a:satOff val="576"/>
                <a:lumOff val="5686"/>
                <a:alphaOff val="0"/>
                <a:tint val="60000"/>
                <a:lumMod val="110000"/>
              </a:schemeClr>
            </a:gs>
            <a:gs pos="100000">
              <a:schemeClr val="accent5">
                <a:hueOff val="993165"/>
                <a:satOff val="576"/>
                <a:lumOff val="5686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100" kern="1200" dirty="0" err="1" smtClean="0"/>
            <a:t>Subpartida</a:t>
          </a:r>
          <a:r>
            <a:rPr lang="es-ES" sz="3100" kern="1200" dirty="0" smtClean="0"/>
            <a:t> 8537.10 .90</a:t>
          </a:r>
          <a:endParaRPr lang="es-ES" sz="3100" kern="1200" dirty="0"/>
        </a:p>
      </dsp:txBody>
      <dsp:txXfrm>
        <a:off x="35605" y="3969392"/>
        <a:ext cx="6808557" cy="658157"/>
      </dsp:txXfrm>
    </dsp:sp>
    <dsp:sp modelId="{1C9FFE8E-539A-4057-9442-D3FDDDEEE826}">
      <dsp:nvSpPr>
        <dsp:cNvPr id="0" name=""/>
        <dsp:cNvSpPr/>
      </dsp:nvSpPr>
      <dsp:spPr>
        <a:xfrm>
          <a:off x="0" y="4663154"/>
          <a:ext cx="6879767" cy="7700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8433" tIns="39370" rIns="220472" bIns="3937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2400" kern="1200" dirty="0" smtClean="0"/>
            <a:t>Para una tensión inferior o igual a 1000 V.</a:t>
          </a:r>
          <a:endParaRPr lang="es-ES" sz="2400" kern="1200" dirty="0"/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2400" kern="1200" dirty="0" smtClean="0"/>
            <a:t>	Las demás</a:t>
          </a:r>
          <a:endParaRPr lang="es-ES" sz="2400" kern="1200" dirty="0"/>
        </a:p>
      </dsp:txBody>
      <dsp:txXfrm>
        <a:off x="0" y="4663154"/>
        <a:ext cx="6879767" cy="7700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F5D98F-1493-4CAA-9037-191A9DD9B52D}">
      <dsp:nvSpPr>
        <dsp:cNvPr id="0" name=""/>
        <dsp:cNvSpPr/>
      </dsp:nvSpPr>
      <dsp:spPr>
        <a:xfrm>
          <a:off x="24" y="0"/>
          <a:ext cx="2997924" cy="749481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A5A5A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rgbClr>
            </a:gs>
            <a:gs pos="50000">
              <a:srgbClr val="A5A5A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rgbClr>
            </a:gs>
            <a:gs pos="100000">
              <a:srgbClr val="A5A5A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i="0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GRAN PROYECTO</a:t>
          </a:r>
          <a:endParaRPr lang="es-ES" sz="1800" kern="120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21976" y="21952"/>
        <a:ext cx="2954020" cy="705577"/>
      </dsp:txXfrm>
    </dsp:sp>
    <dsp:sp modelId="{6D2C4472-92CC-4691-9417-447C3DBFEFFE}">
      <dsp:nvSpPr>
        <dsp:cNvPr id="0" name=""/>
        <dsp:cNvSpPr/>
      </dsp:nvSpPr>
      <dsp:spPr>
        <a:xfrm rot="5393880">
          <a:off x="1277065" y="1130667"/>
          <a:ext cx="446766" cy="131159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rgbClr val="A5A5A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rgbClr>
            </a:gs>
            <a:gs pos="50000">
              <a:srgbClr val="A5A5A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rgbClr>
            </a:gs>
            <a:gs pos="100000">
              <a:srgbClr val="A5A5A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3A989A1-A3A2-4F76-A918-B00E70C2A819}">
      <dsp:nvSpPr>
        <dsp:cNvPr id="0" name=""/>
        <dsp:cNvSpPr/>
      </dsp:nvSpPr>
      <dsp:spPr>
        <a:xfrm>
          <a:off x="3951" y="1643013"/>
          <a:ext cx="2997924" cy="1875786"/>
        </a:xfrm>
        <a:prstGeom prst="roundRect">
          <a:avLst>
            <a:gd name="adj" fmla="val 10000"/>
          </a:avLst>
        </a:prstGeom>
        <a:solidFill>
          <a:srgbClr val="A5A5A5">
            <a:tint val="40000"/>
            <a:alpha val="90000"/>
            <a:hueOff val="0"/>
            <a:satOff val="0"/>
            <a:lumOff val="0"/>
            <a:alphaOff val="0"/>
          </a:srgbClr>
        </a:solidFill>
        <a:ln w="6350" cap="flat" cmpd="sng" algn="ctr">
          <a:solidFill>
            <a:srgbClr val="A5A5A5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0" i="0" kern="1200" noProof="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Sistema constructivo, software y patentes propios</a:t>
          </a:r>
          <a:endParaRPr lang="es-EC" sz="2000" kern="1200" noProof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58891" y="1697953"/>
        <a:ext cx="2888044" cy="1765906"/>
      </dsp:txXfrm>
    </dsp:sp>
    <dsp:sp modelId="{A7FB227E-9B1F-4DD0-946D-4A46EC18E958}">
      <dsp:nvSpPr>
        <dsp:cNvPr id="0" name=""/>
        <dsp:cNvSpPr/>
      </dsp:nvSpPr>
      <dsp:spPr>
        <a:xfrm>
          <a:off x="3417657" y="0"/>
          <a:ext cx="2997924" cy="749481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A5A5A5">
                <a:hueOff val="1355300"/>
                <a:satOff val="50000"/>
                <a:lumOff val="-7353"/>
                <a:alphaOff val="0"/>
                <a:lumMod val="110000"/>
                <a:satMod val="105000"/>
                <a:tint val="67000"/>
              </a:srgbClr>
            </a:gs>
            <a:gs pos="50000">
              <a:srgbClr val="A5A5A5">
                <a:hueOff val="1355300"/>
                <a:satOff val="50000"/>
                <a:lumOff val="-7353"/>
                <a:alphaOff val="0"/>
                <a:lumMod val="105000"/>
                <a:satMod val="103000"/>
                <a:tint val="73000"/>
              </a:srgbClr>
            </a:gs>
            <a:gs pos="100000">
              <a:srgbClr val="A5A5A5">
                <a:hueOff val="1355300"/>
                <a:satOff val="50000"/>
                <a:lumOff val="-7353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i="0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DESARROLLO PAÍS</a:t>
          </a:r>
          <a:endParaRPr lang="en-US" sz="1800" b="0" i="0" kern="120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3439609" y="21952"/>
        <a:ext cx="2954020" cy="705577"/>
      </dsp:txXfrm>
    </dsp:sp>
    <dsp:sp modelId="{DE3B9F30-5E66-4D82-B182-27EE34E58C0A}">
      <dsp:nvSpPr>
        <dsp:cNvPr id="0" name=""/>
        <dsp:cNvSpPr/>
      </dsp:nvSpPr>
      <dsp:spPr>
        <a:xfrm rot="5393880">
          <a:off x="4694698" y="1130667"/>
          <a:ext cx="446766" cy="131159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rgbClr val="A5A5A5">
                <a:hueOff val="1355300"/>
                <a:satOff val="50000"/>
                <a:lumOff val="-7353"/>
                <a:alphaOff val="0"/>
                <a:lumMod val="110000"/>
                <a:satMod val="105000"/>
                <a:tint val="67000"/>
              </a:srgbClr>
            </a:gs>
            <a:gs pos="50000">
              <a:srgbClr val="A5A5A5">
                <a:hueOff val="1355300"/>
                <a:satOff val="50000"/>
                <a:lumOff val="-7353"/>
                <a:alphaOff val="0"/>
                <a:lumMod val="105000"/>
                <a:satMod val="103000"/>
                <a:tint val="73000"/>
              </a:srgbClr>
            </a:gs>
            <a:gs pos="100000">
              <a:srgbClr val="A5A5A5">
                <a:hueOff val="1355300"/>
                <a:satOff val="50000"/>
                <a:lumOff val="-7353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CF98830-BE34-4C78-A909-A808A6C8CE1D}">
      <dsp:nvSpPr>
        <dsp:cNvPr id="0" name=""/>
        <dsp:cNvSpPr/>
      </dsp:nvSpPr>
      <dsp:spPr>
        <a:xfrm>
          <a:off x="3421585" y="1643013"/>
          <a:ext cx="2997924" cy="1875786"/>
        </a:xfrm>
        <a:prstGeom prst="roundRect">
          <a:avLst>
            <a:gd name="adj" fmla="val 10000"/>
          </a:avLst>
        </a:prstGeom>
        <a:solidFill>
          <a:srgbClr val="A5A5A5">
            <a:tint val="40000"/>
            <a:alpha val="90000"/>
            <a:hueOff val="1014570"/>
            <a:satOff val="50000"/>
            <a:lumOff val="890"/>
            <a:alphaOff val="0"/>
          </a:srgbClr>
        </a:solidFill>
        <a:ln w="6350" cap="flat" cmpd="sng" algn="ctr">
          <a:solidFill>
            <a:srgbClr val="A5A5A5">
              <a:tint val="40000"/>
              <a:alpha val="90000"/>
              <a:hueOff val="1014570"/>
              <a:satOff val="50000"/>
              <a:lumOff val="89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0" i="0" kern="1200" noProof="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Plan de </a:t>
          </a:r>
          <a:br>
            <a:rPr lang="es-EC" sz="2000" b="0" i="0" kern="1200" noProof="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</a:br>
          <a:r>
            <a:rPr lang="es-EC" sz="2000" b="0" i="0" kern="1200" noProof="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Consolidación industrial -humana</a:t>
          </a:r>
          <a:endParaRPr lang="es-EC" sz="2000" b="0" i="0" kern="1200" noProof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3476525" y="1697953"/>
        <a:ext cx="2888044" cy="1765906"/>
      </dsp:txXfrm>
    </dsp:sp>
    <dsp:sp modelId="{5CF1C5EE-19DF-4F80-91AF-1237E0DDDA9D}">
      <dsp:nvSpPr>
        <dsp:cNvPr id="0" name=""/>
        <dsp:cNvSpPr/>
      </dsp:nvSpPr>
      <dsp:spPr>
        <a:xfrm>
          <a:off x="6835291" y="0"/>
          <a:ext cx="2569640" cy="749481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A5A5A5">
                <a:hueOff val="2710599"/>
                <a:satOff val="100000"/>
                <a:lumOff val="-14706"/>
                <a:alphaOff val="0"/>
                <a:lumMod val="110000"/>
                <a:satMod val="105000"/>
                <a:tint val="67000"/>
              </a:srgbClr>
            </a:gs>
            <a:gs pos="50000">
              <a:srgbClr val="A5A5A5">
                <a:hueOff val="2710599"/>
                <a:satOff val="100000"/>
                <a:lumOff val="-14706"/>
                <a:alphaOff val="0"/>
                <a:lumMod val="105000"/>
                <a:satMod val="103000"/>
                <a:tint val="73000"/>
              </a:srgbClr>
            </a:gs>
            <a:gs pos="100000">
              <a:srgbClr val="A5A5A5">
                <a:hueOff val="2710599"/>
                <a:satOff val="100000"/>
                <a:lumOff val="-14706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i="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TRADING DE ACERO</a:t>
          </a:r>
          <a:endParaRPr lang="en-US" sz="1800" b="0" i="0" kern="1200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6857243" y="21952"/>
        <a:ext cx="2525736" cy="705577"/>
      </dsp:txXfrm>
    </dsp:sp>
    <dsp:sp modelId="{6372CAB7-C22E-4968-9AB6-91A34C250D7C}">
      <dsp:nvSpPr>
        <dsp:cNvPr id="0" name=""/>
        <dsp:cNvSpPr/>
      </dsp:nvSpPr>
      <dsp:spPr>
        <a:xfrm rot="5393974">
          <a:off x="7898168" y="1130667"/>
          <a:ext cx="446766" cy="131159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rgbClr val="A5A5A5">
                <a:hueOff val="2710599"/>
                <a:satOff val="100000"/>
                <a:lumOff val="-14706"/>
                <a:alphaOff val="0"/>
                <a:lumMod val="110000"/>
                <a:satMod val="105000"/>
                <a:tint val="67000"/>
              </a:srgbClr>
            </a:gs>
            <a:gs pos="50000">
              <a:srgbClr val="A5A5A5">
                <a:hueOff val="2710599"/>
                <a:satOff val="100000"/>
                <a:lumOff val="-14706"/>
                <a:alphaOff val="0"/>
                <a:lumMod val="105000"/>
                <a:satMod val="103000"/>
                <a:tint val="73000"/>
              </a:srgbClr>
            </a:gs>
            <a:gs pos="100000">
              <a:srgbClr val="A5A5A5">
                <a:hueOff val="2710599"/>
                <a:satOff val="100000"/>
                <a:lumOff val="-14706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4A705DC-2CC8-4AAA-980E-16B79A72A2C8}">
      <dsp:nvSpPr>
        <dsp:cNvPr id="0" name=""/>
        <dsp:cNvSpPr/>
      </dsp:nvSpPr>
      <dsp:spPr>
        <a:xfrm>
          <a:off x="6876962" y="1643013"/>
          <a:ext cx="2494032" cy="1875786"/>
        </a:xfrm>
        <a:prstGeom prst="roundRect">
          <a:avLst>
            <a:gd name="adj" fmla="val 10000"/>
          </a:avLst>
        </a:prstGeom>
        <a:solidFill>
          <a:srgbClr val="A5A5A5">
            <a:tint val="40000"/>
            <a:alpha val="90000"/>
            <a:hueOff val="2029141"/>
            <a:satOff val="100000"/>
            <a:lumOff val="1779"/>
            <a:alphaOff val="0"/>
          </a:srgbClr>
        </a:solidFill>
        <a:ln w="6350" cap="flat" cmpd="sng" algn="ctr">
          <a:solidFill>
            <a:srgbClr val="A5A5A5">
              <a:tint val="40000"/>
              <a:alpha val="90000"/>
              <a:hueOff val="2029141"/>
              <a:satOff val="100000"/>
              <a:lumOff val="1779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0" i="0" kern="1200" noProof="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Compra-venta de acero</a:t>
          </a:r>
          <a:endParaRPr lang="es-EC" sz="2000" b="0" i="0" kern="1200" noProof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6931902" y="1697953"/>
        <a:ext cx="2384152" cy="17659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96E90E-1D0F-43AD-8FE6-278DFC84CB9B}">
      <dsp:nvSpPr>
        <dsp:cNvPr id="0" name=""/>
        <dsp:cNvSpPr/>
      </dsp:nvSpPr>
      <dsp:spPr>
        <a:xfrm>
          <a:off x="913288" y="0"/>
          <a:ext cx="4824231" cy="4824231"/>
        </a:xfrm>
        <a:prstGeom prst="diamond">
          <a:avLst/>
        </a:prstGeom>
        <a:solidFill>
          <a:srgbClr val="FFC000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BA03CF3-B030-418F-8A54-5DB5134698B2}">
      <dsp:nvSpPr>
        <dsp:cNvPr id="0" name=""/>
        <dsp:cNvSpPr/>
      </dsp:nvSpPr>
      <dsp:spPr>
        <a:xfrm>
          <a:off x="592789" y="458301"/>
          <a:ext cx="2748742" cy="1881450"/>
        </a:xfrm>
        <a:prstGeom prst="roundRect">
          <a:avLst/>
        </a:prstGeom>
        <a:gradFill rotWithShape="0">
          <a:gsLst>
            <a:gs pos="0">
              <a:srgbClr val="FFC000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rgbClr>
            </a:gs>
            <a:gs pos="50000">
              <a:srgbClr val="FFC000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rgbClr>
            </a:gs>
            <a:gs pos="100000">
              <a:srgbClr val="FFC000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kern="1200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Utilización del SAP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Facilidad de comunicación entre dpto de compras y financiero </a:t>
          </a:r>
        </a:p>
      </dsp:txBody>
      <dsp:txXfrm>
        <a:off x="684634" y="550146"/>
        <a:ext cx="2565052" cy="1697760"/>
      </dsp:txXfrm>
    </dsp:sp>
    <dsp:sp modelId="{2EB7D4AD-A196-4E2E-9443-76BFFF9DB604}">
      <dsp:nvSpPr>
        <dsp:cNvPr id="0" name=""/>
        <dsp:cNvSpPr/>
      </dsp:nvSpPr>
      <dsp:spPr>
        <a:xfrm>
          <a:off x="3703641" y="458301"/>
          <a:ext cx="2748742" cy="1881450"/>
        </a:xfrm>
        <a:prstGeom prst="roundRect">
          <a:avLst/>
        </a:prstGeom>
        <a:gradFill rotWithShape="0">
          <a:gsLst>
            <a:gs pos="0">
              <a:srgbClr val="FFC000">
                <a:hueOff val="3465231"/>
                <a:satOff val="-15989"/>
                <a:lumOff val="588"/>
                <a:alphaOff val="0"/>
                <a:lumMod val="110000"/>
                <a:satMod val="105000"/>
                <a:tint val="67000"/>
              </a:srgbClr>
            </a:gs>
            <a:gs pos="50000">
              <a:srgbClr val="FFC000">
                <a:hueOff val="3465231"/>
                <a:satOff val="-15989"/>
                <a:lumOff val="588"/>
                <a:alphaOff val="0"/>
                <a:lumMod val="105000"/>
                <a:satMod val="103000"/>
                <a:tint val="73000"/>
              </a:srgbClr>
            </a:gs>
            <a:gs pos="100000">
              <a:srgbClr val="FFC000">
                <a:hueOff val="3465231"/>
                <a:satOff val="-15989"/>
                <a:lumOff val="588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kern="1200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Centralización de procesos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Falta de </a:t>
          </a:r>
          <a:r>
            <a:rPr lang="es-ES" sz="1600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comunicación</a:t>
          </a:r>
          <a:endParaRPr lang="es-ES" sz="1600" kern="1200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Proveedores escasos </a:t>
          </a:r>
          <a:endParaRPr lang="es-ES" sz="1600" kern="1200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Negociación </a:t>
          </a:r>
          <a:r>
            <a:rPr lang="es-ES" sz="1600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indirecta</a:t>
          </a:r>
          <a:endParaRPr lang="es-ES" sz="1600" kern="1200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3795486" y="550146"/>
        <a:ext cx="2565052" cy="1697760"/>
      </dsp:txXfrm>
    </dsp:sp>
    <dsp:sp modelId="{4392DBAE-E06C-4E70-914E-B209753C4FE2}">
      <dsp:nvSpPr>
        <dsp:cNvPr id="0" name=""/>
        <dsp:cNvSpPr/>
      </dsp:nvSpPr>
      <dsp:spPr>
        <a:xfrm>
          <a:off x="630193" y="2484478"/>
          <a:ext cx="2748742" cy="1881450"/>
        </a:xfrm>
        <a:prstGeom prst="roundRect">
          <a:avLst/>
        </a:prstGeom>
        <a:gradFill rotWithShape="0">
          <a:gsLst>
            <a:gs pos="0">
              <a:srgbClr val="FFC000">
                <a:hueOff val="6930461"/>
                <a:satOff val="-31979"/>
                <a:lumOff val="1177"/>
                <a:alphaOff val="0"/>
                <a:lumMod val="110000"/>
                <a:satMod val="105000"/>
                <a:tint val="67000"/>
              </a:srgbClr>
            </a:gs>
            <a:gs pos="50000">
              <a:srgbClr val="FFC000">
                <a:hueOff val="6930461"/>
                <a:satOff val="-31979"/>
                <a:lumOff val="1177"/>
                <a:alphaOff val="0"/>
                <a:lumMod val="105000"/>
                <a:satMod val="103000"/>
                <a:tint val="73000"/>
              </a:srgbClr>
            </a:gs>
            <a:gs pos="100000">
              <a:srgbClr val="FFC000">
                <a:hueOff val="6930461"/>
                <a:satOff val="-31979"/>
                <a:lumOff val="1177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kern="1200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Acuerdo con la UE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Empleo </a:t>
          </a:r>
          <a:r>
            <a:rPr lang="es-ES" sz="1600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regímenes </a:t>
          </a:r>
          <a:r>
            <a:rPr lang="es-ES" sz="16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especiales para importaciones / exportaciones</a:t>
          </a:r>
        </a:p>
      </dsp:txBody>
      <dsp:txXfrm>
        <a:off x="722038" y="2576323"/>
        <a:ext cx="2565052" cy="1697760"/>
      </dsp:txXfrm>
    </dsp:sp>
    <dsp:sp modelId="{9E635033-A5B9-46A4-946B-BCF7BC7D982C}">
      <dsp:nvSpPr>
        <dsp:cNvPr id="0" name=""/>
        <dsp:cNvSpPr/>
      </dsp:nvSpPr>
      <dsp:spPr>
        <a:xfrm>
          <a:off x="3728570" y="2484478"/>
          <a:ext cx="2748742" cy="1881450"/>
        </a:xfrm>
        <a:prstGeom prst="roundRect">
          <a:avLst/>
        </a:prstGeom>
        <a:gradFill rotWithShape="0">
          <a:gsLst>
            <a:gs pos="0">
              <a:srgbClr val="FFC000">
                <a:hueOff val="10395692"/>
                <a:satOff val="-47968"/>
                <a:lumOff val="1765"/>
                <a:alphaOff val="0"/>
                <a:lumMod val="110000"/>
                <a:satMod val="105000"/>
                <a:tint val="67000"/>
              </a:srgbClr>
            </a:gs>
            <a:gs pos="50000">
              <a:srgbClr val="FFC000">
                <a:hueOff val="10395692"/>
                <a:satOff val="-47968"/>
                <a:lumOff val="1765"/>
                <a:alphaOff val="0"/>
                <a:lumMod val="105000"/>
                <a:satMod val="103000"/>
                <a:tint val="73000"/>
              </a:srgbClr>
            </a:gs>
            <a:gs pos="100000">
              <a:srgbClr val="FFC000">
                <a:hueOff val="10395692"/>
                <a:satOff val="-47968"/>
                <a:lumOff val="1765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endParaRPr lang="es-ES" sz="1600" kern="1200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Disminución del personal capacitado en el áerea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Aplicacion de medidas proteccionistas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Restricciones a las importaciones </a:t>
          </a:r>
        </a:p>
      </dsp:txBody>
      <dsp:txXfrm>
        <a:off x="3820415" y="2576323"/>
        <a:ext cx="2565052" cy="169776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729A71-2091-4DEC-9DBE-135D403C9D1C}">
      <dsp:nvSpPr>
        <dsp:cNvPr id="0" name=""/>
        <dsp:cNvSpPr/>
      </dsp:nvSpPr>
      <dsp:spPr>
        <a:xfrm>
          <a:off x="1240970" y="0"/>
          <a:ext cx="4885509" cy="4885509"/>
        </a:xfrm>
        <a:prstGeom prst="diamond">
          <a:avLst/>
        </a:prstGeom>
        <a:solidFill>
          <a:srgbClr val="FFC000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8C35D8C-9AB5-4879-8A54-A3E0D131832F}">
      <dsp:nvSpPr>
        <dsp:cNvPr id="0" name=""/>
        <dsp:cNvSpPr/>
      </dsp:nvSpPr>
      <dsp:spPr>
        <a:xfrm>
          <a:off x="1226508" y="451052"/>
          <a:ext cx="2339996" cy="1905348"/>
        </a:xfrm>
        <a:prstGeom prst="roundRect">
          <a:avLst/>
        </a:prstGeom>
        <a:gradFill rotWithShape="0">
          <a:gsLst>
            <a:gs pos="0">
              <a:srgbClr val="FFC000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rgbClr>
            </a:gs>
            <a:gs pos="50000">
              <a:srgbClr val="FFC000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rgbClr>
            </a:gs>
            <a:gs pos="100000">
              <a:srgbClr val="FFC000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Máquinas de buena calidad y que generan mayor productividad</a:t>
          </a:r>
          <a:endParaRPr lang="es-EC" sz="1600" kern="1200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Diseño </a:t>
          </a:r>
          <a:r>
            <a:rPr lang="es-EC" sz="1600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estructural eficaz</a:t>
          </a:r>
          <a:endParaRPr lang="es-EC" sz="1600" kern="1200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Experiencia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Capacidad de producción</a:t>
          </a:r>
        </a:p>
      </dsp:txBody>
      <dsp:txXfrm>
        <a:off x="1319519" y="544063"/>
        <a:ext cx="2153974" cy="1719326"/>
      </dsp:txXfrm>
    </dsp:sp>
    <dsp:sp modelId="{57C5CF92-601E-45BE-BFAD-FE10D315AE00}">
      <dsp:nvSpPr>
        <dsp:cNvPr id="0" name=""/>
        <dsp:cNvSpPr/>
      </dsp:nvSpPr>
      <dsp:spPr>
        <a:xfrm>
          <a:off x="3869137" y="451052"/>
          <a:ext cx="2339996" cy="1905348"/>
        </a:xfrm>
        <a:prstGeom prst="roundRect">
          <a:avLst/>
        </a:prstGeom>
        <a:gradFill rotWithShape="0">
          <a:gsLst>
            <a:gs pos="0">
              <a:srgbClr val="FFC000">
                <a:hueOff val="3465231"/>
                <a:satOff val="-15989"/>
                <a:lumOff val="588"/>
                <a:alphaOff val="0"/>
                <a:lumMod val="110000"/>
                <a:satMod val="105000"/>
                <a:tint val="67000"/>
              </a:srgbClr>
            </a:gs>
            <a:gs pos="50000">
              <a:srgbClr val="FFC000">
                <a:hueOff val="3465231"/>
                <a:satOff val="-15989"/>
                <a:lumOff val="588"/>
                <a:alphaOff val="0"/>
                <a:lumMod val="105000"/>
                <a:satMod val="103000"/>
                <a:tint val="73000"/>
              </a:srgbClr>
            </a:gs>
            <a:gs pos="100000">
              <a:srgbClr val="FFC000">
                <a:hueOff val="3465231"/>
                <a:satOff val="-15989"/>
                <a:lumOff val="588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Tipo de energía que se utiliza afecta a la maquinaria</a:t>
          </a:r>
          <a:endParaRPr lang="es-EC" sz="1600" kern="1200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3962148" y="544063"/>
        <a:ext cx="2153974" cy="1719326"/>
      </dsp:txXfrm>
    </dsp:sp>
    <dsp:sp modelId="{0A695599-07CB-4BE8-9764-963736473891}">
      <dsp:nvSpPr>
        <dsp:cNvPr id="0" name=""/>
        <dsp:cNvSpPr/>
      </dsp:nvSpPr>
      <dsp:spPr>
        <a:xfrm>
          <a:off x="966656" y="2603606"/>
          <a:ext cx="2339996" cy="1905348"/>
        </a:xfrm>
        <a:prstGeom prst="roundRect">
          <a:avLst/>
        </a:prstGeom>
        <a:gradFill rotWithShape="0">
          <a:gsLst>
            <a:gs pos="0">
              <a:srgbClr val="FFC000">
                <a:hueOff val="3465231"/>
                <a:satOff val="-15989"/>
                <a:lumOff val="588"/>
                <a:alphaOff val="0"/>
                <a:lumMod val="110000"/>
                <a:satMod val="105000"/>
                <a:tint val="67000"/>
              </a:srgbClr>
            </a:gs>
            <a:gs pos="50000">
              <a:srgbClr val="FFC000">
                <a:hueOff val="3465231"/>
                <a:satOff val="-15989"/>
                <a:lumOff val="588"/>
                <a:alphaOff val="0"/>
                <a:lumMod val="105000"/>
                <a:satMod val="103000"/>
                <a:tint val="73000"/>
              </a:srgbClr>
            </a:gs>
            <a:gs pos="100000">
              <a:srgbClr val="FFC000">
                <a:hueOff val="3465231"/>
                <a:satOff val="-15989"/>
                <a:lumOff val="588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Descentralizar la administración sistema SAP </a:t>
          </a:r>
          <a:endParaRPr lang="es-EC" sz="1600" kern="1200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1059667" y="2696617"/>
        <a:ext cx="2153974" cy="1719326"/>
      </dsp:txXfrm>
    </dsp:sp>
    <dsp:sp modelId="{A86060B2-4B7A-495A-9E89-5EEFB5532100}">
      <dsp:nvSpPr>
        <dsp:cNvPr id="0" name=""/>
        <dsp:cNvSpPr/>
      </dsp:nvSpPr>
      <dsp:spPr>
        <a:xfrm>
          <a:off x="3869137" y="2581352"/>
          <a:ext cx="2339996" cy="1905348"/>
        </a:xfrm>
        <a:prstGeom prst="roundRect">
          <a:avLst/>
        </a:prstGeom>
        <a:gradFill rotWithShape="0">
          <a:gsLst>
            <a:gs pos="0">
              <a:srgbClr val="FFC000">
                <a:hueOff val="6930462"/>
                <a:satOff val="-31979"/>
                <a:lumOff val="1177"/>
                <a:alphaOff val="0"/>
                <a:lumMod val="110000"/>
                <a:satMod val="105000"/>
                <a:tint val="67000"/>
              </a:srgbClr>
            </a:gs>
            <a:gs pos="50000">
              <a:srgbClr val="FFC000">
                <a:hueOff val="6930462"/>
                <a:satOff val="-31979"/>
                <a:lumOff val="1177"/>
                <a:alphaOff val="0"/>
                <a:lumMod val="105000"/>
                <a:satMod val="103000"/>
                <a:tint val="73000"/>
              </a:srgbClr>
            </a:gs>
            <a:gs pos="100000">
              <a:srgbClr val="FFC000">
                <a:hueOff val="6930462"/>
                <a:satOff val="-31979"/>
                <a:lumOff val="1177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Falta de personal de alta dirección con experiencia</a:t>
          </a:r>
          <a:endParaRPr lang="es-EC" sz="1600" b="1" kern="1200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3962148" y="2674363"/>
        <a:ext cx="2153974" cy="171932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210B73-35E5-4036-8E1B-459302070F1C}">
      <dsp:nvSpPr>
        <dsp:cNvPr id="0" name=""/>
        <dsp:cNvSpPr/>
      </dsp:nvSpPr>
      <dsp:spPr>
        <a:xfrm>
          <a:off x="3465767" y="1932567"/>
          <a:ext cx="1434068" cy="1434068"/>
        </a:xfrm>
        <a:prstGeom prst="flowChartProcess">
          <a:avLst/>
        </a:prstGeom>
        <a:gradFill rotWithShape="0">
          <a:gsLst>
            <a:gs pos="0">
              <a:srgbClr val="A5A5A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rgbClr>
            </a:gs>
            <a:gs pos="50000">
              <a:srgbClr val="A5A5A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rgbClr>
            </a:gs>
            <a:gs pos="100000">
              <a:srgbClr val="A5A5A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Rivalidad en el industria</a:t>
          </a:r>
        </a:p>
      </dsp:txBody>
      <dsp:txXfrm>
        <a:off x="3465767" y="1932567"/>
        <a:ext cx="1434068" cy="1434068"/>
      </dsp:txXfrm>
    </dsp:sp>
    <dsp:sp modelId="{AAF60577-4847-49FB-BE13-156A1059EFE2}">
      <dsp:nvSpPr>
        <dsp:cNvPr id="0" name=""/>
        <dsp:cNvSpPr/>
      </dsp:nvSpPr>
      <dsp:spPr>
        <a:xfrm rot="16200000">
          <a:off x="3920426" y="1654757"/>
          <a:ext cx="524750" cy="30870"/>
        </a:xfrm>
        <a:custGeom>
          <a:avLst/>
          <a:gdLst/>
          <a:ahLst/>
          <a:cxnLst/>
          <a:rect l="0" t="0" r="0" b="0"/>
          <a:pathLst>
            <a:path>
              <a:moveTo>
                <a:pt x="0" y="12840"/>
              </a:moveTo>
              <a:lnTo>
                <a:pt x="370910" y="12840"/>
              </a:lnTo>
            </a:path>
          </a:pathLst>
        </a:custGeom>
        <a:noFill/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0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4169683" y="1657073"/>
        <a:ext cx="26237" cy="26237"/>
      </dsp:txXfrm>
    </dsp:sp>
    <dsp:sp modelId="{6F3353D0-EE07-418C-9ABC-463EAEFCF986}">
      <dsp:nvSpPr>
        <dsp:cNvPr id="0" name=""/>
        <dsp:cNvSpPr/>
      </dsp:nvSpPr>
      <dsp:spPr>
        <a:xfrm>
          <a:off x="2892520" y="157696"/>
          <a:ext cx="2580563" cy="1250120"/>
        </a:xfrm>
        <a:prstGeom prst="flowChartProcess">
          <a:avLst/>
        </a:prstGeom>
        <a:gradFill rotWithShape="0">
          <a:gsLst>
            <a:gs pos="0">
              <a:srgbClr val="FFC000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rgbClr>
            </a:gs>
            <a:gs pos="50000">
              <a:srgbClr val="FFC000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rgbClr>
            </a:gs>
            <a:gs pos="100000">
              <a:srgbClr val="FFC000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Nuevos entrantes</a:t>
          </a: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Nacionales: Baja</a:t>
          </a: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Internacionales : Baja</a:t>
          </a:r>
        </a:p>
      </dsp:txBody>
      <dsp:txXfrm>
        <a:off x="2892520" y="157696"/>
        <a:ext cx="2580563" cy="1250120"/>
      </dsp:txXfrm>
    </dsp:sp>
    <dsp:sp modelId="{C785BBC1-F8BF-4CEB-A64A-341F092A07CC}">
      <dsp:nvSpPr>
        <dsp:cNvPr id="0" name=""/>
        <dsp:cNvSpPr/>
      </dsp:nvSpPr>
      <dsp:spPr>
        <a:xfrm rot="21590550">
          <a:off x="4899832" y="2631539"/>
          <a:ext cx="478068" cy="30870"/>
        </a:xfrm>
        <a:custGeom>
          <a:avLst/>
          <a:gdLst/>
          <a:ahLst/>
          <a:cxnLst/>
          <a:rect l="0" t="0" r="0" b="0"/>
          <a:pathLst>
            <a:path>
              <a:moveTo>
                <a:pt x="0" y="12840"/>
              </a:moveTo>
              <a:lnTo>
                <a:pt x="283987" y="12840"/>
              </a:lnTo>
            </a:path>
          </a:pathLst>
        </a:custGeom>
        <a:noFill/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0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5126915" y="2635022"/>
        <a:ext cx="23903" cy="23903"/>
      </dsp:txXfrm>
    </dsp:sp>
    <dsp:sp modelId="{2B46560F-6C11-4985-893D-5F79E4E71B73}">
      <dsp:nvSpPr>
        <dsp:cNvPr id="0" name=""/>
        <dsp:cNvSpPr/>
      </dsp:nvSpPr>
      <dsp:spPr>
        <a:xfrm>
          <a:off x="5377883" y="1889656"/>
          <a:ext cx="2756896" cy="1505743"/>
        </a:xfrm>
        <a:prstGeom prst="flowChartProcess">
          <a:avLst/>
        </a:prstGeom>
        <a:gradFill rotWithShape="0">
          <a:gsLst>
            <a:gs pos="0">
              <a:srgbClr val="FFC000">
                <a:hueOff val="3465231"/>
                <a:satOff val="-15989"/>
                <a:lumOff val="588"/>
                <a:alphaOff val="0"/>
                <a:lumMod val="110000"/>
                <a:satMod val="105000"/>
                <a:tint val="67000"/>
              </a:srgbClr>
            </a:gs>
            <a:gs pos="50000">
              <a:srgbClr val="FFC000">
                <a:hueOff val="3465231"/>
                <a:satOff val="-15989"/>
                <a:lumOff val="588"/>
                <a:alphaOff val="0"/>
                <a:lumMod val="105000"/>
                <a:satMod val="103000"/>
                <a:tint val="73000"/>
              </a:srgbClr>
            </a:gs>
            <a:gs pos="100000">
              <a:srgbClr val="FFC000">
                <a:hueOff val="3465231"/>
                <a:satOff val="-15989"/>
                <a:lumOff val="588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Proveedores</a:t>
          </a: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Nacionales: </a:t>
          </a:r>
          <a:r>
            <a:rPr lang="es-ES" sz="20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Bajo</a:t>
          </a: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Internacionales: Alto</a:t>
          </a:r>
        </a:p>
      </dsp:txBody>
      <dsp:txXfrm>
        <a:off x="5377883" y="1889656"/>
        <a:ext cx="2756896" cy="1505743"/>
      </dsp:txXfrm>
    </dsp:sp>
    <dsp:sp modelId="{9A548F30-F17A-4EC8-BDFD-2A6BCA6F4DBF}">
      <dsp:nvSpPr>
        <dsp:cNvPr id="0" name=""/>
        <dsp:cNvSpPr/>
      </dsp:nvSpPr>
      <dsp:spPr>
        <a:xfrm rot="5400000">
          <a:off x="3874618" y="3659384"/>
          <a:ext cx="616365" cy="30870"/>
        </a:xfrm>
        <a:custGeom>
          <a:avLst/>
          <a:gdLst/>
          <a:ahLst/>
          <a:cxnLst/>
          <a:rect l="0" t="0" r="0" b="0"/>
          <a:pathLst>
            <a:path>
              <a:moveTo>
                <a:pt x="0" y="12840"/>
              </a:moveTo>
              <a:lnTo>
                <a:pt x="366160" y="12840"/>
              </a:lnTo>
            </a:path>
          </a:pathLst>
        </a:custGeom>
        <a:noFill/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0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4167392" y="3659410"/>
        <a:ext cx="30818" cy="30818"/>
      </dsp:txXfrm>
    </dsp:sp>
    <dsp:sp modelId="{278BBE30-0238-4F48-9A65-0102E87F1152}">
      <dsp:nvSpPr>
        <dsp:cNvPr id="0" name=""/>
        <dsp:cNvSpPr/>
      </dsp:nvSpPr>
      <dsp:spPr>
        <a:xfrm>
          <a:off x="2828582" y="3983002"/>
          <a:ext cx="2708439" cy="1066889"/>
        </a:xfrm>
        <a:prstGeom prst="flowChartProcess">
          <a:avLst/>
        </a:prstGeom>
        <a:gradFill rotWithShape="0">
          <a:gsLst>
            <a:gs pos="0">
              <a:srgbClr val="FFC000">
                <a:hueOff val="6930462"/>
                <a:satOff val="-31979"/>
                <a:lumOff val="1177"/>
                <a:alphaOff val="0"/>
                <a:lumMod val="110000"/>
                <a:satMod val="105000"/>
                <a:tint val="67000"/>
              </a:srgbClr>
            </a:gs>
            <a:gs pos="50000">
              <a:srgbClr val="FFC000">
                <a:hueOff val="6930462"/>
                <a:satOff val="-31979"/>
                <a:lumOff val="1177"/>
                <a:alphaOff val="0"/>
                <a:lumMod val="105000"/>
                <a:satMod val="103000"/>
                <a:tint val="73000"/>
              </a:srgbClr>
            </a:gs>
            <a:gs pos="100000">
              <a:srgbClr val="FFC000">
                <a:hueOff val="6930462"/>
                <a:satOff val="-31979"/>
                <a:lumOff val="1177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Clientes</a:t>
          </a: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Nacionales: Alto</a:t>
          </a: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Internacionales: Bajo</a:t>
          </a:r>
        </a:p>
      </dsp:txBody>
      <dsp:txXfrm>
        <a:off x="2828582" y="3983002"/>
        <a:ext cx="2708439" cy="1066889"/>
      </dsp:txXfrm>
    </dsp:sp>
    <dsp:sp modelId="{8E80648B-0809-4F23-B99F-48670217D99F}">
      <dsp:nvSpPr>
        <dsp:cNvPr id="0" name=""/>
        <dsp:cNvSpPr/>
      </dsp:nvSpPr>
      <dsp:spPr>
        <a:xfrm rot="10867689">
          <a:off x="2767894" y="2613177"/>
          <a:ext cx="698079" cy="30870"/>
        </a:xfrm>
        <a:custGeom>
          <a:avLst/>
          <a:gdLst/>
          <a:ahLst/>
          <a:cxnLst/>
          <a:rect l="0" t="0" r="0" b="0"/>
          <a:pathLst>
            <a:path>
              <a:moveTo>
                <a:pt x="0" y="12840"/>
              </a:moveTo>
              <a:lnTo>
                <a:pt x="414778" y="12840"/>
              </a:lnTo>
            </a:path>
          </a:pathLst>
        </a:custGeom>
        <a:noFill/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0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 rot="10800000">
        <a:off x="3099482" y="2611160"/>
        <a:ext cx="34903" cy="34903"/>
      </dsp:txXfrm>
    </dsp:sp>
    <dsp:sp modelId="{A67A2D66-8EC4-4F43-BFE1-B2689D4E79ED}">
      <dsp:nvSpPr>
        <dsp:cNvPr id="0" name=""/>
        <dsp:cNvSpPr/>
      </dsp:nvSpPr>
      <dsp:spPr>
        <a:xfrm>
          <a:off x="4431" y="1819646"/>
          <a:ext cx="2764382" cy="1549783"/>
        </a:xfrm>
        <a:prstGeom prst="flowChartProcess">
          <a:avLst/>
        </a:prstGeom>
        <a:gradFill rotWithShape="0">
          <a:gsLst>
            <a:gs pos="0">
              <a:srgbClr val="FFC000">
                <a:hueOff val="10395693"/>
                <a:satOff val="-47968"/>
                <a:lumOff val="1765"/>
                <a:alphaOff val="0"/>
                <a:lumMod val="110000"/>
                <a:satMod val="105000"/>
                <a:tint val="67000"/>
              </a:srgbClr>
            </a:gs>
            <a:gs pos="50000">
              <a:srgbClr val="FFC000">
                <a:hueOff val="10395693"/>
                <a:satOff val="-47968"/>
                <a:lumOff val="1765"/>
                <a:alphaOff val="0"/>
                <a:lumMod val="105000"/>
                <a:satMod val="103000"/>
                <a:tint val="73000"/>
              </a:srgbClr>
            </a:gs>
            <a:gs pos="100000">
              <a:srgbClr val="FFC000">
                <a:hueOff val="10395693"/>
                <a:satOff val="-47968"/>
                <a:lumOff val="1765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Productos sustitutos</a:t>
          </a: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Nacionales:</a:t>
          </a:r>
          <a:br>
            <a:rPr lang="es-ES" sz="20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</a:br>
          <a:r>
            <a:rPr lang="es-ES" sz="20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Medio - Bajo</a:t>
          </a: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Internacionales:</a:t>
          </a:r>
          <a:br>
            <a:rPr lang="es-ES" sz="2000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</a:br>
          <a:r>
            <a:rPr lang="es-ES" sz="2000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Medio - alto</a:t>
          </a:r>
        </a:p>
      </dsp:txBody>
      <dsp:txXfrm>
        <a:off x="4431" y="1819646"/>
        <a:ext cx="2764382" cy="154978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CEEBFF-9F85-423B-BBAA-5EC591787B67}">
      <dsp:nvSpPr>
        <dsp:cNvPr id="0" name=""/>
        <dsp:cNvSpPr/>
      </dsp:nvSpPr>
      <dsp:spPr>
        <a:xfrm>
          <a:off x="3174007" y="3160"/>
          <a:ext cx="1779984" cy="115698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kern="1200" smtClean="0"/>
            <a:t>Cizalla Eléctrica</a:t>
          </a:r>
          <a:endParaRPr lang="es-EC" sz="2700" kern="1200"/>
        </a:p>
      </dsp:txBody>
      <dsp:txXfrm>
        <a:off x="3230487" y="59640"/>
        <a:ext cx="1667024" cy="1044029"/>
      </dsp:txXfrm>
    </dsp:sp>
    <dsp:sp modelId="{2A9EAD46-BE30-4C00-AB5F-C5145B49792C}">
      <dsp:nvSpPr>
        <dsp:cNvPr id="0" name=""/>
        <dsp:cNvSpPr/>
      </dsp:nvSpPr>
      <dsp:spPr>
        <a:xfrm>
          <a:off x="1753873" y="581655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3438230" y="294173"/>
              </a:moveTo>
              <a:arcTo wR="2310126" hR="2310126" stAng="17953853" swAng="1210876"/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E852EE-8DD0-45A4-9A33-A09BF36764B8}">
      <dsp:nvSpPr>
        <dsp:cNvPr id="0" name=""/>
        <dsp:cNvSpPr/>
      </dsp:nvSpPr>
      <dsp:spPr>
        <a:xfrm>
          <a:off x="5371068" y="1599418"/>
          <a:ext cx="1779984" cy="1156989"/>
        </a:xfrm>
        <a:prstGeom prst="roundRect">
          <a:avLst/>
        </a:prstGeom>
        <a:solidFill>
          <a:schemeClr val="accent3">
            <a:hueOff val="-3082042"/>
            <a:satOff val="3141"/>
            <a:lumOff val="-588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kern="1200" smtClean="0"/>
            <a:t>Cortadora</a:t>
          </a:r>
        </a:p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kern="1200" smtClean="0"/>
            <a:t>KRB</a:t>
          </a:r>
          <a:endParaRPr lang="es-EC" sz="2700" kern="1200" dirty="0"/>
        </a:p>
      </dsp:txBody>
      <dsp:txXfrm>
        <a:off x="5427548" y="1655898"/>
        <a:ext cx="1667024" cy="1044029"/>
      </dsp:txXfrm>
    </dsp:sp>
    <dsp:sp modelId="{028B73F0-6EFB-4666-A0B6-1F781C98C081}">
      <dsp:nvSpPr>
        <dsp:cNvPr id="0" name=""/>
        <dsp:cNvSpPr/>
      </dsp:nvSpPr>
      <dsp:spPr>
        <a:xfrm>
          <a:off x="1753873" y="581655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4614700" y="2470186"/>
              </a:moveTo>
              <a:arcTo wR="2310126" hR="2310126" stAng="21838381" swAng="1359213"/>
            </a:path>
          </a:pathLst>
        </a:custGeom>
        <a:noFill/>
        <a:ln w="9525" cap="flat" cmpd="sng" algn="ctr">
          <a:solidFill>
            <a:schemeClr val="accent3">
              <a:hueOff val="-3082042"/>
              <a:satOff val="3141"/>
              <a:lumOff val="-588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ECDD22-43F8-48FA-AC4D-5E8FED16DBA0}">
      <dsp:nvSpPr>
        <dsp:cNvPr id="0" name=""/>
        <dsp:cNvSpPr/>
      </dsp:nvSpPr>
      <dsp:spPr>
        <a:xfrm>
          <a:off x="4531865" y="4182218"/>
          <a:ext cx="1779984" cy="1156989"/>
        </a:xfrm>
        <a:prstGeom prst="roundRect">
          <a:avLst/>
        </a:prstGeom>
        <a:solidFill>
          <a:schemeClr val="accent3">
            <a:hueOff val="-6164083"/>
            <a:satOff val="6281"/>
            <a:lumOff val="-1177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kern="1200" smtClean="0"/>
            <a:t>Dobladora</a:t>
          </a:r>
          <a:endParaRPr lang="es-EC" sz="2700" kern="1200" dirty="0"/>
        </a:p>
      </dsp:txBody>
      <dsp:txXfrm>
        <a:off x="4588345" y="4238698"/>
        <a:ext cx="1667024" cy="1044029"/>
      </dsp:txXfrm>
    </dsp:sp>
    <dsp:sp modelId="{E0D1ECC6-4382-4472-BD0A-BAF4484B8D09}">
      <dsp:nvSpPr>
        <dsp:cNvPr id="0" name=""/>
        <dsp:cNvSpPr/>
      </dsp:nvSpPr>
      <dsp:spPr>
        <a:xfrm>
          <a:off x="1753873" y="581655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2593389" y="4602819"/>
              </a:moveTo>
              <a:arcTo wR="2310126" hR="2310126" stAng="4977406" swAng="845189"/>
            </a:path>
          </a:pathLst>
        </a:custGeom>
        <a:noFill/>
        <a:ln w="9525" cap="flat" cmpd="sng" algn="ctr">
          <a:solidFill>
            <a:schemeClr val="accent3">
              <a:hueOff val="-6164083"/>
              <a:satOff val="6281"/>
              <a:lumOff val="-1177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A68E0F-4467-49D0-9CF5-FE7B537375E6}">
      <dsp:nvSpPr>
        <dsp:cNvPr id="0" name=""/>
        <dsp:cNvSpPr/>
      </dsp:nvSpPr>
      <dsp:spPr>
        <a:xfrm>
          <a:off x="1816149" y="4182218"/>
          <a:ext cx="1779984" cy="1156989"/>
        </a:xfrm>
        <a:prstGeom prst="roundRect">
          <a:avLst/>
        </a:prstGeom>
        <a:solidFill>
          <a:schemeClr val="accent3">
            <a:hueOff val="-9246125"/>
            <a:satOff val="9422"/>
            <a:lumOff val="-1765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kern="1200" smtClean="0"/>
            <a:t>Estriberas</a:t>
          </a:r>
          <a:endParaRPr lang="es-EC" sz="2700" kern="1200" dirty="0"/>
        </a:p>
      </dsp:txBody>
      <dsp:txXfrm>
        <a:off x="1872629" y="4238698"/>
        <a:ext cx="1667024" cy="1044029"/>
      </dsp:txXfrm>
    </dsp:sp>
    <dsp:sp modelId="{D32A46E6-015C-48C1-9CB8-878B5420CC6A}">
      <dsp:nvSpPr>
        <dsp:cNvPr id="0" name=""/>
        <dsp:cNvSpPr/>
      </dsp:nvSpPr>
      <dsp:spPr>
        <a:xfrm>
          <a:off x="1753873" y="581655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244996" y="3345463"/>
              </a:moveTo>
              <a:arcTo wR="2310126" hR="2310126" stAng="9202406" swAng="1359213"/>
            </a:path>
          </a:pathLst>
        </a:custGeom>
        <a:noFill/>
        <a:ln w="9525" cap="flat" cmpd="sng" algn="ctr">
          <a:solidFill>
            <a:schemeClr val="accent3">
              <a:hueOff val="-9246125"/>
              <a:satOff val="9422"/>
              <a:lumOff val="-1765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57CA6D-6B4C-4CEF-B23F-3CA71ECDB211}">
      <dsp:nvSpPr>
        <dsp:cNvPr id="0" name=""/>
        <dsp:cNvSpPr/>
      </dsp:nvSpPr>
      <dsp:spPr>
        <a:xfrm>
          <a:off x="976947" y="1599418"/>
          <a:ext cx="1779984" cy="1156989"/>
        </a:xfrm>
        <a:prstGeom prst="roundRect">
          <a:avLst/>
        </a:prstGeom>
        <a:solidFill>
          <a:schemeClr val="accent3">
            <a:hueOff val="-12328166"/>
            <a:satOff val="12562"/>
            <a:lumOff val="-2354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kern="1200" smtClean="0"/>
            <a:t>Pilotera</a:t>
          </a:r>
          <a:endParaRPr lang="es-EC" sz="2700" kern="1200" dirty="0"/>
        </a:p>
      </dsp:txBody>
      <dsp:txXfrm>
        <a:off x="1033427" y="1655898"/>
        <a:ext cx="1667024" cy="1044029"/>
      </dsp:txXfrm>
    </dsp:sp>
    <dsp:sp modelId="{C5ECE236-DF46-42F9-973D-2E89B6B2B2E1}">
      <dsp:nvSpPr>
        <dsp:cNvPr id="0" name=""/>
        <dsp:cNvSpPr/>
      </dsp:nvSpPr>
      <dsp:spPr>
        <a:xfrm>
          <a:off x="1753873" y="581655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555794" y="807127"/>
              </a:moveTo>
              <a:arcTo wR="2310126" hR="2310126" stAng="13235271" swAng="1210876"/>
            </a:path>
          </a:pathLst>
        </a:custGeom>
        <a:noFill/>
        <a:ln w="9525" cap="flat" cmpd="sng" algn="ctr">
          <a:solidFill>
            <a:schemeClr val="accent3">
              <a:hueOff val="-12328166"/>
              <a:satOff val="12562"/>
              <a:lumOff val="-2354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E97F72-362D-4383-978E-E6AA873182FF}">
      <dsp:nvSpPr>
        <dsp:cNvPr id="0" name=""/>
        <dsp:cNvSpPr/>
      </dsp:nvSpPr>
      <dsp:spPr>
        <a:xfrm>
          <a:off x="789869" y="983749"/>
          <a:ext cx="2836291" cy="1843589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600" kern="1200" dirty="0" smtClean="0"/>
            <a:t>Polipastos</a:t>
          </a:r>
          <a:endParaRPr lang="es-EC" sz="4600" kern="1200" dirty="0"/>
        </a:p>
      </dsp:txBody>
      <dsp:txXfrm>
        <a:off x="879866" y="1073746"/>
        <a:ext cx="2656297" cy="1663595"/>
      </dsp:txXfrm>
    </dsp:sp>
    <dsp:sp modelId="{88CC0959-46DC-400C-B185-6635D54DA783}">
      <dsp:nvSpPr>
        <dsp:cNvPr id="0" name=""/>
        <dsp:cNvSpPr/>
      </dsp:nvSpPr>
      <dsp:spPr>
        <a:xfrm>
          <a:off x="2208015" y="341659"/>
          <a:ext cx="3127769" cy="3127769"/>
        </a:xfrm>
        <a:custGeom>
          <a:avLst/>
          <a:gdLst/>
          <a:ahLst/>
          <a:cxnLst/>
          <a:rect l="0" t="0" r="0" b="0"/>
          <a:pathLst>
            <a:path>
              <a:moveTo>
                <a:pt x="658628" y="288641"/>
              </a:moveTo>
              <a:arcTo wR="1563884" hR="1563884" stAng="14077814" swAng="4244373"/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5FD716-98B8-496F-BFCE-A708F2ABA309}">
      <dsp:nvSpPr>
        <dsp:cNvPr id="0" name=""/>
        <dsp:cNvSpPr/>
      </dsp:nvSpPr>
      <dsp:spPr>
        <a:xfrm>
          <a:off x="3917638" y="983749"/>
          <a:ext cx="2836291" cy="1843589"/>
        </a:xfrm>
        <a:prstGeom prst="roundRect">
          <a:avLst/>
        </a:prstGeom>
        <a:gradFill rotWithShape="0">
          <a:gsLst>
            <a:gs pos="0">
              <a:schemeClr val="accent3">
                <a:hueOff val="-12328166"/>
                <a:satOff val="12562"/>
                <a:lumOff val="-2354"/>
                <a:alphaOff val="0"/>
                <a:tint val="60000"/>
                <a:lumMod val="110000"/>
              </a:schemeClr>
            </a:gs>
            <a:gs pos="100000">
              <a:schemeClr val="accent3">
                <a:hueOff val="-12328166"/>
                <a:satOff val="12562"/>
                <a:lumOff val="-2354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600" kern="1200" dirty="0" smtClean="0"/>
            <a:t>Soldadora de malla</a:t>
          </a:r>
          <a:endParaRPr lang="es-EC" sz="4600" kern="1200" dirty="0"/>
        </a:p>
      </dsp:txBody>
      <dsp:txXfrm>
        <a:off x="4007635" y="1073746"/>
        <a:ext cx="2656297" cy="1663595"/>
      </dsp:txXfrm>
    </dsp:sp>
    <dsp:sp modelId="{DB69DD3F-147D-40E5-B0C3-DB4C1A70A9F5}">
      <dsp:nvSpPr>
        <dsp:cNvPr id="0" name=""/>
        <dsp:cNvSpPr/>
      </dsp:nvSpPr>
      <dsp:spPr>
        <a:xfrm>
          <a:off x="2208015" y="341659"/>
          <a:ext cx="3127769" cy="3127769"/>
        </a:xfrm>
        <a:custGeom>
          <a:avLst/>
          <a:gdLst/>
          <a:ahLst/>
          <a:cxnLst/>
          <a:rect l="0" t="0" r="0" b="0"/>
          <a:pathLst>
            <a:path>
              <a:moveTo>
                <a:pt x="2469141" y="2839128"/>
              </a:moveTo>
              <a:arcTo wR="1563884" hR="1563884" stAng="3277814" swAng="4244373"/>
            </a:path>
          </a:pathLst>
        </a:custGeom>
        <a:noFill/>
        <a:ln w="9525" cap="flat" cmpd="sng" algn="ctr">
          <a:solidFill>
            <a:schemeClr val="accent3">
              <a:hueOff val="-12328166"/>
              <a:satOff val="12562"/>
              <a:lumOff val="-2354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498D15-27D9-4CE8-B733-6E0FCB180387}">
      <dsp:nvSpPr>
        <dsp:cNvPr id="0" name=""/>
        <dsp:cNvSpPr/>
      </dsp:nvSpPr>
      <dsp:spPr>
        <a:xfrm>
          <a:off x="0" y="52173"/>
          <a:ext cx="9645105" cy="682311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900" b="1" kern="1200" dirty="0" smtClean="0"/>
            <a:t>Sección XVI</a:t>
          </a:r>
          <a:endParaRPr lang="es-EC" sz="2900" b="1" kern="1200" dirty="0"/>
        </a:p>
      </dsp:txBody>
      <dsp:txXfrm>
        <a:off x="33308" y="85481"/>
        <a:ext cx="9578489" cy="615695"/>
      </dsp:txXfrm>
    </dsp:sp>
    <dsp:sp modelId="{B28197F1-6B13-4A8C-BD28-7F524BD81527}">
      <dsp:nvSpPr>
        <dsp:cNvPr id="0" name=""/>
        <dsp:cNvSpPr/>
      </dsp:nvSpPr>
      <dsp:spPr>
        <a:xfrm>
          <a:off x="0" y="734484"/>
          <a:ext cx="9645105" cy="480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6232" tIns="36830" rIns="206248" bIns="3683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2300" kern="1200" dirty="0" smtClean="0"/>
            <a:t>Máquinas y aparatos, material eléctrico y sus partes; y sus partes y accesorios</a:t>
          </a:r>
          <a:endParaRPr lang="es-EC" sz="2300" kern="1200" dirty="0"/>
        </a:p>
      </dsp:txBody>
      <dsp:txXfrm>
        <a:off x="0" y="734484"/>
        <a:ext cx="9645105" cy="480240"/>
      </dsp:txXfrm>
    </dsp:sp>
    <dsp:sp modelId="{2FF3C6B6-AE1A-4B46-B598-A73526211A7D}">
      <dsp:nvSpPr>
        <dsp:cNvPr id="0" name=""/>
        <dsp:cNvSpPr/>
      </dsp:nvSpPr>
      <dsp:spPr>
        <a:xfrm>
          <a:off x="0" y="1214724"/>
          <a:ext cx="9645105" cy="682311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900" b="1" kern="1200" dirty="0" smtClean="0"/>
            <a:t>Capítulo - 84</a:t>
          </a:r>
          <a:endParaRPr lang="es-EC" sz="2900" b="1" kern="1200" dirty="0"/>
        </a:p>
      </dsp:txBody>
      <dsp:txXfrm>
        <a:off x="33308" y="1248032"/>
        <a:ext cx="9578489" cy="615695"/>
      </dsp:txXfrm>
    </dsp:sp>
    <dsp:sp modelId="{AAD50C80-CEC1-432F-A0C9-F61051EB016A}">
      <dsp:nvSpPr>
        <dsp:cNvPr id="0" name=""/>
        <dsp:cNvSpPr/>
      </dsp:nvSpPr>
      <dsp:spPr>
        <a:xfrm>
          <a:off x="0" y="1897035"/>
          <a:ext cx="9645105" cy="6753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6232" tIns="36830" rIns="206248" bIns="3683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2300" kern="1200" dirty="0" smtClean="0"/>
            <a:t>Máquinas, aparatos y artefactos mecánicos; partes de estas máquinas o aparatos</a:t>
          </a:r>
          <a:endParaRPr lang="es-EC" sz="2300" kern="1200" dirty="0"/>
        </a:p>
      </dsp:txBody>
      <dsp:txXfrm>
        <a:off x="0" y="1897035"/>
        <a:ext cx="9645105" cy="675337"/>
      </dsp:txXfrm>
    </dsp:sp>
    <dsp:sp modelId="{91C3DEA6-8B90-4AA6-A415-C257D40E812E}">
      <dsp:nvSpPr>
        <dsp:cNvPr id="0" name=""/>
        <dsp:cNvSpPr/>
      </dsp:nvSpPr>
      <dsp:spPr>
        <a:xfrm>
          <a:off x="0" y="2572372"/>
          <a:ext cx="9645105" cy="682311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900" b="1" kern="1200" dirty="0" smtClean="0"/>
            <a:t>Partida – 84.62.</a:t>
          </a:r>
          <a:endParaRPr lang="es-EC" sz="2900" b="1" kern="1200" dirty="0"/>
        </a:p>
      </dsp:txBody>
      <dsp:txXfrm>
        <a:off x="33308" y="2605680"/>
        <a:ext cx="9578489" cy="615695"/>
      </dsp:txXfrm>
    </dsp:sp>
    <dsp:sp modelId="{F37E7DE1-4A49-41A2-973A-8FDCDD287AE3}">
      <dsp:nvSpPr>
        <dsp:cNvPr id="0" name=""/>
        <dsp:cNvSpPr/>
      </dsp:nvSpPr>
      <dsp:spPr>
        <a:xfrm>
          <a:off x="0" y="3254683"/>
          <a:ext cx="9645105" cy="9904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6232" tIns="36830" rIns="206248" bIns="3683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2300" kern="1200" dirty="0" smtClean="0"/>
            <a:t>Máquinas de Forjar o estampar, martillos </a:t>
          </a:r>
          <a:r>
            <a:rPr lang="es-EC" sz="2300" kern="1200" dirty="0" err="1" smtClean="0"/>
            <a:t>pilon</a:t>
          </a:r>
          <a:r>
            <a:rPr lang="es-EC" sz="2300" kern="1200" dirty="0" smtClean="0"/>
            <a:t> y otras máquinas de martillar, para trabajar metal, máquinas de enrollar, curvar, plegar, enderezar, aplanar, cizallar, </a:t>
          </a:r>
          <a:r>
            <a:rPr lang="es-EC" sz="2300" kern="1200" dirty="0" err="1" smtClean="0"/>
            <a:t>punzonar</a:t>
          </a:r>
          <a:r>
            <a:rPr lang="es-EC" sz="2300" kern="1200" dirty="0" smtClean="0"/>
            <a:t> o entallar metal</a:t>
          </a:r>
          <a:endParaRPr lang="es-EC" sz="2300" kern="1200" dirty="0"/>
        </a:p>
      </dsp:txBody>
      <dsp:txXfrm>
        <a:off x="0" y="3254683"/>
        <a:ext cx="9645105" cy="990494"/>
      </dsp:txXfrm>
    </dsp:sp>
    <dsp:sp modelId="{7D7B7AD6-80E1-4084-A8CB-0C35CEA2099B}">
      <dsp:nvSpPr>
        <dsp:cNvPr id="0" name=""/>
        <dsp:cNvSpPr/>
      </dsp:nvSpPr>
      <dsp:spPr>
        <a:xfrm>
          <a:off x="0" y="4245178"/>
          <a:ext cx="9645105" cy="682311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900" b="1" kern="1200" dirty="0" err="1" smtClean="0"/>
            <a:t>Subpartida</a:t>
          </a:r>
          <a:r>
            <a:rPr lang="es-EC" sz="2900" b="1" kern="1200" dirty="0" smtClean="0"/>
            <a:t> 84.62.10.29</a:t>
          </a:r>
          <a:endParaRPr lang="es-EC" sz="2900" b="1" kern="1200" dirty="0"/>
        </a:p>
      </dsp:txBody>
      <dsp:txXfrm>
        <a:off x="33308" y="4278486"/>
        <a:ext cx="9578489" cy="615695"/>
      </dsp:txXfrm>
    </dsp:sp>
    <dsp:sp modelId="{06C97C69-85A5-4EBC-B6B6-D4A866CE4BC0}">
      <dsp:nvSpPr>
        <dsp:cNvPr id="0" name=""/>
        <dsp:cNvSpPr/>
      </dsp:nvSpPr>
      <dsp:spPr>
        <a:xfrm>
          <a:off x="0" y="4927489"/>
          <a:ext cx="9645105" cy="480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6232" tIns="36830" rIns="206248" bIns="3683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2300" kern="1200" dirty="0" smtClean="0"/>
            <a:t>Las demás</a:t>
          </a:r>
          <a:endParaRPr lang="es-EC" sz="2300" kern="1200" dirty="0"/>
        </a:p>
      </dsp:txBody>
      <dsp:txXfrm>
        <a:off x="0" y="4927489"/>
        <a:ext cx="9645105" cy="48024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14B821-E522-4541-8205-22B115916065}">
      <dsp:nvSpPr>
        <dsp:cNvPr id="0" name=""/>
        <dsp:cNvSpPr/>
      </dsp:nvSpPr>
      <dsp:spPr>
        <a:xfrm>
          <a:off x="3910012" y="1762170"/>
          <a:ext cx="1693862" cy="8061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9350"/>
              </a:lnTo>
              <a:lnTo>
                <a:pt x="1693862" y="549350"/>
              </a:lnTo>
              <a:lnTo>
                <a:pt x="1693862" y="806124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7B0BED-2C5B-4CF6-A963-D2D22D35276F}">
      <dsp:nvSpPr>
        <dsp:cNvPr id="0" name=""/>
        <dsp:cNvSpPr/>
      </dsp:nvSpPr>
      <dsp:spPr>
        <a:xfrm>
          <a:off x="2216150" y="1762170"/>
          <a:ext cx="1693862" cy="806124"/>
        </a:xfrm>
        <a:custGeom>
          <a:avLst/>
          <a:gdLst/>
          <a:ahLst/>
          <a:cxnLst/>
          <a:rect l="0" t="0" r="0" b="0"/>
          <a:pathLst>
            <a:path>
              <a:moveTo>
                <a:pt x="1693862" y="0"/>
              </a:moveTo>
              <a:lnTo>
                <a:pt x="1693862" y="549350"/>
              </a:lnTo>
              <a:lnTo>
                <a:pt x="0" y="549350"/>
              </a:lnTo>
              <a:lnTo>
                <a:pt x="0" y="806124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0DD64A-74F3-4B62-BB39-98726A35A054}">
      <dsp:nvSpPr>
        <dsp:cNvPr id="0" name=""/>
        <dsp:cNvSpPr/>
      </dsp:nvSpPr>
      <dsp:spPr>
        <a:xfrm>
          <a:off x="2524125" y="2093"/>
          <a:ext cx="2771774" cy="17600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60B437-15EB-4B07-B057-9660711E8AC1}">
      <dsp:nvSpPr>
        <dsp:cNvPr id="0" name=""/>
        <dsp:cNvSpPr/>
      </dsp:nvSpPr>
      <dsp:spPr>
        <a:xfrm>
          <a:off x="2832100" y="294669"/>
          <a:ext cx="2771774" cy="17600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900" kern="1200" dirty="0" smtClean="0"/>
            <a:t>Puente Grúa</a:t>
          </a:r>
          <a:endParaRPr lang="es-EC" sz="4900" kern="1200" dirty="0"/>
        </a:p>
      </dsp:txBody>
      <dsp:txXfrm>
        <a:off x="2883651" y="346220"/>
        <a:ext cx="2668672" cy="1656975"/>
      </dsp:txXfrm>
    </dsp:sp>
    <dsp:sp modelId="{C0DC8B5A-5510-4B9C-9608-CBB79353FBF1}">
      <dsp:nvSpPr>
        <dsp:cNvPr id="0" name=""/>
        <dsp:cNvSpPr/>
      </dsp:nvSpPr>
      <dsp:spPr>
        <a:xfrm>
          <a:off x="830262" y="2568295"/>
          <a:ext cx="2771774" cy="17600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E6DA26-2071-445B-8C42-1DA4501E27B3}">
      <dsp:nvSpPr>
        <dsp:cNvPr id="0" name=""/>
        <dsp:cNvSpPr/>
      </dsp:nvSpPr>
      <dsp:spPr>
        <a:xfrm>
          <a:off x="1138237" y="2860871"/>
          <a:ext cx="2771774" cy="17600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4900" kern="1200" dirty="0"/>
        </a:p>
      </dsp:txBody>
      <dsp:txXfrm>
        <a:off x="1189788" y="2912422"/>
        <a:ext cx="2668672" cy="1656975"/>
      </dsp:txXfrm>
    </dsp:sp>
    <dsp:sp modelId="{64118D48-8438-4EA3-8A02-9C84673486A7}">
      <dsp:nvSpPr>
        <dsp:cNvPr id="0" name=""/>
        <dsp:cNvSpPr/>
      </dsp:nvSpPr>
      <dsp:spPr>
        <a:xfrm>
          <a:off x="4217987" y="2568295"/>
          <a:ext cx="2771774" cy="17600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DC89D9-861D-4A16-9882-B715C0F19906}">
      <dsp:nvSpPr>
        <dsp:cNvPr id="0" name=""/>
        <dsp:cNvSpPr/>
      </dsp:nvSpPr>
      <dsp:spPr>
        <a:xfrm>
          <a:off x="4525962" y="2860871"/>
          <a:ext cx="2771774" cy="17600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4900" kern="1200"/>
        </a:p>
      </dsp:txBody>
      <dsp:txXfrm>
        <a:off x="4577513" y="2912422"/>
        <a:ext cx="2668672" cy="16569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777FD3-2A61-483C-9CE1-0B07C10B68BC}" type="datetimeFigureOut">
              <a:rPr lang="es-EC" smtClean="0"/>
              <a:t>7/2/2019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D8FF81-9FDA-4B31-8ED5-5ADBDBC8B36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67495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2B274-7707-4F73-B6E9-BE92368EE271}" type="slidenum">
              <a:rPr lang="es-EC" smtClean="0"/>
              <a:t>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12146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57EDB9-A776-41C6-973D-0928C957B0B1}" type="slidenum">
              <a:rPr lang="es-EC" smtClean="0"/>
              <a:t>12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81488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2/7/2019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2/7/2019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2/7/2019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2/7/2019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www.google.com/url?sa=i&amp;rct=j&amp;q=&amp;esrc=s&amp;source=images&amp;cd=&amp;cad=rja&amp;uact=8&amp;ved=2ahUKEwiu1J6ilNPaAhWO1lMKHRQKDzcQjRx6BAgAEAU&amp;url=http://ugvc.espe.edu.ec/&amp;psig=AOvVaw2uNneN0LOVndlCOC2LxXGn&amp;ust=1524667779795151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7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10" Type="http://schemas.openxmlformats.org/officeDocument/2006/relationships/image" Target="../media/image20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19.png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18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36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11" Type="http://schemas.openxmlformats.org/officeDocument/2006/relationships/image" Target="../media/image40.png"/><Relationship Id="rId5" Type="http://schemas.openxmlformats.org/officeDocument/2006/relationships/diagramColors" Target="../diagrams/colors6.xml"/><Relationship Id="rId10" Type="http://schemas.openxmlformats.org/officeDocument/2006/relationships/image" Target="../media/image39.png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41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diagramLayout" Target="../diagrams/layout9.xml"/><Relationship Id="rId7" Type="http://schemas.openxmlformats.org/officeDocument/2006/relationships/image" Target="../media/image43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diagramLayout" Target="../diagrams/layout11.xml"/><Relationship Id="rId7" Type="http://schemas.openxmlformats.org/officeDocument/2006/relationships/chart" Target="../charts/chart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Resultado de imagem para ufa espe logo">
            <a:hlinkClick r:id="rId2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097" y="1576346"/>
            <a:ext cx="3781054" cy="88110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4 Rectángulo"/>
          <p:cNvSpPr/>
          <p:nvPr/>
        </p:nvSpPr>
        <p:spPr>
          <a:xfrm>
            <a:off x="2205818" y="2214521"/>
            <a:ext cx="7509137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EC" sz="1900" b="1" dirty="0"/>
          </a:p>
          <a:p>
            <a:pPr algn="ctr"/>
            <a:r>
              <a:rPr lang="es-EC" sz="1900" dirty="0"/>
              <a:t> </a:t>
            </a:r>
            <a:r>
              <a:rPr lang="es-EC" sz="1900" dirty="0" smtClean="0"/>
              <a:t>“</a:t>
            </a:r>
            <a:r>
              <a:rPr lang="es-EC" sz="1900" b="1" dirty="0" smtClean="0"/>
              <a:t>Análisis </a:t>
            </a:r>
            <a:r>
              <a:rPr lang="es-EC" sz="1900" b="1" dirty="0"/>
              <a:t>de la planificación de importación de partes y piezas para maquinaria industrial  de la empresa </a:t>
            </a:r>
            <a:r>
              <a:rPr lang="es-EC" sz="1900" b="1" dirty="0" smtClean="0"/>
              <a:t>Ecuador-</a:t>
            </a:r>
            <a:r>
              <a:rPr lang="es-EC" sz="1900" b="1" dirty="0" err="1" smtClean="0"/>
              <a:t>Ersindustries</a:t>
            </a:r>
            <a:r>
              <a:rPr lang="es-EC" sz="1900" b="1" dirty="0" smtClean="0"/>
              <a:t> </a:t>
            </a:r>
            <a:r>
              <a:rPr lang="es-EC" sz="1900" b="1" dirty="0"/>
              <a:t>S.A durante el período 2015 -</a:t>
            </a:r>
            <a:r>
              <a:rPr lang="es-EC" sz="1900" b="1" dirty="0" smtClean="0"/>
              <a:t>2018”</a:t>
            </a:r>
            <a:endParaRPr lang="es-EC" sz="1900" b="1" dirty="0"/>
          </a:p>
          <a:p>
            <a:pPr algn="ctr"/>
            <a:endParaRPr lang="es-EC" sz="1900" b="1" dirty="0" smtClean="0"/>
          </a:p>
          <a:p>
            <a:pPr algn="ctr"/>
            <a:r>
              <a:rPr lang="es-EC" b="1" dirty="0" smtClean="0"/>
              <a:t>AUTORAS</a:t>
            </a:r>
            <a:r>
              <a:rPr lang="es-EC" b="1" dirty="0"/>
              <a:t>: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s-EC" b="1" dirty="0" smtClean="0"/>
              <a:t>Castillo Melani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s-EC" b="1" dirty="0" smtClean="0"/>
              <a:t>Cruz Verónica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s-EC" sz="1900" b="1" dirty="0"/>
          </a:p>
          <a:p>
            <a:pPr algn="ctr"/>
            <a:r>
              <a:rPr lang="es-EC" sz="1900" b="1" dirty="0" smtClean="0"/>
              <a:t>DIRECTOR:</a:t>
            </a:r>
          </a:p>
          <a:p>
            <a:pPr algn="ctr"/>
            <a:r>
              <a:rPr lang="es-EC" sz="1900" b="1" dirty="0" smtClean="0"/>
              <a:t>Ing. Á Ramiro </a:t>
            </a:r>
            <a:r>
              <a:rPr lang="es-EC" sz="1900" b="1" dirty="0" err="1" smtClean="0"/>
              <a:t>Legarda</a:t>
            </a:r>
            <a:r>
              <a:rPr lang="es-EC" sz="1900" b="1" dirty="0" smtClean="0"/>
              <a:t> R. MIB</a:t>
            </a:r>
          </a:p>
          <a:p>
            <a:pPr algn="ctr"/>
            <a:endParaRPr lang="es-EC" sz="19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t="16444" b="26223"/>
          <a:stretch/>
        </p:blipFill>
        <p:spPr>
          <a:xfrm>
            <a:off x="8935779" y="4991100"/>
            <a:ext cx="3256221" cy="18669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677" y="-1"/>
            <a:ext cx="2418977" cy="2163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38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 idx="4294967295"/>
          </p:nvPr>
        </p:nvSpPr>
        <p:spPr>
          <a:xfrm>
            <a:off x="2546676" y="1498871"/>
            <a:ext cx="7024688" cy="3647895"/>
          </a:xfrm>
        </p:spPr>
        <p:txBody>
          <a:bodyPr>
            <a:normAutofit/>
          </a:bodyPr>
          <a:lstStyle/>
          <a:p>
            <a:pPr algn="ctr"/>
            <a:r>
              <a:rPr lang="es-EC" sz="4000" b="1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SITUACIÓN </a:t>
            </a:r>
            <a:r>
              <a:rPr lang="es-EC" sz="4000" b="1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ACTUAL DEL DEPARTAMENTO DE COMPRAS E IMPORTACIONES Y DEL TALLER MECÁNICO</a:t>
            </a:r>
          </a:p>
        </p:txBody>
      </p:sp>
      <p:pic>
        <p:nvPicPr>
          <p:cNvPr id="5122" name="Picture 2" descr="Resultado de imagen para compr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1668">
            <a:off x="900157" y="828403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esultado de imagen para planta san alfonso ersigrou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45" y="4479549"/>
            <a:ext cx="2935762" cy="1647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18430">
            <a:off x="821954" y="4491299"/>
            <a:ext cx="2653418" cy="149383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41799">
            <a:off x="9198999" y="923265"/>
            <a:ext cx="2259875" cy="1269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83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718457" y="656534"/>
            <a:ext cx="8817428" cy="584775"/>
          </a:xfrm>
        </p:spPr>
        <p:txBody>
          <a:bodyPr wrap="square">
            <a:spAutoFit/>
          </a:bodyPr>
          <a:lstStyle/>
          <a:p>
            <a:pPr algn="l" defTabSz="914400"/>
            <a:r>
              <a:rPr lang="es-EC" sz="3200" b="1" kern="0" dirty="0">
                <a:solidFill>
                  <a:srgbClr val="F07F09"/>
                </a:solidFill>
                <a:latin typeface="+mn-lt"/>
              </a:rPr>
              <a:t>DEPARTAMENTO DE COMPRAS</a:t>
            </a:r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2713283165"/>
              </p:ext>
            </p:extLst>
          </p:nvPr>
        </p:nvGraphicFramePr>
        <p:xfrm>
          <a:off x="2627850" y="1249998"/>
          <a:ext cx="6908035" cy="48242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0975" y="1668507"/>
            <a:ext cx="1913300" cy="190529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31902" y="1520495"/>
            <a:ext cx="2228850" cy="193357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9"/>
          <a:srcRect b="3206"/>
          <a:stretch/>
        </p:blipFill>
        <p:spPr>
          <a:xfrm>
            <a:off x="1229343" y="3936793"/>
            <a:ext cx="1944932" cy="160673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10"/>
          <a:srcRect l="12581"/>
          <a:stretch/>
        </p:blipFill>
        <p:spPr>
          <a:xfrm>
            <a:off x="9231902" y="3724567"/>
            <a:ext cx="206502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687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770709" y="682322"/>
            <a:ext cx="7024688" cy="584775"/>
          </a:xfrm>
          <a:effectLst/>
        </p:spPr>
        <p:txBody>
          <a:bodyPr vert="horz" wrap="square" lIns="91440" tIns="45720" rIns="91440" bIns="45720" rtlCol="0" anchor="ctr">
            <a:spAutoFit/>
          </a:bodyPr>
          <a:lstStyle/>
          <a:p>
            <a:pPr algn="l" defTabSz="914400"/>
            <a:r>
              <a:rPr lang="es-EC" sz="3200" b="1" kern="0" dirty="0">
                <a:solidFill>
                  <a:srgbClr val="F07F09"/>
                </a:solidFill>
                <a:latin typeface="+mn-lt"/>
              </a:rPr>
              <a:t>TALLER MECÁNICO-OPERATIVO</a:t>
            </a:r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144250554"/>
              </p:ext>
            </p:extLst>
          </p:nvPr>
        </p:nvGraphicFramePr>
        <p:xfrm>
          <a:off x="2207625" y="1371600"/>
          <a:ext cx="7367450" cy="48855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41758" y="3866605"/>
            <a:ext cx="2066634" cy="193330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60975" y="1668507"/>
            <a:ext cx="1913300" cy="190529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23687" y="1640227"/>
            <a:ext cx="2228850" cy="193357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11"/>
          <a:srcRect b="3206"/>
          <a:stretch/>
        </p:blipFill>
        <p:spPr>
          <a:xfrm>
            <a:off x="903963" y="3975212"/>
            <a:ext cx="1944932" cy="160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29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 idx="4294967295"/>
          </p:nvPr>
        </p:nvSpPr>
        <p:spPr>
          <a:xfrm>
            <a:off x="2455817" y="1603374"/>
            <a:ext cx="7024688" cy="3647895"/>
          </a:xfrm>
        </p:spPr>
        <p:txBody>
          <a:bodyPr>
            <a:normAutofit/>
          </a:bodyPr>
          <a:lstStyle/>
          <a:p>
            <a:r>
              <a:rPr lang="es-EC" b="1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PROVEEDORES NACIONALES E INTERNACIONALES DE PARTES Y PIEZAS</a:t>
            </a:r>
          </a:p>
        </p:txBody>
      </p:sp>
      <p:pic>
        <p:nvPicPr>
          <p:cNvPr id="1026" name="Picture 2" descr="Resultado de imagen para schnell itali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14" b="30420"/>
          <a:stretch/>
        </p:blipFill>
        <p:spPr bwMode="auto">
          <a:xfrm>
            <a:off x="7341244" y="760256"/>
            <a:ext cx="1905000" cy="8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para krb usa log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39"/>
          <a:stretch/>
        </p:blipFill>
        <p:spPr bwMode="auto">
          <a:xfrm>
            <a:off x="9100231" y="1749795"/>
            <a:ext cx="1209585" cy="1412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n para evg germany logo steel machine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5086" y="3518781"/>
            <a:ext cx="1742155" cy="69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ecanizados Mecac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0590" y="4515810"/>
            <a:ext cx="2123986" cy="91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mecanizados-launion.com/imagenes/bane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905" y="5273619"/>
            <a:ext cx="2067685" cy="84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4" descr="Resultado de imagen para Assistech ECUADOR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5" name="AutoShape 16" descr="Resultado de imagen para Assistech ECUADOR log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6" name="AutoShape 18" descr="Resultado de imagen para Assistech ECUADOR log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7" name="AutoShape 20" descr="Resultado de imagen para Assistech ECUADOR logo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08" y="1603374"/>
            <a:ext cx="2772908" cy="81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23" descr="Resultado de imagen para Castillo del perno ecuador logo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08" y="4327997"/>
            <a:ext cx="2210605" cy="812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0" name="Picture 26" descr="Resultado de imagen para Dipac manta ecuador log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2806886"/>
            <a:ext cx="1251261" cy="1251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Resultado de imagen para Electroleg ecuador log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11" y="769938"/>
            <a:ext cx="1418315" cy="1142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5" name="Picture 3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335" y="5408430"/>
            <a:ext cx="276225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63061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0736447"/>
              </p:ext>
            </p:extLst>
          </p:nvPr>
        </p:nvGraphicFramePr>
        <p:xfrm>
          <a:off x="679271" y="1188720"/>
          <a:ext cx="10894420" cy="4901377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000001">
                  <a:extLst>
                    <a:ext uri="{9D8B030D-6E8A-4147-A177-3AD203B41FA5}">
                      <a16:colId xmlns:a16="http://schemas.microsoft.com/office/drawing/2014/main" val="2154974537"/>
                    </a:ext>
                  </a:extLst>
                </a:gridCol>
                <a:gridCol w="1246186">
                  <a:extLst>
                    <a:ext uri="{9D8B030D-6E8A-4147-A177-3AD203B41FA5}">
                      <a16:colId xmlns:a16="http://schemas.microsoft.com/office/drawing/2014/main" val="980876499"/>
                    </a:ext>
                  </a:extLst>
                </a:gridCol>
                <a:gridCol w="1092594">
                  <a:extLst>
                    <a:ext uri="{9D8B030D-6E8A-4147-A177-3AD203B41FA5}">
                      <a16:colId xmlns:a16="http://schemas.microsoft.com/office/drawing/2014/main" val="1362963181"/>
                    </a:ext>
                  </a:extLst>
                </a:gridCol>
                <a:gridCol w="1189544">
                  <a:extLst>
                    <a:ext uri="{9D8B030D-6E8A-4147-A177-3AD203B41FA5}">
                      <a16:colId xmlns:a16="http://schemas.microsoft.com/office/drawing/2014/main" val="828658358"/>
                    </a:ext>
                  </a:extLst>
                </a:gridCol>
                <a:gridCol w="1108931">
                  <a:extLst>
                    <a:ext uri="{9D8B030D-6E8A-4147-A177-3AD203B41FA5}">
                      <a16:colId xmlns:a16="http://schemas.microsoft.com/office/drawing/2014/main" val="1144800295"/>
                    </a:ext>
                  </a:extLst>
                </a:gridCol>
                <a:gridCol w="1272333">
                  <a:extLst>
                    <a:ext uri="{9D8B030D-6E8A-4147-A177-3AD203B41FA5}">
                      <a16:colId xmlns:a16="http://schemas.microsoft.com/office/drawing/2014/main" val="2751676073"/>
                    </a:ext>
                  </a:extLst>
                </a:gridCol>
                <a:gridCol w="1272333">
                  <a:extLst>
                    <a:ext uri="{9D8B030D-6E8A-4147-A177-3AD203B41FA5}">
                      <a16:colId xmlns:a16="http://schemas.microsoft.com/office/drawing/2014/main" val="2162698784"/>
                    </a:ext>
                  </a:extLst>
                </a:gridCol>
                <a:gridCol w="1272333">
                  <a:extLst>
                    <a:ext uri="{9D8B030D-6E8A-4147-A177-3AD203B41FA5}">
                      <a16:colId xmlns:a16="http://schemas.microsoft.com/office/drawing/2014/main" val="289426307"/>
                    </a:ext>
                  </a:extLst>
                </a:gridCol>
                <a:gridCol w="1276689">
                  <a:extLst>
                    <a:ext uri="{9D8B030D-6E8A-4147-A177-3AD203B41FA5}">
                      <a16:colId xmlns:a16="http://schemas.microsoft.com/office/drawing/2014/main" val="3604344429"/>
                    </a:ext>
                  </a:extLst>
                </a:gridCol>
                <a:gridCol w="163476">
                  <a:extLst>
                    <a:ext uri="{9D8B030D-6E8A-4147-A177-3AD203B41FA5}">
                      <a16:colId xmlns:a16="http://schemas.microsoft.com/office/drawing/2014/main" val="386653182"/>
                    </a:ext>
                  </a:extLst>
                </a:gridCol>
              </a:tblGrid>
              <a:tr h="720111">
                <a:tc gridSpan="5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Nacional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Internacional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6711378"/>
                  </a:ext>
                </a:extLst>
              </a:tr>
              <a:tr h="5036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800">
                          <a:effectLst/>
                        </a:rPr>
                        <a:t> 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Fabricación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Mecánicos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Hidráulicos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Eléctricos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Fabricación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Mecánicos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Hidráulicos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Eléctricos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88341866"/>
                  </a:ext>
                </a:extLst>
              </a:tr>
              <a:tr h="5396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</a:rPr>
                        <a:t>Negocia-</a:t>
                      </a:r>
                      <a:r>
                        <a:rPr lang="es-EC" sz="1500" dirty="0" err="1">
                          <a:effectLst/>
                        </a:rPr>
                        <a:t>ción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Directa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Directa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Directa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Directa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Intermediario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Intermediario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Intermediario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Intermediario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37359801"/>
                  </a:ext>
                </a:extLst>
              </a:tr>
              <a:tr h="3237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</a:rPr>
                        <a:t>Calidad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Media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Media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Alta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Media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Alta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Alta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Alta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Alta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8639869"/>
                  </a:ext>
                </a:extLst>
              </a:tr>
              <a:tr h="9877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</a:rPr>
                        <a:t>Tiempo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Fabricación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Stock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Stock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Stock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Fabricación + importación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Stock +  importación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Stock +  importación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Stock +  importación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62750107"/>
                  </a:ext>
                </a:extLst>
              </a:tr>
              <a:tr h="5312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</a:rPr>
                        <a:t>Duración 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Corta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Alta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Alta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Baja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Alta 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Alta 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Alta 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Alta 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08820357"/>
                  </a:ext>
                </a:extLst>
              </a:tr>
              <a:tr h="6475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</a:rPr>
                        <a:t>Pago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Crédito 30 días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Crédito 30 días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Crédito 30 días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Crédito 30 días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Contra entrega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Contra entrega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Contra entrega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Contra entrega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37837801"/>
                  </a:ext>
                </a:extLst>
              </a:tr>
              <a:tr h="6475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 err="1">
                          <a:effectLst/>
                        </a:rPr>
                        <a:t>Reposi-ción</a:t>
                      </a:r>
                      <a:r>
                        <a:rPr lang="es-EC" sz="1500" dirty="0">
                          <a:effectLst/>
                        </a:rPr>
                        <a:t> 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Max. 3 semanas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Prevención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Prevención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Inmediata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Prevención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Prevención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Prevención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Prevención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97608480"/>
                  </a:ext>
                </a:extLst>
              </a:tr>
            </a:tbl>
          </a:graphicData>
        </a:graphic>
      </p:graphicFrame>
      <p:sp>
        <p:nvSpPr>
          <p:cNvPr id="5" name="1 Título"/>
          <p:cNvSpPr txBox="1">
            <a:spLocks/>
          </p:cNvSpPr>
          <p:nvPr/>
        </p:nvSpPr>
        <p:spPr>
          <a:xfrm>
            <a:off x="4383371" y="435280"/>
            <a:ext cx="3381716" cy="87929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C" sz="3200" b="1" kern="0" dirty="0">
                <a:solidFill>
                  <a:srgbClr val="F07F09"/>
                </a:solidFill>
                <a:latin typeface="+mn-lt"/>
              </a:rPr>
              <a:t>COMPARACIÓN</a:t>
            </a:r>
          </a:p>
        </p:txBody>
      </p:sp>
    </p:spTree>
    <p:extLst>
      <p:ext uri="{BB962C8B-B14F-4D97-AF65-F5344CB8AC3E}">
        <p14:creationId xmlns:p14="http://schemas.microsoft.com/office/powerpoint/2010/main" val="175651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823645487"/>
              </p:ext>
            </p:extLst>
          </p:nvPr>
        </p:nvGraphicFramePr>
        <p:xfrm>
          <a:off x="1847850" y="749074"/>
          <a:ext cx="8361861" cy="52075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1 Título"/>
          <p:cNvSpPr txBox="1">
            <a:spLocks/>
          </p:cNvSpPr>
          <p:nvPr/>
        </p:nvSpPr>
        <p:spPr>
          <a:xfrm>
            <a:off x="751896" y="749074"/>
            <a:ext cx="3728664" cy="15108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C" sz="3200" b="1" kern="0" dirty="0">
                <a:solidFill>
                  <a:srgbClr val="F07F09"/>
                </a:solidFill>
                <a:latin typeface="+mn-lt"/>
              </a:rPr>
              <a:t>CINCO FUERZAS DE PORTER</a:t>
            </a:r>
          </a:p>
        </p:txBody>
      </p:sp>
    </p:spTree>
    <p:extLst>
      <p:ext uri="{BB962C8B-B14F-4D97-AF65-F5344CB8AC3E}">
        <p14:creationId xmlns:p14="http://schemas.microsoft.com/office/powerpoint/2010/main" val="45132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377439" y="1802676"/>
            <a:ext cx="7563395" cy="341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</a:pPr>
            <a:r>
              <a:rPr lang="es-EC" sz="4400" b="1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OPERACIONES DE COMERCIO EXTERIOR ECUADOR – </a:t>
            </a:r>
            <a:r>
              <a:rPr lang="es-EC" sz="4400" b="1" dirty="0" smtClean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ERSINDUSTRIES S.A</a:t>
            </a:r>
            <a:endParaRPr lang="en-US" sz="4400" b="1" dirty="0">
              <a:ln w="3175" cmpd="sng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+mj-lt"/>
              <a:ea typeface="+mj-ea"/>
              <a:cs typeface="+mj-cs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Resultado de imagen para operaciones de comercio exterior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1394"/>
          <a:stretch/>
        </p:blipFill>
        <p:spPr>
          <a:xfrm>
            <a:off x="888275" y="4292918"/>
            <a:ext cx="1867988" cy="1689836"/>
          </a:xfrm>
          <a:prstGeom prst="rect">
            <a:avLst/>
          </a:prstGeom>
        </p:spPr>
      </p:pic>
      <p:sp>
        <p:nvSpPr>
          <p:cNvPr id="5" name="AutoShape 4" descr="blob:https://web.whatsapp.com/ee480296-b25e-413d-850f-3f08d147390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1896">
            <a:off x="9112037" y="1090808"/>
            <a:ext cx="2275560" cy="1278225"/>
          </a:xfrm>
          <a:prstGeom prst="rect">
            <a:avLst/>
          </a:prstGeom>
        </p:spPr>
      </p:pic>
      <p:pic>
        <p:nvPicPr>
          <p:cNvPr id="6150" name="Picture 6" descr="Resultado de imagen para operaciones de comercio exteri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7963" y="4260316"/>
            <a:ext cx="2203707" cy="172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8" descr="blob:https://web.whatsapp.com/4dd5f5b6-13cb-4021-be59-26ea720a1a8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261228">
            <a:off x="1045471" y="1091347"/>
            <a:ext cx="2224360" cy="127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7493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0" y="260350"/>
            <a:ext cx="7024688" cy="1143000"/>
          </a:xfrm>
        </p:spPr>
        <p:txBody>
          <a:bodyPr/>
          <a:lstStyle/>
          <a:p>
            <a:r>
              <a:rPr lang="es-EC" smtClean="0"/>
              <a:t>Medios de Transporte</a:t>
            </a:r>
            <a:endParaRPr lang="es-EC" dirty="0"/>
          </a:p>
        </p:txBody>
      </p:sp>
      <p:pic>
        <p:nvPicPr>
          <p:cNvPr id="5" name="4 Imagen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7" t="24721" r="7547" b="10648"/>
          <a:stretch/>
        </p:blipFill>
        <p:spPr bwMode="auto">
          <a:xfrm>
            <a:off x="6274266" y="3806554"/>
            <a:ext cx="5038169" cy="2421037"/>
          </a:xfrm>
          <a:prstGeom prst="rect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7855748"/>
              </p:ext>
            </p:extLst>
          </p:nvPr>
        </p:nvGraphicFramePr>
        <p:xfrm>
          <a:off x="917562" y="1594863"/>
          <a:ext cx="4976502" cy="3422210"/>
        </p:xfrm>
        <a:graphic>
          <a:graphicData uri="http://schemas.openxmlformats.org/drawingml/2006/table">
            <a:tbl>
              <a:tblPr firstRow="1" firstCol="1" bandRow="1"/>
              <a:tblGrid>
                <a:gridCol w="18591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96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82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94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255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País de Procedencia</a:t>
                      </a:r>
                      <a:endParaRPr lang="es-EC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AEREA 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MARÍTIMO 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Total general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97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s-EC" sz="1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SUIZA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56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56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81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AUSTRIA 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29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29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81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ALEMANIA 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28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28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81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ITALIA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81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PANAMÁ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31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43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81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PERÚ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81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ESPAÑA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97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41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138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81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ESTADOS UNIDOS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119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119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97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Total general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356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80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436</a:t>
                      </a:r>
                      <a:endParaRPr lang="es-EC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cxnSp>
        <p:nvCxnSpPr>
          <p:cNvPr id="10" name="Elbow Connector 96"/>
          <p:cNvCxnSpPr/>
          <p:nvPr/>
        </p:nvCxnSpPr>
        <p:spPr>
          <a:xfrm rot="16200000" flipV="1">
            <a:off x="6060713" y="2194106"/>
            <a:ext cx="1402726" cy="1315255"/>
          </a:xfrm>
          <a:prstGeom prst="bentConnector3">
            <a:avLst>
              <a:gd name="adj1" fmla="val 103081"/>
            </a:avLst>
          </a:prstGeom>
          <a:ln w="31750">
            <a:solidFill>
              <a:schemeClr val="tx1">
                <a:alpha val="33000"/>
              </a:schemeClr>
            </a:solidFill>
            <a:prstDash val="sysDash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81"/>
          <p:cNvSpPr txBox="1"/>
          <p:nvPr/>
        </p:nvSpPr>
        <p:spPr>
          <a:xfrm>
            <a:off x="7840473" y="1463663"/>
            <a:ext cx="25836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6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Menor tiempo de arribo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6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Proveedores en distintos continentes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6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Urgencia de reposición</a:t>
            </a:r>
          </a:p>
        </p:txBody>
      </p:sp>
    </p:spTree>
    <p:extLst>
      <p:ext uri="{BB962C8B-B14F-4D97-AF65-F5344CB8AC3E}">
        <p14:creationId xmlns:p14="http://schemas.microsoft.com/office/powerpoint/2010/main" val="425683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1078411555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6 Imagen"/>
          <p:cNvPicPr/>
          <p:nvPr/>
        </p:nvPicPr>
        <p:blipFill>
          <a:blip r:embed="rId7"/>
          <a:stretch>
            <a:fillRect/>
          </a:stretch>
        </p:blipFill>
        <p:spPr>
          <a:xfrm>
            <a:off x="7832702" y="704532"/>
            <a:ext cx="1873002" cy="1184910"/>
          </a:xfrm>
          <a:prstGeom prst="rect">
            <a:avLst/>
          </a:prstGeom>
          <a:ln>
            <a:solidFill>
              <a:srgbClr val="5B9BD5"/>
            </a:solidFill>
          </a:ln>
        </p:spPr>
      </p:pic>
      <p:pic>
        <p:nvPicPr>
          <p:cNvPr id="8" name="7 Imagen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2" r="7758" b="1613"/>
          <a:stretch/>
        </p:blipFill>
        <p:spPr bwMode="auto">
          <a:xfrm>
            <a:off x="9177753" y="2249487"/>
            <a:ext cx="2086928" cy="1878013"/>
          </a:xfrm>
          <a:prstGeom prst="rect">
            <a:avLst/>
          </a:prstGeom>
          <a:noFill/>
          <a:ln>
            <a:solidFill>
              <a:srgbClr val="5B9BD5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8 Imagen"/>
          <p:cNvPicPr/>
          <p:nvPr/>
        </p:nvPicPr>
        <p:blipFill>
          <a:blip r:embed="rId9"/>
          <a:stretch>
            <a:fillRect/>
          </a:stretch>
        </p:blipFill>
        <p:spPr>
          <a:xfrm>
            <a:off x="8515350" y="4724400"/>
            <a:ext cx="2355850" cy="1429067"/>
          </a:xfrm>
          <a:prstGeom prst="rect">
            <a:avLst/>
          </a:prstGeom>
          <a:ln>
            <a:solidFill>
              <a:srgbClr val="5B9BD5"/>
            </a:solidFill>
          </a:ln>
        </p:spPr>
      </p:pic>
      <p:pic>
        <p:nvPicPr>
          <p:cNvPr id="10" name="9 Imagen"/>
          <p:cNvPicPr/>
          <p:nvPr/>
        </p:nvPicPr>
        <p:blipFill>
          <a:blip r:embed="rId10"/>
          <a:stretch>
            <a:fillRect/>
          </a:stretch>
        </p:blipFill>
        <p:spPr>
          <a:xfrm>
            <a:off x="741677" y="3822881"/>
            <a:ext cx="2800531" cy="1803037"/>
          </a:xfrm>
          <a:prstGeom prst="rect">
            <a:avLst/>
          </a:prstGeom>
          <a:ln>
            <a:solidFill>
              <a:srgbClr val="5B9BD5"/>
            </a:solidFill>
          </a:ln>
        </p:spPr>
      </p:pic>
      <p:pic>
        <p:nvPicPr>
          <p:cNvPr id="11" name="10 Imagen"/>
          <p:cNvPicPr/>
          <p:nvPr/>
        </p:nvPicPr>
        <p:blipFill rotWithShape="1">
          <a:blip r:embed="rId11"/>
          <a:srcRect t="1406" b="14777"/>
          <a:stretch/>
        </p:blipFill>
        <p:spPr bwMode="auto">
          <a:xfrm>
            <a:off x="933253" y="956558"/>
            <a:ext cx="2510517" cy="1159625"/>
          </a:xfrm>
          <a:prstGeom prst="rect">
            <a:avLst/>
          </a:prstGeom>
          <a:ln>
            <a:solidFill>
              <a:srgbClr val="5B9BD5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12 Rectángulo"/>
          <p:cNvSpPr/>
          <p:nvPr/>
        </p:nvSpPr>
        <p:spPr>
          <a:xfrm>
            <a:off x="4995241" y="3214686"/>
            <a:ext cx="22627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400" b="1" dirty="0" smtClean="0">
                <a:ln>
                  <a:solidFill>
                    <a:schemeClr val="accent4"/>
                  </a:solidFill>
                </a:ln>
                <a:solidFill>
                  <a:schemeClr val="accent4"/>
                </a:solidFill>
              </a:rPr>
              <a:t>MAQUINARIA</a:t>
            </a:r>
            <a:endParaRPr lang="es-EC" sz="2400" b="1" dirty="0">
              <a:ln>
                <a:solidFill>
                  <a:schemeClr val="accent4"/>
                </a:solidFill>
              </a:ln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374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1923277187"/>
              </p:ext>
            </p:extLst>
          </p:nvPr>
        </p:nvGraphicFramePr>
        <p:xfrm>
          <a:off x="2301240" y="578982"/>
          <a:ext cx="7543800" cy="38110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2 Imagen" descr="Resultado de imagen para polipastos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9"/>
          <a:stretch/>
        </p:blipFill>
        <p:spPr bwMode="auto">
          <a:xfrm>
            <a:off x="1150620" y="4011248"/>
            <a:ext cx="2860675" cy="1913255"/>
          </a:xfrm>
          <a:prstGeom prst="rect">
            <a:avLst/>
          </a:prstGeom>
          <a:noFill/>
          <a:ln w="9525" cap="flat" cmpd="sng" algn="ctr">
            <a:solidFill>
              <a:srgbClr val="ED7D31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3 Imagen"/>
          <p:cNvPicPr/>
          <p:nvPr/>
        </p:nvPicPr>
        <p:blipFill>
          <a:blip r:embed="rId8"/>
          <a:stretch>
            <a:fillRect/>
          </a:stretch>
        </p:blipFill>
        <p:spPr>
          <a:xfrm>
            <a:off x="8119110" y="3841432"/>
            <a:ext cx="2876550" cy="1913255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21455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718457" y="720907"/>
            <a:ext cx="3743325" cy="707886"/>
          </a:xfrm>
        </p:spPr>
        <p:txBody>
          <a:bodyPr wrap="square">
            <a:spAutoFit/>
          </a:bodyPr>
          <a:lstStyle/>
          <a:p>
            <a:pPr algn="l" defTabSz="914400"/>
            <a:r>
              <a:rPr lang="es-EC" sz="4000" b="1" kern="0" dirty="0">
                <a:solidFill>
                  <a:srgbClr val="F07F09"/>
                </a:solidFill>
                <a:latin typeface="+mn-lt"/>
              </a:rPr>
              <a:t>Marco Teórico  </a:t>
            </a:r>
          </a:p>
        </p:txBody>
      </p:sp>
      <p:pic>
        <p:nvPicPr>
          <p:cNvPr id="1026" name="Picture 2" descr="Resultado de imagen para comercio exteri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937" y="2693761"/>
            <a:ext cx="241935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3 Marcador de contenido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939626518"/>
              </p:ext>
            </p:extLst>
          </p:nvPr>
        </p:nvGraphicFramePr>
        <p:xfrm>
          <a:off x="1789611" y="542380"/>
          <a:ext cx="8765178" cy="56363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8441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300549643"/>
              </p:ext>
            </p:extLst>
          </p:nvPr>
        </p:nvGraphicFramePr>
        <p:xfrm>
          <a:off x="1162594" y="784143"/>
          <a:ext cx="9645105" cy="54599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87542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/>
          </p:nvPr>
        </p:nvGraphicFramePr>
        <p:xfrm>
          <a:off x="1955800" y="1005839"/>
          <a:ext cx="8128000" cy="46230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2 Imagen" descr="C:\Users\HP\Downloads\WhatsApp Image 2017-07-25 at 11.27.53.jpe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71" b="49897"/>
          <a:stretch/>
        </p:blipFill>
        <p:spPr bwMode="auto">
          <a:xfrm>
            <a:off x="2501900" y="3986530"/>
            <a:ext cx="3479800" cy="2185670"/>
          </a:xfrm>
          <a:prstGeom prst="rect">
            <a:avLst/>
          </a:prstGeom>
          <a:noFill/>
          <a:ln>
            <a:solidFill>
              <a:srgbClr val="ED7D3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3 Imagen" descr="C:\Users\HP\Downloads\WhatsApp Image 2017-07-25 at 11.27.43.jpeg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0" r="14285" b="41286"/>
          <a:stretch/>
        </p:blipFill>
        <p:spPr bwMode="auto">
          <a:xfrm>
            <a:off x="6551295" y="3986529"/>
            <a:ext cx="3532505" cy="2185669"/>
          </a:xfrm>
          <a:prstGeom prst="rect">
            <a:avLst/>
          </a:prstGeom>
          <a:noFill/>
          <a:ln>
            <a:solidFill>
              <a:srgbClr val="ED7D3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4715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Diagrama"/>
          <p:cNvGraphicFramePr/>
          <p:nvPr>
            <p:extLst/>
          </p:nvPr>
        </p:nvGraphicFramePr>
        <p:xfrm>
          <a:off x="774700" y="695243"/>
          <a:ext cx="10109199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21226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981686905"/>
              </p:ext>
            </p:extLst>
          </p:nvPr>
        </p:nvGraphicFramePr>
        <p:xfrm>
          <a:off x="1058091" y="1280160"/>
          <a:ext cx="10241279" cy="49116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1 Título"/>
          <p:cNvSpPr txBox="1">
            <a:spLocks/>
          </p:cNvSpPr>
          <p:nvPr/>
        </p:nvSpPr>
        <p:spPr>
          <a:xfrm>
            <a:off x="1058091" y="480877"/>
            <a:ext cx="3381716" cy="87929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C" sz="4000" b="1" kern="0" dirty="0">
                <a:solidFill>
                  <a:srgbClr val="F07F09"/>
                </a:solidFill>
                <a:latin typeface="+mn-lt"/>
              </a:rPr>
              <a:t>REGÍMENES</a:t>
            </a:r>
          </a:p>
        </p:txBody>
      </p:sp>
      <p:graphicFrame>
        <p:nvGraphicFramePr>
          <p:cNvPr id="4" name="Gráfico 3"/>
          <p:cNvGraphicFramePr/>
          <p:nvPr>
            <p:extLst>
              <p:ext uri="{D42A27DB-BD31-4B8C-83A1-F6EECF244321}">
                <p14:modId xmlns:p14="http://schemas.microsoft.com/office/powerpoint/2010/main" val="2278453800"/>
              </p:ext>
            </p:extLst>
          </p:nvPr>
        </p:nvGraphicFramePr>
        <p:xfrm>
          <a:off x="862147" y="2824480"/>
          <a:ext cx="3513909" cy="321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5" name="Gráfico 4"/>
          <p:cNvGraphicFramePr/>
          <p:nvPr>
            <p:extLst>
              <p:ext uri="{D42A27DB-BD31-4B8C-83A1-F6EECF244321}">
                <p14:modId xmlns:p14="http://schemas.microsoft.com/office/powerpoint/2010/main" val="1746147130"/>
              </p:ext>
            </p:extLst>
          </p:nvPr>
        </p:nvGraphicFramePr>
        <p:xfrm>
          <a:off x="8020593" y="2981483"/>
          <a:ext cx="3474721" cy="28965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1617614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654706" y="534091"/>
            <a:ext cx="86868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s-EC" sz="4000" b="1" kern="0" dirty="0" smtClean="0">
                <a:solidFill>
                  <a:srgbClr val="F07F09"/>
                </a:solidFill>
                <a:ea typeface="+mj-ea"/>
                <a:cs typeface="+mj-cs"/>
              </a:rPr>
              <a:t>Importación a Consumo – Régimen 10</a:t>
            </a:r>
            <a:endParaRPr lang="es-EC" kern="0" dirty="0">
              <a:solidFill>
                <a:sysClr val="windowText" lastClr="0000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55647" y="1336294"/>
            <a:ext cx="2749089" cy="4347559"/>
            <a:chOff x="831623" y="1614589"/>
            <a:chExt cx="2749089" cy="4347559"/>
          </a:xfrm>
        </p:grpSpPr>
        <p:grpSp>
          <p:nvGrpSpPr>
            <p:cNvPr id="7" name="Group 8"/>
            <p:cNvGrpSpPr/>
            <p:nvPr/>
          </p:nvGrpSpPr>
          <p:grpSpPr>
            <a:xfrm>
              <a:off x="843409" y="1614589"/>
              <a:ext cx="2580501" cy="2703566"/>
              <a:chOff x="1161348" y="2493819"/>
              <a:chExt cx="2580501" cy="2703566"/>
            </a:xfr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grpSpPr>
          <p:sp>
            <p:nvSpPr>
              <p:cNvPr id="19" name="Rectangle 3"/>
              <p:cNvSpPr/>
              <p:nvPr/>
            </p:nvSpPr>
            <p:spPr>
              <a:xfrm>
                <a:off x="1161348" y="2493819"/>
                <a:ext cx="2580501" cy="27035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sz="2000" dirty="0"/>
              </a:p>
            </p:txBody>
          </p:sp>
          <p:sp>
            <p:nvSpPr>
              <p:cNvPr id="20" name="Rectangle 7"/>
              <p:cNvSpPr/>
              <p:nvPr/>
            </p:nvSpPr>
            <p:spPr>
              <a:xfrm>
                <a:off x="1161349" y="4368689"/>
                <a:ext cx="2580500" cy="42965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sz="2000" dirty="0"/>
              </a:p>
            </p:txBody>
          </p:sp>
        </p:grpSp>
        <p:grpSp>
          <p:nvGrpSpPr>
            <p:cNvPr id="10" name="Group 4"/>
            <p:cNvGrpSpPr/>
            <p:nvPr/>
          </p:nvGrpSpPr>
          <p:grpSpPr>
            <a:xfrm>
              <a:off x="831623" y="4546375"/>
              <a:ext cx="2749089" cy="1415773"/>
              <a:chOff x="879842" y="4664423"/>
              <a:chExt cx="2749089" cy="1415773"/>
            </a:xfrm>
          </p:grpSpPr>
          <p:sp>
            <p:nvSpPr>
              <p:cNvPr id="11" name="Rectangle 40"/>
              <p:cNvSpPr/>
              <p:nvPr/>
            </p:nvSpPr>
            <p:spPr>
              <a:xfrm>
                <a:off x="879842" y="5064533"/>
                <a:ext cx="2592288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C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Brindar mayor rigidez a  alambres de acero </a:t>
                </a:r>
                <a:endParaRPr lang="es-EC" sz="20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Rectangle 2"/>
              <p:cNvSpPr/>
              <p:nvPr/>
            </p:nvSpPr>
            <p:spPr>
              <a:xfrm>
                <a:off x="996479" y="4664423"/>
                <a:ext cx="263245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EC" sz="2400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Guías de alambre</a:t>
                </a:r>
              </a:p>
            </p:txBody>
          </p:sp>
        </p:grpSp>
      </p:grpSp>
      <p:pic>
        <p:nvPicPr>
          <p:cNvPr id="59" name="58 Imagen"/>
          <p:cNvPicPr/>
          <p:nvPr/>
        </p:nvPicPr>
        <p:blipFill rotWithShape="1">
          <a:blip r:embed="rId2"/>
          <a:srcRect l="25627" t="12552" r="33433" b="52887"/>
          <a:stretch/>
        </p:blipFill>
        <p:spPr bwMode="auto">
          <a:xfrm>
            <a:off x="1654900" y="1470197"/>
            <a:ext cx="1793782" cy="1548245"/>
          </a:xfrm>
          <a:prstGeom prst="rect">
            <a:avLst/>
          </a:prstGeom>
          <a:ln w="19050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383063321"/>
              </p:ext>
            </p:extLst>
          </p:nvPr>
        </p:nvGraphicFramePr>
        <p:xfrm>
          <a:off x="5055325" y="1241977"/>
          <a:ext cx="5634445" cy="49774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43881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2211206"/>
              </p:ext>
            </p:extLst>
          </p:nvPr>
        </p:nvGraphicFramePr>
        <p:xfrm>
          <a:off x="992777" y="640082"/>
          <a:ext cx="10267406" cy="25530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99023">
                  <a:extLst>
                    <a:ext uri="{9D8B030D-6E8A-4147-A177-3AD203B41FA5}">
                      <a16:colId xmlns:a16="http://schemas.microsoft.com/office/drawing/2014/main" val="3740923603"/>
                    </a:ext>
                  </a:extLst>
                </a:gridCol>
                <a:gridCol w="1309800">
                  <a:extLst>
                    <a:ext uri="{9D8B030D-6E8A-4147-A177-3AD203B41FA5}">
                      <a16:colId xmlns:a16="http://schemas.microsoft.com/office/drawing/2014/main" val="2617533318"/>
                    </a:ext>
                  </a:extLst>
                </a:gridCol>
                <a:gridCol w="874559">
                  <a:extLst>
                    <a:ext uri="{9D8B030D-6E8A-4147-A177-3AD203B41FA5}">
                      <a16:colId xmlns:a16="http://schemas.microsoft.com/office/drawing/2014/main" val="280017683"/>
                    </a:ext>
                  </a:extLst>
                </a:gridCol>
                <a:gridCol w="1202773">
                  <a:extLst>
                    <a:ext uri="{9D8B030D-6E8A-4147-A177-3AD203B41FA5}">
                      <a16:colId xmlns:a16="http://schemas.microsoft.com/office/drawing/2014/main" val="1381708544"/>
                    </a:ext>
                  </a:extLst>
                </a:gridCol>
                <a:gridCol w="1285337">
                  <a:extLst>
                    <a:ext uri="{9D8B030D-6E8A-4147-A177-3AD203B41FA5}">
                      <a16:colId xmlns:a16="http://schemas.microsoft.com/office/drawing/2014/main" val="2165971893"/>
                    </a:ext>
                  </a:extLst>
                </a:gridCol>
                <a:gridCol w="899023">
                  <a:extLst>
                    <a:ext uri="{9D8B030D-6E8A-4147-A177-3AD203B41FA5}">
                      <a16:colId xmlns:a16="http://schemas.microsoft.com/office/drawing/2014/main" val="2511087503"/>
                    </a:ext>
                  </a:extLst>
                </a:gridCol>
                <a:gridCol w="1309800">
                  <a:extLst>
                    <a:ext uri="{9D8B030D-6E8A-4147-A177-3AD203B41FA5}">
                      <a16:colId xmlns:a16="http://schemas.microsoft.com/office/drawing/2014/main" val="2519067370"/>
                    </a:ext>
                  </a:extLst>
                </a:gridCol>
                <a:gridCol w="1202773">
                  <a:extLst>
                    <a:ext uri="{9D8B030D-6E8A-4147-A177-3AD203B41FA5}">
                      <a16:colId xmlns:a16="http://schemas.microsoft.com/office/drawing/2014/main" val="512298360"/>
                    </a:ext>
                  </a:extLst>
                </a:gridCol>
                <a:gridCol w="1284318">
                  <a:extLst>
                    <a:ext uri="{9D8B030D-6E8A-4147-A177-3AD203B41FA5}">
                      <a16:colId xmlns:a16="http://schemas.microsoft.com/office/drawing/2014/main" val="3969085257"/>
                    </a:ext>
                  </a:extLst>
                </a:gridCol>
              </a:tblGrid>
              <a:tr h="366566"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Guía de alambre inferior 10 y 12MMEVG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22987"/>
                  </a:ext>
                </a:extLst>
              </a:tr>
              <a:tr h="366566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Compra Internacional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Compra nacional</a:t>
                      </a:r>
                      <a:endParaRPr lang="en-US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1046797"/>
                  </a:ext>
                </a:extLst>
              </a:tr>
              <a:tr h="7522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Precio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Costo Transporte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Seguro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Impuestos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Costos adicionales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Precio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Costo Transporte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Impuestos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Costos adicionales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5912015"/>
                  </a:ext>
                </a:extLst>
              </a:tr>
              <a:tr h="6560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$ 454,01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$ 4,98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$ 4,59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$ 188,07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$ 68,13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$ 880,00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Incluido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$ 105,60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0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429482231"/>
                  </a:ext>
                </a:extLst>
              </a:tr>
              <a:tr h="366566">
                <a:tc grid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Costo Total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$ 742,96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Costo Total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$ 985,60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6358471"/>
                  </a:ext>
                </a:extLst>
              </a:tr>
            </a:tbl>
          </a:graphicData>
        </a:graphic>
      </p:graphicFrame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4585812"/>
              </p:ext>
            </p:extLst>
          </p:nvPr>
        </p:nvGraphicFramePr>
        <p:xfrm>
          <a:off x="992775" y="3575229"/>
          <a:ext cx="10267408" cy="2718731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890760">
                  <a:extLst>
                    <a:ext uri="{9D8B030D-6E8A-4147-A177-3AD203B41FA5}">
                      <a16:colId xmlns:a16="http://schemas.microsoft.com/office/drawing/2014/main" val="2778218758"/>
                    </a:ext>
                  </a:extLst>
                </a:gridCol>
                <a:gridCol w="1304065">
                  <a:extLst>
                    <a:ext uri="{9D8B030D-6E8A-4147-A177-3AD203B41FA5}">
                      <a16:colId xmlns:a16="http://schemas.microsoft.com/office/drawing/2014/main" val="1167644060"/>
                    </a:ext>
                  </a:extLst>
                </a:gridCol>
                <a:gridCol w="871831">
                  <a:extLst>
                    <a:ext uri="{9D8B030D-6E8A-4147-A177-3AD203B41FA5}">
                      <a16:colId xmlns:a16="http://schemas.microsoft.com/office/drawing/2014/main" val="3213811527"/>
                    </a:ext>
                  </a:extLst>
                </a:gridCol>
                <a:gridCol w="1198899">
                  <a:extLst>
                    <a:ext uri="{9D8B030D-6E8A-4147-A177-3AD203B41FA5}">
                      <a16:colId xmlns:a16="http://schemas.microsoft.com/office/drawing/2014/main" val="803468892"/>
                    </a:ext>
                  </a:extLst>
                </a:gridCol>
                <a:gridCol w="1330356">
                  <a:extLst>
                    <a:ext uri="{9D8B030D-6E8A-4147-A177-3AD203B41FA5}">
                      <a16:colId xmlns:a16="http://schemas.microsoft.com/office/drawing/2014/main" val="3137882028"/>
                    </a:ext>
                  </a:extLst>
                </a:gridCol>
                <a:gridCol w="890760">
                  <a:extLst>
                    <a:ext uri="{9D8B030D-6E8A-4147-A177-3AD203B41FA5}">
                      <a16:colId xmlns:a16="http://schemas.microsoft.com/office/drawing/2014/main" val="2975367294"/>
                    </a:ext>
                  </a:extLst>
                </a:gridCol>
                <a:gridCol w="1304065">
                  <a:extLst>
                    <a:ext uri="{9D8B030D-6E8A-4147-A177-3AD203B41FA5}">
                      <a16:colId xmlns:a16="http://schemas.microsoft.com/office/drawing/2014/main" val="3968891701"/>
                    </a:ext>
                  </a:extLst>
                </a:gridCol>
                <a:gridCol w="1198899">
                  <a:extLst>
                    <a:ext uri="{9D8B030D-6E8A-4147-A177-3AD203B41FA5}">
                      <a16:colId xmlns:a16="http://schemas.microsoft.com/office/drawing/2014/main" val="705489196"/>
                    </a:ext>
                  </a:extLst>
                </a:gridCol>
                <a:gridCol w="1277773">
                  <a:extLst>
                    <a:ext uri="{9D8B030D-6E8A-4147-A177-3AD203B41FA5}">
                      <a16:colId xmlns:a16="http://schemas.microsoft.com/office/drawing/2014/main" val="3173314434"/>
                    </a:ext>
                  </a:extLst>
                </a:gridCol>
              </a:tblGrid>
              <a:tr h="443640"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Guía de alambre doble 10 y 12MMEVG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0657463"/>
                  </a:ext>
                </a:extLst>
              </a:tr>
              <a:tr h="399083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Compra Internacional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Compra nacional</a:t>
                      </a:r>
                      <a:endParaRPr lang="en-US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2975050"/>
                  </a:ext>
                </a:extLst>
              </a:tr>
              <a:tr h="7536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Precio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Costo Transporte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Seguro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Impuestos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Costos adicionales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Precio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Costo Transporte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Impuestos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Costos adicionales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625567898"/>
                  </a:ext>
                </a:extLst>
              </a:tr>
              <a:tr h="3768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$ 487,34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$ 5,34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$ 4,93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$  201,87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$         73,13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$ 440,00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Incluido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$ 52,80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0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770842966"/>
                  </a:ext>
                </a:extLst>
              </a:tr>
              <a:tr h="421361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Costo Total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$ 772,61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Costo Total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$ 492,80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14552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733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2432424"/>
              </p:ext>
            </p:extLst>
          </p:nvPr>
        </p:nvGraphicFramePr>
        <p:xfrm>
          <a:off x="1149530" y="1293221"/>
          <a:ext cx="9797142" cy="4193178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3265714">
                  <a:extLst>
                    <a:ext uri="{9D8B030D-6E8A-4147-A177-3AD203B41FA5}">
                      <a16:colId xmlns:a16="http://schemas.microsoft.com/office/drawing/2014/main" val="3589506284"/>
                    </a:ext>
                  </a:extLst>
                </a:gridCol>
                <a:gridCol w="3265714">
                  <a:extLst>
                    <a:ext uri="{9D8B030D-6E8A-4147-A177-3AD203B41FA5}">
                      <a16:colId xmlns:a16="http://schemas.microsoft.com/office/drawing/2014/main" val="678260302"/>
                    </a:ext>
                  </a:extLst>
                </a:gridCol>
                <a:gridCol w="3265714">
                  <a:extLst>
                    <a:ext uri="{9D8B030D-6E8A-4147-A177-3AD203B41FA5}">
                      <a16:colId xmlns:a16="http://schemas.microsoft.com/office/drawing/2014/main" val="3161641072"/>
                    </a:ext>
                  </a:extLst>
                </a:gridCol>
              </a:tblGrid>
              <a:tr h="748403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Tiempo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Compra Internacional- Mecanizados La Unión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Compra nacional –</a:t>
                      </a:r>
                      <a:r>
                        <a:rPr lang="es-EC" sz="2000" dirty="0" err="1">
                          <a:effectLst/>
                        </a:rPr>
                        <a:t>Engineering</a:t>
                      </a:r>
                      <a:r>
                        <a:rPr lang="es-EC" sz="2000" dirty="0">
                          <a:effectLst/>
                        </a:rPr>
                        <a:t> Center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120279177"/>
                  </a:ext>
                </a:extLst>
              </a:tr>
              <a:tr h="113208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90 días  desde el ingreso de la orden hasta la llegada del almacén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23 días desde que se generó la orden en el sistema SAP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370199119"/>
                  </a:ext>
                </a:extLst>
              </a:tr>
              <a:tr h="7582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Beneficios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Experiencia y calidad en sus productos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Precio incluye flete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198538466"/>
                  </a:ext>
                </a:extLst>
              </a:tr>
              <a:tr h="7582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Tributos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IVA, Advalorem, Fodinfa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IVA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758170682"/>
                  </a:ext>
                </a:extLst>
              </a:tr>
              <a:tr h="7961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Crédito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Contra Entrega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Crédito 30 días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367721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788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>
            <a:off x="1616547" y="1256759"/>
            <a:ext cx="3016861" cy="4347559"/>
            <a:chOff x="3565523" y="1614589"/>
            <a:chExt cx="2615891" cy="4347559"/>
          </a:xfrm>
        </p:grpSpPr>
        <p:grpSp>
          <p:nvGrpSpPr>
            <p:cNvPr id="3" name="Group 9"/>
            <p:cNvGrpSpPr/>
            <p:nvPr/>
          </p:nvGrpSpPr>
          <p:grpSpPr>
            <a:xfrm>
              <a:off x="3577311" y="1614589"/>
              <a:ext cx="2313543" cy="2703566"/>
              <a:chOff x="1161349" y="2493819"/>
              <a:chExt cx="2313543" cy="2703566"/>
            </a:xfr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grpSpPr>
          <p:sp>
            <p:nvSpPr>
              <p:cNvPr id="7" name="Rectangle 10"/>
              <p:cNvSpPr/>
              <p:nvPr/>
            </p:nvSpPr>
            <p:spPr>
              <a:xfrm>
                <a:off x="1161349" y="2493819"/>
                <a:ext cx="2313543" cy="27035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sz="2000" dirty="0"/>
              </a:p>
            </p:txBody>
          </p:sp>
          <p:sp>
            <p:nvSpPr>
              <p:cNvPr id="8" name="Rectangle 11"/>
              <p:cNvSpPr/>
              <p:nvPr/>
            </p:nvSpPr>
            <p:spPr>
              <a:xfrm>
                <a:off x="1161349" y="4368689"/>
                <a:ext cx="2313543" cy="42965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sz="2000" dirty="0"/>
              </a:p>
            </p:txBody>
          </p:sp>
        </p:grpSp>
        <p:grpSp>
          <p:nvGrpSpPr>
            <p:cNvPr id="4" name="Group 51"/>
            <p:cNvGrpSpPr/>
            <p:nvPr/>
          </p:nvGrpSpPr>
          <p:grpSpPr>
            <a:xfrm>
              <a:off x="3565523" y="4546375"/>
              <a:ext cx="2615891" cy="1415773"/>
              <a:chOff x="879841" y="4664423"/>
              <a:chExt cx="2615891" cy="1415773"/>
            </a:xfrm>
          </p:grpSpPr>
          <p:sp>
            <p:nvSpPr>
              <p:cNvPr id="5" name="Rectangle 52"/>
              <p:cNvSpPr/>
              <p:nvPr/>
            </p:nvSpPr>
            <p:spPr>
              <a:xfrm>
                <a:off x="879841" y="5064533"/>
                <a:ext cx="2615891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C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Permite movimiento a los hilos de </a:t>
                </a:r>
                <a:r>
                  <a:rPr lang="es-EC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acero</a:t>
                </a:r>
              </a:p>
              <a:p>
                <a:pPr algn="ctr"/>
                <a:r>
                  <a:rPr lang="es-EC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s-EC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Rectangle 57"/>
              <p:cNvSpPr/>
              <p:nvPr/>
            </p:nvSpPr>
            <p:spPr>
              <a:xfrm>
                <a:off x="911132" y="4664423"/>
                <a:ext cx="240349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EC" sz="2400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Ruedas de medida</a:t>
                </a:r>
              </a:p>
            </p:txBody>
          </p:sp>
        </p:grpSp>
      </p:grpSp>
      <p:pic>
        <p:nvPicPr>
          <p:cNvPr id="9" name="59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1874136" y="1600628"/>
            <a:ext cx="2180179" cy="1226347"/>
          </a:xfrm>
          <a:prstGeom prst="rect">
            <a:avLst/>
          </a:prstGeom>
          <a:ln w="19050">
            <a:solidFill>
              <a:sysClr val="windowText" lastClr="000000"/>
            </a:solidFill>
          </a:ln>
        </p:spPr>
      </p:pic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748335247"/>
              </p:ext>
            </p:extLst>
          </p:nvPr>
        </p:nvGraphicFramePr>
        <p:xfrm>
          <a:off x="5294811" y="674915"/>
          <a:ext cx="5634445" cy="54210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982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5887136"/>
              </p:ext>
            </p:extLst>
          </p:nvPr>
        </p:nvGraphicFramePr>
        <p:xfrm>
          <a:off x="822960" y="593407"/>
          <a:ext cx="10528664" cy="266379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035114">
                  <a:extLst>
                    <a:ext uri="{9D8B030D-6E8A-4147-A177-3AD203B41FA5}">
                      <a16:colId xmlns:a16="http://schemas.microsoft.com/office/drawing/2014/main" val="1811799454"/>
                    </a:ext>
                  </a:extLst>
                </a:gridCol>
                <a:gridCol w="1356855">
                  <a:extLst>
                    <a:ext uri="{9D8B030D-6E8A-4147-A177-3AD203B41FA5}">
                      <a16:colId xmlns:a16="http://schemas.microsoft.com/office/drawing/2014/main" val="4061341445"/>
                    </a:ext>
                  </a:extLst>
                </a:gridCol>
                <a:gridCol w="847619">
                  <a:extLst>
                    <a:ext uri="{9D8B030D-6E8A-4147-A177-3AD203B41FA5}">
                      <a16:colId xmlns:a16="http://schemas.microsoft.com/office/drawing/2014/main" val="477481353"/>
                    </a:ext>
                  </a:extLst>
                </a:gridCol>
                <a:gridCol w="1186001">
                  <a:extLst>
                    <a:ext uri="{9D8B030D-6E8A-4147-A177-3AD203B41FA5}">
                      <a16:colId xmlns:a16="http://schemas.microsoft.com/office/drawing/2014/main" val="2993506638"/>
                    </a:ext>
                  </a:extLst>
                </a:gridCol>
                <a:gridCol w="1356855">
                  <a:extLst>
                    <a:ext uri="{9D8B030D-6E8A-4147-A177-3AD203B41FA5}">
                      <a16:colId xmlns:a16="http://schemas.microsoft.com/office/drawing/2014/main" val="3354691733"/>
                    </a:ext>
                  </a:extLst>
                </a:gridCol>
                <a:gridCol w="1016254">
                  <a:extLst>
                    <a:ext uri="{9D8B030D-6E8A-4147-A177-3AD203B41FA5}">
                      <a16:colId xmlns:a16="http://schemas.microsoft.com/office/drawing/2014/main" val="1711108956"/>
                    </a:ext>
                  </a:extLst>
                </a:gridCol>
                <a:gridCol w="1356855">
                  <a:extLst>
                    <a:ext uri="{9D8B030D-6E8A-4147-A177-3AD203B41FA5}">
                      <a16:colId xmlns:a16="http://schemas.microsoft.com/office/drawing/2014/main" val="3483524424"/>
                    </a:ext>
                  </a:extLst>
                </a:gridCol>
                <a:gridCol w="1187110">
                  <a:extLst>
                    <a:ext uri="{9D8B030D-6E8A-4147-A177-3AD203B41FA5}">
                      <a16:colId xmlns:a16="http://schemas.microsoft.com/office/drawing/2014/main" val="585715723"/>
                    </a:ext>
                  </a:extLst>
                </a:gridCol>
                <a:gridCol w="1186001">
                  <a:extLst>
                    <a:ext uri="{9D8B030D-6E8A-4147-A177-3AD203B41FA5}">
                      <a16:colId xmlns:a16="http://schemas.microsoft.com/office/drawing/2014/main" val="1758455576"/>
                    </a:ext>
                  </a:extLst>
                </a:gridCol>
              </a:tblGrid>
              <a:tr h="481530">
                <a:tc gridSpan="9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Ruedas</a:t>
                      </a:r>
                      <a:r>
                        <a:rPr lang="en-US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de </a:t>
                      </a:r>
                      <a:r>
                        <a:rPr lang="en-US" sz="20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Medida</a:t>
                      </a:r>
                      <a:r>
                        <a:rPr lang="en-US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Filzmoser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7016340"/>
                  </a:ext>
                </a:extLst>
              </a:tr>
              <a:tr h="481530">
                <a:tc gridSpan="5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Compra Internacional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Compra nacional</a:t>
                      </a:r>
                      <a:endParaRPr lang="en-US" sz="2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6190976"/>
                  </a:ext>
                </a:extLst>
              </a:tr>
              <a:tr h="598557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Precio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 smtClean="0">
                          <a:effectLst/>
                        </a:rPr>
                        <a:t>Costo Transporte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Seguro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Impuestos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Costos adicionales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Precio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Costo Transporte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Impuestos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Costos adicionales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60301135"/>
                  </a:ext>
                </a:extLst>
              </a:tr>
              <a:tr h="563847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$ 342,79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$ 3,44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$ 3,77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$  153,95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$       509,86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$ 918,00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Incluido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$ 110,16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0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789602587"/>
                  </a:ext>
                </a:extLst>
              </a:tr>
              <a:tr h="481530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400">
                          <a:effectLst/>
                        </a:rPr>
                        <a:t>Costo Total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$ 1.013,81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Costo Total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$ 1.028,16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0671126"/>
                  </a:ext>
                </a:extLst>
              </a:tr>
            </a:tbl>
          </a:graphicData>
        </a:graphic>
      </p:graphicFrame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7488427"/>
              </p:ext>
            </p:extLst>
          </p:nvPr>
        </p:nvGraphicFramePr>
        <p:xfrm>
          <a:off x="822960" y="3411945"/>
          <a:ext cx="10433959" cy="28803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28974">
                  <a:extLst>
                    <a:ext uri="{9D8B030D-6E8A-4147-A177-3AD203B41FA5}">
                      <a16:colId xmlns:a16="http://schemas.microsoft.com/office/drawing/2014/main" val="4224247139"/>
                    </a:ext>
                  </a:extLst>
                </a:gridCol>
                <a:gridCol w="3981119">
                  <a:extLst>
                    <a:ext uri="{9D8B030D-6E8A-4147-A177-3AD203B41FA5}">
                      <a16:colId xmlns:a16="http://schemas.microsoft.com/office/drawing/2014/main" val="2701888266"/>
                    </a:ext>
                  </a:extLst>
                </a:gridCol>
                <a:gridCol w="4323866">
                  <a:extLst>
                    <a:ext uri="{9D8B030D-6E8A-4147-A177-3AD203B41FA5}">
                      <a16:colId xmlns:a16="http://schemas.microsoft.com/office/drawing/2014/main" val="1039592501"/>
                    </a:ext>
                  </a:extLst>
                </a:gridCol>
              </a:tblGrid>
              <a:tr h="733490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Tiempo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Compra Internacional- Mecanizados La Unión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Compra nacional –Aceterm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385356714"/>
                  </a:ext>
                </a:extLst>
              </a:tr>
              <a:tr h="73349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50 días desde el ingreso de la orden hasta la llegada al almacén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24 días desde que se generó la orden en el sistema SAP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085580879"/>
                  </a:ext>
                </a:extLst>
              </a:tr>
              <a:tr h="36674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Beneficios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Calidad, proveedores certificados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Precio incluye flete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720409761"/>
                  </a:ext>
                </a:extLst>
              </a:tr>
              <a:tr h="36674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Tributos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IVA, Advalorem, Fodinfa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IVA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472764151"/>
                  </a:ext>
                </a:extLst>
              </a:tr>
              <a:tr h="36674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Crédito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Contra entrega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Crédito 30 días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1625377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8152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12522" y="639351"/>
            <a:ext cx="59158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07F09"/>
                </a:solidFill>
                <a:effectLst/>
                <a:uLnTx/>
                <a:uFillTx/>
                <a:ea typeface="+mj-ea"/>
                <a:cs typeface="+mj-cs"/>
              </a:rPr>
              <a:t>Perfil de Riesgo</a:t>
            </a:r>
            <a:endParaRPr kumimoji="0" lang="es-EC" sz="2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3" name="Group 1"/>
          <p:cNvGrpSpPr/>
          <p:nvPr/>
        </p:nvGrpSpPr>
        <p:grpSpPr>
          <a:xfrm>
            <a:off x="710455" y="1755241"/>
            <a:ext cx="9922376" cy="4366190"/>
            <a:chOff x="-604064" y="1902155"/>
            <a:chExt cx="6546027" cy="4366190"/>
          </a:xfrm>
        </p:grpSpPr>
        <p:sp>
          <p:nvSpPr>
            <p:cNvPr id="4" name="Freeform 7"/>
            <p:cNvSpPr>
              <a:spLocks/>
            </p:cNvSpPr>
            <p:nvPr/>
          </p:nvSpPr>
          <p:spPr bwMode="auto">
            <a:xfrm>
              <a:off x="-604064" y="4800017"/>
              <a:ext cx="1490755" cy="1468328"/>
            </a:xfrm>
            <a:custGeom>
              <a:avLst/>
              <a:gdLst>
                <a:gd name="T0" fmla="*/ 170 w 790"/>
                <a:gd name="T1" fmla="*/ 0 h 778"/>
                <a:gd name="T2" fmla="*/ 621 w 790"/>
                <a:gd name="T3" fmla="*/ 0 h 778"/>
                <a:gd name="T4" fmla="*/ 790 w 790"/>
                <a:gd name="T5" fmla="*/ 141 h 778"/>
                <a:gd name="T6" fmla="*/ 790 w 790"/>
                <a:gd name="T7" fmla="*/ 364 h 778"/>
                <a:gd name="T8" fmla="*/ 790 w 790"/>
                <a:gd name="T9" fmla="*/ 396 h 778"/>
                <a:gd name="T10" fmla="*/ 790 w 790"/>
                <a:gd name="T11" fmla="*/ 515 h 778"/>
                <a:gd name="T12" fmla="*/ 790 w 790"/>
                <a:gd name="T13" fmla="*/ 778 h 778"/>
                <a:gd name="T14" fmla="*/ 630 w 790"/>
                <a:gd name="T15" fmla="*/ 656 h 778"/>
                <a:gd name="T16" fmla="*/ 630 w 790"/>
                <a:gd name="T17" fmla="*/ 655 h 778"/>
                <a:gd name="T18" fmla="*/ 621 w 790"/>
                <a:gd name="T19" fmla="*/ 656 h 778"/>
                <a:gd name="T20" fmla="*/ 170 w 790"/>
                <a:gd name="T21" fmla="*/ 656 h 778"/>
                <a:gd name="T22" fmla="*/ 0 w 790"/>
                <a:gd name="T23" fmla="*/ 515 h 778"/>
                <a:gd name="T24" fmla="*/ 0 w 790"/>
                <a:gd name="T25" fmla="*/ 141 h 778"/>
                <a:gd name="T26" fmla="*/ 170 w 790"/>
                <a:gd name="T27" fmla="*/ 0 h 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90" h="778">
                  <a:moveTo>
                    <a:pt x="170" y="0"/>
                  </a:moveTo>
                  <a:cubicBezTo>
                    <a:pt x="621" y="0"/>
                    <a:pt x="621" y="0"/>
                    <a:pt x="621" y="0"/>
                  </a:cubicBezTo>
                  <a:cubicBezTo>
                    <a:pt x="715" y="0"/>
                    <a:pt x="790" y="63"/>
                    <a:pt x="790" y="141"/>
                  </a:cubicBezTo>
                  <a:cubicBezTo>
                    <a:pt x="790" y="364"/>
                    <a:pt x="790" y="364"/>
                    <a:pt x="790" y="364"/>
                  </a:cubicBezTo>
                  <a:cubicBezTo>
                    <a:pt x="790" y="396"/>
                    <a:pt x="790" y="396"/>
                    <a:pt x="790" y="396"/>
                  </a:cubicBezTo>
                  <a:cubicBezTo>
                    <a:pt x="790" y="515"/>
                    <a:pt x="790" y="515"/>
                    <a:pt x="790" y="515"/>
                  </a:cubicBezTo>
                  <a:cubicBezTo>
                    <a:pt x="790" y="778"/>
                    <a:pt x="790" y="778"/>
                    <a:pt x="790" y="778"/>
                  </a:cubicBezTo>
                  <a:cubicBezTo>
                    <a:pt x="743" y="674"/>
                    <a:pt x="630" y="656"/>
                    <a:pt x="630" y="656"/>
                  </a:cubicBezTo>
                  <a:cubicBezTo>
                    <a:pt x="630" y="655"/>
                    <a:pt x="630" y="655"/>
                    <a:pt x="630" y="655"/>
                  </a:cubicBezTo>
                  <a:cubicBezTo>
                    <a:pt x="627" y="656"/>
                    <a:pt x="624" y="656"/>
                    <a:pt x="621" y="656"/>
                  </a:cubicBezTo>
                  <a:cubicBezTo>
                    <a:pt x="170" y="656"/>
                    <a:pt x="170" y="656"/>
                    <a:pt x="170" y="656"/>
                  </a:cubicBezTo>
                  <a:cubicBezTo>
                    <a:pt x="76" y="656"/>
                    <a:pt x="0" y="593"/>
                    <a:pt x="0" y="515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0" y="63"/>
                    <a:pt x="76" y="0"/>
                    <a:pt x="170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>
              <a:outerShdw blurRad="101600" dist="76200" dir="8100000" algn="tr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C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Freeform 9"/>
            <p:cNvSpPr>
              <a:spLocks/>
            </p:cNvSpPr>
            <p:nvPr/>
          </p:nvSpPr>
          <p:spPr bwMode="auto">
            <a:xfrm>
              <a:off x="5022444" y="1902155"/>
              <a:ext cx="919519" cy="1091022"/>
            </a:xfrm>
            <a:custGeom>
              <a:avLst/>
              <a:gdLst>
                <a:gd name="T0" fmla="*/ 105 w 487"/>
                <a:gd name="T1" fmla="*/ 0 h 578"/>
                <a:gd name="T2" fmla="*/ 383 w 487"/>
                <a:gd name="T3" fmla="*/ 0 h 578"/>
                <a:gd name="T4" fmla="*/ 487 w 487"/>
                <a:gd name="T5" fmla="*/ 104 h 578"/>
                <a:gd name="T6" fmla="*/ 487 w 487"/>
                <a:gd name="T7" fmla="*/ 270 h 578"/>
                <a:gd name="T8" fmla="*/ 487 w 487"/>
                <a:gd name="T9" fmla="*/ 294 h 578"/>
                <a:gd name="T10" fmla="*/ 487 w 487"/>
                <a:gd name="T11" fmla="*/ 383 h 578"/>
                <a:gd name="T12" fmla="*/ 487 w 487"/>
                <a:gd name="T13" fmla="*/ 578 h 578"/>
                <a:gd name="T14" fmla="*/ 388 w 487"/>
                <a:gd name="T15" fmla="*/ 487 h 578"/>
                <a:gd name="T16" fmla="*/ 388 w 487"/>
                <a:gd name="T17" fmla="*/ 487 h 578"/>
                <a:gd name="T18" fmla="*/ 383 w 487"/>
                <a:gd name="T19" fmla="*/ 487 h 578"/>
                <a:gd name="T20" fmla="*/ 105 w 487"/>
                <a:gd name="T21" fmla="*/ 487 h 578"/>
                <a:gd name="T22" fmla="*/ 0 w 487"/>
                <a:gd name="T23" fmla="*/ 383 h 578"/>
                <a:gd name="T24" fmla="*/ 0 w 487"/>
                <a:gd name="T25" fmla="*/ 104 h 578"/>
                <a:gd name="T26" fmla="*/ 105 w 487"/>
                <a:gd name="T27" fmla="*/ 0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87" h="578">
                  <a:moveTo>
                    <a:pt x="105" y="0"/>
                  </a:moveTo>
                  <a:cubicBezTo>
                    <a:pt x="383" y="0"/>
                    <a:pt x="383" y="0"/>
                    <a:pt x="383" y="0"/>
                  </a:cubicBezTo>
                  <a:cubicBezTo>
                    <a:pt x="440" y="0"/>
                    <a:pt x="487" y="47"/>
                    <a:pt x="487" y="104"/>
                  </a:cubicBezTo>
                  <a:cubicBezTo>
                    <a:pt x="487" y="270"/>
                    <a:pt x="487" y="270"/>
                    <a:pt x="487" y="270"/>
                  </a:cubicBezTo>
                  <a:cubicBezTo>
                    <a:pt x="487" y="294"/>
                    <a:pt x="487" y="294"/>
                    <a:pt x="487" y="294"/>
                  </a:cubicBezTo>
                  <a:cubicBezTo>
                    <a:pt x="487" y="383"/>
                    <a:pt x="487" y="383"/>
                    <a:pt x="487" y="383"/>
                  </a:cubicBezTo>
                  <a:cubicBezTo>
                    <a:pt x="487" y="578"/>
                    <a:pt x="487" y="578"/>
                    <a:pt x="487" y="578"/>
                  </a:cubicBezTo>
                  <a:cubicBezTo>
                    <a:pt x="458" y="500"/>
                    <a:pt x="388" y="487"/>
                    <a:pt x="388" y="487"/>
                  </a:cubicBezTo>
                  <a:cubicBezTo>
                    <a:pt x="388" y="487"/>
                    <a:pt x="388" y="487"/>
                    <a:pt x="388" y="487"/>
                  </a:cubicBezTo>
                  <a:cubicBezTo>
                    <a:pt x="386" y="487"/>
                    <a:pt x="385" y="487"/>
                    <a:pt x="383" y="487"/>
                  </a:cubicBezTo>
                  <a:cubicBezTo>
                    <a:pt x="105" y="487"/>
                    <a:pt x="105" y="487"/>
                    <a:pt x="105" y="487"/>
                  </a:cubicBezTo>
                  <a:cubicBezTo>
                    <a:pt x="47" y="487"/>
                    <a:pt x="0" y="440"/>
                    <a:pt x="0" y="383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47"/>
                    <a:pt x="47" y="0"/>
                    <a:pt x="105" y="0"/>
                  </a:cubicBezTo>
                  <a:close/>
                </a:path>
              </a:pathLst>
            </a:custGeom>
            <a:solidFill>
              <a:schemeClr val="accent6"/>
            </a:solidFill>
            <a:ln w="9525">
              <a:noFill/>
              <a:round/>
              <a:headEnd/>
              <a:tailEnd/>
            </a:ln>
            <a:effectLst>
              <a:outerShdw blurRad="101600" dist="76200" dir="8100000" algn="tr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C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" name="Group 46"/>
            <p:cNvGrpSpPr/>
            <p:nvPr/>
          </p:nvGrpSpPr>
          <p:grpSpPr>
            <a:xfrm>
              <a:off x="5265667" y="2094324"/>
              <a:ext cx="433073" cy="475822"/>
              <a:chOff x="2171700" y="1574800"/>
              <a:chExt cx="739776" cy="812800"/>
            </a:xfrm>
            <a:solidFill>
              <a:schemeClr val="bg1"/>
            </a:solidFill>
          </p:grpSpPr>
          <p:sp>
            <p:nvSpPr>
              <p:cNvPr id="27" name="Freeform 33"/>
              <p:cNvSpPr>
                <a:spLocks noEditPoints="1"/>
              </p:cNvSpPr>
              <p:nvPr/>
            </p:nvSpPr>
            <p:spPr bwMode="auto">
              <a:xfrm>
                <a:off x="2292350" y="1700213"/>
                <a:ext cx="498475" cy="687387"/>
              </a:xfrm>
              <a:custGeom>
                <a:avLst/>
                <a:gdLst>
                  <a:gd name="T0" fmla="*/ 813 w 2197"/>
                  <a:gd name="T1" fmla="*/ 324 h 3032"/>
                  <a:gd name="T2" fmla="*/ 519 w 2197"/>
                  <a:gd name="T3" fmla="*/ 505 h 3032"/>
                  <a:gd name="T4" fmla="*/ 329 w 2197"/>
                  <a:gd name="T5" fmla="*/ 783 h 3032"/>
                  <a:gd name="T6" fmla="*/ 281 w 2197"/>
                  <a:gd name="T7" fmla="*/ 1120 h 3032"/>
                  <a:gd name="T8" fmla="*/ 340 w 2197"/>
                  <a:gd name="T9" fmla="*/ 1390 h 3032"/>
                  <a:gd name="T10" fmla="*/ 449 w 2197"/>
                  <a:gd name="T11" fmla="*/ 1594 h 3032"/>
                  <a:gd name="T12" fmla="*/ 575 w 2197"/>
                  <a:gd name="T13" fmla="*/ 1783 h 3032"/>
                  <a:gd name="T14" fmla="*/ 653 w 2197"/>
                  <a:gd name="T15" fmla="*/ 1996 h 3032"/>
                  <a:gd name="T16" fmla="*/ 700 w 2197"/>
                  <a:gd name="T17" fmla="*/ 2142 h 3032"/>
                  <a:gd name="T18" fmla="*/ 1457 w 2197"/>
                  <a:gd name="T19" fmla="*/ 2178 h 3032"/>
                  <a:gd name="T20" fmla="*/ 1539 w 2197"/>
                  <a:gd name="T21" fmla="*/ 2071 h 3032"/>
                  <a:gd name="T22" fmla="*/ 1581 w 2197"/>
                  <a:gd name="T23" fmla="*/ 1864 h 3032"/>
                  <a:gd name="T24" fmla="*/ 1700 w 2197"/>
                  <a:gd name="T25" fmla="*/ 1666 h 3032"/>
                  <a:gd name="T26" fmla="*/ 1817 w 2197"/>
                  <a:gd name="T27" fmla="*/ 1478 h 3032"/>
                  <a:gd name="T28" fmla="*/ 1902 w 2197"/>
                  <a:gd name="T29" fmla="*/ 1238 h 3032"/>
                  <a:gd name="T30" fmla="*/ 1907 w 2197"/>
                  <a:gd name="T31" fmla="*/ 915 h 3032"/>
                  <a:gd name="T32" fmla="*/ 1769 w 2197"/>
                  <a:gd name="T33" fmla="*/ 606 h 3032"/>
                  <a:gd name="T34" fmla="*/ 1513 w 2197"/>
                  <a:gd name="T35" fmla="*/ 382 h 3032"/>
                  <a:gd name="T36" fmla="*/ 1174 w 2197"/>
                  <a:gd name="T37" fmla="*/ 279 h 3032"/>
                  <a:gd name="T38" fmla="*/ 1362 w 2197"/>
                  <a:gd name="T39" fmla="*/ 32 h 3032"/>
                  <a:gd name="T40" fmla="*/ 1747 w 2197"/>
                  <a:gd name="T41" fmla="*/ 204 h 3032"/>
                  <a:gd name="T42" fmla="*/ 2033 w 2197"/>
                  <a:gd name="T43" fmla="*/ 499 h 3032"/>
                  <a:gd name="T44" fmla="*/ 2182 w 2197"/>
                  <a:gd name="T45" fmla="*/ 883 h 3032"/>
                  <a:gd name="T46" fmla="*/ 2180 w 2197"/>
                  <a:gd name="T47" fmla="*/ 1263 h 3032"/>
                  <a:gd name="T48" fmla="*/ 2095 w 2197"/>
                  <a:gd name="T49" fmla="*/ 1542 h 3032"/>
                  <a:gd name="T50" fmla="*/ 1977 w 2197"/>
                  <a:gd name="T51" fmla="*/ 1752 h 3032"/>
                  <a:gd name="T52" fmla="*/ 1857 w 2197"/>
                  <a:gd name="T53" fmla="*/ 1933 h 3032"/>
                  <a:gd name="T54" fmla="*/ 1816 w 2197"/>
                  <a:gd name="T55" fmla="*/ 2095 h 3032"/>
                  <a:gd name="T56" fmla="*/ 1702 w 2197"/>
                  <a:gd name="T57" fmla="*/ 2328 h 3032"/>
                  <a:gd name="T58" fmla="*/ 1611 w 2197"/>
                  <a:gd name="T59" fmla="*/ 2485 h 3032"/>
                  <a:gd name="T60" fmla="*/ 1603 w 2197"/>
                  <a:gd name="T61" fmla="*/ 2631 h 3032"/>
                  <a:gd name="T62" fmla="*/ 1599 w 2197"/>
                  <a:gd name="T63" fmla="*/ 2699 h 3032"/>
                  <a:gd name="T64" fmla="*/ 1566 w 2197"/>
                  <a:gd name="T65" fmla="*/ 2789 h 3032"/>
                  <a:gd name="T66" fmla="*/ 1452 w 2197"/>
                  <a:gd name="T67" fmla="*/ 2888 h 3032"/>
                  <a:gd name="T68" fmla="*/ 1283 w 2197"/>
                  <a:gd name="T69" fmla="*/ 3010 h 3032"/>
                  <a:gd name="T70" fmla="*/ 965 w 2197"/>
                  <a:gd name="T71" fmla="*/ 3030 h 3032"/>
                  <a:gd name="T72" fmla="*/ 825 w 2197"/>
                  <a:gd name="T73" fmla="*/ 2922 h 3032"/>
                  <a:gd name="T74" fmla="*/ 657 w 2197"/>
                  <a:gd name="T75" fmla="*/ 2823 h 3032"/>
                  <a:gd name="T76" fmla="*/ 602 w 2197"/>
                  <a:gd name="T77" fmla="*/ 2718 h 3032"/>
                  <a:gd name="T78" fmla="*/ 597 w 2197"/>
                  <a:gd name="T79" fmla="*/ 2671 h 3032"/>
                  <a:gd name="T80" fmla="*/ 590 w 2197"/>
                  <a:gd name="T81" fmla="*/ 2546 h 3032"/>
                  <a:gd name="T82" fmla="*/ 582 w 2197"/>
                  <a:gd name="T83" fmla="*/ 2406 h 3032"/>
                  <a:gd name="T84" fmla="*/ 408 w 2197"/>
                  <a:gd name="T85" fmla="*/ 2193 h 3032"/>
                  <a:gd name="T86" fmla="*/ 368 w 2197"/>
                  <a:gd name="T87" fmla="*/ 1991 h 3032"/>
                  <a:gd name="T88" fmla="*/ 268 w 2197"/>
                  <a:gd name="T89" fmla="*/ 1821 h 3032"/>
                  <a:gd name="T90" fmla="*/ 149 w 2197"/>
                  <a:gd name="T91" fmla="*/ 1633 h 3032"/>
                  <a:gd name="T92" fmla="*/ 45 w 2197"/>
                  <a:gd name="T93" fmla="*/ 1384 h 3032"/>
                  <a:gd name="T94" fmla="*/ 0 w 2197"/>
                  <a:gd name="T95" fmla="*/ 1054 h 3032"/>
                  <a:gd name="T96" fmla="*/ 87 w 2197"/>
                  <a:gd name="T97" fmla="*/ 644 h 3032"/>
                  <a:gd name="T98" fmla="*/ 323 w 2197"/>
                  <a:gd name="T99" fmla="*/ 310 h 3032"/>
                  <a:gd name="T100" fmla="*/ 672 w 2197"/>
                  <a:gd name="T101" fmla="*/ 83 h 3032"/>
                  <a:gd name="T102" fmla="*/ 1099 w 2197"/>
                  <a:gd name="T103" fmla="*/ 0 h 30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197" h="3032">
                    <a:moveTo>
                      <a:pt x="1099" y="276"/>
                    </a:moveTo>
                    <a:lnTo>
                      <a:pt x="1024" y="279"/>
                    </a:lnTo>
                    <a:lnTo>
                      <a:pt x="951" y="288"/>
                    </a:lnTo>
                    <a:lnTo>
                      <a:pt x="881" y="304"/>
                    </a:lnTo>
                    <a:lnTo>
                      <a:pt x="813" y="324"/>
                    </a:lnTo>
                    <a:lnTo>
                      <a:pt x="747" y="352"/>
                    </a:lnTo>
                    <a:lnTo>
                      <a:pt x="685" y="383"/>
                    </a:lnTo>
                    <a:lnTo>
                      <a:pt x="626" y="419"/>
                    </a:lnTo>
                    <a:lnTo>
                      <a:pt x="571" y="460"/>
                    </a:lnTo>
                    <a:lnTo>
                      <a:pt x="519" y="505"/>
                    </a:lnTo>
                    <a:lnTo>
                      <a:pt x="471" y="553"/>
                    </a:lnTo>
                    <a:lnTo>
                      <a:pt x="429" y="606"/>
                    </a:lnTo>
                    <a:lnTo>
                      <a:pt x="391" y="662"/>
                    </a:lnTo>
                    <a:lnTo>
                      <a:pt x="358" y="721"/>
                    </a:lnTo>
                    <a:lnTo>
                      <a:pt x="329" y="783"/>
                    </a:lnTo>
                    <a:lnTo>
                      <a:pt x="308" y="848"/>
                    </a:lnTo>
                    <a:lnTo>
                      <a:pt x="292" y="915"/>
                    </a:lnTo>
                    <a:lnTo>
                      <a:pt x="282" y="983"/>
                    </a:lnTo>
                    <a:lnTo>
                      <a:pt x="278" y="1054"/>
                    </a:lnTo>
                    <a:lnTo>
                      <a:pt x="281" y="1120"/>
                    </a:lnTo>
                    <a:lnTo>
                      <a:pt x="286" y="1181"/>
                    </a:lnTo>
                    <a:lnTo>
                      <a:pt x="295" y="1238"/>
                    </a:lnTo>
                    <a:lnTo>
                      <a:pt x="308" y="1292"/>
                    </a:lnTo>
                    <a:lnTo>
                      <a:pt x="323" y="1343"/>
                    </a:lnTo>
                    <a:lnTo>
                      <a:pt x="340" y="1390"/>
                    </a:lnTo>
                    <a:lnTo>
                      <a:pt x="359" y="1435"/>
                    </a:lnTo>
                    <a:lnTo>
                      <a:pt x="380" y="1478"/>
                    </a:lnTo>
                    <a:lnTo>
                      <a:pt x="402" y="1518"/>
                    </a:lnTo>
                    <a:lnTo>
                      <a:pt x="426" y="1557"/>
                    </a:lnTo>
                    <a:lnTo>
                      <a:pt x="449" y="1594"/>
                    </a:lnTo>
                    <a:lnTo>
                      <a:pt x="474" y="1630"/>
                    </a:lnTo>
                    <a:lnTo>
                      <a:pt x="496" y="1665"/>
                    </a:lnTo>
                    <a:lnTo>
                      <a:pt x="523" y="1704"/>
                    </a:lnTo>
                    <a:lnTo>
                      <a:pt x="550" y="1744"/>
                    </a:lnTo>
                    <a:lnTo>
                      <a:pt x="575" y="1783"/>
                    </a:lnTo>
                    <a:lnTo>
                      <a:pt x="597" y="1823"/>
                    </a:lnTo>
                    <a:lnTo>
                      <a:pt x="617" y="1864"/>
                    </a:lnTo>
                    <a:lnTo>
                      <a:pt x="632" y="1906"/>
                    </a:lnTo>
                    <a:lnTo>
                      <a:pt x="645" y="1950"/>
                    </a:lnTo>
                    <a:lnTo>
                      <a:pt x="653" y="1996"/>
                    </a:lnTo>
                    <a:lnTo>
                      <a:pt x="655" y="2044"/>
                    </a:lnTo>
                    <a:lnTo>
                      <a:pt x="658" y="2071"/>
                    </a:lnTo>
                    <a:lnTo>
                      <a:pt x="669" y="2097"/>
                    </a:lnTo>
                    <a:lnTo>
                      <a:pt x="682" y="2121"/>
                    </a:lnTo>
                    <a:lnTo>
                      <a:pt x="700" y="2142"/>
                    </a:lnTo>
                    <a:lnTo>
                      <a:pt x="720" y="2162"/>
                    </a:lnTo>
                    <a:lnTo>
                      <a:pt x="740" y="2178"/>
                    </a:lnTo>
                    <a:lnTo>
                      <a:pt x="759" y="2193"/>
                    </a:lnTo>
                    <a:lnTo>
                      <a:pt x="1438" y="2193"/>
                    </a:lnTo>
                    <a:lnTo>
                      <a:pt x="1457" y="2178"/>
                    </a:lnTo>
                    <a:lnTo>
                      <a:pt x="1478" y="2162"/>
                    </a:lnTo>
                    <a:lnTo>
                      <a:pt x="1498" y="2142"/>
                    </a:lnTo>
                    <a:lnTo>
                      <a:pt x="1515" y="2121"/>
                    </a:lnTo>
                    <a:lnTo>
                      <a:pt x="1529" y="2097"/>
                    </a:lnTo>
                    <a:lnTo>
                      <a:pt x="1539" y="2071"/>
                    </a:lnTo>
                    <a:lnTo>
                      <a:pt x="1542" y="2044"/>
                    </a:lnTo>
                    <a:lnTo>
                      <a:pt x="1545" y="1996"/>
                    </a:lnTo>
                    <a:lnTo>
                      <a:pt x="1553" y="1950"/>
                    </a:lnTo>
                    <a:lnTo>
                      <a:pt x="1565" y="1906"/>
                    </a:lnTo>
                    <a:lnTo>
                      <a:pt x="1581" y="1864"/>
                    </a:lnTo>
                    <a:lnTo>
                      <a:pt x="1600" y="1824"/>
                    </a:lnTo>
                    <a:lnTo>
                      <a:pt x="1623" y="1783"/>
                    </a:lnTo>
                    <a:lnTo>
                      <a:pt x="1647" y="1744"/>
                    </a:lnTo>
                    <a:lnTo>
                      <a:pt x="1673" y="1705"/>
                    </a:lnTo>
                    <a:lnTo>
                      <a:pt x="1700" y="1666"/>
                    </a:lnTo>
                    <a:lnTo>
                      <a:pt x="1724" y="1631"/>
                    </a:lnTo>
                    <a:lnTo>
                      <a:pt x="1748" y="1595"/>
                    </a:lnTo>
                    <a:lnTo>
                      <a:pt x="1772" y="1558"/>
                    </a:lnTo>
                    <a:lnTo>
                      <a:pt x="1796" y="1518"/>
                    </a:lnTo>
                    <a:lnTo>
                      <a:pt x="1817" y="1478"/>
                    </a:lnTo>
                    <a:lnTo>
                      <a:pt x="1839" y="1435"/>
                    </a:lnTo>
                    <a:lnTo>
                      <a:pt x="1858" y="1390"/>
                    </a:lnTo>
                    <a:lnTo>
                      <a:pt x="1875" y="1343"/>
                    </a:lnTo>
                    <a:lnTo>
                      <a:pt x="1890" y="1292"/>
                    </a:lnTo>
                    <a:lnTo>
                      <a:pt x="1902" y="1238"/>
                    </a:lnTo>
                    <a:lnTo>
                      <a:pt x="1911" y="1181"/>
                    </a:lnTo>
                    <a:lnTo>
                      <a:pt x="1917" y="1120"/>
                    </a:lnTo>
                    <a:lnTo>
                      <a:pt x="1919" y="1054"/>
                    </a:lnTo>
                    <a:lnTo>
                      <a:pt x="1916" y="983"/>
                    </a:lnTo>
                    <a:lnTo>
                      <a:pt x="1907" y="915"/>
                    </a:lnTo>
                    <a:lnTo>
                      <a:pt x="1890" y="847"/>
                    </a:lnTo>
                    <a:lnTo>
                      <a:pt x="1868" y="783"/>
                    </a:lnTo>
                    <a:lnTo>
                      <a:pt x="1841" y="721"/>
                    </a:lnTo>
                    <a:lnTo>
                      <a:pt x="1807" y="661"/>
                    </a:lnTo>
                    <a:lnTo>
                      <a:pt x="1769" y="606"/>
                    </a:lnTo>
                    <a:lnTo>
                      <a:pt x="1726" y="553"/>
                    </a:lnTo>
                    <a:lnTo>
                      <a:pt x="1679" y="505"/>
                    </a:lnTo>
                    <a:lnTo>
                      <a:pt x="1628" y="460"/>
                    </a:lnTo>
                    <a:lnTo>
                      <a:pt x="1572" y="418"/>
                    </a:lnTo>
                    <a:lnTo>
                      <a:pt x="1513" y="382"/>
                    </a:lnTo>
                    <a:lnTo>
                      <a:pt x="1451" y="352"/>
                    </a:lnTo>
                    <a:lnTo>
                      <a:pt x="1385" y="324"/>
                    </a:lnTo>
                    <a:lnTo>
                      <a:pt x="1317" y="304"/>
                    </a:lnTo>
                    <a:lnTo>
                      <a:pt x="1246" y="288"/>
                    </a:lnTo>
                    <a:lnTo>
                      <a:pt x="1174" y="279"/>
                    </a:lnTo>
                    <a:lnTo>
                      <a:pt x="1099" y="276"/>
                    </a:lnTo>
                    <a:close/>
                    <a:moveTo>
                      <a:pt x="1099" y="0"/>
                    </a:moveTo>
                    <a:lnTo>
                      <a:pt x="1188" y="3"/>
                    </a:lnTo>
                    <a:lnTo>
                      <a:pt x="1277" y="15"/>
                    </a:lnTo>
                    <a:lnTo>
                      <a:pt x="1362" y="32"/>
                    </a:lnTo>
                    <a:lnTo>
                      <a:pt x="1446" y="54"/>
                    </a:lnTo>
                    <a:lnTo>
                      <a:pt x="1525" y="83"/>
                    </a:lnTo>
                    <a:lnTo>
                      <a:pt x="1603" y="118"/>
                    </a:lnTo>
                    <a:lnTo>
                      <a:pt x="1676" y="159"/>
                    </a:lnTo>
                    <a:lnTo>
                      <a:pt x="1747" y="204"/>
                    </a:lnTo>
                    <a:lnTo>
                      <a:pt x="1813" y="255"/>
                    </a:lnTo>
                    <a:lnTo>
                      <a:pt x="1875" y="310"/>
                    </a:lnTo>
                    <a:lnTo>
                      <a:pt x="1932" y="368"/>
                    </a:lnTo>
                    <a:lnTo>
                      <a:pt x="1985" y="433"/>
                    </a:lnTo>
                    <a:lnTo>
                      <a:pt x="2033" y="499"/>
                    </a:lnTo>
                    <a:lnTo>
                      <a:pt x="2075" y="570"/>
                    </a:lnTo>
                    <a:lnTo>
                      <a:pt x="2111" y="644"/>
                    </a:lnTo>
                    <a:lnTo>
                      <a:pt x="2140" y="722"/>
                    </a:lnTo>
                    <a:lnTo>
                      <a:pt x="2165" y="801"/>
                    </a:lnTo>
                    <a:lnTo>
                      <a:pt x="2182" y="883"/>
                    </a:lnTo>
                    <a:lnTo>
                      <a:pt x="2194" y="968"/>
                    </a:lnTo>
                    <a:lnTo>
                      <a:pt x="2197" y="1054"/>
                    </a:lnTo>
                    <a:lnTo>
                      <a:pt x="2195" y="1128"/>
                    </a:lnTo>
                    <a:lnTo>
                      <a:pt x="2189" y="1197"/>
                    </a:lnTo>
                    <a:lnTo>
                      <a:pt x="2180" y="1263"/>
                    </a:lnTo>
                    <a:lnTo>
                      <a:pt x="2168" y="1326"/>
                    </a:lnTo>
                    <a:lnTo>
                      <a:pt x="2153" y="1384"/>
                    </a:lnTo>
                    <a:lnTo>
                      <a:pt x="2136" y="1440"/>
                    </a:lnTo>
                    <a:lnTo>
                      <a:pt x="2116" y="1493"/>
                    </a:lnTo>
                    <a:lnTo>
                      <a:pt x="2095" y="1542"/>
                    </a:lnTo>
                    <a:lnTo>
                      <a:pt x="2072" y="1588"/>
                    </a:lnTo>
                    <a:lnTo>
                      <a:pt x="2050" y="1632"/>
                    </a:lnTo>
                    <a:lnTo>
                      <a:pt x="2025" y="1675"/>
                    </a:lnTo>
                    <a:lnTo>
                      <a:pt x="2001" y="1714"/>
                    </a:lnTo>
                    <a:lnTo>
                      <a:pt x="1977" y="1752"/>
                    </a:lnTo>
                    <a:lnTo>
                      <a:pt x="1953" y="1787"/>
                    </a:lnTo>
                    <a:lnTo>
                      <a:pt x="1929" y="1820"/>
                    </a:lnTo>
                    <a:lnTo>
                      <a:pt x="1902" y="1862"/>
                    </a:lnTo>
                    <a:lnTo>
                      <a:pt x="1877" y="1899"/>
                    </a:lnTo>
                    <a:lnTo>
                      <a:pt x="1857" y="1933"/>
                    </a:lnTo>
                    <a:lnTo>
                      <a:pt x="1841" y="1963"/>
                    </a:lnTo>
                    <a:lnTo>
                      <a:pt x="1830" y="1991"/>
                    </a:lnTo>
                    <a:lnTo>
                      <a:pt x="1822" y="2019"/>
                    </a:lnTo>
                    <a:lnTo>
                      <a:pt x="1819" y="2044"/>
                    </a:lnTo>
                    <a:lnTo>
                      <a:pt x="1816" y="2095"/>
                    </a:lnTo>
                    <a:lnTo>
                      <a:pt x="1806" y="2145"/>
                    </a:lnTo>
                    <a:lnTo>
                      <a:pt x="1790" y="2193"/>
                    </a:lnTo>
                    <a:lnTo>
                      <a:pt x="1766" y="2240"/>
                    </a:lnTo>
                    <a:lnTo>
                      <a:pt x="1738" y="2285"/>
                    </a:lnTo>
                    <a:lnTo>
                      <a:pt x="1702" y="2328"/>
                    </a:lnTo>
                    <a:lnTo>
                      <a:pt x="1662" y="2369"/>
                    </a:lnTo>
                    <a:lnTo>
                      <a:pt x="1615" y="2406"/>
                    </a:lnTo>
                    <a:lnTo>
                      <a:pt x="1614" y="2429"/>
                    </a:lnTo>
                    <a:lnTo>
                      <a:pt x="1613" y="2456"/>
                    </a:lnTo>
                    <a:lnTo>
                      <a:pt x="1611" y="2485"/>
                    </a:lnTo>
                    <a:lnTo>
                      <a:pt x="1609" y="2515"/>
                    </a:lnTo>
                    <a:lnTo>
                      <a:pt x="1607" y="2546"/>
                    </a:lnTo>
                    <a:lnTo>
                      <a:pt x="1606" y="2576"/>
                    </a:lnTo>
                    <a:lnTo>
                      <a:pt x="1604" y="2605"/>
                    </a:lnTo>
                    <a:lnTo>
                      <a:pt x="1603" y="2631"/>
                    </a:lnTo>
                    <a:lnTo>
                      <a:pt x="1601" y="2653"/>
                    </a:lnTo>
                    <a:lnTo>
                      <a:pt x="1600" y="2671"/>
                    </a:lnTo>
                    <a:lnTo>
                      <a:pt x="1600" y="2682"/>
                    </a:lnTo>
                    <a:lnTo>
                      <a:pt x="1599" y="2685"/>
                    </a:lnTo>
                    <a:lnTo>
                      <a:pt x="1599" y="2699"/>
                    </a:lnTo>
                    <a:lnTo>
                      <a:pt x="1597" y="2715"/>
                    </a:lnTo>
                    <a:lnTo>
                      <a:pt x="1592" y="2732"/>
                    </a:lnTo>
                    <a:lnTo>
                      <a:pt x="1587" y="2750"/>
                    </a:lnTo>
                    <a:lnTo>
                      <a:pt x="1578" y="2770"/>
                    </a:lnTo>
                    <a:lnTo>
                      <a:pt x="1566" y="2789"/>
                    </a:lnTo>
                    <a:lnTo>
                      <a:pt x="1552" y="2809"/>
                    </a:lnTo>
                    <a:lnTo>
                      <a:pt x="1533" y="2831"/>
                    </a:lnTo>
                    <a:lnTo>
                      <a:pt x="1511" y="2850"/>
                    </a:lnTo>
                    <a:lnTo>
                      <a:pt x="1483" y="2870"/>
                    </a:lnTo>
                    <a:lnTo>
                      <a:pt x="1452" y="2888"/>
                    </a:lnTo>
                    <a:lnTo>
                      <a:pt x="1415" y="2906"/>
                    </a:lnTo>
                    <a:lnTo>
                      <a:pt x="1372" y="2922"/>
                    </a:lnTo>
                    <a:lnTo>
                      <a:pt x="1347" y="2953"/>
                    </a:lnTo>
                    <a:lnTo>
                      <a:pt x="1317" y="2983"/>
                    </a:lnTo>
                    <a:lnTo>
                      <a:pt x="1283" y="3010"/>
                    </a:lnTo>
                    <a:lnTo>
                      <a:pt x="1259" y="3022"/>
                    </a:lnTo>
                    <a:lnTo>
                      <a:pt x="1233" y="3030"/>
                    </a:lnTo>
                    <a:lnTo>
                      <a:pt x="1205" y="3032"/>
                    </a:lnTo>
                    <a:lnTo>
                      <a:pt x="992" y="3032"/>
                    </a:lnTo>
                    <a:lnTo>
                      <a:pt x="965" y="3030"/>
                    </a:lnTo>
                    <a:lnTo>
                      <a:pt x="939" y="3022"/>
                    </a:lnTo>
                    <a:lnTo>
                      <a:pt x="915" y="3010"/>
                    </a:lnTo>
                    <a:lnTo>
                      <a:pt x="881" y="2983"/>
                    </a:lnTo>
                    <a:lnTo>
                      <a:pt x="850" y="2953"/>
                    </a:lnTo>
                    <a:lnTo>
                      <a:pt x="825" y="2922"/>
                    </a:lnTo>
                    <a:lnTo>
                      <a:pt x="780" y="2904"/>
                    </a:lnTo>
                    <a:lnTo>
                      <a:pt x="741" y="2886"/>
                    </a:lnTo>
                    <a:lnTo>
                      <a:pt x="707" y="2866"/>
                    </a:lnTo>
                    <a:lnTo>
                      <a:pt x="680" y="2844"/>
                    </a:lnTo>
                    <a:lnTo>
                      <a:pt x="657" y="2823"/>
                    </a:lnTo>
                    <a:lnTo>
                      <a:pt x="639" y="2800"/>
                    </a:lnTo>
                    <a:lnTo>
                      <a:pt x="626" y="2779"/>
                    </a:lnTo>
                    <a:lnTo>
                      <a:pt x="614" y="2757"/>
                    </a:lnTo>
                    <a:lnTo>
                      <a:pt x="607" y="2737"/>
                    </a:lnTo>
                    <a:lnTo>
                      <a:pt x="602" y="2718"/>
                    </a:lnTo>
                    <a:lnTo>
                      <a:pt x="599" y="2701"/>
                    </a:lnTo>
                    <a:lnTo>
                      <a:pt x="598" y="2685"/>
                    </a:lnTo>
                    <a:lnTo>
                      <a:pt x="598" y="2685"/>
                    </a:lnTo>
                    <a:lnTo>
                      <a:pt x="598" y="2682"/>
                    </a:lnTo>
                    <a:lnTo>
                      <a:pt x="597" y="2671"/>
                    </a:lnTo>
                    <a:lnTo>
                      <a:pt x="596" y="2653"/>
                    </a:lnTo>
                    <a:lnTo>
                      <a:pt x="595" y="2631"/>
                    </a:lnTo>
                    <a:lnTo>
                      <a:pt x="594" y="2605"/>
                    </a:lnTo>
                    <a:lnTo>
                      <a:pt x="592" y="2576"/>
                    </a:lnTo>
                    <a:lnTo>
                      <a:pt x="590" y="2546"/>
                    </a:lnTo>
                    <a:lnTo>
                      <a:pt x="588" y="2515"/>
                    </a:lnTo>
                    <a:lnTo>
                      <a:pt x="587" y="2485"/>
                    </a:lnTo>
                    <a:lnTo>
                      <a:pt x="585" y="2456"/>
                    </a:lnTo>
                    <a:lnTo>
                      <a:pt x="584" y="2429"/>
                    </a:lnTo>
                    <a:lnTo>
                      <a:pt x="582" y="2406"/>
                    </a:lnTo>
                    <a:lnTo>
                      <a:pt x="536" y="2369"/>
                    </a:lnTo>
                    <a:lnTo>
                      <a:pt x="495" y="2328"/>
                    </a:lnTo>
                    <a:lnTo>
                      <a:pt x="460" y="2285"/>
                    </a:lnTo>
                    <a:lnTo>
                      <a:pt x="432" y="2240"/>
                    </a:lnTo>
                    <a:lnTo>
                      <a:pt x="408" y="2193"/>
                    </a:lnTo>
                    <a:lnTo>
                      <a:pt x="392" y="2145"/>
                    </a:lnTo>
                    <a:lnTo>
                      <a:pt x="382" y="2095"/>
                    </a:lnTo>
                    <a:lnTo>
                      <a:pt x="378" y="2044"/>
                    </a:lnTo>
                    <a:lnTo>
                      <a:pt x="376" y="2019"/>
                    </a:lnTo>
                    <a:lnTo>
                      <a:pt x="368" y="1991"/>
                    </a:lnTo>
                    <a:lnTo>
                      <a:pt x="357" y="1963"/>
                    </a:lnTo>
                    <a:lnTo>
                      <a:pt x="341" y="1933"/>
                    </a:lnTo>
                    <a:lnTo>
                      <a:pt x="320" y="1899"/>
                    </a:lnTo>
                    <a:lnTo>
                      <a:pt x="297" y="1862"/>
                    </a:lnTo>
                    <a:lnTo>
                      <a:pt x="268" y="1821"/>
                    </a:lnTo>
                    <a:lnTo>
                      <a:pt x="245" y="1788"/>
                    </a:lnTo>
                    <a:lnTo>
                      <a:pt x="222" y="1752"/>
                    </a:lnTo>
                    <a:lnTo>
                      <a:pt x="197" y="1714"/>
                    </a:lnTo>
                    <a:lnTo>
                      <a:pt x="173" y="1675"/>
                    </a:lnTo>
                    <a:lnTo>
                      <a:pt x="149" y="1633"/>
                    </a:lnTo>
                    <a:lnTo>
                      <a:pt x="125" y="1588"/>
                    </a:lnTo>
                    <a:lnTo>
                      <a:pt x="102" y="1542"/>
                    </a:lnTo>
                    <a:lnTo>
                      <a:pt x="82" y="1493"/>
                    </a:lnTo>
                    <a:lnTo>
                      <a:pt x="62" y="1440"/>
                    </a:lnTo>
                    <a:lnTo>
                      <a:pt x="45" y="1384"/>
                    </a:lnTo>
                    <a:lnTo>
                      <a:pt x="30" y="1326"/>
                    </a:lnTo>
                    <a:lnTo>
                      <a:pt x="17" y="1263"/>
                    </a:lnTo>
                    <a:lnTo>
                      <a:pt x="8" y="1197"/>
                    </a:lnTo>
                    <a:lnTo>
                      <a:pt x="3" y="1128"/>
                    </a:lnTo>
                    <a:lnTo>
                      <a:pt x="0" y="1054"/>
                    </a:lnTo>
                    <a:lnTo>
                      <a:pt x="4" y="968"/>
                    </a:lnTo>
                    <a:lnTo>
                      <a:pt x="15" y="883"/>
                    </a:lnTo>
                    <a:lnTo>
                      <a:pt x="32" y="801"/>
                    </a:lnTo>
                    <a:lnTo>
                      <a:pt x="57" y="722"/>
                    </a:lnTo>
                    <a:lnTo>
                      <a:pt x="87" y="644"/>
                    </a:lnTo>
                    <a:lnTo>
                      <a:pt x="123" y="570"/>
                    </a:lnTo>
                    <a:lnTo>
                      <a:pt x="165" y="499"/>
                    </a:lnTo>
                    <a:lnTo>
                      <a:pt x="213" y="433"/>
                    </a:lnTo>
                    <a:lnTo>
                      <a:pt x="266" y="368"/>
                    </a:lnTo>
                    <a:lnTo>
                      <a:pt x="323" y="310"/>
                    </a:lnTo>
                    <a:lnTo>
                      <a:pt x="385" y="255"/>
                    </a:lnTo>
                    <a:lnTo>
                      <a:pt x="451" y="204"/>
                    </a:lnTo>
                    <a:lnTo>
                      <a:pt x="521" y="159"/>
                    </a:lnTo>
                    <a:lnTo>
                      <a:pt x="595" y="118"/>
                    </a:lnTo>
                    <a:lnTo>
                      <a:pt x="672" y="83"/>
                    </a:lnTo>
                    <a:lnTo>
                      <a:pt x="753" y="54"/>
                    </a:lnTo>
                    <a:lnTo>
                      <a:pt x="836" y="32"/>
                    </a:lnTo>
                    <a:lnTo>
                      <a:pt x="921" y="15"/>
                    </a:lnTo>
                    <a:lnTo>
                      <a:pt x="1009" y="3"/>
                    </a:lnTo>
                    <a:lnTo>
                      <a:pt x="109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C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Freeform 34"/>
              <p:cNvSpPr>
                <a:spLocks/>
              </p:cNvSpPr>
              <p:nvPr/>
            </p:nvSpPr>
            <p:spPr bwMode="auto">
              <a:xfrm>
                <a:off x="2525713" y="1574800"/>
                <a:ext cx="31750" cy="79375"/>
              </a:xfrm>
              <a:custGeom>
                <a:avLst/>
                <a:gdLst>
                  <a:gd name="T0" fmla="*/ 69 w 138"/>
                  <a:gd name="T1" fmla="*/ 0 h 344"/>
                  <a:gd name="T2" fmla="*/ 69 w 138"/>
                  <a:gd name="T3" fmla="*/ 0 h 344"/>
                  <a:gd name="T4" fmla="*/ 87 w 138"/>
                  <a:gd name="T5" fmla="*/ 3 h 344"/>
                  <a:gd name="T6" fmla="*/ 104 w 138"/>
                  <a:gd name="T7" fmla="*/ 9 h 344"/>
                  <a:gd name="T8" fmla="*/ 118 w 138"/>
                  <a:gd name="T9" fmla="*/ 21 h 344"/>
                  <a:gd name="T10" fmla="*/ 129 w 138"/>
                  <a:gd name="T11" fmla="*/ 34 h 344"/>
                  <a:gd name="T12" fmla="*/ 136 w 138"/>
                  <a:gd name="T13" fmla="*/ 51 h 344"/>
                  <a:gd name="T14" fmla="*/ 138 w 138"/>
                  <a:gd name="T15" fmla="*/ 69 h 344"/>
                  <a:gd name="T16" fmla="*/ 138 w 138"/>
                  <a:gd name="T17" fmla="*/ 275 h 344"/>
                  <a:gd name="T18" fmla="*/ 136 w 138"/>
                  <a:gd name="T19" fmla="*/ 294 h 344"/>
                  <a:gd name="T20" fmla="*/ 129 w 138"/>
                  <a:gd name="T21" fmla="*/ 310 h 344"/>
                  <a:gd name="T22" fmla="*/ 118 w 138"/>
                  <a:gd name="T23" fmla="*/ 325 h 344"/>
                  <a:gd name="T24" fmla="*/ 104 w 138"/>
                  <a:gd name="T25" fmla="*/ 335 h 344"/>
                  <a:gd name="T26" fmla="*/ 87 w 138"/>
                  <a:gd name="T27" fmla="*/ 342 h 344"/>
                  <a:gd name="T28" fmla="*/ 69 w 138"/>
                  <a:gd name="T29" fmla="*/ 344 h 344"/>
                  <a:gd name="T30" fmla="*/ 51 w 138"/>
                  <a:gd name="T31" fmla="*/ 342 h 344"/>
                  <a:gd name="T32" fmla="*/ 34 w 138"/>
                  <a:gd name="T33" fmla="*/ 335 h 344"/>
                  <a:gd name="T34" fmla="*/ 20 w 138"/>
                  <a:gd name="T35" fmla="*/ 325 h 344"/>
                  <a:gd name="T36" fmla="*/ 9 w 138"/>
                  <a:gd name="T37" fmla="*/ 310 h 344"/>
                  <a:gd name="T38" fmla="*/ 2 w 138"/>
                  <a:gd name="T39" fmla="*/ 294 h 344"/>
                  <a:gd name="T40" fmla="*/ 0 w 138"/>
                  <a:gd name="T41" fmla="*/ 275 h 344"/>
                  <a:gd name="T42" fmla="*/ 0 w 138"/>
                  <a:gd name="T43" fmla="*/ 69 h 344"/>
                  <a:gd name="T44" fmla="*/ 2 w 138"/>
                  <a:gd name="T45" fmla="*/ 51 h 344"/>
                  <a:gd name="T46" fmla="*/ 9 w 138"/>
                  <a:gd name="T47" fmla="*/ 34 h 344"/>
                  <a:gd name="T48" fmla="*/ 20 w 138"/>
                  <a:gd name="T49" fmla="*/ 21 h 344"/>
                  <a:gd name="T50" fmla="*/ 34 w 138"/>
                  <a:gd name="T51" fmla="*/ 9 h 344"/>
                  <a:gd name="T52" fmla="*/ 51 w 138"/>
                  <a:gd name="T53" fmla="*/ 3 h 344"/>
                  <a:gd name="T54" fmla="*/ 69 w 138"/>
                  <a:gd name="T55" fmla="*/ 0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38" h="344">
                    <a:moveTo>
                      <a:pt x="69" y="0"/>
                    </a:moveTo>
                    <a:lnTo>
                      <a:pt x="69" y="0"/>
                    </a:lnTo>
                    <a:lnTo>
                      <a:pt x="87" y="3"/>
                    </a:lnTo>
                    <a:lnTo>
                      <a:pt x="104" y="9"/>
                    </a:lnTo>
                    <a:lnTo>
                      <a:pt x="118" y="21"/>
                    </a:lnTo>
                    <a:lnTo>
                      <a:pt x="129" y="34"/>
                    </a:lnTo>
                    <a:lnTo>
                      <a:pt x="136" y="51"/>
                    </a:lnTo>
                    <a:lnTo>
                      <a:pt x="138" y="69"/>
                    </a:lnTo>
                    <a:lnTo>
                      <a:pt x="138" y="275"/>
                    </a:lnTo>
                    <a:lnTo>
                      <a:pt x="136" y="294"/>
                    </a:lnTo>
                    <a:lnTo>
                      <a:pt x="129" y="310"/>
                    </a:lnTo>
                    <a:lnTo>
                      <a:pt x="118" y="325"/>
                    </a:lnTo>
                    <a:lnTo>
                      <a:pt x="104" y="335"/>
                    </a:lnTo>
                    <a:lnTo>
                      <a:pt x="87" y="342"/>
                    </a:lnTo>
                    <a:lnTo>
                      <a:pt x="69" y="344"/>
                    </a:lnTo>
                    <a:lnTo>
                      <a:pt x="51" y="342"/>
                    </a:lnTo>
                    <a:lnTo>
                      <a:pt x="34" y="335"/>
                    </a:lnTo>
                    <a:lnTo>
                      <a:pt x="20" y="325"/>
                    </a:lnTo>
                    <a:lnTo>
                      <a:pt x="9" y="310"/>
                    </a:lnTo>
                    <a:lnTo>
                      <a:pt x="2" y="294"/>
                    </a:lnTo>
                    <a:lnTo>
                      <a:pt x="0" y="275"/>
                    </a:lnTo>
                    <a:lnTo>
                      <a:pt x="0" y="69"/>
                    </a:lnTo>
                    <a:lnTo>
                      <a:pt x="2" y="51"/>
                    </a:lnTo>
                    <a:lnTo>
                      <a:pt x="9" y="34"/>
                    </a:lnTo>
                    <a:lnTo>
                      <a:pt x="20" y="21"/>
                    </a:lnTo>
                    <a:lnTo>
                      <a:pt x="34" y="9"/>
                    </a:lnTo>
                    <a:lnTo>
                      <a:pt x="51" y="3"/>
                    </a:lnTo>
                    <a:lnTo>
                      <a:pt x="6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C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Freeform 35"/>
              <p:cNvSpPr>
                <a:spLocks/>
              </p:cNvSpPr>
              <p:nvPr/>
            </p:nvSpPr>
            <p:spPr bwMode="auto">
              <a:xfrm>
                <a:off x="2349500" y="1622425"/>
                <a:ext cx="53975" cy="71437"/>
              </a:xfrm>
              <a:custGeom>
                <a:avLst/>
                <a:gdLst>
                  <a:gd name="T0" fmla="*/ 69 w 243"/>
                  <a:gd name="T1" fmla="*/ 0 h 317"/>
                  <a:gd name="T2" fmla="*/ 87 w 243"/>
                  <a:gd name="T3" fmla="*/ 2 h 317"/>
                  <a:gd name="T4" fmla="*/ 103 w 243"/>
                  <a:gd name="T5" fmla="*/ 9 h 317"/>
                  <a:gd name="T6" fmla="*/ 118 w 243"/>
                  <a:gd name="T7" fmla="*/ 20 h 317"/>
                  <a:gd name="T8" fmla="*/ 129 w 243"/>
                  <a:gd name="T9" fmla="*/ 34 h 317"/>
                  <a:gd name="T10" fmla="*/ 233 w 243"/>
                  <a:gd name="T11" fmla="*/ 214 h 317"/>
                  <a:gd name="T12" fmla="*/ 240 w 243"/>
                  <a:gd name="T13" fmla="*/ 230 h 317"/>
                  <a:gd name="T14" fmla="*/ 243 w 243"/>
                  <a:gd name="T15" fmla="*/ 248 h 317"/>
                  <a:gd name="T16" fmla="*/ 240 w 243"/>
                  <a:gd name="T17" fmla="*/ 265 h 317"/>
                  <a:gd name="T18" fmla="*/ 233 w 243"/>
                  <a:gd name="T19" fmla="*/ 282 h 317"/>
                  <a:gd name="T20" fmla="*/ 223 w 243"/>
                  <a:gd name="T21" fmla="*/ 297 h 317"/>
                  <a:gd name="T22" fmla="*/ 209 w 243"/>
                  <a:gd name="T23" fmla="*/ 308 h 317"/>
                  <a:gd name="T24" fmla="*/ 191 w 243"/>
                  <a:gd name="T25" fmla="*/ 315 h 317"/>
                  <a:gd name="T26" fmla="*/ 173 w 243"/>
                  <a:gd name="T27" fmla="*/ 317 h 317"/>
                  <a:gd name="T28" fmla="*/ 155 w 243"/>
                  <a:gd name="T29" fmla="*/ 315 h 317"/>
                  <a:gd name="T30" fmla="*/ 139 w 243"/>
                  <a:gd name="T31" fmla="*/ 308 h 317"/>
                  <a:gd name="T32" fmla="*/ 125 w 243"/>
                  <a:gd name="T33" fmla="*/ 297 h 317"/>
                  <a:gd name="T34" fmla="*/ 113 w 243"/>
                  <a:gd name="T35" fmla="*/ 282 h 317"/>
                  <a:gd name="T36" fmla="*/ 9 w 243"/>
                  <a:gd name="T37" fmla="*/ 103 h 317"/>
                  <a:gd name="T38" fmla="*/ 2 w 243"/>
                  <a:gd name="T39" fmla="*/ 86 h 317"/>
                  <a:gd name="T40" fmla="*/ 0 w 243"/>
                  <a:gd name="T41" fmla="*/ 68 h 317"/>
                  <a:gd name="T42" fmla="*/ 2 w 243"/>
                  <a:gd name="T43" fmla="*/ 51 h 317"/>
                  <a:gd name="T44" fmla="*/ 9 w 243"/>
                  <a:gd name="T45" fmla="*/ 34 h 317"/>
                  <a:gd name="T46" fmla="*/ 20 w 243"/>
                  <a:gd name="T47" fmla="*/ 21 h 317"/>
                  <a:gd name="T48" fmla="*/ 34 w 243"/>
                  <a:gd name="T49" fmla="*/ 10 h 317"/>
                  <a:gd name="T50" fmla="*/ 52 w 243"/>
                  <a:gd name="T51" fmla="*/ 2 h 317"/>
                  <a:gd name="T52" fmla="*/ 69 w 243"/>
                  <a:gd name="T53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43" h="317">
                    <a:moveTo>
                      <a:pt x="69" y="0"/>
                    </a:moveTo>
                    <a:lnTo>
                      <a:pt x="87" y="2"/>
                    </a:lnTo>
                    <a:lnTo>
                      <a:pt x="103" y="9"/>
                    </a:lnTo>
                    <a:lnTo>
                      <a:pt x="118" y="20"/>
                    </a:lnTo>
                    <a:lnTo>
                      <a:pt x="129" y="34"/>
                    </a:lnTo>
                    <a:lnTo>
                      <a:pt x="233" y="214"/>
                    </a:lnTo>
                    <a:lnTo>
                      <a:pt x="240" y="230"/>
                    </a:lnTo>
                    <a:lnTo>
                      <a:pt x="243" y="248"/>
                    </a:lnTo>
                    <a:lnTo>
                      <a:pt x="240" y="265"/>
                    </a:lnTo>
                    <a:lnTo>
                      <a:pt x="233" y="282"/>
                    </a:lnTo>
                    <a:lnTo>
                      <a:pt x="223" y="297"/>
                    </a:lnTo>
                    <a:lnTo>
                      <a:pt x="209" y="308"/>
                    </a:lnTo>
                    <a:lnTo>
                      <a:pt x="191" y="315"/>
                    </a:lnTo>
                    <a:lnTo>
                      <a:pt x="173" y="317"/>
                    </a:lnTo>
                    <a:lnTo>
                      <a:pt x="155" y="315"/>
                    </a:lnTo>
                    <a:lnTo>
                      <a:pt x="139" y="308"/>
                    </a:lnTo>
                    <a:lnTo>
                      <a:pt x="125" y="297"/>
                    </a:lnTo>
                    <a:lnTo>
                      <a:pt x="113" y="282"/>
                    </a:lnTo>
                    <a:lnTo>
                      <a:pt x="9" y="103"/>
                    </a:lnTo>
                    <a:lnTo>
                      <a:pt x="2" y="86"/>
                    </a:lnTo>
                    <a:lnTo>
                      <a:pt x="0" y="68"/>
                    </a:lnTo>
                    <a:lnTo>
                      <a:pt x="2" y="51"/>
                    </a:lnTo>
                    <a:lnTo>
                      <a:pt x="9" y="34"/>
                    </a:lnTo>
                    <a:lnTo>
                      <a:pt x="20" y="21"/>
                    </a:lnTo>
                    <a:lnTo>
                      <a:pt x="34" y="10"/>
                    </a:lnTo>
                    <a:lnTo>
                      <a:pt x="52" y="2"/>
                    </a:lnTo>
                    <a:lnTo>
                      <a:pt x="6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C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Freeform 36"/>
              <p:cNvSpPr>
                <a:spLocks/>
              </p:cNvSpPr>
              <p:nvPr/>
            </p:nvSpPr>
            <p:spPr bwMode="auto">
              <a:xfrm>
                <a:off x="2219325" y="1751013"/>
                <a:ext cx="71438" cy="55562"/>
              </a:xfrm>
              <a:custGeom>
                <a:avLst/>
                <a:gdLst>
                  <a:gd name="T0" fmla="*/ 69 w 319"/>
                  <a:gd name="T1" fmla="*/ 0 h 241"/>
                  <a:gd name="T2" fmla="*/ 86 w 319"/>
                  <a:gd name="T3" fmla="*/ 3 h 241"/>
                  <a:gd name="T4" fmla="*/ 104 w 319"/>
                  <a:gd name="T5" fmla="*/ 9 h 241"/>
                  <a:gd name="T6" fmla="*/ 285 w 319"/>
                  <a:gd name="T7" fmla="*/ 112 h 241"/>
                  <a:gd name="T8" fmla="*/ 299 w 319"/>
                  <a:gd name="T9" fmla="*/ 124 h 241"/>
                  <a:gd name="T10" fmla="*/ 310 w 319"/>
                  <a:gd name="T11" fmla="*/ 138 h 241"/>
                  <a:gd name="T12" fmla="*/ 316 w 319"/>
                  <a:gd name="T13" fmla="*/ 155 h 241"/>
                  <a:gd name="T14" fmla="*/ 319 w 319"/>
                  <a:gd name="T15" fmla="*/ 172 h 241"/>
                  <a:gd name="T16" fmla="*/ 316 w 319"/>
                  <a:gd name="T17" fmla="*/ 190 h 241"/>
                  <a:gd name="T18" fmla="*/ 310 w 319"/>
                  <a:gd name="T19" fmla="*/ 206 h 241"/>
                  <a:gd name="T20" fmla="*/ 298 w 319"/>
                  <a:gd name="T21" fmla="*/ 221 h 241"/>
                  <a:gd name="T22" fmla="*/ 283 w 319"/>
                  <a:gd name="T23" fmla="*/ 232 h 241"/>
                  <a:gd name="T24" fmla="*/ 266 w 319"/>
                  <a:gd name="T25" fmla="*/ 239 h 241"/>
                  <a:gd name="T26" fmla="*/ 249 w 319"/>
                  <a:gd name="T27" fmla="*/ 241 h 241"/>
                  <a:gd name="T28" fmla="*/ 231 w 319"/>
                  <a:gd name="T29" fmla="*/ 239 h 241"/>
                  <a:gd name="T30" fmla="*/ 214 w 319"/>
                  <a:gd name="T31" fmla="*/ 231 h 241"/>
                  <a:gd name="T32" fmla="*/ 34 w 319"/>
                  <a:gd name="T33" fmla="*/ 129 h 241"/>
                  <a:gd name="T34" fmla="*/ 19 w 319"/>
                  <a:gd name="T35" fmla="*/ 118 h 241"/>
                  <a:gd name="T36" fmla="*/ 9 w 319"/>
                  <a:gd name="T37" fmla="*/ 103 h 241"/>
                  <a:gd name="T38" fmla="*/ 2 w 319"/>
                  <a:gd name="T39" fmla="*/ 87 h 241"/>
                  <a:gd name="T40" fmla="*/ 0 w 319"/>
                  <a:gd name="T41" fmla="*/ 69 h 241"/>
                  <a:gd name="T42" fmla="*/ 2 w 319"/>
                  <a:gd name="T43" fmla="*/ 51 h 241"/>
                  <a:gd name="T44" fmla="*/ 9 w 319"/>
                  <a:gd name="T45" fmla="*/ 34 h 241"/>
                  <a:gd name="T46" fmla="*/ 20 w 319"/>
                  <a:gd name="T47" fmla="*/ 20 h 241"/>
                  <a:gd name="T48" fmla="*/ 35 w 319"/>
                  <a:gd name="T49" fmla="*/ 9 h 241"/>
                  <a:gd name="T50" fmla="*/ 51 w 319"/>
                  <a:gd name="T51" fmla="*/ 3 h 241"/>
                  <a:gd name="T52" fmla="*/ 69 w 319"/>
                  <a:gd name="T53" fmla="*/ 0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19" h="241">
                    <a:moveTo>
                      <a:pt x="69" y="0"/>
                    </a:moveTo>
                    <a:lnTo>
                      <a:pt x="86" y="3"/>
                    </a:lnTo>
                    <a:lnTo>
                      <a:pt x="104" y="9"/>
                    </a:lnTo>
                    <a:lnTo>
                      <a:pt x="285" y="112"/>
                    </a:lnTo>
                    <a:lnTo>
                      <a:pt x="299" y="124"/>
                    </a:lnTo>
                    <a:lnTo>
                      <a:pt x="310" y="138"/>
                    </a:lnTo>
                    <a:lnTo>
                      <a:pt x="316" y="155"/>
                    </a:lnTo>
                    <a:lnTo>
                      <a:pt x="319" y="172"/>
                    </a:lnTo>
                    <a:lnTo>
                      <a:pt x="316" y="190"/>
                    </a:lnTo>
                    <a:lnTo>
                      <a:pt x="310" y="206"/>
                    </a:lnTo>
                    <a:lnTo>
                      <a:pt x="298" y="221"/>
                    </a:lnTo>
                    <a:lnTo>
                      <a:pt x="283" y="232"/>
                    </a:lnTo>
                    <a:lnTo>
                      <a:pt x="266" y="239"/>
                    </a:lnTo>
                    <a:lnTo>
                      <a:pt x="249" y="241"/>
                    </a:lnTo>
                    <a:lnTo>
                      <a:pt x="231" y="239"/>
                    </a:lnTo>
                    <a:lnTo>
                      <a:pt x="214" y="231"/>
                    </a:lnTo>
                    <a:lnTo>
                      <a:pt x="34" y="129"/>
                    </a:lnTo>
                    <a:lnTo>
                      <a:pt x="19" y="118"/>
                    </a:lnTo>
                    <a:lnTo>
                      <a:pt x="9" y="103"/>
                    </a:lnTo>
                    <a:lnTo>
                      <a:pt x="2" y="87"/>
                    </a:lnTo>
                    <a:lnTo>
                      <a:pt x="0" y="69"/>
                    </a:lnTo>
                    <a:lnTo>
                      <a:pt x="2" y="51"/>
                    </a:lnTo>
                    <a:lnTo>
                      <a:pt x="9" y="34"/>
                    </a:lnTo>
                    <a:lnTo>
                      <a:pt x="20" y="20"/>
                    </a:lnTo>
                    <a:lnTo>
                      <a:pt x="35" y="9"/>
                    </a:lnTo>
                    <a:lnTo>
                      <a:pt x="51" y="3"/>
                    </a:lnTo>
                    <a:lnTo>
                      <a:pt x="6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C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Freeform 37"/>
              <p:cNvSpPr>
                <a:spLocks/>
              </p:cNvSpPr>
              <p:nvPr/>
            </p:nvSpPr>
            <p:spPr bwMode="auto">
              <a:xfrm>
                <a:off x="2171700" y="1927225"/>
                <a:ext cx="77788" cy="31750"/>
              </a:xfrm>
              <a:custGeom>
                <a:avLst/>
                <a:gdLst>
                  <a:gd name="T0" fmla="*/ 69 w 347"/>
                  <a:gd name="T1" fmla="*/ 0 h 139"/>
                  <a:gd name="T2" fmla="*/ 278 w 347"/>
                  <a:gd name="T3" fmla="*/ 0 h 139"/>
                  <a:gd name="T4" fmla="*/ 296 w 347"/>
                  <a:gd name="T5" fmla="*/ 4 h 139"/>
                  <a:gd name="T6" fmla="*/ 313 w 347"/>
                  <a:gd name="T7" fmla="*/ 10 h 139"/>
                  <a:gd name="T8" fmla="*/ 327 w 347"/>
                  <a:gd name="T9" fmla="*/ 21 h 139"/>
                  <a:gd name="T10" fmla="*/ 338 w 347"/>
                  <a:gd name="T11" fmla="*/ 35 h 139"/>
                  <a:gd name="T12" fmla="*/ 345 w 347"/>
                  <a:gd name="T13" fmla="*/ 51 h 139"/>
                  <a:gd name="T14" fmla="*/ 347 w 347"/>
                  <a:gd name="T15" fmla="*/ 70 h 139"/>
                  <a:gd name="T16" fmla="*/ 345 w 347"/>
                  <a:gd name="T17" fmla="*/ 88 h 139"/>
                  <a:gd name="T18" fmla="*/ 338 w 347"/>
                  <a:gd name="T19" fmla="*/ 104 h 139"/>
                  <a:gd name="T20" fmla="*/ 327 w 347"/>
                  <a:gd name="T21" fmla="*/ 119 h 139"/>
                  <a:gd name="T22" fmla="*/ 313 w 347"/>
                  <a:gd name="T23" fmla="*/ 129 h 139"/>
                  <a:gd name="T24" fmla="*/ 296 w 347"/>
                  <a:gd name="T25" fmla="*/ 137 h 139"/>
                  <a:gd name="T26" fmla="*/ 278 w 347"/>
                  <a:gd name="T27" fmla="*/ 139 h 139"/>
                  <a:gd name="T28" fmla="*/ 69 w 347"/>
                  <a:gd name="T29" fmla="*/ 139 h 139"/>
                  <a:gd name="T30" fmla="*/ 51 w 347"/>
                  <a:gd name="T31" fmla="*/ 137 h 139"/>
                  <a:gd name="T32" fmla="*/ 35 w 347"/>
                  <a:gd name="T33" fmla="*/ 129 h 139"/>
                  <a:gd name="T34" fmla="*/ 20 w 347"/>
                  <a:gd name="T35" fmla="*/ 119 h 139"/>
                  <a:gd name="T36" fmla="*/ 10 w 347"/>
                  <a:gd name="T37" fmla="*/ 104 h 139"/>
                  <a:gd name="T38" fmla="*/ 2 w 347"/>
                  <a:gd name="T39" fmla="*/ 88 h 139"/>
                  <a:gd name="T40" fmla="*/ 0 w 347"/>
                  <a:gd name="T41" fmla="*/ 70 h 139"/>
                  <a:gd name="T42" fmla="*/ 2 w 347"/>
                  <a:gd name="T43" fmla="*/ 51 h 139"/>
                  <a:gd name="T44" fmla="*/ 10 w 347"/>
                  <a:gd name="T45" fmla="*/ 35 h 139"/>
                  <a:gd name="T46" fmla="*/ 20 w 347"/>
                  <a:gd name="T47" fmla="*/ 21 h 139"/>
                  <a:gd name="T48" fmla="*/ 35 w 347"/>
                  <a:gd name="T49" fmla="*/ 10 h 139"/>
                  <a:gd name="T50" fmla="*/ 51 w 347"/>
                  <a:gd name="T51" fmla="*/ 4 h 139"/>
                  <a:gd name="T52" fmla="*/ 69 w 347"/>
                  <a:gd name="T53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47" h="139">
                    <a:moveTo>
                      <a:pt x="69" y="0"/>
                    </a:moveTo>
                    <a:lnTo>
                      <a:pt x="278" y="0"/>
                    </a:lnTo>
                    <a:lnTo>
                      <a:pt x="296" y="4"/>
                    </a:lnTo>
                    <a:lnTo>
                      <a:pt x="313" y="10"/>
                    </a:lnTo>
                    <a:lnTo>
                      <a:pt x="327" y="21"/>
                    </a:lnTo>
                    <a:lnTo>
                      <a:pt x="338" y="35"/>
                    </a:lnTo>
                    <a:lnTo>
                      <a:pt x="345" y="51"/>
                    </a:lnTo>
                    <a:lnTo>
                      <a:pt x="347" y="70"/>
                    </a:lnTo>
                    <a:lnTo>
                      <a:pt x="345" y="88"/>
                    </a:lnTo>
                    <a:lnTo>
                      <a:pt x="338" y="104"/>
                    </a:lnTo>
                    <a:lnTo>
                      <a:pt x="327" y="119"/>
                    </a:lnTo>
                    <a:lnTo>
                      <a:pt x="313" y="129"/>
                    </a:lnTo>
                    <a:lnTo>
                      <a:pt x="296" y="137"/>
                    </a:lnTo>
                    <a:lnTo>
                      <a:pt x="278" y="139"/>
                    </a:lnTo>
                    <a:lnTo>
                      <a:pt x="69" y="139"/>
                    </a:lnTo>
                    <a:lnTo>
                      <a:pt x="51" y="137"/>
                    </a:lnTo>
                    <a:lnTo>
                      <a:pt x="35" y="129"/>
                    </a:lnTo>
                    <a:lnTo>
                      <a:pt x="20" y="119"/>
                    </a:lnTo>
                    <a:lnTo>
                      <a:pt x="10" y="104"/>
                    </a:lnTo>
                    <a:lnTo>
                      <a:pt x="2" y="88"/>
                    </a:lnTo>
                    <a:lnTo>
                      <a:pt x="0" y="70"/>
                    </a:lnTo>
                    <a:lnTo>
                      <a:pt x="2" y="51"/>
                    </a:lnTo>
                    <a:lnTo>
                      <a:pt x="10" y="35"/>
                    </a:lnTo>
                    <a:lnTo>
                      <a:pt x="20" y="21"/>
                    </a:lnTo>
                    <a:lnTo>
                      <a:pt x="35" y="10"/>
                    </a:lnTo>
                    <a:lnTo>
                      <a:pt x="51" y="4"/>
                    </a:lnTo>
                    <a:lnTo>
                      <a:pt x="6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C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Freeform 38"/>
              <p:cNvSpPr>
                <a:spLocks/>
              </p:cNvSpPr>
              <p:nvPr/>
            </p:nvSpPr>
            <p:spPr bwMode="auto">
              <a:xfrm>
                <a:off x="2219325" y="2079625"/>
                <a:ext cx="71438" cy="55562"/>
              </a:xfrm>
              <a:custGeom>
                <a:avLst/>
                <a:gdLst>
                  <a:gd name="T0" fmla="*/ 249 w 319"/>
                  <a:gd name="T1" fmla="*/ 0 h 242"/>
                  <a:gd name="T2" fmla="*/ 268 w 319"/>
                  <a:gd name="T3" fmla="*/ 3 h 242"/>
                  <a:gd name="T4" fmla="*/ 283 w 319"/>
                  <a:gd name="T5" fmla="*/ 9 h 242"/>
                  <a:gd name="T6" fmla="*/ 298 w 319"/>
                  <a:gd name="T7" fmla="*/ 20 h 242"/>
                  <a:gd name="T8" fmla="*/ 310 w 319"/>
                  <a:gd name="T9" fmla="*/ 35 h 242"/>
                  <a:gd name="T10" fmla="*/ 316 w 319"/>
                  <a:gd name="T11" fmla="*/ 52 h 242"/>
                  <a:gd name="T12" fmla="*/ 319 w 319"/>
                  <a:gd name="T13" fmla="*/ 70 h 242"/>
                  <a:gd name="T14" fmla="*/ 316 w 319"/>
                  <a:gd name="T15" fmla="*/ 86 h 242"/>
                  <a:gd name="T16" fmla="*/ 310 w 319"/>
                  <a:gd name="T17" fmla="*/ 103 h 242"/>
                  <a:gd name="T18" fmla="*/ 298 w 319"/>
                  <a:gd name="T19" fmla="*/ 118 h 242"/>
                  <a:gd name="T20" fmla="*/ 285 w 319"/>
                  <a:gd name="T21" fmla="*/ 129 h 242"/>
                  <a:gd name="T22" fmla="*/ 104 w 319"/>
                  <a:gd name="T23" fmla="*/ 232 h 242"/>
                  <a:gd name="T24" fmla="*/ 87 w 319"/>
                  <a:gd name="T25" fmla="*/ 239 h 242"/>
                  <a:gd name="T26" fmla="*/ 69 w 319"/>
                  <a:gd name="T27" fmla="*/ 242 h 242"/>
                  <a:gd name="T28" fmla="*/ 51 w 319"/>
                  <a:gd name="T29" fmla="*/ 239 h 242"/>
                  <a:gd name="T30" fmla="*/ 35 w 319"/>
                  <a:gd name="T31" fmla="*/ 233 h 242"/>
                  <a:gd name="T32" fmla="*/ 20 w 319"/>
                  <a:gd name="T33" fmla="*/ 222 h 242"/>
                  <a:gd name="T34" fmla="*/ 9 w 319"/>
                  <a:gd name="T35" fmla="*/ 207 h 242"/>
                  <a:gd name="T36" fmla="*/ 2 w 319"/>
                  <a:gd name="T37" fmla="*/ 190 h 242"/>
                  <a:gd name="T38" fmla="*/ 0 w 319"/>
                  <a:gd name="T39" fmla="*/ 172 h 242"/>
                  <a:gd name="T40" fmla="*/ 2 w 319"/>
                  <a:gd name="T41" fmla="*/ 155 h 242"/>
                  <a:gd name="T42" fmla="*/ 9 w 319"/>
                  <a:gd name="T43" fmla="*/ 138 h 242"/>
                  <a:gd name="T44" fmla="*/ 19 w 319"/>
                  <a:gd name="T45" fmla="*/ 125 h 242"/>
                  <a:gd name="T46" fmla="*/ 34 w 319"/>
                  <a:gd name="T47" fmla="*/ 114 h 242"/>
                  <a:gd name="T48" fmla="*/ 214 w 319"/>
                  <a:gd name="T49" fmla="*/ 10 h 242"/>
                  <a:gd name="T50" fmla="*/ 232 w 319"/>
                  <a:gd name="T51" fmla="*/ 2 h 242"/>
                  <a:gd name="T52" fmla="*/ 249 w 319"/>
                  <a:gd name="T53" fmla="*/ 0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19" h="242">
                    <a:moveTo>
                      <a:pt x="249" y="0"/>
                    </a:moveTo>
                    <a:lnTo>
                      <a:pt x="268" y="3"/>
                    </a:lnTo>
                    <a:lnTo>
                      <a:pt x="283" y="9"/>
                    </a:lnTo>
                    <a:lnTo>
                      <a:pt x="298" y="20"/>
                    </a:lnTo>
                    <a:lnTo>
                      <a:pt x="310" y="35"/>
                    </a:lnTo>
                    <a:lnTo>
                      <a:pt x="316" y="52"/>
                    </a:lnTo>
                    <a:lnTo>
                      <a:pt x="319" y="70"/>
                    </a:lnTo>
                    <a:lnTo>
                      <a:pt x="316" y="86"/>
                    </a:lnTo>
                    <a:lnTo>
                      <a:pt x="310" y="103"/>
                    </a:lnTo>
                    <a:lnTo>
                      <a:pt x="298" y="118"/>
                    </a:lnTo>
                    <a:lnTo>
                      <a:pt x="285" y="129"/>
                    </a:lnTo>
                    <a:lnTo>
                      <a:pt x="104" y="232"/>
                    </a:lnTo>
                    <a:lnTo>
                      <a:pt x="87" y="239"/>
                    </a:lnTo>
                    <a:lnTo>
                      <a:pt x="69" y="242"/>
                    </a:lnTo>
                    <a:lnTo>
                      <a:pt x="51" y="239"/>
                    </a:lnTo>
                    <a:lnTo>
                      <a:pt x="35" y="233"/>
                    </a:lnTo>
                    <a:lnTo>
                      <a:pt x="20" y="222"/>
                    </a:lnTo>
                    <a:lnTo>
                      <a:pt x="9" y="207"/>
                    </a:lnTo>
                    <a:lnTo>
                      <a:pt x="2" y="190"/>
                    </a:lnTo>
                    <a:lnTo>
                      <a:pt x="0" y="172"/>
                    </a:lnTo>
                    <a:lnTo>
                      <a:pt x="2" y="155"/>
                    </a:lnTo>
                    <a:lnTo>
                      <a:pt x="9" y="138"/>
                    </a:lnTo>
                    <a:lnTo>
                      <a:pt x="19" y="125"/>
                    </a:lnTo>
                    <a:lnTo>
                      <a:pt x="34" y="114"/>
                    </a:lnTo>
                    <a:lnTo>
                      <a:pt x="214" y="10"/>
                    </a:lnTo>
                    <a:lnTo>
                      <a:pt x="232" y="2"/>
                    </a:lnTo>
                    <a:lnTo>
                      <a:pt x="24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C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Freeform 39"/>
              <p:cNvSpPr>
                <a:spLocks/>
              </p:cNvSpPr>
              <p:nvPr/>
            </p:nvSpPr>
            <p:spPr bwMode="auto">
              <a:xfrm>
                <a:off x="2792413" y="2079625"/>
                <a:ext cx="71438" cy="55562"/>
              </a:xfrm>
              <a:custGeom>
                <a:avLst/>
                <a:gdLst>
                  <a:gd name="T0" fmla="*/ 69 w 319"/>
                  <a:gd name="T1" fmla="*/ 0 h 242"/>
                  <a:gd name="T2" fmla="*/ 87 w 319"/>
                  <a:gd name="T3" fmla="*/ 2 h 242"/>
                  <a:gd name="T4" fmla="*/ 104 w 319"/>
                  <a:gd name="T5" fmla="*/ 10 h 242"/>
                  <a:gd name="T6" fmla="*/ 285 w 319"/>
                  <a:gd name="T7" fmla="*/ 114 h 242"/>
                  <a:gd name="T8" fmla="*/ 299 w 319"/>
                  <a:gd name="T9" fmla="*/ 125 h 242"/>
                  <a:gd name="T10" fmla="*/ 310 w 319"/>
                  <a:gd name="T11" fmla="*/ 138 h 242"/>
                  <a:gd name="T12" fmla="*/ 316 w 319"/>
                  <a:gd name="T13" fmla="*/ 155 h 242"/>
                  <a:gd name="T14" fmla="*/ 319 w 319"/>
                  <a:gd name="T15" fmla="*/ 172 h 242"/>
                  <a:gd name="T16" fmla="*/ 316 w 319"/>
                  <a:gd name="T17" fmla="*/ 190 h 242"/>
                  <a:gd name="T18" fmla="*/ 310 w 319"/>
                  <a:gd name="T19" fmla="*/ 207 h 242"/>
                  <a:gd name="T20" fmla="*/ 298 w 319"/>
                  <a:gd name="T21" fmla="*/ 222 h 242"/>
                  <a:gd name="T22" fmla="*/ 284 w 319"/>
                  <a:gd name="T23" fmla="*/ 233 h 242"/>
                  <a:gd name="T24" fmla="*/ 268 w 319"/>
                  <a:gd name="T25" fmla="*/ 239 h 242"/>
                  <a:gd name="T26" fmla="*/ 250 w 319"/>
                  <a:gd name="T27" fmla="*/ 242 h 242"/>
                  <a:gd name="T28" fmla="*/ 231 w 319"/>
                  <a:gd name="T29" fmla="*/ 239 h 242"/>
                  <a:gd name="T30" fmla="*/ 214 w 319"/>
                  <a:gd name="T31" fmla="*/ 232 h 242"/>
                  <a:gd name="T32" fmla="*/ 34 w 319"/>
                  <a:gd name="T33" fmla="*/ 129 h 242"/>
                  <a:gd name="T34" fmla="*/ 20 w 319"/>
                  <a:gd name="T35" fmla="*/ 118 h 242"/>
                  <a:gd name="T36" fmla="*/ 9 w 319"/>
                  <a:gd name="T37" fmla="*/ 103 h 242"/>
                  <a:gd name="T38" fmla="*/ 2 w 319"/>
                  <a:gd name="T39" fmla="*/ 86 h 242"/>
                  <a:gd name="T40" fmla="*/ 0 w 319"/>
                  <a:gd name="T41" fmla="*/ 70 h 242"/>
                  <a:gd name="T42" fmla="*/ 2 w 319"/>
                  <a:gd name="T43" fmla="*/ 52 h 242"/>
                  <a:gd name="T44" fmla="*/ 9 w 319"/>
                  <a:gd name="T45" fmla="*/ 35 h 242"/>
                  <a:gd name="T46" fmla="*/ 20 w 319"/>
                  <a:gd name="T47" fmla="*/ 20 h 242"/>
                  <a:gd name="T48" fmla="*/ 35 w 319"/>
                  <a:gd name="T49" fmla="*/ 9 h 242"/>
                  <a:gd name="T50" fmla="*/ 51 w 319"/>
                  <a:gd name="T51" fmla="*/ 3 h 242"/>
                  <a:gd name="T52" fmla="*/ 69 w 319"/>
                  <a:gd name="T53" fmla="*/ 0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19" h="242">
                    <a:moveTo>
                      <a:pt x="69" y="0"/>
                    </a:moveTo>
                    <a:lnTo>
                      <a:pt x="87" y="2"/>
                    </a:lnTo>
                    <a:lnTo>
                      <a:pt x="104" y="10"/>
                    </a:lnTo>
                    <a:lnTo>
                      <a:pt x="285" y="114"/>
                    </a:lnTo>
                    <a:lnTo>
                      <a:pt x="299" y="125"/>
                    </a:lnTo>
                    <a:lnTo>
                      <a:pt x="310" y="138"/>
                    </a:lnTo>
                    <a:lnTo>
                      <a:pt x="316" y="155"/>
                    </a:lnTo>
                    <a:lnTo>
                      <a:pt x="319" y="172"/>
                    </a:lnTo>
                    <a:lnTo>
                      <a:pt x="316" y="190"/>
                    </a:lnTo>
                    <a:lnTo>
                      <a:pt x="310" y="207"/>
                    </a:lnTo>
                    <a:lnTo>
                      <a:pt x="298" y="222"/>
                    </a:lnTo>
                    <a:lnTo>
                      <a:pt x="284" y="233"/>
                    </a:lnTo>
                    <a:lnTo>
                      <a:pt x="268" y="239"/>
                    </a:lnTo>
                    <a:lnTo>
                      <a:pt x="250" y="242"/>
                    </a:lnTo>
                    <a:lnTo>
                      <a:pt x="231" y="239"/>
                    </a:lnTo>
                    <a:lnTo>
                      <a:pt x="214" y="232"/>
                    </a:lnTo>
                    <a:lnTo>
                      <a:pt x="34" y="129"/>
                    </a:lnTo>
                    <a:lnTo>
                      <a:pt x="20" y="118"/>
                    </a:lnTo>
                    <a:lnTo>
                      <a:pt x="9" y="103"/>
                    </a:lnTo>
                    <a:lnTo>
                      <a:pt x="2" y="86"/>
                    </a:lnTo>
                    <a:lnTo>
                      <a:pt x="0" y="70"/>
                    </a:lnTo>
                    <a:lnTo>
                      <a:pt x="2" y="52"/>
                    </a:lnTo>
                    <a:lnTo>
                      <a:pt x="9" y="35"/>
                    </a:lnTo>
                    <a:lnTo>
                      <a:pt x="20" y="20"/>
                    </a:lnTo>
                    <a:lnTo>
                      <a:pt x="35" y="9"/>
                    </a:lnTo>
                    <a:lnTo>
                      <a:pt x="51" y="3"/>
                    </a:lnTo>
                    <a:lnTo>
                      <a:pt x="6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C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Freeform 40"/>
              <p:cNvSpPr>
                <a:spLocks/>
              </p:cNvSpPr>
              <p:nvPr/>
            </p:nvSpPr>
            <p:spPr bwMode="auto">
              <a:xfrm>
                <a:off x="2833688" y="1927225"/>
                <a:ext cx="77788" cy="31750"/>
              </a:xfrm>
              <a:custGeom>
                <a:avLst/>
                <a:gdLst>
                  <a:gd name="T0" fmla="*/ 70 w 348"/>
                  <a:gd name="T1" fmla="*/ 0 h 139"/>
                  <a:gd name="T2" fmla="*/ 278 w 348"/>
                  <a:gd name="T3" fmla="*/ 0 h 139"/>
                  <a:gd name="T4" fmla="*/ 297 w 348"/>
                  <a:gd name="T5" fmla="*/ 4 h 139"/>
                  <a:gd name="T6" fmla="*/ 314 w 348"/>
                  <a:gd name="T7" fmla="*/ 10 h 139"/>
                  <a:gd name="T8" fmla="*/ 327 w 348"/>
                  <a:gd name="T9" fmla="*/ 21 h 139"/>
                  <a:gd name="T10" fmla="*/ 337 w 348"/>
                  <a:gd name="T11" fmla="*/ 35 h 139"/>
                  <a:gd name="T12" fmla="*/ 345 w 348"/>
                  <a:gd name="T13" fmla="*/ 51 h 139"/>
                  <a:gd name="T14" fmla="*/ 348 w 348"/>
                  <a:gd name="T15" fmla="*/ 70 h 139"/>
                  <a:gd name="T16" fmla="*/ 345 w 348"/>
                  <a:gd name="T17" fmla="*/ 88 h 139"/>
                  <a:gd name="T18" fmla="*/ 337 w 348"/>
                  <a:gd name="T19" fmla="*/ 104 h 139"/>
                  <a:gd name="T20" fmla="*/ 327 w 348"/>
                  <a:gd name="T21" fmla="*/ 119 h 139"/>
                  <a:gd name="T22" fmla="*/ 314 w 348"/>
                  <a:gd name="T23" fmla="*/ 129 h 139"/>
                  <a:gd name="T24" fmla="*/ 297 w 348"/>
                  <a:gd name="T25" fmla="*/ 137 h 139"/>
                  <a:gd name="T26" fmla="*/ 278 w 348"/>
                  <a:gd name="T27" fmla="*/ 139 h 139"/>
                  <a:gd name="T28" fmla="*/ 70 w 348"/>
                  <a:gd name="T29" fmla="*/ 139 h 139"/>
                  <a:gd name="T30" fmla="*/ 52 w 348"/>
                  <a:gd name="T31" fmla="*/ 137 h 139"/>
                  <a:gd name="T32" fmla="*/ 34 w 348"/>
                  <a:gd name="T33" fmla="*/ 129 h 139"/>
                  <a:gd name="T34" fmla="*/ 21 w 348"/>
                  <a:gd name="T35" fmla="*/ 119 h 139"/>
                  <a:gd name="T36" fmla="*/ 10 w 348"/>
                  <a:gd name="T37" fmla="*/ 104 h 139"/>
                  <a:gd name="T38" fmla="*/ 3 w 348"/>
                  <a:gd name="T39" fmla="*/ 88 h 139"/>
                  <a:gd name="T40" fmla="*/ 0 w 348"/>
                  <a:gd name="T41" fmla="*/ 70 h 139"/>
                  <a:gd name="T42" fmla="*/ 3 w 348"/>
                  <a:gd name="T43" fmla="*/ 51 h 139"/>
                  <a:gd name="T44" fmla="*/ 10 w 348"/>
                  <a:gd name="T45" fmla="*/ 35 h 139"/>
                  <a:gd name="T46" fmla="*/ 21 w 348"/>
                  <a:gd name="T47" fmla="*/ 21 h 139"/>
                  <a:gd name="T48" fmla="*/ 34 w 348"/>
                  <a:gd name="T49" fmla="*/ 10 h 139"/>
                  <a:gd name="T50" fmla="*/ 52 w 348"/>
                  <a:gd name="T51" fmla="*/ 4 h 139"/>
                  <a:gd name="T52" fmla="*/ 70 w 348"/>
                  <a:gd name="T53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48" h="139">
                    <a:moveTo>
                      <a:pt x="70" y="0"/>
                    </a:moveTo>
                    <a:lnTo>
                      <a:pt x="278" y="0"/>
                    </a:lnTo>
                    <a:lnTo>
                      <a:pt x="297" y="4"/>
                    </a:lnTo>
                    <a:lnTo>
                      <a:pt x="314" y="10"/>
                    </a:lnTo>
                    <a:lnTo>
                      <a:pt x="327" y="21"/>
                    </a:lnTo>
                    <a:lnTo>
                      <a:pt x="337" y="35"/>
                    </a:lnTo>
                    <a:lnTo>
                      <a:pt x="345" y="51"/>
                    </a:lnTo>
                    <a:lnTo>
                      <a:pt x="348" y="70"/>
                    </a:lnTo>
                    <a:lnTo>
                      <a:pt x="345" y="88"/>
                    </a:lnTo>
                    <a:lnTo>
                      <a:pt x="337" y="104"/>
                    </a:lnTo>
                    <a:lnTo>
                      <a:pt x="327" y="119"/>
                    </a:lnTo>
                    <a:lnTo>
                      <a:pt x="314" y="129"/>
                    </a:lnTo>
                    <a:lnTo>
                      <a:pt x="297" y="137"/>
                    </a:lnTo>
                    <a:lnTo>
                      <a:pt x="278" y="139"/>
                    </a:lnTo>
                    <a:lnTo>
                      <a:pt x="70" y="139"/>
                    </a:lnTo>
                    <a:lnTo>
                      <a:pt x="52" y="137"/>
                    </a:lnTo>
                    <a:lnTo>
                      <a:pt x="34" y="129"/>
                    </a:lnTo>
                    <a:lnTo>
                      <a:pt x="21" y="119"/>
                    </a:lnTo>
                    <a:lnTo>
                      <a:pt x="10" y="104"/>
                    </a:lnTo>
                    <a:lnTo>
                      <a:pt x="3" y="88"/>
                    </a:lnTo>
                    <a:lnTo>
                      <a:pt x="0" y="70"/>
                    </a:lnTo>
                    <a:lnTo>
                      <a:pt x="3" y="51"/>
                    </a:lnTo>
                    <a:lnTo>
                      <a:pt x="10" y="35"/>
                    </a:lnTo>
                    <a:lnTo>
                      <a:pt x="21" y="21"/>
                    </a:lnTo>
                    <a:lnTo>
                      <a:pt x="34" y="10"/>
                    </a:lnTo>
                    <a:lnTo>
                      <a:pt x="52" y="4"/>
                    </a:lnTo>
                    <a:lnTo>
                      <a:pt x="7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C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Freeform 41"/>
              <p:cNvSpPr>
                <a:spLocks/>
              </p:cNvSpPr>
              <p:nvPr/>
            </p:nvSpPr>
            <p:spPr bwMode="auto">
              <a:xfrm>
                <a:off x="2792413" y="1751013"/>
                <a:ext cx="71438" cy="55562"/>
              </a:xfrm>
              <a:custGeom>
                <a:avLst/>
                <a:gdLst>
                  <a:gd name="T0" fmla="*/ 250 w 319"/>
                  <a:gd name="T1" fmla="*/ 0 h 241"/>
                  <a:gd name="T2" fmla="*/ 268 w 319"/>
                  <a:gd name="T3" fmla="*/ 3 h 241"/>
                  <a:gd name="T4" fmla="*/ 284 w 319"/>
                  <a:gd name="T5" fmla="*/ 9 h 241"/>
                  <a:gd name="T6" fmla="*/ 298 w 319"/>
                  <a:gd name="T7" fmla="*/ 20 h 241"/>
                  <a:gd name="T8" fmla="*/ 310 w 319"/>
                  <a:gd name="T9" fmla="*/ 34 h 241"/>
                  <a:gd name="T10" fmla="*/ 316 w 319"/>
                  <a:gd name="T11" fmla="*/ 51 h 241"/>
                  <a:gd name="T12" fmla="*/ 319 w 319"/>
                  <a:gd name="T13" fmla="*/ 69 h 241"/>
                  <a:gd name="T14" fmla="*/ 316 w 319"/>
                  <a:gd name="T15" fmla="*/ 87 h 241"/>
                  <a:gd name="T16" fmla="*/ 310 w 319"/>
                  <a:gd name="T17" fmla="*/ 103 h 241"/>
                  <a:gd name="T18" fmla="*/ 299 w 319"/>
                  <a:gd name="T19" fmla="*/ 118 h 241"/>
                  <a:gd name="T20" fmla="*/ 285 w 319"/>
                  <a:gd name="T21" fmla="*/ 129 h 241"/>
                  <a:gd name="T22" fmla="*/ 104 w 319"/>
                  <a:gd name="T23" fmla="*/ 231 h 241"/>
                  <a:gd name="T24" fmla="*/ 87 w 319"/>
                  <a:gd name="T25" fmla="*/ 239 h 241"/>
                  <a:gd name="T26" fmla="*/ 69 w 319"/>
                  <a:gd name="T27" fmla="*/ 241 h 241"/>
                  <a:gd name="T28" fmla="*/ 52 w 319"/>
                  <a:gd name="T29" fmla="*/ 239 h 241"/>
                  <a:gd name="T30" fmla="*/ 35 w 319"/>
                  <a:gd name="T31" fmla="*/ 232 h 241"/>
                  <a:gd name="T32" fmla="*/ 20 w 319"/>
                  <a:gd name="T33" fmla="*/ 221 h 241"/>
                  <a:gd name="T34" fmla="*/ 9 w 319"/>
                  <a:gd name="T35" fmla="*/ 206 h 241"/>
                  <a:gd name="T36" fmla="*/ 2 w 319"/>
                  <a:gd name="T37" fmla="*/ 190 h 241"/>
                  <a:gd name="T38" fmla="*/ 0 w 319"/>
                  <a:gd name="T39" fmla="*/ 172 h 241"/>
                  <a:gd name="T40" fmla="*/ 2 w 319"/>
                  <a:gd name="T41" fmla="*/ 155 h 241"/>
                  <a:gd name="T42" fmla="*/ 9 w 319"/>
                  <a:gd name="T43" fmla="*/ 138 h 241"/>
                  <a:gd name="T44" fmla="*/ 20 w 319"/>
                  <a:gd name="T45" fmla="*/ 124 h 241"/>
                  <a:gd name="T46" fmla="*/ 34 w 319"/>
                  <a:gd name="T47" fmla="*/ 112 h 241"/>
                  <a:gd name="T48" fmla="*/ 214 w 319"/>
                  <a:gd name="T49" fmla="*/ 9 h 241"/>
                  <a:gd name="T50" fmla="*/ 233 w 319"/>
                  <a:gd name="T51" fmla="*/ 3 h 241"/>
                  <a:gd name="T52" fmla="*/ 250 w 319"/>
                  <a:gd name="T53" fmla="*/ 0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19" h="241">
                    <a:moveTo>
                      <a:pt x="250" y="0"/>
                    </a:moveTo>
                    <a:lnTo>
                      <a:pt x="268" y="3"/>
                    </a:lnTo>
                    <a:lnTo>
                      <a:pt x="284" y="9"/>
                    </a:lnTo>
                    <a:lnTo>
                      <a:pt x="298" y="20"/>
                    </a:lnTo>
                    <a:lnTo>
                      <a:pt x="310" y="34"/>
                    </a:lnTo>
                    <a:lnTo>
                      <a:pt x="316" y="51"/>
                    </a:lnTo>
                    <a:lnTo>
                      <a:pt x="319" y="69"/>
                    </a:lnTo>
                    <a:lnTo>
                      <a:pt x="316" y="87"/>
                    </a:lnTo>
                    <a:lnTo>
                      <a:pt x="310" y="103"/>
                    </a:lnTo>
                    <a:lnTo>
                      <a:pt x="299" y="118"/>
                    </a:lnTo>
                    <a:lnTo>
                      <a:pt x="285" y="129"/>
                    </a:lnTo>
                    <a:lnTo>
                      <a:pt x="104" y="231"/>
                    </a:lnTo>
                    <a:lnTo>
                      <a:pt x="87" y="239"/>
                    </a:lnTo>
                    <a:lnTo>
                      <a:pt x="69" y="241"/>
                    </a:lnTo>
                    <a:lnTo>
                      <a:pt x="52" y="239"/>
                    </a:lnTo>
                    <a:lnTo>
                      <a:pt x="35" y="232"/>
                    </a:lnTo>
                    <a:lnTo>
                      <a:pt x="20" y="221"/>
                    </a:lnTo>
                    <a:lnTo>
                      <a:pt x="9" y="206"/>
                    </a:lnTo>
                    <a:lnTo>
                      <a:pt x="2" y="190"/>
                    </a:lnTo>
                    <a:lnTo>
                      <a:pt x="0" y="172"/>
                    </a:lnTo>
                    <a:lnTo>
                      <a:pt x="2" y="155"/>
                    </a:lnTo>
                    <a:lnTo>
                      <a:pt x="9" y="138"/>
                    </a:lnTo>
                    <a:lnTo>
                      <a:pt x="20" y="124"/>
                    </a:lnTo>
                    <a:lnTo>
                      <a:pt x="34" y="112"/>
                    </a:lnTo>
                    <a:lnTo>
                      <a:pt x="214" y="9"/>
                    </a:lnTo>
                    <a:lnTo>
                      <a:pt x="233" y="3"/>
                    </a:lnTo>
                    <a:lnTo>
                      <a:pt x="25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C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Freeform 42"/>
              <p:cNvSpPr>
                <a:spLocks/>
              </p:cNvSpPr>
              <p:nvPr/>
            </p:nvSpPr>
            <p:spPr bwMode="auto">
              <a:xfrm>
                <a:off x="2679700" y="1622425"/>
                <a:ext cx="55563" cy="71437"/>
              </a:xfrm>
              <a:custGeom>
                <a:avLst/>
                <a:gdLst>
                  <a:gd name="T0" fmla="*/ 172 w 243"/>
                  <a:gd name="T1" fmla="*/ 0 h 316"/>
                  <a:gd name="T2" fmla="*/ 191 w 243"/>
                  <a:gd name="T3" fmla="*/ 2 h 316"/>
                  <a:gd name="T4" fmla="*/ 208 w 243"/>
                  <a:gd name="T5" fmla="*/ 10 h 316"/>
                  <a:gd name="T6" fmla="*/ 222 w 243"/>
                  <a:gd name="T7" fmla="*/ 21 h 316"/>
                  <a:gd name="T8" fmla="*/ 234 w 243"/>
                  <a:gd name="T9" fmla="*/ 34 h 316"/>
                  <a:gd name="T10" fmla="*/ 241 w 243"/>
                  <a:gd name="T11" fmla="*/ 51 h 316"/>
                  <a:gd name="T12" fmla="*/ 243 w 243"/>
                  <a:gd name="T13" fmla="*/ 68 h 316"/>
                  <a:gd name="T14" fmla="*/ 241 w 243"/>
                  <a:gd name="T15" fmla="*/ 86 h 316"/>
                  <a:gd name="T16" fmla="*/ 234 w 243"/>
                  <a:gd name="T17" fmla="*/ 103 h 316"/>
                  <a:gd name="T18" fmla="*/ 129 w 243"/>
                  <a:gd name="T19" fmla="*/ 282 h 316"/>
                  <a:gd name="T20" fmla="*/ 118 w 243"/>
                  <a:gd name="T21" fmla="*/ 297 h 316"/>
                  <a:gd name="T22" fmla="*/ 103 w 243"/>
                  <a:gd name="T23" fmla="*/ 308 h 316"/>
                  <a:gd name="T24" fmla="*/ 87 w 243"/>
                  <a:gd name="T25" fmla="*/ 314 h 316"/>
                  <a:gd name="T26" fmla="*/ 69 w 243"/>
                  <a:gd name="T27" fmla="*/ 316 h 316"/>
                  <a:gd name="T28" fmla="*/ 52 w 243"/>
                  <a:gd name="T29" fmla="*/ 314 h 316"/>
                  <a:gd name="T30" fmla="*/ 35 w 243"/>
                  <a:gd name="T31" fmla="*/ 307 h 316"/>
                  <a:gd name="T32" fmla="*/ 19 w 243"/>
                  <a:gd name="T33" fmla="*/ 296 h 316"/>
                  <a:gd name="T34" fmla="*/ 9 w 243"/>
                  <a:gd name="T35" fmla="*/ 282 h 316"/>
                  <a:gd name="T36" fmla="*/ 2 w 243"/>
                  <a:gd name="T37" fmla="*/ 265 h 316"/>
                  <a:gd name="T38" fmla="*/ 0 w 243"/>
                  <a:gd name="T39" fmla="*/ 248 h 316"/>
                  <a:gd name="T40" fmla="*/ 2 w 243"/>
                  <a:gd name="T41" fmla="*/ 230 h 316"/>
                  <a:gd name="T42" fmla="*/ 9 w 243"/>
                  <a:gd name="T43" fmla="*/ 214 h 316"/>
                  <a:gd name="T44" fmla="*/ 113 w 243"/>
                  <a:gd name="T45" fmla="*/ 34 h 316"/>
                  <a:gd name="T46" fmla="*/ 125 w 243"/>
                  <a:gd name="T47" fmla="*/ 20 h 316"/>
                  <a:gd name="T48" fmla="*/ 140 w 243"/>
                  <a:gd name="T49" fmla="*/ 9 h 316"/>
                  <a:gd name="T50" fmla="*/ 155 w 243"/>
                  <a:gd name="T51" fmla="*/ 2 h 316"/>
                  <a:gd name="T52" fmla="*/ 172 w 243"/>
                  <a:gd name="T53" fmla="*/ 0 h 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43" h="316">
                    <a:moveTo>
                      <a:pt x="172" y="0"/>
                    </a:moveTo>
                    <a:lnTo>
                      <a:pt x="191" y="2"/>
                    </a:lnTo>
                    <a:lnTo>
                      <a:pt x="208" y="10"/>
                    </a:lnTo>
                    <a:lnTo>
                      <a:pt x="222" y="21"/>
                    </a:lnTo>
                    <a:lnTo>
                      <a:pt x="234" y="34"/>
                    </a:lnTo>
                    <a:lnTo>
                      <a:pt x="241" y="51"/>
                    </a:lnTo>
                    <a:lnTo>
                      <a:pt x="243" y="68"/>
                    </a:lnTo>
                    <a:lnTo>
                      <a:pt x="241" y="86"/>
                    </a:lnTo>
                    <a:lnTo>
                      <a:pt x="234" y="103"/>
                    </a:lnTo>
                    <a:lnTo>
                      <a:pt x="129" y="282"/>
                    </a:lnTo>
                    <a:lnTo>
                      <a:pt x="118" y="297"/>
                    </a:lnTo>
                    <a:lnTo>
                      <a:pt x="103" y="308"/>
                    </a:lnTo>
                    <a:lnTo>
                      <a:pt x="87" y="314"/>
                    </a:lnTo>
                    <a:lnTo>
                      <a:pt x="69" y="316"/>
                    </a:lnTo>
                    <a:lnTo>
                      <a:pt x="52" y="314"/>
                    </a:lnTo>
                    <a:lnTo>
                      <a:pt x="35" y="307"/>
                    </a:lnTo>
                    <a:lnTo>
                      <a:pt x="19" y="296"/>
                    </a:lnTo>
                    <a:lnTo>
                      <a:pt x="9" y="282"/>
                    </a:lnTo>
                    <a:lnTo>
                      <a:pt x="2" y="265"/>
                    </a:lnTo>
                    <a:lnTo>
                      <a:pt x="0" y="248"/>
                    </a:lnTo>
                    <a:lnTo>
                      <a:pt x="2" y="230"/>
                    </a:lnTo>
                    <a:lnTo>
                      <a:pt x="9" y="214"/>
                    </a:lnTo>
                    <a:lnTo>
                      <a:pt x="113" y="34"/>
                    </a:lnTo>
                    <a:lnTo>
                      <a:pt x="125" y="20"/>
                    </a:lnTo>
                    <a:lnTo>
                      <a:pt x="140" y="9"/>
                    </a:lnTo>
                    <a:lnTo>
                      <a:pt x="155" y="2"/>
                    </a:lnTo>
                    <a:lnTo>
                      <a:pt x="17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C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Freeform 43"/>
              <p:cNvSpPr>
                <a:spLocks/>
              </p:cNvSpPr>
              <p:nvPr/>
            </p:nvSpPr>
            <p:spPr bwMode="auto">
              <a:xfrm>
                <a:off x="2503488" y="1811338"/>
                <a:ext cx="76200" cy="242887"/>
              </a:xfrm>
              <a:custGeom>
                <a:avLst/>
                <a:gdLst>
                  <a:gd name="T0" fmla="*/ 167 w 334"/>
                  <a:gd name="T1" fmla="*/ 0 h 1073"/>
                  <a:gd name="T2" fmla="*/ 201 w 334"/>
                  <a:gd name="T3" fmla="*/ 2 h 1073"/>
                  <a:gd name="T4" fmla="*/ 230 w 334"/>
                  <a:gd name="T5" fmla="*/ 8 h 1073"/>
                  <a:gd name="T6" fmla="*/ 258 w 334"/>
                  <a:gd name="T7" fmla="*/ 18 h 1073"/>
                  <a:gd name="T8" fmla="*/ 280 w 334"/>
                  <a:gd name="T9" fmla="*/ 33 h 1073"/>
                  <a:gd name="T10" fmla="*/ 300 w 334"/>
                  <a:gd name="T11" fmla="*/ 51 h 1073"/>
                  <a:gd name="T12" fmla="*/ 314 w 334"/>
                  <a:gd name="T13" fmla="*/ 72 h 1073"/>
                  <a:gd name="T14" fmla="*/ 326 w 334"/>
                  <a:gd name="T15" fmla="*/ 98 h 1073"/>
                  <a:gd name="T16" fmla="*/ 331 w 334"/>
                  <a:gd name="T17" fmla="*/ 128 h 1073"/>
                  <a:gd name="T18" fmla="*/ 334 w 334"/>
                  <a:gd name="T19" fmla="*/ 162 h 1073"/>
                  <a:gd name="T20" fmla="*/ 334 w 334"/>
                  <a:gd name="T21" fmla="*/ 406 h 1073"/>
                  <a:gd name="T22" fmla="*/ 332 w 334"/>
                  <a:gd name="T23" fmla="*/ 438 h 1073"/>
                  <a:gd name="T24" fmla="*/ 329 w 334"/>
                  <a:gd name="T25" fmla="*/ 471 h 1073"/>
                  <a:gd name="T26" fmla="*/ 326 w 334"/>
                  <a:gd name="T27" fmla="*/ 505 h 1073"/>
                  <a:gd name="T28" fmla="*/ 260 w 334"/>
                  <a:gd name="T29" fmla="*/ 996 h 1073"/>
                  <a:gd name="T30" fmla="*/ 255 w 334"/>
                  <a:gd name="T31" fmla="*/ 1019 h 1073"/>
                  <a:gd name="T32" fmla="*/ 247 w 334"/>
                  <a:gd name="T33" fmla="*/ 1039 h 1073"/>
                  <a:gd name="T34" fmla="*/ 237 w 334"/>
                  <a:gd name="T35" fmla="*/ 1052 h 1073"/>
                  <a:gd name="T36" fmla="*/ 224 w 334"/>
                  <a:gd name="T37" fmla="*/ 1062 h 1073"/>
                  <a:gd name="T38" fmla="*/ 208 w 334"/>
                  <a:gd name="T39" fmla="*/ 1069 h 1073"/>
                  <a:gd name="T40" fmla="*/ 188 w 334"/>
                  <a:gd name="T41" fmla="*/ 1072 h 1073"/>
                  <a:gd name="T42" fmla="*/ 167 w 334"/>
                  <a:gd name="T43" fmla="*/ 1073 h 1073"/>
                  <a:gd name="T44" fmla="*/ 145 w 334"/>
                  <a:gd name="T45" fmla="*/ 1072 h 1073"/>
                  <a:gd name="T46" fmla="*/ 126 w 334"/>
                  <a:gd name="T47" fmla="*/ 1069 h 1073"/>
                  <a:gd name="T48" fmla="*/ 110 w 334"/>
                  <a:gd name="T49" fmla="*/ 1062 h 1073"/>
                  <a:gd name="T50" fmla="*/ 96 w 334"/>
                  <a:gd name="T51" fmla="*/ 1052 h 1073"/>
                  <a:gd name="T52" fmla="*/ 86 w 334"/>
                  <a:gd name="T53" fmla="*/ 1039 h 1073"/>
                  <a:gd name="T54" fmla="*/ 78 w 334"/>
                  <a:gd name="T55" fmla="*/ 1019 h 1073"/>
                  <a:gd name="T56" fmla="*/ 74 w 334"/>
                  <a:gd name="T57" fmla="*/ 996 h 1073"/>
                  <a:gd name="T58" fmla="*/ 8 w 334"/>
                  <a:gd name="T59" fmla="*/ 505 h 1073"/>
                  <a:gd name="T60" fmla="*/ 5 w 334"/>
                  <a:gd name="T61" fmla="*/ 471 h 1073"/>
                  <a:gd name="T62" fmla="*/ 1 w 334"/>
                  <a:gd name="T63" fmla="*/ 438 h 1073"/>
                  <a:gd name="T64" fmla="*/ 0 w 334"/>
                  <a:gd name="T65" fmla="*/ 406 h 1073"/>
                  <a:gd name="T66" fmla="*/ 0 w 334"/>
                  <a:gd name="T67" fmla="*/ 162 h 1073"/>
                  <a:gd name="T68" fmla="*/ 2 w 334"/>
                  <a:gd name="T69" fmla="*/ 128 h 1073"/>
                  <a:gd name="T70" fmla="*/ 8 w 334"/>
                  <a:gd name="T71" fmla="*/ 98 h 1073"/>
                  <a:gd name="T72" fmla="*/ 19 w 334"/>
                  <a:gd name="T73" fmla="*/ 72 h 1073"/>
                  <a:gd name="T74" fmla="*/ 34 w 334"/>
                  <a:gd name="T75" fmla="*/ 51 h 1073"/>
                  <a:gd name="T76" fmla="*/ 53 w 334"/>
                  <a:gd name="T77" fmla="*/ 33 h 1073"/>
                  <a:gd name="T78" fmla="*/ 76 w 334"/>
                  <a:gd name="T79" fmla="*/ 18 h 1073"/>
                  <a:gd name="T80" fmla="*/ 103 w 334"/>
                  <a:gd name="T81" fmla="*/ 8 h 1073"/>
                  <a:gd name="T82" fmla="*/ 133 w 334"/>
                  <a:gd name="T83" fmla="*/ 2 h 1073"/>
                  <a:gd name="T84" fmla="*/ 167 w 334"/>
                  <a:gd name="T85" fmla="*/ 0 h 10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34" h="1073">
                    <a:moveTo>
                      <a:pt x="167" y="0"/>
                    </a:moveTo>
                    <a:lnTo>
                      <a:pt x="201" y="2"/>
                    </a:lnTo>
                    <a:lnTo>
                      <a:pt x="230" y="8"/>
                    </a:lnTo>
                    <a:lnTo>
                      <a:pt x="258" y="18"/>
                    </a:lnTo>
                    <a:lnTo>
                      <a:pt x="280" y="33"/>
                    </a:lnTo>
                    <a:lnTo>
                      <a:pt x="300" y="51"/>
                    </a:lnTo>
                    <a:lnTo>
                      <a:pt x="314" y="72"/>
                    </a:lnTo>
                    <a:lnTo>
                      <a:pt x="326" y="98"/>
                    </a:lnTo>
                    <a:lnTo>
                      <a:pt x="331" y="128"/>
                    </a:lnTo>
                    <a:lnTo>
                      <a:pt x="334" y="162"/>
                    </a:lnTo>
                    <a:lnTo>
                      <a:pt x="334" y="406"/>
                    </a:lnTo>
                    <a:lnTo>
                      <a:pt x="332" y="438"/>
                    </a:lnTo>
                    <a:lnTo>
                      <a:pt x="329" y="471"/>
                    </a:lnTo>
                    <a:lnTo>
                      <a:pt x="326" y="505"/>
                    </a:lnTo>
                    <a:lnTo>
                      <a:pt x="260" y="996"/>
                    </a:lnTo>
                    <a:lnTo>
                      <a:pt x="255" y="1019"/>
                    </a:lnTo>
                    <a:lnTo>
                      <a:pt x="247" y="1039"/>
                    </a:lnTo>
                    <a:lnTo>
                      <a:pt x="237" y="1052"/>
                    </a:lnTo>
                    <a:lnTo>
                      <a:pt x="224" y="1062"/>
                    </a:lnTo>
                    <a:lnTo>
                      <a:pt x="208" y="1069"/>
                    </a:lnTo>
                    <a:lnTo>
                      <a:pt x="188" y="1072"/>
                    </a:lnTo>
                    <a:lnTo>
                      <a:pt x="167" y="1073"/>
                    </a:lnTo>
                    <a:lnTo>
                      <a:pt x="145" y="1072"/>
                    </a:lnTo>
                    <a:lnTo>
                      <a:pt x="126" y="1069"/>
                    </a:lnTo>
                    <a:lnTo>
                      <a:pt x="110" y="1062"/>
                    </a:lnTo>
                    <a:lnTo>
                      <a:pt x="96" y="1052"/>
                    </a:lnTo>
                    <a:lnTo>
                      <a:pt x="86" y="1039"/>
                    </a:lnTo>
                    <a:lnTo>
                      <a:pt x="78" y="1019"/>
                    </a:lnTo>
                    <a:lnTo>
                      <a:pt x="74" y="996"/>
                    </a:lnTo>
                    <a:lnTo>
                      <a:pt x="8" y="505"/>
                    </a:lnTo>
                    <a:lnTo>
                      <a:pt x="5" y="471"/>
                    </a:lnTo>
                    <a:lnTo>
                      <a:pt x="1" y="438"/>
                    </a:lnTo>
                    <a:lnTo>
                      <a:pt x="0" y="406"/>
                    </a:lnTo>
                    <a:lnTo>
                      <a:pt x="0" y="162"/>
                    </a:lnTo>
                    <a:lnTo>
                      <a:pt x="2" y="128"/>
                    </a:lnTo>
                    <a:lnTo>
                      <a:pt x="8" y="98"/>
                    </a:lnTo>
                    <a:lnTo>
                      <a:pt x="19" y="72"/>
                    </a:lnTo>
                    <a:lnTo>
                      <a:pt x="34" y="51"/>
                    </a:lnTo>
                    <a:lnTo>
                      <a:pt x="53" y="33"/>
                    </a:lnTo>
                    <a:lnTo>
                      <a:pt x="76" y="18"/>
                    </a:lnTo>
                    <a:lnTo>
                      <a:pt x="103" y="8"/>
                    </a:lnTo>
                    <a:lnTo>
                      <a:pt x="133" y="2"/>
                    </a:lnTo>
                    <a:lnTo>
                      <a:pt x="16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C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Freeform 44"/>
              <p:cNvSpPr>
                <a:spLocks/>
              </p:cNvSpPr>
              <p:nvPr/>
            </p:nvSpPr>
            <p:spPr bwMode="auto">
              <a:xfrm>
                <a:off x="2501900" y="2085975"/>
                <a:ext cx="79375" cy="77787"/>
              </a:xfrm>
              <a:custGeom>
                <a:avLst/>
                <a:gdLst>
                  <a:gd name="T0" fmla="*/ 174 w 347"/>
                  <a:gd name="T1" fmla="*/ 0 h 344"/>
                  <a:gd name="T2" fmla="*/ 209 w 347"/>
                  <a:gd name="T3" fmla="*/ 4 h 344"/>
                  <a:gd name="T4" fmla="*/ 241 w 347"/>
                  <a:gd name="T5" fmla="*/ 14 h 344"/>
                  <a:gd name="T6" fmla="*/ 270 w 347"/>
                  <a:gd name="T7" fmla="*/ 30 h 344"/>
                  <a:gd name="T8" fmla="*/ 296 w 347"/>
                  <a:gd name="T9" fmla="*/ 50 h 344"/>
                  <a:gd name="T10" fmla="*/ 318 w 347"/>
                  <a:gd name="T11" fmla="*/ 76 h 344"/>
                  <a:gd name="T12" fmla="*/ 334 w 347"/>
                  <a:gd name="T13" fmla="*/ 106 h 344"/>
                  <a:gd name="T14" fmla="*/ 344 w 347"/>
                  <a:gd name="T15" fmla="*/ 138 h 344"/>
                  <a:gd name="T16" fmla="*/ 347 w 347"/>
                  <a:gd name="T17" fmla="*/ 172 h 344"/>
                  <a:gd name="T18" fmla="*/ 344 w 347"/>
                  <a:gd name="T19" fmla="*/ 207 h 344"/>
                  <a:gd name="T20" fmla="*/ 334 w 347"/>
                  <a:gd name="T21" fmla="*/ 240 h 344"/>
                  <a:gd name="T22" fmla="*/ 318 w 347"/>
                  <a:gd name="T23" fmla="*/ 269 h 344"/>
                  <a:gd name="T24" fmla="*/ 296 w 347"/>
                  <a:gd name="T25" fmla="*/ 294 h 344"/>
                  <a:gd name="T26" fmla="*/ 270 w 347"/>
                  <a:gd name="T27" fmla="*/ 315 h 344"/>
                  <a:gd name="T28" fmla="*/ 241 w 347"/>
                  <a:gd name="T29" fmla="*/ 331 h 344"/>
                  <a:gd name="T30" fmla="*/ 209 w 347"/>
                  <a:gd name="T31" fmla="*/ 341 h 344"/>
                  <a:gd name="T32" fmla="*/ 174 w 347"/>
                  <a:gd name="T33" fmla="*/ 344 h 344"/>
                  <a:gd name="T34" fmla="*/ 139 w 347"/>
                  <a:gd name="T35" fmla="*/ 341 h 344"/>
                  <a:gd name="T36" fmla="*/ 107 w 347"/>
                  <a:gd name="T37" fmla="*/ 331 h 344"/>
                  <a:gd name="T38" fmla="*/ 77 w 347"/>
                  <a:gd name="T39" fmla="*/ 315 h 344"/>
                  <a:gd name="T40" fmla="*/ 51 w 347"/>
                  <a:gd name="T41" fmla="*/ 294 h 344"/>
                  <a:gd name="T42" fmla="*/ 30 w 347"/>
                  <a:gd name="T43" fmla="*/ 269 h 344"/>
                  <a:gd name="T44" fmla="*/ 14 w 347"/>
                  <a:gd name="T45" fmla="*/ 240 h 344"/>
                  <a:gd name="T46" fmla="*/ 4 w 347"/>
                  <a:gd name="T47" fmla="*/ 207 h 344"/>
                  <a:gd name="T48" fmla="*/ 0 w 347"/>
                  <a:gd name="T49" fmla="*/ 172 h 344"/>
                  <a:gd name="T50" fmla="*/ 4 w 347"/>
                  <a:gd name="T51" fmla="*/ 138 h 344"/>
                  <a:gd name="T52" fmla="*/ 14 w 347"/>
                  <a:gd name="T53" fmla="*/ 106 h 344"/>
                  <a:gd name="T54" fmla="*/ 30 w 347"/>
                  <a:gd name="T55" fmla="*/ 76 h 344"/>
                  <a:gd name="T56" fmla="*/ 51 w 347"/>
                  <a:gd name="T57" fmla="*/ 50 h 344"/>
                  <a:gd name="T58" fmla="*/ 77 w 347"/>
                  <a:gd name="T59" fmla="*/ 30 h 344"/>
                  <a:gd name="T60" fmla="*/ 107 w 347"/>
                  <a:gd name="T61" fmla="*/ 14 h 344"/>
                  <a:gd name="T62" fmla="*/ 139 w 347"/>
                  <a:gd name="T63" fmla="*/ 4 h 344"/>
                  <a:gd name="T64" fmla="*/ 174 w 347"/>
                  <a:gd name="T65" fmla="*/ 0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47" h="344">
                    <a:moveTo>
                      <a:pt x="174" y="0"/>
                    </a:moveTo>
                    <a:lnTo>
                      <a:pt x="209" y="4"/>
                    </a:lnTo>
                    <a:lnTo>
                      <a:pt x="241" y="14"/>
                    </a:lnTo>
                    <a:lnTo>
                      <a:pt x="270" y="30"/>
                    </a:lnTo>
                    <a:lnTo>
                      <a:pt x="296" y="50"/>
                    </a:lnTo>
                    <a:lnTo>
                      <a:pt x="318" y="76"/>
                    </a:lnTo>
                    <a:lnTo>
                      <a:pt x="334" y="106"/>
                    </a:lnTo>
                    <a:lnTo>
                      <a:pt x="344" y="138"/>
                    </a:lnTo>
                    <a:lnTo>
                      <a:pt x="347" y="172"/>
                    </a:lnTo>
                    <a:lnTo>
                      <a:pt x="344" y="207"/>
                    </a:lnTo>
                    <a:lnTo>
                      <a:pt x="334" y="240"/>
                    </a:lnTo>
                    <a:lnTo>
                      <a:pt x="318" y="269"/>
                    </a:lnTo>
                    <a:lnTo>
                      <a:pt x="296" y="294"/>
                    </a:lnTo>
                    <a:lnTo>
                      <a:pt x="270" y="315"/>
                    </a:lnTo>
                    <a:lnTo>
                      <a:pt x="241" y="331"/>
                    </a:lnTo>
                    <a:lnTo>
                      <a:pt x="209" y="341"/>
                    </a:lnTo>
                    <a:lnTo>
                      <a:pt x="174" y="344"/>
                    </a:lnTo>
                    <a:lnTo>
                      <a:pt x="139" y="341"/>
                    </a:lnTo>
                    <a:lnTo>
                      <a:pt x="107" y="331"/>
                    </a:lnTo>
                    <a:lnTo>
                      <a:pt x="77" y="315"/>
                    </a:lnTo>
                    <a:lnTo>
                      <a:pt x="51" y="294"/>
                    </a:lnTo>
                    <a:lnTo>
                      <a:pt x="30" y="269"/>
                    </a:lnTo>
                    <a:lnTo>
                      <a:pt x="14" y="240"/>
                    </a:lnTo>
                    <a:lnTo>
                      <a:pt x="4" y="207"/>
                    </a:lnTo>
                    <a:lnTo>
                      <a:pt x="0" y="172"/>
                    </a:lnTo>
                    <a:lnTo>
                      <a:pt x="4" y="138"/>
                    </a:lnTo>
                    <a:lnTo>
                      <a:pt x="14" y="106"/>
                    </a:lnTo>
                    <a:lnTo>
                      <a:pt x="30" y="76"/>
                    </a:lnTo>
                    <a:lnTo>
                      <a:pt x="51" y="50"/>
                    </a:lnTo>
                    <a:lnTo>
                      <a:pt x="77" y="30"/>
                    </a:lnTo>
                    <a:lnTo>
                      <a:pt x="107" y="14"/>
                    </a:lnTo>
                    <a:lnTo>
                      <a:pt x="139" y="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C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" name="Group 60"/>
            <p:cNvGrpSpPr/>
            <p:nvPr/>
          </p:nvGrpSpPr>
          <p:grpSpPr>
            <a:xfrm>
              <a:off x="-210979" y="5050938"/>
              <a:ext cx="704570" cy="702239"/>
              <a:chOff x="1135314" y="4799916"/>
              <a:chExt cx="479425" cy="477838"/>
            </a:xfrm>
            <a:solidFill>
              <a:schemeClr val="bg1"/>
            </a:solidFill>
          </p:grpSpPr>
          <p:sp>
            <p:nvSpPr>
              <p:cNvPr id="21" name="Freeform 54"/>
              <p:cNvSpPr>
                <a:spLocks/>
              </p:cNvSpPr>
              <p:nvPr/>
            </p:nvSpPr>
            <p:spPr bwMode="auto">
              <a:xfrm>
                <a:off x="1217864" y="4885641"/>
                <a:ext cx="206375" cy="42863"/>
              </a:xfrm>
              <a:custGeom>
                <a:avLst/>
                <a:gdLst>
                  <a:gd name="T0" fmla="*/ 151 w 1438"/>
                  <a:gd name="T1" fmla="*/ 0 h 302"/>
                  <a:gd name="T2" fmla="*/ 1287 w 1438"/>
                  <a:gd name="T3" fmla="*/ 0 h 302"/>
                  <a:gd name="T4" fmla="*/ 1318 w 1438"/>
                  <a:gd name="T5" fmla="*/ 3 h 302"/>
                  <a:gd name="T6" fmla="*/ 1346 w 1438"/>
                  <a:gd name="T7" fmla="*/ 12 h 302"/>
                  <a:gd name="T8" fmla="*/ 1372 w 1438"/>
                  <a:gd name="T9" fmla="*/ 26 h 302"/>
                  <a:gd name="T10" fmla="*/ 1394 w 1438"/>
                  <a:gd name="T11" fmla="*/ 45 h 302"/>
                  <a:gd name="T12" fmla="*/ 1413 w 1438"/>
                  <a:gd name="T13" fmla="*/ 67 h 302"/>
                  <a:gd name="T14" fmla="*/ 1426 w 1438"/>
                  <a:gd name="T15" fmla="*/ 93 h 302"/>
                  <a:gd name="T16" fmla="*/ 1435 w 1438"/>
                  <a:gd name="T17" fmla="*/ 121 h 302"/>
                  <a:gd name="T18" fmla="*/ 1438 w 1438"/>
                  <a:gd name="T19" fmla="*/ 151 h 302"/>
                  <a:gd name="T20" fmla="*/ 1435 w 1438"/>
                  <a:gd name="T21" fmla="*/ 181 h 302"/>
                  <a:gd name="T22" fmla="*/ 1426 w 1438"/>
                  <a:gd name="T23" fmla="*/ 209 h 302"/>
                  <a:gd name="T24" fmla="*/ 1413 w 1438"/>
                  <a:gd name="T25" fmla="*/ 235 h 302"/>
                  <a:gd name="T26" fmla="*/ 1394 w 1438"/>
                  <a:gd name="T27" fmla="*/ 257 h 302"/>
                  <a:gd name="T28" fmla="*/ 1372 w 1438"/>
                  <a:gd name="T29" fmla="*/ 276 h 302"/>
                  <a:gd name="T30" fmla="*/ 1346 w 1438"/>
                  <a:gd name="T31" fmla="*/ 289 h 302"/>
                  <a:gd name="T32" fmla="*/ 1318 w 1438"/>
                  <a:gd name="T33" fmla="*/ 298 h 302"/>
                  <a:gd name="T34" fmla="*/ 1287 w 1438"/>
                  <a:gd name="T35" fmla="*/ 302 h 302"/>
                  <a:gd name="T36" fmla="*/ 151 w 1438"/>
                  <a:gd name="T37" fmla="*/ 302 h 302"/>
                  <a:gd name="T38" fmla="*/ 121 w 1438"/>
                  <a:gd name="T39" fmla="*/ 298 h 302"/>
                  <a:gd name="T40" fmla="*/ 93 w 1438"/>
                  <a:gd name="T41" fmla="*/ 289 h 302"/>
                  <a:gd name="T42" fmla="*/ 66 w 1438"/>
                  <a:gd name="T43" fmla="*/ 276 h 302"/>
                  <a:gd name="T44" fmla="*/ 44 w 1438"/>
                  <a:gd name="T45" fmla="*/ 257 h 302"/>
                  <a:gd name="T46" fmla="*/ 26 w 1438"/>
                  <a:gd name="T47" fmla="*/ 235 h 302"/>
                  <a:gd name="T48" fmla="*/ 12 w 1438"/>
                  <a:gd name="T49" fmla="*/ 209 h 302"/>
                  <a:gd name="T50" fmla="*/ 4 w 1438"/>
                  <a:gd name="T51" fmla="*/ 181 h 302"/>
                  <a:gd name="T52" fmla="*/ 0 w 1438"/>
                  <a:gd name="T53" fmla="*/ 151 h 302"/>
                  <a:gd name="T54" fmla="*/ 4 w 1438"/>
                  <a:gd name="T55" fmla="*/ 121 h 302"/>
                  <a:gd name="T56" fmla="*/ 12 w 1438"/>
                  <a:gd name="T57" fmla="*/ 93 h 302"/>
                  <a:gd name="T58" fmla="*/ 26 w 1438"/>
                  <a:gd name="T59" fmla="*/ 67 h 302"/>
                  <a:gd name="T60" fmla="*/ 44 w 1438"/>
                  <a:gd name="T61" fmla="*/ 45 h 302"/>
                  <a:gd name="T62" fmla="*/ 66 w 1438"/>
                  <a:gd name="T63" fmla="*/ 26 h 302"/>
                  <a:gd name="T64" fmla="*/ 93 w 1438"/>
                  <a:gd name="T65" fmla="*/ 12 h 302"/>
                  <a:gd name="T66" fmla="*/ 121 w 1438"/>
                  <a:gd name="T67" fmla="*/ 3 h 302"/>
                  <a:gd name="T68" fmla="*/ 151 w 1438"/>
                  <a:gd name="T69" fmla="*/ 0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38" h="302">
                    <a:moveTo>
                      <a:pt x="151" y="0"/>
                    </a:moveTo>
                    <a:lnTo>
                      <a:pt x="1287" y="0"/>
                    </a:lnTo>
                    <a:lnTo>
                      <a:pt x="1318" y="3"/>
                    </a:lnTo>
                    <a:lnTo>
                      <a:pt x="1346" y="12"/>
                    </a:lnTo>
                    <a:lnTo>
                      <a:pt x="1372" y="26"/>
                    </a:lnTo>
                    <a:lnTo>
                      <a:pt x="1394" y="45"/>
                    </a:lnTo>
                    <a:lnTo>
                      <a:pt x="1413" y="67"/>
                    </a:lnTo>
                    <a:lnTo>
                      <a:pt x="1426" y="93"/>
                    </a:lnTo>
                    <a:lnTo>
                      <a:pt x="1435" y="121"/>
                    </a:lnTo>
                    <a:lnTo>
                      <a:pt x="1438" y="151"/>
                    </a:lnTo>
                    <a:lnTo>
                      <a:pt x="1435" y="181"/>
                    </a:lnTo>
                    <a:lnTo>
                      <a:pt x="1426" y="209"/>
                    </a:lnTo>
                    <a:lnTo>
                      <a:pt x="1413" y="235"/>
                    </a:lnTo>
                    <a:lnTo>
                      <a:pt x="1394" y="257"/>
                    </a:lnTo>
                    <a:lnTo>
                      <a:pt x="1372" y="276"/>
                    </a:lnTo>
                    <a:lnTo>
                      <a:pt x="1346" y="289"/>
                    </a:lnTo>
                    <a:lnTo>
                      <a:pt x="1318" y="298"/>
                    </a:lnTo>
                    <a:lnTo>
                      <a:pt x="1287" y="302"/>
                    </a:lnTo>
                    <a:lnTo>
                      <a:pt x="151" y="302"/>
                    </a:lnTo>
                    <a:lnTo>
                      <a:pt x="121" y="298"/>
                    </a:lnTo>
                    <a:lnTo>
                      <a:pt x="93" y="289"/>
                    </a:lnTo>
                    <a:lnTo>
                      <a:pt x="66" y="276"/>
                    </a:lnTo>
                    <a:lnTo>
                      <a:pt x="44" y="257"/>
                    </a:lnTo>
                    <a:lnTo>
                      <a:pt x="26" y="235"/>
                    </a:lnTo>
                    <a:lnTo>
                      <a:pt x="12" y="209"/>
                    </a:lnTo>
                    <a:lnTo>
                      <a:pt x="4" y="181"/>
                    </a:lnTo>
                    <a:lnTo>
                      <a:pt x="0" y="151"/>
                    </a:lnTo>
                    <a:lnTo>
                      <a:pt x="4" y="121"/>
                    </a:lnTo>
                    <a:lnTo>
                      <a:pt x="12" y="93"/>
                    </a:lnTo>
                    <a:lnTo>
                      <a:pt x="26" y="67"/>
                    </a:lnTo>
                    <a:lnTo>
                      <a:pt x="44" y="45"/>
                    </a:lnTo>
                    <a:lnTo>
                      <a:pt x="66" y="26"/>
                    </a:lnTo>
                    <a:lnTo>
                      <a:pt x="93" y="12"/>
                    </a:lnTo>
                    <a:lnTo>
                      <a:pt x="121" y="3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C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Freeform 55"/>
              <p:cNvSpPr>
                <a:spLocks/>
              </p:cNvSpPr>
              <p:nvPr/>
            </p:nvSpPr>
            <p:spPr bwMode="auto">
              <a:xfrm>
                <a:off x="1217864" y="4966604"/>
                <a:ext cx="206375" cy="42863"/>
              </a:xfrm>
              <a:custGeom>
                <a:avLst/>
                <a:gdLst>
                  <a:gd name="T0" fmla="*/ 151 w 1438"/>
                  <a:gd name="T1" fmla="*/ 0 h 301"/>
                  <a:gd name="T2" fmla="*/ 1287 w 1438"/>
                  <a:gd name="T3" fmla="*/ 0 h 301"/>
                  <a:gd name="T4" fmla="*/ 1318 w 1438"/>
                  <a:gd name="T5" fmla="*/ 3 h 301"/>
                  <a:gd name="T6" fmla="*/ 1346 w 1438"/>
                  <a:gd name="T7" fmla="*/ 12 h 301"/>
                  <a:gd name="T8" fmla="*/ 1372 w 1438"/>
                  <a:gd name="T9" fmla="*/ 26 h 301"/>
                  <a:gd name="T10" fmla="*/ 1394 w 1438"/>
                  <a:gd name="T11" fmla="*/ 44 h 301"/>
                  <a:gd name="T12" fmla="*/ 1413 w 1438"/>
                  <a:gd name="T13" fmla="*/ 66 h 301"/>
                  <a:gd name="T14" fmla="*/ 1426 w 1438"/>
                  <a:gd name="T15" fmla="*/ 92 h 301"/>
                  <a:gd name="T16" fmla="*/ 1435 w 1438"/>
                  <a:gd name="T17" fmla="*/ 120 h 301"/>
                  <a:gd name="T18" fmla="*/ 1438 w 1438"/>
                  <a:gd name="T19" fmla="*/ 150 h 301"/>
                  <a:gd name="T20" fmla="*/ 1435 w 1438"/>
                  <a:gd name="T21" fmla="*/ 181 h 301"/>
                  <a:gd name="T22" fmla="*/ 1426 w 1438"/>
                  <a:gd name="T23" fmla="*/ 210 h 301"/>
                  <a:gd name="T24" fmla="*/ 1413 w 1438"/>
                  <a:gd name="T25" fmla="*/ 235 h 301"/>
                  <a:gd name="T26" fmla="*/ 1394 w 1438"/>
                  <a:gd name="T27" fmla="*/ 258 h 301"/>
                  <a:gd name="T28" fmla="*/ 1372 w 1438"/>
                  <a:gd name="T29" fmla="*/ 275 h 301"/>
                  <a:gd name="T30" fmla="*/ 1346 w 1438"/>
                  <a:gd name="T31" fmla="*/ 290 h 301"/>
                  <a:gd name="T32" fmla="*/ 1318 w 1438"/>
                  <a:gd name="T33" fmla="*/ 298 h 301"/>
                  <a:gd name="T34" fmla="*/ 1287 w 1438"/>
                  <a:gd name="T35" fmla="*/ 301 h 301"/>
                  <a:gd name="T36" fmla="*/ 151 w 1438"/>
                  <a:gd name="T37" fmla="*/ 301 h 301"/>
                  <a:gd name="T38" fmla="*/ 121 w 1438"/>
                  <a:gd name="T39" fmla="*/ 298 h 301"/>
                  <a:gd name="T40" fmla="*/ 93 w 1438"/>
                  <a:gd name="T41" fmla="*/ 290 h 301"/>
                  <a:gd name="T42" fmla="*/ 66 w 1438"/>
                  <a:gd name="T43" fmla="*/ 275 h 301"/>
                  <a:gd name="T44" fmla="*/ 44 w 1438"/>
                  <a:gd name="T45" fmla="*/ 258 h 301"/>
                  <a:gd name="T46" fmla="*/ 26 w 1438"/>
                  <a:gd name="T47" fmla="*/ 235 h 301"/>
                  <a:gd name="T48" fmla="*/ 12 w 1438"/>
                  <a:gd name="T49" fmla="*/ 210 h 301"/>
                  <a:gd name="T50" fmla="*/ 4 w 1438"/>
                  <a:gd name="T51" fmla="*/ 181 h 301"/>
                  <a:gd name="T52" fmla="*/ 0 w 1438"/>
                  <a:gd name="T53" fmla="*/ 150 h 301"/>
                  <a:gd name="T54" fmla="*/ 4 w 1438"/>
                  <a:gd name="T55" fmla="*/ 120 h 301"/>
                  <a:gd name="T56" fmla="*/ 12 w 1438"/>
                  <a:gd name="T57" fmla="*/ 92 h 301"/>
                  <a:gd name="T58" fmla="*/ 26 w 1438"/>
                  <a:gd name="T59" fmla="*/ 66 h 301"/>
                  <a:gd name="T60" fmla="*/ 44 w 1438"/>
                  <a:gd name="T61" fmla="*/ 44 h 301"/>
                  <a:gd name="T62" fmla="*/ 66 w 1438"/>
                  <a:gd name="T63" fmla="*/ 26 h 301"/>
                  <a:gd name="T64" fmla="*/ 93 w 1438"/>
                  <a:gd name="T65" fmla="*/ 12 h 301"/>
                  <a:gd name="T66" fmla="*/ 121 w 1438"/>
                  <a:gd name="T67" fmla="*/ 3 h 301"/>
                  <a:gd name="T68" fmla="*/ 151 w 1438"/>
                  <a:gd name="T69" fmla="*/ 0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38" h="301">
                    <a:moveTo>
                      <a:pt x="151" y="0"/>
                    </a:moveTo>
                    <a:lnTo>
                      <a:pt x="1287" y="0"/>
                    </a:lnTo>
                    <a:lnTo>
                      <a:pt x="1318" y="3"/>
                    </a:lnTo>
                    <a:lnTo>
                      <a:pt x="1346" y="12"/>
                    </a:lnTo>
                    <a:lnTo>
                      <a:pt x="1372" y="26"/>
                    </a:lnTo>
                    <a:lnTo>
                      <a:pt x="1394" y="44"/>
                    </a:lnTo>
                    <a:lnTo>
                      <a:pt x="1413" y="66"/>
                    </a:lnTo>
                    <a:lnTo>
                      <a:pt x="1426" y="92"/>
                    </a:lnTo>
                    <a:lnTo>
                      <a:pt x="1435" y="120"/>
                    </a:lnTo>
                    <a:lnTo>
                      <a:pt x="1438" y="150"/>
                    </a:lnTo>
                    <a:lnTo>
                      <a:pt x="1435" y="181"/>
                    </a:lnTo>
                    <a:lnTo>
                      <a:pt x="1426" y="210"/>
                    </a:lnTo>
                    <a:lnTo>
                      <a:pt x="1413" y="235"/>
                    </a:lnTo>
                    <a:lnTo>
                      <a:pt x="1394" y="258"/>
                    </a:lnTo>
                    <a:lnTo>
                      <a:pt x="1372" y="275"/>
                    </a:lnTo>
                    <a:lnTo>
                      <a:pt x="1346" y="290"/>
                    </a:lnTo>
                    <a:lnTo>
                      <a:pt x="1318" y="298"/>
                    </a:lnTo>
                    <a:lnTo>
                      <a:pt x="1287" y="301"/>
                    </a:lnTo>
                    <a:lnTo>
                      <a:pt x="151" y="301"/>
                    </a:lnTo>
                    <a:lnTo>
                      <a:pt x="121" y="298"/>
                    </a:lnTo>
                    <a:lnTo>
                      <a:pt x="93" y="290"/>
                    </a:lnTo>
                    <a:lnTo>
                      <a:pt x="66" y="275"/>
                    </a:lnTo>
                    <a:lnTo>
                      <a:pt x="44" y="258"/>
                    </a:lnTo>
                    <a:lnTo>
                      <a:pt x="26" y="235"/>
                    </a:lnTo>
                    <a:lnTo>
                      <a:pt x="12" y="210"/>
                    </a:lnTo>
                    <a:lnTo>
                      <a:pt x="4" y="181"/>
                    </a:lnTo>
                    <a:lnTo>
                      <a:pt x="0" y="150"/>
                    </a:lnTo>
                    <a:lnTo>
                      <a:pt x="4" y="120"/>
                    </a:lnTo>
                    <a:lnTo>
                      <a:pt x="12" y="92"/>
                    </a:lnTo>
                    <a:lnTo>
                      <a:pt x="26" y="66"/>
                    </a:lnTo>
                    <a:lnTo>
                      <a:pt x="44" y="44"/>
                    </a:lnTo>
                    <a:lnTo>
                      <a:pt x="66" y="26"/>
                    </a:lnTo>
                    <a:lnTo>
                      <a:pt x="93" y="12"/>
                    </a:lnTo>
                    <a:lnTo>
                      <a:pt x="121" y="3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C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Freeform 56"/>
              <p:cNvSpPr>
                <a:spLocks/>
              </p:cNvSpPr>
              <p:nvPr/>
            </p:nvSpPr>
            <p:spPr bwMode="auto">
              <a:xfrm>
                <a:off x="1241436" y="5077466"/>
                <a:ext cx="125413" cy="44450"/>
              </a:xfrm>
              <a:custGeom>
                <a:avLst/>
                <a:gdLst>
                  <a:gd name="T0" fmla="*/ 151 w 870"/>
                  <a:gd name="T1" fmla="*/ 0 h 301"/>
                  <a:gd name="T2" fmla="*/ 720 w 870"/>
                  <a:gd name="T3" fmla="*/ 0 h 301"/>
                  <a:gd name="T4" fmla="*/ 750 w 870"/>
                  <a:gd name="T5" fmla="*/ 4 h 301"/>
                  <a:gd name="T6" fmla="*/ 778 w 870"/>
                  <a:gd name="T7" fmla="*/ 12 h 301"/>
                  <a:gd name="T8" fmla="*/ 805 w 870"/>
                  <a:gd name="T9" fmla="*/ 26 h 301"/>
                  <a:gd name="T10" fmla="*/ 827 w 870"/>
                  <a:gd name="T11" fmla="*/ 44 h 301"/>
                  <a:gd name="T12" fmla="*/ 845 w 870"/>
                  <a:gd name="T13" fmla="*/ 67 h 301"/>
                  <a:gd name="T14" fmla="*/ 859 w 870"/>
                  <a:gd name="T15" fmla="*/ 92 h 301"/>
                  <a:gd name="T16" fmla="*/ 867 w 870"/>
                  <a:gd name="T17" fmla="*/ 120 h 301"/>
                  <a:gd name="T18" fmla="*/ 870 w 870"/>
                  <a:gd name="T19" fmla="*/ 151 h 301"/>
                  <a:gd name="T20" fmla="*/ 867 w 870"/>
                  <a:gd name="T21" fmla="*/ 181 h 301"/>
                  <a:gd name="T22" fmla="*/ 859 w 870"/>
                  <a:gd name="T23" fmla="*/ 209 h 301"/>
                  <a:gd name="T24" fmla="*/ 845 w 870"/>
                  <a:gd name="T25" fmla="*/ 234 h 301"/>
                  <a:gd name="T26" fmla="*/ 827 w 870"/>
                  <a:gd name="T27" fmla="*/ 257 h 301"/>
                  <a:gd name="T28" fmla="*/ 805 w 870"/>
                  <a:gd name="T29" fmla="*/ 275 h 301"/>
                  <a:gd name="T30" fmla="*/ 778 w 870"/>
                  <a:gd name="T31" fmla="*/ 290 h 301"/>
                  <a:gd name="T32" fmla="*/ 750 w 870"/>
                  <a:gd name="T33" fmla="*/ 298 h 301"/>
                  <a:gd name="T34" fmla="*/ 720 w 870"/>
                  <a:gd name="T35" fmla="*/ 301 h 301"/>
                  <a:gd name="T36" fmla="*/ 151 w 870"/>
                  <a:gd name="T37" fmla="*/ 301 h 301"/>
                  <a:gd name="T38" fmla="*/ 121 w 870"/>
                  <a:gd name="T39" fmla="*/ 298 h 301"/>
                  <a:gd name="T40" fmla="*/ 93 w 870"/>
                  <a:gd name="T41" fmla="*/ 290 h 301"/>
                  <a:gd name="T42" fmla="*/ 66 w 870"/>
                  <a:gd name="T43" fmla="*/ 275 h 301"/>
                  <a:gd name="T44" fmla="*/ 44 w 870"/>
                  <a:gd name="T45" fmla="*/ 257 h 301"/>
                  <a:gd name="T46" fmla="*/ 26 w 870"/>
                  <a:gd name="T47" fmla="*/ 234 h 301"/>
                  <a:gd name="T48" fmla="*/ 12 w 870"/>
                  <a:gd name="T49" fmla="*/ 209 h 301"/>
                  <a:gd name="T50" fmla="*/ 4 w 870"/>
                  <a:gd name="T51" fmla="*/ 181 h 301"/>
                  <a:gd name="T52" fmla="*/ 0 w 870"/>
                  <a:gd name="T53" fmla="*/ 151 h 301"/>
                  <a:gd name="T54" fmla="*/ 4 w 870"/>
                  <a:gd name="T55" fmla="*/ 120 h 301"/>
                  <a:gd name="T56" fmla="*/ 12 w 870"/>
                  <a:gd name="T57" fmla="*/ 92 h 301"/>
                  <a:gd name="T58" fmla="*/ 26 w 870"/>
                  <a:gd name="T59" fmla="*/ 67 h 301"/>
                  <a:gd name="T60" fmla="*/ 44 w 870"/>
                  <a:gd name="T61" fmla="*/ 44 h 301"/>
                  <a:gd name="T62" fmla="*/ 66 w 870"/>
                  <a:gd name="T63" fmla="*/ 26 h 301"/>
                  <a:gd name="T64" fmla="*/ 93 w 870"/>
                  <a:gd name="T65" fmla="*/ 12 h 301"/>
                  <a:gd name="T66" fmla="*/ 121 w 870"/>
                  <a:gd name="T67" fmla="*/ 4 h 301"/>
                  <a:gd name="T68" fmla="*/ 151 w 870"/>
                  <a:gd name="T69" fmla="*/ 0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70" h="301">
                    <a:moveTo>
                      <a:pt x="151" y="0"/>
                    </a:moveTo>
                    <a:lnTo>
                      <a:pt x="720" y="0"/>
                    </a:lnTo>
                    <a:lnTo>
                      <a:pt x="750" y="4"/>
                    </a:lnTo>
                    <a:lnTo>
                      <a:pt x="778" y="12"/>
                    </a:lnTo>
                    <a:lnTo>
                      <a:pt x="805" y="26"/>
                    </a:lnTo>
                    <a:lnTo>
                      <a:pt x="827" y="44"/>
                    </a:lnTo>
                    <a:lnTo>
                      <a:pt x="845" y="67"/>
                    </a:lnTo>
                    <a:lnTo>
                      <a:pt x="859" y="92"/>
                    </a:lnTo>
                    <a:lnTo>
                      <a:pt x="867" y="120"/>
                    </a:lnTo>
                    <a:lnTo>
                      <a:pt x="870" y="151"/>
                    </a:lnTo>
                    <a:lnTo>
                      <a:pt x="867" y="181"/>
                    </a:lnTo>
                    <a:lnTo>
                      <a:pt x="859" y="209"/>
                    </a:lnTo>
                    <a:lnTo>
                      <a:pt x="845" y="234"/>
                    </a:lnTo>
                    <a:lnTo>
                      <a:pt x="827" y="257"/>
                    </a:lnTo>
                    <a:lnTo>
                      <a:pt x="805" y="275"/>
                    </a:lnTo>
                    <a:lnTo>
                      <a:pt x="778" y="290"/>
                    </a:lnTo>
                    <a:lnTo>
                      <a:pt x="750" y="298"/>
                    </a:lnTo>
                    <a:lnTo>
                      <a:pt x="720" y="301"/>
                    </a:lnTo>
                    <a:lnTo>
                      <a:pt x="151" y="301"/>
                    </a:lnTo>
                    <a:lnTo>
                      <a:pt x="121" y="298"/>
                    </a:lnTo>
                    <a:lnTo>
                      <a:pt x="93" y="290"/>
                    </a:lnTo>
                    <a:lnTo>
                      <a:pt x="66" y="275"/>
                    </a:lnTo>
                    <a:lnTo>
                      <a:pt x="44" y="257"/>
                    </a:lnTo>
                    <a:lnTo>
                      <a:pt x="26" y="234"/>
                    </a:lnTo>
                    <a:lnTo>
                      <a:pt x="12" y="209"/>
                    </a:lnTo>
                    <a:lnTo>
                      <a:pt x="4" y="181"/>
                    </a:lnTo>
                    <a:lnTo>
                      <a:pt x="0" y="151"/>
                    </a:lnTo>
                    <a:lnTo>
                      <a:pt x="4" y="120"/>
                    </a:lnTo>
                    <a:lnTo>
                      <a:pt x="12" y="92"/>
                    </a:lnTo>
                    <a:lnTo>
                      <a:pt x="26" y="67"/>
                    </a:lnTo>
                    <a:lnTo>
                      <a:pt x="44" y="44"/>
                    </a:lnTo>
                    <a:lnTo>
                      <a:pt x="66" y="26"/>
                    </a:lnTo>
                    <a:lnTo>
                      <a:pt x="93" y="12"/>
                    </a:lnTo>
                    <a:lnTo>
                      <a:pt x="121" y="4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C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Freeform 57"/>
              <p:cNvSpPr>
                <a:spLocks/>
              </p:cNvSpPr>
              <p:nvPr/>
            </p:nvSpPr>
            <p:spPr bwMode="auto">
              <a:xfrm>
                <a:off x="1135314" y="4799916"/>
                <a:ext cx="371475" cy="477838"/>
              </a:xfrm>
              <a:custGeom>
                <a:avLst/>
                <a:gdLst>
                  <a:gd name="T0" fmla="*/ 152 w 2574"/>
                  <a:gd name="T1" fmla="*/ 0 h 3310"/>
                  <a:gd name="T2" fmla="*/ 2423 w 2574"/>
                  <a:gd name="T3" fmla="*/ 0 h 3310"/>
                  <a:gd name="T4" fmla="*/ 2453 w 2574"/>
                  <a:gd name="T5" fmla="*/ 3 h 3310"/>
                  <a:gd name="T6" fmla="*/ 2481 w 2574"/>
                  <a:gd name="T7" fmla="*/ 12 h 3310"/>
                  <a:gd name="T8" fmla="*/ 2507 w 2574"/>
                  <a:gd name="T9" fmla="*/ 26 h 3310"/>
                  <a:gd name="T10" fmla="*/ 2529 w 2574"/>
                  <a:gd name="T11" fmla="*/ 44 h 3310"/>
                  <a:gd name="T12" fmla="*/ 2548 w 2574"/>
                  <a:gd name="T13" fmla="*/ 67 h 3310"/>
                  <a:gd name="T14" fmla="*/ 2562 w 2574"/>
                  <a:gd name="T15" fmla="*/ 92 h 3310"/>
                  <a:gd name="T16" fmla="*/ 2571 w 2574"/>
                  <a:gd name="T17" fmla="*/ 120 h 3310"/>
                  <a:gd name="T18" fmla="*/ 2574 w 2574"/>
                  <a:gd name="T19" fmla="*/ 150 h 3310"/>
                  <a:gd name="T20" fmla="*/ 2574 w 2574"/>
                  <a:gd name="T21" fmla="*/ 374 h 3310"/>
                  <a:gd name="T22" fmla="*/ 2272 w 2574"/>
                  <a:gd name="T23" fmla="*/ 896 h 3310"/>
                  <a:gd name="T24" fmla="*/ 2272 w 2574"/>
                  <a:gd name="T25" fmla="*/ 301 h 3310"/>
                  <a:gd name="T26" fmla="*/ 304 w 2574"/>
                  <a:gd name="T27" fmla="*/ 301 h 3310"/>
                  <a:gd name="T28" fmla="*/ 304 w 2574"/>
                  <a:gd name="T29" fmla="*/ 3008 h 3310"/>
                  <a:gd name="T30" fmla="*/ 2272 w 2574"/>
                  <a:gd name="T31" fmla="*/ 3008 h 3310"/>
                  <a:gd name="T32" fmla="*/ 2272 w 2574"/>
                  <a:gd name="T33" fmla="*/ 2634 h 3310"/>
                  <a:gd name="T34" fmla="*/ 2430 w 2574"/>
                  <a:gd name="T35" fmla="*/ 2530 h 3310"/>
                  <a:gd name="T36" fmla="*/ 2458 w 2574"/>
                  <a:gd name="T37" fmla="*/ 2508 h 3310"/>
                  <a:gd name="T38" fmla="*/ 2482 w 2574"/>
                  <a:gd name="T39" fmla="*/ 2483 h 3310"/>
                  <a:gd name="T40" fmla="*/ 2502 w 2574"/>
                  <a:gd name="T41" fmla="*/ 2454 h 3310"/>
                  <a:gd name="T42" fmla="*/ 2574 w 2574"/>
                  <a:gd name="T43" fmla="*/ 2330 h 3310"/>
                  <a:gd name="T44" fmla="*/ 2574 w 2574"/>
                  <a:gd name="T45" fmla="*/ 3159 h 3310"/>
                  <a:gd name="T46" fmla="*/ 2571 w 2574"/>
                  <a:gd name="T47" fmla="*/ 3189 h 3310"/>
                  <a:gd name="T48" fmla="*/ 2562 w 2574"/>
                  <a:gd name="T49" fmla="*/ 3217 h 3310"/>
                  <a:gd name="T50" fmla="*/ 2548 w 2574"/>
                  <a:gd name="T51" fmla="*/ 3243 h 3310"/>
                  <a:gd name="T52" fmla="*/ 2529 w 2574"/>
                  <a:gd name="T53" fmla="*/ 3265 h 3310"/>
                  <a:gd name="T54" fmla="*/ 2507 w 2574"/>
                  <a:gd name="T55" fmla="*/ 3284 h 3310"/>
                  <a:gd name="T56" fmla="*/ 2481 w 2574"/>
                  <a:gd name="T57" fmla="*/ 3297 h 3310"/>
                  <a:gd name="T58" fmla="*/ 2453 w 2574"/>
                  <a:gd name="T59" fmla="*/ 3307 h 3310"/>
                  <a:gd name="T60" fmla="*/ 2423 w 2574"/>
                  <a:gd name="T61" fmla="*/ 3310 h 3310"/>
                  <a:gd name="T62" fmla="*/ 152 w 2574"/>
                  <a:gd name="T63" fmla="*/ 3310 h 3310"/>
                  <a:gd name="T64" fmla="*/ 121 w 2574"/>
                  <a:gd name="T65" fmla="*/ 3307 h 3310"/>
                  <a:gd name="T66" fmla="*/ 93 w 2574"/>
                  <a:gd name="T67" fmla="*/ 3297 h 3310"/>
                  <a:gd name="T68" fmla="*/ 67 w 2574"/>
                  <a:gd name="T69" fmla="*/ 3284 h 3310"/>
                  <a:gd name="T70" fmla="*/ 45 w 2574"/>
                  <a:gd name="T71" fmla="*/ 3265 h 3310"/>
                  <a:gd name="T72" fmla="*/ 26 w 2574"/>
                  <a:gd name="T73" fmla="*/ 3243 h 3310"/>
                  <a:gd name="T74" fmla="*/ 13 w 2574"/>
                  <a:gd name="T75" fmla="*/ 3217 h 3310"/>
                  <a:gd name="T76" fmla="*/ 3 w 2574"/>
                  <a:gd name="T77" fmla="*/ 3189 h 3310"/>
                  <a:gd name="T78" fmla="*/ 0 w 2574"/>
                  <a:gd name="T79" fmla="*/ 3159 h 3310"/>
                  <a:gd name="T80" fmla="*/ 0 w 2574"/>
                  <a:gd name="T81" fmla="*/ 150 h 3310"/>
                  <a:gd name="T82" fmla="*/ 3 w 2574"/>
                  <a:gd name="T83" fmla="*/ 120 h 3310"/>
                  <a:gd name="T84" fmla="*/ 13 w 2574"/>
                  <a:gd name="T85" fmla="*/ 92 h 3310"/>
                  <a:gd name="T86" fmla="*/ 26 w 2574"/>
                  <a:gd name="T87" fmla="*/ 67 h 3310"/>
                  <a:gd name="T88" fmla="*/ 45 w 2574"/>
                  <a:gd name="T89" fmla="*/ 44 h 3310"/>
                  <a:gd name="T90" fmla="*/ 67 w 2574"/>
                  <a:gd name="T91" fmla="*/ 26 h 3310"/>
                  <a:gd name="T92" fmla="*/ 93 w 2574"/>
                  <a:gd name="T93" fmla="*/ 12 h 3310"/>
                  <a:gd name="T94" fmla="*/ 121 w 2574"/>
                  <a:gd name="T95" fmla="*/ 3 h 3310"/>
                  <a:gd name="T96" fmla="*/ 152 w 2574"/>
                  <a:gd name="T97" fmla="*/ 0 h 3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574" h="3310">
                    <a:moveTo>
                      <a:pt x="152" y="0"/>
                    </a:moveTo>
                    <a:lnTo>
                      <a:pt x="2423" y="0"/>
                    </a:lnTo>
                    <a:lnTo>
                      <a:pt x="2453" y="3"/>
                    </a:lnTo>
                    <a:lnTo>
                      <a:pt x="2481" y="12"/>
                    </a:lnTo>
                    <a:lnTo>
                      <a:pt x="2507" y="26"/>
                    </a:lnTo>
                    <a:lnTo>
                      <a:pt x="2529" y="44"/>
                    </a:lnTo>
                    <a:lnTo>
                      <a:pt x="2548" y="67"/>
                    </a:lnTo>
                    <a:lnTo>
                      <a:pt x="2562" y="92"/>
                    </a:lnTo>
                    <a:lnTo>
                      <a:pt x="2571" y="120"/>
                    </a:lnTo>
                    <a:lnTo>
                      <a:pt x="2574" y="150"/>
                    </a:lnTo>
                    <a:lnTo>
                      <a:pt x="2574" y="374"/>
                    </a:lnTo>
                    <a:lnTo>
                      <a:pt x="2272" y="896"/>
                    </a:lnTo>
                    <a:lnTo>
                      <a:pt x="2272" y="301"/>
                    </a:lnTo>
                    <a:lnTo>
                      <a:pt x="304" y="301"/>
                    </a:lnTo>
                    <a:lnTo>
                      <a:pt x="304" y="3008"/>
                    </a:lnTo>
                    <a:lnTo>
                      <a:pt x="2272" y="3008"/>
                    </a:lnTo>
                    <a:lnTo>
                      <a:pt x="2272" y="2634"/>
                    </a:lnTo>
                    <a:lnTo>
                      <a:pt x="2430" y="2530"/>
                    </a:lnTo>
                    <a:lnTo>
                      <a:pt x="2458" y="2508"/>
                    </a:lnTo>
                    <a:lnTo>
                      <a:pt x="2482" y="2483"/>
                    </a:lnTo>
                    <a:lnTo>
                      <a:pt x="2502" y="2454"/>
                    </a:lnTo>
                    <a:lnTo>
                      <a:pt x="2574" y="2330"/>
                    </a:lnTo>
                    <a:lnTo>
                      <a:pt x="2574" y="3159"/>
                    </a:lnTo>
                    <a:lnTo>
                      <a:pt x="2571" y="3189"/>
                    </a:lnTo>
                    <a:lnTo>
                      <a:pt x="2562" y="3217"/>
                    </a:lnTo>
                    <a:lnTo>
                      <a:pt x="2548" y="3243"/>
                    </a:lnTo>
                    <a:lnTo>
                      <a:pt x="2529" y="3265"/>
                    </a:lnTo>
                    <a:lnTo>
                      <a:pt x="2507" y="3284"/>
                    </a:lnTo>
                    <a:lnTo>
                      <a:pt x="2481" y="3297"/>
                    </a:lnTo>
                    <a:lnTo>
                      <a:pt x="2453" y="3307"/>
                    </a:lnTo>
                    <a:lnTo>
                      <a:pt x="2423" y="3310"/>
                    </a:lnTo>
                    <a:lnTo>
                      <a:pt x="152" y="3310"/>
                    </a:lnTo>
                    <a:lnTo>
                      <a:pt x="121" y="3307"/>
                    </a:lnTo>
                    <a:lnTo>
                      <a:pt x="93" y="3297"/>
                    </a:lnTo>
                    <a:lnTo>
                      <a:pt x="67" y="3284"/>
                    </a:lnTo>
                    <a:lnTo>
                      <a:pt x="45" y="3265"/>
                    </a:lnTo>
                    <a:lnTo>
                      <a:pt x="26" y="3243"/>
                    </a:lnTo>
                    <a:lnTo>
                      <a:pt x="13" y="3217"/>
                    </a:lnTo>
                    <a:lnTo>
                      <a:pt x="3" y="3189"/>
                    </a:lnTo>
                    <a:lnTo>
                      <a:pt x="0" y="3159"/>
                    </a:lnTo>
                    <a:lnTo>
                      <a:pt x="0" y="150"/>
                    </a:lnTo>
                    <a:lnTo>
                      <a:pt x="3" y="120"/>
                    </a:lnTo>
                    <a:lnTo>
                      <a:pt x="13" y="92"/>
                    </a:lnTo>
                    <a:lnTo>
                      <a:pt x="26" y="67"/>
                    </a:lnTo>
                    <a:lnTo>
                      <a:pt x="45" y="44"/>
                    </a:lnTo>
                    <a:lnTo>
                      <a:pt x="67" y="26"/>
                    </a:lnTo>
                    <a:lnTo>
                      <a:pt x="93" y="12"/>
                    </a:lnTo>
                    <a:lnTo>
                      <a:pt x="121" y="3"/>
                    </a:lnTo>
                    <a:lnTo>
                      <a:pt x="15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C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Freeform 58"/>
              <p:cNvSpPr>
                <a:spLocks noEditPoints="1"/>
              </p:cNvSpPr>
              <p:nvPr/>
            </p:nvSpPr>
            <p:spPr bwMode="auto">
              <a:xfrm>
                <a:off x="1386139" y="4853890"/>
                <a:ext cx="228600" cy="341313"/>
              </a:xfrm>
              <a:custGeom>
                <a:avLst/>
                <a:gdLst>
                  <a:gd name="T0" fmla="*/ 131 w 1591"/>
                  <a:gd name="T1" fmla="*/ 1996 h 2370"/>
                  <a:gd name="T2" fmla="*/ 223 w 1591"/>
                  <a:gd name="T3" fmla="*/ 2040 h 2370"/>
                  <a:gd name="T4" fmla="*/ 308 w 1591"/>
                  <a:gd name="T5" fmla="*/ 2097 h 2370"/>
                  <a:gd name="T6" fmla="*/ 439 w 1591"/>
                  <a:gd name="T7" fmla="*/ 1980 h 2370"/>
                  <a:gd name="T8" fmla="*/ 389 w 1591"/>
                  <a:gd name="T9" fmla="*/ 1934 h 2370"/>
                  <a:gd name="T10" fmla="*/ 314 w 1591"/>
                  <a:gd name="T11" fmla="*/ 1883 h 2370"/>
                  <a:gd name="T12" fmla="*/ 245 w 1591"/>
                  <a:gd name="T13" fmla="*/ 1849 h 2370"/>
                  <a:gd name="T14" fmla="*/ 187 w 1591"/>
                  <a:gd name="T15" fmla="*/ 1829 h 2370"/>
                  <a:gd name="T16" fmla="*/ 141 w 1591"/>
                  <a:gd name="T17" fmla="*/ 1820 h 2370"/>
                  <a:gd name="T18" fmla="*/ 1118 w 1591"/>
                  <a:gd name="T19" fmla="*/ 0 h 2370"/>
                  <a:gd name="T20" fmla="*/ 1173 w 1591"/>
                  <a:gd name="T21" fmla="*/ 7 h 2370"/>
                  <a:gd name="T22" fmla="*/ 1240 w 1591"/>
                  <a:gd name="T23" fmla="*/ 25 h 2370"/>
                  <a:gd name="T24" fmla="*/ 1319 w 1591"/>
                  <a:gd name="T25" fmla="*/ 57 h 2370"/>
                  <a:gd name="T26" fmla="*/ 1407 w 1591"/>
                  <a:gd name="T27" fmla="*/ 108 h 2370"/>
                  <a:gd name="T28" fmla="*/ 1478 w 1591"/>
                  <a:gd name="T29" fmla="*/ 163 h 2370"/>
                  <a:gd name="T30" fmla="*/ 1528 w 1591"/>
                  <a:gd name="T31" fmla="*/ 215 h 2370"/>
                  <a:gd name="T32" fmla="*/ 1561 w 1591"/>
                  <a:gd name="T33" fmla="*/ 261 h 2370"/>
                  <a:gd name="T34" fmla="*/ 1580 w 1591"/>
                  <a:gd name="T35" fmla="*/ 297 h 2370"/>
                  <a:gd name="T36" fmla="*/ 1588 w 1591"/>
                  <a:gd name="T37" fmla="*/ 320 h 2370"/>
                  <a:gd name="T38" fmla="*/ 1591 w 1591"/>
                  <a:gd name="T39" fmla="*/ 344 h 2370"/>
                  <a:gd name="T40" fmla="*/ 1581 w 1591"/>
                  <a:gd name="T41" fmla="*/ 379 h 2370"/>
                  <a:gd name="T42" fmla="*/ 625 w 1591"/>
                  <a:gd name="T43" fmla="*/ 2021 h 2370"/>
                  <a:gd name="T44" fmla="*/ 116 w 1591"/>
                  <a:gd name="T45" fmla="*/ 2357 h 2370"/>
                  <a:gd name="T46" fmla="*/ 77 w 1591"/>
                  <a:gd name="T47" fmla="*/ 2370 h 2370"/>
                  <a:gd name="T48" fmla="*/ 36 w 1591"/>
                  <a:gd name="T49" fmla="*/ 2359 h 2370"/>
                  <a:gd name="T50" fmla="*/ 12 w 1591"/>
                  <a:gd name="T51" fmla="*/ 2338 h 2370"/>
                  <a:gd name="T52" fmla="*/ 0 w 1591"/>
                  <a:gd name="T53" fmla="*/ 2306 h 2370"/>
                  <a:gd name="T54" fmla="*/ 34 w 1591"/>
                  <a:gd name="T55" fmla="*/ 1702 h 2370"/>
                  <a:gd name="T56" fmla="*/ 45 w 1591"/>
                  <a:gd name="T57" fmla="*/ 1670 h 2370"/>
                  <a:gd name="T58" fmla="*/ 1002 w 1591"/>
                  <a:gd name="T59" fmla="*/ 27 h 2370"/>
                  <a:gd name="T60" fmla="*/ 1034 w 1591"/>
                  <a:gd name="T61" fmla="*/ 7 h 2370"/>
                  <a:gd name="T62" fmla="*/ 1048 w 1591"/>
                  <a:gd name="T63" fmla="*/ 4 h 2370"/>
                  <a:gd name="T64" fmla="*/ 1076 w 1591"/>
                  <a:gd name="T65" fmla="*/ 0 h 2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591" h="2370">
                    <a:moveTo>
                      <a:pt x="141" y="1820"/>
                    </a:moveTo>
                    <a:lnTo>
                      <a:pt x="131" y="1996"/>
                    </a:lnTo>
                    <a:lnTo>
                      <a:pt x="177" y="2016"/>
                    </a:lnTo>
                    <a:lnTo>
                      <a:pt x="223" y="2040"/>
                    </a:lnTo>
                    <a:lnTo>
                      <a:pt x="267" y="2067"/>
                    </a:lnTo>
                    <a:lnTo>
                      <a:pt x="308" y="2097"/>
                    </a:lnTo>
                    <a:lnTo>
                      <a:pt x="455" y="2000"/>
                    </a:lnTo>
                    <a:lnTo>
                      <a:pt x="439" y="1980"/>
                    </a:lnTo>
                    <a:lnTo>
                      <a:pt x="417" y="1958"/>
                    </a:lnTo>
                    <a:lnTo>
                      <a:pt x="389" y="1934"/>
                    </a:lnTo>
                    <a:lnTo>
                      <a:pt x="355" y="1909"/>
                    </a:lnTo>
                    <a:lnTo>
                      <a:pt x="314" y="1883"/>
                    </a:lnTo>
                    <a:lnTo>
                      <a:pt x="278" y="1864"/>
                    </a:lnTo>
                    <a:lnTo>
                      <a:pt x="245" y="1849"/>
                    </a:lnTo>
                    <a:lnTo>
                      <a:pt x="214" y="1837"/>
                    </a:lnTo>
                    <a:lnTo>
                      <a:pt x="187" y="1829"/>
                    </a:lnTo>
                    <a:lnTo>
                      <a:pt x="163" y="1824"/>
                    </a:lnTo>
                    <a:lnTo>
                      <a:pt x="141" y="1820"/>
                    </a:lnTo>
                    <a:close/>
                    <a:moveTo>
                      <a:pt x="1095" y="0"/>
                    </a:moveTo>
                    <a:lnTo>
                      <a:pt x="1118" y="0"/>
                    </a:lnTo>
                    <a:lnTo>
                      <a:pt x="1144" y="2"/>
                    </a:lnTo>
                    <a:lnTo>
                      <a:pt x="1173" y="7"/>
                    </a:lnTo>
                    <a:lnTo>
                      <a:pt x="1205" y="14"/>
                    </a:lnTo>
                    <a:lnTo>
                      <a:pt x="1240" y="25"/>
                    </a:lnTo>
                    <a:lnTo>
                      <a:pt x="1278" y="39"/>
                    </a:lnTo>
                    <a:lnTo>
                      <a:pt x="1319" y="57"/>
                    </a:lnTo>
                    <a:lnTo>
                      <a:pt x="1362" y="81"/>
                    </a:lnTo>
                    <a:lnTo>
                      <a:pt x="1407" y="108"/>
                    </a:lnTo>
                    <a:lnTo>
                      <a:pt x="1446" y="136"/>
                    </a:lnTo>
                    <a:lnTo>
                      <a:pt x="1478" y="163"/>
                    </a:lnTo>
                    <a:lnTo>
                      <a:pt x="1505" y="190"/>
                    </a:lnTo>
                    <a:lnTo>
                      <a:pt x="1528" y="215"/>
                    </a:lnTo>
                    <a:lnTo>
                      <a:pt x="1546" y="239"/>
                    </a:lnTo>
                    <a:lnTo>
                      <a:pt x="1561" y="261"/>
                    </a:lnTo>
                    <a:lnTo>
                      <a:pt x="1571" y="280"/>
                    </a:lnTo>
                    <a:lnTo>
                      <a:pt x="1580" y="297"/>
                    </a:lnTo>
                    <a:lnTo>
                      <a:pt x="1585" y="311"/>
                    </a:lnTo>
                    <a:lnTo>
                      <a:pt x="1588" y="320"/>
                    </a:lnTo>
                    <a:lnTo>
                      <a:pt x="1589" y="325"/>
                    </a:lnTo>
                    <a:lnTo>
                      <a:pt x="1591" y="344"/>
                    </a:lnTo>
                    <a:lnTo>
                      <a:pt x="1588" y="363"/>
                    </a:lnTo>
                    <a:lnTo>
                      <a:pt x="1581" y="379"/>
                    </a:lnTo>
                    <a:lnTo>
                      <a:pt x="634" y="2008"/>
                    </a:lnTo>
                    <a:lnTo>
                      <a:pt x="625" y="2021"/>
                    </a:lnTo>
                    <a:lnTo>
                      <a:pt x="611" y="2033"/>
                    </a:lnTo>
                    <a:lnTo>
                      <a:pt x="116" y="2357"/>
                    </a:lnTo>
                    <a:lnTo>
                      <a:pt x="97" y="2367"/>
                    </a:lnTo>
                    <a:lnTo>
                      <a:pt x="77" y="2370"/>
                    </a:lnTo>
                    <a:lnTo>
                      <a:pt x="56" y="2368"/>
                    </a:lnTo>
                    <a:lnTo>
                      <a:pt x="36" y="2359"/>
                    </a:lnTo>
                    <a:lnTo>
                      <a:pt x="23" y="2350"/>
                    </a:lnTo>
                    <a:lnTo>
                      <a:pt x="12" y="2338"/>
                    </a:lnTo>
                    <a:lnTo>
                      <a:pt x="5" y="2323"/>
                    </a:lnTo>
                    <a:lnTo>
                      <a:pt x="0" y="2306"/>
                    </a:lnTo>
                    <a:lnTo>
                      <a:pt x="0" y="2290"/>
                    </a:lnTo>
                    <a:lnTo>
                      <a:pt x="34" y="1702"/>
                    </a:lnTo>
                    <a:lnTo>
                      <a:pt x="38" y="1685"/>
                    </a:lnTo>
                    <a:lnTo>
                      <a:pt x="45" y="1670"/>
                    </a:lnTo>
                    <a:lnTo>
                      <a:pt x="991" y="41"/>
                    </a:lnTo>
                    <a:lnTo>
                      <a:pt x="1002" y="27"/>
                    </a:lnTo>
                    <a:lnTo>
                      <a:pt x="1016" y="15"/>
                    </a:lnTo>
                    <a:lnTo>
                      <a:pt x="1034" y="7"/>
                    </a:lnTo>
                    <a:lnTo>
                      <a:pt x="1038" y="6"/>
                    </a:lnTo>
                    <a:lnTo>
                      <a:pt x="1048" y="4"/>
                    </a:lnTo>
                    <a:lnTo>
                      <a:pt x="1060" y="2"/>
                    </a:lnTo>
                    <a:lnTo>
                      <a:pt x="1076" y="0"/>
                    </a:lnTo>
                    <a:lnTo>
                      <a:pt x="109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C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Freeform 59"/>
              <p:cNvSpPr>
                <a:spLocks/>
              </p:cNvSpPr>
              <p:nvPr/>
            </p:nvSpPr>
            <p:spPr bwMode="auto">
              <a:xfrm>
                <a:off x="1205163" y="5128529"/>
                <a:ext cx="166688" cy="84138"/>
              </a:xfrm>
              <a:custGeom>
                <a:avLst/>
                <a:gdLst>
                  <a:gd name="T0" fmla="*/ 557 w 1155"/>
                  <a:gd name="T1" fmla="*/ 5 h 591"/>
                  <a:gd name="T2" fmla="*/ 583 w 1155"/>
                  <a:gd name="T3" fmla="*/ 28 h 591"/>
                  <a:gd name="T4" fmla="*/ 591 w 1155"/>
                  <a:gd name="T5" fmla="*/ 111 h 591"/>
                  <a:gd name="T6" fmla="*/ 560 w 1155"/>
                  <a:gd name="T7" fmla="*/ 199 h 591"/>
                  <a:gd name="T8" fmla="*/ 569 w 1155"/>
                  <a:gd name="T9" fmla="*/ 242 h 591"/>
                  <a:gd name="T10" fmla="*/ 587 w 1155"/>
                  <a:gd name="T11" fmla="*/ 270 h 591"/>
                  <a:gd name="T12" fmla="*/ 637 w 1155"/>
                  <a:gd name="T13" fmla="*/ 278 h 591"/>
                  <a:gd name="T14" fmla="*/ 681 w 1155"/>
                  <a:gd name="T15" fmla="*/ 323 h 591"/>
                  <a:gd name="T16" fmla="*/ 693 w 1155"/>
                  <a:gd name="T17" fmla="*/ 357 h 591"/>
                  <a:gd name="T18" fmla="*/ 847 w 1155"/>
                  <a:gd name="T19" fmla="*/ 351 h 591"/>
                  <a:gd name="T20" fmla="*/ 996 w 1155"/>
                  <a:gd name="T21" fmla="*/ 366 h 591"/>
                  <a:gd name="T22" fmla="*/ 1118 w 1155"/>
                  <a:gd name="T23" fmla="*/ 373 h 591"/>
                  <a:gd name="T24" fmla="*/ 1149 w 1155"/>
                  <a:gd name="T25" fmla="*/ 400 h 591"/>
                  <a:gd name="T26" fmla="*/ 1154 w 1155"/>
                  <a:gd name="T27" fmla="*/ 441 h 591"/>
                  <a:gd name="T28" fmla="*/ 1131 w 1155"/>
                  <a:gd name="T29" fmla="*/ 475 h 591"/>
                  <a:gd name="T30" fmla="*/ 1066 w 1155"/>
                  <a:gd name="T31" fmla="*/ 482 h 591"/>
                  <a:gd name="T32" fmla="*/ 957 w 1155"/>
                  <a:gd name="T33" fmla="*/ 467 h 591"/>
                  <a:gd name="T34" fmla="*/ 843 w 1155"/>
                  <a:gd name="T35" fmla="*/ 452 h 591"/>
                  <a:gd name="T36" fmla="*/ 738 w 1155"/>
                  <a:gd name="T37" fmla="*/ 461 h 591"/>
                  <a:gd name="T38" fmla="*/ 679 w 1155"/>
                  <a:gd name="T39" fmla="*/ 486 h 591"/>
                  <a:gd name="T40" fmla="*/ 636 w 1155"/>
                  <a:gd name="T41" fmla="*/ 492 h 591"/>
                  <a:gd name="T42" fmla="*/ 603 w 1155"/>
                  <a:gd name="T43" fmla="*/ 477 h 591"/>
                  <a:gd name="T44" fmla="*/ 576 w 1155"/>
                  <a:gd name="T45" fmla="*/ 454 h 591"/>
                  <a:gd name="T46" fmla="*/ 571 w 1155"/>
                  <a:gd name="T47" fmla="*/ 407 h 591"/>
                  <a:gd name="T48" fmla="*/ 537 w 1155"/>
                  <a:gd name="T49" fmla="*/ 457 h 591"/>
                  <a:gd name="T50" fmla="*/ 495 w 1155"/>
                  <a:gd name="T51" fmla="*/ 471 h 591"/>
                  <a:gd name="T52" fmla="*/ 455 w 1155"/>
                  <a:gd name="T53" fmla="*/ 456 h 591"/>
                  <a:gd name="T54" fmla="*/ 439 w 1155"/>
                  <a:gd name="T55" fmla="*/ 419 h 591"/>
                  <a:gd name="T56" fmla="*/ 450 w 1155"/>
                  <a:gd name="T57" fmla="*/ 390 h 591"/>
                  <a:gd name="T58" fmla="*/ 458 w 1155"/>
                  <a:gd name="T59" fmla="*/ 369 h 591"/>
                  <a:gd name="T60" fmla="*/ 422 w 1155"/>
                  <a:gd name="T61" fmla="*/ 404 h 591"/>
                  <a:gd name="T62" fmla="*/ 379 w 1155"/>
                  <a:gd name="T63" fmla="*/ 428 h 591"/>
                  <a:gd name="T64" fmla="*/ 335 w 1155"/>
                  <a:gd name="T65" fmla="*/ 417 h 591"/>
                  <a:gd name="T66" fmla="*/ 314 w 1155"/>
                  <a:gd name="T67" fmla="*/ 379 h 591"/>
                  <a:gd name="T68" fmla="*/ 364 w 1155"/>
                  <a:gd name="T69" fmla="*/ 288 h 591"/>
                  <a:gd name="T70" fmla="*/ 252 w 1155"/>
                  <a:gd name="T71" fmla="*/ 393 h 591"/>
                  <a:gd name="T72" fmla="*/ 96 w 1155"/>
                  <a:gd name="T73" fmla="*/ 581 h 591"/>
                  <a:gd name="T74" fmla="*/ 49 w 1155"/>
                  <a:gd name="T75" fmla="*/ 590 h 591"/>
                  <a:gd name="T76" fmla="*/ 9 w 1155"/>
                  <a:gd name="T77" fmla="*/ 569 h 591"/>
                  <a:gd name="T78" fmla="*/ 2 w 1155"/>
                  <a:gd name="T79" fmla="*/ 527 h 591"/>
                  <a:gd name="T80" fmla="*/ 138 w 1155"/>
                  <a:gd name="T81" fmla="*/ 351 h 591"/>
                  <a:gd name="T82" fmla="*/ 344 w 1155"/>
                  <a:gd name="T83" fmla="*/ 123 h 591"/>
                  <a:gd name="T84" fmla="*/ 398 w 1155"/>
                  <a:gd name="T85" fmla="*/ 70 h 591"/>
                  <a:gd name="T86" fmla="*/ 462 w 1155"/>
                  <a:gd name="T87" fmla="*/ 20 h 591"/>
                  <a:gd name="T88" fmla="*/ 534 w 1155"/>
                  <a:gd name="T89" fmla="*/ 0 h 5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155" h="591">
                    <a:moveTo>
                      <a:pt x="534" y="0"/>
                    </a:moveTo>
                    <a:lnTo>
                      <a:pt x="545" y="2"/>
                    </a:lnTo>
                    <a:lnTo>
                      <a:pt x="557" y="5"/>
                    </a:lnTo>
                    <a:lnTo>
                      <a:pt x="567" y="10"/>
                    </a:lnTo>
                    <a:lnTo>
                      <a:pt x="576" y="18"/>
                    </a:lnTo>
                    <a:lnTo>
                      <a:pt x="583" y="28"/>
                    </a:lnTo>
                    <a:lnTo>
                      <a:pt x="591" y="54"/>
                    </a:lnTo>
                    <a:lnTo>
                      <a:pt x="593" y="82"/>
                    </a:lnTo>
                    <a:lnTo>
                      <a:pt x="591" y="111"/>
                    </a:lnTo>
                    <a:lnTo>
                      <a:pt x="584" y="140"/>
                    </a:lnTo>
                    <a:lnTo>
                      <a:pt x="573" y="170"/>
                    </a:lnTo>
                    <a:lnTo>
                      <a:pt x="560" y="199"/>
                    </a:lnTo>
                    <a:lnTo>
                      <a:pt x="543" y="230"/>
                    </a:lnTo>
                    <a:lnTo>
                      <a:pt x="557" y="235"/>
                    </a:lnTo>
                    <a:lnTo>
                      <a:pt x="569" y="242"/>
                    </a:lnTo>
                    <a:lnTo>
                      <a:pt x="579" y="254"/>
                    </a:lnTo>
                    <a:lnTo>
                      <a:pt x="583" y="263"/>
                    </a:lnTo>
                    <a:lnTo>
                      <a:pt x="587" y="270"/>
                    </a:lnTo>
                    <a:lnTo>
                      <a:pt x="604" y="269"/>
                    </a:lnTo>
                    <a:lnTo>
                      <a:pt x="620" y="272"/>
                    </a:lnTo>
                    <a:lnTo>
                      <a:pt x="637" y="278"/>
                    </a:lnTo>
                    <a:lnTo>
                      <a:pt x="653" y="289"/>
                    </a:lnTo>
                    <a:lnTo>
                      <a:pt x="668" y="303"/>
                    </a:lnTo>
                    <a:lnTo>
                      <a:pt x="681" y="323"/>
                    </a:lnTo>
                    <a:lnTo>
                      <a:pt x="689" y="338"/>
                    </a:lnTo>
                    <a:lnTo>
                      <a:pt x="692" y="349"/>
                    </a:lnTo>
                    <a:lnTo>
                      <a:pt x="693" y="357"/>
                    </a:lnTo>
                    <a:lnTo>
                      <a:pt x="746" y="351"/>
                    </a:lnTo>
                    <a:lnTo>
                      <a:pt x="797" y="350"/>
                    </a:lnTo>
                    <a:lnTo>
                      <a:pt x="847" y="351"/>
                    </a:lnTo>
                    <a:lnTo>
                      <a:pt x="897" y="355"/>
                    </a:lnTo>
                    <a:lnTo>
                      <a:pt x="946" y="361"/>
                    </a:lnTo>
                    <a:lnTo>
                      <a:pt x="996" y="366"/>
                    </a:lnTo>
                    <a:lnTo>
                      <a:pt x="1048" y="369"/>
                    </a:lnTo>
                    <a:lnTo>
                      <a:pt x="1101" y="371"/>
                    </a:lnTo>
                    <a:lnTo>
                      <a:pt x="1118" y="373"/>
                    </a:lnTo>
                    <a:lnTo>
                      <a:pt x="1131" y="379"/>
                    </a:lnTo>
                    <a:lnTo>
                      <a:pt x="1142" y="389"/>
                    </a:lnTo>
                    <a:lnTo>
                      <a:pt x="1149" y="400"/>
                    </a:lnTo>
                    <a:lnTo>
                      <a:pt x="1154" y="413"/>
                    </a:lnTo>
                    <a:lnTo>
                      <a:pt x="1155" y="427"/>
                    </a:lnTo>
                    <a:lnTo>
                      <a:pt x="1154" y="441"/>
                    </a:lnTo>
                    <a:lnTo>
                      <a:pt x="1149" y="454"/>
                    </a:lnTo>
                    <a:lnTo>
                      <a:pt x="1142" y="466"/>
                    </a:lnTo>
                    <a:lnTo>
                      <a:pt x="1131" y="475"/>
                    </a:lnTo>
                    <a:lnTo>
                      <a:pt x="1118" y="481"/>
                    </a:lnTo>
                    <a:lnTo>
                      <a:pt x="1101" y="483"/>
                    </a:lnTo>
                    <a:lnTo>
                      <a:pt x="1066" y="482"/>
                    </a:lnTo>
                    <a:lnTo>
                      <a:pt x="1031" y="478"/>
                    </a:lnTo>
                    <a:lnTo>
                      <a:pt x="993" y="473"/>
                    </a:lnTo>
                    <a:lnTo>
                      <a:pt x="957" y="467"/>
                    </a:lnTo>
                    <a:lnTo>
                      <a:pt x="919" y="460"/>
                    </a:lnTo>
                    <a:lnTo>
                      <a:pt x="881" y="455"/>
                    </a:lnTo>
                    <a:lnTo>
                      <a:pt x="843" y="452"/>
                    </a:lnTo>
                    <a:lnTo>
                      <a:pt x="807" y="451"/>
                    </a:lnTo>
                    <a:lnTo>
                      <a:pt x="771" y="454"/>
                    </a:lnTo>
                    <a:lnTo>
                      <a:pt x="738" y="461"/>
                    </a:lnTo>
                    <a:lnTo>
                      <a:pt x="705" y="474"/>
                    </a:lnTo>
                    <a:lnTo>
                      <a:pt x="693" y="480"/>
                    </a:lnTo>
                    <a:lnTo>
                      <a:pt x="679" y="486"/>
                    </a:lnTo>
                    <a:lnTo>
                      <a:pt x="664" y="492"/>
                    </a:lnTo>
                    <a:lnTo>
                      <a:pt x="651" y="494"/>
                    </a:lnTo>
                    <a:lnTo>
                      <a:pt x="636" y="492"/>
                    </a:lnTo>
                    <a:lnTo>
                      <a:pt x="626" y="487"/>
                    </a:lnTo>
                    <a:lnTo>
                      <a:pt x="614" y="482"/>
                    </a:lnTo>
                    <a:lnTo>
                      <a:pt x="603" y="477"/>
                    </a:lnTo>
                    <a:lnTo>
                      <a:pt x="592" y="471"/>
                    </a:lnTo>
                    <a:lnTo>
                      <a:pt x="584" y="464"/>
                    </a:lnTo>
                    <a:lnTo>
                      <a:pt x="576" y="454"/>
                    </a:lnTo>
                    <a:lnTo>
                      <a:pt x="572" y="442"/>
                    </a:lnTo>
                    <a:lnTo>
                      <a:pt x="571" y="423"/>
                    </a:lnTo>
                    <a:lnTo>
                      <a:pt x="571" y="407"/>
                    </a:lnTo>
                    <a:lnTo>
                      <a:pt x="560" y="427"/>
                    </a:lnTo>
                    <a:lnTo>
                      <a:pt x="547" y="446"/>
                    </a:lnTo>
                    <a:lnTo>
                      <a:pt x="537" y="457"/>
                    </a:lnTo>
                    <a:lnTo>
                      <a:pt x="524" y="466"/>
                    </a:lnTo>
                    <a:lnTo>
                      <a:pt x="509" y="470"/>
                    </a:lnTo>
                    <a:lnTo>
                      <a:pt x="495" y="471"/>
                    </a:lnTo>
                    <a:lnTo>
                      <a:pt x="480" y="469"/>
                    </a:lnTo>
                    <a:lnTo>
                      <a:pt x="467" y="464"/>
                    </a:lnTo>
                    <a:lnTo>
                      <a:pt x="455" y="456"/>
                    </a:lnTo>
                    <a:lnTo>
                      <a:pt x="446" y="446"/>
                    </a:lnTo>
                    <a:lnTo>
                      <a:pt x="440" y="433"/>
                    </a:lnTo>
                    <a:lnTo>
                      <a:pt x="439" y="419"/>
                    </a:lnTo>
                    <a:lnTo>
                      <a:pt x="444" y="402"/>
                    </a:lnTo>
                    <a:lnTo>
                      <a:pt x="447" y="396"/>
                    </a:lnTo>
                    <a:lnTo>
                      <a:pt x="450" y="390"/>
                    </a:lnTo>
                    <a:lnTo>
                      <a:pt x="450" y="390"/>
                    </a:lnTo>
                    <a:lnTo>
                      <a:pt x="449" y="390"/>
                    </a:lnTo>
                    <a:lnTo>
                      <a:pt x="458" y="369"/>
                    </a:lnTo>
                    <a:lnTo>
                      <a:pt x="445" y="378"/>
                    </a:lnTo>
                    <a:lnTo>
                      <a:pt x="432" y="390"/>
                    </a:lnTo>
                    <a:lnTo>
                      <a:pt x="422" y="404"/>
                    </a:lnTo>
                    <a:lnTo>
                      <a:pt x="409" y="417"/>
                    </a:lnTo>
                    <a:lnTo>
                      <a:pt x="394" y="425"/>
                    </a:lnTo>
                    <a:lnTo>
                      <a:pt x="379" y="428"/>
                    </a:lnTo>
                    <a:lnTo>
                      <a:pt x="363" y="428"/>
                    </a:lnTo>
                    <a:lnTo>
                      <a:pt x="348" y="424"/>
                    </a:lnTo>
                    <a:lnTo>
                      <a:pt x="335" y="417"/>
                    </a:lnTo>
                    <a:lnTo>
                      <a:pt x="324" y="406"/>
                    </a:lnTo>
                    <a:lnTo>
                      <a:pt x="317" y="394"/>
                    </a:lnTo>
                    <a:lnTo>
                      <a:pt x="314" y="379"/>
                    </a:lnTo>
                    <a:lnTo>
                      <a:pt x="316" y="364"/>
                    </a:lnTo>
                    <a:lnTo>
                      <a:pt x="323" y="347"/>
                    </a:lnTo>
                    <a:lnTo>
                      <a:pt x="364" y="288"/>
                    </a:lnTo>
                    <a:lnTo>
                      <a:pt x="404" y="226"/>
                    </a:lnTo>
                    <a:lnTo>
                      <a:pt x="326" y="309"/>
                    </a:lnTo>
                    <a:lnTo>
                      <a:pt x="252" y="393"/>
                    </a:lnTo>
                    <a:lnTo>
                      <a:pt x="179" y="480"/>
                    </a:lnTo>
                    <a:lnTo>
                      <a:pt x="108" y="569"/>
                    </a:lnTo>
                    <a:lnTo>
                      <a:pt x="96" y="581"/>
                    </a:lnTo>
                    <a:lnTo>
                      <a:pt x="80" y="588"/>
                    </a:lnTo>
                    <a:lnTo>
                      <a:pt x="65" y="591"/>
                    </a:lnTo>
                    <a:lnTo>
                      <a:pt x="49" y="590"/>
                    </a:lnTo>
                    <a:lnTo>
                      <a:pt x="33" y="586"/>
                    </a:lnTo>
                    <a:lnTo>
                      <a:pt x="21" y="579"/>
                    </a:lnTo>
                    <a:lnTo>
                      <a:pt x="9" y="569"/>
                    </a:lnTo>
                    <a:lnTo>
                      <a:pt x="2" y="556"/>
                    </a:lnTo>
                    <a:lnTo>
                      <a:pt x="0" y="542"/>
                    </a:lnTo>
                    <a:lnTo>
                      <a:pt x="2" y="527"/>
                    </a:lnTo>
                    <a:lnTo>
                      <a:pt x="11" y="511"/>
                    </a:lnTo>
                    <a:lnTo>
                      <a:pt x="74" y="431"/>
                    </a:lnTo>
                    <a:lnTo>
                      <a:pt x="138" y="351"/>
                    </a:lnTo>
                    <a:lnTo>
                      <a:pt x="204" y="273"/>
                    </a:lnTo>
                    <a:lnTo>
                      <a:pt x="273" y="196"/>
                    </a:lnTo>
                    <a:lnTo>
                      <a:pt x="344" y="123"/>
                    </a:lnTo>
                    <a:lnTo>
                      <a:pt x="361" y="107"/>
                    </a:lnTo>
                    <a:lnTo>
                      <a:pt x="380" y="89"/>
                    </a:lnTo>
                    <a:lnTo>
                      <a:pt x="398" y="70"/>
                    </a:lnTo>
                    <a:lnTo>
                      <a:pt x="418" y="52"/>
                    </a:lnTo>
                    <a:lnTo>
                      <a:pt x="439" y="35"/>
                    </a:lnTo>
                    <a:lnTo>
                      <a:pt x="462" y="20"/>
                    </a:lnTo>
                    <a:lnTo>
                      <a:pt x="485" y="9"/>
                    </a:lnTo>
                    <a:lnTo>
                      <a:pt x="509" y="2"/>
                    </a:lnTo>
                    <a:lnTo>
                      <a:pt x="53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C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9" name="TextBox 111"/>
          <p:cNvSpPr txBox="1"/>
          <p:nvPr/>
        </p:nvSpPr>
        <p:spPr>
          <a:xfrm>
            <a:off x="3999457" y="1823067"/>
            <a:ext cx="4427594" cy="1200329"/>
          </a:xfrm>
          <a:prstGeom prst="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dirty="0"/>
              <a:t>E</a:t>
            </a:r>
            <a:r>
              <a:rPr lang="es-EC" dirty="0" smtClean="0"/>
              <a:t>specíficos </a:t>
            </a:r>
            <a:r>
              <a:rPr lang="es-EC" dirty="0"/>
              <a:t>de riesgo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dirty="0" smtClean="0"/>
              <a:t> Técnicas </a:t>
            </a:r>
            <a:r>
              <a:rPr lang="es-EC" dirty="0"/>
              <a:t>estadísticas de predicción </a:t>
            </a:r>
            <a:endParaRPr lang="es-EC" dirty="0" smtClean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dirty="0" smtClean="0"/>
              <a:t>Análisis </a:t>
            </a:r>
            <a:r>
              <a:rPr lang="es-EC" dirty="0"/>
              <a:t>del </a:t>
            </a:r>
            <a:r>
              <a:rPr lang="es-EC" dirty="0" smtClean="0"/>
              <a:t>expertos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134"/>
          <p:cNvSpPr txBox="1"/>
          <p:nvPr/>
        </p:nvSpPr>
        <p:spPr>
          <a:xfrm>
            <a:off x="5577160" y="1314526"/>
            <a:ext cx="2849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Criterios</a:t>
            </a:r>
            <a:endParaRPr lang="es-EC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135"/>
          <p:cNvSpPr txBox="1"/>
          <p:nvPr/>
        </p:nvSpPr>
        <p:spPr>
          <a:xfrm>
            <a:off x="3401335" y="4271829"/>
            <a:ext cx="5262019" cy="1754326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dirty="0"/>
              <a:t>Subvaloración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dirty="0"/>
              <a:t>Clasificación arancelaria errónea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dirty="0"/>
              <a:t>Contrabando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dirty="0" smtClean="0"/>
              <a:t>Tráfico </a:t>
            </a:r>
            <a:r>
              <a:rPr lang="es-EC" dirty="0"/>
              <a:t>de Drogas y estupefacientes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dirty="0"/>
              <a:t>Lavado de dinero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dirty="0" smtClean="0"/>
              <a:t>Terrorismo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136"/>
          <p:cNvSpPr txBox="1"/>
          <p:nvPr/>
        </p:nvSpPr>
        <p:spPr>
          <a:xfrm>
            <a:off x="3401335" y="3649923"/>
            <a:ext cx="23425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Riesgos</a:t>
            </a:r>
            <a:endParaRPr lang="es-EC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Resultado de imagen para sena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88" y="1576136"/>
            <a:ext cx="1970211" cy="1970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para riesg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3330" y="4365556"/>
            <a:ext cx="2268925" cy="1166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8267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/>
          <p:nvPr/>
        </p:nvSpPr>
        <p:spPr>
          <a:xfrm>
            <a:off x="7926790" y="4377899"/>
            <a:ext cx="1871662" cy="18376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13"/>
          <p:cNvSpPr/>
          <p:nvPr/>
        </p:nvSpPr>
        <p:spPr>
          <a:xfrm>
            <a:off x="7926790" y="4112001"/>
            <a:ext cx="1871662" cy="685800"/>
          </a:xfrm>
          <a:prstGeom prst="ellipse">
            <a:avLst/>
          </a:prstGeom>
          <a:solidFill>
            <a:schemeClr val="tx1">
              <a:alpha val="1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11"/>
          <p:cNvGrpSpPr/>
          <p:nvPr/>
        </p:nvGrpSpPr>
        <p:grpSpPr>
          <a:xfrm>
            <a:off x="7829159" y="3825970"/>
            <a:ext cx="2066924" cy="610283"/>
            <a:chOff x="5094288" y="3362325"/>
            <a:chExt cx="2613025" cy="771525"/>
          </a:xfrm>
        </p:grpSpPr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5094288" y="3752850"/>
              <a:ext cx="2613025" cy="381000"/>
            </a:xfrm>
            <a:prstGeom prst="rect">
              <a:avLst/>
            </a:prstGeom>
            <a:gradFill>
              <a:gsLst>
                <a:gs pos="100000">
                  <a:schemeClr val="bg1">
                    <a:lumMod val="7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5094288" y="3362325"/>
              <a:ext cx="2613025" cy="390525"/>
            </a:xfrm>
            <a:custGeom>
              <a:avLst/>
              <a:gdLst>
                <a:gd name="T0" fmla="*/ 1406 w 1646"/>
                <a:gd name="T1" fmla="*/ 0 h 246"/>
                <a:gd name="T2" fmla="*/ 239 w 1646"/>
                <a:gd name="T3" fmla="*/ 0 h 246"/>
                <a:gd name="T4" fmla="*/ 0 w 1646"/>
                <a:gd name="T5" fmla="*/ 246 h 246"/>
                <a:gd name="T6" fmla="*/ 1646 w 1646"/>
                <a:gd name="T7" fmla="*/ 246 h 246"/>
                <a:gd name="T8" fmla="*/ 1406 w 1646"/>
                <a:gd name="T9" fmla="*/ 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46" h="246">
                  <a:moveTo>
                    <a:pt x="1406" y="0"/>
                  </a:moveTo>
                  <a:lnTo>
                    <a:pt x="239" y="0"/>
                  </a:lnTo>
                  <a:lnTo>
                    <a:pt x="0" y="246"/>
                  </a:lnTo>
                  <a:lnTo>
                    <a:pt x="1646" y="246"/>
                  </a:lnTo>
                  <a:lnTo>
                    <a:pt x="1406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Oval 69"/>
          <p:cNvSpPr/>
          <p:nvPr/>
        </p:nvSpPr>
        <p:spPr>
          <a:xfrm>
            <a:off x="8318796" y="1362108"/>
            <a:ext cx="1087650" cy="108765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 193"/>
          <p:cNvSpPr>
            <a:spLocks noEditPoints="1"/>
          </p:cNvSpPr>
          <p:nvPr/>
        </p:nvSpPr>
        <p:spPr bwMode="auto">
          <a:xfrm>
            <a:off x="8604739" y="1588376"/>
            <a:ext cx="515767" cy="635117"/>
          </a:xfrm>
          <a:custGeom>
            <a:avLst/>
            <a:gdLst>
              <a:gd name="T0" fmla="*/ 1982 w 2908"/>
              <a:gd name="T1" fmla="*/ 2871 h 3576"/>
              <a:gd name="T2" fmla="*/ 1840 w 2908"/>
              <a:gd name="T3" fmla="*/ 2941 h 3576"/>
              <a:gd name="T4" fmla="*/ 2172 w 2908"/>
              <a:gd name="T5" fmla="*/ 3267 h 3576"/>
              <a:gd name="T6" fmla="*/ 2700 w 2908"/>
              <a:gd name="T7" fmla="*/ 2735 h 3576"/>
              <a:gd name="T8" fmla="*/ 2607 w 2908"/>
              <a:gd name="T9" fmla="*/ 2605 h 3576"/>
              <a:gd name="T10" fmla="*/ 1479 w 2908"/>
              <a:gd name="T11" fmla="*/ 2605 h 3576"/>
              <a:gd name="T12" fmla="*/ 939 w 2908"/>
              <a:gd name="T13" fmla="*/ 2646 h 3576"/>
              <a:gd name="T14" fmla="*/ 953 w 2908"/>
              <a:gd name="T15" fmla="*/ 2505 h 3576"/>
              <a:gd name="T16" fmla="*/ 829 w 2908"/>
              <a:gd name="T17" fmla="*/ 2453 h 3576"/>
              <a:gd name="T18" fmla="*/ 451 w 2908"/>
              <a:gd name="T19" fmla="*/ 2589 h 3576"/>
              <a:gd name="T20" fmla="*/ 483 w 2908"/>
              <a:gd name="T21" fmla="*/ 2505 h 3576"/>
              <a:gd name="T22" fmla="*/ 2245 w 2908"/>
              <a:gd name="T23" fmla="*/ 2247 h 3576"/>
              <a:gd name="T24" fmla="*/ 2714 w 2908"/>
              <a:gd name="T25" fmla="*/ 2443 h 3576"/>
              <a:gd name="T26" fmla="*/ 2908 w 2908"/>
              <a:gd name="T27" fmla="*/ 2912 h 3576"/>
              <a:gd name="T28" fmla="*/ 2714 w 2908"/>
              <a:gd name="T29" fmla="*/ 3381 h 3576"/>
              <a:gd name="T30" fmla="*/ 2245 w 2908"/>
              <a:gd name="T31" fmla="*/ 3576 h 3576"/>
              <a:gd name="T32" fmla="*/ 1776 w 2908"/>
              <a:gd name="T33" fmla="*/ 3381 h 3576"/>
              <a:gd name="T34" fmla="*/ 1582 w 2908"/>
              <a:gd name="T35" fmla="*/ 2912 h 3576"/>
              <a:gd name="T36" fmla="*/ 1776 w 2908"/>
              <a:gd name="T37" fmla="*/ 2443 h 3576"/>
              <a:gd name="T38" fmla="*/ 2245 w 2908"/>
              <a:gd name="T39" fmla="*/ 2247 h 3576"/>
              <a:gd name="T40" fmla="*/ 1582 w 2908"/>
              <a:gd name="T41" fmla="*/ 2146 h 3576"/>
              <a:gd name="T42" fmla="*/ 939 w 2908"/>
              <a:gd name="T43" fmla="*/ 2187 h 3576"/>
              <a:gd name="T44" fmla="*/ 953 w 2908"/>
              <a:gd name="T45" fmla="*/ 2046 h 3576"/>
              <a:gd name="T46" fmla="*/ 829 w 2908"/>
              <a:gd name="T47" fmla="*/ 2016 h 3576"/>
              <a:gd name="T48" fmla="*/ 451 w 2908"/>
              <a:gd name="T49" fmla="*/ 2151 h 3576"/>
              <a:gd name="T50" fmla="*/ 483 w 2908"/>
              <a:gd name="T51" fmla="*/ 2068 h 3576"/>
              <a:gd name="T52" fmla="*/ 970 w 2908"/>
              <a:gd name="T53" fmla="*/ 1635 h 3576"/>
              <a:gd name="T54" fmla="*/ 1834 w 2908"/>
              <a:gd name="T55" fmla="*/ 1753 h 3576"/>
              <a:gd name="T56" fmla="*/ 928 w 2908"/>
              <a:gd name="T57" fmla="*/ 1767 h 3576"/>
              <a:gd name="T58" fmla="*/ 970 w 2908"/>
              <a:gd name="T59" fmla="*/ 1635 h 3576"/>
              <a:gd name="T60" fmla="*/ 821 w 2908"/>
              <a:gd name="T61" fmla="*/ 1594 h 3576"/>
              <a:gd name="T62" fmla="*/ 441 w 2908"/>
              <a:gd name="T63" fmla="*/ 1706 h 3576"/>
              <a:gd name="T64" fmla="*/ 497 w 2908"/>
              <a:gd name="T65" fmla="*/ 1636 h 3576"/>
              <a:gd name="T66" fmla="*/ 1785 w 2908"/>
              <a:gd name="T67" fmla="*/ 1175 h 3576"/>
              <a:gd name="T68" fmla="*/ 1827 w 2908"/>
              <a:gd name="T69" fmla="*/ 1307 h 3576"/>
              <a:gd name="T70" fmla="*/ 921 w 2908"/>
              <a:gd name="T71" fmla="*/ 1293 h 3576"/>
              <a:gd name="T72" fmla="*/ 790 w 2908"/>
              <a:gd name="T73" fmla="*/ 1061 h 3576"/>
              <a:gd name="T74" fmla="*/ 633 w 2908"/>
              <a:gd name="T75" fmla="*/ 1351 h 3576"/>
              <a:gd name="T76" fmla="*/ 435 w 2908"/>
              <a:gd name="T77" fmla="*/ 1238 h 3576"/>
              <a:gd name="T78" fmla="*/ 510 w 2908"/>
              <a:gd name="T79" fmla="*/ 1189 h 3576"/>
              <a:gd name="T80" fmla="*/ 563 w 2908"/>
              <a:gd name="T81" fmla="*/ 384 h 3576"/>
              <a:gd name="T82" fmla="*/ 699 w 2908"/>
              <a:gd name="T83" fmla="*/ 636 h 3576"/>
              <a:gd name="T84" fmla="*/ 1631 w 2908"/>
              <a:gd name="T85" fmla="*/ 614 h 3576"/>
              <a:gd name="T86" fmla="*/ 1729 w 2908"/>
              <a:gd name="T87" fmla="*/ 358 h 3576"/>
              <a:gd name="T88" fmla="*/ 2260 w 2908"/>
              <a:gd name="T89" fmla="*/ 451 h 3576"/>
              <a:gd name="T90" fmla="*/ 2175 w 2908"/>
              <a:gd name="T91" fmla="*/ 2098 h 3576"/>
              <a:gd name="T92" fmla="*/ 1450 w 2908"/>
              <a:gd name="T93" fmla="*/ 3095 h 3576"/>
              <a:gd name="T94" fmla="*/ 49 w 2908"/>
              <a:gd name="T95" fmla="*/ 3146 h 3576"/>
              <a:gd name="T96" fmla="*/ 22 w 2908"/>
              <a:gd name="T97" fmla="*/ 468 h 3576"/>
              <a:gd name="T98" fmla="*/ 1148 w 2908"/>
              <a:gd name="T99" fmla="*/ 102 h 3576"/>
              <a:gd name="T100" fmla="*/ 1082 w 2908"/>
              <a:gd name="T101" fmla="*/ 218 h 3576"/>
              <a:gd name="T102" fmla="*/ 1214 w 2908"/>
              <a:gd name="T103" fmla="*/ 218 h 3576"/>
              <a:gd name="T104" fmla="*/ 1148 w 2908"/>
              <a:gd name="T105" fmla="*/ 102 h 3576"/>
              <a:gd name="T106" fmla="*/ 1303 w 2908"/>
              <a:gd name="T107" fmla="*/ 88 h 3576"/>
              <a:gd name="T108" fmla="*/ 1364 w 2908"/>
              <a:gd name="T109" fmla="*/ 245 h 3576"/>
              <a:gd name="T110" fmla="*/ 1607 w 2908"/>
              <a:gd name="T111" fmla="*/ 322 h 3576"/>
              <a:gd name="T112" fmla="*/ 1588 w 2908"/>
              <a:gd name="T113" fmla="*/ 518 h 3576"/>
              <a:gd name="T114" fmla="*/ 730 w 2908"/>
              <a:gd name="T115" fmla="*/ 536 h 3576"/>
              <a:gd name="T116" fmla="*/ 675 w 2908"/>
              <a:gd name="T117" fmla="*/ 348 h 3576"/>
              <a:gd name="T118" fmla="*/ 913 w 2908"/>
              <a:gd name="T119" fmla="*/ 252 h 3576"/>
              <a:gd name="T120" fmla="*/ 980 w 2908"/>
              <a:gd name="T121" fmla="*/ 115 h 3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908" h="3576">
                <a:moveTo>
                  <a:pt x="2607" y="2605"/>
                </a:moveTo>
                <a:lnTo>
                  <a:pt x="2585" y="2607"/>
                </a:lnTo>
                <a:lnTo>
                  <a:pt x="2563" y="2613"/>
                </a:lnTo>
                <a:lnTo>
                  <a:pt x="2543" y="2623"/>
                </a:lnTo>
                <a:lnTo>
                  <a:pt x="2526" y="2640"/>
                </a:lnTo>
                <a:lnTo>
                  <a:pt x="2181" y="3027"/>
                </a:lnTo>
                <a:lnTo>
                  <a:pt x="2003" y="2884"/>
                </a:lnTo>
                <a:lnTo>
                  <a:pt x="1982" y="2871"/>
                </a:lnTo>
                <a:lnTo>
                  <a:pt x="1961" y="2863"/>
                </a:lnTo>
                <a:lnTo>
                  <a:pt x="1939" y="2861"/>
                </a:lnTo>
                <a:lnTo>
                  <a:pt x="1916" y="2863"/>
                </a:lnTo>
                <a:lnTo>
                  <a:pt x="1895" y="2871"/>
                </a:lnTo>
                <a:lnTo>
                  <a:pt x="1875" y="2882"/>
                </a:lnTo>
                <a:lnTo>
                  <a:pt x="1859" y="2899"/>
                </a:lnTo>
                <a:lnTo>
                  <a:pt x="1846" y="2919"/>
                </a:lnTo>
                <a:lnTo>
                  <a:pt x="1840" y="2941"/>
                </a:lnTo>
                <a:lnTo>
                  <a:pt x="1836" y="2963"/>
                </a:lnTo>
                <a:lnTo>
                  <a:pt x="1840" y="2985"/>
                </a:lnTo>
                <a:lnTo>
                  <a:pt x="1846" y="3007"/>
                </a:lnTo>
                <a:lnTo>
                  <a:pt x="1858" y="3026"/>
                </a:lnTo>
                <a:lnTo>
                  <a:pt x="1875" y="3043"/>
                </a:lnTo>
                <a:lnTo>
                  <a:pt x="2130" y="3247"/>
                </a:lnTo>
                <a:lnTo>
                  <a:pt x="2150" y="3260"/>
                </a:lnTo>
                <a:lnTo>
                  <a:pt x="2172" y="3267"/>
                </a:lnTo>
                <a:lnTo>
                  <a:pt x="2193" y="3269"/>
                </a:lnTo>
                <a:lnTo>
                  <a:pt x="2215" y="3267"/>
                </a:lnTo>
                <a:lnTo>
                  <a:pt x="2235" y="3261"/>
                </a:lnTo>
                <a:lnTo>
                  <a:pt x="2254" y="3250"/>
                </a:lnTo>
                <a:lnTo>
                  <a:pt x="2270" y="3236"/>
                </a:lnTo>
                <a:lnTo>
                  <a:pt x="2678" y="2775"/>
                </a:lnTo>
                <a:lnTo>
                  <a:pt x="2691" y="2756"/>
                </a:lnTo>
                <a:lnTo>
                  <a:pt x="2700" y="2735"/>
                </a:lnTo>
                <a:lnTo>
                  <a:pt x="2704" y="2712"/>
                </a:lnTo>
                <a:lnTo>
                  <a:pt x="2702" y="2691"/>
                </a:lnTo>
                <a:lnTo>
                  <a:pt x="2697" y="2669"/>
                </a:lnTo>
                <a:lnTo>
                  <a:pt x="2686" y="2648"/>
                </a:lnTo>
                <a:lnTo>
                  <a:pt x="2670" y="2631"/>
                </a:lnTo>
                <a:lnTo>
                  <a:pt x="2650" y="2618"/>
                </a:lnTo>
                <a:lnTo>
                  <a:pt x="2629" y="2609"/>
                </a:lnTo>
                <a:lnTo>
                  <a:pt x="2607" y="2605"/>
                </a:lnTo>
                <a:close/>
                <a:moveTo>
                  <a:pt x="970" y="2503"/>
                </a:moveTo>
                <a:lnTo>
                  <a:pt x="1428" y="2503"/>
                </a:lnTo>
                <a:lnTo>
                  <a:pt x="1445" y="2505"/>
                </a:lnTo>
                <a:lnTo>
                  <a:pt x="1459" y="2513"/>
                </a:lnTo>
                <a:lnTo>
                  <a:pt x="1469" y="2524"/>
                </a:lnTo>
                <a:lnTo>
                  <a:pt x="1477" y="2538"/>
                </a:lnTo>
                <a:lnTo>
                  <a:pt x="1479" y="2554"/>
                </a:lnTo>
                <a:lnTo>
                  <a:pt x="1479" y="2605"/>
                </a:lnTo>
                <a:lnTo>
                  <a:pt x="1477" y="2621"/>
                </a:lnTo>
                <a:lnTo>
                  <a:pt x="1469" y="2635"/>
                </a:lnTo>
                <a:lnTo>
                  <a:pt x="1459" y="2646"/>
                </a:lnTo>
                <a:lnTo>
                  <a:pt x="1445" y="2654"/>
                </a:lnTo>
                <a:lnTo>
                  <a:pt x="1428" y="2656"/>
                </a:lnTo>
                <a:lnTo>
                  <a:pt x="970" y="2656"/>
                </a:lnTo>
                <a:lnTo>
                  <a:pt x="953" y="2654"/>
                </a:lnTo>
                <a:lnTo>
                  <a:pt x="939" y="2646"/>
                </a:lnTo>
                <a:lnTo>
                  <a:pt x="928" y="2635"/>
                </a:lnTo>
                <a:lnTo>
                  <a:pt x="921" y="2621"/>
                </a:lnTo>
                <a:lnTo>
                  <a:pt x="919" y="2605"/>
                </a:lnTo>
                <a:lnTo>
                  <a:pt x="919" y="2554"/>
                </a:lnTo>
                <a:lnTo>
                  <a:pt x="921" y="2538"/>
                </a:lnTo>
                <a:lnTo>
                  <a:pt x="928" y="2524"/>
                </a:lnTo>
                <a:lnTo>
                  <a:pt x="939" y="2513"/>
                </a:lnTo>
                <a:lnTo>
                  <a:pt x="953" y="2505"/>
                </a:lnTo>
                <a:lnTo>
                  <a:pt x="970" y="2503"/>
                </a:lnTo>
                <a:close/>
                <a:moveTo>
                  <a:pt x="790" y="2388"/>
                </a:moveTo>
                <a:lnTo>
                  <a:pt x="804" y="2392"/>
                </a:lnTo>
                <a:lnTo>
                  <a:pt x="817" y="2400"/>
                </a:lnTo>
                <a:lnTo>
                  <a:pt x="827" y="2411"/>
                </a:lnTo>
                <a:lnTo>
                  <a:pt x="832" y="2425"/>
                </a:lnTo>
                <a:lnTo>
                  <a:pt x="832" y="2439"/>
                </a:lnTo>
                <a:lnTo>
                  <a:pt x="829" y="2453"/>
                </a:lnTo>
                <a:lnTo>
                  <a:pt x="821" y="2466"/>
                </a:lnTo>
                <a:lnTo>
                  <a:pt x="633" y="2678"/>
                </a:lnTo>
                <a:lnTo>
                  <a:pt x="622" y="2686"/>
                </a:lnTo>
                <a:lnTo>
                  <a:pt x="610" y="2692"/>
                </a:lnTo>
                <a:lnTo>
                  <a:pt x="597" y="2694"/>
                </a:lnTo>
                <a:lnTo>
                  <a:pt x="582" y="2691"/>
                </a:lnTo>
                <a:lnTo>
                  <a:pt x="568" y="2683"/>
                </a:lnTo>
                <a:lnTo>
                  <a:pt x="451" y="2589"/>
                </a:lnTo>
                <a:lnTo>
                  <a:pt x="441" y="2578"/>
                </a:lnTo>
                <a:lnTo>
                  <a:pt x="435" y="2565"/>
                </a:lnTo>
                <a:lnTo>
                  <a:pt x="434" y="2551"/>
                </a:lnTo>
                <a:lnTo>
                  <a:pt x="436" y="2537"/>
                </a:lnTo>
                <a:lnTo>
                  <a:pt x="444" y="2523"/>
                </a:lnTo>
                <a:lnTo>
                  <a:pt x="454" y="2513"/>
                </a:lnTo>
                <a:lnTo>
                  <a:pt x="468" y="2508"/>
                </a:lnTo>
                <a:lnTo>
                  <a:pt x="483" y="2505"/>
                </a:lnTo>
                <a:lnTo>
                  <a:pt x="497" y="2509"/>
                </a:lnTo>
                <a:lnTo>
                  <a:pt x="510" y="2516"/>
                </a:lnTo>
                <a:lnTo>
                  <a:pt x="592" y="2582"/>
                </a:lnTo>
                <a:lnTo>
                  <a:pt x="751" y="2404"/>
                </a:lnTo>
                <a:lnTo>
                  <a:pt x="762" y="2394"/>
                </a:lnTo>
                <a:lnTo>
                  <a:pt x="776" y="2389"/>
                </a:lnTo>
                <a:lnTo>
                  <a:pt x="790" y="2388"/>
                </a:lnTo>
                <a:close/>
                <a:moveTo>
                  <a:pt x="2245" y="2247"/>
                </a:moveTo>
                <a:lnTo>
                  <a:pt x="2312" y="2251"/>
                </a:lnTo>
                <a:lnTo>
                  <a:pt x="2378" y="2262"/>
                </a:lnTo>
                <a:lnTo>
                  <a:pt x="2442" y="2278"/>
                </a:lnTo>
                <a:lnTo>
                  <a:pt x="2503" y="2299"/>
                </a:lnTo>
                <a:lnTo>
                  <a:pt x="2561" y="2328"/>
                </a:lnTo>
                <a:lnTo>
                  <a:pt x="2615" y="2361"/>
                </a:lnTo>
                <a:lnTo>
                  <a:pt x="2666" y="2399"/>
                </a:lnTo>
                <a:lnTo>
                  <a:pt x="2714" y="2443"/>
                </a:lnTo>
                <a:lnTo>
                  <a:pt x="2756" y="2489"/>
                </a:lnTo>
                <a:lnTo>
                  <a:pt x="2795" y="2540"/>
                </a:lnTo>
                <a:lnTo>
                  <a:pt x="2828" y="2595"/>
                </a:lnTo>
                <a:lnTo>
                  <a:pt x="2856" y="2654"/>
                </a:lnTo>
                <a:lnTo>
                  <a:pt x="2878" y="2715"/>
                </a:lnTo>
                <a:lnTo>
                  <a:pt x="2895" y="2778"/>
                </a:lnTo>
                <a:lnTo>
                  <a:pt x="2904" y="2843"/>
                </a:lnTo>
                <a:lnTo>
                  <a:pt x="2908" y="2912"/>
                </a:lnTo>
                <a:lnTo>
                  <a:pt x="2904" y="2980"/>
                </a:lnTo>
                <a:lnTo>
                  <a:pt x="2895" y="3046"/>
                </a:lnTo>
                <a:lnTo>
                  <a:pt x="2878" y="3109"/>
                </a:lnTo>
                <a:lnTo>
                  <a:pt x="2856" y="3171"/>
                </a:lnTo>
                <a:lnTo>
                  <a:pt x="2828" y="3228"/>
                </a:lnTo>
                <a:lnTo>
                  <a:pt x="2795" y="3283"/>
                </a:lnTo>
                <a:lnTo>
                  <a:pt x="2756" y="3334"/>
                </a:lnTo>
                <a:lnTo>
                  <a:pt x="2714" y="3381"/>
                </a:lnTo>
                <a:lnTo>
                  <a:pt x="2666" y="3424"/>
                </a:lnTo>
                <a:lnTo>
                  <a:pt x="2615" y="3462"/>
                </a:lnTo>
                <a:lnTo>
                  <a:pt x="2561" y="3496"/>
                </a:lnTo>
                <a:lnTo>
                  <a:pt x="2503" y="3524"/>
                </a:lnTo>
                <a:lnTo>
                  <a:pt x="2442" y="3546"/>
                </a:lnTo>
                <a:lnTo>
                  <a:pt x="2378" y="3563"/>
                </a:lnTo>
                <a:lnTo>
                  <a:pt x="2312" y="3573"/>
                </a:lnTo>
                <a:lnTo>
                  <a:pt x="2245" y="3576"/>
                </a:lnTo>
                <a:lnTo>
                  <a:pt x="2177" y="3573"/>
                </a:lnTo>
                <a:lnTo>
                  <a:pt x="2111" y="3563"/>
                </a:lnTo>
                <a:lnTo>
                  <a:pt x="2047" y="3546"/>
                </a:lnTo>
                <a:lnTo>
                  <a:pt x="1987" y="3524"/>
                </a:lnTo>
                <a:lnTo>
                  <a:pt x="1928" y="3496"/>
                </a:lnTo>
                <a:lnTo>
                  <a:pt x="1874" y="3462"/>
                </a:lnTo>
                <a:lnTo>
                  <a:pt x="1823" y="3424"/>
                </a:lnTo>
                <a:lnTo>
                  <a:pt x="1776" y="3381"/>
                </a:lnTo>
                <a:lnTo>
                  <a:pt x="1733" y="3334"/>
                </a:lnTo>
                <a:lnTo>
                  <a:pt x="1695" y="3283"/>
                </a:lnTo>
                <a:lnTo>
                  <a:pt x="1662" y="3228"/>
                </a:lnTo>
                <a:lnTo>
                  <a:pt x="1634" y="3171"/>
                </a:lnTo>
                <a:lnTo>
                  <a:pt x="1611" y="3109"/>
                </a:lnTo>
                <a:lnTo>
                  <a:pt x="1595" y="3046"/>
                </a:lnTo>
                <a:lnTo>
                  <a:pt x="1585" y="2980"/>
                </a:lnTo>
                <a:lnTo>
                  <a:pt x="1582" y="2912"/>
                </a:lnTo>
                <a:lnTo>
                  <a:pt x="1585" y="2843"/>
                </a:lnTo>
                <a:lnTo>
                  <a:pt x="1595" y="2778"/>
                </a:lnTo>
                <a:lnTo>
                  <a:pt x="1611" y="2715"/>
                </a:lnTo>
                <a:lnTo>
                  <a:pt x="1634" y="2654"/>
                </a:lnTo>
                <a:lnTo>
                  <a:pt x="1662" y="2595"/>
                </a:lnTo>
                <a:lnTo>
                  <a:pt x="1695" y="2540"/>
                </a:lnTo>
                <a:lnTo>
                  <a:pt x="1733" y="2489"/>
                </a:lnTo>
                <a:lnTo>
                  <a:pt x="1776" y="2443"/>
                </a:lnTo>
                <a:lnTo>
                  <a:pt x="1823" y="2399"/>
                </a:lnTo>
                <a:lnTo>
                  <a:pt x="1874" y="2361"/>
                </a:lnTo>
                <a:lnTo>
                  <a:pt x="1928" y="2328"/>
                </a:lnTo>
                <a:lnTo>
                  <a:pt x="1987" y="2299"/>
                </a:lnTo>
                <a:lnTo>
                  <a:pt x="2047" y="2278"/>
                </a:lnTo>
                <a:lnTo>
                  <a:pt x="2111" y="2262"/>
                </a:lnTo>
                <a:lnTo>
                  <a:pt x="2177" y="2251"/>
                </a:lnTo>
                <a:lnTo>
                  <a:pt x="2245" y="2247"/>
                </a:lnTo>
                <a:close/>
                <a:moveTo>
                  <a:pt x="970" y="2044"/>
                </a:moveTo>
                <a:lnTo>
                  <a:pt x="1531" y="2044"/>
                </a:lnTo>
                <a:lnTo>
                  <a:pt x="1546" y="2046"/>
                </a:lnTo>
                <a:lnTo>
                  <a:pt x="1560" y="2053"/>
                </a:lnTo>
                <a:lnTo>
                  <a:pt x="1572" y="2064"/>
                </a:lnTo>
                <a:lnTo>
                  <a:pt x="1579" y="2078"/>
                </a:lnTo>
                <a:lnTo>
                  <a:pt x="1582" y="2095"/>
                </a:lnTo>
                <a:lnTo>
                  <a:pt x="1582" y="2146"/>
                </a:lnTo>
                <a:lnTo>
                  <a:pt x="1579" y="2162"/>
                </a:lnTo>
                <a:lnTo>
                  <a:pt x="1572" y="2176"/>
                </a:lnTo>
                <a:lnTo>
                  <a:pt x="1560" y="2187"/>
                </a:lnTo>
                <a:lnTo>
                  <a:pt x="1546" y="2194"/>
                </a:lnTo>
                <a:lnTo>
                  <a:pt x="1531" y="2197"/>
                </a:lnTo>
                <a:lnTo>
                  <a:pt x="970" y="2197"/>
                </a:lnTo>
                <a:lnTo>
                  <a:pt x="953" y="2194"/>
                </a:lnTo>
                <a:lnTo>
                  <a:pt x="939" y="2187"/>
                </a:lnTo>
                <a:lnTo>
                  <a:pt x="928" y="2176"/>
                </a:lnTo>
                <a:lnTo>
                  <a:pt x="921" y="2162"/>
                </a:lnTo>
                <a:lnTo>
                  <a:pt x="919" y="2146"/>
                </a:lnTo>
                <a:lnTo>
                  <a:pt x="919" y="2095"/>
                </a:lnTo>
                <a:lnTo>
                  <a:pt x="921" y="2078"/>
                </a:lnTo>
                <a:lnTo>
                  <a:pt x="928" y="2064"/>
                </a:lnTo>
                <a:lnTo>
                  <a:pt x="939" y="2053"/>
                </a:lnTo>
                <a:lnTo>
                  <a:pt x="953" y="2046"/>
                </a:lnTo>
                <a:lnTo>
                  <a:pt x="970" y="2044"/>
                </a:lnTo>
                <a:close/>
                <a:moveTo>
                  <a:pt x="790" y="1951"/>
                </a:moveTo>
                <a:lnTo>
                  <a:pt x="804" y="1954"/>
                </a:lnTo>
                <a:lnTo>
                  <a:pt x="817" y="1962"/>
                </a:lnTo>
                <a:lnTo>
                  <a:pt x="827" y="1973"/>
                </a:lnTo>
                <a:lnTo>
                  <a:pt x="832" y="1987"/>
                </a:lnTo>
                <a:lnTo>
                  <a:pt x="832" y="2001"/>
                </a:lnTo>
                <a:lnTo>
                  <a:pt x="829" y="2016"/>
                </a:lnTo>
                <a:lnTo>
                  <a:pt x="821" y="2029"/>
                </a:lnTo>
                <a:lnTo>
                  <a:pt x="633" y="2240"/>
                </a:lnTo>
                <a:lnTo>
                  <a:pt x="622" y="2249"/>
                </a:lnTo>
                <a:lnTo>
                  <a:pt x="610" y="2254"/>
                </a:lnTo>
                <a:lnTo>
                  <a:pt x="597" y="2256"/>
                </a:lnTo>
                <a:lnTo>
                  <a:pt x="582" y="2253"/>
                </a:lnTo>
                <a:lnTo>
                  <a:pt x="568" y="2245"/>
                </a:lnTo>
                <a:lnTo>
                  <a:pt x="451" y="2151"/>
                </a:lnTo>
                <a:lnTo>
                  <a:pt x="441" y="2140"/>
                </a:lnTo>
                <a:lnTo>
                  <a:pt x="435" y="2127"/>
                </a:lnTo>
                <a:lnTo>
                  <a:pt x="434" y="2113"/>
                </a:lnTo>
                <a:lnTo>
                  <a:pt x="436" y="2099"/>
                </a:lnTo>
                <a:lnTo>
                  <a:pt x="444" y="2085"/>
                </a:lnTo>
                <a:lnTo>
                  <a:pt x="454" y="2075"/>
                </a:lnTo>
                <a:lnTo>
                  <a:pt x="468" y="2070"/>
                </a:lnTo>
                <a:lnTo>
                  <a:pt x="483" y="2068"/>
                </a:lnTo>
                <a:lnTo>
                  <a:pt x="497" y="2071"/>
                </a:lnTo>
                <a:lnTo>
                  <a:pt x="510" y="2078"/>
                </a:lnTo>
                <a:lnTo>
                  <a:pt x="592" y="2145"/>
                </a:lnTo>
                <a:lnTo>
                  <a:pt x="751" y="1966"/>
                </a:lnTo>
                <a:lnTo>
                  <a:pt x="762" y="1956"/>
                </a:lnTo>
                <a:lnTo>
                  <a:pt x="776" y="1952"/>
                </a:lnTo>
                <a:lnTo>
                  <a:pt x="790" y="1951"/>
                </a:lnTo>
                <a:close/>
                <a:moveTo>
                  <a:pt x="970" y="1635"/>
                </a:moveTo>
                <a:lnTo>
                  <a:pt x="1785" y="1635"/>
                </a:lnTo>
                <a:lnTo>
                  <a:pt x="1802" y="1637"/>
                </a:lnTo>
                <a:lnTo>
                  <a:pt x="1816" y="1645"/>
                </a:lnTo>
                <a:lnTo>
                  <a:pt x="1827" y="1656"/>
                </a:lnTo>
                <a:lnTo>
                  <a:pt x="1834" y="1670"/>
                </a:lnTo>
                <a:lnTo>
                  <a:pt x="1836" y="1686"/>
                </a:lnTo>
                <a:lnTo>
                  <a:pt x="1836" y="1737"/>
                </a:lnTo>
                <a:lnTo>
                  <a:pt x="1834" y="1753"/>
                </a:lnTo>
                <a:lnTo>
                  <a:pt x="1827" y="1767"/>
                </a:lnTo>
                <a:lnTo>
                  <a:pt x="1816" y="1778"/>
                </a:lnTo>
                <a:lnTo>
                  <a:pt x="1802" y="1786"/>
                </a:lnTo>
                <a:lnTo>
                  <a:pt x="1785" y="1788"/>
                </a:lnTo>
                <a:lnTo>
                  <a:pt x="970" y="1788"/>
                </a:lnTo>
                <a:lnTo>
                  <a:pt x="953" y="1786"/>
                </a:lnTo>
                <a:lnTo>
                  <a:pt x="939" y="1778"/>
                </a:lnTo>
                <a:lnTo>
                  <a:pt x="928" y="1767"/>
                </a:lnTo>
                <a:lnTo>
                  <a:pt x="921" y="1753"/>
                </a:lnTo>
                <a:lnTo>
                  <a:pt x="919" y="1737"/>
                </a:lnTo>
                <a:lnTo>
                  <a:pt x="919" y="1686"/>
                </a:lnTo>
                <a:lnTo>
                  <a:pt x="921" y="1670"/>
                </a:lnTo>
                <a:lnTo>
                  <a:pt x="928" y="1656"/>
                </a:lnTo>
                <a:lnTo>
                  <a:pt x="939" y="1645"/>
                </a:lnTo>
                <a:lnTo>
                  <a:pt x="953" y="1637"/>
                </a:lnTo>
                <a:lnTo>
                  <a:pt x="970" y="1635"/>
                </a:lnTo>
                <a:close/>
                <a:moveTo>
                  <a:pt x="790" y="1516"/>
                </a:moveTo>
                <a:lnTo>
                  <a:pt x="804" y="1519"/>
                </a:lnTo>
                <a:lnTo>
                  <a:pt x="817" y="1528"/>
                </a:lnTo>
                <a:lnTo>
                  <a:pt x="827" y="1539"/>
                </a:lnTo>
                <a:lnTo>
                  <a:pt x="832" y="1553"/>
                </a:lnTo>
                <a:lnTo>
                  <a:pt x="832" y="1567"/>
                </a:lnTo>
                <a:lnTo>
                  <a:pt x="829" y="1581"/>
                </a:lnTo>
                <a:lnTo>
                  <a:pt x="821" y="1594"/>
                </a:lnTo>
                <a:lnTo>
                  <a:pt x="633" y="1805"/>
                </a:lnTo>
                <a:lnTo>
                  <a:pt x="622" y="1814"/>
                </a:lnTo>
                <a:lnTo>
                  <a:pt x="610" y="1819"/>
                </a:lnTo>
                <a:lnTo>
                  <a:pt x="597" y="1822"/>
                </a:lnTo>
                <a:lnTo>
                  <a:pt x="582" y="1818"/>
                </a:lnTo>
                <a:lnTo>
                  <a:pt x="568" y="1811"/>
                </a:lnTo>
                <a:lnTo>
                  <a:pt x="451" y="1716"/>
                </a:lnTo>
                <a:lnTo>
                  <a:pt x="441" y="1706"/>
                </a:lnTo>
                <a:lnTo>
                  <a:pt x="435" y="1693"/>
                </a:lnTo>
                <a:lnTo>
                  <a:pt x="434" y="1679"/>
                </a:lnTo>
                <a:lnTo>
                  <a:pt x="436" y="1663"/>
                </a:lnTo>
                <a:lnTo>
                  <a:pt x="444" y="1650"/>
                </a:lnTo>
                <a:lnTo>
                  <a:pt x="454" y="1641"/>
                </a:lnTo>
                <a:lnTo>
                  <a:pt x="468" y="1635"/>
                </a:lnTo>
                <a:lnTo>
                  <a:pt x="483" y="1633"/>
                </a:lnTo>
                <a:lnTo>
                  <a:pt x="497" y="1636"/>
                </a:lnTo>
                <a:lnTo>
                  <a:pt x="510" y="1644"/>
                </a:lnTo>
                <a:lnTo>
                  <a:pt x="592" y="1710"/>
                </a:lnTo>
                <a:lnTo>
                  <a:pt x="751" y="1531"/>
                </a:lnTo>
                <a:lnTo>
                  <a:pt x="762" y="1521"/>
                </a:lnTo>
                <a:lnTo>
                  <a:pt x="776" y="1517"/>
                </a:lnTo>
                <a:lnTo>
                  <a:pt x="790" y="1516"/>
                </a:lnTo>
                <a:close/>
                <a:moveTo>
                  <a:pt x="970" y="1175"/>
                </a:moveTo>
                <a:lnTo>
                  <a:pt x="1785" y="1175"/>
                </a:lnTo>
                <a:lnTo>
                  <a:pt x="1802" y="1178"/>
                </a:lnTo>
                <a:lnTo>
                  <a:pt x="1816" y="1184"/>
                </a:lnTo>
                <a:lnTo>
                  <a:pt x="1827" y="1196"/>
                </a:lnTo>
                <a:lnTo>
                  <a:pt x="1834" y="1210"/>
                </a:lnTo>
                <a:lnTo>
                  <a:pt x="1836" y="1226"/>
                </a:lnTo>
                <a:lnTo>
                  <a:pt x="1836" y="1278"/>
                </a:lnTo>
                <a:lnTo>
                  <a:pt x="1834" y="1293"/>
                </a:lnTo>
                <a:lnTo>
                  <a:pt x="1827" y="1307"/>
                </a:lnTo>
                <a:lnTo>
                  <a:pt x="1816" y="1319"/>
                </a:lnTo>
                <a:lnTo>
                  <a:pt x="1802" y="1325"/>
                </a:lnTo>
                <a:lnTo>
                  <a:pt x="1785" y="1329"/>
                </a:lnTo>
                <a:lnTo>
                  <a:pt x="970" y="1329"/>
                </a:lnTo>
                <a:lnTo>
                  <a:pt x="953" y="1325"/>
                </a:lnTo>
                <a:lnTo>
                  <a:pt x="939" y="1319"/>
                </a:lnTo>
                <a:lnTo>
                  <a:pt x="928" y="1307"/>
                </a:lnTo>
                <a:lnTo>
                  <a:pt x="921" y="1293"/>
                </a:lnTo>
                <a:lnTo>
                  <a:pt x="919" y="1278"/>
                </a:lnTo>
                <a:lnTo>
                  <a:pt x="919" y="1226"/>
                </a:lnTo>
                <a:lnTo>
                  <a:pt x="921" y="1210"/>
                </a:lnTo>
                <a:lnTo>
                  <a:pt x="928" y="1196"/>
                </a:lnTo>
                <a:lnTo>
                  <a:pt x="939" y="1184"/>
                </a:lnTo>
                <a:lnTo>
                  <a:pt x="953" y="1178"/>
                </a:lnTo>
                <a:lnTo>
                  <a:pt x="970" y="1175"/>
                </a:lnTo>
                <a:close/>
                <a:moveTo>
                  <a:pt x="790" y="1061"/>
                </a:moveTo>
                <a:lnTo>
                  <a:pt x="804" y="1065"/>
                </a:lnTo>
                <a:lnTo>
                  <a:pt x="817" y="1073"/>
                </a:lnTo>
                <a:lnTo>
                  <a:pt x="827" y="1085"/>
                </a:lnTo>
                <a:lnTo>
                  <a:pt x="832" y="1098"/>
                </a:lnTo>
                <a:lnTo>
                  <a:pt x="832" y="1113"/>
                </a:lnTo>
                <a:lnTo>
                  <a:pt x="829" y="1127"/>
                </a:lnTo>
                <a:lnTo>
                  <a:pt x="821" y="1139"/>
                </a:lnTo>
                <a:lnTo>
                  <a:pt x="633" y="1351"/>
                </a:lnTo>
                <a:lnTo>
                  <a:pt x="622" y="1360"/>
                </a:lnTo>
                <a:lnTo>
                  <a:pt x="610" y="1365"/>
                </a:lnTo>
                <a:lnTo>
                  <a:pt x="597" y="1366"/>
                </a:lnTo>
                <a:lnTo>
                  <a:pt x="582" y="1364"/>
                </a:lnTo>
                <a:lnTo>
                  <a:pt x="568" y="1357"/>
                </a:lnTo>
                <a:lnTo>
                  <a:pt x="451" y="1262"/>
                </a:lnTo>
                <a:lnTo>
                  <a:pt x="441" y="1252"/>
                </a:lnTo>
                <a:lnTo>
                  <a:pt x="435" y="1238"/>
                </a:lnTo>
                <a:lnTo>
                  <a:pt x="434" y="1223"/>
                </a:lnTo>
                <a:lnTo>
                  <a:pt x="436" y="1209"/>
                </a:lnTo>
                <a:lnTo>
                  <a:pt x="444" y="1196"/>
                </a:lnTo>
                <a:lnTo>
                  <a:pt x="454" y="1187"/>
                </a:lnTo>
                <a:lnTo>
                  <a:pt x="468" y="1180"/>
                </a:lnTo>
                <a:lnTo>
                  <a:pt x="483" y="1179"/>
                </a:lnTo>
                <a:lnTo>
                  <a:pt x="497" y="1181"/>
                </a:lnTo>
                <a:lnTo>
                  <a:pt x="510" y="1189"/>
                </a:lnTo>
                <a:lnTo>
                  <a:pt x="592" y="1255"/>
                </a:lnTo>
                <a:lnTo>
                  <a:pt x="751" y="1077"/>
                </a:lnTo>
                <a:lnTo>
                  <a:pt x="762" y="1067"/>
                </a:lnTo>
                <a:lnTo>
                  <a:pt x="776" y="1062"/>
                </a:lnTo>
                <a:lnTo>
                  <a:pt x="790" y="1061"/>
                </a:lnTo>
                <a:close/>
                <a:moveTo>
                  <a:pt x="154" y="358"/>
                </a:moveTo>
                <a:lnTo>
                  <a:pt x="567" y="358"/>
                </a:lnTo>
                <a:lnTo>
                  <a:pt x="563" y="384"/>
                </a:lnTo>
                <a:lnTo>
                  <a:pt x="562" y="411"/>
                </a:lnTo>
                <a:lnTo>
                  <a:pt x="565" y="452"/>
                </a:lnTo>
                <a:lnTo>
                  <a:pt x="575" y="491"/>
                </a:lnTo>
                <a:lnTo>
                  <a:pt x="590" y="527"/>
                </a:lnTo>
                <a:lnTo>
                  <a:pt x="610" y="560"/>
                </a:lnTo>
                <a:lnTo>
                  <a:pt x="635" y="589"/>
                </a:lnTo>
                <a:lnTo>
                  <a:pt x="665" y="616"/>
                </a:lnTo>
                <a:lnTo>
                  <a:pt x="699" y="636"/>
                </a:lnTo>
                <a:lnTo>
                  <a:pt x="735" y="651"/>
                </a:lnTo>
                <a:lnTo>
                  <a:pt x="774" y="661"/>
                </a:lnTo>
                <a:lnTo>
                  <a:pt x="815" y="664"/>
                </a:lnTo>
                <a:lnTo>
                  <a:pt x="1481" y="664"/>
                </a:lnTo>
                <a:lnTo>
                  <a:pt x="1522" y="661"/>
                </a:lnTo>
                <a:lnTo>
                  <a:pt x="1561" y="651"/>
                </a:lnTo>
                <a:lnTo>
                  <a:pt x="1597" y="636"/>
                </a:lnTo>
                <a:lnTo>
                  <a:pt x="1631" y="614"/>
                </a:lnTo>
                <a:lnTo>
                  <a:pt x="1660" y="589"/>
                </a:lnTo>
                <a:lnTo>
                  <a:pt x="1686" y="559"/>
                </a:lnTo>
                <a:lnTo>
                  <a:pt x="1706" y="526"/>
                </a:lnTo>
                <a:lnTo>
                  <a:pt x="1722" y="489"/>
                </a:lnTo>
                <a:lnTo>
                  <a:pt x="1731" y="449"/>
                </a:lnTo>
                <a:lnTo>
                  <a:pt x="1735" y="407"/>
                </a:lnTo>
                <a:lnTo>
                  <a:pt x="1733" y="383"/>
                </a:lnTo>
                <a:lnTo>
                  <a:pt x="1729" y="358"/>
                </a:lnTo>
                <a:lnTo>
                  <a:pt x="2041" y="358"/>
                </a:lnTo>
                <a:lnTo>
                  <a:pt x="2084" y="360"/>
                </a:lnTo>
                <a:lnTo>
                  <a:pt x="2123" y="366"/>
                </a:lnTo>
                <a:lnTo>
                  <a:pt x="2158" y="377"/>
                </a:lnTo>
                <a:lnTo>
                  <a:pt x="2190" y="390"/>
                </a:lnTo>
                <a:lnTo>
                  <a:pt x="2217" y="407"/>
                </a:lnTo>
                <a:lnTo>
                  <a:pt x="2241" y="428"/>
                </a:lnTo>
                <a:lnTo>
                  <a:pt x="2260" y="451"/>
                </a:lnTo>
                <a:lnTo>
                  <a:pt x="2276" y="476"/>
                </a:lnTo>
                <a:lnTo>
                  <a:pt x="2286" y="503"/>
                </a:lnTo>
                <a:lnTo>
                  <a:pt x="2294" y="532"/>
                </a:lnTo>
                <a:lnTo>
                  <a:pt x="2296" y="562"/>
                </a:lnTo>
                <a:lnTo>
                  <a:pt x="2296" y="2097"/>
                </a:lnTo>
                <a:lnTo>
                  <a:pt x="2270" y="2096"/>
                </a:lnTo>
                <a:lnTo>
                  <a:pt x="2245" y="2095"/>
                </a:lnTo>
                <a:lnTo>
                  <a:pt x="2175" y="2098"/>
                </a:lnTo>
                <a:lnTo>
                  <a:pt x="2107" y="2107"/>
                </a:lnTo>
                <a:lnTo>
                  <a:pt x="2041" y="2122"/>
                </a:lnTo>
                <a:lnTo>
                  <a:pt x="2041" y="920"/>
                </a:lnTo>
                <a:lnTo>
                  <a:pt x="255" y="920"/>
                </a:lnTo>
                <a:lnTo>
                  <a:pt x="255" y="2963"/>
                </a:lnTo>
                <a:lnTo>
                  <a:pt x="1432" y="2963"/>
                </a:lnTo>
                <a:lnTo>
                  <a:pt x="1438" y="3030"/>
                </a:lnTo>
                <a:lnTo>
                  <a:pt x="1450" y="3095"/>
                </a:lnTo>
                <a:lnTo>
                  <a:pt x="1467" y="3158"/>
                </a:lnTo>
                <a:lnTo>
                  <a:pt x="1489" y="3218"/>
                </a:lnTo>
                <a:lnTo>
                  <a:pt x="204" y="3218"/>
                </a:lnTo>
                <a:lnTo>
                  <a:pt x="168" y="3215"/>
                </a:lnTo>
                <a:lnTo>
                  <a:pt x="133" y="3205"/>
                </a:lnTo>
                <a:lnTo>
                  <a:pt x="102" y="3190"/>
                </a:lnTo>
                <a:lnTo>
                  <a:pt x="72" y="3171"/>
                </a:lnTo>
                <a:lnTo>
                  <a:pt x="49" y="3146"/>
                </a:lnTo>
                <a:lnTo>
                  <a:pt x="28" y="3118"/>
                </a:lnTo>
                <a:lnTo>
                  <a:pt x="13" y="3085"/>
                </a:lnTo>
                <a:lnTo>
                  <a:pt x="3" y="3050"/>
                </a:lnTo>
                <a:lnTo>
                  <a:pt x="0" y="3014"/>
                </a:lnTo>
                <a:lnTo>
                  <a:pt x="0" y="562"/>
                </a:lnTo>
                <a:lnTo>
                  <a:pt x="3" y="529"/>
                </a:lnTo>
                <a:lnTo>
                  <a:pt x="10" y="497"/>
                </a:lnTo>
                <a:lnTo>
                  <a:pt x="22" y="468"/>
                </a:lnTo>
                <a:lnTo>
                  <a:pt x="37" y="441"/>
                </a:lnTo>
                <a:lnTo>
                  <a:pt x="54" y="417"/>
                </a:lnTo>
                <a:lnTo>
                  <a:pt x="72" y="397"/>
                </a:lnTo>
                <a:lnTo>
                  <a:pt x="93" y="380"/>
                </a:lnTo>
                <a:lnTo>
                  <a:pt x="114" y="368"/>
                </a:lnTo>
                <a:lnTo>
                  <a:pt x="134" y="360"/>
                </a:lnTo>
                <a:lnTo>
                  <a:pt x="154" y="358"/>
                </a:lnTo>
                <a:close/>
                <a:moveTo>
                  <a:pt x="1148" y="102"/>
                </a:moveTo>
                <a:lnTo>
                  <a:pt x="1127" y="105"/>
                </a:lnTo>
                <a:lnTo>
                  <a:pt x="1109" y="113"/>
                </a:lnTo>
                <a:lnTo>
                  <a:pt x="1094" y="125"/>
                </a:lnTo>
                <a:lnTo>
                  <a:pt x="1082" y="140"/>
                </a:lnTo>
                <a:lnTo>
                  <a:pt x="1074" y="158"/>
                </a:lnTo>
                <a:lnTo>
                  <a:pt x="1071" y="179"/>
                </a:lnTo>
                <a:lnTo>
                  <a:pt x="1074" y="199"/>
                </a:lnTo>
                <a:lnTo>
                  <a:pt x="1082" y="218"/>
                </a:lnTo>
                <a:lnTo>
                  <a:pt x="1094" y="233"/>
                </a:lnTo>
                <a:lnTo>
                  <a:pt x="1109" y="245"/>
                </a:lnTo>
                <a:lnTo>
                  <a:pt x="1127" y="252"/>
                </a:lnTo>
                <a:lnTo>
                  <a:pt x="1148" y="256"/>
                </a:lnTo>
                <a:lnTo>
                  <a:pt x="1169" y="252"/>
                </a:lnTo>
                <a:lnTo>
                  <a:pt x="1187" y="245"/>
                </a:lnTo>
                <a:lnTo>
                  <a:pt x="1202" y="233"/>
                </a:lnTo>
                <a:lnTo>
                  <a:pt x="1214" y="218"/>
                </a:lnTo>
                <a:lnTo>
                  <a:pt x="1222" y="199"/>
                </a:lnTo>
                <a:lnTo>
                  <a:pt x="1225" y="179"/>
                </a:lnTo>
                <a:lnTo>
                  <a:pt x="1222" y="158"/>
                </a:lnTo>
                <a:lnTo>
                  <a:pt x="1214" y="140"/>
                </a:lnTo>
                <a:lnTo>
                  <a:pt x="1202" y="125"/>
                </a:lnTo>
                <a:lnTo>
                  <a:pt x="1187" y="113"/>
                </a:lnTo>
                <a:lnTo>
                  <a:pt x="1169" y="105"/>
                </a:lnTo>
                <a:lnTo>
                  <a:pt x="1148" y="102"/>
                </a:lnTo>
                <a:close/>
                <a:moveTo>
                  <a:pt x="1146" y="0"/>
                </a:moveTo>
                <a:lnTo>
                  <a:pt x="1150" y="0"/>
                </a:lnTo>
                <a:lnTo>
                  <a:pt x="1182" y="3"/>
                </a:lnTo>
                <a:lnTo>
                  <a:pt x="1212" y="11"/>
                </a:lnTo>
                <a:lnTo>
                  <a:pt x="1239" y="24"/>
                </a:lnTo>
                <a:lnTo>
                  <a:pt x="1264" y="41"/>
                </a:lnTo>
                <a:lnTo>
                  <a:pt x="1285" y="63"/>
                </a:lnTo>
                <a:lnTo>
                  <a:pt x="1303" y="88"/>
                </a:lnTo>
                <a:lnTo>
                  <a:pt x="1316" y="115"/>
                </a:lnTo>
                <a:lnTo>
                  <a:pt x="1323" y="145"/>
                </a:lnTo>
                <a:lnTo>
                  <a:pt x="1327" y="177"/>
                </a:lnTo>
                <a:lnTo>
                  <a:pt x="1327" y="179"/>
                </a:lnTo>
                <a:lnTo>
                  <a:pt x="1329" y="199"/>
                </a:lnTo>
                <a:lnTo>
                  <a:pt x="1337" y="218"/>
                </a:lnTo>
                <a:lnTo>
                  <a:pt x="1349" y="233"/>
                </a:lnTo>
                <a:lnTo>
                  <a:pt x="1364" y="245"/>
                </a:lnTo>
                <a:lnTo>
                  <a:pt x="1382" y="252"/>
                </a:lnTo>
                <a:lnTo>
                  <a:pt x="1402" y="256"/>
                </a:lnTo>
                <a:lnTo>
                  <a:pt x="1481" y="256"/>
                </a:lnTo>
                <a:lnTo>
                  <a:pt x="1512" y="259"/>
                </a:lnTo>
                <a:lnTo>
                  <a:pt x="1540" y="268"/>
                </a:lnTo>
                <a:lnTo>
                  <a:pt x="1566" y="282"/>
                </a:lnTo>
                <a:lnTo>
                  <a:pt x="1588" y="300"/>
                </a:lnTo>
                <a:lnTo>
                  <a:pt x="1607" y="322"/>
                </a:lnTo>
                <a:lnTo>
                  <a:pt x="1621" y="348"/>
                </a:lnTo>
                <a:lnTo>
                  <a:pt x="1630" y="377"/>
                </a:lnTo>
                <a:lnTo>
                  <a:pt x="1633" y="407"/>
                </a:lnTo>
                <a:lnTo>
                  <a:pt x="1633" y="411"/>
                </a:lnTo>
                <a:lnTo>
                  <a:pt x="1630" y="441"/>
                </a:lnTo>
                <a:lnTo>
                  <a:pt x="1621" y="469"/>
                </a:lnTo>
                <a:lnTo>
                  <a:pt x="1607" y="495"/>
                </a:lnTo>
                <a:lnTo>
                  <a:pt x="1588" y="518"/>
                </a:lnTo>
                <a:lnTo>
                  <a:pt x="1566" y="536"/>
                </a:lnTo>
                <a:lnTo>
                  <a:pt x="1540" y="550"/>
                </a:lnTo>
                <a:lnTo>
                  <a:pt x="1512" y="559"/>
                </a:lnTo>
                <a:lnTo>
                  <a:pt x="1481" y="562"/>
                </a:lnTo>
                <a:lnTo>
                  <a:pt x="815" y="562"/>
                </a:lnTo>
                <a:lnTo>
                  <a:pt x="784" y="559"/>
                </a:lnTo>
                <a:lnTo>
                  <a:pt x="756" y="550"/>
                </a:lnTo>
                <a:lnTo>
                  <a:pt x="730" y="536"/>
                </a:lnTo>
                <a:lnTo>
                  <a:pt x="708" y="518"/>
                </a:lnTo>
                <a:lnTo>
                  <a:pt x="689" y="495"/>
                </a:lnTo>
                <a:lnTo>
                  <a:pt x="675" y="469"/>
                </a:lnTo>
                <a:lnTo>
                  <a:pt x="667" y="441"/>
                </a:lnTo>
                <a:lnTo>
                  <a:pt x="663" y="411"/>
                </a:lnTo>
                <a:lnTo>
                  <a:pt x="663" y="407"/>
                </a:lnTo>
                <a:lnTo>
                  <a:pt x="667" y="377"/>
                </a:lnTo>
                <a:lnTo>
                  <a:pt x="675" y="348"/>
                </a:lnTo>
                <a:lnTo>
                  <a:pt x="689" y="322"/>
                </a:lnTo>
                <a:lnTo>
                  <a:pt x="708" y="300"/>
                </a:lnTo>
                <a:lnTo>
                  <a:pt x="730" y="282"/>
                </a:lnTo>
                <a:lnTo>
                  <a:pt x="756" y="268"/>
                </a:lnTo>
                <a:lnTo>
                  <a:pt x="784" y="259"/>
                </a:lnTo>
                <a:lnTo>
                  <a:pt x="815" y="256"/>
                </a:lnTo>
                <a:lnTo>
                  <a:pt x="894" y="256"/>
                </a:lnTo>
                <a:lnTo>
                  <a:pt x="913" y="252"/>
                </a:lnTo>
                <a:lnTo>
                  <a:pt x="932" y="245"/>
                </a:lnTo>
                <a:lnTo>
                  <a:pt x="947" y="233"/>
                </a:lnTo>
                <a:lnTo>
                  <a:pt x="959" y="218"/>
                </a:lnTo>
                <a:lnTo>
                  <a:pt x="966" y="199"/>
                </a:lnTo>
                <a:lnTo>
                  <a:pt x="970" y="179"/>
                </a:lnTo>
                <a:lnTo>
                  <a:pt x="970" y="177"/>
                </a:lnTo>
                <a:lnTo>
                  <a:pt x="973" y="145"/>
                </a:lnTo>
                <a:lnTo>
                  <a:pt x="980" y="115"/>
                </a:lnTo>
                <a:lnTo>
                  <a:pt x="993" y="88"/>
                </a:lnTo>
                <a:lnTo>
                  <a:pt x="1011" y="63"/>
                </a:lnTo>
                <a:lnTo>
                  <a:pt x="1032" y="41"/>
                </a:lnTo>
                <a:lnTo>
                  <a:pt x="1057" y="24"/>
                </a:lnTo>
                <a:lnTo>
                  <a:pt x="1084" y="11"/>
                </a:lnTo>
                <a:lnTo>
                  <a:pt x="1115" y="3"/>
                </a:lnTo>
                <a:lnTo>
                  <a:pt x="1146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81"/>
          <p:cNvSpPr txBox="1"/>
          <p:nvPr/>
        </p:nvSpPr>
        <p:spPr>
          <a:xfrm>
            <a:off x="7755206" y="2886685"/>
            <a:ext cx="22148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EC" sz="16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Bases de datos y registros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EC" sz="16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 </a:t>
            </a:r>
            <a:r>
              <a:rPr lang="es-EC" sz="16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Cobus</a:t>
            </a:r>
            <a:endParaRPr lang="es-EC" sz="16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82"/>
          <p:cNvSpPr txBox="1"/>
          <p:nvPr/>
        </p:nvSpPr>
        <p:spPr>
          <a:xfrm>
            <a:off x="7755205" y="2509440"/>
            <a:ext cx="22081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Herramientas</a:t>
            </a:r>
          </a:p>
        </p:txBody>
      </p:sp>
      <p:sp>
        <p:nvSpPr>
          <p:cNvPr id="13" name="Rectangle 16"/>
          <p:cNvSpPr/>
          <p:nvPr/>
        </p:nvSpPr>
        <p:spPr>
          <a:xfrm>
            <a:off x="5243108" y="4732299"/>
            <a:ext cx="1871662" cy="148326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val 17"/>
          <p:cNvSpPr/>
          <p:nvPr/>
        </p:nvSpPr>
        <p:spPr>
          <a:xfrm>
            <a:off x="5243108" y="4400033"/>
            <a:ext cx="1871662" cy="685800"/>
          </a:xfrm>
          <a:prstGeom prst="ellipse">
            <a:avLst/>
          </a:prstGeom>
          <a:solidFill>
            <a:schemeClr val="tx1">
              <a:alpha val="1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8"/>
          <p:cNvGrpSpPr/>
          <p:nvPr/>
        </p:nvGrpSpPr>
        <p:grpSpPr>
          <a:xfrm>
            <a:off x="5145477" y="4136076"/>
            <a:ext cx="2066924" cy="610283"/>
            <a:chOff x="5094288" y="3362325"/>
            <a:chExt cx="2613025" cy="771525"/>
          </a:xfrm>
        </p:grpSpPr>
        <p:sp>
          <p:nvSpPr>
            <p:cNvPr id="16" name="Rectangle 5"/>
            <p:cNvSpPr>
              <a:spLocks noChangeArrowheads="1"/>
            </p:cNvSpPr>
            <p:nvPr/>
          </p:nvSpPr>
          <p:spPr bwMode="auto">
            <a:xfrm>
              <a:off x="5094288" y="3752850"/>
              <a:ext cx="2613025" cy="381000"/>
            </a:xfrm>
            <a:prstGeom prst="rect">
              <a:avLst/>
            </a:prstGeom>
            <a:gradFill>
              <a:gsLst>
                <a:gs pos="100000">
                  <a:schemeClr val="bg1">
                    <a:lumMod val="7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Freeform 6"/>
            <p:cNvSpPr>
              <a:spLocks/>
            </p:cNvSpPr>
            <p:nvPr/>
          </p:nvSpPr>
          <p:spPr bwMode="auto">
            <a:xfrm>
              <a:off x="5094288" y="3362325"/>
              <a:ext cx="2613025" cy="390525"/>
            </a:xfrm>
            <a:custGeom>
              <a:avLst/>
              <a:gdLst>
                <a:gd name="T0" fmla="*/ 1406 w 1646"/>
                <a:gd name="T1" fmla="*/ 0 h 246"/>
                <a:gd name="T2" fmla="*/ 239 w 1646"/>
                <a:gd name="T3" fmla="*/ 0 h 246"/>
                <a:gd name="T4" fmla="*/ 0 w 1646"/>
                <a:gd name="T5" fmla="*/ 246 h 246"/>
                <a:gd name="T6" fmla="*/ 1646 w 1646"/>
                <a:gd name="T7" fmla="*/ 246 h 246"/>
                <a:gd name="T8" fmla="*/ 1406 w 1646"/>
                <a:gd name="T9" fmla="*/ 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46" h="246">
                  <a:moveTo>
                    <a:pt x="1406" y="0"/>
                  </a:moveTo>
                  <a:lnTo>
                    <a:pt x="239" y="0"/>
                  </a:lnTo>
                  <a:lnTo>
                    <a:pt x="0" y="246"/>
                  </a:lnTo>
                  <a:lnTo>
                    <a:pt x="1646" y="246"/>
                  </a:lnTo>
                  <a:lnTo>
                    <a:pt x="1406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Oval 70"/>
          <p:cNvSpPr/>
          <p:nvPr/>
        </p:nvSpPr>
        <p:spPr>
          <a:xfrm>
            <a:off x="5626149" y="1412255"/>
            <a:ext cx="1087650" cy="108765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57"/>
          <p:cNvGrpSpPr/>
          <p:nvPr/>
        </p:nvGrpSpPr>
        <p:grpSpPr>
          <a:xfrm>
            <a:off x="5846893" y="1637191"/>
            <a:ext cx="664095" cy="637778"/>
            <a:chOff x="890588" y="2374900"/>
            <a:chExt cx="681038" cy="654050"/>
          </a:xfrm>
          <a:solidFill>
            <a:schemeClr val="bg1"/>
          </a:solidFill>
        </p:grpSpPr>
        <p:sp>
          <p:nvSpPr>
            <p:cNvPr id="20" name="Freeform 175"/>
            <p:cNvSpPr>
              <a:spLocks/>
            </p:cNvSpPr>
            <p:nvPr/>
          </p:nvSpPr>
          <p:spPr bwMode="auto">
            <a:xfrm>
              <a:off x="989013" y="2462213"/>
              <a:ext cx="157163" cy="152400"/>
            </a:xfrm>
            <a:custGeom>
              <a:avLst/>
              <a:gdLst>
                <a:gd name="T0" fmla="*/ 311 w 791"/>
                <a:gd name="T1" fmla="*/ 0 h 769"/>
                <a:gd name="T2" fmla="*/ 353 w 791"/>
                <a:gd name="T3" fmla="*/ 3 h 769"/>
                <a:gd name="T4" fmla="*/ 393 w 791"/>
                <a:gd name="T5" fmla="*/ 11 h 769"/>
                <a:gd name="T6" fmla="*/ 431 w 791"/>
                <a:gd name="T7" fmla="*/ 24 h 769"/>
                <a:gd name="T8" fmla="*/ 467 w 791"/>
                <a:gd name="T9" fmla="*/ 42 h 769"/>
                <a:gd name="T10" fmla="*/ 500 w 791"/>
                <a:gd name="T11" fmla="*/ 64 h 769"/>
                <a:gd name="T12" fmla="*/ 530 w 791"/>
                <a:gd name="T13" fmla="*/ 90 h 769"/>
                <a:gd name="T14" fmla="*/ 556 w 791"/>
                <a:gd name="T15" fmla="*/ 121 h 769"/>
                <a:gd name="T16" fmla="*/ 578 w 791"/>
                <a:gd name="T17" fmla="*/ 153 h 769"/>
                <a:gd name="T18" fmla="*/ 596 w 791"/>
                <a:gd name="T19" fmla="*/ 189 h 769"/>
                <a:gd name="T20" fmla="*/ 610 w 791"/>
                <a:gd name="T21" fmla="*/ 227 h 769"/>
                <a:gd name="T22" fmla="*/ 618 w 791"/>
                <a:gd name="T23" fmla="*/ 268 h 769"/>
                <a:gd name="T24" fmla="*/ 620 w 791"/>
                <a:gd name="T25" fmla="*/ 310 h 769"/>
                <a:gd name="T26" fmla="*/ 618 w 791"/>
                <a:gd name="T27" fmla="*/ 350 h 769"/>
                <a:gd name="T28" fmla="*/ 610 w 791"/>
                <a:gd name="T29" fmla="*/ 388 h 769"/>
                <a:gd name="T30" fmla="*/ 597 w 791"/>
                <a:gd name="T31" fmla="*/ 424 h 769"/>
                <a:gd name="T32" fmla="*/ 581 w 791"/>
                <a:gd name="T33" fmla="*/ 458 h 769"/>
                <a:gd name="T34" fmla="*/ 791 w 791"/>
                <a:gd name="T35" fmla="*/ 656 h 769"/>
                <a:gd name="T36" fmla="*/ 752 w 791"/>
                <a:gd name="T37" fmla="*/ 691 h 769"/>
                <a:gd name="T38" fmla="*/ 716 w 791"/>
                <a:gd name="T39" fmla="*/ 729 h 769"/>
                <a:gd name="T40" fmla="*/ 683 w 791"/>
                <a:gd name="T41" fmla="*/ 769 h 769"/>
                <a:gd name="T42" fmla="*/ 474 w 791"/>
                <a:gd name="T43" fmla="*/ 572 h 769"/>
                <a:gd name="T44" fmla="*/ 437 w 791"/>
                <a:gd name="T45" fmla="*/ 592 h 769"/>
                <a:gd name="T46" fmla="*/ 397 w 791"/>
                <a:gd name="T47" fmla="*/ 607 h 769"/>
                <a:gd name="T48" fmla="*/ 355 w 791"/>
                <a:gd name="T49" fmla="*/ 616 h 769"/>
                <a:gd name="T50" fmla="*/ 311 w 791"/>
                <a:gd name="T51" fmla="*/ 619 h 769"/>
                <a:gd name="T52" fmla="*/ 269 w 791"/>
                <a:gd name="T53" fmla="*/ 617 h 769"/>
                <a:gd name="T54" fmla="*/ 228 w 791"/>
                <a:gd name="T55" fmla="*/ 609 h 769"/>
                <a:gd name="T56" fmla="*/ 190 w 791"/>
                <a:gd name="T57" fmla="*/ 595 h 769"/>
                <a:gd name="T58" fmla="*/ 154 w 791"/>
                <a:gd name="T59" fmla="*/ 577 h 769"/>
                <a:gd name="T60" fmla="*/ 120 w 791"/>
                <a:gd name="T61" fmla="*/ 555 h 769"/>
                <a:gd name="T62" fmla="*/ 91 w 791"/>
                <a:gd name="T63" fmla="*/ 529 h 769"/>
                <a:gd name="T64" fmla="*/ 65 w 791"/>
                <a:gd name="T65" fmla="*/ 500 h 769"/>
                <a:gd name="T66" fmla="*/ 43 w 791"/>
                <a:gd name="T67" fmla="*/ 466 h 769"/>
                <a:gd name="T68" fmla="*/ 25 w 791"/>
                <a:gd name="T69" fmla="*/ 430 h 769"/>
                <a:gd name="T70" fmla="*/ 11 w 791"/>
                <a:gd name="T71" fmla="*/ 392 h 769"/>
                <a:gd name="T72" fmla="*/ 4 w 791"/>
                <a:gd name="T73" fmla="*/ 352 h 769"/>
                <a:gd name="T74" fmla="*/ 0 w 791"/>
                <a:gd name="T75" fmla="*/ 310 h 769"/>
                <a:gd name="T76" fmla="*/ 4 w 791"/>
                <a:gd name="T77" fmla="*/ 268 h 769"/>
                <a:gd name="T78" fmla="*/ 11 w 791"/>
                <a:gd name="T79" fmla="*/ 227 h 769"/>
                <a:gd name="T80" fmla="*/ 25 w 791"/>
                <a:gd name="T81" fmla="*/ 189 h 769"/>
                <a:gd name="T82" fmla="*/ 43 w 791"/>
                <a:gd name="T83" fmla="*/ 153 h 769"/>
                <a:gd name="T84" fmla="*/ 65 w 791"/>
                <a:gd name="T85" fmla="*/ 121 h 769"/>
                <a:gd name="T86" fmla="*/ 91 w 791"/>
                <a:gd name="T87" fmla="*/ 90 h 769"/>
                <a:gd name="T88" fmla="*/ 120 w 791"/>
                <a:gd name="T89" fmla="*/ 64 h 769"/>
                <a:gd name="T90" fmla="*/ 154 w 791"/>
                <a:gd name="T91" fmla="*/ 42 h 769"/>
                <a:gd name="T92" fmla="*/ 190 w 791"/>
                <a:gd name="T93" fmla="*/ 24 h 769"/>
                <a:gd name="T94" fmla="*/ 228 w 791"/>
                <a:gd name="T95" fmla="*/ 11 h 769"/>
                <a:gd name="T96" fmla="*/ 269 w 791"/>
                <a:gd name="T97" fmla="*/ 3 h 769"/>
                <a:gd name="T98" fmla="*/ 311 w 791"/>
                <a:gd name="T99" fmla="*/ 0 h 7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91" h="769">
                  <a:moveTo>
                    <a:pt x="311" y="0"/>
                  </a:moveTo>
                  <a:lnTo>
                    <a:pt x="353" y="3"/>
                  </a:lnTo>
                  <a:lnTo>
                    <a:pt x="393" y="11"/>
                  </a:lnTo>
                  <a:lnTo>
                    <a:pt x="431" y="24"/>
                  </a:lnTo>
                  <a:lnTo>
                    <a:pt x="467" y="42"/>
                  </a:lnTo>
                  <a:lnTo>
                    <a:pt x="500" y="64"/>
                  </a:lnTo>
                  <a:lnTo>
                    <a:pt x="530" y="90"/>
                  </a:lnTo>
                  <a:lnTo>
                    <a:pt x="556" y="121"/>
                  </a:lnTo>
                  <a:lnTo>
                    <a:pt x="578" y="153"/>
                  </a:lnTo>
                  <a:lnTo>
                    <a:pt x="596" y="189"/>
                  </a:lnTo>
                  <a:lnTo>
                    <a:pt x="610" y="227"/>
                  </a:lnTo>
                  <a:lnTo>
                    <a:pt x="618" y="268"/>
                  </a:lnTo>
                  <a:lnTo>
                    <a:pt x="620" y="310"/>
                  </a:lnTo>
                  <a:lnTo>
                    <a:pt x="618" y="350"/>
                  </a:lnTo>
                  <a:lnTo>
                    <a:pt x="610" y="388"/>
                  </a:lnTo>
                  <a:lnTo>
                    <a:pt x="597" y="424"/>
                  </a:lnTo>
                  <a:lnTo>
                    <a:pt x="581" y="458"/>
                  </a:lnTo>
                  <a:lnTo>
                    <a:pt x="791" y="656"/>
                  </a:lnTo>
                  <a:lnTo>
                    <a:pt x="752" y="691"/>
                  </a:lnTo>
                  <a:lnTo>
                    <a:pt x="716" y="729"/>
                  </a:lnTo>
                  <a:lnTo>
                    <a:pt x="683" y="769"/>
                  </a:lnTo>
                  <a:lnTo>
                    <a:pt x="474" y="572"/>
                  </a:lnTo>
                  <a:lnTo>
                    <a:pt x="437" y="592"/>
                  </a:lnTo>
                  <a:lnTo>
                    <a:pt x="397" y="607"/>
                  </a:lnTo>
                  <a:lnTo>
                    <a:pt x="355" y="616"/>
                  </a:lnTo>
                  <a:lnTo>
                    <a:pt x="311" y="619"/>
                  </a:lnTo>
                  <a:lnTo>
                    <a:pt x="269" y="617"/>
                  </a:lnTo>
                  <a:lnTo>
                    <a:pt x="228" y="609"/>
                  </a:lnTo>
                  <a:lnTo>
                    <a:pt x="190" y="595"/>
                  </a:lnTo>
                  <a:lnTo>
                    <a:pt x="154" y="577"/>
                  </a:lnTo>
                  <a:lnTo>
                    <a:pt x="120" y="555"/>
                  </a:lnTo>
                  <a:lnTo>
                    <a:pt x="91" y="529"/>
                  </a:lnTo>
                  <a:lnTo>
                    <a:pt x="65" y="500"/>
                  </a:lnTo>
                  <a:lnTo>
                    <a:pt x="43" y="466"/>
                  </a:lnTo>
                  <a:lnTo>
                    <a:pt x="25" y="430"/>
                  </a:lnTo>
                  <a:lnTo>
                    <a:pt x="11" y="392"/>
                  </a:lnTo>
                  <a:lnTo>
                    <a:pt x="4" y="352"/>
                  </a:lnTo>
                  <a:lnTo>
                    <a:pt x="0" y="310"/>
                  </a:lnTo>
                  <a:lnTo>
                    <a:pt x="4" y="268"/>
                  </a:lnTo>
                  <a:lnTo>
                    <a:pt x="11" y="227"/>
                  </a:lnTo>
                  <a:lnTo>
                    <a:pt x="25" y="189"/>
                  </a:lnTo>
                  <a:lnTo>
                    <a:pt x="43" y="153"/>
                  </a:lnTo>
                  <a:lnTo>
                    <a:pt x="65" y="121"/>
                  </a:lnTo>
                  <a:lnTo>
                    <a:pt x="91" y="90"/>
                  </a:lnTo>
                  <a:lnTo>
                    <a:pt x="120" y="64"/>
                  </a:lnTo>
                  <a:lnTo>
                    <a:pt x="154" y="42"/>
                  </a:lnTo>
                  <a:lnTo>
                    <a:pt x="190" y="24"/>
                  </a:lnTo>
                  <a:lnTo>
                    <a:pt x="228" y="11"/>
                  </a:lnTo>
                  <a:lnTo>
                    <a:pt x="269" y="3"/>
                  </a:lnTo>
                  <a:lnTo>
                    <a:pt x="3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Freeform 176"/>
            <p:cNvSpPr>
              <a:spLocks/>
            </p:cNvSpPr>
            <p:nvPr/>
          </p:nvSpPr>
          <p:spPr bwMode="auto">
            <a:xfrm>
              <a:off x="1293813" y="2374900"/>
              <a:ext cx="160338" cy="212725"/>
            </a:xfrm>
            <a:custGeom>
              <a:avLst/>
              <a:gdLst>
                <a:gd name="T0" fmla="*/ 497 w 808"/>
                <a:gd name="T1" fmla="*/ 0 h 1074"/>
                <a:gd name="T2" fmla="*/ 497 w 808"/>
                <a:gd name="T3" fmla="*/ 0 h 1074"/>
                <a:gd name="T4" fmla="*/ 539 w 808"/>
                <a:gd name="T5" fmla="*/ 3 h 1074"/>
                <a:gd name="T6" fmla="*/ 579 w 808"/>
                <a:gd name="T7" fmla="*/ 11 h 1074"/>
                <a:gd name="T8" fmla="*/ 618 w 808"/>
                <a:gd name="T9" fmla="*/ 25 h 1074"/>
                <a:gd name="T10" fmla="*/ 654 w 808"/>
                <a:gd name="T11" fmla="*/ 43 h 1074"/>
                <a:gd name="T12" fmla="*/ 687 w 808"/>
                <a:gd name="T13" fmla="*/ 65 h 1074"/>
                <a:gd name="T14" fmla="*/ 716 w 808"/>
                <a:gd name="T15" fmla="*/ 91 h 1074"/>
                <a:gd name="T16" fmla="*/ 743 w 808"/>
                <a:gd name="T17" fmla="*/ 121 h 1074"/>
                <a:gd name="T18" fmla="*/ 765 w 808"/>
                <a:gd name="T19" fmla="*/ 153 h 1074"/>
                <a:gd name="T20" fmla="*/ 783 w 808"/>
                <a:gd name="T21" fmla="*/ 189 h 1074"/>
                <a:gd name="T22" fmla="*/ 796 w 808"/>
                <a:gd name="T23" fmla="*/ 228 h 1074"/>
                <a:gd name="T24" fmla="*/ 805 w 808"/>
                <a:gd name="T25" fmla="*/ 268 h 1074"/>
                <a:gd name="T26" fmla="*/ 808 w 808"/>
                <a:gd name="T27" fmla="*/ 310 h 1074"/>
                <a:gd name="T28" fmla="*/ 805 w 808"/>
                <a:gd name="T29" fmla="*/ 352 h 1074"/>
                <a:gd name="T30" fmla="*/ 796 w 808"/>
                <a:gd name="T31" fmla="*/ 392 h 1074"/>
                <a:gd name="T32" fmla="*/ 783 w 808"/>
                <a:gd name="T33" fmla="*/ 431 h 1074"/>
                <a:gd name="T34" fmla="*/ 765 w 808"/>
                <a:gd name="T35" fmla="*/ 467 h 1074"/>
                <a:gd name="T36" fmla="*/ 743 w 808"/>
                <a:gd name="T37" fmla="*/ 500 h 1074"/>
                <a:gd name="T38" fmla="*/ 716 w 808"/>
                <a:gd name="T39" fmla="*/ 529 h 1074"/>
                <a:gd name="T40" fmla="*/ 687 w 808"/>
                <a:gd name="T41" fmla="*/ 555 h 1074"/>
                <a:gd name="T42" fmla="*/ 654 w 808"/>
                <a:gd name="T43" fmla="*/ 577 h 1074"/>
                <a:gd name="T44" fmla="*/ 618 w 808"/>
                <a:gd name="T45" fmla="*/ 595 h 1074"/>
                <a:gd name="T46" fmla="*/ 579 w 808"/>
                <a:gd name="T47" fmla="*/ 609 h 1074"/>
                <a:gd name="T48" fmla="*/ 539 w 808"/>
                <a:gd name="T49" fmla="*/ 617 h 1074"/>
                <a:gd name="T50" fmla="*/ 497 w 808"/>
                <a:gd name="T51" fmla="*/ 621 h 1074"/>
                <a:gd name="T52" fmla="*/ 468 w 808"/>
                <a:gd name="T53" fmla="*/ 618 h 1074"/>
                <a:gd name="T54" fmla="*/ 440 w 808"/>
                <a:gd name="T55" fmla="*/ 613 h 1074"/>
                <a:gd name="T56" fmla="*/ 411 w 808"/>
                <a:gd name="T57" fmla="*/ 607 h 1074"/>
                <a:gd name="T58" fmla="*/ 134 w 808"/>
                <a:gd name="T59" fmla="*/ 1074 h 1074"/>
                <a:gd name="T60" fmla="*/ 91 w 808"/>
                <a:gd name="T61" fmla="*/ 1044 h 1074"/>
                <a:gd name="T62" fmla="*/ 47 w 808"/>
                <a:gd name="T63" fmla="*/ 1017 h 1074"/>
                <a:gd name="T64" fmla="*/ 0 w 808"/>
                <a:gd name="T65" fmla="*/ 994 h 1074"/>
                <a:gd name="T66" fmla="*/ 276 w 808"/>
                <a:gd name="T67" fmla="*/ 528 h 1074"/>
                <a:gd name="T68" fmla="*/ 251 w 808"/>
                <a:gd name="T69" fmla="*/ 499 h 1074"/>
                <a:gd name="T70" fmla="*/ 229 w 808"/>
                <a:gd name="T71" fmla="*/ 466 h 1074"/>
                <a:gd name="T72" fmla="*/ 211 w 808"/>
                <a:gd name="T73" fmla="*/ 430 h 1074"/>
                <a:gd name="T74" fmla="*/ 199 w 808"/>
                <a:gd name="T75" fmla="*/ 392 h 1074"/>
                <a:gd name="T76" fmla="*/ 190 w 808"/>
                <a:gd name="T77" fmla="*/ 352 h 1074"/>
                <a:gd name="T78" fmla="*/ 187 w 808"/>
                <a:gd name="T79" fmla="*/ 310 h 1074"/>
                <a:gd name="T80" fmla="*/ 190 w 808"/>
                <a:gd name="T81" fmla="*/ 268 h 1074"/>
                <a:gd name="T82" fmla="*/ 199 w 808"/>
                <a:gd name="T83" fmla="*/ 227 h 1074"/>
                <a:gd name="T84" fmla="*/ 211 w 808"/>
                <a:gd name="T85" fmla="*/ 189 h 1074"/>
                <a:gd name="T86" fmla="*/ 229 w 808"/>
                <a:gd name="T87" fmla="*/ 153 h 1074"/>
                <a:gd name="T88" fmla="*/ 252 w 808"/>
                <a:gd name="T89" fmla="*/ 121 h 1074"/>
                <a:gd name="T90" fmla="*/ 278 w 808"/>
                <a:gd name="T91" fmla="*/ 91 h 1074"/>
                <a:gd name="T92" fmla="*/ 308 w 808"/>
                <a:gd name="T93" fmla="*/ 65 h 1074"/>
                <a:gd name="T94" fmla="*/ 341 w 808"/>
                <a:gd name="T95" fmla="*/ 43 h 1074"/>
                <a:gd name="T96" fmla="*/ 376 w 808"/>
                <a:gd name="T97" fmla="*/ 25 h 1074"/>
                <a:gd name="T98" fmla="*/ 414 w 808"/>
                <a:gd name="T99" fmla="*/ 11 h 1074"/>
                <a:gd name="T100" fmla="*/ 455 w 808"/>
                <a:gd name="T101" fmla="*/ 3 h 1074"/>
                <a:gd name="T102" fmla="*/ 497 w 808"/>
                <a:gd name="T103" fmla="*/ 0 h 1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08" h="1074">
                  <a:moveTo>
                    <a:pt x="497" y="0"/>
                  </a:moveTo>
                  <a:lnTo>
                    <a:pt x="497" y="0"/>
                  </a:lnTo>
                  <a:lnTo>
                    <a:pt x="539" y="3"/>
                  </a:lnTo>
                  <a:lnTo>
                    <a:pt x="579" y="11"/>
                  </a:lnTo>
                  <a:lnTo>
                    <a:pt x="618" y="25"/>
                  </a:lnTo>
                  <a:lnTo>
                    <a:pt x="654" y="43"/>
                  </a:lnTo>
                  <a:lnTo>
                    <a:pt x="687" y="65"/>
                  </a:lnTo>
                  <a:lnTo>
                    <a:pt x="716" y="91"/>
                  </a:lnTo>
                  <a:lnTo>
                    <a:pt x="743" y="121"/>
                  </a:lnTo>
                  <a:lnTo>
                    <a:pt x="765" y="153"/>
                  </a:lnTo>
                  <a:lnTo>
                    <a:pt x="783" y="189"/>
                  </a:lnTo>
                  <a:lnTo>
                    <a:pt x="796" y="228"/>
                  </a:lnTo>
                  <a:lnTo>
                    <a:pt x="805" y="268"/>
                  </a:lnTo>
                  <a:lnTo>
                    <a:pt x="808" y="310"/>
                  </a:lnTo>
                  <a:lnTo>
                    <a:pt x="805" y="352"/>
                  </a:lnTo>
                  <a:lnTo>
                    <a:pt x="796" y="392"/>
                  </a:lnTo>
                  <a:lnTo>
                    <a:pt x="783" y="431"/>
                  </a:lnTo>
                  <a:lnTo>
                    <a:pt x="765" y="467"/>
                  </a:lnTo>
                  <a:lnTo>
                    <a:pt x="743" y="500"/>
                  </a:lnTo>
                  <a:lnTo>
                    <a:pt x="716" y="529"/>
                  </a:lnTo>
                  <a:lnTo>
                    <a:pt x="687" y="555"/>
                  </a:lnTo>
                  <a:lnTo>
                    <a:pt x="654" y="577"/>
                  </a:lnTo>
                  <a:lnTo>
                    <a:pt x="618" y="595"/>
                  </a:lnTo>
                  <a:lnTo>
                    <a:pt x="579" y="609"/>
                  </a:lnTo>
                  <a:lnTo>
                    <a:pt x="539" y="617"/>
                  </a:lnTo>
                  <a:lnTo>
                    <a:pt x="497" y="621"/>
                  </a:lnTo>
                  <a:lnTo>
                    <a:pt x="468" y="618"/>
                  </a:lnTo>
                  <a:lnTo>
                    <a:pt x="440" y="613"/>
                  </a:lnTo>
                  <a:lnTo>
                    <a:pt x="411" y="607"/>
                  </a:lnTo>
                  <a:lnTo>
                    <a:pt x="134" y="1074"/>
                  </a:lnTo>
                  <a:lnTo>
                    <a:pt x="91" y="1044"/>
                  </a:lnTo>
                  <a:lnTo>
                    <a:pt x="47" y="1017"/>
                  </a:lnTo>
                  <a:lnTo>
                    <a:pt x="0" y="994"/>
                  </a:lnTo>
                  <a:lnTo>
                    <a:pt x="276" y="528"/>
                  </a:lnTo>
                  <a:lnTo>
                    <a:pt x="251" y="499"/>
                  </a:lnTo>
                  <a:lnTo>
                    <a:pt x="229" y="466"/>
                  </a:lnTo>
                  <a:lnTo>
                    <a:pt x="211" y="430"/>
                  </a:lnTo>
                  <a:lnTo>
                    <a:pt x="199" y="392"/>
                  </a:lnTo>
                  <a:lnTo>
                    <a:pt x="190" y="352"/>
                  </a:lnTo>
                  <a:lnTo>
                    <a:pt x="187" y="310"/>
                  </a:lnTo>
                  <a:lnTo>
                    <a:pt x="190" y="268"/>
                  </a:lnTo>
                  <a:lnTo>
                    <a:pt x="199" y="227"/>
                  </a:lnTo>
                  <a:lnTo>
                    <a:pt x="211" y="189"/>
                  </a:lnTo>
                  <a:lnTo>
                    <a:pt x="229" y="153"/>
                  </a:lnTo>
                  <a:lnTo>
                    <a:pt x="252" y="121"/>
                  </a:lnTo>
                  <a:lnTo>
                    <a:pt x="278" y="91"/>
                  </a:lnTo>
                  <a:lnTo>
                    <a:pt x="308" y="65"/>
                  </a:lnTo>
                  <a:lnTo>
                    <a:pt x="341" y="43"/>
                  </a:lnTo>
                  <a:lnTo>
                    <a:pt x="376" y="25"/>
                  </a:lnTo>
                  <a:lnTo>
                    <a:pt x="414" y="11"/>
                  </a:lnTo>
                  <a:lnTo>
                    <a:pt x="455" y="3"/>
                  </a:lnTo>
                  <a:lnTo>
                    <a:pt x="49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Freeform 177"/>
            <p:cNvSpPr>
              <a:spLocks/>
            </p:cNvSpPr>
            <p:nvPr/>
          </p:nvSpPr>
          <p:spPr bwMode="auto">
            <a:xfrm>
              <a:off x="1373188" y="2665413"/>
              <a:ext cx="198438" cy="122238"/>
            </a:xfrm>
            <a:custGeom>
              <a:avLst/>
              <a:gdLst>
                <a:gd name="T0" fmla="*/ 691 w 1000"/>
                <a:gd name="T1" fmla="*/ 0 h 620"/>
                <a:gd name="T2" fmla="*/ 733 w 1000"/>
                <a:gd name="T3" fmla="*/ 3 h 620"/>
                <a:gd name="T4" fmla="*/ 773 w 1000"/>
                <a:gd name="T5" fmla="*/ 11 h 620"/>
                <a:gd name="T6" fmla="*/ 811 w 1000"/>
                <a:gd name="T7" fmla="*/ 25 h 620"/>
                <a:gd name="T8" fmla="*/ 847 w 1000"/>
                <a:gd name="T9" fmla="*/ 42 h 620"/>
                <a:gd name="T10" fmla="*/ 880 w 1000"/>
                <a:gd name="T11" fmla="*/ 65 h 620"/>
                <a:gd name="T12" fmla="*/ 910 w 1000"/>
                <a:gd name="T13" fmla="*/ 91 h 620"/>
                <a:gd name="T14" fmla="*/ 936 w 1000"/>
                <a:gd name="T15" fmla="*/ 120 h 620"/>
                <a:gd name="T16" fmla="*/ 958 w 1000"/>
                <a:gd name="T17" fmla="*/ 154 h 620"/>
                <a:gd name="T18" fmla="*/ 976 w 1000"/>
                <a:gd name="T19" fmla="*/ 190 h 620"/>
                <a:gd name="T20" fmla="*/ 990 w 1000"/>
                <a:gd name="T21" fmla="*/ 228 h 620"/>
                <a:gd name="T22" fmla="*/ 998 w 1000"/>
                <a:gd name="T23" fmla="*/ 268 h 620"/>
                <a:gd name="T24" fmla="*/ 1000 w 1000"/>
                <a:gd name="T25" fmla="*/ 310 h 620"/>
                <a:gd name="T26" fmla="*/ 998 w 1000"/>
                <a:gd name="T27" fmla="*/ 352 h 620"/>
                <a:gd name="T28" fmla="*/ 990 w 1000"/>
                <a:gd name="T29" fmla="*/ 393 h 620"/>
                <a:gd name="T30" fmla="*/ 976 w 1000"/>
                <a:gd name="T31" fmla="*/ 431 h 620"/>
                <a:gd name="T32" fmla="*/ 958 w 1000"/>
                <a:gd name="T33" fmla="*/ 466 h 620"/>
                <a:gd name="T34" fmla="*/ 936 w 1000"/>
                <a:gd name="T35" fmla="*/ 499 h 620"/>
                <a:gd name="T36" fmla="*/ 910 w 1000"/>
                <a:gd name="T37" fmla="*/ 530 h 620"/>
                <a:gd name="T38" fmla="*/ 880 w 1000"/>
                <a:gd name="T39" fmla="*/ 555 h 620"/>
                <a:gd name="T40" fmla="*/ 847 w 1000"/>
                <a:gd name="T41" fmla="*/ 578 h 620"/>
                <a:gd name="T42" fmla="*/ 811 w 1000"/>
                <a:gd name="T43" fmla="*/ 596 h 620"/>
                <a:gd name="T44" fmla="*/ 773 w 1000"/>
                <a:gd name="T45" fmla="*/ 609 h 620"/>
                <a:gd name="T46" fmla="*/ 733 w 1000"/>
                <a:gd name="T47" fmla="*/ 617 h 620"/>
                <a:gd name="T48" fmla="*/ 691 w 1000"/>
                <a:gd name="T49" fmla="*/ 620 h 620"/>
                <a:gd name="T50" fmla="*/ 649 w 1000"/>
                <a:gd name="T51" fmla="*/ 617 h 620"/>
                <a:gd name="T52" fmla="*/ 610 w 1000"/>
                <a:gd name="T53" fmla="*/ 610 h 620"/>
                <a:gd name="T54" fmla="*/ 572 w 1000"/>
                <a:gd name="T55" fmla="*/ 596 h 620"/>
                <a:gd name="T56" fmla="*/ 536 w 1000"/>
                <a:gd name="T57" fmla="*/ 579 h 620"/>
                <a:gd name="T58" fmla="*/ 504 w 1000"/>
                <a:gd name="T59" fmla="*/ 557 h 620"/>
                <a:gd name="T60" fmla="*/ 474 w 1000"/>
                <a:gd name="T61" fmla="*/ 532 h 620"/>
                <a:gd name="T62" fmla="*/ 449 w 1000"/>
                <a:gd name="T63" fmla="*/ 502 h 620"/>
                <a:gd name="T64" fmla="*/ 426 w 1000"/>
                <a:gd name="T65" fmla="*/ 470 h 620"/>
                <a:gd name="T66" fmla="*/ 408 w 1000"/>
                <a:gd name="T67" fmla="*/ 435 h 620"/>
                <a:gd name="T68" fmla="*/ 394 w 1000"/>
                <a:gd name="T69" fmla="*/ 398 h 620"/>
                <a:gd name="T70" fmla="*/ 386 w 1000"/>
                <a:gd name="T71" fmla="*/ 358 h 620"/>
                <a:gd name="T72" fmla="*/ 0 w 1000"/>
                <a:gd name="T73" fmla="*/ 320 h 620"/>
                <a:gd name="T74" fmla="*/ 8 w 1000"/>
                <a:gd name="T75" fmla="*/ 273 h 620"/>
                <a:gd name="T76" fmla="*/ 13 w 1000"/>
                <a:gd name="T77" fmla="*/ 223 h 620"/>
                <a:gd name="T78" fmla="*/ 15 w 1000"/>
                <a:gd name="T79" fmla="*/ 173 h 620"/>
                <a:gd name="T80" fmla="*/ 14 w 1000"/>
                <a:gd name="T81" fmla="*/ 165 h 620"/>
                <a:gd name="T82" fmla="*/ 400 w 1000"/>
                <a:gd name="T83" fmla="*/ 203 h 620"/>
                <a:gd name="T84" fmla="*/ 417 w 1000"/>
                <a:gd name="T85" fmla="*/ 165 h 620"/>
                <a:gd name="T86" fmla="*/ 439 w 1000"/>
                <a:gd name="T87" fmla="*/ 130 h 620"/>
                <a:gd name="T88" fmla="*/ 466 w 1000"/>
                <a:gd name="T89" fmla="*/ 98 h 620"/>
                <a:gd name="T90" fmla="*/ 496 w 1000"/>
                <a:gd name="T91" fmla="*/ 70 h 620"/>
                <a:gd name="T92" fmla="*/ 529 w 1000"/>
                <a:gd name="T93" fmla="*/ 46 h 620"/>
                <a:gd name="T94" fmla="*/ 566 w 1000"/>
                <a:gd name="T95" fmla="*/ 27 h 620"/>
                <a:gd name="T96" fmla="*/ 606 w 1000"/>
                <a:gd name="T97" fmla="*/ 12 h 620"/>
                <a:gd name="T98" fmla="*/ 647 w 1000"/>
                <a:gd name="T99" fmla="*/ 4 h 620"/>
                <a:gd name="T100" fmla="*/ 691 w 1000"/>
                <a:gd name="T101" fmla="*/ 0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00" h="620">
                  <a:moveTo>
                    <a:pt x="691" y="0"/>
                  </a:moveTo>
                  <a:lnTo>
                    <a:pt x="733" y="3"/>
                  </a:lnTo>
                  <a:lnTo>
                    <a:pt x="773" y="11"/>
                  </a:lnTo>
                  <a:lnTo>
                    <a:pt x="811" y="25"/>
                  </a:lnTo>
                  <a:lnTo>
                    <a:pt x="847" y="42"/>
                  </a:lnTo>
                  <a:lnTo>
                    <a:pt x="880" y="65"/>
                  </a:lnTo>
                  <a:lnTo>
                    <a:pt x="910" y="91"/>
                  </a:lnTo>
                  <a:lnTo>
                    <a:pt x="936" y="120"/>
                  </a:lnTo>
                  <a:lnTo>
                    <a:pt x="958" y="154"/>
                  </a:lnTo>
                  <a:lnTo>
                    <a:pt x="976" y="190"/>
                  </a:lnTo>
                  <a:lnTo>
                    <a:pt x="990" y="228"/>
                  </a:lnTo>
                  <a:lnTo>
                    <a:pt x="998" y="268"/>
                  </a:lnTo>
                  <a:lnTo>
                    <a:pt x="1000" y="310"/>
                  </a:lnTo>
                  <a:lnTo>
                    <a:pt x="998" y="352"/>
                  </a:lnTo>
                  <a:lnTo>
                    <a:pt x="990" y="393"/>
                  </a:lnTo>
                  <a:lnTo>
                    <a:pt x="976" y="431"/>
                  </a:lnTo>
                  <a:lnTo>
                    <a:pt x="958" y="466"/>
                  </a:lnTo>
                  <a:lnTo>
                    <a:pt x="936" y="499"/>
                  </a:lnTo>
                  <a:lnTo>
                    <a:pt x="910" y="530"/>
                  </a:lnTo>
                  <a:lnTo>
                    <a:pt x="880" y="555"/>
                  </a:lnTo>
                  <a:lnTo>
                    <a:pt x="847" y="578"/>
                  </a:lnTo>
                  <a:lnTo>
                    <a:pt x="811" y="596"/>
                  </a:lnTo>
                  <a:lnTo>
                    <a:pt x="773" y="609"/>
                  </a:lnTo>
                  <a:lnTo>
                    <a:pt x="733" y="617"/>
                  </a:lnTo>
                  <a:lnTo>
                    <a:pt x="691" y="620"/>
                  </a:lnTo>
                  <a:lnTo>
                    <a:pt x="649" y="617"/>
                  </a:lnTo>
                  <a:lnTo>
                    <a:pt x="610" y="610"/>
                  </a:lnTo>
                  <a:lnTo>
                    <a:pt x="572" y="596"/>
                  </a:lnTo>
                  <a:lnTo>
                    <a:pt x="536" y="579"/>
                  </a:lnTo>
                  <a:lnTo>
                    <a:pt x="504" y="557"/>
                  </a:lnTo>
                  <a:lnTo>
                    <a:pt x="474" y="532"/>
                  </a:lnTo>
                  <a:lnTo>
                    <a:pt x="449" y="502"/>
                  </a:lnTo>
                  <a:lnTo>
                    <a:pt x="426" y="470"/>
                  </a:lnTo>
                  <a:lnTo>
                    <a:pt x="408" y="435"/>
                  </a:lnTo>
                  <a:lnTo>
                    <a:pt x="394" y="398"/>
                  </a:lnTo>
                  <a:lnTo>
                    <a:pt x="386" y="358"/>
                  </a:lnTo>
                  <a:lnTo>
                    <a:pt x="0" y="320"/>
                  </a:lnTo>
                  <a:lnTo>
                    <a:pt x="8" y="273"/>
                  </a:lnTo>
                  <a:lnTo>
                    <a:pt x="13" y="223"/>
                  </a:lnTo>
                  <a:lnTo>
                    <a:pt x="15" y="173"/>
                  </a:lnTo>
                  <a:lnTo>
                    <a:pt x="14" y="165"/>
                  </a:lnTo>
                  <a:lnTo>
                    <a:pt x="400" y="203"/>
                  </a:lnTo>
                  <a:lnTo>
                    <a:pt x="417" y="165"/>
                  </a:lnTo>
                  <a:lnTo>
                    <a:pt x="439" y="130"/>
                  </a:lnTo>
                  <a:lnTo>
                    <a:pt x="466" y="98"/>
                  </a:lnTo>
                  <a:lnTo>
                    <a:pt x="496" y="70"/>
                  </a:lnTo>
                  <a:lnTo>
                    <a:pt x="529" y="46"/>
                  </a:lnTo>
                  <a:lnTo>
                    <a:pt x="566" y="27"/>
                  </a:lnTo>
                  <a:lnTo>
                    <a:pt x="606" y="12"/>
                  </a:lnTo>
                  <a:lnTo>
                    <a:pt x="647" y="4"/>
                  </a:lnTo>
                  <a:lnTo>
                    <a:pt x="69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Freeform 178"/>
            <p:cNvSpPr>
              <a:spLocks/>
            </p:cNvSpPr>
            <p:nvPr/>
          </p:nvSpPr>
          <p:spPr bwMode="auto">
            <a:xfrm>
              <a:off x="1236663" y="2832100"/>
              <a:ext cx="122238" cy="196850"/>
            </a:xfrm>
            <a:custGeom>
              <a:avLst/>
              <a:gdLst>
                <a:gd name="T0" fmla="*/ 234 w 621"/>
                <a:gd name="T1" fmla="*/ 0 h 995"/>
                <a:gd name="T2" fmla="*/ 320 w 621"/>
                <a:gd name="T3" fmla="*/ 377 h 995"/>
                <a:gd name="T4" fmla="*/ 364 w 621"/>
                <a:gd name="T5" fmla="*/ 381 h 995"/>
                <a:gd name="T6" fmla="*/ 407 w 621"/>
                <a:gd name="T7" fmla="*/ 391 h 995"/>
                <a:gd name="T8" fmla="*/ 447 w 621"/>
                <a:gd name="T9" fmla="*/ 408 h 995"/>
                <a:gd name="T10" fmla="*/ 484 w 621"/>
                <a:gd name="T11" fmla="*/ 429 h 995"/>
                <a:gd name="T12" fmla="*/ 518 w 621"/>
                <a:gd name="T13" fmla="*/ 456 h 995"/>
                <a:gd name="T14" fmla="*/ 547 w 621"/>
                <a:gd name="T15" fmla="*/ 486 h 995"/>
                <a:gd name="T16" fmla="*/ 573 w 621"/>
                <a:gd name="T17" fmla="*/ 520 h 995"/>
                <a:gd name="T18" fmla="*/ 593 w 621"/>
                <a:gd name="T19" fmla="*/ 558 h 995"/>
                <a:gd name="T20" fmla="*/ 608 w 621"/>
                <a:gd name="T21" fmla="*/ 598 h 995"/>
                <a:gd name="T22" fmla="*/ 618 w 621"/>
                <a:gd name="T23" fmla="*/ 641 h 995"/>
                <a:gd name="T24" fmla="*/ 621 w 621"/>
                <a:gd name="T25" fmla="*/ 686 h 995"/>
                <a:gd name="T26" fmla="*/ 618 w 621"/>
                <a:gd name="T27" fmla="*/ 728 h 995"/>
                <a:gd name="T28" fmla="*/ 609 w 621"/>
                <a:gd name="T29" fmla="*/ 768 h 995"/>
                <a:gd name="T30" fmla="*/ 597 w 621"/>
                <a:gd name="T31" fmla="*/ 806 h 995"/>
                <a:gd name="T32" fmla="*/ 578 w 621"/>
                <a:gd name="T33" fmla="*/ 842 h 995"/>
                <a:gd name="T34" fmla="*/ 556 w 621"/>
                <a:gd name="T35" fmla="*/ 875 h 995"/>
                <a:gd name="T36" fmla="*/ 529 w 621"/>
                <a:gd name="T37" fmla="*/ 905 h 995"/>
                <a:gd name="T38" fmla="*/ 500 w 621"/>
                <a:gd name="T39" fmla="*/ 931 h 995"/>
                <a:gd name="T40" fmla="*/ 467 w 621"/>
                <a:gd name="T41" fmla="*/ 953 h 995"/>
                <a:gd name="T42" fmla="*/ 432 w 621"/>
                <a:gd name="T43" fmla="*/ 971 h 995"/>
                <a:gd name="T44" fmla="*/ 393 w 621"/>
                <a:gd name="T45" fmla="*/ 985 h 995"/>
                <a:gd name="T46" fmla="*/ 353 w 621"/>
                <a:gd name="T47" fmla="*/ 993 h 995"/>
                <a:gd name="T48" fmla="*/ 311 w 621"/>
                <a:gd name="T49" fmla="*/ 995 h 995"/>
                <a:gd name="T50" fmla="*/ 269 w 621"/>
                <a:gd name="T51" fmla="*/ 993 h 995"/>
                <a:gd name="T52" fmla="*/ 229 w 621"/>
                <a:gd name="T53" fmla="*/ 985 h 995"/>
                <a:gd name="T54" fmla="*/ 190 w 621"/>
                <a:gd name="T55" fmla="*/ 971 h 995"/>
                <a:gd name="T56" fmla="*/ 154 w 621"/>
                <a:gd name="T57" fmla="*/ 953 h 995"/>
                <a:gd name="T58" fmla="*/ 121 w 621"/>
                <a:gd name="T59" fmla="*/ 931 h 995"/>
                <a:gd name="T60" fmla="*/ 92 w 621"/>
                <a:gd name="T61" fmla="*/ 905 h 995"/>
                <a:gd name="T62" fmla="*/ 65 w 621"/>
                <a:gd name="T63" fmla="*/ 875 h 995"/>
                <a:gd name="T64" fmla="*/ 43 w 621"/>
                <a:gd name="T65" fmla="*/ 842 h 995"/>
                <a:gd name="T66" fmla="*/ 26 w 621"/>
                <a:gd name="T67" fmla="*/ 806 h 995"/>
                <a:gd name="T68" fmla="*/ 12 w 621"/>
                <a:gd name="T69" fmla="*/ 768 h 995"/>
                <a:gd name="T70" fmla="*/ 3 w 621"/>
                <a:gd name="T71" fmla="*/ 728 h 995"/>
                <a:gd name="T72" fmla="*/ 0 w 621"/>
                <a:gd name="T73" fmla="*/ 686 h 995"/>
                <a:gd name="T74" fmla="*/ 3 w 621"/>
                <a:gd name="T75" fmla="*/ 642 h 995"/>
                <a:gd name="T76" fmla="*/ 13 w 621"/>
                <a:gd name="T77" fmla="*/ 600 h 995"/>
                <a:gd name="T78" fmla="*/ 28 w 621"/>
                <a:gd name="T79" fmla="*/ 561 h 995"/>
                <a:gd name="T80" fmla="*/ 48 w 621"/>
                <a:gd name="T81" fmla="*/ 524 h 995"/>
                <a:gd name="T82" fmla="*/ 72 w 621"/>
                <a:gd name="T83" fmla="*/ 490 h 995"/>
                <a:gd name="T84" fmla="*/ 100 w 621"/>
                <a:gd name="T85" fmla="*/ 460 h 995"/>
                <a:gd name="T86" fmla="*/ 133 w 621"/>
                <a:gd name="T87" fmla="*/ 434 h 995"/>
                <a:gd name="T88" fmla="*/ 169 w 621"/>
                <a:gd name="T89" fmla="*/ 413 h 995"/>
                <a:gd name="T90" fmla="*/ 81 w 621"/>
                <a:gd name="T91" fmla="*/ 35 h 995"/>
                <a:gd name="T92" fmla="*/ 134 w 621"/>
                <a:gd name="T93" fmla="*/ 26 h 995"/>
                <a:gd name="T94" fmla="*/ 184 w 621"/>
                <a:gd name="T95" fmla="*/ 15 h 995"/>
                <a:gd name="T96" fmla="*/ 234 w 621"/>
                <a:gd name="T97" fmla="*/ 0 h 9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21" h="995">
                  <a:moveTo>
                    <a:pt x="234" y="0"/>
                  </a:moveTo>
                  <a:lnTo>
                    <a:pt x="320" y="377"/>
                  </a:lnTo>
                  <a:lnTo>
                    <a:pt x="364" y="381"/>
                  </a:lnTo>
                  <a:lnTo>
                    <a:pt x="407" y="391"/>
                  </a:lnTo>
                  <a:lnTo>
                    <a:pt x="447" y="408"/>
                  </a:lnTo>
                  <a:lnTo>
                    <a:pt x="484" y="429"/>
                  </a:lnTo>
                  <a:lnTo>
                    <a:pt x="518" y="456"/>
                  </a:lnTo>
                  <a:lnTo>
                    <a:pt x="547" y="486"/>
                  </a:lnTo>
                  <a:lnTo>
                    <a:pt x="573" y="520"/>
                  </a:lnTo>
                  <a:lnTo>
                    <a:pt x="593" y="558"/>
                  </a:lnTo>
                  <a:lnTo>
                    <a:pt x="608" y="598"/>
                  </a:lnTo>
                  <a:lnTo>
                    <a:pt x="618" y="641"/>
                  </a:lnTo>
                  <a:lnTo>
                    <a:pt x="621" y="686"/>
                  </a:lnTo>
                  <a:lnTo>
                    <a:pt x="618" y="728"/>
                  </a:lnTo>
                  <a:lnTo>
                    <a:pt x="609" y="768"/>
                  </a:lnTo>
                  <a:lnTo>
                    <a:pt x="597" y="806"/>
                  </a:lnTo>
                  <a:lnTo>
                    <a:pt x="578" y="842"/>
                  </a:lnTo>
                  <a:lnTo>
                    <a:pt x="556" y="875"/>
                  </a:lnTo>
                  <a:lnTo>
                    <a:pt x="529" y="905"/>
                  </a:lnTo>
                  <a:lnTo>
                    <a:pt x="500" y="931"/>
                  </a:lnTo>
                  <a:lnTo>
                    <a:pt x="467" y="953"/>
                  </a:lnTo>
                  <a:lnTo>
                    <a:pt x="432" y="971"/>
                  </a:lnTo>
                  <a:lnTo>
                    <a:pt x="393" y="985"/>
                  </a:lnTo>
                  <a:lnTo>
                    <a:pt x="353" y="993"/>
                  </a:lnTo>
                  <a:lnTo>
                    <a:pt x="311" y="995"/>
                  </a:lnTo>
                  <a:lnTo>
                    <a:pt x="269" y="993"/>
                  </a:lnTo>
                  <a:lnTo>
                    <a:pt x="229" y="985"/>
                  </a:lnTo>
                  <a:lnTo>
                    <a:pt x="190" y="971"/>
                  </a:lnTo>
                  <a:lnTo>
                    <a:pt x="154" y="953"/>
                  </a:lnTo>
                  <a:lnTo>
                    <a:pt x="121" y="931"/>
                  </a:lnTo>
                  <a:lnTo>
                    <a:pt x="92" y="905"/>
                  </a:lnTo>
                  <a:lnTo>
                    <a:pt x="65" y="875"/>
                  </a:lnTo>
                  <a:lnTo>
                    <a:pt x="43" y="842"/>
                  </a:lnTo>
                  <a:lnTo>
                    <a:pt x="26" y="806"/>
                  </a:lnTo>
                  <a:lnTo>
                    <a:pt x="12" y="768"/>
                  </a:lnTo>
                  <a:lnTo>
                    <a:pt x="3" y="728"/>
                  </a:lnTo>
                  <a:lnTo>
                    <a:pt x="0" y="686"/>
                  </a:lnTo>
                  <a:lnTo>
                    <a:pt x="3" y="642"/>
                  </a:lnTo>
                  <a:lnTo>
                    <a:pt x="13" y="600"/>
                  </a:lnTo>
                  <a:lnTo>
                    <a:pt x="28" y="561"/>
                  </a:lnTo>
                  <a:lnTo>
                    <a:pt x="48" y="524"/>
                  </a:lnTo>
                  <a:lnTo>
                    <a:pt x="72" y="490"/>
                  </a:lnTo>
                  <a:lnTo>
                    <a:pt x="100" y="460"/>
                  </a:lnTo>
                  <a:lnTo>
                    <a:pt x="133" y="434"/>
                  </a:lnTo>
                  <a:lnTo>
                    <a:pt x="169" y="413"/>
                  </a:lnTo>
                  <a:lnTo>
                    <a:pt x="81" y="35"/>
                  </a:lnTo>
                  <a:lnTo>
                    <a:pt x="134" y="26"/>
                  </a:lnTo>
                  <a:lnTo>
                    <a:pt x="184" y="15"/>
                  </a:lnTo>
                  <a:lnTo>
                    <a:pt x="2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Freeform 179"/>
            <p:cNvSpPr>
              <a:spLocks/>
            </p:cNvSpPr>
            <p:nvPr/>
          </p:nvSpPr>
          <p:spPr bwMode="auto">
            <a:xfrm>
              <a:off x="890588" y="2728913"/>
              <a:ext cx="217488" cy="127000"/>
            </a:xfrm>
            <a:custGeom>
              <a:avLst/>
              <a:gdLst>
                <a:gd name="T0" fmla="*/ 1049 w 1099"/>
                <a:gd name="T1" fmla="*/ 0 h 640"/>
                <a:gd name="T2" fmla="*/ 1063 w 1099"/>
                <a:gd name="T3" fmla="*/ 51 h 640"/>
                <a:gd name="T4" fmla="*/ 1079 w 1099"/>
                <a:gd name="T5" fmla="*/ 100 h 640"/>
                <a:gd name="T6" fmla="*/ 1099 w 1099"/>
                <a:gd name="T7" fmla="*/ 148 h 640"/>
                <a:gd name="T8" fmla="*/ 618 w 1099"/>
                <a:gd name="T9" fmla="*/ 310 h 640"/>
                <a:gd name="T10" fmla="*/ 619 w 1099"/>
                <a:gd name="T11" fmla="*/ 319 h 640"/>
                <a:gd name="T12" fmla="*/ 620 w 1099"/>
                <a:gd name="T13" fmla="*/ 330 h 640"/>
                <a:gd name="T14" fmla="*/ 618 w 1099"/>
                <a:gd name="T15" fmla="*/ 372 h 640"/>
                <a:gd name="T16" fmla="*/ 609 w 1099"/>
                <a:gd name="T17" fmla="*/ 413 h 640"/>
                <a:gd name="T18" fmla="*/ 596 w 1099"/>
                <a:gd name="T19" fmla="*/ 451 h 640"/>
                <a:gd name="T20" fmla="*/ 578 w 1099"/>
                <a:gd name="T21" fmla="*/ 486 h 640"/>
                <a:gd name="T22" fmla="*/ 556 w 1099"/>
                <a:gd name="T23" fmla="*/ 519 h 640"/>
                <a:gd name="T24" fmla="*/ 529 w 1099"/>
                <a:gd name="T25" fmla="*/ 550 h 640"/>
                <a:gd name="T26" fmla="*/ 500 w 1099"/>
                <a:gd name="T27" fmla="*/ 576 h 640"/>
                <a:gd name="T28" fmla="*/ 466 w 1099"/>
                <a:gd name="T29" fmla="*/ 598 h 640"/>
                <a:gd name="T30" fmla="*/ 430 w 1099"/>
                <a:gd name="T31" fmla="*/ 616 h 640"/>
                <a:gd name="T32" fmla="*/ 392 w 1099"/>
                <a:gd name="T33" fmla="*/ 630 h 640"/>
                <a:gd name="T34" fmla="*/ 351 w 1099"/>
                <a:gd name="T35" fmla="*/ 637 h 640"/>
                <a:gd name="T36" fmla="*/ 309 w 1099"/>
                <a:gd name="T37" fmla="*/ 640 h 640"/>
                <a:gd name="T38" fmla="*/ 267 w 1099"/>
                <a:gd name="T39" fmla="*/ 637 h 640"/>
                <a:gd name="T40" fmla="*/ 227 w 1099"/>
                <a:gd name="T41" fmla="*/ 630 h 640"/>
                <a:gd name="T42" fmla="*/ 189 w 1099"/>
                <a:gd name="T43" fmla="*/ 616 h 640"/>
                <a:gd name="T44" fmla="*/ 154 w 1099"/>
                <a:gd name="T45" fmla="*/ 598 h 640"/>
                <a:gd name="T46" fmla="*/ 120 w 1099"/>
                <a:gd name="T47" fmla="*/ 576 h 640"/>
                <a:gd name="T48" fmla="*/ 90 w 1099"/>
                <a:gd name="T49" fmla="*/ 550 h 640"/>
                <a:gd name="T50" fmla="*/ 64 w 1099"/>
                <a:gd name="T51" fmla="*/ 519 h 640"/>
                <a:gd name="T52" fmla="*/ 42 w 1099"/>
                <a:gd name="T53" fmla="*/ 486 h 640"/>
                <a:gd name="T54" fmla="*/ 24 w 1099"/>
                <a:gd name="T55" fmla="*/ 451 h 640"/>
                <a:gd name="T56" fmla="*/ 12 w 1099"/>
                <a:gd name="T57" fmla="*/ 413 h 640"/>
                <a:gd name="T58" fmla="*/ 3 w 1099"/>
                <a:gd name="T59" fmla="*/ 372 h 640"/>
                <a:gd name="T60" fmla="*/ 0 w 1099"/>
                <a:gd name="T61" fmla="*/ 330 h 640"/>
                <a:gd name="T62" fmla="*/ 3 w 1099"/>
                <a:gd name="T63" fmla="*/ 288 h 640"/>
                <a:gd name="T64" fmla="*/ 12 w 1099"/>
                <a:gd name="T65" fmla="*/ 248 h 640"/>
                <a:gd name="T66" fmla="*/ 24 w 1099"/>
                <a:gd name="T67" fmla="*/ 210 h 640"/>
                <a:gd name="T68" fmla="*/ 42 w 1099"/>
                <a:gd name="T69" fmla="*/ 174 h 640"/>
                <a:gd name="T70" fmla="*/ 64 w 1099"/>
                <a:gd name="T71" fmla="*/ 140 h 640"/>
                <a:gd name="T72" fmla="*/ 90 w 1099"/>
                <a:gd name="T73" fmla="*/ 111 h 640"/>
                <a:gd name="T74" fmla="*/ 120 w 1099"/>
                <a:gd name="T75" fmla="*/ 85 h 640"/>
                <a:gd name="T76" fmla="*/ 154 w 1099"/>
                <a:gd name="T77" fmla="*/ 62 h 640"/>
                <a:gd name="T78" fmla="*/ 189 w 1099"/>
                <a:gd name="T79" fmla="*/ 45 h 640"/>
                <a:gd name="T80" fmla="*/ 227 w 1099"/>
                <a:gd name="T81" fmla="*/ 31 h 640"/>
                <a:gd name="T82" fmla="*/ 267 w 1099"/>
                <a:gd name="T83" fmla="*/ 24 h 640"/>
                <a:gd name="T84" fmla="*/ 309 w 1099"/>
                <a:gd name="T85" fmla="*/ 20 h 640"/>
                <a:gd name="T86" fmla="*/ 350 w 1099"/>
                <a:gd name="T87" fmla="*/ 23 h 640"/>
                <a:gd name="T88" fmla="*/ 388 w 1099"/>
                <a:gd name="T89" fmla="*/ 31 h 640"/>
                <a:gd name="T90" fmla="*/ 425 w 1099"/>
                <a:gd name="T91" fmla="*/ 42 h 640"/>
                <a:gd name="T92" fmla="*/ 460 w 1099"/>
                <a:gd name="T93" fmla="*/ 59 h 640"/>
                <a:gd name="T94" fmla="*/ 491 w 1099"/>
                <a:gd name="T95" fmla="*/ 79 h 640"/>
                <a:gd name="T96" fmla="*/ 521 w 1099"/>
                <a:gd name="T97" fmla="*/ 104 h 640"/>
                <a:gd name="T98" fmla="*/ 547 w 1099"/>
                <a:gd name="T99" fmla="*/ 131 h 640"/>
                <a:gd name="T100" fmla="*/ 569 w 1099"/>
                <a:gd name="T101" fmla="*/ 161 h 640"/>
                <a:gd name="T102" fmla="*/ 1049 w 1099"/>
                <a:gd name="T103" fmla="*/ 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99" h="640">
                  <a:moveTo>
                    <a:pt x="1049" y="0"/>
                  </a:moveTo>
                  <a:lnTo>
                    <a:pt x="1063" y="51"/>
                  </a:lnTo>
                  <a:lnTo>
                    <a:pt x="1079" y="100"/>
                  </a:lnTo>
                  <a:lnTo>
                    <a:pt x="1099" y="148"/>
                  </a:lnTo>
                  <a:lnTo>
                    <a:pt x="618" y="310"/>
                  </a:lnTo>
                  <a:lnTo>
                    <a:pt x="619" y="319"/>
                  </a:lnTo>
                  <a:lnTo>
                    <a:pt x="620" y="330"/>
                  </a:lnTo>
                  <a:lnTo>
                    <a:pt x="618" y="372"/>
                  </a:lnTo>
                  <a:lnTo>
                    <a:pt x="609" y="413"/>
                  </a:lnTo>
                  <a:lnTo>
                    <a:pt x="596" y="451"/>
                  </a:lnTo>
                  <a:lnTo>
                    <a:pt x="578" y="486"/>
                  </a:lnTo>
                  <a:lnTo>
                    <a:pt x="556" y="519"/>
                  </a:lnTo>
                  <a:lnTo>
                    <a:pt x="529" y="550"/>
                  </a:lnTo>
                  <a:lnTo>
                    <a:pt x="500" y="576"/>
                  </a:lnTo>
                  <a:lnTo>
                    <a:pt x="466" y="598"/>
                  </a:lnTo>
                  <a:lnTo>
                    <a:pt x="430" y="616"/>
                  </a:lnTo>
                  <a:lnTo>
                    <a:pt x="392" y="630"/>
                  </a:lnTo>
                  <a:lnTo>
                    <a:pt x="351" y="637"/>
                  </a:lnTo>
                  <a:lnTo>
                    <a:pt x="309" y="640"/>
                  </a:lnTo>
                  <a:lnTo>
                    <a:pt x="267" y="637"/>
                  </a:lnTo>
                  <a:lnTo>
                    <a:pt x="227" y="630"/>
                  </a:lnTo>
                  <a:lnTo>
                    <a:pt x="189" y="616"/>
                  </a:lnTo>
                  <a:lnTo>
                    <a:pt x="154" y="598"/>
                  </a:lnTo>
                  <a:lnTo>
                    <a:pt x="120" y="576"/>
                  </a:lnTo>
                  <a:lnTo>
                    <a:pt x="90" y="550"/>
                  </a:lnTo>
                  <a:lnTo>
                    <a:pt x="64" y="519"/>
                  </a:lnTo>
                  <a:lnTo>
                    <a:pt x="42" y="486"/>
                  </a:lnTo>
                  <a:lnTo>
                    <a:pt x="24" y="451"/>
                  </a:lnTo>
                  <a:lnTo>
                    <a:pt x="12" y="413"/>
                  </a:lnTo>
                  <a:lnTo>
                    <a:pt x="3" y="372"/>
                  </a:lnTo>
                  <a:lnTo>
                    <a:pt x="0" y="330"/>
                  </a:lnTo>
                  <a:lnTo>
                    <a:pt x="3" y="288"/>
                  </a:lnTo>
                  <a:lnTo>
                    <a:pt x="12" y="248"/>
                  </a:lnTo>
                  <a:lnTo>
                    <a:pt x="24" y="210"/>
                  </a:lnTo>
                  <a:lnTo>
                    <a:pt x="42" y="174"/>
                  </a:lnTo>
                  <a:lnTo>
                    <a:pt x="64" y="140"/>
                  </a:lnTo>
                  <a:lnTo>
                    <a:pt x="90" y="111"/>
                  </a:lnTo>
                  <a:lnTo>
                    <a:pt x="120" y="85"/>
                  </a:lnTo>
                  <a:lnTo>
                    <a:pt x="154" y="62"/>
                  </a:lnTo>
                  <a:lnTo>
                    <a:pt x="189" y="45"/>
                  </a:lnTo>
                  <a:lnTo>
                    <a:pt x="227" y="31"/>
                  </a:lnTo>
                  <a:lnTo>
                    <a:pt x="267" y="24"/>
                  </a:lnTo>
                  <a:lnTo>
                    <a:pt x="309" y="20"/>
                  </a:lnTo>
                  <a:lnTo>
                    <a:pt x="350" y="23"/>
                  </a:lnTo>
                  <a:lnTo>
                    <a:pt x="388" y="31"/>
                  </a:lnTo>
                  <a:lnTo>
                    <a:pt x="425" y="42"/>
                  </a:lnTo>
                  <a:lnTo>
                    <a:pt x="460" y="59"/>
                  </a:lnTo>
                  <a:lnTo>
                    <a:pt x="491" y="79"/>
                  </a:lnTo>
                  <a:lnTo>
                    <a:pt x="521" y="104"/>
                  </a:lnTo>
                  <a:lnTo>
                    <a:pt x="547" y="131"/>
                  </a:lnTo>
                  <a:lnTo>
                    <a:pt x="569" y="161"/>
                  </a:lnTo>
                  <a:lnTo>
                    <a:pt x="10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Freeform 180"/>
            <p:cNvSpPr>
              <a:spLocks/>
            </p:cNvSpPr>
            <p:nvPr/>
          </p:nvSpPr>
          <p:spPr bwMode="auto">
            <a:xfrm>
              <a:off x="1130301" y="2593975"/>
              <a:ext cx="211138" cy="211138"/>
            </a:xfrm>
            <a:custGeom>
              <a:avLst/>
              <a:gdLst>
                <a:gd name="T0" fmla="*/ 531 w 1064"/>
                <a:gd name="T1" fmla="*/ 0 h 1063"/>
                <a:gd name="T2" fmla="*/ 589 w 1064"/>
                <a:gd name="T3" fmla="*/ 3 h 1063"/>
                <a:gd name="T4" fmla="*/ 646 w 1064"/>
                <a:gd name="T5" fmla="*/ 12 h 1063"/>
                <a:gd name="T6" fmla="*/ 700 w 1064"/>
                <a:gd name="T7" fmla="*/ 27 h 1063"/>
                <a:gd name="T8" fmla="*/ 751 w 1064"/>
                <a:gd name="T9" fmla="*/ 47 h 1063"/>
                <a:gd name="T10" fmla="*/ 800 w 1064"/>
                <a:gd name="T11" fmla="*/ 72 h 1063"/>
                <a:gd name="T12" fmla="*/ 846 w 1064"/>
                <a:gd name="T13" fmla="*/ 103 h 1063"/>
                <a:gd name="T14" fmla="*/ 888 w 1064"/>
                <a:gd name="T15" fmla="*/ 137 h 1063"/>
                <a:gd name="T16" fmla="*/ 926 w 1064"/>
                <a:gd name="T17" fmla="*/ 175 h 1063"/>
                <a:gd name="T18" fmla="*/ 961 w 1064"/>
                <a:gd name="T19" fmla="*/ 217 h 1063"/>
                <a:gd name="T20" fmla="*/ 991 w 1064"/>
                <a:gd name="T21" fmla="*/ 264 h 1063"/>
                <a:gd name="T22" fmla="*/ 1016 w 1064"/>
                <a:gd name="T23" fmla="*/ 312 h 1063"/>
                <a:gd name="T24" fmla="*/ 1036 w 1064"/>
                <a:gd name="T25" fmla="*/ 364 h 1063"/>
                <a:gd name="T26" fmla="*/ 1051 w 1064"/>
                <a:gd name="T27" fmla="*/ 417 h 1063"/>
                <a:gd name="T28" fmla="*/ 1060 w 1064"/>
                <a:gd name="T29" fmla="*/ 473 h 1063"/>
                <a:gd name="T30" fmla="*/ 1064 w 1064"/>
                <a:gd name="T31" fmla="*/ 531 h 1063"/>
                <a:gd name="T32" fmla="*/ 1060 w 1064"/>
                <a:gd name="T33" fmla="*/ 589 h 1063"/>
                <a:gd name="T34" fmla="*/ 1051 w 1064"/>
                <a:gd name="T35" fmla="*/ 646 h 1063"/>
                <a:gd name="T36" fmla="*/ 1036 w 1064"/>
                <a:gd name="T37" fmla="*/ 699 h 1063"/>
                <a:gd name="T38" fmla="*/ 1016 w 1064"/>
                <a:gd name="T39" fmla="*/ 751 h 1063"/>
                <a:gd name="T40" fmla="*/ 991 w 1064"/>
                <a:gd name="T41" fmla="*/ 799 h 1063"/>
                <a:gd name="T42" fmla="*/ 961 w 1064"/>
                <a:gd name="T43" fmla="*/ 846 h 1063"/>
                <a:gd name="T44" fmla="*/ 926 w 1064"/>
                <a:gd name="T45" fmla="*/ 888 h 1063"/>
                <a:gd name="T46" fmla="*/ 888 w 1064"/>
                <a:gd name="T47" fmla="*/ 927 h 1063"/>
                <a:gd name="T48" fmla="*/ 846 w 1064"/>
                <a:gd name="T49" fmla="*/ 960 h 1063"/>
                <a:gd name="T50" fmla="*/ 800 w 1064"/>
                <a:gd name="T51" fmla="*/ 991 h 1063"/>
                <a:gd name="T52" fmla="*/ 751 w 1064"/>
                <a:gd name="T53" fmla="*/ 1016 h 1063"/>
                <a:gd name="T54" fmla="*/ 700 w 1064"/>
                <a:gd name="T55" fmla="*/ 1036 h 1063"/>
                <a:gd name="T56" fmla="*/ 646 w 1064"/>
                <a:gd name="T57" fmla="*/ 1051 h 1063"/>
                <a:gd name="T58" fmla="*/ 589 w 1064"/>
                <a:gd name="T59" fmla="*/ 1060 h 1063"/>
                <a:gd name="T60" fmla="*/ 531 w 1064"/>
                <a:gd name="T61" fmla="*/ 1063 h 1063"/>
                <a:gd name="T62" fmla="*/ 473 w 1064"/>
                <a:gd name="T63" fmla="*/ 1060 h 1063"/>
                <a:gd name="T64" fmla="*/ 418 w 1064"/>
                <a:gd name="T65" fmla="*/ 1051 h 1063"/>
                <a:gd name="T66" fmla="*/ 364 w 1064"/>
                <a:gd name="T67" fmla="*/ 1036 h 1063"/>
                <a:gd name="T68" fmla="*/ 312 w 1064"/>
                <a:gd name="T69" fmla="*/ 1016 h 1063"/>
                <a:gd name="T70" fmla="*/ 264 w 1064"/>
                <a:gd name="T71" fmla="*/ 991 h 1063"/>
                <a:gd name="T72" fmla="*/ 218 w 1064"/>
                <a:gd name="T73" fmla="*/ 960 h 1063"/>
                <a:gd name="T74" fmla="*/ 176 w 1064"/>
                <a:gd name="T75" fmla="*/ 927 h 1063"/>
                <a:gd name="T76" fmla="*/ 137 w 1064"/>
                <a:gd name="T77" fmla="*/ 888 h 1063"/>
                <a:gd name="T78" fmla="*/ 103 w 1064"/>
                <a:gd name="T79" fmla="*/ 846 h 1063"/>
                <a:gd name="T80" fmla="*/ 73 w 1064"/>
                <a:gd name="T81" fmla="*/ 799 h 1063"/>
                <a:gd name="T82" fmla="*/ 47 w 1064"/>
                <a:gd name="T83" fmla="*/ 751 h 1063"/>
                <a:gd name="T84" fmla="*/ 27 w 1064"/>
                <a:gd name="T85" fmla="*/ 699 h 1063"/>
                <a:gd name="T86" fmla="*/ 13 w 1064"/>
                <a:gd name="T87" fmla="*/ 646 h 1063"/>
                <a:gd name="T88" fmla="*/ 3 w 1064"/>
                <a:gd name="T89" fmla="*/ 589 h 1063"/>
                <a:gd name="T90" fmla="*/ 0 w 1064"/>
                <a:gd name="T91" fmla="*/ 531 h 1063"/>
                <a:gd name="T92" fmla="*/ 3 w 1064"/>
                <a:gd name="T93" fmla="*/ 473 h 1063"/>
                <a:gd name="T94" fmla="*/ 13 w 1064"/>
                <a:gd name="T95" fmla="*/ 417 h 1063"/>
                <a:gd name="T96" fmla="*/ 27 w 1064"/>
                <a:gd name="T97" fmla="*/ 364 h 1063"/>
                <a:gd name="T98" fmla="*/ 47 w 1064"/>
                <a:gd name="T99" fmla="*/ 312 h 1063"/>
                <a:gd name="T100" fmla="*/ 73 w 1064"/>
                <a:gd name="T101" fmla="*/ 264 h 1063"/>
                <a:gd name="T102" fmla="*/ 103 w 1064"/>
                <a:gd name="T103" fmla="*/ 217 h 1063"/>
                <a:gd name="T104" fmla="*/ 137 w 1064"/>
                <a:gd name="T105" fmla="*/ 175 h 1063"/>
                <a:gd name="T106" fmla="*/ 176 w 1064"/>
                <a:gd name="T107" fmla="*/ 137 h 1063"/>
                <a:gd name="T108" fmla="*/ 218 w 1064"/>
                <a:gd name="T109" fmla="*/ 103 h 1063"/>
                <a:gd name="T110" fmla="*/ 264 w 1064"/>
                <a:gd name="T111" fmla="*/ 72 h 1063"/>
                <a:gd name="T112" fmla="*/ 312 w 1064"/>
                <a:gd name="T113" fmla="*/ 47 h 1063"/>
                <a:gd name="T114" fmla="*/ 364 w 1064"/>
                <a:gd name="T115" fmla="*/ 27 h 1063"/>
                <a:gd name="T116" fmla="*/ 418 w 1064"/>
                <a:gd name="T117" fmla="*/ 12 h 1063"/>
                <a:gd name="T118" fmla="*/ 473 w 1064"/>
                <a:gd name="T119" fmla="*/ 3 h 1063"/>
                <a:gd name="T120" fmla="*/ 531 w 1064"/>
                <a:gd name="T121" fmla="*/ 0 h 1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64" h="1063">
                  <a:moveTo>
                    <a:pt x="531" y="0"/>
                  </a:moveTo>
                  <a:lnTo>
                    <a:pt x="589" y="3"/>
                  </a:lnTo>
                  <a:lnTo>
                    <a:pt x="646" y="12"/>
                  </a:lnTo>
                  <a:lnTo>
                    <a:pt x="700" y="27"/>
                  </a:lnTo>
                  <a:lnTo>
                    <a:pt x="751" y="47"/>
                  </a:lnTo>
                  <a:lnTo>
                    <a:pt x="800" y="72"/>
                  </a:lnTo>
                  <a:lnTo>
                    <a:pt x="846" y="103"/>
                  </a:lnTo>
                  <a:lnTo>
                    <a:pt x="888" y="137"/>
                  </a:lnTo>
                  <a:lnTo>
                    <a:pt x="926" y="175"/>
                  </a:lnTo>
                  <a:lnTo>
                    <a:pt x="961" y="217"/>
                  </a:lnTo>
                  <a:lnTo>
                    <a:pt x="991" y="264"/>
                  </a:lnTo>
                  <a:lnTo>
                    <a:pt x="1016" y="312"/>
                  </a:lnTo>
                  <a:lnTo>
                    <a:pt x="1036" y="364"/>
                  </a:lnTo>
                  <a:lnTo>
                    <a:pt x="1051" y="417"/>
                  </a:lnTo>
                  <a:lnTo>
                    <a:pt x="1060" y="473"/>
                  </a:lnTo>
                  <a:lnTo>
                    <a:pt x="1064" y="531"/>
                  </a:lnTo>
                  <a:lnTo>
                    <a:pt x="1060" y="589"/>
                  </a:lnTo>
                  <a:lnTo>
                    <a:pt x="1051" y="646"/>
                  </a:lnTo>
                  <a:lnTo>
                    <a:pt x="1036" y="699"/>
                  </a:lnTo>
                  <a:lnTo>
                    <a:pt x="1016" y="751"/>
                  </a:lnTo>
                  <a:lnTo>
                    <a:pt x="991" y="799"/>
                  </a:lnTo>
                  <a:lnTo>
                    <a:pt x="961" y="846"/>
                  </a:lnTo>
                  <a:lnTo>
                    <a:pt x="926" y="888"/>
                  </a:lnTo>
                  <a:lnTo>
                    <a:pt x="888" y="927"/>
                  </a:lnTo>
                  <a:lnTo>
                    <a:pt x="846" y="960"/>
                  </a:lnTo>
                  <a:lnTo>
                    <a:pt x="800" y="991"/>
                  </a:lnTo>
                  <a:lnTo>
                    <a:pt x="751" y="1016"/>
                  </a:lnTo>
                  <a:lnTo>
                    <a:pt x="700" y="1036"/>
                  </a:lnTo>
                  <a:lnTo>
                    <a:pt x="646" y="1051"/>
                  </a:lnTo>
                  <a:lnTo>
                    <a:pt x="589" y="1060"/>
                  </a:lnTo>
                  <a:lnTo>
                    <a:pt x="531" y="1063"/>
                  </a:lnTo>
                  <a:lnTo>
                    <a:pt x="473" y="1060"/>
                  </a:lnTo>
                  <a:lnTo>
                    <a:pt x="418" y="1051"/>
                  </a:lnTo>
                  <a:lnTo>
                    <a:pt x="364" y="1036"/>
                  </a:lnTo>
                  <a:lnTo>
                    <a:pt x="312" y="1016"/>
                  </a:lnTo>
                  <a:lnTo>
                    <a:pt x="264" y="991"/>
                  </a:lnTo>
                  <a:lnTo>
                    <a:pt x="218" y="960"/>
                  </a:lnTo>
                  <a:lnTo>
                    <a:pt x="176" y="927"/>
                  </a:lnTo>
                  <a:lnTo>
                    <a:pt x="137" y="888"/>
                  </a:lnTo>
                  <a:lnTo>
                    <a:pt x="103" y="846"/>
                  </a:lnTo>
                  <a:lnTo>
                    <a:pt x="73" y="799"/>
                  </a:lnTo>
                  <a:lnTo>
                    <a:pt x="47" y="751"/>
                  </a:lnTo>
                  <a:lnTo>
                    <a:pt x="27" y="699"/>
                  </a:lnTo>
                  <a:lnTo>
                    <a:pt x="13" y="646"/>
                  </a:lnTo>
                  <a:lnTo>
                    <a:pt x="3" y="589"/>
                  </a:lnTo>
                  <a:lnTo>
                    <a:pt x="0" y="531"/>
                  </a:lnTo>
                  <a:lnTo>
                    <a:pt x="3" y="473"/>
                  </a:lnTo>
                  <a:lnTo>
                    <a:pt x="13" y="417"/>
                  </a:lnTo>
                  <a:lnTo>
                    <a:pt x="27" y="364"/>
                  </a:lnTo>
                  <a:lnTo>
                    <a:pt x="47" y="312"/>
                  </a:lnTo>
                  <a:lnTo>
                    <a:pt x="73" y="264"/>
                  </a:lnTo>
                  <a:lnTo>
                    <a:pt x="103" y="217"/>
                  </a:lnTo>
                  <a:lnTo>
                    <a:pt x="137" y="175"/>
                  </a:lnTo>
                  <a:lnTo>
                    <a:pt x="176" y="137"/>
                  </a:lnTo>
                  <a:lnTo>
                    <a:pt x="218" y="103"/>
                  </a:lnTo>
                  <a:lnTo>
                    <a:pt x="264" y="72"/>
                  </a:lnTo>
                  <a:lnTo>
                    <a:pt x="312" y="47"/>
                  </a:lnTo>
                  <a:lnTo>
                    <a:pt x="364" y="27"/>
                  </a:lnTo>
                  <a:lnTo>
                    <a:pt x="418" y="12"/>
                  </a:lnTo>
                  <a:lnTo>
                    <a:pt x="473" y="3"/>
                  </a:lnTo>
                  <a:lnTo>
                    <a:pt x="5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TextBox 84"/>
          <p:cNvSpPr txBox="1"/>
          <p:nvPr/>
        </p:nvSpPr>
        <p:spPr>
          <a:xfrm>
            <a:off x="5071524" y="2921298"/>
            <a:ext cx="22148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Planificación de importaciones de partes y piezas de maquinaria industrial</a:t>
            </a:r>
            <a:endParaRPr lang="es-EC" sz="16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85"/>
          <p:cNvSpPr txBox="1"/>
          <p:nvPr/>
        </p:nvSpPr>
        <p:spPr>
          <a:xfrm>
            <a:off x="5071523" y="2544054"/>
            <a:ext cx="22081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Objeto de Estudio</a:t>
            </a:r>
          </a:p>
        </p:txBody>
      </p:sp>
      <p:sp>
        <p:nvSpPr>
          <p:cNvPr id="28" name="Rectangle 22"/>
          <p:cNvSpPr/>
          <p:nvPr/>
        </p:nvSpPr>
        <p:spPr>
          <a:xfrm>
            <a:off x="2559426" y="5085833"/>
            <a:ext cx="1871662" cy="112972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val 23"/>
          <p:cNvSpPr/>
          <p:nvPr/>
        </p:nvSpPr>
        <p:spPr>
          <a:xfrm>
            <a:off x="2559426" y="4760073"/>
            <a:ext cx="1871662" cy="685800"/>
          </a:xfrm>
          <a:prstGeom prst="ellipse">
            <a:avLst/>
          </a:prstGeom>
          <a:solidFill>
            <a:schemeClr val="tx1">
              <a:alpha val="1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 24"/>
          <p:cNvGrpSpPr/>
          <p:nvPr/>
        </p:nvGrpSpPr>
        <p:grpSpPr>
          <a:xfrm>
            <a:off x="2461795" y="4474042"/>
            <a:ext cx="2066924" cy="610283"/>
            <a:chOff x="5094288" y="3362325"/>
            <a:chExt cx="2613025" cy="771525"/>
          </a:xfrm>
        </p:grpSpPr>
        <p:sp>
          <p:nvSpPr>
            <p:cNvPr id="31" name="Rectangle 5"/>
            <p:cNvSpPr>
              <a:spLocks noChangeArrowheads="1"/>
            </p:cNvSpPr>
            <p:nvPr/>
          </p:nvSpPr>
          <p:spPr bwMode="auto">
            <a:xfrm>
              <a:off x="5094288" y="3752850"/>
              <a:ext cx="2613025" cy="381000"/>
            </a:xfrm>
            <a:prstGeom prst="rect">
              <a:avLst/>
            </a:prstGeom>
            <a:gradFill>
              <a:gsLst>
                <a:gs pos="100000">
                  <a:schemeClr val="bg1">
                    <a:lumMod val="7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Freeform 6"/>
            <p:cNvSpPr>
              <a:spLocks/>
            </p:cNvSpPr>
            <p:nvPr/>
          </p:nvSpPr>
          <p:spPr bwMode="auto">
            <a:xfrm>
              <a:off x="5094288" y="3362325"/>
              <a:ext cx="2613025" cy="390525"/>
            </a:xfrm>
            <a:custGeom>
              <a:avLst/>
              <a:gdLst>
                <a:gd name="T0" fmla="*/ 1406 w 1646"/>
                <a:gd name="T1" fmla="*/ 0 h 246"/>
                <a:gd name="T2" fmla="*/ 239 w 1646"/>
                <a:gd name="T3" fmla="*/ 0 h 246"/>
                <a:gd name="T4" fmla="*/ 0 w 1646"/>
                <a:gd name="T5" fmla="*/ 246 h 246"/>
                <a:gd name="T6" fmla="*/ 1646 w 1646"/>
                <a:gd name="T7" fmla="*/ 246 h 246"/>
                <a:gd name="T8" fmla="*/ 1406 w 1646"/>
                <a:gd name="T9" fmla="*/ 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46" h="246">
                  <a:moveTo>
                    <a:pt x="1406" y="0"/>
                  </a:moveTo>
                  <a:lnTo>
                    <a:pt x="239" y="0"/>
                  </a:lnTo>
                  <a:lnTo>
                    <a:pt x="0" y="246"/>
                  </a:lnTo>
                  <a:lnTo>
                    <a:pt x="1646" y="246"/>
                  </a:lnTo>
                  <a:lnTo>
                    <a:pt x="1406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Oval 71"/>
          <p:cNvSpPr/>
          <p:nvPr/>
        </p:nvSpPr>
        <p:spPr>
          <a:xfrm>
            <a:off x="2951432" y="1920476"/>
            <a:ext cx="1087650" cy="1087650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" name="Group 39"/>
          <p:cNvGrpSpPr/>
          <p:nvPr/>
        </p:nvGrpSpPr>
        <p:grpSpPr>
          <a:xfrm>
            <a:off x="3163210" y="2099767"/>
            <a:ext cx="664094" cy="729071"/>
            <a:chOff x="688975" y="2427288"/>
            <a:chExt cx="957263" cy="1050925"/>
          </a:xfrm>
          <a:solidFill>
            <a:schemeClr val="bg1"/>
          </a:solidFill>
        </p:grpSpPr>
        <p:sp>
          <p:nvSpPr>
            <p:cNvPr id="35" name="Freeform 159"/>
            <p:cNvSpPr>
              <a:spLocks noEditPoints="1"/>
            </p:cNvSpPr>
            <p:nvPr/>
          </p:nvSpPr>
          <p:spPr bwMode="auto">
            <a:xfrm>
              <a:off x="846138" y="2589213"/>
              <a:ext cx="644525" cy="889000"/>
            </a:xfrm>
            <a:custGeom>
              <a:avLst/>
              <a:gdLst>
                <a:gd name="T0" fmla="*/ 751 w 2030"/>
                <a:gd name="T1" fmla="*/ 300 h 2803"/>
                <a:gd name="T2" fmla="*/ 479 w 2030"/>
                <a:gd name="T3" fmla="*/ 467 h 2803"/>
                <a:gd name="T4" fmla="*/ 304 w 2030"/>
                <a:gd name="T5" fmla="*/ 724 h 2803"/>
                <a:gd name="T6" fmla="*/ 259 w 2030"/>
                <a:gd name="T7" fmla="*/ 1035 h 2803"/>
                <a:gd name="T8" fmla="*/ 313 w 2030"/>
                <a:gd name="T9" fmla="*/ 1285 h 2803"/>
                <a:gd name="T10" fmla="*/ 414 w 2030"/>
                <a:gd name="T11" fmla="*/ 1473 h 2803"/>
                <a:gd name="T12" fmla="*/ 530 w 2030"/>
                <a:gd name="T13" fmla="*/ 1648 h 2803"/>
                <a:gd name="T14" fmla="*/ 603 w 2030"/>
                <a:gd name="T15" fmla="*/ 1845 h 2803"/>
                <a:gd name="T16" fmla="*/ 647 w 2030"/>
                <a:gd name="T17" fmla="*/ 1980 h 2803"/>
                <a:gd name="T18" fmla="*/ 1346 w 2030"/>
                <a:gd name="T19" fmla="*/ 2014 h 2803"/>
                <a:gd name="T20" fmla="*/ 1422 w 2030"/>
                <a:gd name="T21" fmla="*/ 1915 h 2803"/>
                <a:gd name="T22" fmla="*/ 1461 w 2030"/>
                <a:gd name="T23" fmla="*/ 1723 h 2803"/>
                <a:gd name="T24" fmla="*/ 1571 w 2030"/>
                <a:gd name="T25" fmla="*/ 1540 h 2803"/>
                <a:gd name="T26" fmla="*/ 1679 w 2030"/>
                <a:gd name="T27" fmla="*/ 1366 h 2803"/>
                <a:gd name="T28" fmla="*/ 1757 w 2030"/>
                <a:gd name="T29" fmla="*/ 1144 h 2803"/>
                <a:gd name="T30" fmla="*/ 1762 w 2030"/>
                <a:gd name="T31" fmla="*/ 846 h 2803"/>
                <a:gd name="T32" fmla="*/ 1635 w 2030"/>
                <a:gd name="T33" fmla="*/ 560 h 2803"/>
                <a:gd name="T34" fmla="*/ 1398 w 2030"/>
                <a:gd name="T35" fmla="*/ 353 h 2803"/>
                <a:gd name="T36" fmla="*/ 1084 w 2030"/>
                <a:gd name="T37" fmla="*/ 259 h 2803"/>
                <a:gd name="T38" fmla="*/ 1258 w 2030"/>
                <a:gd name="T39" fmla="*/ 30 h 2803"/>
                <a:gd name="T40" fmla="*/ 1614 w 2030"/>
                <a:gd name="T41" fmla="*/ 189 h 2803"/>
                <a:gd name="T42" fmla="*/ 1878 w 2030"/>
                <a:gd name="T43" fmla="*/ 462 h 2803"/>
                <a:gd name="T44" fmla="*/ 2016 w 2030"/>
                <a:gd name="T45" fmla="*/ 816 h 2803"/>
                <a:gd name="T46" fmla="*/ 2014 w 2030"/>
                <a:gd name="T47" fmla="*/ 1167 h 2803"/>
                <a:gd name="T48" fmla="*/ 1936 w 2030"/>
                <a:gd name="T49" fmla="*/ 1425 h 2803"/>
                <a:gd name="T50" fmla="*/ 1827 w 2030"/>
                <a:gd name="T51" fmla="*/ 1619 h 2803"/>
                <a:gd name="T52" fmla="*/ 1715 w 2030"/>
                <a:gd name="T53" fmla="*/ 1787 h 2803"/>
                <a:gd name="T54" fmla="*/ 1678 w 2030"/>
                <a:gd name="T55" fmla="*/ 1936 h 2803"/>
                <a:gd name="T56" fmla="*/ 1573 w 2030"/>
                <a:gd name="T57" fmla="*/ 2152 h 2803"/>
                <a:gd name="T58" fmla="*/ 1488 w 2030"/>
                <a:gd name="T59" fmla="*/ 2297 h 2803"/>
                <a:gd name="T60" fmla="*/ 1481 w 2030"/>
                <a:gd name="T61" fmla="*/ 2432 h 2803"/>
                <a:gd name="T62" fmla="*/ 1477 w 2030"/>
                <a:gd name="T63" fmla="*/ 2494 h 2803"/>
                <a:gd name="T64" fmla="*/ 1447 w 2030"/>
                <a:gd name="T65" fmla="*/ 2578 h 2803"/>
                <a:gd name="T66" fmla="*/ 1341 w 2030"/>
                <a:gd name="T67" fmla="*/ 2669 h 2803"/>
                <a:gd name="T68" fmla="*/ 1185 w 2030"/>
                <a:gd name="T69" fmla="*/ 2782 h 2803"/>
                <a:gd name="T70" fmla="*/ 891 w 2030"/>
                <a:gd name="T71" fmla="*/ 2800 h 2803"/>
                <a:gd name="T72" fmla="*/ 762 w 2030"/>
                <a:gd name="T73" fmla="*/ 2701 h 2803"/>
                <a:gd name="T74" fmla="*/ 607 w 2030"/>
                <a:gd name="T75" fmla="*/ 2609 h 2803"/>
                <a:gd name="T76" fmla="*/ 556 w 2030"/>
                <a:gd name="T77" fmla="*/ 2512 h 2803"/>
                <a:gd name="T78" fmla="*/ 551 w 2030"/>
                <a:gd name="T79" fmla="*/ 2468 h 2803"/>
                <a:gd name="T80" fmla="*/ 545 w 2030"/>
                <a:gd name="T81" fmla="*/ 2353 h 2803"/>
                <a:gd name="T82" fmla="*/ 538 w 2030"/>
                <a:gd name="T83" fmla="*/ 2224 h 2803"/>
                <a:gd name="T84" fmla="*/ 376 w 2030"/>
                <a:gd name="T85" fmla="*/ 2027 h 2803"/>
                <a:gd name="T86" fmla="*/ 340 w 2030"/>
                <a:gd name="T87" fmla="*/ 1841 h 2803"/>
                <a:gd name="T88" fmla="*/ 247 w 2030"/>
                <a:gd name="T89" fmla="*/ 1684 h 2803"/>
                <a:gd name="T90" fmla="*/ 137 w 2030"/>
                <a:gd name="T91" fmla="*/ 1510 h 2803"/>
                <a:gd name="T92" fmla="*/ 41 w 2030"/>
                <a:gd name="T93" fmla="*/ 1280 h 2803"/>
                <a:gd name="T94" fmla="*/ 0 w 2030"/>
                <a:gd name="T95" fmla="*/ 975 h 2803"/>
                <a:gd name="T96" fmla="*/ 80 w 2030"/>
                <a:gd name="T97" fmla="*/ 596 h 2803"/>
                <a:gd name="T98" fmla="*/ 298 w 2030"/>
                <a:gd name="T99" fmla="*/ 287 h 2803"/>
                <a:gd name="T100" fmla="*/ 621 w 2030"/>
                <a:gd name="T101" fmla="*/ 77 h 2803"/>
                <a:gd name="T102" fmla="*/ 1015 w 2030"/>
                <a:gd name="T103" fmla="*/ 0 h 2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030" h="2803">
                  <a:moveTo>
                    <a:pt x="1015" y="255"/>
                  </a:moveTo>
                  <a:lnTo>
                    <a:pt x="946" y="259"/>
                  </a:lnTo>
                  <a:lnTo>
                    <a:pt x="879" y="267"/>
                  </a:lnTo>
                  <a:lnTo>
                    <a:pt x="814" y="281"/>
                  </a:lnTo>
                  <a:lnTo>
                    <a:pt x="751" y="300"/>
                  </a:lnTo>
                  <a:lnTo>
                    <a:pt x="690" y="325"/>
                  </a:lnTo>
                  <a:lnTo>
                    <a:pt x="632" y="354"/>
                  </a:lnTo>
                  <a:lnTo>
                    <a:pt x="578" y="388"/>
                  </a:lnTo>
                  <a:lnTo>
                    <a:pt x="527" y="425"/>
                  </a:lnTo>
                  <a:lnTo>
                    <a:pt x="479" y="467"/>
                  </a:lnTo>
                  <a:lnTo>
                    <a:pt x="435" y="511"/>
                  </a:lnTo>
                  <a:lnTo>
                    <a:pt x="396" y="560"/>
                  </a:lnTo>
                  <a:lnTo>
                    <a:pt x="361" y="612"/>
                  </a:lnTo>
                  <a:lnTo>
                    <a:pt x="330" y="667"/>
                  </a:lnTo>
                  <a:lnTo>
                    <a:pt x="304" y="724"/>
                  </a:lnTo>
                  <a:lnTo>
                    <a:pt x="284" y="784"/>
                  </a:lnTo>
                  <a:lnTo>
                    <a:pt x="269" y="846"/>
                  </a:lnTo>
                  <a:lnTo>
                    <a:pt x="260" y="909"/>
                  </a:lnTo>
                  <a:lnTo>
                    <a:pt x="257" y="975"/>
                  </a:lnTo>
                  <a:lnTo>
                    <a:pt x="259" y="1035"/>
                  </a:lnTo>
                  <a:lnTo>
                    <a:pt x="264" y="1091"/>
                  </a:lnTo>
                  <a:lnTo>
                    <a:pt x="273" y="1144"/>
                  </a:lnTo>
                  <a:lnTo>
                    <a:pt x="284" y="1194"/>
                  </a:lnTo>
                  <a:lnTo>
                    <a:pt x="298" y="1241"/>
                  </a:lnTo>
                  <a:lnTo>
                    <a:pt x="313" y="1285"/>
                  </a:lnTo>
                  <a:lnTo>
                    <a:pt x="331" y="1327"/>
                  </a:lnTo>
                  <a:lnTo>
                    <a:pt x="351" y="1366"/>
                  </a:lnTo>
                  <a:lnTo>
                    <a:pt x="371" y="1404"/>
                  </a:lnTo>
                  <a:lnTo>
                    <a:pt x="393" y="1439"/>
                  </a:lnTo>
                  <a:lnTo>
                    <a:pt x="414" y="1473"/>
                  </a:lnTo>
                  <a:lnTo>
                    <a:pt x="437" y="1507"/>
                  </a:lnTo>
                  <a:lnTo>
                    <a:pt x="458" y="1539"/>
                  </a:lnTo>
                  <a:lnTo>
                    <a:pt x="483" y="1575"/>
                  </a:lnTo>
                  <a:lnTo>
                    <a:pt x="507" y="1612"/>
                  </a:lnTo>
                  <a:lnTo>
                    <a:pt x="530" y="1648"/>
                  </a:lnTo>
                  <a:lnTo>
                    <a:pt x="551" y="1685"/>
                  </a:lnTo>
                  <a:lnTo>
                    <a:pt x="569" y="1723"/>
                  </a:lnTo>
                  <a:lnTo>
                    <a:pt x="584" y="1762"/>
                  </a:lnTo>
                  <a:lnTo>
                    <a:pt x="595" y="1802"/>
                  </a:lnTo>
                  <a:lnTo>
                    <a:pt x="603" y="1845"/>
                  </a:lnTo>
                  <a:lnTo>
                    <a:pt x="605" y="1890"/>
                  </a:lnTo>
                  <a:lnTo>
                    <a:pt x="608" y="1915"/>
                  </a:lnTo>
                  <a:lnTo>
                    <a:pt x="618" y="1939"/>
                  </a:lnTo>
                  <a:lnTo>
                    <a:pt x="630" y="1960"/>
                  </a:lnTo>
                  <a:lnTo>
                    <a:pt x="647" y="1980"/>
                  </a:lnTo>
                  <a:lnTo>
                    <a:pt x="665" y="1998"/>
                  </a:lnTo>
                  <a:lnTo>
                    <a:pt x="684" y="2014"/>
                  </a:lnTo>
                  <a:lnTo>
                    <a:pt x="701" y="2027"/>
                  </a:lnTo>
                  <a:lnTo>
                    <a:pt x="1328" y="2027"/>
                  </a:lnTo>
                  <a:lnTo>
                    <a:pt x="1346" y="2014"/>
                  </a:lnTo>
                  <a:lnTo>
                    <a:pt x="1365" y="1998"/>
                  </a:lnTo>
                  <a:lnTo>
                    <a:pt x="1384" y="1980"/>
                  </a:lnTo>
                  <a:lnTo>
                    <a:pt x="1400" y="1960"/>
                  </a:lnTo>
                  <a:lnTo>
                    <a:pt x="1412" y="1939"/>
                  </a:lnTo>
                  <a:lnTo>
                    <a:pt x="1422" y="1915"/>
                  </a:lnTo>
                  <a:lnTo>
                    <a:pt x="1425" y="1890"/>
                  </a:lnTo>
                  <a:lnTo>
                    <a:pt x="1427" y="1845"/>
                  </a:lnTo>
                  <a:lnTo>
                    <a:pt x="1434" y="1802"/>
                  </a:lnTo>
                  <a:lnTo>
                    <a:pt x="1446" y="1762"/>
                  </a:lnTo>
                  <a:lnTo>
                    <a:pt x="1461" y="1723"/>
                  </a:lnTo>
                  <a:lnTo>
                    <a:pt x="1478" y="1686"/>
                  </a:lnTo>
                  <a:lnTo>
                    <a:pt x="1499" y="1648"/>
                  </a:lnTo>
                  <a:lnTo>
                    <a:pt x="1521" y="1612"/>
                  </a:lnTo>
                  <a:lnTo>
                    <a:pt x="1546" y="1576"/>
                  </a:lnTo>
                  <a:lnTo>
                    <a:pt x="1571" y="1540"/>
                  </a:lnTo>
                  <a:lnTo>
                    <a:pt x="1593" y="1508"/>
                  </a:lnTo>
                  <a:lnTo>
                    <a:pt x="1615" y="1474"/>
                  </a:lnTo>
                  <a:lnTo>
                    <a:pt x="1637" y="1440"/>
                  </a:lnTo>
                  <a:lnTo>
                    <a:pt x="1659" y="1404"/>
                  </a:lnTo>
                  <a:lnTo>
                    <a:pt x="1679" y="1366"/>
                  </a:lnTo>
                  <a:lnTo>
                    <a:pt x="1699" y="1327"/>
                  </a:lnTo>
                  <a:lnTo>
                    <a:pt x="1716" y="1285"/>
                  </a:lnTo>
                  <a:lnTo>
                    <a:pt x="1732" y="1241"/>
                  </a:lnTo>
                  <a:lnTo>
                    <a:pt x="1746" y="1194"/>
                  </a:lnTo>
                  <a:lnTo>
                    <a:pt x="1757" y="1144"/>
                  </a:lnTo>
                  <a:lnTo>
                    <a:pt x="1766" y="1091"/>
                  </a:lnTo>
                  <a:lnTo>
                    <a:pt x="1771" y="1035"/>
                  </a:lnTo>
                  <a:lnTo>
                    <a:pt x="1773" y="975"/>
                  </a:lnTo>
                  <a:lnTo>
                    <a:pt x="1770" y="909"/>
                  </a:lnTo>
                  <a:lnTo>
                    <a:pt x="1762" y="846"/>
                  </a:lnTo>
                  <a:lnTo>
                    <a:pt x="1746" y="783"/>
                  </a:lnTo>
                  <a:lnTo>
                    <a:pt x="1726" y="724"/>
                  </a:lnTo>
                  <a:lnTo>
                    <a:pt x="1701" y="667"/>
                  </a:lnTo>
                  <a:lnTo>
                    <a:pt x="1669" y="611"/>
                  </a:lnTo>
                  <a:lnTo>
                    <a:pt x="1635" y="560"/>
                  </a:lnTo>
                  <a:lnTo>
                    <a:pt x="1595" y="511"/>
                  </a:lnTo>
                  <a:lnTo>
                    <a:pt x="1551" y="467"/>
                  </a:lnTo>
                  <a:lnTo>
                    <a:pt x="1504" y="425"/>
                  </a:lnTo>
                  <a:lnTo>
                    <a:pt x="1452" y="387"/>
                  </a:lnTo>
                  <a:lnTo>
                    <a:pt x="1398" y="353"/>
                  </a:lnTo>
                  <a:lnTo>
                    <a:pt x="1340" y="325"/>
                  </a:lnTo>
                  <a:lnTo>
                    <a:pt x="1279" y="300"/>
                  </a:lnTo>
                  <a:lnTo>
                    <a:pt x="1216" y="281"/>
                  </a:lnTo>
                  <a:lnTo>
                    <a:pt x="1151" y="267"/>
                  </a:lnTo>
                  <a:lnTo>
                    <a:pt x="1084" y="259"/>
                  </a:lnTo>
                  <a:lnTo>
                    <a:pt x="1015" y="255"/>
                  </a:lnTo>
                  <a:close/>
                  <a:moveTo>
                    <a:pt x="1015" y="0"/>
                  </a:moveTo>
                  <a:lnTo>
                    <a:pt x="1098" y="4"/>
                  </a:lnTo>
                  <a:lnTo>
                    <a:pt x="1180" y="14"/>
                  </a:lnTo>
                  <a:lnTo>
                    <a:pt x="1258" y="30"/>
                  </a:lnTo>
                  <a:lnTo>
                    <a:pt x="1336" y="50"/>
                  </a:lnTo>
                  <a:lnTo>
                    <a:pt x="1409" y="77"/>
                  </a:lnTo>
                  <a:lnTo>
                    <a:pt x="1481" y="110"/>
                  </a:lnTo>
                  <a:lnTo>
                    <a:pt x="1549" y="147"/>
                  </a:lnTo>
                  <a:lnTo>
                    <a:pt x="1614" y="189"/>
                  </a:lnTo>
                  <a:lnTo>
                    <a:pt x="1675" y="236"/>
                  </a:lnTo>
                  <a:lnTo>
                    <a:pt x="1732" y="287"/>
                  </a:lnTo>
                  <a:lnTo>
                    <a:pt x="1785" y="341"/>
                  </a:lnTo>
                  <a:lnTo>
                    <a:pt x="1834" y="400"/>
                  </a:lnTo>
                  <a:lnTo>
                    <a:pt x="1878" y="462"/>
                  </a:lnTo>
                  <a:lnTo>
                    <a:pt x="1917" y="527"/>
                  </a:lnTo>
                  <a:lnTo>
                    <a:pt x="1950" y="596"/>
                  </a:lnTo>
                  <a:lnTo>
                    <a:pt x="1978" y="668"/>
                  </a:lnTo>
                  <a:lnTo>
                    <a:pt x="2001" y="740"/>
                  </a:lnTo>
                  <a:lnTo>
                    <a:pt x="2016" y="816"/>
                  </a:lnTo>
                  <a:lnTo>
                    <a:pt x="2027" y="895"/>
                  </a:lnTo>
                  <a:lnTo>
                    <a:pt x="2030" y="975"/>
                  </a:lnTo>
                  <a:lnTo>
                    <a:pt x="2028" y="1042"/>
                  </a:lnTo>
                  <a:lnTo>
                    <a:pt x="2023" y="1107"/>
                  </a:lnTo>
                  <a:lnTo>
                    <a:pt x="2014" y="1167"/>
                  </a:lnTo>
                  <a:lnTo>
                    <a:pt x="2003" y="1226"/>
                  </a:lnTo>
                  <a:lnTo>
                    <a:pt x="1989" y="1280"/>
                  </a:lnTo>
                  <a:lnTo>
                    <a:pt x="1973" y="1331"/>
                  </a:lnTo>
                  <a:lnTo>
                    <a:pt x="1955" y="1380"/>
                  </a:lnTo>
                  <a:lnTo>
                    <a:pt x="1936" y="1425"/>
                  </a:lnTo>
                  <a:lnTo>
                    <a:pt x="1915" y="1468"/>
                  </a:lnTo>
                  <a:lnTo>
                    <a:pt x="1894" y="1509"/>
                  </a:lnTo>
                  <a:lnTo>
                    <a:pt x="1871" y="1548"/>
                  </a:lnTo>
                  <a:lnTo>
                    <a:pt x="1849" y="1585"/>
                  </a:lnTo>
                  <a:lnTo>
                    <a:pt x="1827" y="1619"/>
                  </a:lnTo>
                  <a:lnTo>
                    <a:pt x="1805" y="1651"/>
                  </a:lnTo>
                  <a:lnTo>
                    <a:pt x="1783" y="1683"/>
                  </a:lnTo>
                  <a:lnTo>
                    <a:pt x="1757" y="1721"/>
                  </a:lnTo>
                  <a:lnTo>
                    <a:pt x="1734" y="1755"/>
                  </a:lnTo>
                  <a:lnTo>
                    <a:pt x="1715" y="1787"/>
                  </a:lnTo>
                  <a:lnTo>
                    <a:pt x="1701" y="1815"/>
                  </a:lnTo>
                  <a:lnTo>
                    <a:pt x="1690" y="1841"/>
                  </a:lnTo>
                  <a:lnTo>
                    <a:pt x="1683" y="1866"/>
                  </a:lnTo>
                  <a:lnTo>
                    <a:pt x="1681" y="1890"/>
                  </a:lnTo>
                  <a:lnTo>
                    <a:pt x="1678" y="1936"/>
                  </a:lnTo>
                  <a:lnTo>
                    <a:pt x="1668" y="1982"/>
                  </a:lnTo>
                  <a:lnTo>
                    <a:pt x="1654" y="2027"/>
                  </a:lnTo>
                  <a:lnTo>
                    <a:pt x="1632" y="2071"/>
                  </a:lnTo>
                  <a:lnTo>
                    <a:pt x="1605" y="2112"/>
                  </a:lnTo>
                  <a:lnTo>
                    <a:pt x="1573" y="2152"/>
                  </a:lnTo>
                  <a:lnTo>
                    <a:pt x="1535" y="2189"/>
                  </a:lnTo>
                  <a:lnTo>
                    <a:pt x="1492" y="2224"/>
                  </a:lnTo>
                  <a:lnTo>
                    <a:pt x="1491" y="2245"/>
                  </a:lnTo>
                  <a:lnTo>
                    <a:pt x="1490" y="2270"/>
                  </a:lnTo>
                  <a:lnTo>
                    <a:pt x="1488" y="2297"/>
                  </a:lnTo>
                  <a:lnTo>
                    <a:pt x="1487" y="2325"/>
                  </a:lnTo>
                  <a:lnTo>
                    <a:pt x="1485" y="2353"/>
                  </a:lnTo>
                  <a:lnTo>
                    <a:pt x="1484" y="2381"/>
                  </a:lnTo>
                  <a:lnTo>
                    <a:pt x="1482" y="2408"/>
                  </a:lnTo>
                  <a:lnTo>
                    <a:pt x="1481" y="2432"/>
                  </a:lnTo>
                  <a:lnTo>
                    <a:pt x="1479" y="2452"/>
                  </a:lnTo>
                  <a:lnTo>
                    <a:pt x="1478" y="2468"/>
                  </a:lnTo>
                  <a:lnTo>
                    <a:pt x="1478" y="2479"/>
                  </a:lnTo>
                  <a:lnTo>
                    <a:pt x="1477" y="2482"/>
                  </a:lnTo>
                  <a:lnTo>
                    <a:pt x="1477" y="2494"/>
                  </a:lnTo>
                  <a:lnTo>
                    <a:pt x="1475" y="2509"/>
                  </a:lnTo>
                  <a:lnTo>
                    <a:pt x="1471" y="2525"/>
                  </a:lnTo>
                  <a:lnTo>
                    <a:pt x="1466" y="2541"/>
                  </a:lnTo>
                  <a:lnTo>
                    <a:pt x="1457" y="2560"/>
                  </a:lnTo>
                  <a:lnTo>
                    <a:pt x="1447" y="2578"/>
                  </a:lnTo>
                  <a:lnTo>
                    <a:pt x="1433" y="2596"/>
                  </a:lnTo>
                  <a:lnTo>
                    <a:pt x="1417" y="2616"/>
                  </a:lnTo>
                  <a:lnTo>
                    <a:pt x="1396" y="2634"/>
                  </a:lnTo>
                  <a:lnTo>
                    <a:pt x="1370" y="2653"/>
                  </a:lnTo>
                  <a:lnTo>
                    <a:pt x="1341" y="2669"/>
                  </a:lnTo>
                  <a:lnTo>
                    <a:pt x="1308" y="2686"/>
                  </a:lnTo>
                  <a:lnTo>
                    <a:pt x="1268" y="2701"/>
                  </a:lnTo>
                  <a:lnTo>
                    <a:pt x="1245" y="2730"/>
                  </a:lnTo>
                  <a:lnTo>
                    <a:pt x="1216" y="2757"/>
                  </a:lnTo>
                  <a:lnTo>
                    <a:pt x="1185" y="2782"/>
                  </a:lnTo>
                  <a:lnTo>
                    <a:pt x="1163" y="2793"/>
                  </a:lnTo>
                  <a:lnTo>
                    <a:pt x="1139" y="2800"/>
                  </a:lnTo>
                  <a:lnTo>
                    <a:pt x="1114" y="2803"/>
                  </a:lnTo>
                  <a:lnTo>
                    <a:pt x="916" y="2803"/>
                  </a:lnTo>
                  <a:lnTo>
                    <a:pt x="891" y="2800"/>
                  </a:lnTo>
                  <a:lnTo>
                    <a:pt x="867" y="2793"/>
                  </a:lnTo>
                  <a:lnTo>
                    <a:pt x="845" y="2782"/>
                  </a:lnTo>
                  <a:lnTo>
                    <a:pt x="814" y="2757"/>
                  </a:lnTo>
                  <a:lnTo>
                    <a:pt x="785" y="2730"/>
                  </a:lnTo>
                  <a:lnTo>
                    <a:pt x="762" y="2701"/>
                  </a:lnTo>
                  <a:lnTo>
                    <a:pt x="720" y="2684"/>
                  </a:lnTo>
                  <a:lnTo>
                    <a:pt x="685" y="2667"/>
                  </a:lnTo>
                  <a:lnTo>
                    <a:pt x="653" y="2648"/>
                  </a:lnTo>
                  <a:lnTo>
                    <a:pt x="628" y="2629"/>
                  </a:lnTo>
                  <a:lnTo>
                    <a:pt x="607" y="2609"/>
                  </a:lnTo>
                  <a:lnTo>
                    <a:pt x="590" y="2588"/>
                  </a:lnTo>
                  <a:lnTo>
                    <a:pt x="578" y="2568"/>
                  </a:lnTo>
                  <a:lnTo>
                    <a:pt x="567" y="2549"/>
                  </a:lnTo>
                  <a:lnTo>
                    <a:pt x="561" y="2530"/>
                  </a:lnTo>
                  <a:lnTo>
                    <a:pt x="556" y="2512"/>
                  </a:lnTo>
                  <a:lnTo>
                    <a:pt x="554" y="2496"/>
                  </a:lnTo>
                  <a:lnTo>
                    <a:pt x="552" y="2482"/>
                  </a:lnTo>
                  <a:lnTo>
                    <a:pt x="552" y="2482"/>
                  </a:lnTo>
                  <a:lnTo>
                    <a:pt x="552" y="2479"/>
                  </a:lnTo>
                  <a:lnTo>
                    <a:pt x="551" y="2468"/>
                  </a:lnTo>
                  <a:lnTo>
                    <a:pt x="550" y="2452"/>
                  </a:lnTo>
                  <a:lnTo>
                    <a:pt x="549" y="2432"/>
                  </a:lnTo>
                  <a:lnTo>
                    <a:pt x="548" y="2408"/>
                  </a:lnTo>
                  <a:lnTo>
                    <a:pt x="546" y="2381"/>
                  </a:lnTo>
                  <a:lnTo>
                    <a:pt x="545" y="2353"/>
                  </a:lnTo>
                  <a:lnTo>
                    <a:pt x="543" y="2325"/>
                  </a:lnTo>
                  <a:lnTo>
                    <a:pt x="542" y="2297"/>
                  </a:lnTo>
                  <a:lnTo>
                    <a:pt x="540" y="2270"/>
                  </a:lnTo>
                  <a:lnTo>
                    <a:pt x="539" y="2245"/>
                  </a:lnTo>
                  <a:lnTo>
                    <a:pt x="538" y="2224"/>
                  </a:lnTo>
                  <a:lnTo>
                    <a:pt x="495" y="2189"/>
                  </a:lnTo>
                  <a:lnTo>
                    <a:pt x="457" y="2152"/>
                  </a:lnTo>
                  <a:lnTo>
                    <a:pt x="425" y="2112"/>
                  </a:lnTo>
                  <a:lnTo>
                    <a:pt x="398" y="2071"/>
                  </a:lnTo>
                  <a:lnTo>
                    <a:pt x="376" y="2027"/>
                  </a:lnTo>
                  <a:lnTo>
                    <a:pt x="362" y="1982"/>
                  </a:lnTo>
                  <a:lnTo>
                    <a:pt x="352" y="1936"/>
                  </a:lnTo>
                  <a:lnTo>
                    <a:pt x="349" y="1890"/>
                  </a:lnTo>
                  <a:lnTo>
                    <a:pt x="347" y="1866"/>
                  </a:lnTo>
                  <a:lnTo>
                    <a:pt x="340" y="1841"/>
                  </a:lnTo>
                  <a:lnTo>
                    <a:pt x="329" y="1815"/>
                  </a:lnTo>
                  <a:lnTo>
                    <a:pt x="314" y="1787"/>
                  </a:lnTo>
                  <a:lnTo>
                    <a:pt x="296" y="1755"/>
                  </a:lnTo>
                  <a:lnTo>
                    <a:pt x="274" y="1721"/>
                  </a:lnTo>
                  <a:lnTo>
                    <a:pt x="247" y="1684"/>
                  </a:lnTo>
                  <a:lnTo>
                    <a:pt x="226" y="1652"/>
                  </a:lnTo>
                  <a:lnTo>
                    <a:pt x="204" y="1619"/>
                  </a:lnTo>
                  <a:lnTo>
                    <a:pt x="181" y="1585"/>
                  </a:lnTo>
                  <a:lnTo>
                    <a:pt x="159" y="1548"/>
                  </a:lnTo>
                  <a:lnTo>
                    <a:pt x="137" y="1510"/>
                  </a:lnTo>
                  <a:lnTo>
                    <a:pt x="115" y="1468"/>
                  </a:lnTo>
                  <a:lnTo>
                    <a:pt x="94" y="1425"/>
                  </a:lnTo>
                  <a:lnTo>
                    <a:pt x="75" y="1380"/>
                  </a:lnTo>
                  <a:lnTo>
                    <a:pt x="56" y="1331"/>
                  </a:lnTo>
                  <a:lnTo>
                    <a:pt x="41" y="1280"/>
                  </a:lnTo>
                  <a:lnTo>
                    <a:pt x="27" y="1226"/>
                  </a:lnTo>
                  <a:lnTo>
                    <a:pt x="16" y="1167"/>
                  </a:lnTo>
                  <a:lnTo>
                    <a:pt x="7" y="1107"/>
                  </a:lnTo>
                  <a:lnTo>
                    <a:pt x="2" y="1042"/>
                  </a:lnTo>
                  <a:lnTo>
                    <a:pt x="0" y="975"/>
                  </a:lnTo>
                  <a:lnTo>
                    <a:pt x="3" y="895"/>
                  </a:lnTo>
                  <a:lnTo>
                    <a:pt x="13" y="816"/>
                  </a:lnTo>
                  <a:lnTo>
                    <a:pt x="29" y="740"/>
                  </a:lnTo>
                  <a:lnTo>
                    <a:pt x="52" y="668"/>
                  </a:lnTo>
                  <a:lnTo>
                    <a:pt x="80" y="596"/>
                  </a:lnTo>
                  <a:lnTo>
                    <a:pt x="113" y="527"/>
                  </a:lnTo>
                  <a:lnTo>
                    <a:pt x="152" y="462"/>
                  </a:lnTo>
                  <a:lnTo>
                    <a:pt x="196" y="400"/>
                  </a:lnTo>
                  <a:lnTo>
                    <a:pt x="245" y="341"/>
                  </a:lnTo>
                  <a:lnTo>
                    <a:pt x="298" y="287"/>
                  </a:lnTo>
                  <a:lnTo>
                    <a:pt x="355" y="236"/>
                  </a:lnTo>
                  <a:lnTo>
                    <a:pt x="416" y="189"/>
                  </a:lnTo>
                  <a:lnTo>
                    <a:pt x="481" y="147"/>
                  </a:lnTo>
                  <a:lnTo>
                    <a:pt x="549" y="110"/>
                  </a:lnTo>
                  <a:lnTo>
                    <a:pt x="621" y="77"/>
                  </a:lnTo>
                  <a:lnTo>
                    <a:pt x="695" y="50"/>
                  </a:lnTo>
                  <a:lnTo>
                    <a:pt x="772" y="30"/>
                  </a:lnTo>
                  <a:lnTo>
                    <a:pt x="850" y="14"/>
                  </a:lnTo>
                  <a:lnTo>
                    <a:pt x="932" y="4"/>
                  </a:lnTo>
                  <a:lnTo>
                    <a:pt x="10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Freeform 160"/>
            <p:cNvSpPr>
              <a:spLocks/>
            </p:cNvSpPr>
            <p:nvPr/>
          </p:nvSpPr>
          <p:spPr bwMode="auto">
            <a:xfrm>
              <a:off x="1147763" y="2427288"/>
              <a:ext cx="39688" cy="101600"/>
            </a:xfrm>
            <a:custGeom>
              <a:avLst/>
              <a:gdLst>
                <a:gd name="T0" fmla="*/ 64 w 128"/>
                <a:gd name="T1" fmla="*/ 0 h 318"/>
                <a:gd name="T2" fmla="*/ 64 w 128"/>
                <a:gd name="T3" fmla="*/ 0 h 318"/>
                <a:gd name="T4" fmla="*/ 81 w 128"/>
                <a:gd name="T5" fmla="*/ 2 h 318"/>
                <a:gd name="T6" fmla="*/ 96 w 128"/>
                <a:gd name="T7" fmla="*/ 9 h 318"/>
                <a:gd name="T8" fmla="*/ 109 w 128"/>
                <a:gd name="T9" fmla="*/ 19 h 318"/>
                <a:gd name="T10" fmla="*/ 120 w 128"/>
                <a:gd name="T11" fmla="*/ 32 h 318"/>
                <a:gd name="T12" fmla="*/ 126 w 128"/>
                <a:gd name="T13" fmla="*/ 47 h 318"/>
                <a:gd name="T14" fmla="*/ 128 w 128"/>
                <a:gd name="T15" fmla="*/ 64 h 318"/>
                <a:gd name="T16" fmla="*/ 128 w 128"/>
                <a:gd name="T17" fmla="*/ 254 h 318"/>
                <a:gd name="T18" fmla="*/ 126 w 128"/>
                <a:gd name="T19" fmla="*/ 272 h 318"/>
                <a:gd name="T20" fmla="*/ 120 w 128"/>
                <a:gd name="T21" fmla="*/ 287 h 318"/>
                <a:gd name="T22" fmla="*/ 109 w 128"/>
                <a:gd name="T23" fmla="*/ 300 h 318"/>
                <a:gd name="T24" fmla="*/ 96 w 128"/>
                <a:gd name="T25" fmla="*/ 310 h 318"/>
                <a:gd name="T26" fmla="*/ 81 w 128"/>
                <a:gd name="T27" fmla="*/ 316 h 318"/>
                <a:gd name="T28" fmla="*/ 64 w 128"/>
                <a:gd name="T29" fmla="*/ 318 h 318"/>
                <a:gd name="T30" fmla="*/ 47 w 128"/>
                <a:gd name="T31" fmla="*/ 316 h 318"/>
                <a:gd name="T32" fmla="*/ 31 w 128"/>
                <a:gd name="T33" fmla="*/ 310 h 318"/>
                <a:gd name="T34" fmla="*/ 19 w 128"/>
                <a:gd name="T35" fmla="*/ 300 h 318"/>
                <a:gd name="T36" fmla="*/ 8 w 128"/>
                <a:gd name="T37" fmla="*/ 287 h 318"/>
                <a:gd name="T38" fmla="*/ 2 w 128"/>
                <a:gd name="T39" fmla="*/ 272 h 318"/>
                <a:gd name="T40" fmla="*/ 0 w 128"/>
                <a:gd name="T41" fmla="*/ 254 h 318"/>
                <a:gd name="T42" fmla="*/ 0 w 128"/>
                <a:gd name="T43" fmla="*/ 64 h 318"/>
                <a:gd name="T44" fmla="*/ 2 w 128"/>
                <a:gd name="T45" fmla="*/ 47 h 318"/>
                <a:gd name="T46" fmla="*/ 8 w 128"/>
                <a:gd name="T47" fmla="*/ 32 h 318"/>
                <a:gd name="T48" fmla="*/ 19 w 128"/>
                <a:gd name="T49" fmla="*/ 19 h 318"/>
                <a:gd name="T50" fmla="*/ 31 w 128"/>
                <a:gd name="T51" fmla="*/ 9 h 318"/>
                <a:gd name="T52" fmla="*/ 47 w 128"/>
                <a:gd name="T53" fmla="*/ 2 h 318"/>
                <a:gd name="T54" fmla="*/ 64 w 128"/>
                <a:gd name="T55" fmla="*/ 0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28" h="318">
                  <a:moveTo>
                    <a:pt x="64" y="0"/>
                  </a:moveTo>
                  <a:lnTo>
                    <a:pt x="64" y="0"/>
                  </a:lnTo>
                  <a:lnTo>
                    <a:pt x="81" y="2"/>
                  </a:lnTo>
                  <a:lnTo>
                    <a:pt x="96" y="9"/>
                  </a:lnTo>
                  <a:lnTo>
                    <a:pt x="109" y="19"/>
                  </a:lnTo>
                  <a:lnTo>
                    <a:pt x="120" y="32"/>
                  </a:lnTo>
                  <a:lnTo>
                    <a:pt x="126" y="47"/>
                  </a:lnTo>
                  <a:lnTo>
                    <a:pt x="128" y="64"/>
                  </a:lnTo>
                  <a:lnTo>
                    <a:pt x="128" y="254"/>
                  </a:lnTo>
                  <a:lnTo>
                    <a:pt x="126" y="272"/>
                  </a:lnTo>
                  <a:lnTo>
                    <a:pt x="120" y="287"/>
                  </a:lnTo>
                  <a:lnTo>
                    <a:pt x="109" y="300"/>
                  </a:lnTo>
                  <a:lnTo>
                    <a:pt x="96" y="310"/>
                  </a:lnTo>
                  <a:lnTo>
                    <a:pt x="81" y="316"/>
                  </a:lnTo>
                  <a:lnTo>
                    <a:pt x="64" y="318"/>
                  </a:lnTo>
                  <a:lnTo>
                    <a:pt x="47" y="316"/>
                  </a:lnTo>
                  <a:lnTo>
                    <a:pt x="31" y="310"/>
                  </a:lnTo>
                  <a:lnTo>
                    <a:pt x="19" y="300"/>
                  </a:lnTo>
                  <a:lnTo>
                    <a:pt x="8" y="287"/>
                  </a:lnTo>
                  <a:lnTo>
                    <a:pt x="2" y="272"/>
                  </a:lnTo>
                  <a:lnTo>
                    <a:pt x="0" y="254"/>
                  </a:lnTo>
                  <a:lnTo>
                    <a:pt x="0" y="64"/>
                  </a:lnTo>
                  <a:lnTo>
                    <a:pt x="2" y="47"/>
                  </a:lnTo>
                  <a:lnTo>
                    <a:pt x="8" y="32"/>
                  </a:lnTo>
                  <a:lnTo>
                    <a:pt x="19" y="19"/>
                  </a:lnTo>
                  <a:lnTo>
                    <a:pt x="31" y="9"/>
                  </a:lnTo>
                  <a:lnTo>
                    <a:pt x="47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Freeform 161"/>
            <p:cNvSpPr>
              <a:spLocks/>
            </p:cNvSpPr>
            <p:nvPr/>
          </p:nvSpPr>
          <p:spPr bwMode="auto">
            <a:xfrm>
              <a:off x="917575" y="2487613"/>
              <a:ext cx="71438" cy="93663"/>
            </a:xfrm>
            <a:custGeom>
              <a:avLst/>
              <a:gdLst>
                <a:gd name="T0" fmla="*/ 64 w 225"/>
                <a:gd name="T1" fmla="*/ 0 h 293"/>
                <a:gd name="T2" fmla="*/ 81 w 225"/>
                <a:gd name="T3" fmla="*/ 2 h 293"/>
                <a:gd name="T4" fmla="*/ 96 w 225"/>
                <a:gd name="T5" fmla="*/ 8 h 293"/>
                <a:gd name="T6" fmla="*/ 110 w 225"/>
                <a:gd name="T7" fmla="*/ 19 h 293"/>
                <a:gd name="T8" fmla="*/ 120 w 225"/>
                <a:gd name="T9" fmla="*/ 32 h 293"/>
                <a:gd name="T10" fmla="*/ 216 w 225"/>
                <a:gd name="T11" fmla="*/ 198 h 293"/>
                <a:gd name="T12" fmla="*/ 223 w 225"/>
                <a:gd name="T13" fmla="*/ 213 h 293"/>
                <a:gd name="T14" fmla="*/ 225 w 225"/>
                <a:gd name="T15" fmla="*/ 230 h 293"/>
                <a:gd name="T16" fmla="*/ 223 w 225"/>
                <a:gd name="T17" fmla="*/ 246 h 293"/>
                <a:gd name="T18" fmla="*/ 216 w 225"/>
                <a:gd name="T19" fmla="*/ 261 h 293"/>
                <a:gd name="T20" fmla="*/ 207 w 225"/>
                <a:gd name="T21" fmla="*/ 275 h 293"/>
                <a:gd name="T22" fmla="*/ 193 w 225"/>
                <a:gd name="T23" fmla="*/ 285 h 293"/>
                <a:gd name="T24" fmla="*/ 178 w 225"/>
                <a:gd name="T25" fmla="*/ 291 h 293"/>
                <a:gd name="T26" fmla="*/ 161 w 225"/>
                <a:gd name="T27" fmla="*/ 293 h 293"/>
                <a:gd name="T28" fmla="*/ 144 w 225"/>
                <a:gd name="T29" fmla="*/ 291 h 293"/>
                <a:gd name="T30" fmla="*/ 129 w 225"/>
                <a:gd name="T31" fmla="*/ 285 h 293"/>
                <a:gd name="T32" fmla="*/ 116 w 225"/>
                <a:gd name="T33" fmla="*/ 275 h 293"/>
                <a:gd name="T34" fmla="*/ 105 w 225"/>
                <a:gd name="T35" fmla="*/ 261 h 293"/>
                <a:gd name="T36" fmla="*/ 9 w 225"/>
                <a:gd name="T37" fmla="*/ 96 h 293"/>
                <a:gd name="T38" fmla="*/ 3 w 225"/>
                <a:gd name="T39" fmla="*/ 80 h 293"/>
                <a:gd name="T40" fmla="*/ 0 w 225"/>
                <a:gd name="T41" fmla="*/ 63 h 293"/>
                <a:gd name="T42" fmla="*/ 3 w 225"/>
                <a:gd name="T43" fmla="*/ 48 h 293"/>
                <a:gd name="T44" fmla="*/ 9 w 225"/>
                <a:gd name="T45" fmla="*/ 32 h 293"/>
                <a:gd name="T46" fmla="*/ 19 w 225"/>
                <a:gd name="T47" fmla="*/ 20 h 293"/>
                <a:gd name="T48" fmla="*/ 32 w 225"/>
                <a:gd name="T49" fmla="*/ 9 h 293"/>
                <a:gd name="T50" fmla="*/ 49 w 225"/>
                <a:gd name="T51" fmla="*/ 2 h 293"/>
                <a:gd name="T52" fmla="*/ 64 w 225"/>
                <a:gd name="T53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25" h="293">
                  <a:moveTo>
                    <a:pt x="64" y="0"/>
                  </a:moveTo>
                  <a:lnTo>
                    <a:pt x="81" y="2"/>
                  </a:lnTo>
                  <a:lnTo>
                    <a:pt x="96" y="8"/>
                  </a:lnTo>
                  <a:lnTo>
                    <a:pt x="110" y="19"/>
                  </a:lnTo>
                  <a:lnTo>
                    <a:pt x="120" y="32"/>
                  </a:lnTo>
                  <a:lnTo>
                    <a:pt x="216" y="198"/>
                  </a:lnTo>
                  <a:lnTo>
                    <a:pt x="223" y="213"/>
                  </a:lnTo>
                  <a:lnTo>
                    <a:pt x="225" y="230"/>
                  </a:lnTo>
                  <a:lnTo>
                    <a:pt x="223" y="246"/>
                  </a:lnTo>
                  <a:lnTo>
                    <a:pt x="216" y="261"/>
                  </a:lnTo>
                  <a:lnTo>
                    <a:pt x="207" y="275"/>
                  </a:lnTo>
                  <a:lnTo>
                    <a:pt x="193" y="285"/>
                  </a:lnTo>
                  <a:lnTo>
                    <a:pt x="178" y="291"/>
                  </a:lnTo>
                  <a:lnTo>
                    <a:pt x="161" y="293"/>
                  </a:lnTo>
                  <a:lnTo>
                    <a:pt x="144" y="291"/>
                  </a:lnTo>
                  <a:lnTo>
                    <a:pt x="129" y="285"/>
                  </a:lnTo>
                  <a:lnTo>
                    <a:pt x="116" y="275"/>
                  </a:lnTo>
                  <a:lnTo>
                    <a:pt x="105" y="261"/>
                  </a:lnTo>
                  <a:lnTo>
                    <a:pt x="9" y="96"/>
                  </a:lnTo>
                  <a:lnTo>
                    <a:pt x="3" y="80"/>
                  </a:lnTo>
                  <a:lnTo>
                    <a:pt x="0" y="63"/>
                  </a:lnTo>
                  <a:lnTo>
                    <a:pt x="3" y="48"/>
                  </a:lnTo>
                  <a:lnTo>
                    <a:pt x="9" y="32"/>
                  </a:lnTo>
                  <a:lnTo>
                    <a:pt x="19" y="20"/>
                  </a:lnTo>
                  <a:lnTo>
                    <a:pt x="32" y="9"/>
                  </a:lnTo>
                  <a:lnTo>
                    <a:pt x="49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Freeform 162"/>
            <p:cNvSpPr>
              <a:spLocks/>
            </p:cNvSpPr>
            <p:nvPr/>
          </p:nvSpPr>
          <p:spPr bwMode="auto">
            <a:xfrm>
              <a:off x="750888" y="2655888"/>
              <a:ext cx="93663" cy="69850"/>
            </a:xfrm>
            <a:custGeom>
              <a:avLst/>
              <a:gdLst>
                <a:gd name="T0" fmla="*/ 64 w 295"/>
                <a:gd name="T1" fmla="*/ 0 h 222"/>
                <a:gd name="T2" fmla="*/ 80 w 295"/>
                <a:gd name="T3" fmla="*/ 2 h 222"/>
                <a:gd name="T4" fmla="*/ 96 w 295"/>
                <a:gd name="T5" fmla="*/ 8 h 222"/>
                <a:gd name="T6" fmla="*/ 263 w 295"/>
                <a:gd name="T7" fmla="*/ 103 h 222"/>
                <a:gd name="T8" fmla="*/ 277 w 295"/>
                <a:gd name="T9" fmla="*/ 114 h 222"/>
                <a:gd name="T10" fmla="*/ 286 w 295"/>
                <a:gd name="T11" fmla="*/ 127 h 222"/>
                <a:gd name="T12" fmla="*/ 293 w 295"/>
                <a:gd name="T13" fmla="*/ 142 h 222"/>
                <a:gd name="T14" fmla="*/ 295 w 295"/>
                <a:gd name="T15" fmla="*/ 158 h 222"/>
                <a:gd name="T16" fmla="*/ 293 w 295"/>
                <a:gd name="T17" fmla="*/ 174 h 222"/>
                <a:gd name="T18" fmla="*/ 286 w 295"/>
                <a:gd name="T19" fmla="*/ 190 h 222"/>
                <a:gd name="T20" fmla="*/ 276 w 295"/>
                <a:gd name="T21" fmla="*/ 204 h 222"/>
                <a:gd name="T22" fmla="*/ 262 w 295"/>
                <a:gd name="T23" fmla="*/ 214 h 222"/>
                <a:gd name="T24" fmla="*/ 246 w 295"/>
                <a:gd name="T25" fmla="*/ 220 h 222"/>
                <a:gd name="T26" fmla="*/ 231 w 295"/>
                <a:gd name="T27" fmla="*/ 222 h 222"/>
                <a:gd name="T28" fmla="*/ 214 w 295"/>
                <a:gd name="T29" fmla="*/ 220 h 222"/>
                <a:gd name="T30" fmla="*/ 198 w 295"/>
                <a:gd name="T31" fmla="*/ 213 h 222"/>
                <a:gd name="T32" fmla="*/ 31 w 295"/>
                <a:gd name="T33" fmla="*/ 118 h 222"/>
                <a:gd name="T34" fmla="*/ 18 w 295"/>
                <a:gd name="T35" fmla="*/ 108 h 222"/>
                <a:gd name="T36" fmla="*/ 8 w 295"/>
                <a:gd name="T37" fmla="*/ 94 h 222"/>
                <a:gd name="T38" fmla="*/ 2 w 295"/>
                <a:gd name="T39" fmla="*/ 80 h 222"/>
                <a:gd name="T40" fmla="*/ 0 w 295"/>
                <a:gd name="T41" fmla="*/ 63 h 222"/>
                <a:gd name="T42" fmla="*/ 2 w 295"/>
                <a:gd name="T43" fmla="*/ 46 h 222"/>
                <a:gd name="T44" fmla="*/ 8 w 295"/>
                <a:gd name="T45" fmla="*/ 31 h 222"/>
                <a:gd name="T46" fmla="*/ 19 w 295"/>
                <a:gd name="T47" fmla="*/ 17 h 222"/>
                <a:gd name="T48" fmla="*/ 32 w 295"/>
                <a:gd name="T49" fmla="*/ 8 h 222"/>
                <a:gd name="T50" fmla="*/ 47 w 295"/>
                <a:gd name="T51" fmla="*/ 2 h 222"/>
                <a:gd name="T52" fmla="*/ 64 w 295"/>
                <a:gd name="T53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95" h="222">
                  <a:moveTo>
                    <a:pt x="64" y="0"/>
                  </a:moveTo>
                  <a:lnTo>
                    <a:pt x="80" y="2"/>
                  </a:lnTo>
                  <a:lnTo>
                    <a:pt x="96" y="8"/>
                  </a:lnTo>
                  <a:lnTo>
                    <a:pt x="263" y="103"/>
                  </a:lnTo>
                  <a:lnTo>
                    <a:pt x="277" y="114"/>
                  </a:lnTo>
                  <a:lnTo>
                    <a:pt x="286" y="127"/>
                  </a:lnTo>
                  <a:lnTo>
                    <a:pt x="293" y="142"/>
                  </a:lnTo>
                  <a:lnTo>
                    <a:pt x="295" y="158"/>
                  </a:lnTo>
                  <a:lnTo>
                    <a:pt x="293" y="174"/>
                  </a:lnTo>
                  <a:lnTo>
                    <a:pt x="286" y="190"/>
                  </a:lnTo>
                  <a:lnTo>
                    <a:pt x="276" y="204"/>
                  </a:lnTo>
                  <a:lnTo>
                    <a:pt x="262" y="214"/>
                  </a:lnTo>
                  <a:lnTo>
                    <a:pt x="246" y="220"/>
                  </a:lnTo>
                  <a:lnTo>
                    <a:pt x="231" y="222"/>
                  </a:lnTo>
                  <a:lnTo>
                    <a:pt x="214" y="220"/>
                  </a:lnTo>
                  <a:lnTo>
                    <a:pt x="198" y="213"/>
                  </a:lnTo>
                  <a:lnTo>
                    <a:pt x="31" y="118"/>
                  </a:lnTo>
                  <a:lnTo>
                    <a:pt x="18" y="108"/>
                  </a:lnTo>
                  <a:lnTo>
                    <a:pt x="8" y="94"/>
                  </a:lnTo>
                  <a:lnTo>
                    <a:pt x="2" y="80"/>
                  </a:lnTo>
                  <a:lnTo>
                    <a:pt x="0" y="63"/>
                  </a:lnTo>
                  <a:lnTo>
                    <a:pt x="2" y="46"/>
                  </a:lnTo>
                  <a:lnTo>
                    <a:pt x="8" y="31"/>
                  </a:lnTo>
                  <a:lnTo>
                    <a:pt x="19" y="17"/>
                  </a:lnTo>
                  <a:lnTo>
                    <a:pt x="32" y="8"/>
                  </a:lnTo>
                  <a:lnTo>
                    <a:pt x="47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Freeform 163"/>
            <p:cNvSpPr>
              <a:spLocks/>
            </p:cNvSpPr>
            <p:nvPr/>
          </p:nvSpPr>
          <p:spPr bwMode="auto">
            <a:xfrm>
              <a:off x="688975" y="2882900"/>
              <a:ext cx="101600" cy="39688"/>
            </a:xfrm>
            <a:custGeom>
              <a:avLst/>
              <a:gdLst>
                <a:gd name="T0" fmla="*/ 64 w 321"/>
                <a:gd name="T1" fmla="*/ 0 h 128"/>
                <a:gd name="T2" fmla="*/ 257 w 321"/>
                <a:gd name="T3" fmla="*/ 0 h 128"/>
                <a:gd name="T4" fmla="*/ 274 w 321"/>
                <a:gd name="T5" fmla="*/ 3 h 128"/>
                <a:gd name="T6" fmla="*/ 289 w 321"/>
                <a:gd name="T7" fmla="*/ 9 h 128"/>
                <a:gd name="T8" fmla="*/ 302 w 321"/>
                <a:gd name="T9" fmla="*/ 18 h 128"/>
                <a:gd name="T10" fmla="*/ 312 w 321"/>
                <a:gd name="T11" fmla="*/ 32 h 128"/>
                <a:gd name="T12" fmla="*/ 319 w 321"/>
                <a:gd name="T13" fmla="*/ 47 h 128"/>
                <a:gd name="T14" fmla="*/ 321 w 321"/>
                <a:gd name="T15" fmla="*/ 64 h 128"/>
                <a:gd name="T16" fmla="*/ 319 w 321"/>
                <a:gd name="T17" fmla="*/ 81 h 128"/>
                <a:gd name="T18" fmla="*/ 312 w 321"/>
                <a:gd name="T19" fmla="*/ 95 h 128"/>
                <a:gd name="T20" fmla="*/ 302 w 321"/>
                <a:gd name="T21" fmla="*/ 109 h 128"/>
                <a:gd name="T22" fmla="*/ 289 w 321"/>
                <a:gd name="T23" fmla="*/ 118 h 128"/>
                <a:gd name="T24" fmla="*/ 274 w 321"/>
                <a:gd name="T25" fmla="*/ 126 h 128"/>
                <a:gd name="T26" fmla="*/ 257 w 321"/>
                <a:gd name="T27" fmla="*/ 128 h 128"/>
                <a:gd name="T28" fmla="*/ 64 w 321"/>
                <a:gd name="T29" fmla="*/ 128 h 128"/>
                <a:gd name="T30" fmla="*/ 47 w 321"/>
                <a:gd name="T31" fmla="*/ 126 h 128"/>
                <a:gd name="T32" fmla="*/ 32 w 321"/>
                <a:gd name="T33" fmla="*/ 118 h 128"/>
                <a:gd name="T34" fmla="*/ 19 w 321"/>
                <a:gd name="T35" fmla="*/ 109 h 128"/>
                <a:gd name="T36" fmla="*/ 9 w 321"/>
                <a:gd name="T37" fmla="*/ 95 h 128"/>
                <a:gd name="T38" fmla="*/ 2 w 321"/>
                <a:gd name="T39" fmla="*/ 81 h 128"/>
                <a:gd name="T40" fmla="*/ 0 w 321"/>
                <a:gd name="T41" fmla="*/ 64 h 128"/>
                <a:gd name="T42" fmla="*/ 2 w 321"/>
                <a:gd name="T43" fmla="*/ 47 h 128"/>
                <a:gd name="T44" fmla="*/ 9 w 321"/>
                <a:gd name="T45" fmla="*/ 32 h 128"/>
                <a:gd name="T46" fmla="*/ 19 w 321"/>
                <a:gd name="T47" fmla="*/ 18 h 128"/>
                <a:gd name="T48" fmla="*/ 32 w 321"/>
                <a:gd name="T49" fmla="*/ 9 h 128"/>
                <a:gd name="T50" fmla="*/ 47 w 321"/>
                <a:gd name="T51" fmla="*/ 3 h 128"/>
                <a:gd name="T52" fmla="*/ 64 w 321"/>
                <a:gd name="T5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1" h="128">
                  <a:moveTo>
                    <a:pt x="64" y="0"/>
                  </a:moveTo>
                  <a:lnTo>
                    <a:pt x="257" y="0"/>
                  </a:lnTo>
                  <a:lnTo>
                    <a:pt x="274" y="3"/>
                  </a:lnTo>
                  <a:lnTo>
                    <a:pt x="289" y="9"/>
                  </a:lnTo>
                  <a:lnTo>
                    <a:pt x="302" y="18"/>
                  </a:lnTo>
                  <a:lnTo>
                    <a:pt x="312" y="32"/>
                  </a:lnTo>
                  <a:lnTo>
                    <a:pt x="319" y="47"/>
                  </a:lnTo>
                  <a:lnTo>
                    <a:pt x="321" y="64"/>
                  </a:lnTo>
                  <a:lnTo>
                    <a:pt x="319" y="81"/>
                  </a:lnTo>
                  <a:lnTo>
                    <a:pt x="312" y="95"/>
                  </a:lnTo>
                  <a:lnTo>
                    <a:pt x="302" y="109"/>
                  </a:lnTo>
                  <a:lnTo>
                    <a:pt x="289" y="118"/>
                  </a:lnTo>
                  <a:lnTo>
                    <a:pt x="274" y="126"/>
                  </a:lnTo>
                  <a:lnTo>
                    <a:pt x="257" y="128"/>
                  </a:lnTo>
                  <a:lnTo>
                    <a:pt x="64" y="128"/>
                  </a:lnTo>
                  <a:lnTo>
                    <a:pt x="47" y="126"/>
                  </a:lnTo>
                  <a:lnTo>
                    <a:pt x="32" y="118"/>
                  </a:lnTo>
                  <a:lnTo>
                    <a:pt x="19" y="109"/>
                  </a:lnTo>
                  <a:lnTo>
                    <a:pt x="9" y="95"/>
                  </a:lnTo>
                  <a:lnTo>
                    <a:pt x="2" y="81"/>
                  </a:lnTo>
                  <a:lnTo>
                    <a:pt x="0" y="64"/>
                  </a:lnTo>
                  <a:lnTo>
                    <a:pt x="2" y="47"/>
                  </a:lnTo>
                  <a:lnTo>
                    <a:pt x="9" y="32"/>
                  </a:lnTo>
                  <a:lnTo>
                    <a:pt x="19" y="18"/>
                  </a:lnTo>
                  <a:lnTo>
                    <a:pt x="32" y="9"/>
                  </a:lnTo>
                  <a:lnTo>
                    <a:pt x="47" y="3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reeform 164"/>
            <p:cNvSpPr>
              <a:spLocks/>
            </p:cNvSpPr>
            <p:nvPr/>
          </p:nvSpPr>
          <p:spPr bwMode="auto">
            <a:xfrm>
              <a:off x="750888" y="3079750"/>
              <a:ext cx="93663" cy="71438"/>
            </a:xfrm>
            <a:custGeom>
              <a:avLst/>
              <a:gdLst>
                <a:gd name="T0" fmla="*/ 231 w 295"/>
                <a:gd name="T1" fmla="*/ 0 h 224"/>
                <a:gd name="T2" fmla="*/ 247 w 295"/>
                <a:gd name="T3" fmla="*/ 3 h 224"/>
                <a:gd name="T4" fmla="*/ 262 w 295"/>
                <a:gd name="T5" fmla="*/ 8 h 224"/>
                <a:gd name="T6" fmla="*/ 276 w 295"/>
                <a:gd name="T7" fmla="*/ 19 h 224"/>
                <a:gd name="T8" fmla="*/ 286 w 295"/>
                <a:gd name="T9" fmla="*/ 32 h 224"/>
                <a:gd name="T10" fmla="*/ 293 w 295"/>
                <a:gd name="T11" fmla="*/ 48 h 224"/>
                <a:gd name="T12" fmla="*/ 295 w 295"/>
                <a:gd name="T13" fmla="*/ 65 h 224"/>
                <a:gd name="T14" fmla="*/ 293 w 295"/>
                <a:gd name="T15" fmla="*/ 80 h 224"/>
                <a:gd name="T16" fmla="*/ 286 w 295"/>
                <a:gd name="T17" fmla="*/ 96 h 224"/>
                <a:gd name="T18" fmla="*/ 276 w 295"/>
                <a:gd name="T19" fmla="*/ 109 h 224"/>
                <a:gd name="T20" fmla="*/ 263 w 295"/>
                <a:gd name="T21" fmla="*/ 120 h 224"/>
                <a:gd name="T22" fmla="*/ 96 w 295"/>
                <a:gd name="T23" fmla="*/ 215 h 224"/>
                <a:gd name="T24" fmla="*/ 81 w 295"/>
                <a:gd name="T25" fmla="*/ 221 h 224"/>
                <a:gd name="T26" fmla="*/ 64 w 295"/>
                <a:gd name="T27" fmla="*/ 224 h 224"/>
                <a:gd name="T28" fmla="*/ 47 w 295"/>
                <a:gd name="T29" fmla="*/ 221 h 224"/>
                <a:gd name="T30" fmla="*/ 32 w 295"/>
                <a:gd name="T31" fmla="*/ 216 h 224"/>
                <a:gd name="T32" fmla="*/ 19 w 295"/>
                <a:gd name="T33" fmla="*/ 205 h 224"/>
                <a:gd name="T34" fmla="*/ 8 w 295"/>
                <a:gd name="T35" fmla="*/ 192 h 224"/>
                <a:gd name="T36" fmla="*/ 2 w 295"/>
                <a:gd name="T37" fmla="*/ 176 h 224"/>
                <a:gd name="T38" fmla="*/ 0 w 295"/>
                <a:gd name="T39" fmla="*/ 159 h 224"/>
                <a:gd name="T40" fmla="*/ 2 w 295"/>
                <a:gd name="T41" fmla="*/ 144 h 224"/>
                <a:gd name="T42" fmla="*/ 8 w 295"/>
                <a:gd name="T43" fmla="*/ 128 h 224"/>
                <a:gd name="T44" fmla="*/ 18 w 295"/>
                <a:gd name="T45" fmla="*/ 116 h 224"/>
                <a:gd name="T46" fmla="*/ 31 w 295"/>
                <a:gd name="T47" fmla="*/ 105 h 224"/>
                <a:gd name="T48" fmla="*/ 198 w 295"/>
                <a:gd name="T49" fmla="*/ 10 h 224"/>
                <a:gd name="T50" fmla="*/ 215 w 295"/>
                <a:gd name="T51" fmla="*/ 2 h 224"/>
                <a:gd name="T52" fmla="*/ 231 w 295"/>
                <a:gd name="T53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95" h="224">
                  <a:moveTo>
                    <a:pt x="231" y="0"/>
                  </a:moveTo>
                  <a:lnTo>
                    <a:pt x="247" y="3"/>
                  </a:lnTo>
                  <a:lnTo>
                    <a:pt x="262" y="8"/>
                  </a:lnTo>
                  <a:lnTo>
                    <a:pt x="276" y="19"/>
                  </a:lnTo>
                  <a:lnTo>
                    <a:pt x="286" y="32"/>
                  </a:lnTo>
                  <a:lnTo>
                    <a:pt x="293" y="48"/>
                  </a:lnTo>
                  <a:lnTo>
                    <a:pt x="295" y="65"/>
                  </a:lnTo>
                  <a:lnTo>
                    <a:pt x="293" y="80"/>
                  </a:lnTo>
                  <a:lnTo>
                    <a:pt x="286" y="96"/>
                  </a:lnTo>
                  <a:lnTo>
                    <a:pt x="276" y="109"/>
                  </a:lnTo>
                  <a:lnTo>
                    <a:pt x="263" y="120"/>
                  </a:lnTo>
                  <a:lnTo>
                    <a:pt x="96" y="215"/>
                  </a:lnTo>
                  <a:lnTo>
                    <a:pt x="81" y="221"/>
                  </a:lnTo>
                  <a:lnTo>
                    <a:pt x="64" y="224"/>
                  </a:lnTo>
                  <a:lnTo>
                    <a:pt x="47" y="221"/>
                  </a:lnTo>
                  <a:lnTo>
                    <a:pt x="32" y="216"/>
                  </a:lnTo>
                  <a:lnTo>
                    <a:pt x="19" y="205"/>
                  </a:lnTo>
                  <a:lnTo>
                    <a:pt x="8" y="192"/>
                  </a:lnTo>
                  <a:lnTo>
                    <a:pt x="2" y="176"/>
                  </a:lnTo>
                  <a:lnTo>
                    <a:pt x="0" y="159"/>
                  </a:lnTo>
                  <a:lnTo>
                    <a:pt x="2" y="144"/>
                  </a:lnTo>
                  <a:lnTo>
                    <a:pt x="8" y="128"/>
                  </a:lnTo>
                  <a:lnTo>
                    <a:pt x="18" y="116"/>
                  </a:lnTo>
                  <a:lnTo>
                    <a:pt x="31" y="105"/>
                  </a:lnTo>
                  <a:lnTo>
                    <a:pt x="198" y="10"/>
                  </a:lnTo>
                  <a:lnTo>
                    <a:pt x="215" y="2"/>
                  </a:lnTo>
                  <a:lnTo>
                    <a:pt x="2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Freeform 165"/>
            <p:cNvSpPr>
              <a:spLocks/>
            </p:cNvSpPr>
            <p:nvPr/>
          </p:nvSpPr>
          <p:spPr bwMode="auto">
            <a:xfrm>
              <a:off x="1492250" y="3079750"/>
              <a:ext cx="93663" cy="71438"/>
            </a:xfrm>
            <a:custGeom>
              <a:avLst/>
              <a:gdLst>
                <a:gd name="T0" fmla="*/ 64 w 295"/>
                <a:gd name="T1" fmla="*/ 0 h 224"/>
                <a:gd name="T2" fmla="*/ 81 w 295"/>
                <a:gd name="T3" fmla="*/ 2 h 224"/>
                <a:gd name="T4" fmla="*/ 97 w 295"/>
                <a:gd name="T5" fmla="*/ 10 h 224"/>
                <a:gd name="T6" fmla="*/ 263 w 295"/>
                <a:gd name="T7" fmla="*/ 105 h 224"/>
                <a:gd name="T8" fmla="*/ 277 w 295"/>
                <a:gd name="T9" fmla="*/ 116 h 224"/>
                <a:gd name="T10" fmla="*/ 287 w 295"/>
                <a:gd name="T11" fmla="*/ 128 h 224"/>
                <a:gd name="T12" fmla="*/ 293 w 295"/>
                <a:gd name="T13" fmla="*/ 144 h 224"/>
                <a:gd name="T14" fmla="*/ 295 w 295"/>
                <a:gd name="T15" fmla="*/ 159 h 224"/>
                <a:gd name="T16" fmla="*/ 293 w 295"/>
                <a:gd name="T17" fmla="*/ 176 h 224"/>
                <a:gd name="T18" fmla="*/ 287 w 295"/>
                <a:gd name="T19" fmla="*/ 192 h 224"/>
                <a:gd name="T20" fmla="*/ 276 w 295"/>
                <a:gd name="T21" fmla="*/ 205 h 224"/>
                <a:gd name="T22" fmla="*/ 262 w 295"/>
                <a:gd name="T23" fmla="*/ 216 h 224"/>
                <a:gd name="T24" fmla="*/ 248 w 295"/>
                <a:gd name="T25" fmla="*/ 221 h 224"/>
                <a:gd name="T26" fmla="*/ 231 w 295"/>
                <a:gd name="T27" fmla="*/ 224 h 224"/>
                <a:gd name="T28" fmla="*/ 214 w 295"/>
                <a:gd name="T29" fmla="*/ 221 h 224"/>
                <a:gd name="T30" fmla="*/ 198 w 295"/>
                <a:gd name="T31" fmla="*/ 215 h 224"/>
                <a:gd name="T32" fmla="*/ 32 w 295"/>
                <a:gd name="T33" fmla="*/ 120 h 224"/>
                <a:gd name="T34" fmla="*/ 19 w 295"/>
                <a:gd name="T35" fmla="*/ 109 h 224"/>
                <a:gd name="T36" fmla="*/ 9 w 295"/>
                <a:gd name="T37" fmla="*/ 96 h 224"/>
                <a:gd name="T38" fmla="*/ 2 w 295"/>
                <a:gd name="T39" fmla="*/ 80 h 224"/>
                <a:gd name="T40" fmla="*/ 0 w 295"/>
                <a:gd name="T41" fmla="*/ 65 h 224"/>
                <a:gd name="T42" fmla="*/ 2 w 295"/>
                <a:gd name="T43" fmla="*/ 48 h 224"/>
                <a:gd name="T44" fmla="*/ 9 w 295"/>
                <a:gd name="T45" fmla="*/ 32 h 224"/>
                <a:gd name="T46" fmla="*/ 19 w 295"/>
                <a:gd name="T47" fmla="*/ 19 h 224"/>
                <a:gd name="T48" fmla="*/ 33 w 295"/>
                <a:gd name="T49" fmla="*/ 8 h 224"/>
                <a:gd name="T50" fmla="*/ 47 w 295"/>
                <a:gd name="T51" fmla="*/ 3 h 224"/>
                <a:gd name="T52" fmla="*/ 64 w 295"/>
                <a:gd name="T53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95" h="224">
                  <a:moveTo>
                    <a:pt x="64" y="0"/>
                  </a:moveTo>
                  <a:lnTo>
                    <a:pt x="81" y="2"/>
                  </a:lnTo>
                  <a:lnTo>
                    <a:pt x="97" y="10"/>
                  </a:lnTo>
                  <a:lnTo>
                    <a:pt x="263" y="105"/>
                  </a:lnTo>
                  <a:lnTo>
                    <a:pt x="277" y="116"/>
                  </a:lnTo>
                  <a:lnTo>
                    <a:pt x="287" y="128"/>
                  </a:lnTo>
                  <a:lnTo>
                    <a:pt x="293" y="144"/>
                  </a:lnTo>
                  <a:lnTo>
                    <a:pt x="295" y="159"/>
                  </a:lnTo>
                  <a:lnTo>
                    <a:pt x="293" y="176"/>
                  </a:lnTo>
                  <a:lnTo>
                    <a:pt x="287" y="192"/>
                  </a:lnTo>
                  <a:lnTo>
                    <a:pt x="276" y="205"/>
                  </a:lnTo>
                  <a:lnTo>
                    <a:pt x="262" y="216"/>
                  </a:lnTo>
                  <a:lnTo>
                    <a:pt x="248" y="221"/>
                  </a:lnTo>
                  <a:lnTo>
                    <a:pt x="231" y="224"/>
                  </a:lnTo>
                  <a:lnTo>
                    <a:pt x="214" y="221"/>
                  </a:lnTo>
                  <a:lnTo>
                    <a:pt x="198" y="215"/>
                  </a:lnTo>
                  <a:lnTo>
                    <a:pt x="32" y="120"/>
                  </a:lnTo>
                  <a:lnTo>
                    <a:pt x="19" y="109"/>
                  </a:lnTo>
                  <a:lnTo>
                    <a:pt x="9" y="96"/>
                  </a:lnTo>
                  <a:lnTo>
                    <a:pt x="2" y="80"/>
                  </a:lnTo>
                  <a:lnTo>
                    <a:pt x="0" y="65"/>
                  </a:lnTo>
                  <a:lnTo>
                    <a:pt x="2" y="48"/>
                  </a:lnTo>
                  <a:lnTo>
                    <a:pt x="9" y="32"/>
                  </a:lnTo>
                  <a:lnTo>
                    <a:pt x="19" y="19"/>
                  </a:lnTo>
                  <a:lnTo>
                    <a:pt x="33" y="8"/>
                  </a:lnTo>
                  <a:lnTo>
                    <a:pt x="47" y="3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Freeform 166"/>
            <p:cNvSpPr>
              <a:spLocks/>
            </p:cNvSpPr>
            <p:nvPr/>
          </p:nvSpPr>
          <p:spPr bwMode="auto">
            <a:xfrm>
              <a:off x="1544638" y="2882900"/>
              <a:ext cx="101600" cy="39688"/>
            </a:xfrm>
            <a:custGeom>
              <a:avLst/>
              <a:gdLst>
                <a:gd name="T0" fmla="*/ 64 w 321"/>
                <a:gd name="T1" fmla="*/ 0 h 128"/>
                <a:gd name="T2" fmla="*/ 257 w 321"/>
                <a:gd name="T3" fmla="*/ 0 h 128"/>
                <a:gd name="T4" fmla="*/ 274 w 321"/>
                <a:gd name="T5" fmla="*/ 3 h 128"/>
                <a:gd name="T6" fmla="*/ 289 w 321"/>
                <a:gd name="T7" fmla="*/ 9 h 128"/>
                <a:gd name="T8" fmla="*/ 302 w 321"/>
                <a:gd name="T9" fmla="*/ 18 h 128"/>
                <a:gd name="T10" fmla="*/ 311 w 321"/>
                <a:gd name="T11" fmla="*/ 32 h 128"/>
                <a:gd name="T12" fmla="*/ 319 w 321"/>
                <a:gd name="T13" fmla="*/ 47 h 128"/>
                <a:gd name="T14" fmla="*/ 321 w 321"/>
                <a:gd name="T15" fmla="*/ 64 h 128"/>
                <a:gd name="T16" fmla="*/ 319 w 321"/>
                <a:gd name="T17" fmla="*/ 81 h 128"/>
                <a:gd name="T18" fmla="*/ 311 w 321"/>
                <a:gd name="T19" fmla="*/ 95 h 128"/>
                <a:gd name="T20" fmla="*/ 302 w 321"/>
                <a:gd name="T21" fmla="*/ 109 h 128"/>
                <a:gd name="T22" fmla="*/ 289 w 321"/>
                <a:gd name="T23" fmla="*/ 118 h 128"/>
                <a:gd name="T24" fmla="*/ 274 w 321"/>
                <a:gd name="T25" fmla="*/ 126 h 128"/>
                <a:gd name="T26" fmla="*/ 257 w 321"/>
                <a:gd name="T27" fmla="*/ 128 h 128"/>
                <a:gd name="T28" fmla="*/ 64 w 321"/>
                <a:gd name="T29" fmla="*/ 128 h 128"/>
                <a:gd name="T30" fmla="*/ 47 w 321"/>
                <a:gd name="T31" fmla="*/ 126 h 128"/>
                <a:gd name="T32" fmla="*/ 31 w 321"/>
                <a:gd name="T33" fmla="*/ 118 h 128"/>
                <a:gd name="T34" fmla="*/ 19 w 321"/>
                <a:gd name="T35" fmla="*/ 109 h 128"/>
                <a:gd name="T36" fmla="*/ 8 w 321"/>
                <a:gd name="T37" fmla="*/ 95 h 128"/>
                <a:gd name="T38" fmla="*/ 2 w 321"/>
                <a:gd name="T39" fmla="*/ 81 h 128"/>
                <a:gd name="T40" fmla="*/ 0 w 321"/>
                <a:gd name="T41" fmla="*/ 64 h 128"/>
                <a:gd name="T42" fmla="*/ 2 w 321"/>
                <a:gd name="T43" fmla="*/ 47 h 128"/>
                <a:gd name="T44" fmla="*/ 8 w 321"/>
                <a:gd name="T45" fmla="*/ 32 h 128"/>
                <a:gd name="T46" fmla="*/ 19 w 321"/>
                <a:gd name="T47" fmla="*/ 18 h 128"/>
                <a:gd name="T48" fmla="*/ 31 w 321"/>
                <a:gd name="T49" fmla="*/ 9 h 128"/>
                <a:gd name="T50" fmla="*/ 47 w 321"/>
                <a:gd name="T51" fmla="*/ 3 h 128"/>
                <a:gd name="T52" fmla="*/ 64 w 321"/>
                <a:gd name="T5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1" h="128">
                  <a:moveTo>
                    <a:pt x="64" y="0"/>
                  </a:moveTo>
                  <a:lnTo>
                    <a:pt x="257" y="0"/>
                  </a:lnTo>
                  <a:lnTo>
                    <a:pt x="274" y="3"/>
                  </a:lnTo>
                  <a:lnTo>
                    <a:pt x="289" y="9"/>
                  </a:lnTo>
                  <a:lnTo>
                    <a:pt x="302" y="18"/>
                  </a:lnTo>
                  <a:lnTo>
                    <a:pt x="311" y="32"/>
                  </a:lnTo>
                  <a:lnTo>
                    <a:pt x="319" y="47"/>
                  </a:lnTo>
                  <a:lnTo>
                    <a:pt x="321" y="64"/>
                  </a:lnTo>
                  <a:lnTo>
                    <a:pt x="319" y="81"/>
                  </a:lnTo>
                  <a:lnTo>
                    <a:pt x="311" y="95"/>
                  </a:lnTo>
                  <a:lnTo>
                    <a:pt x="302" y="109"/>
                  </a:lnTo>
                  <a:lnTo>
                    <a:pt x="289" y="118"/>
                  </a:lnTo>
                  <a:lnTo>
                    <a:pt x="274" y="126"/>
                  </a:lnTo>
                  <a:lnTo>
                    <a:pt x="257" y="128"/>
                  </a:lnTo>
                  <a:lnTo>
                    <a:pt x="64" y="128"/>
                  </a:lnTo>
                  <a:lnTo>
                    <a:pt x="47" y="126"/>
                  </a:lnTo>
                  <a:lnTo>
                    <a:pt x="31" y="118"/>
                  </a:lnTo>
                  <a:lnTo>
                    <a:pt x="19" y="109"/>
                  </a:lnTo>
                  <a:lnTo>
                    <a:pt x="8" y="95"/>
                  </a:lnTo>
                  <a:lnTo>
                    <a:pt x="2" y="81"/>
                  </a:lnTo>
                  <a:lnTo>
                    <a:pt x="0" y="64"/>
                  </a:lnTo>
                  <a:lnTo>
                    <a:pt x="2" y="47"/>
                  </a:lnTo>
                  <a:lnTo>
                    <a:pt x="8" y="32"/>
                  </a:lnTo>
                  <a:lnTo>
                    <a:pt x="19" y="18"/>
                  </a:lnTo>
                  <a:lnTo>
                    <a:pt x="31" y="9"/>
                  </a:lnTo>
                  <a:lnTo>
                    <a:pt x="47" y="3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167"/>
            <p:cNvSpPr>
              <a:spLocks/>
            </p:cNvSpPr>
            <p:nvPr/>
          </p:nvSpPr>
          <p:spPr bwMode="auto">
            <a:xfrm>
              <a:off x="1492250" y="2655888"/>
              <a:ext cx="93663" cy="69850"/>
            </a:xfrm>
            <a:custGeom>
              <a:avLst/>
              <a:gdLst>
                <a:gd name="T0" fmla="*/ 231 w 295"/>
                <a:gd name="T1" fmla="*/ 0 h 222"/>
                <a:gd name="T2" fmla="*/ 248 w 295"/>
                <a:gd name="T3" fmla="*/ 2 h 222"/>
                <a:gd name="T4" fmla="*/ 262 w 295"/>
                <a:gd name="T5" fmla="*/ 8 h 222"/>
                <a:gd name="T6" fmla="*/ 276 w 295"/>
                <a:gd name="T7" fmla="*/ 17 h 222"/>
                <a:gd name="T8" fmla="*/ 287 w 295"/>
                <a:gd name="T9" fmla="*/ 31 h 222"/>
                <a:gd name="T10" fmla="*/ 293 w 295"/>
                <a:gd name="T11" fmla="*/ 46 h 222"/>
                <a:gd name="T12" fmla="*/ 295 w 295"/>
                <a:gd name="T13" fmla="*/ 63 h 222"/>
                <a:gd name="T14" fmla="*/ 293 w 295"/>
                <a:gd name="T15" fmla="*/ 80 h 222"/>
                <a:gd name="T16" fmla="*/ 287 w 295"/>
                <a:gd name="T17" fmla="*/ 94 h 222"/>
                <a:gd name="T18" fmla="*/ 277 w 295"/>
                <a:gd name="T19" fmla="*/ 108 h 222"/>
                <a:gd name="T20" fmla="*/ 263 w 295"/>
                <a:gd name="T21" fmla="*/ 118 h 222"/>
                <a:gd name="T22" fmla="*/ 97 w 295"/>
                <a:gd name="T23" fmla="*/ 213 h 222"/>
                <a:gd name="T24" fmla="*/ 81 w 295"/>
                <a:gd name="T25" fmla="*/ 220 h 222"/>
                <a:gd name="T26" fmla="*/ 64 w 295"/>
                <a:gd name="T27" fmla="*/ 222 h 222"/>
                <a:gd name="T28" fmla="*/ 48 w 295"/>
                <a:gd name="T29" fmla="*/ 220 h 222"/>
                <a:gd name="T30" fmla="*/ 33 w 295"/>
                <a:gd name="T31" fmla="*/ 214 h 222"/>
                <a:gd name="T32" fmla="*/ 19 w 295"/>
                <a:gd name="T33" fmla="*/ 204 h 222"/>
                <a:gd name="T34" fmla="*/ 9 w 295"/>
                <a:gd name="T35" fmla="*/ 190 h 222"/>
                <a:gd name="T36" fmla="*/ 2 w 295"/>
                <a:gd name="T37" fmla="*/ 174 h 222"/>
                <a:gd name="T38" fmla="*/ 0 w 295"/>
                <a:gd name="T39" fmla="*/ 158 h 222"/>
                <a:gd name="T40" fmla="*/ 2 w 295"/>
                <a:gd name="T41" fmla="*/ 142 h 222"/>
                <a:gd name="T42" fmla="*/ 9 w 295"/>
                <a:gd name="T43" fmla="*/ 127 h 222"/>
                <a:gd name="T44" fmla="*/ 19 w 295"/>
                <a:gd name="T45" fmla="*/ 114 h 222"/>
                <a:gd name="T46" fmla="*/ 32 w 295"/>
                <a:gd name="T47" fmla="*/ 103 h 222"/>
                <a:gd name="T48" fmla="*/ 198 w 295"/>
                <a:gd name="T49" fmla="*/ 8 h 222"/>
                <a:gd name="T50" fmla="*/ 215 w 295"/>
                <a:gd name="T51" fmla="*/ 2 h 222"/>
                <a:gd name="T52" fmla="*/ 231 w 295"/>
                <a:gd name="T53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95" h="222">
                  <a:moveTo>
                    <a:pt x="231" y="0"/>
                  </a:moveTo>
                  <a:lnTo>
                    <a:pt x="248" y="2"/>
                  </a:lnTo>
                  <a:lnTo>
                    <a:pt x="262" y="8"/>
                  </a:lnTo>
                  <a:lnTo>
                    <a:pt x="276" y="17"/>
                  </a:lnTo>
                  <a:lnTo>
                    <a:pt x="287" y="31"/>
                  </a:lnTo>
                  <a:lnTo>
                    <a:pt x="293" y="46"/>
                  </a:lnTo>
                  <a:lnTo>
                    <a:pt x="295" y="63"/>
                  </a:lnTo>
                  <a:lnTo>
                    <a:pt x="293" y="80"/>
                  </a:lnTo>
                  <a:lnTo>
                    <a:pt x="287" y="94"/>
                  </a:lnTo>
                  <a:lnTo>
                    <a:pt x="277" y="108"/>
                  </a:lnTo>
                  <a:lnTo>
                    <a:pt x="263" y="118"/>
                  </a:lnTo>
                  <a:lnTo>
                    <a:pt x="97" y="213"/>
                  </a:lnTo>
                  <a:lnTo>
                    <a:pt x="81" y="220"/>
                  </a:lnTo>
                  <a:lnTo>
                    <a:pt x="64" y="222"/>
                  </a:lnTo>
                  <a:lnTo>
                    <a:pt x="48" y="220"/>
                  </a:lnTo>
                  <a:lnTo>
                    <a:pt x="33" y="214"/>
                  </a:lnTo>
                  <a:lnTo>
                    <a:pt x="19" y="204"/>
                  </a:lnTo>
                  <a:lnTo>
                    <a:pt x="9" y="190"/>
                  </a:lnTo>
                  <a:lnTo>
                    <a:pt x="2" y="174"/>
                  </a:lnTo>
                  <a:lnTo>
                    <a:pt x="0" y="158"/>
                  </a:lnTo>
                  <a:lnTo>
                    <a:pt x="2" y="142"/>
                  </a:lnTo>
                  <a:lnTo>
                    <a:pt x="9" y="127"/>
                  </a:lnTo>
                  <a:lnTo>
                    <a:pt x="19" y="114"/>
                  </a:lnTo>
                  <a:lnTo>
                    <a:pt x="32" y="103"/>
                  </a:lnTo>
                  <a:lnTo>
                    <a:pt x="198" y="8"/>
                  </a:lnTo>
                  <a:lnTo>
                    <a:pt x="215" y="2"/>
                  </a:lnTo>
                  <a:lnTo>
                    <a:pt x="2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Freeform 168"/>
            <p:cNvSpPr>
              <a:spLocks/>
            </p:cNvSpPr>
            <p:nvPr/>
          </p:nvSpPr>
          <p:spPr bwMode="auto">
            <a:xfrm>
              <a:off x="1346200" y="2487613"/>
              <a:ext cx="71438" cy="93663"/>
            </a:xfrm>
            <a:custGeom>
              <a:avLst/>
              <a:gdLst>
                <a:gd name="T0" fmla="*/ 159 w 224"/>
                <a:gd name="T1" fmla="*/ 0 h 292"/>
                <a:gd name="T2" fmla="*/ 176 w 224"/>
                <a:gd name="T3" fmla="*/ 2 h 292"/>
                <a:gd name="T4" fmla="*/ 192 w 224"/>
                <a:gd name="T5" fmla="*/ 9 h 292"/>
                <a:gd name="T6" fmla="*/ 206 w 224"/>
                <a:gd name="T7" fmla="*/ 20 h 292"/>
                <a:gd name="T8" fmla="*/ 216 w 224"/>
                <a:gd name="T9" fmla="*/ 32 h 292"/>
                <a:gd name="T10" fmla="*/ 222 w 224"/>
                <a:gd name="T11" fmla="*/ 48 h 292"/>
                <a:gd name="T12" fmla="*/ 224 w 224"/>
                <a:gd name="T13" fmla="*/ 63 h 292"/>
                <a:gd name="T14" fmla="*/ 222 w 224"/>
                <a:gd name="T15" fmla="*/ 80 h 292"/>
                <a:gd name="T16" fmla="*/ 216 w 224"/>
                <a:gd name="T17" fmla="*/ 96 h 292"/>
                <a:gd name="T18" fmla="*/ 120 w 224"/>
                <a:gd name="T19" fmla="*/ 261 h 292"/>
                <a:gd name="T20" fmla="*/ 109 w 224"/>
                <a:gd name="T21" fmla="*/ 275 h 292"/>
                <a:gd name="T22" fmla="*/ 95 w 224"/>
                <a:gd name="T23" fmla="*/ 285 h 292"/>
                <a:gd name="T24" fmla="*/ 81 w 224"/>
                <a:gd name="T25" fmla="*/ 290 h 292"/>
                <a:gd name="T26" fmla="*/ 64 w 224"/>
                <a:gd name="T27" fmla="*/ 292 h 292"/>
                <a:gd name="T28" fmla="*/ 48 w 224"/>
                <a:gd name="T29" fmla="*/ 290 h 292"/>
                <a:gd name="T30" fmla="*/ 33 w 224"/>
                <a:gd name="T31" fmla="*/ 284 h 292"/>
                <a:gd name="T32" fmla="*/ 18 w 224"/>
                <a:gd name="T33" fmla="*/ 274 h 292"/>
                <a:gd name="T34" fmla="*/ 8 w 224"/>
                <a:gd name="T35" fmla="*/ 261 h 292"/>
                <a:gd name="T36" fmla="*/ 2 w 224"/>
                <a:gd name="T37" fmla="*/ 246 h 292"/>
                <a:gd name="T38" fmla="*/ 0 w 224"/>
                <a:gd name="T39" fmla="*/ 230 h 292"/>
                <a:gd name="T40" fmla="*/ 2 w 224"/>
                <a:gd name="T41" fmla="*/ 213 h 292"/>
                <a:gd name="T42" fmla="*/ 8 w 224"/>
                <a:gd name="T43" fmla="*/ 198 h 292"/>
                <a:gd name="T44" fmla="*/ 105 w 224"/>
                <a:gd name="T45" fmla="*/ 32 h 292"/>
                <a:gd name="T46" fmla="*/ 115 w 224"/>
                <a:gd name="T47" fmla="*/ 19 h 292"/>
                <a:gd name="T48" fmla="*/ 129 w 224"/>
                <a:gd name="T49" fmla="*/ 8 h 292"/>
                <a:gd name="T50" fmla="*/ 144 w 224"/>
                <a:gd name="T51" fmla="*/ 2 h 292"/>
                <a:gd name="T52" fmla="*/ 159 w 224"/>
                <a:gd name="T53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24" h="292">
                  <a:moveTo>
                    <a:pt x="159" y="0"/>
                  </a:moveTo>
                  <a:lnTo>
                    <a:pt x="176" y="2"/>
                  </a:lnTo>
                  <a:lnTo>
                    <a:pt x="192" y="9"/>
                  </a:lnTo>
                  <a:lnTo>
                    <a:pt x="206" y="20"/>
                  </a:lnTo>
                  <a:lnTo>
                    <a:pt x="216" y="32"/>
                  </a:lnTo>
                  <a:lnTo>
                    <a:pt x="222" y="48"/>
                  </a:lnTo>
                  <a:lnTo>
                    <a:pt x="224" y="63"/>
                  </a:lnTo>
                  <a:lnTo>
                    <a:pt x="222" y="80"/>
                  </a:lnTo>
                  <a:lnTo>
                    <a:pt x="216" y="96"/>
                  </a:lnTo>
                  <a:lnTo>
                    <a:pt x="120" y="261"/>
                  </a:lnTo>
                  <a:lnTo>
                    <a:pt x="109" y="275"/>
                  </a:lnTo>
                  <a:lnTo>
                    <a:pt x="95" y="285"/>
                  </a:lnTo>
                  <a:lnTo>
                    <a:pt x="81" y="290"/>
                  </a:lnTo>
                  <a:lnTo>
                    <a:pt x="64" y="292"/>
                  </a:lnTo>
                  <a:lnTo>
                    <a:pt x="48" y="290"/>
                  </a:lnTo>
                  <a:lnTo>
                    <a:pt x="33" y="284"/>
                  </a:lnTo>
                  <a:lnTo>
                    <a:pt x="18" y="274"/>
                  </a:lnTo>
                  <a:lnTo>
                    <a:pt x="8" y="261"/>
                  </a:lnTo>
                  <a:lnTo>
                    <a:pt x="2" y="246"/>
                  </a:lnTo>
                  <a:lnTo>
                    <a:pt x="0" y="230"/>
                  </a:lnTo>
                  <a:lnTo>
                    <a:pt x="2" y="213"/>
                  </a:lnTo>
                  <a:lnTo>
                    <a:pt x="8" y="198"/>
                  </a:lnTo>
                  <a:lnTo>
                    <a:pt x="105" y="32"/>
                  </a:lnTo>
                  <a:lnTo>
                    <a:pt x="115" y="19"/>
                  </a:lnTo>
                  <a:lnTo>
                    <a:pt x="129" y="8"/>
                  </a:lnTo>
                  <a:lnTo>
                    <a:pt x="144" y="2"/>
                  </a:lnTo>
                  <a:lnTo>
                    <a:pt x="1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Freeform 169"/>
            <p:cNvSpPr>
              <a:spLocks/>
            </p:cNvSpPr>
            <p:nvPr/>
          </p:nvSpPr>
          <p:spPr bwMode="auto">
            <a:xfrm>
              <a:off x="1119188" y="2732088"/>
              <a:ext cx="96838" cy="315913"/>
            </a:xfrm>
            <a:custGeom>
              <a:avLst/>
              <a:gdLst>
                <a:gd name="T0" fmla="*/ 154 w 308"/>
                <a:gd name="T1" fmla="*/ 0 h 992"/>
                <a:gd name="T2" fmla="*/ 185 w 308"/>
                <a:gd name="T3" fmla="*/ 2 h 992"/>
                <a:gd name="T4" fmla="*/ 213 w 308"/>
                <a:gd name="T5" fmla="*/ 7 h 992"/>
                <a:gd name="T6" fmla="*/ 238 w 308"/>
                <a:gd name="T7" fmla="*/ 17 h 992"/>
                <a:gd name="T8" fmla="*/ 259 w 308"/>
                <a:gd name="T9" fmla="*/ 30 h 992"/>
                <a:gd name="T10" fmla="*/ 277 w 308"/>
                <a:gd name="T11" fmla="*/ 47 h 992"/>
                <a:gd name="T12" fmla="*/ 290 w 308"/>
                <a:gd name="T13" fmla="*/ 67 h 992"/>
                <a:gd name="T14" fmla="*/ 301 w 308"/>
                <a:gd name="T15" fmla="*/ 91 h 992"/>
                <a:gd name="T16" fmla="*/ 306 w 308"/>
                <a:gd name="T17" fmla="*/ 119 h 992"/>
                <a:gd name="T18" fmla="*/ 308 w 308"/>
                <a:gd name="T19" fmla="*/ 150 h 992"/>
                <a:gd name="T20" fmla="*/ 308 w 308"/>
                <a:gd name="T21" fmla="*/ 375 h 992"/>
                <a:gd name="T22" fmla="*/ 307 w 308"/>
                <a:gd name="T23" fmla="*/ 405 h 992"/>
                <a:gd name="T24" fmla="*/ 304 w 308"/>
                <a:gd name="T25" fmla="*/ 435 h 992"/>
                <a:gd name="T26" fmla="*/ 301 w 308"/>
                <a:gd name="T27" fmla="*/ 467 h 992"/>
                <a:gd name="T28" fmla="*/ 240 w 308"/>
                <a:gd name="T29" fmla="*/ 920 h 992"/>
                <a:gd name="T30" fmla="*/ 236 w 308"/>
                <a:gd name="T31" fmla="*/ 942 h 992"/>
                <a:gd name="T32" fmla="*/ 228 w 308"/>
                <a:gd name="T33" fmla="*/ 960 h 992"/>
                <a:gd name="T34" fmla="*/ 219 w 308"/>
                <a:gd name="T35" fmla="*/ 972 h 992"/>
                <a:gd name="T36" fmla="*/ 206 w 308"/>
                <a:gd name="T37" fmla="*/ 982 h 992"/>
                <a:gd name="T38" fmla="*/ 192 w 308"/>
                <a:gd name="T39" fmla="*/ 988 h 992"/>
                <a:gd name="T40" fmla="*/ 174 w 308"/>
                <a:gd name="T41" fmla="*/ 991 h 992"/>
                <a:gd name="T42" fmla="*/ 154 w 308"/>
                <a:gd name="T43" fmla="*/ 992 h 992"/>
                <a:gd name="T44" fmla="*/ 134 w 308"/>
                <a:gd name="T45" fmla="*/ 991 h 992"/>
                <a:gd name="T46" fmla="*/ 116 w 308"/>
                <a:gd name="T47" fmla="*/ 988 h 992"/>
                <a:gd name="T48" fmla="*/ 102 w 308"/>
                <a:gd name="T49" fmla="*/ 982 h 992"/>
                <a:gd name="T50" fmla="*/ 89 w 308"/>
                <a:gd name="T51" fmla="*/ 972 h 992"/>
                <a:gd name="T52" fmla="*/ 79 w 308"/>
                <a:gd name="T53" fmla="*/ 960 h 992"/>
                <a:gd name="T54" fmla="*/ 72 w 308"/>
                <a:gd name="T55" fmla="*/ 942 h 992"/>
                <a:gd name="T56" fmla="*/ 68 w 308"/>
                <a:gd name="T57" fmla="*/ 920 h 992"/>
                <a:gd name="T58" fmla="*/ 7 w 308"/>
                <a:gd name="T59" fmla="*/ 467 h 992"/>
                <a:gd name="T60" fmla="*/ 4 w 308"/>
                <a:gd name="T61" fmla="*/ 435 h 992"/>
                <a:gd name="T62" fmla="*/ 1 w 308"/>
                <a:gd name="T63" fmla="*/ 405 h 992"/>
                <a:gd name="T64" fmla="*/ 0 w 308"/>
                <a:gd name="T65" fmla="*/ 375 h 992"/>
                <a:gd name="T66" fmla="*/ 0 w 308"/>
                <a:gd name="T67" fmla="*/ 150 h 992"/>
                <a:gd name="T68" fmla="*/ 2 w 308"/>
                <a:gd name="T69" fmla="*/ 119 h 992"/>
                <a:gd name="T70" fmla="*/ 7 w 308"/>
                <a:gd name="T71" fmla="*/ 91 h 992"/>
                <a:gd name="T72" fmla="*/ 18 w 308"/>
                <a:gd name="T73" fmla="*/ 67 h 992"/>
                <a:gd name="T74" fmla="*/ 31 w 308"/>
                <a:gd name="T75" fmla="*/ 47 h 992"/>
                <a:gd name="T76" fmla="*/ 49 w 308"/>
                <a:gd name="T77" fmla="*/ 30 h 992"/>
                <a:gd name="T78" fmla="*/ 70 w 308"/>
                <a:gd name="T79" fmla="*/ 17 h 992"/>
                <a:gd name="T80" fmla="*/ 95 w 308"/>
                <a:gd name="T81" fmla="*/ 7 h 992"/>
                <a:gd name="T82" fmla="*/ 122 w 308"/>
                <a:gd name="T83" fmla="*/ 2 h 992"/>
                <a:gd name="T84" fmla="*/ 154 w 308"/>
                <a:gd name="T85" fmla="*/ 0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08" h="992">
                  <a:moveTo>
                    <a:pt x="154" y="0"/>
                  </a:moveTo>
                  <a:lnTo>
                    <a:pt x="185" y="2"/>
                  </a:lnTo>
                  <a:lnTo>
                    <a:pt x="213" y="7"/>
                  </a:lnTo>
                  <a:lnTo>
                    <a:pt x="238" y="17"/>
                  </a:lnTo>
                  <a:lnTo>
                    <a:pt x="259" y="30"/>
                  </a:lnTo>
                  <a:lnTo>
                    <a:pt x="277" y="47"/>
                  </a:lnTo>
                  <a:lnTo>
                    <a:pt x="290" y="67"/>
                  </a:lnTo>
                  <a:lnTo>
                    <a:pt x="301" y="91"/>
                  </a:lnTo>
                  <a:lnTo>
                    <a:pt x="306" y="119"/>
                  </a:lnTo>
                  <a:lnTo>
                    <a:pt x="308" y="150"/>
                  </a:lnTo>
                  <a:lnTo>
                    <a:pt x="308" y="375"/>
                  </a:lnTo>
                  <a:lnTo>
                    <a:pt x="307" y="405"/>
                  </a:lnTo>
                  <a:lnTo>
                    <a:pt x="304" y="435"/>
                  </a:lnTo>
                  <a:lnTo>
                    <a:pt x="301" y="467"/>
                  </a:lnTo>
                  <a:lnTo>
                    <a:pt x="240" y="920"/>
                  </a:lnTo>
                  <a:lnTo>
                    <a:pt x="236" y="942"/>
                  </a:lnTo>
                  <a:lnTo>
                    <a:pt x="228" y="960"/>
                  </a:lnTo>
                  <a:lnTo>
                    <a:pt x="219" y="972"/>
                  </a:lnTo>
                  <a:lnTo>
                    <a:pt x="206" y="982"/>
                  </a:lnTo>
                  <a:lnTo>
                    <a:pt x="192" y="988"/>
                  </a:lnTo>
                  <a:lnTo>
                    <a:pt x="174" y="991"/>
                  </a:lnTo>
                  <a:lnTo>
                    <a:pt x="154" y="992"/>
                  </a:lnTo>
                  <a:lnTo>
                    <a:pt x="134" y="991"/>
                  </a:lnTo>
                  <a:lnTo>
                    <a:pt x="116" y="988"/>
                  </a:lnTo>
                  <a:lnTo>
                    <a:pt x="102" y="982"/>
                  </a:lnTo>
                  <a:lnTo>
                    <a:pt x="89" y="972"/>
                  </a:lnTo>
                  <a:lnTo>
                    <a:pt x="79" y="960"/>
                  </a:lnTo>
                  <a:lnTo>
                    <a:pt x="72" y="942"/>
                  </a:lnTo>
                  <a:lnTo>
                    <a:pt x="68" y="920"/>
                  </a:lnTo>
                  <a:lnTo>
                    <a:pt x="7" y="467"/>
                  </a:lnTo>
                  <a:lnTo>
                    <a:pt x="4" y="435"/>
                  </a:lnTo>
                  <a:lnTo>
                    <a:pt x="1" y="405"/>
                  </a:lnTo>
                  <a:lnTo>
                    <a:pt x="0" y="375"/>
                  </a:lnTo>
                  <a:lnTo>
                    <a:pt x="0" y="150"/>
                  </a:lnTo>
                  <a:lnTo>
                    <a:pt x="2" y="119"/>
                  </a:lnTo>
                  <a:lnTo>
                    <a:pt x="7" y="91"/>
                  </a:lnTo>
                  <a:lnTo>
                    <a:pt x="18" y="67"/>
                  </a:lnTo>
                  <a:lnTo>
                    <a:pt x="31" y="47"/>
                  </a:lnTo>
                  <a:lnTo>
                    <a:pt x="49" y="30"/>
                  </a:lnTo>
                  <a:lnTo>
                    <a:pt x="70" y="17"/>
                  </a:lnTo>
                  <a:lnTo>
                    <a:pt x="95" y="7"/>
                  </a:lnTo>
                  <a:lnTo>
                    <a:pt x="122" y="2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Freeform 170"/>
            <p:cNvSpPr>
              <a:spLocks/>
            </p:cNvSpPr>
            <p:nvPr/>
          </p:nvSpPr>
          <p:spPr bwMode="auto">
            <a:xfrm>
              <a:off x="1116013" y="3087688"/>
              <a:ext cx="103188" cy="101600"/>
            </a:xfrm>
            <a:custGeom>
              <a:avLst/>
              <a:gdLst>
                <a:gd name="T0" fmla="*/ 161 w 321"/>
                <a:gd name="T1" fmla="*/ 0 h 319"/>
                <a:gd name="T2" fmla="*/ 193 w 321"/>
                <a:gd name="T3" fmla="*/ 4 h 319"/>
                <a:gd name="T4" fmla="*/ 223 w 321"/>
                <a:gd name="T5" fmla="*/ 14 h 319"/>
                <a:gd name="T6" fmla="*/ 250 w 321"/>
                <a:gd name="T7" fmla="*/ 28 h 319"/>
                <a:gd name="T8" fmla="*/ 274 w 321"/>
                <a:gd name="T9" fmla="*/ 47 h 319"/>
                <a:gd name="T10" fmla="*/ 294 w 321"/>
                <a:gd name="T11" fmla="*/ 71 h 319"/>
                <a:gd name="T12" fmla="*/ 309 w 321"/>
                <a:gd name="T13" fmla="*/ 98 h 319"/>
                <a:gd name="T14" fmla="*/ 318 w 321"/>
                <a:gd name="T15" fmla="*/ 128 h 319"/>
                <a:gd name="T16" fmla="*/ 321 w 321"/>
                <a:gd name="T17" fmla="*/ 159 h 319"/>
                <a:gd name="T18" fmla="*/ 318 w 321"/>
                <a:gd name="T19" fmla="*/ 192 h 319"/>
                <a:gd name="T20" fmla="*/ 309 w 321"/>
                <a:gd name="T21" fmla="*/ 222 h 319"/>
                <a:gd name="T22" fmla="*/ 294 w 321"/>
                <a:gd name="T23" fmla="*/ 249 h 319"/>
                <a:gd name="T24" fmla="*/ 274 w 321"/>
                <a:gd name="T25" fmla="*/ 272 h 319"/>
                <a:gd name="T26" fmla="*/ 250 w 321"/>
                <a:gd name="T27" fmla="*/ 292 h 319"/>
                <a:gd name="T28" fmla="*/ 223 w 321"/>
                <a:gd name="T29" fmla="*/ 306 h 319"/>
                <a:gd name="T30" fmla="*/ 193 w 321"/>
                <a:gd name="T31" fmla="*/ 316 h 319"/>
                <a:gd name="T32" fmla="*/ 161 w 321"/>
                <a:gd name="T33" fmla="*/ 319 h 319"/>
                <a:gd name="T34" fmla="*/ 128 w 321"/>
                <a:gd name="T35" fmla="*/ 316 h 319"/>
                <a:gd name="T36" fmla="*/ 99 w 321"/>
                <a:gd name="T37" fmla="*/ 306 h 319"/>
                <a:gd name="T38" fmla="*/ 72 w 321"/>
                <a:gd name="T39" fmla="*/ 292 h 319"/>
                <a:gd name="T40" fmla="*/ 48 w 321"/>
                <a:gd name="T41" fmla="*/ 272 h 319"/>
                <a:gd name="T42" fmla="*/ 28 w 321"/>
                <a:gd name="T43" fmla="*/ 249 h 319"/>
                <a:gd name="T44" fmla="*/ 13 w 321"/>
                <a:gd name="T45" fmla="*/ 222 h 319"/>
                <a:gd name="T46" fmla="*/ 4 w 321"/>
                <a:gd name="T47" fmla="*/ 192 h 319"/>
                <a:gd name="T48" fmla="*/ 0 w 321"/>
                <a:gd name="T49" fmla="*/ 159 h 319"/>
                <a:gd name="T50" fmla="*/ 4 w 321"/>
                <a:gd name="T51" fmla="*/ 128 h 319"/>
                <a:gd name="T52" fmla="*/ 13 w 321"/>
                <a:gd name="T53" fmla="*/ 98 h 319"/>
                <a:gd name="T54" fmla="*/ 28 w 321"/>
                <a:gd name="T55" fmla="*/ 71 h 319"/>
                <a:gd name="T56" fmla="*/ 48 w 321"/>
                <a:gd name="T57" fmla="*/ 47 h 319"/>
                <a:gd name="T58" fmla="*/ 72 w 321"/>
                <a:gd name="T59" fmla="*/ 28 h 319"/>
                <a:gd name="T60" fmla="*/ 99 w 321"/>
                <a:gd name="T61" fmla="*/ 14 h 319"/>
                <a:gd name="T62" fmla="*/ 128 w 321"/>
                <a:gd name="T63" fmla="*/ 4 h 319"/>
                <a:gd name="T64" fmla="*/ 161 w 321"/>
                <a:gd name="T65" fmla="*/ 0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21" h="319">
                  <a:moveTo>
                    <a:pt x="161" y="0"/>
                  </a:moveTo>
                  <a:lnTo>
                    <a:pt x="193" y="4"/>
                  </a:lnTo>
                  <a:lnTo>
                    <a:pt x="223" y="14"/>
                  </a:lnTo>
                  <a:lnTo>
                    <a:pt x="250" y="28"/>
                  </a:lnTo>
                  <a:lnTo>
                    <a:pt x="274" y="47"/>
                  </a:lnTo>
                  <a:lnTo>
                    <a:pt x="294" y="71"/>
                  </a:lnTo>
                  <a:lnTo>
                    <a:pt x="309" y="98"/>
                  </a:lnTo>
                  <a:lnTo>
                    <a:pt x="318" y="128"/>
                  </a:lnTo>
                  <a:lnTo>
                    <a:pt x="321" y="159"/>
                  </a:lnTo>
                  <a:lnTo>
                    <a:pt x="318" y="192"/>
                  </a:lnTo>
                  <a:lnTo>
                    <a:pt x="309" y="222"/>
                  </a:lnTo>
                  <a:lnTo>
                    <a:pt x="294" y="249"/>
                  </a:lnTo>
                  <a:lnTo>
                    <a:pt x="274" y="272"/>
                  </a:lnTo>
                  <a:lnTo>
                    <a:pt x="250" y="292"/>
                  </a:lnTo>
                  <a:lnTo>
                    <a:pt x="223" y="306"/>
                  </a:lnTo>
                  <a:lnTo>
                    <a:pt x="193" y="316"/>
                  </a:lnTo>
                  <a:lnTo>
                    <a:pt x="161" y="319"/>
                  </a:lnTo>
                  <a:lnTo>
                    <a:pt x="128" y="316"/>
                  </a:lnTo>
                  <a:lnTo>
                    <a:pt x="99" y="306"/>
                  </a:lnTo>
                  <a:lnTo>
                    <a:pt x="72" y="292"/>
                  </a:lnTo>
                  <a:lnTo>
                    <a:pt x="48" y="272"/>
                  </a:lnTo>
                  <a:lnTo>
                    <a:pt x="28" y="249"/>
                  </a:lnTo>
                  <a:lnTo>
                    <a:pt x="13" y="222"/>
                  </a:lnTo>
                  <a:lnTo>
                    <a:pt x="4" y="192"/>
                  </a:lnTo>
                  <a:lnTo>
                    <a:pt x="0" y="159"/>
                  </a:lnTo>
                  <a:lnTo>
                    <a:pt x="4" y="128"/>
                  </a:lnTo>
                  <a:lnTo>
                    <a:pt x="13" y="98"/>
                  </a:lnTo>
                  <a:lnTo>
                    <a:pt x="28" y="71"/>
                  </a:lnTo>
                  <a:lnTo>
                    <a:pt x="48" y="47"/>
                  </a:lnTo>
                  <a:lnTo>
                    <a:pt x="72" y="28"/>
                  </a:lnTo>
                  <a:lnTo>
                    <a:pt x="99" y="14"/>
                  </a:lnTo>
                  <a:lnTo>
                    <a:pt x="128" y="4"/>
                  </a:lnTo>
                  <a:lnTo>
                    <a:pt x="16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8" name="TextBox 88"/>
          <p:cNvSpPr txBox="1"/>
          <p:nvPr/>
        </p:nvSpPr>
        <p:spPr>
          <a:xfrm>
            <a:off x="2387841" y="3055390"/>
            <a:ext cx="22081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Metodología</a:t>
            </a:r>
          </a:p>
        </p:txBody>
      </p:sp>
      <p:sp>
        <p:nvSpPr>
          <p:cNvPr id="50" name="49 Rectángulo"/>
          <p:cNvSpPr/>
          <p:nvPr/>
        </p:nvSpPr>
        <p:spPr>
          <a:xfrm>
            <a:off x="685990" y="701876"/>
            <a:ext cx="59158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s-EC" sz="4000" b="1" kern="0" dirty="0">
                <a:solidFill>
                  <a:srgbClr val="F07F09"/>
                </a:solidFill>
                <a:effectLst/>
                <a:ea typeface="+mj-ea"/>
                <a:cs typeface="+mj-cs"/>
              </a:rPr>
              <a:t>Diseño Metodológico </a:t>
            </a:r>
            <a:endParaRPr lang="es-EC" kern="0" dirty="0">
              <a:solidFill>
                <a:sysClr val="windowText" lastClr="000000"/>
              </a:solidFill>
              <a:effectLst/>
            </a:endParaRPr>
          </a:p>
        </p:txBody>
      </p:sp>
      <p:sp>
        <p:nvSpPr>
          <p:cNvPr id="49" name="TextBox 87"/>
          <p:cNvSpPr txBox="1"/>
          <p:nvPr/>
        </p:nvSpPr>
        <p:spPr>
          <a:xfrm>
            <a:off x="2313886" y="3511171"/>
            <a:ext cx="22148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EC" sz="1600" kern="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Enfoque Mixto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EC" sz="1600" kern="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Datos cualitativos y cuantitativos</a:t>
            </a:r>
            <a:endParaRPr lang="es-EC" sz="16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603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  <p:bldP spid="11" grpId="0"/>
      <p:bldP spid="12" grpId="0"/>
      <p:bldP spid="13" grpId="0" animBg="1"/>
      <p:bldP spid="14" grpId="0" animBg="1"/>
      <p:bldP spid="18" grpId="0" animBg="1"/>
      <p:bldP spid="26" grpId="0"/>
      <p:bldP spid="27" grpId="0"/>
      <p:bldP spid="28" grpId="0" animBg="1"/>
      <p:bldP spid="29" grpId="0" animBg="1"/>
      <p:bldP spid="33" grpId="0" animBg="1"/>
      <p:bldP spid="48" grpId="0"/>
      <p:bldP spid="50" grpId="0"/>
      <p:bldP spid="4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Gráfico"/>
          <p:cNvGraphicFramePr/>
          <p:nvPr>
            <p:extLst/>
          </p:nvPr>
        </p:nvGraphicFramePr>
        <p:xfrm>
          <a:off x="-597879" y="2209011"/>
          <a:ext cx="6541478" cy="43316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2 Rectángulo"/>
          <p:cNvSpPr/>
          <p:nvPr/>
        </p:nvSpPr>
        <p:spPr>
          <a:xfrm>
            <a:off x="812522" y="639351"/>
            <a:ext cx="591589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07F09"/>
                </a:solidFill>
                <a:effectLst/>
                <a:uLnTx/>
                <a:uFillTx/>
                <a:ea typeface="+mj-ea"/>
                <a:cs typeface="+mj-cs"/>
              </a:rPr>
              <a:t>Aforos</a:t>
            </a:r>
            <a:r>
              <a:rPr kumimoji="0" lang="es-EC" sz="4800" b="1" i="0" u="none" strike="noStrike" kern="0" cap="none" spc="0" normalizeH="0" noProof="0" dirty="0" smtClean="0">
                <a:ln>
                  <a:noFill/>
                </a:ln>
                <a:solidFill>
                  <a:srgbClr val="F07F09"/>
                </a:solidFill>
                <a:effectLst/>
                <a:uLnTx/>
                <a:uFillTx/>
                <a:ea typeface="+mj-ea"/>
                <a:cs typeface="+mj-cs"/>
              </a:rPr>
              <a:t> Ecuador – </a:t>
            </a:r>
            <a:r>
              <a:rPr kumimoji="0" lang="es-EC" sz="4800" b="1" i="0" u="none" strike="noStrike" kern="0" cap="none" spc="0" normalizeH="0" noProof="0" dirty="0" err="1" smtClean="0">
                <a:ln>
                  <a:noFill/>
                </a:ln>
                <a:solidFill>
                  <a:srgbClr val="F07F09"/>
                </a:solidFill>
                <a:effectLst/>
                <a:uLnTx/>
                <a:uFillTx/>
                <a:ea typeface="+mj-ea"/>
                <a:cs typeface="+mj-cs"/>
              </a:rPr>
              <a:t>Ersindustries</a:t>
            </a:r>
            <a:r>
              <a:rPr kumimoji="0" lang="es-EC" sz="4800" b="1" i="0" u="none" strike="noStrike" kern="0" cap="none" spc="0" normalizeH="0" noProof="0" dirty="0" smtClean="0">
                <a:ln>
                  <a:noFill/>
                </a:ln>
                <a:solidFill>
                  <a:srgbClr val="F07F09"/>
                </a:solidFill>
                <a:effectLst/>
                <a:uLnTx/>
                <a:uFillTx/>
                <a:ea typeface="+mj-ea"/>
                <a:cs typeface="+mj-cs"/>
              </a:rPr>
              <a:t> S.A</a:t>
            </a:r>
            <a:endParaRPr kumimoji="0" lang="es-EC" sz="2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4" name="Group 52"/>
          <p:cNvGrpSpPr/>
          <p:nvPr/>
        </p:nvGrpSpPr>
        <p:grpSpPr>
          <a:xfrm>
            <a:off x="5585994" y="756507"/>
            <a:ext cx="6322191" cy="5586490"/>
            <a:chOff x="2336362" y="1014413"/>
            <a:chExt cx="6322191" cy="5586490"/>
          </a:xfrm>
        </p:grpSpPr>
        <p:sp>
          <p:nvSpPr>
            <p:cNvPr id="6" name="TextBox 5"/>
            <p:cNvSpPr txBox="1"/>
            <p:nvPr/>
          </p:nvSpPr>
          <p:spPr>
            <a:xfrm>
              <a:off x="5808662" y="1976992"/>
              <a:ext cx="28498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Garamond (Cuerpo)"/>
                  <a:cs typeface="Arial" panose="020B0604020202020204" pitchFamily="34" charset="0"/>
                </a:rPr>
                <a:t>Evasión de Impuestos</a:t>
              </a:r>
              <a:endParaRPr lang="es-EC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Garamond (Cuerpo)"/>
                <a:cs typeface="Arial" panose="020B0604020202020204" pitchFamily="34" charset="0"/>
              </a:endParaRPr>
            </a:p>
          </p:txBody>
        </p:sp>
        <p:grpSp>
          <p:nvGrpSpPr>
            <p:cNvPr id="7" name="Group 17"/>
            <p:cNvGrpSpPr/>
            <p:nvPr/>
          </p:nvGrpSpPr>
          <p:grpSpPr>
            <a:xfrm>
              <a:off x="2336362" y="1014413"/>
              <a:ext cx="3377054" cy="5586490"/>
              <a:chOff x="2340172" y="1014413"/>
              <a:chExt cx="2971604" cy="4915777"/>
            </a:xfrm>
          </p:grpSpPr>
          <p:grpSp>
            <p:nvGrpSpPr>
              <p:cNvPr id="34" name="Group 16"/>
              <p:cNvGrpSpPr/>
              <p:nvPr/>
            </p:nvGrpSpPr>
            <p:grpSpPr>
              <a:xfrm>
                <a:off x="2340172" y="3525128"/>
                <a:ext cx="2971604" cy="2405062"/>
                <a:chOff x="2340172" y="4279900"/>
                <a:chExt cx="2971604" cy="2405062"/>
              </a:xfrm>
              <a:effectLst>
                <a:outerShdw blurRad="88900" dist="38100" sx="102000" sy="102000" algn="t" rotWithShape="0">
                  <a:prstClr val="black">
                    <a:alpha val="31000"/>
                  </a:prstClr>
                </a:outerShdw>
              </a:effectLst>
            </p:grpSpPr>
            <p:sp>
              <p:nvSpPr>
                <p:cNvPr id="41" name="Freeform 5"/>
                <p:cNvSpPr>
                  <a:spLocks/>
                </p:cNvSpPr>
                <p:nvPr/>
              </p:nvSpPr>
              <p:spPr bwMode="auto">
                <a:xfrm>
                  <a:off x="2340172" y="4279900"/>
                  <a:ext cx="1408113" cy="1739900"/>
                </a:xfrm>
                <a:custGeom>
                  <a:avLst/>
                  <a:gdLst>
                    <a:gd name="T0" fmla="*/ 284 w 807"/>
                    <a:gd name="T1" fmla="*/ 0 h 998"/>
                    <a:gd name="T2" fmla="*/ 24 w 807"/>
                    <a:gd name="T3" fmla="*/ 454 h 998"/>
                    <a:gd name="T4" fmla="*/ 0 w 807"/>
                    <a:gd name="T5" fmla="*/ 545 h 998"/>
                    <a:gd name="T6" fmla="*/ 24 w 807"/>
                    <a:gd name="T7" fmla="*/ 636 h 998"/>
                    <a:gd name="T8" fmla="*/ 233 w 807"/>
                    <a:gd name="T9" fmla="*/ 998 h 998"/>
                    <a:gd name="T10" fmla="*/ 807 w 807"/>
                    <a:gd name="T11" fmla="*/ 0 h 998"/>
                    <a:gd name="T12" fmla="*/ 284 w 807"/>
                    <a:gd name="T13" fmla="*/ 0 h 9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07" h="998">
                      <a:moveTo>
                        <a:pt x="284" y="0"/>
                      </a:moveTo>
                      <a:cubicBezTo>
                        <a:pt x="246" y="66"/>
                        <a:pt x="24" y="454"/>
                        <a:pt x="24" y="454"/>
                      </a:cubicBezTo>
                      <a:cubicBezTo>
                        <a:pt x="9" y="481"/>
                        <a:pt x="0" y="512"/>
                        <a:pt x="0" y="545"/>
                      </a:cubicBezTo>
                      <a:cubicBezTo>
                        <a:pt x="0" y="578"/>
                        <a:pt x="9" y="609"/>
                        <a:pt x="24" y="636"/>
                      </a:cubicBezTo>
                      <a:cubicBezTo>
                        <a:pt x="233" y="998"/>
                        <a:pt x="233" y="998"/>
                        <a:pt x="233" y="998"/>
                      </a:cubicBezTo>
                      <a:cubicBezTo>
                        <a:pt x="233" y="998"/>
                        <a:pt x="667" y="242"/>
                        <a:pt x="807" y="0"/>
                      </a:cubicBezTo>
                      <a:lnTo>
                        <a:pt x="284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tx1"/>
                    </a:gs>
                    <a:gs pos="31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C" dirty="0">
                    <a:latin typeface="Garamond (Cuerpo)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2" name="Freeform 6"/>
                <p:cNvSpPr>
                  <a:spLocks/>
                </p:cNvSpPr>
                <p:nvPr/>
              </p:nvSpPr>
              <p:spPr bwMode="auto">
                <a:xfrm>
                  <a:off x="2374901" y="4943475"/>
                  <a:ext cx="2936875" cy="1741487"/>
                </a:xfrm>
                <a:custGeom>
                  <a:avLst/>
                  <a:gdLst>
                    <a:gd name="T0" fmla="*/ 785 w 1684"/>
                    <a:gd name="T1" fmla="*/ 999 h 999"/>
                    <a:gd name="T2" fmla="*/ 884 w 1684"/>
                    <a:gd name="T3" fmla="*/ 726 h 999"/>
                    <a:gd name="T4" fmla="*/ 865 w 1684"/>
                    <a:gd name="T5" fmla="*/ 726 h 999"/>
                    <a:gd name="T6" fmla="*/ 381 w 1684"/>
                    <a:gd name="T7" fmla="*/ 726 h 999"/>
                    <a:gd name="T8" fmla="*/ 290 w 1684"/>
                    <a:gd name="T9" fmla="*/ 702 h 999"/>
                    <a:gd name="T10" fmla="*/ 224 w 1684"/>
                    <a:gd name="T11" fmla="*/ 636 h 999"/>
                    <a:gd name="T12" fmla="*/ 0 w 1684"/>
                    <a:gd name="T13" fmla="*/ 246 h 999"/>
                    <a:gd name="T14" fmla="*/ 102 w 1684"/>
                    <a:gd name="T15" fmla="*/ 273 h 999"/>
                    <a:gd name="T16" fmla="*/ 865 w 1684"/>
                    <a:gd name="T17" fmla="*/ 273 h 999"/>
                    <a:gd name="T18" fmla="*/ 884 w 1684"/>
                    <a:gd name="T19" fmla="*/ 273 h 999"/>
                    <a:gd name="T20" fmla="*/ 785 w 1684"/>
                    <a:gd name="T21" fmla="*/ 0 h 999"/>
                    <a:gd name="T22" fmla="*/ 1683 w 1684"/>
                    <a:gd name="T23" fmla="*/ 500 h 999"/>
                    <a:gd name="T24" fmla="*/ 1684 w 1684"/>
                    <a:gd name="T25" fmla="*/ 500 h 999"/>
                    <a:gd name="T26" fmla="*/ 785 w 1684"/>
                    <a:gd name="T27" fmla="*/ 999 h 9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684" h="999">
                      <a:moveTo>
                        <a:pt x="785" y="999"/>
                      </a:moveTo>
                      <a:cubicBezTo>
                        <a:pt x="884" y="726"/>
                        <a:pt x="884" y="726"/>
                        <a:pt x="884" y="726"/>
                      </a:cubicBezTo>
                      <a:cubicBezTo>
                        <a:pt x="865" y="726"/>
                        <a:pt x="865" y="726"/>
                        <a:pt x="865" y="726"/>
                      </a:cubicBezTo>
                      <a:cubicBezTo>
                        <a:pt x="381" y="726"/>
                        <a:pt x="381" y="726"/>
                        <a:pt x="381" y="726"/>
                      </a:cubicBezTo>
                      <a:cubicBezTo>
                        <a:pt x="350" y="726"/>
                        <a:pt x="319" y="719"/>
                        <a:pt x="290" y="702"/>
                      </a:cubicBezTo>
                      <a:cubicBezTo>
                        <a:pt x="262" y="686"/>
                        <a:pt x="240" y="662"/>
                        <a:pt x="224" y="636"/>
                      </a:cubicBezTo>
                      <a:cubicBezTo>
                        <a:pt x="0" y="246"/>
                        <a:pt x="0" y="246"/>
                        <a:pt x="0" y="246"/>
                      </a:cubicBezTo>
                      <a:cubicBezTo>
                        <a:pt x="0" y="246"/>
                        <a:pt x="39" y="273"/>
                        <a:pt x="102" y="273"/>
                      </a:cubicBezTo>
                      <a:cubicBezTo>
                        <a:pt x="165" y="273"/>
                        <a:pt x="865" y="273"/>
                        <a:pt x="865" y="273"/>
                      </a:cubicBezTo>
                      <a:cubicBezTo>
                        <a:pt x="884" y="273"/>
                        <a:pt x="884" y="273"/>
                        <a:pt x="884" y="273"/>
                      </a:cubicBezTo>
                      <a:cubicBezTo>
                        <a:pt x="785" y="0"/>
                        <a:pt x="785" y="0"/>
                        <a:pt x="785" y="0"/>
                      </a:cubicBezTo>
                      <a:cubicBezTo>
                        <a:pt x="1015" y="200"/>
                        <a:pt x="1385" y="389"/>
                        <a:pt x="1683" y="500"/>
                      </a:cubicBezTo>
                      <a:cubicBezTo>
                        <a:pt x="1683" y="500"/>
                        <a:pt x="1683" y="500"/>
                        <a:pt x="1684" y="500"/>
                      </a:cubicBezTo>
                      <a:cubicBezTo>
                        <a:pt x="1385" y="610"/>
                        <a:pt x="1015" y="799"/>
                        <a:pt x="785" y="999"/>
                      </a:cubicBezTo>
                      <a:close/>
                    </a:path>
                  </a:pathLst>
                </a:custGeom>
                <a:gradFill>
                  <a:gsLst>
                    <a:gs pos="100000">
                      <a:schemeClr val="tx2">
                        <a:lumMod val="50000"/>
                      </a:schemeClr>
                    </a:gs>
                    <a:gs pos="0">
                      <a:schemeClr val="tx2">
                        <a:lumMod val="20000"/>
                        <a:lumOff val="80000"/>
                      </a:schemeClr>
                    </a:gs>
                    <a:gs pos="55000">
                      <a:schemeClr val="tx2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C" dirty="0">
                    <a:latin typeface="Garamond (Cuerpo)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35" name="Group 15"/>
              <p:cNvGrpSpPr/>
              <p:nvPr/>
            </p:nvGrpSpPr>
            <p:grpSpPr>
              <a:xfrm>
                <a:off x="2345760" y="2133600"/>
                <a:ext cx="2966016" cy="2403475"/>
                <a:chOff x="2345760" y="2489200"/>
                <a:chExt cx="2966016" cy="2403475"/>
              </a:xfrm>
              <a:effectLst>
                <a:outerShdw blurRad="88900" dist="38100" sx="102000" sy="102000" algn="t" rotWithShape="0">
                  <a:prstClr val="black">
                    <a:alpha val="31000"/>
                  </a:prstClr>
                </a:outerShdw>
              </a:effectLst>
            </p:grpSpPr>
            <p:sp>
              <p:nvSpPr>
                <p:cNvPr id="39" name="Freeform 7"/>
                <p:cNvSpPr>
                  <a:spLocks/>
                </p:cNvSpPr>
                <p:nvPr/>
              </p:nvSpPr>
              <p:spPr bwMode="auto">
                <a:xfrm>
                  <a:off x="2345760" y="2489200"/>
                  <a:ext cx="1408113" cy="1738312"/>
                </a:xfrm>
                <a:custGeom>
                  <a:avLst/>
                  <a:gdLst>
                    <a:gd name="T0" fmla="*/ 284 w 807"/>
                    <a:gd name="T1" fmla="*/ 0 h 998"/>
                    <a:gd name="T2" fmla="*/ 24 w 807"/>
                    <a:gd name="T3" fmla="*/ 454 h 998"/>
                    <a:gd name="T4" fmla="*/ 0 w 807"/>
                    <a:gd name="T5" fmla="*/ 545 h 998"/>
                    <a:gd name="T6" fmla="*/ 24 w 807"/>
                    <a:gd name="T7" fmla="*/ 636 h 998"/>
                    <a:gd name="T8" fmla="*/ 233 w 807"/>
                    <a:gd name="T9" fmla="*/ 998 h 998"/>
                    <a:gd name="T10" fmla="*/ 807 w 807"/>
                    <a:gd name="T11" fmla="*/ 0 h 998"/>
                    <a:gd name="T12" fmla="*/ 284 w 807"/>
                    <a:gd name="T13" fmla="*/ 0 h 9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07" h="998">
                      <a:moveTo>
                        <a:pt x="284" y="0"/>
                      </a:moveTo>
                      <a:cubicBezTo>
                        <a:pt x="246" y="66"/>
                        <a:pt x="24" y="454"/>
                        <a:pt x="24" y="454"/>
                      </a:cubicBezTo>
                      <a:cubicBezTo>
                        <a:pt x="9" y="481"/>
                        <a:pt x="0" y="512"/>
                        <a:pt x="0" y="545"/>
                      </a:cubicBezTo>
                      <a:cubicBezTo>
                        <a:pt x="0" y="578"/>
                        <a:pt x="9" y="609"/>
                        <a:pt x="24" y="636"/>
                      </a:cubicBezTo>
                      <a:cubicBezTo>
                        <a:pt x="233" y="998"/>
                        <a:pt x="233" y="998"/>
                        <a:pt x="233" y="998"/>
                      </a:cubicBezTo>
                      <a:cubicBezTo>
                        <a:pt x="233" y="998"/>
                        <a:pt x="667" y="242"/>
                        <a:pt x="807" y="0"/>
                      </a:cubicBezTo>
                      <a:lnTo>
                        <a:pt x="284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tx1"/>
                    </a:gs>
                    <a:gs pos="31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C" dirty="0">
                    <a:latin typeface="Garamond (Cuerpo)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0" name="Freeform 8"/>
                <p:cNvSpPr>
                  <a:spLocks/>
                </p:cNvSpPr>
                <p:nvPr/>
              </p:nvSpPr>
              <p:spPr bwMode="auto">
                <a:xfrm>
                  <a:off x="2374901" y="3152775"/>
                  <a:ext cx="2936875" cy="1739900"/>
                </a:xfrm>
                <a:custGeom>
                  <a:avLst/>
                  <a:gdLst>
                    <a:gd name="T0" fmla="*/ 785 w 1684"/>
                    <a:gd name="T1" fmla="*/ 999 h 999"/>
                    <a:gd name="T2" fmla="*/ 884 w 1684"/>
                    <a:gd name="T3" fmla="*/ 726 h 999"/>
                    <a:gd name="T4" fmla="*/ 865 w 1684"/>
                    <a:gd name="T5" fmla="*/ 726 h 999"/>
                    <a:gd name="T6" fmla="*/ 381 w 1684"/>
                    <a:gd name="T7" fmla="*/ 726 h 999"/>
                    <a:gd name="T8" fmla="*/ 290 w 1684"/>
                    <a:gd name="T9" fmla="*/ 702 h 999"/>
                    <a:gd name="T10" fmla="*/ 224 w 1684"/>
                    <a:gd name="T11" fmla="*/ 636 h 999"/>
                    <a:gd name="T12" fmla="*/ 0 w 1684"/>
                    <a:gd name="T13" fmla="*/ 246 h 999"/>
                    <a:gd name="T14" fmla="*/ 102 w 1684"/>
                    <a:gd name="T15" fmla="*/ 273 h 999"/>
                    <a:gd name="T16" fmla="*/ 865 w 1684"/>
                    <a:gd name="T17" fmla="*/ 273 h 999"/>
                    <a:gd name="T18" fmla="*/ 884 w 1684"/>
                    <a:gd name="T19" fmla="*/ 273 h 999"/>
                    <a:gd name="T20" fmla="*/ 785 w 1684"/>
                    <a:gd name="T21" fmla="*/ 0 h 999"/>
                    <a:gd name="T22" fmla="*/ 1683 w 1684"/>
                    <a:gd name="T23" fmla="*/ 500 h 999"/>
                    <a:gd name="T24" fmla="*/ 1684 w 1684"/>
                    <a:gd name="T25" fmla="*/ 500 h 999"/>
                    <a:gd name="T26" fmla="*/ 785 w 1684"/>
                    <a:gd name="T27" fmla="*/ 999 h 9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684" h="999">
                      <a:moveTo>
                        <a:pt x="785" y="999"/>
                      </a:moveTo>
                      <a:cubicBezTo>
                        <a:pt x="884" y="726"/>
                        <a:pt x="884" y="726"/>
                        <a:pt x="884" y="726"/>
                      </a:cubicBezTo>
                      <a:cubicBezTo>
                        <a:pt x="865" y="726"/>
                        <a:pt x="865" y="726"/>
                        <a:pt x="865" y="726"/>
                      </a:cubicBezTo>
                      <a:cubicBezTo>
                        <a:pt x="381" y="726"/>
                        <a:pt x="381" y="726"/>
                        <a:pt x="381" y="726"/>
                      </a:cubicBezTo>
                      <a:cubicBezTo>
                        <a:pt x="350" y="726"/>
                        <a:pt x="319" y="719"/>
                        <a:pt x="290" y="702"/>
                      </a:cubicBezTo>
                      <a:cubicBezTo>
                        <a:pt x="262" y="686"/>
                        <a:pt x="240" y="662"/>
                        <a:pt x="224" y="636"/>
                      </a:cubicBezTo>
                      <a:cubicBezTo>
                        <a:pt x="0" y="246"/>
                        <a:pt x="0" y="246"/>
                        <a:pt x="0" y="246"/>
                      </a:cubicBezTo>
                      <a:cubicBezTo>
                        <a:pt x="0" y="246"/>
                        <a:pt x="39" y="273"/>
                        <a:pt x="102" y="273"/>
                      </a:cubicBezTo>
                      <a:cubicBezTo>
                        <a:pt x="165" y="273"/>
                        <a:pt x="865" y="273"/>
                        <a:pt x="865" y="273"/>
                      </a:cubicBezTo>
                      <a:cubicBezTo>
                        <a:pt x="884" y="273"/>
                        <a:pt x="884" y="273"/>
                        <a:pt x="884" y="273"/>
                      </a:cubicBezTo>
                      <a:cubicBezTo>
                        <a:pt x="785" y="0"/>
                        <a:pt x="785" y="0"/>
                        <a:pt x="785" y="0"/>
                      </a:cubicBezTo>
                      <a:cubicBezTo>
                        <a:pt x="1015" y="200"/>
                        <a:pt x="1385" y="389"/>
                        <a:pt x="1683" y="500"/>
                      </a:cubicBezTo>
                      <a:cubicBezTo>
                        <a:pt x="1683" y="500"/>
                        <a:pt x="1683" y="500"/>
                        <a:pt x="1684" y="500"/>
                      </a:cubicBezTo>
                      <a:cubicBezTo>
                        <a:pt x="1385" y="610"/>
                        <a:pt x="1015" y="799"/>
                        <a:pt x="785" y="999"/>
                      </a:cubicBezTo>
                      <a:close/>
                    </a:path>
                  </a:pathLst>
                </a:custGeom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chemeClr val="accent3">
                        <a:lumMod val="20000"/>
                        <a:lumOff val="80000"/>
                      </a:schemeClr>
                    </a:gs>
                    <a:gs pos="51000">
                      <a:schemeClr val="accent3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C" dirty="0">
                    <a:latin typeface="Garamond (Cuerpo)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36" name="Group 14"/>
              <p:cNvGrpSpPr/>
              <p:nvPr/>
            </p:nvGrpSpPr>
            <p:grpSpPr>
              <a:xfrm>
                <a:off x="2345686" y="1014413"/>
                <a:ext cx="2966090" cy="2112962"/>
                <a:chOff x="2345686" y="1014413"/>
                <a:chExt cx="2966090" cy="2112962"/>
              </a:xfrm>
              <a:effectLst>
                <a:outerShdw blurRad="88900" dist="38100" sx="102000" sy="102000" algn="t" rotWithShape="0">
                  <a:prstClr val="black">
                    <a:alpha val="31000"/>
                  </a:prstClr>
                </a:outerShdw>
              </a:effectLst>
            </p:grpSpPr>
            <p:sp>
              <p:nvSpPr>
                <p:cNvPr id="37" name="Freeform 9"/>
                <p:cNvSpPr>
                  <a:spLocks/>
                </p:cNvSpPr>
                <p:nvPr/>
              </p:nvSpPr>
              <p:spPr bwMode="auto">
                <a:xfrm>
                  <a:off x="2345686" y="1014413"/>
                  <a:ext cx="1236663" cy="1446212"/>
                </a:xfrm>
                <a:custGeom>
                  <a:avLst/>
                  <a:gdLst>
                    <a:gd name="T0" fmla="*/ 186 w 709"/>
                    <a:gd name="T1" fmla="*/ 0 h 830"/>
                    <a:gd name="T2" fmla="*/ 24 w 709"/>
                    <a:gd name="T3" fmla="*/ 286 h 830"/>
                    <a:gd name="T4" fmla="*/ 0 w 709"/>
                    <a:gd name="T5" fmla="*/ 377 h 830"/>
                    <a:gd name="T6" fmla="*/ 24 w 709"/>
                    <a:gd name="T7" fmla="*/ 468 h 830"/>
                    <a:gd name="T8" fmla="*/ 233 w 709"/>
                    <a:gd name="T9" fmla="*/ 830 h 830"/>
                    <a:gd name="T10" fmla="*/ 709 w 709"/>
                    <a:gd name="T11" fmla="*/ 0 h 830"/>
                    <a:gd name="T12" fmla="*/ 186 w 709"/>
                    <a:gd name="T13" fmla="*/ 0 h 8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09" h="830">
                      <a:moveTo>
                        <a:pt x="186" y="0"/>
                      </a:moveTo>
                      <a:cubicBezTo>
                        <a:pt x="148" y="66"/>
                        <a:pt x="24" y="286"/>
                        <a:pt x="24" y="286"/>
                      </a:cubicBezTo>
                      <a:cubicBezTo>
                        <a:pt x="9" y="313"/>
                        <a:pt x="0" y="344"/>
                        <a:pt x="0" y="377"/>
                      </a:cubicBezTo>
                      <a:cubicBezTo>
                        <a:pt x="0" y="410"/>
                        <a:pt x="9" y="441"/>
                        <a:pt x="24" y="468"/>
                      </a:cubicBezTo>
                      <a:cubicBezTo>
                        <a:pt x="233" y="830"/>
                        <a:pt x="233" y="830"/>
                        <a:pt x="233" y="830"/>
                      </a:cubicBezTo>
                      <a:cubicBezTo>
                        <a:pt x="233" y="830"/>
                        <a:pt x="569" y="242"/>
                        <a:pt x="709" y="0"/>
                      </a:cubicBezTo>
                      <a:lnTo>
                        <a:pt x="186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tx1"/>
                    </a:gs>
                    <a:gs pos="31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lin ang="1620000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C" dirty="0">
                    <a:latin typeface="Garamond (Cuerpo)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" name="Freeform 10"/>
                <p:cNvSpPr>
                  <a:spLocks/>
                </p:cNvSpPr>
                <p:nvPr/>
              </p:nvSpPr>
              <p:spPr bwMode="auto">
                <a:xfrm>
                  <a:off x="2374901" y="1385888"/>
                  <a:ext cx="2936875" cy="1741487"/>
                </a:xfrm>
                <a:custGeom>
                  <a:avLst/>
                  <a:gdLst>
                    <a:gd name="T0" fmla="*/ 785 w 1684"/>
                    <a:gd name="T1" fmla="*/ 1000 h 1000"/>
                    <a:gd name="T2" fmla="*/ 884 w 1684"/>
                    <a:gd name="T3" fmla="*/ 726 h 1000"/>
                    <a:gd name="T4" fmla="*/ 865 w 1684"/>
                    <a:gd name="T5" fmla="*/ 726 h 1000"/>
                    <a:gd name="T6" fmla="*/ 381 w 1684"/>
                    <a:gd name="T7" fmla="*/ 726 h 1000"/>
                    <a:gd name="T8" fmla="*/ 290 w 1684"/>
                    <a:gd name="T9" fmla="*/ 702 h 1000"/>
                    <a:gd name="T10" fmla="*/ 224 w 1684"/>
                    <a:gd name="T11" fmla="*/ 636 h 1000"/>
                    <a:gd name="T12" fmla="*/ 0 w 1684"/>
                    <a:gd name="T13" fmla="*/ 246 h 1000"/>
                    <a:gd name="T14" fmla="*/ 102 w 1684"/>
                    <a:gd name="T15" fmla="*/ 273 h 1000"/>
                    <a:gd name="T16" fmla="*/ 865 w 1684"/>
                    <a:gd name="T17" fmla="*/ 273 h 1000"/>
                    <a:gd name="T18" fmla="*/ 884 w 1684"/>
                    <a:gd name="T19" fmla="*/ 273 h 1000"/>
                    <a:gd name="T20" fmla="*/ 785 w 1684"/>
                    <a:gd name="T21" fmla="*/ 0 h 1000"/>
                    <a:gd name="T22" fmla="*/ 1683 w 1684"/>
                    <a:gd name="T23" fmla="*/ 500 h 1000"/>
                    <a:gd name="T24" fmla="*/ 1684 w 1684"/>
                    <a:gd name="T25" fmla="*/ 500 h 1000"/>
                    <a:gd name="T26" fmla="*/ 785 w 1684"/>
                    <a:gd name="T27" fmla="*/ 1000 h 10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684" h="1000">
                      <a:moveTo>
                        <a:pt x="785" y="1000"/>
                      </a:moveTo>
                      <a:cubicBezTo>
                        <a:pt x="884" y="726"/>
                        <a:pt x="884" y="726"/>
                        <a:pt x="884" y="726"/>
                      </a:cubicBezTo>
                      <a:cubicBezTo>
                        <a:pt x="865" y="726"/>
                        <a:pt x="865" y="726"/>
                        <a:pt x="865" y="726"/>
                      </a:cubicBezTo>
                      <a:cubicBezTo>
                        <a:pt x="381" y="726"/>
                        <a:pt x="381" y="726"/>
                        <a:pt x="381" y="726"/>
                      </a:cubicBezTo>
                      <a:cubicBezTo>
                        <a:pt x="350" y="726"/>
                        <a:pt x="319" y="719"/>
                        <a:pt x="290" y="702"/>
                      </a:cubicBezTo>
                      <a:cubicBezTo>
                        <a:pt x="262" y="686"/>
                        <a:pt x="240" y="662"/>
                        <a:pt x="224" y="636"/>
                      </a:cubicBezTo>
                      <a:cubicBezTo>
                        <a:pt x="0" y="246"/>
                        <a:pt x="0" y="246"/>
                        <a:pt x="0" y="246"/>
                      </a:cubicBezTo>
                      <a:cubicBezTo>
                        <a:pt x="0" y="246"/>
                        <a:pt x="39" y="273"/>
                        <a:pt x="102" y="273"/>
                      </a:cubicBezTo>
                      <a:cubicBezTo>
                        <a:pt x="165" y="273"/>
                        <a:pt x="865" y="273"/>
                        <a:pt x="865" y="273"/>
                      </a:cubicBezTo>
                      <a:cubicBezTo>
                        <a:pt x="884" y="273"/>
                        <a:pt x="884" y="273"/>
                        <a:pt x="884" y="273"/>
                      </a:cubicBezTo>
                      <a:cubicBezTo>
                        <a:pt x="785" y="0"/>
                        <a:pt x="785" y="0"/>
                        <a:pt x="785" y="0"/>
                      </a:cubicBezTo>
                      <a:cubicBezTo>
                        <a:pt x="1015" y="200"/>
                        <a:pt x="1385" y="389"/>
                        <a:pt x="1683" y="500"/>
                      </a:cubicBezTo>
                      <a:cubicBezTo>
                        <a:pt x="1683" y="500"/>
                        <a:pt x="1683" y="500"/>
                        <a:pt x="1684" y="500"/>
                      </a:cubicBezTo>
                      <a:cubicBezTo>
                        <a:pt x="1385" y="611"/>
                        <a:pt x="1015" y="799"/>
                        <a:pt x="785" y="100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00000">
                      <a:schemeClr val="bg2">
                        <a:lumMod val="50000"/>
                      </a:schemeClr>
                    </a:gs>
                    <a:gs pos="0">
                      <a:schemeClr val="bg2">
                        <a:lumMod val="20000"/>
                        <a:lumOff val="80000"/>
                      </a:schemeClr>
                    </a:gs>
                    <a:gs pos="51000">
                      <a:schemeClr val="bg2"/>
                    </a:gs>
                  </a:gsLst>
                  <a:lin ang="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EC" dirty="0">
                    <a:latin typeface="Garamond (Cuerpo)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9" name="TextBox 20"/>
            <p:cNvSpPr txBox="1"/>
            <p:nvPr/>
          </p:nvSpPr>
          <p:spPr>
            <a:xfrm>
              <a:off x="5808662" y="3568069"/>
              <a:ext cx="284989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Garamond (Cuerpo)"/>
                  <a:cs typeface="Arial" panose="020B0604020202020204" pitchFamily="34" charset="0"/>
                </a:rPr>
                <a:t>Clasificación </a:t>
              </a:r>
            </a:p>
            <a:p>
              <a:r>
                <a:rPr lang="es-EC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Garamond (Cuerpo)"/>
                  <a:cs typeface="Arial" panose="020B0604020202020204" pitchFamily="34" charset="0"/>
                </a:rPr>
                <a:t>Aduanera incorrecta</a:t>
              </a:r>
              <a:endParaRPr lang="es-EC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Garamond (Cuerpo)"/>
                <a:cs typeface="Arial" panose="020B0604020202020204" pitchFamily="34" charset="0"/>
              </a:endParaRPr>
            </a:p>
          </p:txBody>
        </p:sp>
        <p:sp>
          <p:nvSpPr>
            <p:cNvPr id="11" name="TextBox 23"/>
            <p:cNvSpPr txBox="1"/>
            <p:nvPr/>
          </p:nvSpPr>
          <p:spPr>
            <a:xfrm>
              <a:off x="5738324" y="5154434"/>
              <a:ext cx="284989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Garamond (Cuerpo)"/>
                  <a:cs typeface="Arial" panose="020B0604020202020204" pitchFamily="34" charset="0"/>
                </a:rPr>
                <a:t>Desconocimiento de requerimiento de documentación previa</a:t>
              </a:r>
              <a:endParaRPr lang="es-EC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Garamond (Cuerpo)"/>
                <a:cs typeface="Arial" panose="020B0604020202020204" pitchFamily="34" charset="0"/>
              </a:endParaRPr>
            </a:p>
          </p:txBody>
        </p:sp>
        <p:sp>
          <p:nvSpPr>
            <p:cNvPr id="12" name="TextBox 24"/>
            <p:cNvSpPr txBox="1"/>
            <p:nvPr/>
          </p:nvSpPr>
          <p:spPr>
            <a:xfrm>
              <a:off x="2617790" y="1221229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s-EC" sz="3200" b="1" dirty="0">
                <a:solidFill>
                  <a:schemeClr val="bg1"/>
                </a:solidFill>
                <a:latin typeface="Garamond (Cuerpo)"/>
                <a:cs typeface="Arial" panose="020B0604020202020204" pitchFamily="34" charset="0"/>
              </a:endParaRPr>
            </a:p>
          </p:txBody>
        </p:sp>
        <p:sp>
          <p:nvSpPr>
            <p:cNvPr id="13" name="TextBox 25"/>
            <p:cNvSpPr txBox="1"/>
            <p:nvPr/>
          </p:nvSpPr>
          <p:spPr>
            <a:xfrm>
              <a:off x="2617790" y="2860147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s-EC" sz="3200" b="1" dirty="0">
                <a:solidFill>
                  <a:schemeClr val="bg1"/>
                </a:solidFill>
                <a:latin typeface="Garamond (Cuerpo)"/>
                <a:cs typeface="Arial" panose="020B0604020202020204" pitchFamily="34" charset="0"/>
              </a:endParaRPr>
            </a:p>
          </p:txBody>
        </p:sp>
        <p:sp>
          <p:nvSpPr>
            <p:cNvPr id="14" name="TextBox 26"/>
            <p:cNvSpPr txBox="1"/>
            <p:nvPr/>
          </p:nvSpPr>
          <p:spPr>
            <a:xfrm>
              <a:off x="2617790" y="4445420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s-EC" sz="3200" b="1" dirty="0">
                <a:solidFill>
                  <a:schemeClr val="bg1"/>
                </a:solidFill>
                <a:latin typeface="Garamond (Cuerpo)"/>
                <a:cs typeface="Arial" panose="020B0604020202020204" pitchFamily="34" charset="0"/>
              </a:endParaRPr>
            </a:p>
          </p:txBody>
        </p:sp>
        <p:grpSp>
          <p:nvGrpSpPr>
            <p:cNvPr id="15" name="Group 30"/>
            <p:cNvGrpSpPr/>
            <p:nvPr/>
          </p:nvGrpSpPr>
          <p:grpSpPr>
            <a:xfrm>
              <a:off x="4243372" y="5353702"/>
              <a:ext cx="694930" cy="571082"/>
              <a:chOff x="7000875" y="2609851"/>
              <a:chExt cx="481013" cy="395288"/>
            </a:xfrm>
            <a:solidFill>
              <a:schemeClr val="bg1"/>
            </a:solidFill>
          </p:grpSpPr>
          <p:sp>
            <p:nvSpPr>
              <p:cNvPr id="32" name="Freeform 39"/>
              <p:cNvSpPr>
                <a:spLocks/>
              </p:cNvSpPr>
              <p:nvPr/>
            </p:nvSpPr>
            <p:spPr bwMode="auto">
              <a:xfrm>
                <a:off x="7000875" y="2638426"/>
                <a:ext cx="419100" cy="366713"/>
              </a:xfrm>
              <a:custGeom>
                <a:avLst/>
                <a:gdLst>
                  <a:gd name="T0" fmla="*/ 2249 w 2905"/>
                  <a:gd name="T1" fmla="*/ 239 h 2540"/>
                  <a:gd name="T2" fmla="*/ 2885 w 2905"/>
                  <a:gd name="T3" fmla="*/ 968 h 2540"/>
                  <a:gd name="T4" fmla="*/ 2609 w 2905"/>
                  <a:gd name="T5" fmla="*/ 1645 h 2540"/>
                  <a:gd name="T6" fmla="*/ 2513 w 2905"/>
                  <a:gd name="T7" fmla="*/ 1837 h 2540"/>
                  <a:gd name="T8" fmla="*/ 2362 w 2905"/>
                  <a:gd name="T9" fmla="*/ 1977 h 2540"/>
                  <a:gd name="T10" fmla="*/ 2169 w 2905"/>
                  <a:gd name="T11" fmla="*/ 2102 h 2540"/>
                  <a:gd name="T12" fmla="*/ 2044 w 2905"/>
                  <a:gd name="T13" fmla="*/ 2294 h 2540"/>
                  <a:gd name="T14" fmla="*/ 1903 w 2905"/>
                  <a:gd name="T15" fmla="*/ 2444 h 2540"/>
                  <a:gd name="T16" fmla="*/ 1710 w 2905"/>
                  <a:gd name="T17" fmla="*/ 2540 h 2540"/>
                  <a:gd name="T18" fmla="*/ 1191 w 2905"/>
                  <a:gd name="T19" fmla="*/ 2359 h 2540"/>
                  <a:gd name="T20" fmla="*/ 1027 w 2905"/>
                  <a:gd name="T21" fmla="*/ 2380 h 2540"/>
                  <a:gd name="T22" fmla="*/ 934 w 2905"/>
                  <a:gd name="T23" fmla="*/ 2229 h 2540"/>
                  <a:gd name="T24" fmla="*/ 907 w 2905"/>
                  <a:gd name="T25" fmla="*/ 2175 h 2540"/>
                  <a:gd name="T26" fmla="*/ 745 w 2905"/>
                  <a:gd name="T27" fmla="*/ 2107 h 2540"/>
                  <a:gd name="T28" fmla="*/ 735 w 2905"/>
                  <a:gd name="T29" fmla="*/ 1941 h 2540"/>
                  <a:gd name="T30" fmla="*/ 612 w 2905"/>
                  <a:gd name="T31" fmla="*/ 1952 h 2540"/>
                  <a:gd name="T32" fmla="*/ 495 w 2905"/>
                  <a:gd name="T33" fmla="*/ 1816 h 2540"/>
                  <a:gd name="T34" fmla="*/ 490 w 2905"/>
                  <a:gd name="T35" fmla="*/ 1730 h 2540"/>
                  <a:gd name="T36" fmla="*/ 323 w 2905"/>
                  <a:gd name="T37" fmla="*/ 1690 h 2540"/>
                  <a:gd name="T38" fmla="*/ 284 w 2905"/>
                  <a:gd name="T39" fmla="*/ 1525 h 2540"/>
                  <a:gd name="T40" fmla="*/ 0 w 2905"/>
                  <a:gd name="T41" fmla="*/ 904 h 2540"/>
                  <a:gd name="T42" fmla="*/ 87 w 2905"/>
                  <a:gd name="T43" fmla="*/ 837 h 2540"/>
                  <a:gd name="T44" fmla="*/ 629 w 2905"/>
                  <a:gd name="T45" fmla="*/ 1240 h 2540"/>
                  <a:gd name="T46" fmla="*/ 771 w 2905"/>
                  <a:gd name="T47" fmla="*/ 1357 h 2540"/>
                  <a:gd name="T48" fmla="*/ 760 w 2905"/>
                  <a:gd name="T49" fmla="*/ 1479 h 2540"/>
                  <a:gd name="T50" fmla="*/ 927 w 2905"/>
                  <a:gd name="T51" fmla="*/ 1489 h 2540"/>
                  <a:gd name="T52" fmla="*/ 996 w 2905"/>
                  <a:gd name="T53" fmla="*/ 1649 h 2540"/>
                  <a:gd name="T54" fmla="*/ 1050 w 2905"/>
                  <a:gd name="T55" fmla="*/ 1676 h 2540"/>
                  <a:gd name="T56" fmla="*/ 1201 w 2905"/>
                  <a:gd name="T57" fmla="*/ 1769 h 2540"/>
                  <a:gd name="T58" fmla="*/ 1181 w 2905"/>
                  <a:gd name="T59" fmla="*/ 1932 h 2540"/>
                  <a:gd name="T60" fmla="*/ 1344 w 2905"/>
                  <a:gd name="T61" fmla="*/ 1912 h 2540"/>
                  <a:gd name="T62" fmla="*/ 1438 w 2905"/>
                  <a:gd name="T63" fmla="*/ 2062 h 2540"/>
                  <a:gd name="T64" fmla="*/ 1716 w 2905"/>
                  <a:gd name="T65" fmla="*/ 2402 h 2540"/>
                  <a:gd name="T66" fmla="*/ 1809 w 2905"/>
                  <a:gd name="T67" fmla="*/ 2325 h 2540"/>
                  <a:gd name="T68" fmla="*/ 1567 w 2905"/>
                  <a:gd name="T69" fmla="*/ 2025 h 2540"/>
                  <a:gd name="T70" fmla="*/ 1633 w 2905"/>
                  <a:gd name="T71" fmla="*/ 1939 h 2540"/>
                  <a:gd name="T72" fmla="*/ 1936 w 2905"/>
                  <a:gd name="T73" fmla="*/ 2183 h 2540"/>
                  <a:gd name="T74" fmla="*/ 2029 w 2905"/>
                  <a:gd name="T75" fmla="*/ 2106 h 2540"/>
                  <a:gd name="T76" fmla="*/ 1786 w 2905"/>
                  <a:gd name="T77" fmla="*/ 1806 h 2540"/>
                  <a:gd name="T78" fmla="*/ 1853 w 2905"/>
                  <a:gd name="T79" fmla="*/ 1720 h 2540"/>
                  <a:gd name="T80" fmla="*/ 2156 w 2905"/>
                  <a:gd name="T81" fmla="*/ 1965 h 2540"/>
                  <a:gd name="T82" fmla="*/ 2249 w 2905"/>
                  <a:gd name="T83" fmla="*/ 1887 h 2540"/>
                  <a:gd name="T84" fmla="*/ 2006 w 2905"/>
                  <a:gd name="T85" fmla="*/ 1587 h 2540"/>
                  <a:gd name="T86" fmla="*/ 2074 w 2905"/>
                  <a:gd name="T87" fmla="*/ 1501 h 2540"/>
                  <a:gd name="T88" fmla="*/ 2377 w 2905"/>
                  <a:gd name="T89" fmla="*/ 1746 h 2540"/>
                  <a:gd name="T90" fmla="*/ 2469 w 2905"/>
                  <a:gd name="T91" fmla="*/ 1669 h 2540"/>
                  <a:gd name="T92" fmla="*/ 2438 w 2905"/>
                  <a:gd name="T93" fmla="*/ 1591 h 2540"/>
                  <a:gd name="T94" fmla="*/ 2295 w 2905"/>
                  <a:gd name="T95" fmla="*/ 1449 h 2540"/>
                  <a:gd name="T96" fmla="*/ 2062 w 2905"/>
                  <a:gd name="T97" fmla="*/ 1218 h 2540"/>
                  <a:gd name="T98" fmla="*/ 1813 w 2905"/>
                  <a:gd name="T99" fmla="*/ 970 h 2540"/>
                  <a:gd name="T100" fmla="*/ 1616 w 2905"/>
                  <a:gd name="T101" fmla="*/ 775 h 2540"/>
                  <a:gd name="T102" fmla="*/ 1537 w 2905"/>
                  <a:gd name="T103" fmla="*/ 706 h 2540"/>
                  <a:gd name="T104" fmla="*/ 1428 w 2905"/>
                  <a:gd name="T105" fmla="*/ 754 h 2540"/>
                  <a:gd name="T106" fmla="*/ 1226 w 2905"/>
                  <a:gd name="T107" fmla="*/ 1069 h 2540"/>
                  <a:gd name="T108" fmla="*/ 976 w 2905"/>
                  <a:gd name="T109" fmla="*/ 1147 h 2540"/>
                  <a:gd name="T110" fmla="*/ 796 w 2905"/>
                  <a:gd name="T111" fmla="*/ 1004 h 2540"/>
                  <a:gd name="T112" fmla="*/ 1064 w 2905"/>
                  <a:gd name="T113" fmla="*/ 203 h 2540"/>
                  <a:gd name="T114" fmla="*/ 1158 w 2905"/>
                  <a:gd name="T115" fmla="*/ 94 h 2540"/>
                  <a:gd name="T116" fmla="*/ 1338 w 2905"/>
                  <a:gd name="T117" fmla="*/ 10 h 2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05" h="2540">
                    <a:moveTo>
                      <a:pt x="1451" y="0"/>
                    </a:moveTo>
                    <a:lnTo>
                      <a:pt x="1493" y="3"/>
                    </a:lnTo>
                    <a:lnTo>
                      <a:pt x="1538" y="11"/>
                    </a:lnTo>
                    <a:lnTo>
                      <a:pt x="1585" y="23"/>
                    </a:lnTo>
                    <a:lnTo>
                      <a:pt x="2221" y="222"/>
                    </a:lnTo>
                    <a:lnTo>
                      <a:pt x="2236" y="229"/>
                    </a:lnTo>
                    <a:lnTo>
                      <a:pt x="2249" y="239"/>
                    </a:lnTo>
                    <a:lnTo>
                      <a:pt x="2885" y="870"/>
                    </a:lnTo>
                    <a:lnTo>
                      <a:pt x="2896" y="886"/>
                    </a:lnTo>
                    <a:lnTo>
                      <a:pt x="2903" y="902"/>
                    </a:lnTo>
                    <a:lnTo>
                      <a:pt x="2905" y="919"/>
                    </a:lnTo>
                    <a:lnTo>
                      <a:pt x="2903" y="936"/>
                    </a:lnTo>
                    <a:lnTo>
                      <a:pt x="2896" y="954"/>
                    </a:lnTo>
                    <a:lnTo>
                      <a:pt x="2885" y="968"/>
                    </a:lnTo>
                    <a:lnTo>
                      <a:pt x="2445" y="1405"/>
                    </a:lnTo>
                    <a:lnTo>
                      <a:pt x="2552" y="1511"/>
                    </a:lnTo>
                    <a:lnTo>
                      <a:pt x="2572" y="1534"/>
                    </a:lnTo>
                    <a:lnTo>
                      <a:pt x="2588" y="1560"/>
                    </a:lnTo>
                    <a:lnTo>
                      <a:pt x="2599" y="1587"/>
                    </a:lnTo>
                    <a:lnTo>
                      <a:pt x="2606" y="1615"/>
                    </a:lnTo>
                    <a:lnTo>
                      <a:pt x="2609" y="1645"/>
                    </a:lnTo>
                    <a:lnTo>
                      <a:pt x="2608" y="1675"/>
                    </a:lnTo>
                    <a:lnTo>
                      <a:pt x="2603" y="1705"/>
                    </a:lnTo>
                    <a:lnTo>
                      <a:pt x="2594" y="1734"/>
                    </a:lnTo>
                    <a:lnTo>
                      <a:pt x="2580" y="1762"/>
                    </a:lnTo>
                    <a:lnTo>
                      <a:pt x="2562" y="1790"/>
                    </a:lnTo>
                    <a:lnTo>
                      <a:pt x="2540" y="1815"/>
                    </a:lnTo>
                    <a:lnTo>
                      <a:pt x="2513" y="1837"/>
                    </a:lnTo>
                    <a:lnTo>
                      <a:pt x="2484" y="1857"/>
                    </a:lnTo>
                    <a:lnTo>
                      <a:pt x="2453" y="1870"/>
                    </a:lnTo>
                    <a:lnTo>
                      <a:pt x="2421" y="1879"/>
                    </a:lnTo>
                    <a:lnTo>
                      <a:pt x="2389" y="1883"/>
                    </a:lnTo>
                    <a:lnTo>
                      <a:pt x="2385" y="1915"/>
                    </a:lnTo>
                    <a:lnTo>
                      <a:pt x="2376" y="1947"/>
                    </a:lnTo>
                    <a:lnTo>
                      <a:pt x="2362" y="1977"/>
                    </a:lnTo>
                    <a:lnTo>
                      <a:pt x="2343" y="2007"/>
                    </a:lnTo>
                    <a:lnTo>
                      <a:pt x="2319" y="2033"/>
                    </a:lnTo>
                    <a:lnTo>
                      <a:pt x="2293" y="2056"/>
                    </a:lnTo>
                    <a:lnTo>
                      <a:pt x="2263" y="2075"/>
                    </a:lnTo>
                    <a:lnTo>
                      <a:pt x="2233" y="2089"/>
                    </a:lnTo>
                    <a:lnTo>
                      <a:pt x="2201" y="2098"/>
                    </a:lnTo>
                    <a:lnTo>
                      <a:pt x="2169" y="2102"/>
                    </a:lnTo>
                    <a:lnTo>
                      <a:pt x="2164" y="2134"/>
                    </a:lnTo>
                    <a:lnTo>
                      <a:pt x="2155" y="2166"/>
                    </a:lnTo>
                    <a:lnTo>
                      <a:pt x="2142" y="2196"/>
                    </a:lnTo>
                    <a:lnTo>
                      <a:pt x="2123" y="2226"/>
                    </a:lnTo>
                    <a:lnTo>
                      <a:pt x="2100" y="2252"/>
                    </a:lnTo>
                    <a:lnTo>
                      <a:pt x="2073" y="2275"/>
                    </a:lnTo>
                    <a:lnTo>
                      <a:pt x="2044" y="2294"/>
                    </a:lnTo>
                    <a:lnTo>
                      <a:pt x="2012" y="2308"/>
                    </a:lnTo>
                    <a:lnTo>
                      <a:pt x="1981" y="2316"/>
                    </a:lnTo>
                    <a:lnTo>
                      <a:pt x="1948" y="2321"/>
                    </a:lnTo>
                    <a:lnTo>
                      <a:pt x="1944" y="2352"/>
                    </a:lnTo>
                    <a:lnTo>
                      <a:pt x="1935" y="2385"/>
                    </a:lnTo>
                    <a:lnTo>
                      <a:pt x="1922" y="2415"/>
                    </a:lnTo>
                    <a:lnTo>
                      <a:pt x="1903" y="2444"/>
                    </a:lnTo>
                    <a:lnTo>
                      <a:pt x="1880" y="2471"/>
                    </a:lnTo>
                    <a:lnTo>
                      <a:pt x="1854" y="2492"/>
                    </a:lnTo>
                    <a:lnTo>
                      <a:pt x="1828" y="2510"/>
                    </a:lnTo>
                    <a:lnTo>
                      <a:pt x="1799" y="2524"/>
                    </a:lnTo>
                    <a:lnTo>
                      <a:pt x="1770" y="2533"/>
                    </a:lnTo>
                    <a:lnTo>
                      <a:pt x="1739" y="2539"/>
                    </a:lnTo>
                    <a:lnTo>
                      <a:pt x="1710" y="2540"/>
                    </a:lnTo>
                    <a:lnTo>
                      <a:pt x="1680" y="2537"/>
                    </a:lnTo>
                    <a:lnTo>
                      <a:pt x="1650" y="2530"/>
                    </a:lnTo>
                    <a:lnTo>
                      <a:pt x="1623" y="2519"/>
                    </a:lnTo>
                    <a:lnTo>
                      <a:pt x="1597" y="2503"/>
                    </a:lnTo>
                    <a:lnTo>
                      <a:pt x="1574" y="2483"/>
                    </a:lnTo>
                    <a:lnTo>
                      <a:pt x="1320" y="2231"/>
                    </a:lnTo>
                    <a:lnTo>
                      <a:pt x="1191" y="2359"/>
                    </a:lnTo>
                    <a:lnTo>
                      <a:pt x="1172" y="2375"/>
                    </a:lnTo>
                    <a:lnTo>
                      <a:pt x="1150" y="2387"/>
                    </a:lnTo>
                    <a:lnTo>
                      <a:pt x="1127" y="2394"/>
                    </a:lnTo>
                    <a:lnTo>
                      <a:pt x="1102" y="2396"/>
                    </a:lnTo>
                    <a:lnTo>
                      <a:pt x="1077" y="2395"/>
                    </a:lnTo>
                    <a:lnTo>
                      <a:pt x="1052" y="2389"/>
                    </a:lnTo>
                    <a:lnTo>
                      <a:pt x="1027" y="2380"/>
                    </a:lnTo>
                    <a:lnTo>
                      <a:pt x="1005" y="2365"/>
                    </a:lnTo>
                    <a:lnTo>
                      <a:pt x="983" y="2347"/>
                    </a:lnTo>
                    <a:lnTo>
                      <a:pt x="965" y="2326"/>
                    </a:lnTo>
                    <a:lnTo>
                      <a:pt x="951" y="2303"/>
                    </a:lnTo>
                    <a:lnTo>
                      <a:pt x="941" y="2278"/>
                    </a:lnTo>
                    <a:lnTo>
                      <a:pt x="935" y="2254"/>
                    </a:lnTo>
                    <a:lnTo>
                      <a:pt x="934" y="2229"/>
                    </a:lnTo>
                    <a:lnTo>
                      <a:pt x="936" y="2204"/>
                    </a:lnTo>
                    <a:lnTo>
                      <a:pt x="944" y="2181"/>
                    </a:lnTo>
                    <a:lnTo>
                      <a:pt x="955" y="2160"/>
                    </a:lnTo>
                    <a:lnTo>
                      <a:pt x="971" y="2140"/>
                    </a:lnTo>
                    <a:lnTo>
                      <a:pt x="952" y="2157"/>
                    </a:lnTo>
                    <a:lnTo>
                      <a:pt x="930" y="2168"/>
                    </a:lnTo>
                    <a:lnTo>
                      <a:pt x="907" y="2175"/>
                    </a:lnTo>
                    <a:lnTo>
                      <a:pt x="882" y="2178"/>
                    </a:lnTo>
                    <a:lnTo>
                      <a:pt x="857" y="2176"/>
                    </a:lnTo>
                    <a:lnTo>
                      <a:pt x="832" y="2170"/>
                    </a:lnTo>
                    <a:lnTo>
                      <a:pt x="808" y="2161"/>
                    </a:lnTo>
                    <a:lnTo>
                      <a:pt x="784" y="2147"/>
                    </a:lnTo>
                    <a:lnTo>
                      <a:pt x="763" y="2128"/>
                    </a:lnTo>
                    <a:lnTo>
                      <a:pt x="745" y="2107"/>
                    </a:lnTo>
                    <a:lnTo>
                      <a:pt x="730" y="2084"/>
                    </a:lnTo>
                    <a:lnTo>
                      <a:pt x="721" y="2060"/>
                    </a:lnTo>
                    <a:lnTo>
                      <a:pt x="715" y="2035"/>
                    </a:lnTo>
                    <a:lnTo>
                      <a:pt x="714" y="2011"/>
                    </a:lnTo>
                    <a:lnTo>
                      <a:pt x="716" y="1986"/>
                    </a:lnTo>
                    <a:lnTo>
                      <a:pt x="723" y="1963"/>
                    </a:lnTo>
                    <a:lnTo>
                      <a:pt x="735" y="1941"/>
                    </a:lnTo>
                    <a:lnTo>
                      <a:pt x="751" y="1922"/>
                    </a:lnTo>
                    <a:lnTo>
                      <a:pt x="731" y="1938"/>
                    </a:lnTo>
                    <a:lnTo>
                      <a:pt x="710" y="1949"/>
                    </a:lnTo>
                    <a:lnTo>
                      <a:pt x="686" y="1956"/>
                    </a:lnTo>
                    <a:lnTo>
                      <a:pt x="662" y="1959"/>
                    </a:lnTo>
                    <a:lnTo>
                      <a:pt x="636" y="1957"/>
                    </a:lnTo>
                    <a:lnTo>
                      <a:pt x="612" y="1952"/>
                    </a:lnTo>
                    <a:lnTo>
                      <a:pt x="588" y="1942"/>
                    </a:lnTo>
                    <a:lnTo>
                      <a:pt x="564" y="1928"/>
                    </a:lnTo>
                    <a:lnTo>
                      <a:pt x="543" y="1909"/>
                    </a:lnTo>
                    <a:lnTo>
                      <a:pt x="524" y="1888"/>
                    </a:lnTo>
                    <a:lnTo>
                      <a:pt x="511" y="1866"/>
                    </a:lnTo>
                    <a:lnTo>
                      <a:pt x="501" y="1841"/>
                    </a:lnTo>
                    <a:lnTo>
                      <a:pt x="495" y="1816"/>
                    </a:lnTo>
                    <a:lnTo>
                      <a:pt x="494" y="1792"/>
                    </a:lnTo>
                    <a:lnTo>
                      <a:pt x="497" y="1767"/>
                    </a:lnTo>
                    <a:lnTo>
                      <a:pt x="504" y="1744"/>
                    </a:lnTo>
                    <a:lnTo>
                      <a:pt x="515" y="1722"/>
                    </a:lnTo>
                    <a:lnTo>
                      <a:pt x="530" y="1703"/>
                    </a:lnTo>
                    <a:lnTo>
                      <a:pt x="511" y="1719"/>
                    </a:lnTo>
                    <a:lnTo>
                      <a:pt x="490" y="1730"/>
                    </a:lnTo>
                    <a:lnTo>
                      <a:pt x="466" y="1737"/>
                    </a:lnTo>
                    <a:lnTo>
                      <a:pt x="442" y="1740"/>
                    </a:lnTo>
                    <a:lnTo>
                      <a:pt x="417" y="1738"/>
                    </a:lnTo>
                    <a:lnTo>
                      <a:pt x="392" y="1733"/>
                    </a:lnTo>
                    <a:lnTo>
                      <a:pt x="367" y="1723"/>
                    </a:lnTo>
                    <a:lnTo>
                      <a:pt x="344" y="1709"/>
                    </a:lnTo>
                    <a:lnTo>
                      <a:pt x="323" y="1690"/>
                    </a:lnTo>
                    <a:lnTo>
                      <a:pt x="305" y="1670"/>
                    </a:lnTo>
                    <a:lnTo>
                      <a:pt x="291" y="1647"/>
                    </a:lnTo>
                    <a:lnTo>
                      <a:pt x="281" y="1622"/>
                    </a:lnTo>
                    <a:lnTo>
                      <a:pt x="275" y="1597"/>
                    </a:lnTo>
                    <a:lnTo>
                      <a:pt x="273" y="1573"/>
                    </a:lnTo>
                    <a:lnTo>
                      <a:pt x="276" y="1549"/>
                    </a:lnTo>
                    <a:lnTo>
                      <a:pt x="284" y="1525"/>
                    </a:lnTo>
                    <a:lnTo>
                      <a:pt x="295" y="1504"/>
                    </a:lnTo>
                    <a:lnTo>
                      <a:pt x="311" y="1485"/>
                    </a:lnTo>
                    <a:lnTo>
                      <a:pt x="432" y="1363"/>
                    </a:lnTo>
                    <a:lnTo>
                      <a:pt x="20" y="952"/>
                    </a:lnTo>
                    <a:lnTo>
                      <a:pt x="9" y="938"/>
                    </a:lnTo>
                    <a:lnTo>
                      <a:pt x="2" y="921"/>
                    </a:lnTo>
                    <a:lnTo>
                      <a:pt x="0" y="904"/>
                    </a:lnTo>
                    <a:lnTo>
                      <a:pt x="2" y="887"/>
                    </a:lnTo>
                    <a:lnTo>
                      <a:pt x="9" y="870"/>
                    </a:lnTo>
                    <a:lnTo>
                      <a:pt x="20" y="855"/>
                    </a:lnTo>
                    <a:lnTo>
                      <a:pt x="35" y="844"/>
                    </a:lnTo>
                    <a:lnTo>
                      <a:pt x="51" y="837"/>
                    </a:lnTo>
                    <a:lnTo>
                      <a:pt x="69" y="835"/>
                    </a:lnTo>
                    <a:lnTo>
                      <a:pt x="87" y="837"/>
                    </a:lnTo>
                    <a:lnTo>
                      <a:pt x="103" y="844"/>
                    </a:lnTo>
                    <a:lnTo>
                      <a:pt x="118" y="855"/>
                    </a:lnTo>
                    <a:lnTo>
                      <a:pt x="531" y="1267"/>
                    </a:lnTo>
                    <a:lnTo>
                      <a:pt x="554" y="1253"/>
                    </a:lnTo>
                    <a:lnTo>
                      <a:pt x="577" y="1243"/>
                    </a:lnTo>
                    <a:lnTo>
                      <a:pt x="603" y="1239"/>
                    </a:lnTo>
                    <a:lnTo>
                      <a:pt x="629" y="1240"/>
                    </a:lnTo>
                    <a:lnTo>
                      <a:pt x="656" y="1245"/>
                    </a:lnTo>
                    <a:lnTo>
                      <a:pt x="681" y="1255"/>
                    </a:lnTo>
                    <a:lnTo>
                      <a:pt x="706" y="1269"/>
                    </a:lnTo>
                    <a:lnTo>
                      <a:pt x="728" y="1288"/>
                    </a:lnTo>
                    <a:lnTo>
                      <a:pt x="747" y="1309"/>
                    </a:lnTo>
                    <a:lnTo>
                      <a:pt x="761" y="1333"/>
                    </a:lnTo>
                    <a:lnTo>
                      <a:pt x="771" y="1357"/>
                    </a:lnTo>
                    <a:lnTo>
                      <a:pt x="776" y="1381"/>
                    </a:lnTo>
                    <a:lnTo>
                      <a:pt x="778" y="1407"/>
                    </a:lnTo>
                    <a:lnTo>
                      <a:pt x="775" y="1431"/>
                    </a:lnTo>
                    <a:lnTo>
                      <a:pt x="768" y="1454"/>
                    </a:lnTo>
                    <a:lnTo>
                      <a:pt x="757" y="1476"/>
                    </a:lnTo>
                    <a:lnTo>
                      <a:pt x="741" y="1495"/>
                    </a:lnTo>
                    <a:lnTo>
                      <a:pt x="760" y="1479"/>
                    </a:lnTo>
                    <a:lnTo>
                      <a:pt x="781" y="1467"/>
                    </a:lnTo>
                    <a:lnTo>
                      <a:pt x="805" y="1460"/>
                    </a:lnTo>
                    <a:lnTo>
                      <a:pt x="829" y="1457"/>
                    </a:lnTo>
                    <a:lnTo>
                      <a:pt x="855" y="1459"/>
                    </a:lnTo>
                    <a:lnTo>
                      <a:pt x="879" y="1464"/>
                    </a:lnTo>
                    <a:lnTo>
                      <a:pt x="904" y="1475"/>
                    </a:lnTo>
                    <a:lnTo>
                      <a:pt x="927" y="1489"/>
                    </a:lnTo>
                    <a:lnTo>
                      <a:pt x="949" y="1507"/>
                    </a:lnTo>
                    <a:lnTo>
                      <a:pt x="967" y="1528"/>
                    </a:lnTo>
                    <a:lnTo>
                      <a:pt x="981" y="1551"/>
                    </a:lnTo>
                    <a:lnTo>
                      <a:pt x="990" y="1575"/>
                    </a:lnTo>
                    <a:lnTo>
                      <a:pt x="997" y="1600"/>
                    </a:lnTo>
                    <a:lnTo>
                      <a:pt x="998" y="1625"/>
                    </a:lnTo>
                    <a:lnTo>
                      <a:pt x="996" y="1649"/>
                    </a:lnTo>
                    <a:lnTo>
                      <a:pt x="988" y="1672"/>
                    </a:lnTo>
                    <a:lnTo>
                      <a:pt x="977" y="1694"/>
                    </a:lnTo>
                    <a:lnTo>
                      <a:pt x="961" y="1714"/>
                    </a:lnTo>
                    <a:lnTo>
                      <a:pt x="980" y="1698"/>
                    </a:lnTo>
                    <a:lnTo>
                      <a:pt x="1002" y="1686"/>
                    </a:lnTo>
                    <a:lnTo>
                      <a:pt x="1025" y="1679"/>
                    </a:lnTo>
                    <a:lnTo>
                      <a:pt x="1050" y="1676"/>
                    </a:lnTo>
                    <a:lnTo>
                      <a:pt x="1075" y="1678"/>
                    </a:lnTo>
                    <a:lnTo>
                      <a:pt x="1100" y="1683"/>
                    </a:lnTo>
                    <a:lnTo>
                      <a:pt x="1124" y="1693"/>
                    </a:lnTo>
                    <a:lnTo>
                      <a:pt x="1148" y="1708"/>
                    </a:lnTo>
                    <a:lnTo>
                      <a:pt x="1169" y="1725"/>
                    </a:lnTo>
                    <a:lnTo>
                      <a:pt x="1187" y="1746"/>
                    </a:lnTo>
                    <a:lnTo>
                      <a:pt x="1201" y="1769"/>
                    </a:lnTo>
                    <a:lnTo>
                      <a:pt x="1211" y="1794"/>
                    </a:lnTo>
                    <a:lnTo>
                      <a:pt x="1217" y="1818"/>
                    </a:lnTo>
                    <a:lnTo>
                      <a:pt x="1218" y="1843"/>
                    </a:lnTo>
                    <a:lnTo>
                      <a:pt x="1215" y="1868"/>
                    </a:lnTo>
                    <a:lnTo>
                      <a:pt x="1208" y="1891"/>
                    </a:lnTo>
                    <a:lnTo>
                      <a:pt x="1196" y="1912"/>
                    </a:lnTo>
                    <a:lnTo>
                      <a:pt x="1181" y="1932"/>
                    </a:lnTo>
                    <a:lnTo>
                      <a:pt x="1201" y="1916"/>
                    </a:lnTo>
                    <a:lnTo>
                      <a:pt x="1222" y="1905"/>
                    </a:lnTo>
                    <a:lnTo>
                      <a:pt x="1245" y="1898"/>
                    </a:lnTo>
                    <a:lnTo>
                      <a:pt x="1270" y="1895"/>
                    </a:lnTo>
                    <a:lnTo>
                      <a:pt x="1294" y="1896"/>
                    </a:lnTo>
                    <a:lnTo>
                      <a:pt x="1320" y="1902"/>
                    </a:lnTo>
                    <a:lnTo>
                      <a:pt x="1344" y="1912"/>
                    </a:lnTo>
                    <a:lnTo>
                      <a:pt x="1367" y="1926"/>
                    </a:lnTo>
                    <a:lnTo>
                      <a:pt x="1388" y="1944"/>
                    </a:lnTo>
                    <a:lnTo>
                      <a:pt x="1407" y="1965"/>
                    </a:lnTo>
                    <a:lnTo>
                      <a:pt x="1421" y="1988"/>
                    </a:lnTo>
                    <a:lnTo>
                      <a:pt x="1431" y="2013"/>
                    </a:lnTo>
                    <a:lnTo>
                      <a:pt x="1436" y="2037"/>
                    </a:lnTo>
                    <a:lnTo>
                      <a:pt x="1438" y="2062"/>
                    </a:lnTo>
                    <a:lnTo>
                      <a:pt x="1435" y="2087"/>
                    </a:lnTo>
                    <a:lnTo>
                      <a:pt x="1428" y="2110"/>
                    </a:lnTo>
                    <a:lnTo>
                      <a:pt x="1416" y="2131"/>
                    </a:lnTo>
                    <a:lnTo>
                      <a:pt x="1672" y="2386"/>
                    </a:lnTo>
                    <a:lnTo>
                      <a:pt x="1685" y="2395"/>
                    </a:lnTo>
                    <a:lnTo>
                      <a:pt x="1699" y="2401"/>
                    </a:lnTo>
                    <a:lnTo>
                      <a:pt x="1716" y="2402"/>
                    </a:lnTo>
                    <a:lnTo>
                      <a:pt x="1733" y="2400"/>
                    </a:lnTo>
                    <a:lnTo>
                      <a:pt x="1750" y="2395"/>
                    </a:lnTo>
                    <a:lnTo>
                      <a:pt x="1767" y="2386"/>
                    </a:lnTo>
                    <a:lnTo>
                      <a:pt x="1782" y="2374"/>
                    </a:lnTo>
                    <a:lnTo>
                      <a:pt x="1794" y="2358"/>
                    </a:lnTo>
                    <a:lnTo>
                      <a:pt x="1803" y="2342"/>
                    </a:lnTo>
                    <a:lnTo>
                      <a:pt x="1809" y="2325"/>
                    </a:lnTo>
                    <a:lnTo>
                      <a:pt x="1811" y="2308"/>
                    </a:lnTo>
                    <a:lnTo>
                      <a:pt x="1809" y="2291"/>
                    </a:lnTo>
                    <a:lnTo>
                      <a:pt x="1803" y="2276"/>
                    </a:lnTo>
                    <a:lnTo>
                      <a:pt x="1794" y="2264"/>
                    </a:lnTo>
                    <a:lnTo>
                      <a:pt x="1584" y="2055"/>
                    </a:lnTo>
                    <a:lnTo>
                      <a:pt x="1573" y="2041"/>
                    </a:lnTo>
                    <a:lnTo>
                      <a:pt x="1567" y="2025"/>
                    </a:lnTo>
                    <a:lnTo>
                      <a:pt x="1564" y="2007"/>
                    </a:lnTo>
                    <a:lnTo>
                      <a:pt x="1567" y="1989"/>
                    </a:lnTo>
                    <a:lnTo>
                      <a:pt x="1573" y="1973"/>
                    </a:lnTo>
                    <a:lnTo>
                      <a:pt x="1584" y="1958"/>
                    </a:lnTo>
                    <a:lnTo>
                      <a:pt x="1599" y="1947"/>
                    </a:lnTo>
                    <a:lnTo>
                      <a:pt x="1616" y="1941"/>
                    </a:lnTo>
                    <a:lnTo>
                      <a:pt x="1633" y="1939"/>
                    </a:lnTo>
                    <a:lnTo>
                      <a:pt x="1650" y="1941"/>
                    </a:lnTo>
                    <a:lnTo>
                      <a:pt x="1668" y="1947"/>
                    </a:lnTo>
                    <a:lnTo>
                      <a:pt x="1682" y="1958"/>
                    </a:lnTo>
                    <a:lnTo>
                      <a:pt x="1892" y="2167"/>
                    </a:lnTo>
                    <a:lnTo>
                      <a:pt x="1904" y="2176"/>
                    </a:lnTo>
                    <a:lnTo>
                      <a:pt x="1920" y="2182"/>
                    </a:lnTo>
                    <a:lnTo>
                      <a:pt x="1936" y="2183"/>
                    </a:lnTo>
                    <a:lnTo>
                      <a:pt x="1953" y="2182"/>
                    </a:lnTo>
                    <a:lnTo>
                      <a:pt x="1971" y="2176"/>
                    </a:lnTo>
                    <a:lnTo>
                      <a:pt x="1987" y="2167"/>
                    </a:lnTo>
                    <a:lnTo>
                      <a:pt x="2002" y="2155"/>
                    </a:lnTo>
                    <a:lnTo>
                      <a:pt x="2015" y="2139"/>
                    </a:lnTo>
                    <a:lnTo>
                      <a:pt x="2024" y="2123"/>
                    </a:lnTo>
                    <a:lnTo>
                      <a:pt x="2029" y="2106"/>
                    </a:lnTo>
                    <a:lnTo>
                      <a:pt x="2031" y="2089"/>
                    </a:lnTo>
                    <a:lnTo>
                      <a:pt x="2029" y="2073"/>
                    </a:lnTo>
                    <a:lnTo>
                      <a:pt x="2024" y="2058"/>
                    </a:lnTo>
                    <a:lnTo>
                      <a:pt x="2015" y="2045"/>
                    </a:lnTo>
                    <a:lnTo>
                      <a:pt x="1804" y="1837"/>
                    </a:lnTo>
                    <a:lnTo>
                      <a:pt x="1793" y="1822"/>
                    </a:lnTo>
                    <a:lnTo>
                      <a:pt x="1786" y="1806"/>
                    </a:lnTo>
                    <a:lnTo>
                      <a:pt x="1784" y="1788"/>
                    </a:lnTo>
                    <a:lnTo>
                      <a:pt x="1786" y="1770"/>
                    </a:lnTo>
                    <a:lnTo>
                      <a:pt x="1793" y="1754"/>
                    </a:lnTo>
                    <a:lnTo>
                      <a:pt x="1804" y="1740"/>
                    </a:lnTo>
                    <a:lnTo>
                      <a:pt x="1820" y="1729"/>
                    </a:lnTo>
                    <a:lnTo>
                      <a:pt x="1836" y="1722"/>
                    </a:lnTo>
                    <a:lnTo>
                      <a:pt x="1853" y="1720"/>
                    </a:lnTo>
                    <a:lnTo>
                      <a:pt x="1871" y="1722"/>
                    </a:lnTo>
                    <a:lnTo>
                      <a:pt x="1887" y="1729"/>
                    </a:lnTo>
                    <a:lnTo>
                      <a:pt x="1902" y="1740"/>
                    </a:lnTo>
                    <a:lnTo>
                      <a:pt x="2112" y="1948"/>
                    </a:lnTo>
                    <a:lnTo>
                      <a:pt x="2125" y="1957"/>
                    </a:lnTo>
                    <a:lnTo>
                      <a:pt x="2140" y="1963"/>
                    </a:lnTo>
                    <a:lnTo>
                      <a:pt x="2156" y="1965"/>
                    </a:lnTo>
                    <a:lnTo>
                      <a:pt x="2174" y="1963"/>
                    </a:lnTo>
                    <a:lnTo>
                      <a:pt x="2190" y="1957"/>
                    </a:lnTo>
                    <a:lnTo>
                      <a:pt x="2207" y="1949"/>
                    </a:lnTo>
                    <a:lnTo>
                      <a:pt x="2223" y="1936"/>
                    </a:lnTo>
                    <a:lnTo>
                      <a:pt x="2235" y="1920"/>
                    </a:lnTo>
                    <a:lnTo>
                      <a:pt x="2244" y="1904"/>
                    </a:lnTo>
                    <a:lnTo>
                      <a:pt x="2249" y="1887"/>
                    </a:lnTo>
                    <a:lnTo>
                      <a:pt x="2251" y="1871"/>
                    </a:lnTo>
                    <a:lnTo>
                      <a:pt x="2249" y="1855"/>
                    </a:lnTo>
                    <a:lnTo>
                      <a:pt x="2244" y="1839"/>
                    </a:lnTo>
                    <a:lnTo>
                      <a:pt x="2234" y="1826"/>
                    </a:lnTo>
                    <a:lnTo>
                      <a:pt x="2025" y="1618"/>
                    </a:lnTo>
                    <a:lnTo>
                      <a:pt x="2013" y="1603"/>
                    </a:lnTo>
                    <a:lnTo>
                      <a:pt x="2006" y="1587"/>
                    </a:lnTo>
                    <a:lnTo>
                      <a:pt x="2004" y="1570"/>
                    </a:lnTo>
                    <a:lnTo>
                      <a:pt x="2006" y="1553"/>
                    </a:lnTo>
                    <a:lnTo>
                      <a:pt x="2013" y="1535"/>
                    </a:lnTo>
                    <a:lnTo>
                      <a:pt x="2025" y="1521"/>
                    </a:lnTo>
                    <a:lnTo>
                      <a:pt x="2039" y="1510"/>
                    </a:lnTo>
                    <a:lnTo>
                      <a:pt x="2055" y="1503"/>
                    </a:lnTo>
                    <a:lnTo>
                      <a:pt x="2074" y="1501"/>
                    </a:lnTo>
                    <a:lnTo>
                      <a:pt x="2091" y="1503"/>
                    </a:lnTo>
                    <a:lnTo>
                      <a:pt x="2107" y="1510"/>
                    </a:lnTo>
                    <a:lnTo>
                      <a:pt x="2122" y="1521"/>
                    </a:lnTo>
                    <a:lnTo>
                      <a:pt x="2332" y="1729"/>
                    </a:lnTo>
                    <a:lnTo>
                      <a:pt x="2345" y="1739"/>
                    </a:lnTo>
                    <a:lnTo>
                      <a:pt x="2359" y="1744"/>
                    </a:lnTo>
                    <a:lnTo>
                      <a:pt x="2377" y="1746"/>
                    </a:lnTo>
                    <a:lnTo>
                      <a:pt x="2393" y="1744"/>
                    </a:lnTo>
                    <a:lnTo>
                      <a:pt x="2410" y="1739"/>
                    </a:lnTo>
                    <a:lnTo>
                      <a:pt x="2427" y="1730"/>
                    </a:lnTo>
                    <a:lnTo>
                      <a:pt x="2442" y="1718"/>
                    </a:lnTo>
                    <a:lnTo>
                      <a:pt x="2455" y="1703"/>
                    </a:lnTo>
                    <a:lnTo>
                      <a:pt x="2463" y="1685"/>
                    </a:lnTo>
                    <a:lnTo>
                      <a:pt x="2469" y="1669"/>
                    </a:lnTo>
                    <a:lnTo>
                      <a:pt x="2471" y="1652"/>
                    </a:lnTo>
                    <a:lnTo>
                      <a:pt x="2469" y="1636"/>
                    </a:lnTo>
                    <a:lnTo>
                      <a:pt x="2463" y="1620"/>
                    </a:lnTo>
                    <a:lnTo>
                      <a:pt x="2454" y="1608"/>
                    </a:lnTo>
                    <a:lnTo>
                      <a:pt x="2452" y="1606"/>
                    </a:lnTo>
                    <a:lnTo>
                      <a:pt x="2447" y="1600"/>
                    </a:lnTo>
                    <a:lnTo>
                      <a:pt x="2438" y="1591"/>
                    </a:lnTo>
                    <a:lnTo>
                      <a:pt x="2426" y="1579"/>
                    </a:lnTo>
                    <a:lnTo>
                      <a:pt x="2410" y="1564"/>
                    </a:lnTo>
                    <a:lnTo>
                      <a:pt x="2392" y="1545"/>
                    </a:lnTo>
                    <a:lnTo>
                      <a:pt x="2372" y="1525"/>
                    </a:lnTo>
                    <a:lnTo>
                      <a:pt x="2348" y="1502"/>
                    </a:lnTo>
                    <a:lnTo>
                      <a:pt x="2323" y="1477"/>
                    </a:lnTo>
                    <a:lnTo>
                      <a:pt x="2295" y="1449"/>
                    </a:lnTo>
                    <a:lnTo>
                      <a:pt x="2265" y="1420"/>
                    </a:lnTo>
                    <a:lnTo>
                      <a:pt x="2235" y="1389"/>
                    </a:lnTo>
                    <a:lnTo>
                      <a:pt x="2202" y="1357"/>
                    </a:lnTo>
                    <a:lnTo>
                      <a:pt x="2169" y="1323"/>
                    </a:lnTo>
                    <a:lnTo>
                      <a:pt x="2134" y="1289"/>
                    </a:lnTo>
                    <a:lnTo>
                      <a:pt x="2099" y="1254"/>
                    </a:lnTo>
                    <a:lnTo>
                      <a:pt x="2062" y="1218"/>
                    </a:lnTo>
                    <a:lnTo>
                      <a:pt x="2027" y="1182"/>
                    </a:lnTo>
                    <a:lnTo>
                      <a:pt x="1990" y="1146"/>
                    </a:lnTo>
                    <a:lnTo>
                      <a:pt x="1954" y="1110"/>
                    </a:lnTo>
                    <a:lnTo>
                      <a:pt x="1918" y="1074"/>
                    </a:lnTo>
                    <a:lnTo>
                      <a:pt x="1882" y="1039"/>
                    </a:lnTo>
                    <a:lnTo>
                      <a:pt x="1847" y="1003"/>
                    </a:lnTo>
                    <a:lnTo>
                      <a:pt x="1813" y="970"/>
                    </a:lnTo>
                    <a:lnTo>
                      <a:pt x="1780" y="937"/>
                    </a:lnTo>
                    <a:lnTo>
                      <a:pt x="1748" y="906"/>
                    </a:lnTo>
                    <a:lnTo>
                      <a:pt x="1718" y="875"/>
                    </a:lnTo>
                    <a:lnTo>
                      <a:pt x="1689" y="847"/>
                    </a:lnTo>
                    <a:lnTo>
                      <a:pt x="1663" y="821"/>
                    </a:lnTo>
                    <a:lnTo>
                      <a:pt x="1638" y="797"/>
                    </a:lnTo>
                    <a:lnTo>
                      <a:pt x="1616" y="775"/>
                    </a:lnTo>
                    <a:lnTo>
                      <a:pt x="1596" y="756"/>
                    </a:lnTo>
                    <a:lnTo>
                      <a:pt x="1579" y="740"/>
                    </a:lnTo>
                    <a:lnTo>
                      <a:pt x="1565" y="725"/>
                    </a:lnTo>
                    <a:lnTo>
                      <a:pt x="1560" y="721"/>
                    </a:lnTo>
                    <a:lnTo>
                      <a:pt x="1553" y="715"/>
                    </a:lnTo>
                    <a:lnTo>
                      <a:pt x="1546" y="711"/>
                    </a:lnTo>
                    <a:lnTo>
                      <a:pt x="1537" y="706"/>
                    </a:lnTo>
                    <a:lnTo>
                      <a:pt x="1527" y="704"/>
                    </a:lnTo>
                    <a:lnTo>
                      <a:pt x="1515" y="703"/>
                    </a:lnTo>
                    <a:lnTo>
                      <a:pt x="1501" y="705"/>
                    </a:lnTo>
                    <a:lnTo>
                      <a:pt x="1485" y="711"/>
                    </a:lnTo>
                    <a:lnTo>
                      <a:pt x="1468" y="720"/>
                    </a:lnTo>
                    <a:lnTo>
                      <a:pt x="1449" y="735"/>
                    </a:lnTo>
                    <a:lnTo>
                      <a:pt x="1428" y="754"/>
                    </a:lnTo>
                    <a:lnTo>
                      <a:pt x="1405" y="779"/>
                    </a:lnTo>
                    <a:lnTo>
                      <a:pt x="1383" y="808"/>
                    </a:lnTo>
                    <a:lnTo>
                      <a:pt x="1366" y="837"/>
                    </a:lnTo>
                    <a:lnTo>
                      <a:pt x="1270" y="1012"/>
                    </a:lnTo>
                    <a:lnTo>
                      <a:pt x="1259" y="1031"/>
                    </a:lnTo>
                    <a:lnTo>
                      <a:pt x="1244" y="1050"/>
                    </a:lnTo>
                    <a:lnTo>
                      <a:pt x="1226" y="1069"/>
                    </a:lnTo>
                    <a:lnTo>
                      <a:pt x="1194" y="1096"/>
                    </a:lnTo>
                    <a:lnTo>
                      <a:pt x="1161" y="1119"/>
                    </a:lnTo>
                    <a:lnTo>
                      <a:pt x="1125" y="1136"/>
                    </a:lnTo>
                    <a:lnTo>
                      <a:pt x="1089" y="1147"/>
                    </a:lnTo>
                    <a:lnTo>
                      <a:pt x="1052" y="1153"/>
                    </a:lnTo>
                    <a:lnTo>
                      <a:pt x="1014" y="1153"/>
                    </a:lnTo>
                    <a:lnTo>
                      <a:pt x="976" y="1147"/>
                    </a:lnTo>
                    <a:lnTo>
                      <a:pt x="944" y="1137"/>
                    </a:lnTo>
                    <a:lnTo>
                      <a:pt x="913" y="1123"/>
                    </a:lnTo>
                    <a:lnTo>
                      <a:pt x="883" y="1106"/>
                    </a:lnTo>
                    <a:lnTo>
                      <a:pt x="858" y="1085"/>
                    </a:lnTo>
                    <a:lnTo>
                      <a:pt x="833" y="1061"/>
                    </a:lnTo>
                    <a:lnTo>
                      <a:pt x="813" y="1034"/>
                    </a:lnTo>
                    <a:lnTo>
                      <a:pt x="796" y="1004"/>
                    </a:lnTo>
                    <a:lnTo>
                      <a:pt x="784" y="980"/>
                    </a:lnTo>
                    <a:lnTo>
                      <a:pt x="777" y="955"/>
                    </a:lnTo>
                    <a:lnTo>
                      <a:pt x="772" y="930"/>
                    </a:lnTo>
                    <a:lnTo>
                      <a:pt x="772" y="908"/>
                    </a:lnTo>
                    <a:lnTo>
                      <a:pt x="774" y="886"/>
                    </a:lnTo>
                    <a:lnTo>
                      <a:pt x="781" y="866"/>
                    </a:lnTo>
                    <a:lnTo>
                      <a:pt x="1064" y="203"/>
                    </a:lnTo>
                    <a:lnTo>
                      <a:pt x="1074" y="185"/>
                    </a:lnTo>
                    <a:lnTo>
                      <a:pt x="1086" y="166"/>
                    </a:lnTo>
                    <a:lnTo>
                      <a:pt x="1102" y="147"/>
                    </a:lnTo>
                    <a:lnTo>
                      <a:pt x="1120" y="126"/>
                    </a:lnTo>
                    <a:lnTo>
                      <a:pt x="1130" y="117"/>
                    </a:lnTo>
                    <a:lnTo>
                      <a:pt x="1142" y="106"/>
                    </a:lnTo>
                    <a:lnTo>
                      <a:pt x="1158" y="94"/>
                    </a:lnTo>
                    <a:lnTo>
                      <a:pt x="1176" y="81"/>
                    </a:lnTo>
                    <a:lnTo>
                      <a:pt x="1196" y="67"/>
                    </a:lnTo>
                    <a:lnTo>
                      <a:pt x="1220" y="53"/>
                    </a:lnTo>
                    <a:lnTo>
                      <a:pt x="1245" y="40"/>
                    </a:lnTo>
                    <a:lnTo>
                      <a:pt x="1274" y="28"/>
                    </a:lnTo>
                    <a:lnTo>
                      <a:pt x="1305" y="18"/>
                    </a:lnTo>
                    <a:lnTo>
                      <a:pt x="1338" y="10"/>
                    </a:lnTo>
                    <a:lnTo>
                      <a:pt x="1373" y="3"/>
                    </a:lnTo>
                    <a:lnTo>
                      <a:pt x="1412" y="0"/>
                    </a:lnTo>
                    <a:lnTo>
                      <a:pt x="145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C" dirty="0">
                  <a:latin typeface="Garamond (Cuerpo)"/>
                  <a:cs typeface="Arial" panose="020B0604020202020204" pitchFamily="34" charset="0"/>
                </a:endParaRPr>
              </a:p>
            </p:txBody>
          </p:sp>
          <p:sp>
            <p:nvSpPr>
              <p:cNvPr id="33" name="Freeform 40"/>
              <p:cNvSpPr>
                <a:spLocks noEditPoints="1"/>
              </p:cNvSpPr>
              <p:nvPr/>
            </p:nvSpPr>
            <p:spPr bwMode="auto">
              <a:xfrm>
                <a:off x="7332663" y="2609851"/>
                <a:ext cx="149225" cy="147638"/>
              </a:xfrm>
              <a:custGeom>
                <a:avLst/>
                <a:gdLst>
                  <a:gd name="T0" fmla="*/ 671 w 1031"/>
                  <a:gd name="T1" fmla="*/ 657 h 1025"/>
                  <a:gd name="T2" fmla="*/ 626 w 1031"/>
                  <a:gd name="T3" fmla="*/ 679 h 1025"/>
                  <a:gd name="T4" fmla="*/ 595 w 1031"/>
                  <a:gd name="T5" fmla="*/ 718 h 1025"/>
                  <a:gd name="T6" fmla="*/ 584 w 1031"/>
                  <a:gd name="T7" fmla="*/ 766 h 1025"/>
                  <a:gd name="T8" fmla="*/ 595 w 1031"/>
                  <a:gd name="T9" fmla="*/ 817 h 1025"/>
                  <a:gd name="T10" fmla="*/ 626 w 1031"/>
                  <a:gd name="T11" fmla="*/ 854 h 1025"/>
                  <a:gd name="T12" fmla="*/ 671 w 1031"/>
                  <a:gd name="T13" fmla="*/ 877 h 1025"/>
                  <a:gd name="T14" fmla="*/ 723 w 1031"/>
                  <a:gd name="T15" fmla="*/ 877 h 1025"/>
                  <a:gd name="T16" fmla="*/ 768 w 1031"/>
                  <a:gd name="T17" fmla="*/ 854 h 1025"/>
                  <a:gd name="T18" fmla="*/ 800 w 1031"/>
                  <a:gd name="T19" fmla="*/ 816 h 1025"/>
                  <a:gd name="T20" fmla="*/ 811 w 1031"/>
                  <a:gd name="T21" fmla="*/ 766 h 1025"/>
                  <a:gd name="T22" fmla="*/ 800 w 1031"/>
                  <a:gd name="T23" fmla="*/ 718 h 1025"/>
                  <a:gd name="T24" fmla="*/ 768 w 1031"/>
                  <a:gd name="T25" fmla="*/ 679 h 1025"/>
                  <a:gd name="T26" fmla="*/ 723 w 1031"/>
                  <a:gd name="T27" fmla="*/ 657 h 1025"/>
                  <a:gd name="T28" fmla="*/ 345 w 1031"/>
                  <a:gd name="T29" fmla="*/ 0 h 1025"/>
                  <a:gd name="T30" fmla="*/ 391 w 1031"/>
                  <a:gd name="T31" fmla="*/ 12 h 1025"/>
                  <a:gd name="T32" fmla="*/ 432 w 1031"/>
                  <a:gd name="T33" fmla="*/ 39 h 1025"/>
                  <a:gd name="T34" fmla="*/ 1007 w 1031"/>
                  <a:gd name="T35" fmla="*/ 615 h 1025"/>
                  <a:gd name="T36" fmla="*/ 1027 w 1031"/>
                  <a:gd name="T37" fmla="*/ 659 h 1025"/>
                  <a:gd name="T38" fmla="*/ 1031 w 1031"/>
                  <a:gd name="T39" fmla="*/ 705 h 1025"/>
                  <a:gd name="T40" fmla="*/ 1019 w 1031"/>
                  <a:gd name="T41" fmla="*/ 751 h 1025"/>
                  <a:gd name="T42" fmla="*/ 992 w 1031"/>
                  <a:gd name="T43" fmla="*/ 791 h 1025"/>
                  <a:gd name="T44" fmla="*/ 776 w 1031"/>
                  <a:gd name="T45" fmla="*/ 1001 h 1025"/>
                  <a:gd name="T46" fmla="*/ 732 w 1031"/>
                  <a:gd name="T47" fmla="*/ 1021 h 1025"/>
                  <a:gd name="T48" fmla="*/ 686 w 1031"/>
                  <a:gd name="T49" fmla="*/ 1025 h 1025"/>
                  <a:gd name="T50" fmla="*/ 640 w 1031"/>
                  <a:gd name="T51" fmla="*/ 1013 h 1025"/>
                  <a:gd name="T52" fmla="*/ 600 w 1031"/>
                  <a:gd name="T53" fmla="*/ 985 h 1025"/>
                  <a:gd name="T54" fmla="*/ 24 w 1031"/>
                  <a:gd name="T55" fmla="*/ 409 h 1025"/>
                  <a:gd name="T56" fmla="*/ 4 w 1031"/>
                  <a:gd name="T57" fmla="*/ 367 h 1025"/>
                  <a:gd name="T58" fmla="*/ 0 w 1031"/>
                  <a:gd name="T59" fmla="*/ 320 h 1025"/>
                  <a:gd name="T60" fmla="*/ 11 w 1031"/>
                  <a:gd name="T61" fmla="*/ 275 h 1025"/>
                  <a:gd name="T62" fmla="*/ 40 w 1031"/>
                  <a:gd name="T63" fmla="*/ 234 h 1025"/>
                  <a:gd name="T64" fmla="*/ 255 w 1031"/>
                  <a:gd name="T65" fmla="*/ 24 h 1025"/>
                  <a:gd name="T66" fmla="*/ 298 w 1031"/>
                  <a:gd name="T67" fmla="*/ 4 h 1025"/>
                  <a:gd name="T68" fmla="*/ 345 w 1031"/>
                  <a:gd name="T69" fmla="*/ 0 h 10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31" h="1025">
                    <a:moveTo>
                      <a:pt x="698" y="654"/>
                    </a:moveTo>
                    <a:lnTo>
                      <a:pt x="671" y="657"/>
                    </a:lnTo>
                    <a:lnTo>
                      <a:pt x="648" y="665"/>
                    </a:lnTo>
                    <a:lnTo>
                      <a:pt x="626" y="679"/>
                    </a:lnTo>
                    <a:lnTo>
                      <a:pt x="609" y="696"/>
                    </a:lnTo>
                    <a:lnTo>
                      <a:pt x="595" y="718"/>
                    </a:lnTo>
                    <a:lnTo>
                      <a:pt x="587" y="741"/>
                    </a:lnTo>
                    <a:lnTo>
                      <a:pt x="584" y="766"/>
                    </a:lnTo>
                    <a:lnTo>
                      <a:pt x="587" y="793"/>
                    </a:lnTo>
                    <a:lnTo>
                      <a:pt x="595" y="817"/>
                    </a:lnTo>
                    <a:lnTo>
                      <a:pt x="609" y="837"/>
                    </a:lnTo>
                    <a:lnTo>
                      <a:pt x="626" y="854"/>
                    </a:lnTo>
                    <a:lnTo>
                      <a:pt x="648" y="868"/>
                    </a:lnTo>
                    <a:lnTo>
                      <a:pt x="671" y="877"/>
                    </a:lnTo>
                    <a:lnTo>
                      <a:pt x="698" y="880"/>
                    </a:lnTo>
                    <a:lnTo>
                      <a:pt x="723" y="877"/>
                    </a:lnTo>
                    <a:lnTo>
                      <a:pt x="748" y="868"/>
                    </a:lnTo>
                    <a:lnTo>
                      <a:pt x="768" y="854"/>
                    </a:lnTo>
                    <a:lnTo>
                      <a:pt x="785" y="837"/>
                    </a:lnTo>
                    <a:lnTo>
                      <a:pt x="800" y="816"/>
                    </a:lnTo>
                    <a:lnTo>
                      <a:pt x="808" y="793"/>
                    </a:lnTo>
                    <a:lnTo>
                      <a:pt x="811" y="766"/>
                    </a:lnTo>
                    <a:lnTo>
                      <a:pt x="808" y="741"/>
                    </a:lnTo>
                    <a:lnTo>
                      <a:pt x="800" y="718"/>
                    </a:lnTo>
                    <a:lnTo>
                      <a:pt x="785" y="696"/>
                    </a:lnTo>
                    <a:lnTo>
                      <a:pt x="768" y="679"/>
                    </a:lnTo>
                    <a:lnTo>
                      <a:pt x="748" y="665"/>
                    </a:lnTo>
                    <a:lnTo>
                      <a:pt x="723" y="657"/>
                    </a:lnTo>
                    <a:lnTo>
                      <a:pt x="698" y="654"/>
                    </a:lnTo>
                    <a:close/>
                    <a:moveTo>
                      <a:pt x="345" y="0"/>
                    </a:moveTo>
                    <a:lnTo>
                      <a:pt x="368" y="4"/>
                    </a:lnTo>
                    <a:lnTo>
                      <a:pt x="391" y="12"/>
                    </a:lnTo>
                    <a:lnTo>
                      <a:pt x="412" y="24"/>
                    </a:lnTo>
                    <a:lnTo>
                      <a:pt x="432" y="39"/>
                    </a:lnTo>
                    <a:lnTo>
                      <a:pt x="992" y="596"/>
                    </a:lnTo>
                    <a:lnTo>
                      <a:pt x="1007" y="615"/>
                    </a:lnTo>
                    <a:lnTo>
                      <a:pt x="1019" y="637"/>
                    </a:lnTo>
                    <a:lnTo>
                      <a:pt x="1027" y="659"/>
                    </a:lnTo>
                    <a:lnTo>
                      <a:pt x="1031" y="682"/>
                    </a:lnTo>
                    <a:lnTo>
                      <a:pt x="1031" y="705"/>
                    </a:lnTo>
                    <a:lnTo>
                      <a:pt x="1027" y="729"/>
                    </a:lnTo>
                    <a:lnTo>
                      <a:pt x="1019" y="751"/>
                    </a:lnTo>
                    <a:lnTo>
                      <a:pt x="1007" y="771"/>
                    </a:lnTo>
                    <a:lnTo>
                      <a:pt x="992" y="791"/>
                    </a:lnTo>
                    <a:lnTo>
                      <a:pt x="796" y="985"/>
                    </a:lnTo>
                    <a:lnTo>
                      <a:pt x="776" y="1001"/>
                    </a:lnTo>
                    <a:lnTo>
                      <a:pt x="755" y="1013"/>
                    </a:lnTo>
                    <a:lnTo>
                      <a:pt x="732" y="1021"/>
                    </a:lnTo>
                    <a:lnTo>
                      <a:pt x="709" y="1025"/>
                    </a:lnTo>
                    <a:lnTo>
                      <a:pt x="686" y="1025"/>
                    </a:lnTo>
                    <a:lnTo>
                      <a:pt x="663" y="1021"/>
                    </a:lnTo>
                    <a:lnTo>
                      <a:pt x="640" y="1013"/>
                    </a:lnTo>
                    <a:lnTo>
                      <a:pt x="619" y="1001"/>
                    </a:lnTo>
                    <a:lnTo>
                      <a:pt x="600" y="985"/>
                    </a:lnTo>
                    <a:lnTo>
                      <a:pt x="40" y="429"/>
                    </a:lnTo>
                    <a:lnTo>
                      <a:pt x="24" y="409"/>
                    </a:lnTo>
                    <a:lnTo>
                      <a:pt x="11" y="389"/>
                    </a:lnTo>
                    <a:lnTo>
                      <a:pt x="4" y="367"/>
                    </a:lnTo>
                    <a:lnTo>
                      <a:pt x="0" y="344"/>
                    </a:lnTo>
                    <a:lnTo>
                      <a:pt x="0" y="320"/>
                    </a:lnTo>
                    <a:lnTo>
                      <a:pt x="4" y="297"/>
                    </a:lnTo>
                    <a:lnTo>
                      <a:pt x="11" y="275"/>
                    </a:lnTo>
                    <a:lnTo>
                      <a:pt x="24" y="253"/>
                    </a:lnTo>
                    <a:lnTo>
                      <a:pt x="40" y="234"/>
                    </a:lnTo>
                    <a:lnTo>
                      <a:pt x="236" y="39"/>
                    </a:lnTo>
                    <a:lnTo>
                      <a:pt x="255" y="24"/>
                    </a:lnTo>
                    <a:lnTo>
                      <a:pt x="275" y="12"/>
                    </a:lnTo>
                    <a:lnTo>
                      <a:pt x="298" y="4"/>
                    </a:lnTo>
                    <a:lnTo>
                      <a:pt x="321" y="0"/>
                    </a:lnTo>
                    <a:lnTo>
                      <a:pt x="34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C" dirty="0">
                  <a:latin typeface="Garamond (Cuerpo)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" name="Group 33"/>
            <p:cNvGrpSpPr/>
            <p:nvPr/>
          </p:nvGrpSpPr>
          <p:grpSpPr>
            <a:xfrm>
              <a:off x="4289852" y="3708907"/>
              <a:ext cx="601970" cy="606064"/>
              <a:chOff x="7156450" y="2708275"/>
              <a:chExt cx="233363" cy="234950"/>
            </a:xfrm>
            <a:solidFill>
              <a:schemeClr val="bg1"/>
            </a:solidFill>
          </p:grpSpPr>
          <p:sp>
            <p:nvSpPr>
              <p:cNvPr id="30" name="Rectangle 33"/>
              <p:cNvSpPr>
                <a:spLocks noChangeArrowheads="1"/>
              </p:cNvSpPr>
              <p:nvPr/>
            </p:nvSpPr>
            <p:spPr bwMode="auto">
              <a:xfrm>
                <a:off x="7156450" y="2803525"/>
                <a:ext cx="41275" cy="123825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C" dirty="0">
                  <a:latin typeface="Garamond (Cuerpo)"/>
                  <a:cs typeface="Arial" panose="020B0604020202020204" pitchFamily="34" charset="0"/>
                </a:endParaRPr>
              </a:p>
            </p:txBody>
          </p:sp>
          <p:sp>
            <p:nvSpPr>
              <p:cNvPr id="31" name="Freeform 34"/>
              <p:cNvSpPr>
                <a:spLocks noEditPoints="1"/>
              </p:cNvSpPr>
              <p:nvPr/>
            </p:nvSpPr>
            <p:spPr bwMode="auto">
              <a:xfrm>
                <a:off x="7215188" y="2708275"/>
                <a:ext cx="174625" cy="234950"/>
              </a:xfrm>
              <a:custGeom>
                <a:avLst/>
                <a:gdLst>
                  <a:gd name="T0" fmla="*/ 790 w 2315"/>
                  <a:gd name="T1" fmla="*/ 1051 h 3103"/>
                  <a:gd name="T2" fmla="*/ 645 w 2315"/>
                  <a:gd name="T3" fmla="*/ 1093 h 3103"/>
                  <a:gd name="T4" fmla="*/ 513 w 2315"/>
                  <a:gd name="T5" fmla="*/ 1176 h 3103"/>
                  <a:gd name="T6" fmla="*/ 407 w 2315"/>
                  <a:gd name="T7" fmla="*/ 1297 h 3103"/>
                  <a:gd name="T8" fmla="*/ 338 w 2315"/>
                  <a:gd name="T9" fmla="*/ 1438 h 3103"/>
                  <a:gd name="T10" fmla="*/ 311 w 2315"/>
                  <a:gd name="T11" fmla="*/ 1590 h 3103"/>
                  <a:gd name="T12" fmla="*/ 324 w 2315"/>
                  <a:gd name="T13" fmla="*/ 1743 h 3103"/>
                  <a:gd name="T14" fmla="*/ 378 w 2315"/>
                  <a:gd name="T15" fmla="*/ 1890 h 3103"/>
                  <a:gd name="T16" fmla="*/ 473 w 2315"/>
                  <a:gd name="T17" fmla="*/ 2018 h 3103"/>
                  <a:gd name="T18" fmla="*/ 600 w 2315"/>
                  <a:gd name="T19" fmla="*/ 2115 h 3103"/>
                  <a:gd name="T20" fmla="*/ 741 w 2315"/>
                  <a:gd name="T21" fmla="*/ 2170 h 3103"/>
                  <a:gd name="T22" fmla="*/ 891 w 2315"/>
                  <a:gd name="T23" fmla="*/ 2184 h 3103"/>
                  <a:gd name="T24" fmla="*/ 1039 w 2315"/>
                  <a:gd name="T25" fmla="*/ 2157 h 3103"/>
                  <a:gd name="T26" fmla="*/ 1176 w 2315"/>
                  <a:gd name="T27" fmla="*/ 2087 h 3103"/>
                  <a:gd name="T28" fmla="*/ 1294 w 2315"/>
                  <a:gd name="T29" fmla="*/ 1977 h 3103"/>
                  <a:gd name="T30" fmla="*/ 1375 w 2315"/>
                  <a:gd name="T31" fmla="*/ 1842 h 3103"/>
                  <a:gd name="T32" fmla="*/ 1415 w 2315"/>
                  <a:gd name="T33" fmla="*/ 1693 h 3103"/>
                  <a:gd name="T34" fmla="*/ 1415 w 2315"/>
                  <a:gd name="T35" fmla="*/ 1539 h 3103"/>
                  <a:gd name="T36" fmla="*/ 1375 w 2315"/>
                  <a:gd name="T37" fmla="*/ 1390 h 3103"/>
                  <a:gd name="T38" fmla="*/ 1294 w 2315"/>
                  <a:gd name="T39" fmla="*/ 1253 h 3103"/>
                  <a:gd name="T40" fmla="*/ 1176 w 2315"/>
                  <a:gd name="T41" fmla="*/ 1143 h 3103"/>
                  <a:gd name="T42" fmla="*/ 1039 w 2315"/>
                  <a:gd name="T43" fmla="*/ 1074 h 3103"/>
                  <a:gd name="T44" fmla="*/ 891 w 2315"/>
                  <a:gd name="T45" fmla="*/ 1046 h 3103"/>
                  <a:gd name="T46" fmla="*/ 1320 w 2315"/>
                  <a:gd name="T47" fmla="*/ 1046 h 3103"/>
                  <a:gd name="T48" fmla="*/ 1417 w 2315"/>
                  <a:gd name="T49" fmla="*/ 1140 h 3103"/>
                  <a:gd name="T50" fmla="*/ 1515 w 2315"/>
                  <a:gd name="T51" fmla="*/ 1297 h 3103"/>
                  <a:gd name="T52" fmla="*/ 1571 w 2315"/>
                  <a:gd name="T53" fmla="*/ 1468 h 3103"/>
                  <a:gd name="T54" fmla="*/ 1584 w 2315"/>
                  <a:gd name="T55" fmla="*/ 1647 h 3103"/>
                  <a:gd name="T56" fmla="*/ 1555 w 2315"/>
                  <a:gd name="T57" fmla="*/ 1825 h 3103"/>
                  <a:gd name="T58" fmla="*/ 1484 w 2315"/>
                  <a:gd name="T59" fmla="*/ 1992 h 3103"/>
                  <a:gd name="T60" fmla="*/ 1664 w 2315"/>
                  <a:gd name="T61" fmla="*/ 2118 h 3103"/>
                  <a:gd name="T62" fmla="*/ 2315 w 2315"/>
                  <a:gd name="T63" fmla="*/ 2800 h 3103"/>
                  <a:gd name="T64" fmla="*/ 2307 w 2315"/>
                  <a:gd name="T65" fmla="*/ 2859 h 3103"/>
                  <a:gd name="T66" fmla="*/ 2276 w 2315"/>
                  <a:gd name="T67" fmla="*/ 2943 h 3103"/>
                  <a:gd name="T68" fmla="*/ 2209 w 2315"/>
                  <a:gd name="T69" fmla="*/ 3030 h 3103"/>
                  <a:gd name="T70" fmla="*/ 2128 w 2315"/>
                  <a:gd name="T71" fmla="*/ 3078 h 3103"/>
                  <a:gd name="T72" fmla="*/ 2053 w 2315"/>
                  <a:gd name="T73" fmla="*/ 3099 h 3103"/>
                  <a:gd name="T74" fmla="*/ 2010 w 2315"/>
                  <a:gd name="T75" fmla="*/ 3103 h 3103"/>
                  <a:gd name="T76" fmla="*/ 1403 w 2315"/>
                  <a:gd name="T77" fmla="*/ 2335 h 3103"/>
                  <a:gd name="T78" fmla="*/ 774 w 2315"/>
                  <a:gd name="T79" fmla="*/ 2903 h 3103"/>
                  <a:gd name="T80" fmla="*/ 657 w 2315"/>
                  <a:gd name="T81" fmla="*/ 2320 h 3103"/>
                  <a:gd name="T82" fmla="*/ 544 w 2315"/>
                  <a:gd name="T83" fmla="*/ 2903 h 3103"/>
                  <a:gd name="T84" fmla="*/ 545 w 2315"/>
                  <a:gd name="T85" fmla="*/ 687 h 3103"/>
                  <a:gd name="T86" fmla="*/ 657 w 2315"/>
                  <a:gd name="T87" fmla="*/ 911 h 3103"/>
                  <a:gd name="T88" fmla="*/ 774 w 2315"/>
                  <a:gd name="T89" fmla="*/ 0 h 3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315" h="3103">
                    <a:moveTo>
                      <a:pt x="891" y="1046"/>
                    </a:moveTo>
                    <a:lnTo>
                      <a:pt x="841" y="1046"/>
                    </a:lnTo>
                    <a:lnTo>
                      <a:pt x="790" y="1051"/>
                    </a:lnTo>
                    <a:lnTo>
                      <a:pt x="741" y="1061"/>
                    </a:lnTo>
                    <a:lnTo>
                      <a:pt x="693" y="1074"/>
                    </a:lnTo>
                    <a:lnTo>
                      <a:pt x="645" y="1093"/>
                    </a:lnTo>
                    <a:lnTo>
                      <a:pt x="600" y="1116"/>
                    </a:lnTo>
                    <a:lnTo>
                      <a:pt x="555" y="1143"/>
                    </a:lnTo>
                    <a:lnTo>
                      <a:pt x="513" y="1176"/>
                    </a:lnTo>
                    <a:lnTo>
                      <a:pt x="474" y="1213"/>
                    </a:lnTo>
                    <a:lnTo>
                      <a:pt x="438" y="1253"/>
                    </a:lnTo>
                    <a:lnTo>
                      <a:pt x="407" y="1297"/>
                    </a:lnTo>
                    <a:lnTo>
                      <a:pt x="379" y="1342"/>
                    </a:lnTo>
                    <a:lnTo>
                      <a:pt x="356" y="1390"/>
                    </a:lnTo>
                    <a:lnTo>
                      <a:pt x="338" y="1438"/>
                    </a:lnTo>
                    <a:lnTo>
                      <a:pt x="325" y="1487"/>
                    </a:lnTo>
                    <a:lnTo>
                      <a:pt x="316" y="1539"/>
                    </a:lnTo>
                    <a:lnTo>
                      <a:pt x="311" y="1590"/>
                    </a:lnTo>
                    <a:lnTo>
                      <a:pt x="311" y="1641"/>
                    </a:lnTo>
                    <a:lnTo>
                      <a:pt x="316" y="1693"/>
                    </a:lnTo>
                    <a:lnTo>
                      <a:pt x="324" y="1743"/>
                    </a:lnTo>
                    <a:lnTo>
                      <a:pt x="338" y="1794"/>
                    </a:lnTo>
                    <a:lnTo>
                      <a:pt x="356" y="1842"/>
                    </a:lnTo>
                    <a:lnTo>
                      <a:pt x="378" y="1890"/>
                    </a:lnTo>
                    <a:lnTo>
                      <a:pt x="406" y="1935"/>
                    </a:lnTo>
                    <a:lnTo>
                      <a:pt x="437" y="1977"/>
                    </a:lnTo>
                    <a:lnTo>
                      <a:pt x="473" y="2018"/>
                    </a:lnTo>
                    <a:lnTo>
                      <a:pt x="513" y="2054"/>
                    </a:lnTo>
                    <a:lnTo>
                      <a:pt x="554" y="2087"/>
                    </a:lnTo>
                    <a:lnTo>
                      <a:pt x="600" y="2115"/>
                    </a:lnTo>
                    <a:lnTo>
                      <a:pt x="645" y="2138"/>
                    </a:lnTo>
                    <a:lnTo>
                      <a:pt x="693" y="2157"/>
                    </a:lnTo>
                    <a:lnTo>
                      <a:pt x="741" y="2170"/>
                    </a:lnTo>
                    <a:lnTo>
                      <a:pt x="790" y="2179"/>
                    </a:lnTo>
                    <a:lnTo>
                      <a:pt x="841" y="2184"/>
                    </a:lnTo>
                    <a:lnTo>
                      <a:pt x="891" y="2184"/>
                    </a:lnTo>
                    <a:lnTo>
                      <a:pt x="941" y="2179"/>
                    </a:lnTo>
                    <a:lnTo>
                      <a:pt x="990" y="2170"/>
                    </a:lnTo>
                    <a:lnTo>
                      <a:pt x="1039" y="2157"/>
                    </a:lnTo>
                    <a:lnTo>
                      <a:pt x="1087" y="2138"/>
                    </a:lnTo>
                    <a:lnTo>
                      <a:pt x="1132" y="2115"/>
                    </a:lnTo>
                    <a:lnTo>
                      <a:pt x="1176" y="2087"/>
                    </a:lnTo>
                    <a:lnTo>
                      <a:pt x="1218" y="2054"/>
                    </a:lnTo>
                    <a:lnTo>
                      <a:pt x="1258" y="2018"/>
                    </a:lnTo>
                    <a:lnTo>
                      <a:pt x="1294" y="1977"/>
                    </a:lnTo>
                    <a:lnTo>
                      <a:pt x="1326" y="1934"/>
                    </a:lnTo>
                    <a:lnTo>
                      <a:pt x="1352" y="1888"/>
                    </a:lnTo>
                    <a:lnTo>
                      <a:pt x="1375" y="1842"/>
                    </a:lnTo>
                    <a:lnTo>
                      <a:pt x="1393" y="1793"/>
                    </a:lnTo>
                    <a:lnTo>
                      <a:pt x="1406" y="1743"/>
                    </a:lnTo>
                    <a:lnTo>
                      <a:pt x="1415" y="1693"/>
                    </a:lnTo>
                    <a:lnTo>
                      <a:pt x="1419" y="1641"/>
                    </a:lnTo>
                    <a:lnTo>
                      <a:pt x="1419" y="1590"/>
                    </a:lnTo>
                    <a:lnTo>
                      <a:pt x="1415" y="1539"/>
                    </a:lnTo>
                    <a:lnTo>
                      <a:pt x="1406" y="1487"/>
                    </a:lnTo>
                    <a:lnTo>
                      <a:pt x="1393" y="1438"/>
                    </a:lnTo>
                    <a:lnTo>
                      <a:pt x="1375" y="1390"/>
                    </a:lnTo>
                    <a:lnTo>
                      <a:pt x="1352" y="1342"/>
                    </a:lnTo>
                    <a:lnTo>
                      <a:pt x="1325" y="1297"/>
                    </a:lnTo>
                    <a:lnTo>
                      <a:pt x="1294" y="1253"/>
                    </a:lnTo>
                    <a:lnTo>
                      <a:pt x="1258" y="1213"/>
                    </a:lnTo>
                    <a:lnTo>
                      <a:pt x="1218" y="1176"/>
                    </a:lnTo>
                    <a:lnTo>
                      <a:pt x="1176" y="1143"/>
                    </a:lnTo>
                    <a:lnTo>
                      <a:pt x="1132" y="1115"/>
                    </a:lnTo>
                    <a:lnTo>
                      <a:pt x="1086" y="1093"/>
                    </a:lnTo>
                    <a:lnTo>
                      <a:pt x="1039" y="1074"/>
                    </a:lnTo>
                    <a:lnTo>
                      <a:pt x="990" y="1061"/>
                    </a:lnTo>
                    <a:lnTo>
                      <a:pt x="941" y="1051"/>
                    </a:lnTo>
                    <a:lnTo>
                      <a:pt x="891" y="1046"/>
                    </a:lnTo>
                    <a:close/>
                    <a:moveTo>
                      <a:pt x="774" y="0"/>
                    </a:moveTo>
                    <a:lnTo>
                      <a:pt x="1320" y="0"/>
                    </a:lnTo>
                    <a:lnTo>
                      <a:pt x="1320" y="1046"/>
                    </a:lnTo>
                    <a:lnTo>
                      <a:pt x="1348" y="1069"/>
                    </a:lnTo>
                    <a:lnTo>
                      <a:pt x="1375" y="1094"/>
                    </a:lnTo>
                    <a:lnTo>
                      <a:pt x="1417" y="1140"/>
                    </a:lnTo>
                    <a:lnTo>
                      <a:pt x="1455" y="1191"/>
                    </a:lnTo>
                    <a:lnTo>
                      <a:pt x="1488" y="1242"/>
                    </a:lnTo>
                    <a:lnTo>
                      <a:pt x="1515" y="1297"/>
                    </a:lnTo>
                    <a:lnTo>
                      <a:pt x="1538" y="1352"/>
                    </a:lnTo>
                    <a:lnTo>
                      <a:pt x="1557" y="1410"/>
                    </a:lnTo>
                    <a:lnTo>
                      <a:pt x="1571" y="1468"/>
                    </a:lnTo>
                    <a:lnTo>
                      <a:pt x="1580" y="1528"/>
                    </a:lnTo>
                    <a:lnTo>
                      <a:pt x="1584" y="1587"/>
                    </a:lnTo>
                    <a:lnTo>
                      <a:pt x="1584" y="1647"/>
                    </a:lnTo>
                    <a:lnTo>
                      <a:pt x="1579" y="1707"/>
                    </a:lnTo>
                    <a:lnTo>
                      <a:pt x="1569" y="1766"/>
                    </a:lnTo>
                    <a:lnTo>
                      <a:pt x="1555" y="1825"/>
                    </a:lnTo>
                    <a:lnTo>
                      <a:pt x="1536" y="1881"/>
                    </a:lnTo>
                    <a:lnTo>
                      <a:pt x="1512" y="1937"/>
                    </a:lnTo>
                    <a:lnTo>
                      <a:pt x="1484" y="1992"/>
                    </a:lnTo>
                    <a:lnTo>
                      <a:pt x="1451" y="2043"/>
                    </a:lnTo>
                    <a:lnTo>
                      <a:pt x="1579" y="2171"/>
                    </a:lnTo>
                    <a:lnTo>
                      <a:pt x="1664" y="2118"/>
                    </a:lnTo>
                    <a:lnTo>
                      <a:pt x="2315" y="2786"/>
                    </a:lnTo>
                    <a:lnTo>
                      <a:pt x="2315" y="2791"/>
                    </a:lnTo>
                    <a:lnTo>
                      <a:pt x="2315" y="2800"/>
                    </a:lnTo>
                    <a:lnTo>
                      <a:pt x="2314" y="2815"/>
                    </a:lnTo>
                    <a:lnTo>
                      <a:pt x="2311" y="2835"/>
                    </a:lnTo>
                    <a:lnTo>
                      <a:pt x="2307" y="2859"/>
                    </a:lnTo>
                    <a:lnTo>
                      <a:pt x="2300" y="2884"/>
                    </a:lnTo>
                    <a:lnTo>
                      <a:pt x="2290" y="2913"/>
                    </a:lnTo>
                    <a:lnTo>
                      <a:pt x="2276" y="2943"/>
                    </a:lnTo>
                    <a:lnTo>
                      <a:pt x="2257" y="2974"/>
                    </a:lnTo>
                    <a:lnTo>
                      <a:pt x="2234" y="3005"/>
                    </a:lnTo>
                    <a:lnTo>
                      <a:pt x="2209" y="3030"/>
                    </a:lnTo>
                    <a:lnTo>
                      <a:pt x="2183" y="3050"/>
                    </a:lnTo>
                    <a:lnTo>
                      <a:pt x="2156" y="3066"/>
                    </a:lnTo>
                    <a:lnTo>
                      <a:pt x="2128" y="3078"/>
                    </a:lnTo>
                    <a:lnTo>
                      <a:pt x="2101" y="3087"/>
                    </a:lnTo>
                    <a:lnTo>
                      <a:pt x="2076" y="3095"/>
                    </a:lnTo>
                    <a:lnTo>
                      <a:pt x="2053" y="3099"/>
                    </a:lnTo>
                    <a:lnTo>
                      <a:pt x="2034" y="3102"/>
                    </a:lnTo>
                    <a:lnTo>
                      <a:pt x="2019" y="3103"/>
                    </a:lnTo>
                    <a:lnTo>
                      <a:pt x="2010" y="3103"/>
                    </a:lnTo>
                    <a:lnTo>
                      <a:pt x="2006" y="3103"/>
                    </a:lnTo>
                    <a:lnTo>
                      <a:pt x="1355" y="2435"/>
                    </a:lnTo>
                    <a:lnTo>
                      <a:pt x="1403" y="2335"/>
                    </a:lnTo>
                    <a:lnTo>
                      <a:pt x="1320" y="2252"/>
                    </a:lnTo>
                    <a:lnTo>
                      <a:pt x="1320" y="2903"/>
                    </a:lnTo>
                    <a:lnTo>
                      <a:pt x="774" y="2903"/>
                    </a:lnTo>
                    <a:lnTo>
                      <a:pt x="774" y="2345"/>
                    </a:lnTo>
                    <a:lnTo>
                      <a:pt x="715" y="2336"/>
                    </a:lnTo>
                    <a:lnTo>
                      <a:pt x="657" y="2320"/>
                    </a:lnTo>
                    <a:lnTo>
                      <a:pt x="600" y="2300"/>
                    </a:lnTo>
                    <a:lnTo>
                      <a:pt x="544" y="2274"/>
                    </a:lnTo>
                    <a:lnTo>
                      <a:pt x="544" y="2903"/>
                    </a:lnTo>
                    <a:lnTo>
                      <a:pt x="0" y="2903"/>
                    </a:lnTo>
                    <a:lnTo>
                      <a:pt x="0" y="687"/>
                    </a:lnTo>
                    <a:lnTo>
                      <a:pt x="545" y="687"/>
                    </a:lnTo>
                    <a:lnTo>
                      <a:pt x="545" y="957"/>
                    </a:lnTo>
                    <a:lnTo>
                      <a:pt x="601" y="932"/>
                    </a:lnTo>
                    <a:lnTo>
                      <a:pt x="657" y="911"/>
                    </a:lnTo>
                    <a:lnTo>
                      <a:pt x="715" y="896"/>
                    </a:lnTo>
                    <a:lnTo>
                      <a:pt x="774" y="885"/>
                    </a:lnTo>
                    <a:lnTo>
                      <a:pt x="77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C" dirty="0">
                  <a:latin typeface="Garamond (Cuerpo)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7" name="Group 36"/>
            <p:cNvGrpSpPr/>
            <p:nvPr/>
          </p:nvGrpSpPr>
          <p:grpSpPr>
            <a:xfrm>
              <a:off x="4299577" y="2083569"/>
              <a:ext cx="582521" cy="639922"/>
              <a:chOff x="4776788" y="2243138"/>
              <a:chExt cx="434976" cy="477838"/>
            </a:xfrm>
            <a:solidFill>
              <a:schemeClr val="bg1"/>
            </a:solidFill>
          </p:grpSpPr>
          <p:sp>
            <p:nvSpPr>
              <p:cNvPr id="18" name="Freeform 17"/>
              <p:cNvSpPr>
                <a:spLocks noEditPoints="1"/>
              </p:cNvSpPr>
              <p:nvPr/>
            </p:nvSpPr>
            <p:spPr bwMode="auto">
              <a:xfrm>
                <a:off x="4848226" y="2316163"/>
                <a:ext cx="292100" cy="404813"/>
              </a:xfrm>
              <a:custGeom>
                <a:avLst/>
                <a:gdLst>
                  <a:gd name="T0" fmla="*/ 750 w 2029"/>
                  <a:gd name="T1" fmla="*/ 299 h 2800"/>
                  <a:gd name="T2" fmla="*/ 479 w 2029"/>
                  <a:gd name="T3" fmla="*/ 466 h 2800"/>
                  <a:gd name="T4" fmla="*/ 304 w 2029"/>
                  <a:gd name="T5" fmla="*/ 723 h 2800"/>
                  <a:gd name="T6" fmla="*/ 259 w 2029"/>
                  <a:gd name="T7" fmla="*/ 1034 h 2800"/>
                  <a:gd name="T8" fmla="*/ 314 w 2029"/>
                  <a:gd name="T9" fmla="*/ 1283 h 2800"/>
                  <a:gd name="T10" fmla="*/ 414 w 2029"/>
                  <a:gd name="T11" fmla="*/ 1472 h 2800"/>
                  <a:gd name="T12" fmla="*/ 530 w 2029"/>
                  <a:gd name="T13" fmla="*/ 1646 h 2800"/>
                  <a:gd name="T14" fmla="*/ 603 w 2029"/>
                  <a:gd name="T15" fmla="*/ 1843 h 2800"/>
                  <a:gd name="T16" fmla="*/ 647 w 2029"/>
                  <a:gd name="T17" fmla="*/ 1978 h 2800"/>
                  <a:gd name="T18" fmla="*/ 1346 w 2029"/>
                  <a:gd name="T19" fmla="*/ 2011 h 2800"/>
                  <a:gd name="T20" fmla="*/ 1421 w 2029"/>
                  <a:gd name="T21" fmla="*/ 1912 h 2800"/>
                  <a:gd name="T22" fmla="*/ 1460 w 2029"/>
                  <a:gd name="T23" fmla="*/ 1721 h 2800"/>
                  <a:gd name="T24" fmla="*/ 1570 w 2029"/>
                  <a:gd name="T25" fmla="*/ 1538 h 2800"/>
                  <a:gd name="T26" fmla="*/ 1678 w 2029"/>
                  <a:gd name="T27" fmla="*/ 1364 h 2800"/>
                  <a:gd name="T28" fmla="*/ 1756 w 2029"/>
                  <a:gd name="T29" fmla="*/ 1143 h 2800"/>
                  <a:gd name="T30" fmla="*/ 1760 w 2029"/>
                  <a:gd name="T31" fmla="*/ 844 h 2800"/>
                  <a:gd name="T32" fmla="*/ 1634 w 2029"/>
                  <a:gd name="T33" fmla="*/ 559 h 2800"/>
                  <a:gd name="T34" fmla="*/ 1397 w 2029"/>
                  <a:gd name="T35" fmla="*/ 352 h 2800"/>
                  <a:gd name="T36" fmla="*/ 1084 w 2029"/>
                  <a:gd name="T37" fmla="*/ 258 h 2800"/>
                  <a:gd name="T38" fmla="*/ 1258 w 2029"/>
                  <a:gd name="T39" fmla="*/ 29 h 2800"/>
                  <a:gd name="T40" fmla="*/ 1613 w 2029"/>
                  <a:gd name="T41" fmla="*/ 188 h 2800"/>
                  <a:gd name="T42" fmla="*/ 1877 w 2029"/>
                  <a:gd name="T43" fmla="*/ 461 h 2800"/>
                  <a:gd name="T44" fmla="*/ 2015 w 2029"/>
                  <a:gd name="T45" fmla="*/ 815 h 2800"/>
                  <a:gd name="T46" fmla="*/ 2013 w 2029"/>
                  <a:gd name="T47" fmla="*/ 1166 h 2800"/>
                  <a:gd name="T48" fmla="*/ 1934 w 2029"/>
                  <a:gd name="T49" fmla="*/ 1424 h 2800"/>
                  <a:gd name="T50" fmla="*/ 1825 w 2029"/>
                  <a:gd name="T51" fmla="*/ 1617 h 2800"/>
                  <a:gd name="T52" fmla="*/ 1714 w 2029"/>
                  <a:gd name="T53" fmla="*/ 1785 h 2800"/>
                  <a:gd name="T54" fmla="*/ 1677 w 2029"/>
                  <a:gd name="T55" fmla="*/ 1934 h 2800"/>
                  <a:gd name="T56" fmla="*/ 1572 w 2029"/>
                  <a:gd name="T57" fmla="*/ 2150 h 2800"/>
                  <a:gd name="T58" fmla="*/ 1487 w 2029"/>
                  <a:gd name="T59" fmla="*/ 2294 h 2800"/>
                  <a:gd name="T60" fmla="*/ 1480 w 2029"/>
                  <a:gd name="T61" fmla="*/ 2429 h 2800"/>
                  <a:gd name="T62" fmla="*/ 1476 w 2029"/>
                  <a:gd name="T63" fmla="*/ 2492 h 2800"/>
                  <a:gd name="T64" fmla="*/ 1446 w 2029"/>
                  <a:gd name="T65" fmla="*/ 2575 h 2800"/>
                  <a:gd name="T66" fmla="*/ 1340 w 2029"/>
                  <a:gd name="T67" fmla="*/ 2666 h 2800"/>
                  <a:gd name="T68" fmla="*/ 1184 w 2029"/>
                  <a:gd name="T69" fmla="*/ 2779 h 2800"/>
                  <a:gd name="T70" fmla="*/ 891 w 2029"/>
                  <a:gd name="T71" fmla="*/ 2798 h 2800"/>
                  <a:gd name="T72" fmla="*/ 762 w 2029"/>
                  <a:gd name="T73" fmla="*/ 2698 h 2800"/>
                  <a:gd name="T74" fmla="*/ 607 w 2029"/>
                  <a:gd name="T75" fmla="*/ 2606 h 2800"/>
                  <a:gd name="T76" fmla="*/ 556 w 2029"/>
                  <a:gd name="T77" fmla="*/ 2509 h 2800"/>
                  <a:gd name="T78" fmla="*/ 551 w 2029"/>
                  <a:gd name="T79" fmla="*/ 2466 h 2800"/>
                  <a:gd name="T80" fmla="*/ 545 w 2029"/>
                  <a:gd name="T81" fmla="*/ 2350 h 2800"/>
                  <a:gd name="T82" fmla="*/ 538 w 2029"/>
                  <a:gd name="T83" fmla="*/ 2221 h 2800"/>
                  <a:gd name="T84" fmla="*/ 376 w 2029"/>
                  <a:gd name="T85" fmla="*/ 2025 h 2800"/>
                  <a:gd name="T86" fmla="*/ 340 w 2029"/>
                  <a:gd name="T87" fmla="*/ 1839 h 2800"/>
                  <a:gd name="T88" fmla="*/ 248 w 2029"/>
                  <a:gd name="T89" fmla="*/ 1682 h 2800"/>
                  <a:gd name="T90" fmla="*/ 138 w 2029"/>
                  <a:gd name="T91" fmla="*/ 1508 h 2800"/>
                  <a:gd name="T92" fmla="*/ 41 w 2029"/>
                  <a:gd name="T93" fmla="*/ 1278 h 2800"/>
                  <a:gd name="T94" fmla="*/ 0 w 2029"/>
                  <a:gd name="T95" fmla="*/ 973 h 2800"/>
                  <a:gd name="T96" fmla="*/ 80 w 2029"/>
                  <a:gd name="T97" fmla="*/ 595 h 2800"/>
                  <a:gd name="T98" fmla="*/ 298 w 2029"/>
                  <a:gd name="T99" fmla="*/ 286 h 2800"/>
                  <a:gd name="T100" fmla="*/ 621 w 2029"/>
                  <a:gd name="T101" fmla="*/ 77 h 2800"/>
                  <a:gd name="T102" fmla="*/ 1014 w 2029"/>
                  <a:gd name="T103" fmla="*/ 0 h 2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029" h="2800">
                    <a:moveTo>
                      <a:pt x="1014" y="255"/>
                    </a:moveTo>
                    <a:lnTo>
                      <a:pt x="945" y="258"/>
                    </a:lnTo>
                    <a:lnTo>
                      <a:pt x="878" y="266"/>
                    </a:lnTo>
                    <a:lnTo>
                      <a:pt x="813" y="281"/>
                    </a:lnTo>
                    <a:lnTo>
                      <a:pt x="750" y="299"/>
                    </a:lnTo>
                    <a:lnTo>
                      <a:pt x="690" y="324"/>
                    </a:lnTo>
                    <a:lnTo>
                      <a:pt x="632" y="354"/>
                    </a:lnTo>
                    <a:lnTo>
                      <a:pt x="578" y="387"/>
                    </a:lnTo>
                    <a:lnTo>
                      <a:pt x="527" y="424"/>
                    </a:lnTo>
                    <a:lnTo>
                      <a:pt x="479" y="466"/>
                    </a:lnTo>
                    <a:lnTo>
                      <a:pt x="435" y="511"/>
                    </a:lnTo>
                    <a:lnTo>
                      <a:pt x="396" y="559"/>
                    </a:lnTo>
                    <a:lnTo>
                      <a:pt x="361" y="611"/>
                    </a:lnTo>
                    <a:lnTo>
                      <a:pt x="330" y="666"/>
                    </a:lnTo>
                    <a:lnTo>
                      <a:pt x="304" y="723"/>
                    </a:lnTo>
                    <a:lnTo>
                      <a:pt x="284" y="783"/>
                    </a:lnTo>
                    <a:lnTo>
                      <a:pt x="270" y="844"/>
                    </a:lnTo>
                    <a:lnTo>
                      <a:pt x="260" y="908"/>
                    </a:lnTo>
                    <a:lnTo>
                      <a:pt x="257" y="973"/>
                    </a:lnTo>
                    <a:lnTo>
                      <a:pt x="259" y="1034"/>
                    </a:lnTo>
                    <a:lnTo>
                      <a:pt x="264" y="1090"/>
                    </a:lnTo>
                    <a:lnTo>
                      <a:pt x="273" y="1143"/>
                    </a:lnTo>
                    <a:lnTo>
                      <a:pt x="284" y="1193"/>
                    </a:lnTo>
                    <a:lnTo>
                      <a:pt x="298" y="1240"/>
                    </a:lnTo>
                    <a:lnTo>
                      <a:pt x="314" y="1283"/>
                    </a:lnTo>
                    <a:lnTo>
                      <a:pt x="331" y="1325"/>
                    </a:lnTo>
                    <a:lnTo>
                      <a:pt x="351" y="1364"/>
                    </a:lnTo>
                    <a:lnTo>
                      <a:pt x="371" y="1402"/>
                    </a:lnTo>
                    <a:lnTo>
                      <a:pt x="393" y="1437"/>
                    </a:lnTo>
                    <a:lnTo>
                      <a:pt x="414" y="1472"/>
                    </a:lnTo>
                    <a:lnTo>
                      <a:pt x="437" y="1505"/>
                    </a:lnTo>
                    <a:lnTo>
                      <a:pt x="458" y="1537"/>
                    </a:lnTo>
                    <a:lnTo>
                      <a:pt x="483" y="1573"/>
                    </a:lnTo>
                    <a:lnTo>
                      <a:pt x="507" y="1610"/>
                    </a:lnTo>
                    <a:lnTo>
                      <a:pt x="530" y="1646"/>
                    </a:lnTo>
                    <a:lnTo>
                      <a:pt x="551" y="1683"/>
                    </a:lnTo>
                    <a:lnTo>
                      <a:pt x="569" y="1721"/>
                    </a:lnTo>
                    <a:lnTo>
                      <a:pt x="584" y="1760"/>
                    </a:lnTo>
                    <a:lnTo>
                      <a:pt x="595" y="1800"/>
                    </a:lnTo>
                    <a:lnTo>
                      <a:pt x="603" y="1843"/>
                    </a:lnTo>
                    <a:lnTo>
                      <a:pt x="605" y="1888"/>
                    </a:lnTo>
                    <a:lnTo>
                      <a:pt x="608" y="1912"/>
                    </a:lnTo>
                    <a:lnTo>
                      <a:pt x="617" y="1936"/>
                    </a:lnTo>
                    <a:lnTo>
                      <a:pt x="630" y="1958"/>
                    </a:lnTo>
                    <a:lnTo>
                      <a:pt x="647" y="1978"/>
                    </a:lnTo>
                    <a:lnTo>
                      <a:pt x="665" y="1996"/>
                    </a:lnTo>
                    <a:lnTo>
                      <a:pt x="683" y="2011"/>
                    </a:lnTo>
                    <a:lnTo>
                      <a:pt x="701" y="2025"/>
                    </a:lnTo>
                    <a:lnTo>
                      <a:pt x="1328" y="2025"/>
                    </a:lnTo>
                    <a:lnTo>
                      <a:pt x="1346" y="2011"/>
                    </a:lnTo>
                    <a:lnTo>
                      <a:pt x="1364" y="1996"/>
                    </a:lnTo>
                    <a:lnTo>
                      <a:pt x="1383" y="1978"/>
                    </a:lnTo>
                    <a:lnTo>
                      <a:pt x="1399" y="1958"/>
                    </a:lnTo>
                    <a:lnTo>
                      <a:pt x="1412" y="1936"/>
                    </a:lnTo>
                    <a:lnTo>
                      <a:pt x="1421" y="1912"/>
                    </a:lnTo>
                    <a:lnTo>
                      <a:pt x="1424" y="1888"/>
                    </a:lnTo>
                    <a:lnTo>
                      <a:pt x="1426" y="1843"/>
                    </a:lnTo>
                    <a:lnTo>
                      <a:pt x="1434" y="1800"/>
                    </a:lnTo>
                    <a:lnTo>
                      <a:pt x="1445" y="1760"/>
                    </a:lnTo>
                    <a:lnTo>
                      <a:pt x="1460" y="1721"/>
                    </a:lnTo>
                    <a:lnTo>
                      <a:pt x="1478" y="1684"/>
                    </a:lnTo>
                    <a:lnTo>
                      <a:pt x="1498" y="1646"/>
                    </a:lnTo>
                    <a:lnTo>
                      <a:pt x="1520" y="1610"/>
                    </a:lnTo>
                    <a:lnTo>
                      <a:pt x="1545" y="1574"/>
                    </a:lnTo>
                    <a:lnTo>
                      <a:pt x="1570" y="1538"/>
                    </a:lnTo>
                    <a:lnTo>
                      <a:pt x="1592" y="1506"/>
                    </a:lnTo>
                    <a:lnTo>
                      <a:pt x="1614" y="1473"/>
                    </a:lnTo>
                    <a:lnTo>
                      <a:pt x="1636" y="1438"/>
                    </a:lnTo>
                    <a:lnTo>
                      <a:pt x="1658" y="1402"/>
                    </a:lnTo>
                    <a:lnTo>
                      <a:pt x="1678" y="1364"/>
                    </a:lnTo>
                    <a:lnTo>
                      <a:pt x="1698" y="1325"/>
                    </a:lnTo>
                    <a:lnTo>
                      <a:pt x="1715" y="1283"/>
                    </a:lnTo>
                    <a:lnTo>
                      <a:pt x="1731" y="1240"/>
                    </a:lnTo>
                    <a:lnTo>
                      <a:pt x="1745" y="1193"/>
                    </a:lnTo>
                    <a:lnTo>
                      <a:pt x="1756" y="1143"/>
                    </a:lnTo>
                    <a:lnTo>
                      <a:pt x="1765" y="1090"/>
                    </a:lnTo>
                    <a:lnTo>
                      <a:pt x="1770" y="1034"/>
                    </a:lnTo>
                    <a:lnTo>
                      <a:pt x="1772" y="973"/>
                    </a:lnTo>
                    <a:lnTo>
                      <a:pt x="1769" y="908"/>
                    </a:lnTo>
                    <a:lnTo>
                      <a:pt x="1760" y="844"/>
                    </a:lnTo>
                    <a:lnTo>
                      <a:pt x="1745" y="782"/>
                    </a:lnTo>
                    <a:lnTo>
                      <a:pt x="1725" y="723"/>
                    </a:lnTo>
                    <a:lnTo>
                      <a:pt x="1700" y="666"/>
                    </a:lnTo>
                    <a:lnTo>
                      <a:pt x="1668" y="610"/>
                    </a:lnTo>
                    <a:lnTo>
                      <a:pt x="1634" y="559"/>
                    </a:lnTo>
                    <a:lnTo>
                      <a:pt x="1594" y="511"/>
                    </a:lnTo>
                    <a:lnTo>
                      <a:pt x="1550" y="466"/>
                    </a:lnTo>
                    <a:lnTo>
                      <a:pt x="1503" y="424"/>
                    </a:lnTo>
                    <a:lnTo>
                      <a:pt x="1451" y="386"/>
                    </a:lnTo>
                    <a:lnTo>
                      <a:pt x="1397" y="352"/>
                    </a:lnTo>
                    <a:lnTo>
                      <a:pt x="1339" y="324"/>
                    </a:lnTo>
                    <a:lnTo>
                      <a:pt x="1278" y="299"/>
                    </a:lnTo>
                    <a:lnTo>
                      <a:pt x="1216" y="281"/>
                    </a:lnTo>
                    <a:lnTo>
                      <a:pt x="1151" y="266"/>
                    </a:lnTo>
                    <a:lnTo>
                      <a:pt x="1084" y="258"/>
                    </a:lnTo>
                    <a:lnTo>
                      <a:pt x="1014" y="255"/>
                    </a:lnTo>
                    <a:close/>
                    <a:moveTo>
                      <a:pt x="1014" y="0"/>
                    </a:moveTo>
                    <a:lnTo>
                      <a:pt x="1097" y="3"/>
                    </a:lnTo>
                    <a:lnTo>
                      <a:pt x="1179" y="13"/>
                    </a:lnTo>
                    <a:lnTo>
                      <a:pt x="1258" y="29"/>
                    </a:lnTo>
                    <a:lnTo>
                      <a:pt x="1335" y="50"/>
                    </a:lnTo>
                    <a:lnTo>
                      <a:pt x="1408" y="77"/>
                    </a:lnTo>
                    <a:lnTo>
                      <a:pt x="1480" y="109"/>
                    </a:lnTo>
                    <a:lnTo>
                      <a:pt x="1548" y="147"/>
                    </a:lnTo>
                    <a:lnTo>
                      <a:pt x="1613" y="188"/>
                    </a:lnTo>
                    <a:lnTo>
                      <a:pt x="1673" y="235"/>
                    </a:lnTo>
                    <a:lnTo>
                      <a:pt x="1731" y="286"/>
                    </a:lnTo>
                    <a:lnTo>
                      <a:pt x="1783" y="340"/>
                    </a:lnTo>
                    <a:lnTo>
                      <a:pt x="1833" y="399"/>
                    </a:lnTo>
                    <a:lnTo>
                      <a:pt x="1877" y="461"/>
                    </a:lnTo>
                    <a:lnTo>
                      <a:pt x="1915" y="526"/>
                    </a:lnTo>
                    <a:lnTo>
                      <a:pt x="1949" y="595"/>
                    </a:lnTo>
                    <a:lnTo>
                      <a:pt x="1976" y="667"/>
                    </a:lnTo>
                    <a:lnTo>
                      <a:pt x="1999" y="739"/>
                    </a:lnTo>
                    <a:lnTo>
                      <a:pt x="2015" y="815"/>
                    </a:lnTo>
                    <a:lnTo>
                      <a:pt x="2025" y="893"/>
                    </a:lnTo>
                    <a:lnTo>
                      <a:pt x="2029" y="973"/>
                    </a:lnTo>
                    <a:lnTo>
                      <a:pt x="2026" y="1041"/>
                    </a:lnTo>
                    <a:lnTo>
                      <a:pt x="2021" y="1105"/>
                    </a:lnTo>
                    <a:lnTo>
                      <a:pt x="2013" y="1166"/>
                    </a:lnTo>
                    <a:lnTo>
                      <a:pt x="2001" y="1224"/>
                    </a:lnTo>
                    <a:lnTo>
                      <a:pt x="1988" y="1278"/>
                    </a:lnTo>
                    <a:lnTo>
                      <a:pt x="1972" y="1329"/>
                    </a:lnTo>
                    <a:lnTo>
                      <a:pt x="1953" y="1378"/>
                    </a:lnTo>
                    <a:lnTo>
                      <a:pt x="1934" y="1424"/>
                    </a:lnTo>
                    <a:lnTo>
                      <a:pt x="1913" y="1466"/>
                    </a:lnTo>
                    <a:lnTo>
                      <a:pt x="1892" y="1507"/>
                    </a:lnTo>
                    <a:lnTo>
                      <a:pt x="1869" y="1546"/>
                    </a:lnTo>
                    <a:lnTo>
                      <a:pt x="1847" y="1583"/>
                    </a:lnTo>
                    <a:lnTo>
                      <a:pt x="1825" y="1617"/>
                    </a:lnTo>
                    <a:lnTo>
                      <a:pt x="1803" y="1649"/>
                    </a:lnTo>
                    <a:lnTo>
                      <a:pt x="1781" y="1681"/>
                    </a:lnTo>
                    <a:lnTo>
                      <a:pt x="1756" y="1719"/>
                    </a:lnTo>
                    <a:lnTo>
                      <a:pt x="1733" y="1753"/>
                    </a:lnTo>
                    <a:lnTo>
                      <a:pt x="1714" y="1785"/>
                    </a:lnTo>
                    <a:lnTo>
                      <a:pt x="1700" y="1813"/>
                    </a:lnTo>
                    <a:lnTo>
                      <a:pt x="1689" y="1839"/>
                    </a:lnTo>
                    <a:lnTo>
                      <a:pt x="1682" y="1864"/>
                    </a:lnTo>
                    <a:lnTo>
                      <a:pt x="1680" y="1888"/>
                    </a:lnTo>
                    <a:lnTo>
                      <a:pt x="1677" y="1934"/>
                    </a:lnTo>
                    <a:lnTo>
                      <a:pt x="1667" y="1980"/>
                    </a:lnTo>
                    <a:lnTo>
                      <a:pt x="1652" y="2025"/>
                    </a:lnTo>
                    <a:lnTo>
                      <a:pt x="1630" y="2068"/>
                    </a:lnTo>
                    <a:lnTo>
                      <a:pt x="1604" y="2110"/>
                    </a:lnTo>
                    <a:lnTo>
                      <a:pt x="1572" y="2150"/>
                    </a:lnTo>
                    <a:lnTo>
                      <a:pt x="1534" y="2187"/>
                    </a:lnTo>
                    <a:lnTo>
                      <a:pt x="1491" y="2221"/>
                    </a:lnTo>
                    <a:lnTo>
                      <a:pt x="1490" y="2242"/>
                    </a:lnTo>
                    <a:lnTo>
                      <a:pt x="1489" y="2267"/>
                    </a:lnTo>
                    <a:lnTo>
                      <a:pt x="1487" y="2294"/>
                    </a:lnTo>
                    <a:lnTo>
                      <a:pt x="1486" y="2322"/>
                    </a:lnTo>
                    <a:lnTo>
                      <a:pt x="1484" y="2350"/>
                    </a:lnTo>
                    <a:lnTo>
                      <a:pt x="1483" y="2378"/>
                    </a:lnTo>
                    <a:lnTo>
                      <a:pt x="1481" y="2405"/>
                    </a:lnTo>
                    <a:lnTo>
                      <a:pt x="1480" y="2429"/>
                    </a:lnTo>
                    <a:lnTo>
                      <a:pt x="1479" y="2449"/>
                    </a:lnTo>
                    <a:lnTo>
                      <a:pt x="1478" y="2466"/>
                    </a:lnTo>
                    <a:lnTo>
                      <a:pt x="1478" y="2476"/>
                    </a:lnTo>
                    <a:lnTo>
                      <a:pt x="1476" y="2479"/>
                    </a:lnTo>
                    <a:lnTo>
                      <a:pt x="1476" y="2492"/>
                    </a:lnTo>
                    <a:lnTo>
                      <a:pt x="1474" y="2506"/>
                    </a:lnTo>
                    <a:lnTo>
                      <a:pt x="1470" y="2522"/>
                    </a:lnTo>
                    <a:lnTo>
                      <a:pt x="1465" y="2539"/>
                    </a:lnTo>
                    <a:lnTo>
                      <a:pt x="1457" y="2557"/>
                    </a:lnTo>
                    <a:lnTo>
                      <a:pt x="1446" y="2575"/>
                    </a:lnTo>
                    <a:lnTo>
                      <a:pt x="1432" y="2594"/>
                    </a:lnTo>
                    <a:lnTo>
                      <a:pt x="1416" y="2613"/>
                    </a:lnTo>
                    <a:lnTo>
                      <a:pt x="1395" y="2631"/>
                    </a:lnTo>
                    <a:lnTo>
                      <a:pt x="1370" y="2650"/>
                    </a:lnTo>
                    <a:lnTo>
                      <a:pt x="1340" y="2666"/>
                    </a:lnTo>
                    <a:lnTo>
                      <a:pt x="1307" y="2683"/>
                    </a:lnTo>
                    <a:lnTo>
                      <a:pt x="1267" y="2698"/>
                    </a:lnTo>
                    <a:lnTo>
                      <a:pt x="1244" y="2727"/>
                    </a:lnTo>
                    <a:lnTo>
                      <a:pt x="1216" y="2754"/>
                    </a:lnTo>
                    <a:lnTo>
                      <a:pt x="1184" y="2779"/>
                    </a:lnTo>
                    <a:lnTo>
                      <a:pt x="1162" y="2790"/>
                    </a:lnTo>
                    <a:lnTo>
                      <a:pt x="1138" y="2798"/>
                    </a:lnTo>
                    <a:lnTo>
                      <a:pt x="1113" y="2800"/>
                    </a:lnTo>
                    <a:lnTo>
                      <a:pt x="916" y="2800"/>
                    </a:lnTo>
                    <a:lnTo>
                      <a:pt x="891" y="2798"/>
                    </a:lnTo>
                    <a:lnTo>
                      <a:pt x="867" y="2790"/>
                    </a:lnTo>
                    <a:lnTo>
                      <a:pt x="845" y="2779"/>
                    </a:lnTo>
                    <a:lnTo>
                      <a:pt x="813" y="2754"/>
                    </a:lnTo>
                    <a:lnTo>
                      <a:pt x="785" y="2727"/>
                    </a:lnTo>
                    <a:lnTo>
                      <a:pt x="762" y="2698"/>
                    </a:lnTo>
                    <a:lnTo>
                      <a:pt x="720" y="2681"/>
                    </a:lnTo>
                    <a:lnTo>
                      <a:pt x="684" y="2664"/>
                    </a:lnTo>
                    <a:lnTo>
                      <a:pt x="653" y="2646"/>
                    </a:lnTo>
                    <a:lnTo>
                      <a:pt x="628" y="2626"/>
                    </a:lnTo>
                    <a:lnTo>
                      <a:pt x="607" y="2606"/>
                    </a:lnTo>
                    <a:lnTo>
                      <a:pt x="590" y="2585"/>
                    </a:lnTo>
                    <a:lnTo>
                      <a:pt x="578" y="2566"/>
                    </a:lnTo>
                    <a:lnTo>
                      <a:pt x="567" y="2546"/>
                    </a:lnTo>
                    <a:lnTo>
                      <a:pt x="561" y="2527"/>
                    </a:lnTo>
                    <a:lnTo>
                      <a:pt x="556" y="2509"/>
                    </a:lnTo>
                    <a:lnTo>
                      <a:pt x="554" y="2494"/>
                    </a:lnTo>
                    <a:lnTo>
                      <a:pt x="552" y="2479"/>
                    </a:lnTo>
                    <a:lnTo>
                      <a:pt x="552" y="2479"/>
                    </a:lnTo>
                    <a:lnTo>
                      <a:pt x="552" y="2476"/>
                    </a:lnTo>
                    <a:lnTo>
                      <a:pt x="551" y="2466"/>
                    </a:lnTo>
                    <a:lnTo>
                      <a:pt x="550" y="2449"/>
                    </a:lnTo>
                    <a:lnTo>
                      <a:pt x="549" y="2429"/>
                    </a:lnTo>
                    <a:lnTo>
                      <a:pt x="548" y="2405"/>
                    </a:lnTo>
                    <a:lnTo>
                      <a:pt x="546" y="2378"/>
                    </a:lnTo>
                    <a:lnTo>
                      <a:pt x="545" y="2350"/>
                    </a:lnTo>
                    <a:lnTo>
                      <a:pt x="543" y="2322"/>
                    </a:lnTo>
                    <a:lnTo>
                      <a:pt x="542" y="2294"/>
                    </a:lnTo>
                    <a:lnTo>
                      <a:pt x="540" y="2267"/>
                    </a:lnTo>
                    <a:lnTo>
                      <a:pt x="539" y="2242"/>
                    </a:lnTo>
                    <a:lnTo>
                      <a:pt x="538" y="2221"/>
                    </a:lnTo>
                    <a:lnTo>
                      <a:pt x="495" y="2187"/>
                    </a:lnTo>
                    <a:lnTo>
                      <a:pt x="457" y="2150"/>
                    </a:lnTo>
                    <a:lnTo>
                      <a:pt x="425" y="2110"/>
                    </a:lnTo>
                    <a:lnTo>
                      <a:pt x="398" y="2068"/>
                    </a:lnTo>
                    <a:lnTo>
                      <a:pt x="376" y="2025"/>
                    </a:lnTo>
                    <a:lnTo>
                      <a:pt x="362" y="1980"/>
                    </a:lnTo>
                    <a:lnTo>
                      <a:pt x="352" y="1934"/>
                    </a:lnTo>
                    <a:lnTo>
                      <a:pt x="349" y="1888"/>
                    </a:lnTo>
                    <a:lnTo>
                      <a:pt x="347" y="1864"/>
                    </a:lnTo>
                    <a:lnTo>
                      <a:pt x="340" y="1839"/>
                    </a:lnTo>
                    <a:lnTo>
                      <a:pt x="329" y="1813"/>
                    </a:lnTo>
                    <a:lnTo>
                      <a:pt x="315" y="1785"/>
                    </a:lnTo>
                    <a:lnTo>
                      <a:pt x="296" y="1753"/>
                    </a:lnTo>
                    <a:lnTo>
                      <a:pt x="274" y="1719"/>
                    </a:lnTo>
                    <a:lnTo>
                      <a:pt x="248" y="1682"/>
                    </a:lnTo>
                    <a:lnTo>
                      <a:pt x="227" y="1650"/>
                    </a:lnTo>
                    <a:lnTo>
                      <a:pt x="205" y="1617"/>
                    </a:lnTo>
                    <a:lnTo>
                      <a:pt x="182" y="1583"/>
                    </a:lnTo>
                    <a:lnTo>
                      <a:pt x="160" y="1546"/>
                    </a:lnTo>
                    <a:lnTo>
                      <a:pt x="138" y="1508"/>
                    </a:lnTo>
                    <a:lnTo>
                      <a:pt x="116" y="1466"/>
                    </a:lnTo>
                    <a:lnTo>
                      <a:pt x="95" y="1424"/>
                    </a:lnTo>
                    <a:lnTo>
                      <a:pt x="76" y="1378"/>
                    </a:lnTo>
                    <a:lnTo>
                      <a:pt x="57" y="1329"/>
                    </a:lnTo>
                    <a:lnTo>
                      <a:pt x="41" y="1278"/>
                    </a:lnTo>
                    <a:lnTo>
                      <a:pt x="28" y="1224"/>
                    </a:lnTo>
                    <a:lnTo>
                      <a:pt x="16" y="1166"/>
                    </a:lnTo>
                    <a:lnTo>
                      <a:pt x="8" y="1105"/>
                    </a:lnTo>
                    <a:lnTo>
                      <a:pt x="2" y="1041"/>
                    </a:lnTo>
                    <a:lnTo>
                      <a:pt x="0" y="973"/>
                    </a:lnTo>
                    <a:lnTo>
                      <a:pt x="4" y="893"/>
                    </a:lnTo>
                    <a:lnTo>
                      <a:pt x="14" y="815"/>
                    </a:lnTo>
                    <a:lnTo>
                      <a:pt x="30" y="739"/>
                    </a:lnTo>
                    <a:lnTo>
                      <a:pt x="53" y="667"/>
                    </a:lnTo>
                    <a:lnTo>
                      <a:pt x="80" y="595"/>
                    </a:lnTo>
                    <a:lnTo>
                      <a:pt x="114" y="526"/>
                    </a:lnTo>
                    <a:lnTo>
                      <a:pt x="152" y="461"/>
                    </a:lnTo>
                    <a:lnTo>
                      <a:pt x="196" y="399"/>
                    </a:lnTo>
                    <a:lnTo>
                      <a:pt x="246" y="340"/>
                    </a:lnTo>
                    <a:lnTo>
                      <a:pt x="298" y="286"/>
                    </a:lnTo>
                    <a:lnTo>
                      <a:pt x="356" y="235"/>
                    </a:lnTo>
                    <a:lnTo>
                      <a:pt x="416" y="188"/>
                    </a:lnTo>
                    <a:lnTo>
                      <a:pt x="481" y="147"/>
                    </a:lnTo>
                    <a:lnTo>
                      <a:pt x="549" y="109"/>
                    </a:lnTo>
                    <a:lnTo>
                      <a:pt x="621" y="77"/>
                    </a:lnTo>
                    <a:lnTo>
                      <a:pt x="695" y="50"/>
                    </a:lnTo>
                    <a:lnTo>
                      <a:pt x="771" y="29"/>
                    </a:lnTo>
                    <a:lnTo>
                      <a:pt x="850" y="13"/>
                    </a:lnTo>
                    <a:lnTo>
                      <a:pt x="932" y="3"/>
                    </a:lnTo>
                    <a:lnTo>
                      <a:pt x="101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C" dirty="0">
                  <a:latin typeface="Garamond (Cuerpo)"/>
                  <a:cs typeface="Arial" panose="020B0604020202020204" pitchFamily="34" charset="0"/>
                </a:endParaRPr>
              </a:p>
            </p:txBody>
          </p:sp>
          <p:sp>
            <p:nvSpPr>
              <p:cNvPr id="19" name="Freeform 18"/>
              <p:cNvSpPr>
                <a:spLocks/>
              </p:cNvSpPr>
              <p:nvPr/>
            </p:nvSpPr>
            <p:spPr bwMode="auto">
              <a:xfrm>
                <a:off x="4984751" y="2243138"/>
                <a:ext cx="19050" cy="46038"/>
              </a:xfrm>
              <a:custGeom>
                <a:avLst/>
                <a:gdLst>
                  <a:gd name="T0" fmla="*/ 63 w 127"/>
                  <a:gd name="T1" fmla="*/ 0 h 318"/>
                  <a:gd name="T2" fmla="*/ 63 w 127"/>
                  <a:gd name="T3" fmla="*/ 0 h 318"/>
                  <a:gd name="T4" fmla="*/ 80 w 127"/>
                  <a:gd name="T5" fmla="*/ 2 h 318"/>
                  <a:gd name="T6" fmla="*/ 96 w 127"/>
                  <a:gd name="T7" fmla="*/ 9 h 318"/>
                  <a:gd name="T8" fmla="*/ 109 w 127"/>
                  <a:gd name="T9" fmla="*/ 19 h 318"/>
                  <a:gd name="T10" fmla="*/ 119 w 127"/>
                  <a:gd name="T11" fmla="*/ 32 h 318"/>
                  <a:gd name="T12" fmla="*/ 125 w 127"/>
                  <a:gd name="T13" fmla="*/ 47 h 318"/>
                  <a:gd name="T14" fmla="*/ 127 w 127"/>
                  <a:gd name="T15" fmla="*/ 64 h 318"/>
                  <a:gd name="T16" fmla="*/ 127 w 127"/>
                  <a:gd name="T17" fmla="*/ 254 h 318"/>
                  <a:gd name="T18" fmla="*/ 125 w 127"/>
                  <a:gd name="T19" fmla="*/ 272 h 318"/>
                  <a:gd name="T20" fmla="*/ 119 w 127"/>
                  <a:gd name="T21" fmla="*/ 286 h 318"/>
                  <a:gd name="T22" fmla="*/ 109 w 127"/>
                  <a:gd name="T23" fmla="*/ 300 h 318"/>
                  <a:gd name="T24" fmla="*/ 96 w 127"/>
                  <a:gd name="T25" fmla="*/ 309 h 318"/>
                  <a:gd name="T26" fmla="*/ 80 w 127"/>
                  <a:gd name="T27" fmla="*/ 315 h 318"/>
                  <a:gd name="T28" fmla="*/ 63 w 127"/>
                  <a:gd name="T29" fmla="*/ 318 h 318"/>
                  <a:gd name="T30" fmla="*/ 47 w 127"/>
                  <a:gd name="T31" fmla="*/ 315 h 318"/>
                  <a:gd name="T32" fmla="*/ 31 w 127"/>
                  <a:gd name="T33" fmla="*/ 309 h 318"/>
                  <a:gd name="T34" fmla="*/ 18 w 127"/>
                  <a:gd name="T35" fmla="*/ 300 h 318"/>
                  <a:gd name="T36" fmla="*/ 8 w 127"/>
                  <a:gd name="T37" fmla="*/ 286 h 318"/>
                  <a:gd name="T38" fmla="*/ 2 w 127"/>
                  <a:gd name="T39" fmla="*/ 272 h 318"/>
                  <a:gd name="T40" fmla="*/ 0 w 127"/>
                  <a:gd name="T41" fmla="*/ 254 h 318"/>
                  <a:gd name="T42" fmla="*/ 0 w 127"/>
                  <a:gd name="T43" fmla="*/ 64 h 318"/>
                  <a:gd name="T44" fmla="*/ 2 w 127"/>
                  <a:gd name="T45" fmla="*/ 47 h 318"/>
                  <a:gd name="T46" fmla="*/ 8 w 127"/>
                  <a:gd name="T47" fmla="*/ 32 h 318"/>
                  <a:gd name="T48" fmla="*/ 18 w 127"/>
                  <a:gd name="T49" fmla="*/ 19 h 318"/>
                  <a:gd name="T50" fmla="*/ 31 w 127"/>
                  <a:gd name="T51" fmla="*/ 9 h 318"/>
                  <a:gd name="T52" fmla="*/ 47 w 127"/>
                  <a:gd name="T53" fmla="*/ 2 h 318"/>
                  <a:gd name="T54" fmla="*/ 63 w 127"/>
                  <a:gd name="T55" fmla="*/ 0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27" h="318">
                    <a:moveTo>
                      <a:pt x="63" y="0"/>
                    </a:moveTo>
                    <a:lnTo>
                      <a:pt x="63" y="0"/>
                    </a:lnTo>
                    <a:lnTo>
                      <a:pt x="80" y="2"/>
                    </a:lnTo>
                    <a:lnTo>
                      <a:pt x="96" y="9"/>
                    </a:lnTo>
                    <a:lnTo>
                      <a:pt x="109" y="19"/>
                    </a:lnTo>
                    <a:lnTo>
                      <a:pt x="119" y="32"/>
                    </a:lnTo>
                    <a:lnTo>
                      <a:pt x="125" y="47"/>
                    </a:lnTo>
                    <a:lnTo>
                      <a:pt x="127" y="64"/>
                    </a:lnTo>
                    <a:lnTo>
                      <a:pt x="127" y="254"/>
                    </a:lnTo>
                    <a:lnTo>
                      <a:pt x="125" y="272"/>
                    </a:lnTo>
                    <a:lnTo>
                      <a:pt x="119" y="286"/>
                    </a:lnTo>
                    <a:lnTo>
                      <a:pt x="109" y="300"/>
                    </a:lnTo>
                    <a:lnTo>
                      <a:pt x="96" y="309"/>
                    </a:lnTo>
                    <a:lnTo>
                      <a:pt x="80" y="315"/>
                    </a:lnTo>
                    <a:lnTo>
                      <a:pt x="63" y="318"/>
                    </a:lnTo>
                    <a:lnTo>
                      <a:pt x="47" y="315"/>
                    </a:lnTo>
                    <a:lnTo>
                      <a:pt x="31" y="309"/>
                    </a:lnTo>
                    <a:lnTo>
                      <a:pt x="18" y="300"/>
                    </a:lnTo>
                    <a:lnTo>
                      <a:pt x="8" y="286"/>
                    </a:lnTo>
                    <a:lnTo>
                      <a:pt x="2" y="272"/>
                    </a:lnTo>
                    <a:lnTo>
                      <a:pt x="0" y="254"/>
                    </a:lnTo>
                    <a:lnTo>
                      <a:pt x="0" y="64"/>
                    </a:lnTo>
                    <a:lnTo>
                      <a:pt x="2" y="47"/>
                    </a:lnTo>
                    <a:lnTo>
                      <a:pt x="8" y="32"/>
                    </a:lnTo>
                    <a:lnTo>
                      <a:pt x="18" y="19"/>
                    </a:lnTo>
                    <a:lnTo>
                      <a:pt x="31" y="9"/>
                    </a:lnTo>
                    <a:lnTo>
                      <a:pt x="47" y="2"/>
                    </a:lnTo>
                    <a:lnTo>
                      <a:pt x="6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C" dirty="0">
                  <a:latin typeface="Garamond (Cuerpo)"/>
                  <a:cs typeface="Arial" panose="020B0604020202020204" pitchFamily="34" charset="0"/>
                </a:endParaRPr>
              </a:p>
            </p:txBody>
          </p:sp>
          <p:sp>
            <p:nvSpPr>
              <p:cNvPr id="20" name="Freeform 19"/>
              <p:cNvSpPr>
                <a:spLocks/>
              </p:cNvSpPr>
              <p:nvPr/>
            </p:nvSpPr>
            <p:spPr bwMode="auto">
              <a:xfrm>
                <a:off x="4881563" y="2271713"/>
                <a:ext cx="31750" cy="41275"/>
              </a:xfrm>
              <a:custGeom>
                <a:avLst/>
                <a:gdLst>
                  <a:gd name="T0" fmla="*/ 64 w 224"/>
                  <a:gd name="T1" fmla="*/ 0 h 293"/>
                  <a:gd name="T2" fmla="*/ 80 w 224"/>
                  <a:gd name="T3" fmla="*/ 2 h 293"/>
                  <a:gd name="T4" fmla="*/ 95 w 224"/>
                  <a:gd name="T5" fmla="*/ 8 h 293"/>
                  <a:gd name="T6" fmla="*/ 109 w 224"/>
                  <a:gd name="T7" fmla="*/ 18 h 293"/>
                  <a:gd name="T8" fmla="*/ 119 w 224"/>
                  <a:gd name="T9" fmla="*/ 32 h 293"/>
                  <a:gd name="T10" fmla="*/ 216 w 224"/>
                  <a:gd name="T11" fmla="*/ 197 h 293"/>
                  <a:gd name="T12" fmla="*/ 222 w 224"/>
                  <a:gd name="T13" fmla="*/ 213 h 293"/>
                  <a:gd name="T14" fmla="*/ 224 w 224"/>
                  <a:gd name="T15" fmla="*/ 230 h 293"/>
                  <a:gd name="T16" fmla="*/ 222 w 224"/>
                  <a:gd name="T17" fmla="*/ 245 h 293"/>
                  <a:gd name="T18" fmla="*/ 216 w 224"/>
                  <a:gd name="T19" fmla="*/ 261 h 293"/>
                  <a:gd name="T20" fmla="*/ 206 w 224"/>
                  <a:gd name="T21" fmla="*/ 274 h 293"/>
                  <a:gd name="T22" fmla="*/ 193 w 224"/>
                  <a:gd name="T23" fmla="*/ 285 h 293"/>
                  <a:gd name="T24" fmla="*/ 177 w 224"/>
                  <a:gd name="T25" fmla="*/ 291 h 293"/>
                  <a:gd name="T26" fmla="*/ 160 w 224"/>
                  <a:gd name="T27" fmla="*/ 293 h 293"/>
                  <a:gd name="T28" fmla="*/ 143 w 224"/>
                  <a:gd name="T29" fmla="*/ 291 h 293"/>
                  <a:gd name="T30" fmla="*/ 129 w 224"/>
                  <a:gd name="T31" fmla="*/ 285 h 293"/>
                  <a:gd name="T32" fmla="*/ 115 w 224"/>
                  <a:gd name="T33" fmla="*/ 274 h 293"/>
                  <a:gd name="T34" fmla="*/ 105 w 224"/>
                  <a:gd name="T35" fmla="*/ 261 h 293"/>
                  <a:gd name="T36" fmla="*/ 8 w 224"/>
                  <a:gd name="T37" fmla="*/ 95 h 293"/>
                  <a:gd name="T38" fmla="*/ 2 w 224"/>
                  <a:gd name="T39" fmla="*/ 80 h 293"/>
                  <a:gd name="T40" fmla="*/ 0 w 224"/>
                  <a:gd name="T41" fmla="*/ 63 h 293"/>
                  <a:gd name="T42" fmla="*/ 2 w 224"/>
                  <a:gd name="T43" fmla="*/ 48 h 293"/>
                  <a:gd name="T44" fmla="*/ 8 w 224"/>
                  <a:gd name="T45" fmla="*/ 32 h 293"/>
                  <a:gd name="T46" fmla="*/ 19 w 224"/>
                  <a:gd name="T47" fmla="*/ 19 h 293"/>
                  <a:gd name="T48" fmla="*/ 31 w 224"/>
                  <a:gd name="T49" fmla="*/ 9 h 293"/>
                  <a:gd name="T50" fmla="*/ 48 w 224"/>
                  <a:gd name="T51" fmla="*/ 2 h 293"/>
                  <a:gd name="T52" fmla="*/ 64 w 224"/>
                  <a:gd name="T53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4" h="293">
                    <a:moveTo>
                      <a:pt x="64" y="0"/>
                    </a:moveTo>
                    <a:lnTo>
                      <a:pt x="80" y="2"/>
                    </a:lnTo>
                    <a:lnTo>
                      <a:pt x="95" y="8"/>
                    </a:lnTo>
                    <a:lnTo>
                      <a:pt x="109" y="18"/>
                    </a:lnTo>
                    <a:lnTo>
                      <a:pt x="119" y="32"/>
                    </a:lnTo>
                    <a:lnTo>
                      <a:pt x="216" y="197"/>
                    </a:lnTo>
                    <a:lnTo>
                      <a:pt x="222" y="213"/>
                    </a:lnTo>
                    <a:lnTo>
                      <a:pt x="224" y="230"/>
                    </a:lnTo>
                    <a:lnTo>
                      <a:pt x="222" y="245"/>
                    </a:lnTo>
                    <a:lnTo>
                      <a:pt x="216" y="261"/>
                    </a:lnTo>
                    <a:lnTo>
                      <a:pt x="206" y="274"/>
                    </a:lnTo>
                    <a:lnTo>
                      <a:pt x="193" y="285"/>
                    </a:lnTo>
                    <a:lnTo>
                      <a:pt x="177" y="291"/>
                    </a:lnTo>
                    <a:lnTo>
                      <a:pt x="160" y="293"/>
                    </a:lnTo>
                    <a:lnTo>
                      <a:pt x="143" y="291"/>
                    </a:lnTo>
                    <a:lnTo>
                      <a:pt x="129" y="285"/>
                    </a:lnTo>
                    <a:lnTo>
                      <a:pt x="115" y="274"/>
                    </a:lnTo>
                    <a:lnTo>
                      <a:pt x="105" y="261"/>
                    </a:lnTo>
                    <a:lnTo>
                      <a:pt x="8" y="95"/>
                    </a:lnTo>
                    <a:lnTo>
                      <a:pt x="2" y="80"/>
                    </a:lnTo>
                    <a:lnTo>
                      <a:pt x="0" y="63"/>
                    </a:lnTo>
                    <a:lnTo>
                      <a:pt x="2" y="48"/>
                    </a:lnTo>
                    <a:lnTo>
                      <a:pt x="8" y="32"/>
                    </a:lnTo>
                    <a:lnTo>
                      <a:pt x="19" y="19"/>
                    </a:lnTo>
                    <a:lnTo>
                      <a:pt x="31" y="9"/>
                    </a:lnTo>
                    <a:lnTo>
                      <a:pt x="48" y="2"/>
                    </a:lnTo>
                    <a:lnTo>
                      <a:pt x="6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C" dirty="0">
                  <a:latin typeface="Garamond (Cuerpo)"/>
                  <a:cs typeface="Arial" panose="020B0604020202020204" pitchFamily="34" charset="0"/>
                </a:endParaRPr>
              </a:p>
            </p:txBody>
          </p:sp>
          <p:sp>
            <p:nvSpPr>
              <p:cNvPr id="21" name="Freeform 20"/>
              <p:cNvSpPr>
                <a:spLocks/>
              </p:cNvSpPr>
              <p:nvPr/>
            </p:nvSpPr>
            <p:spPr bwMode="auto">
              <a:xfrm>
                <a:off x="4805363" y="2346325"/>
                <a:ext cx="41275" cy="33338"/>
              </a:xfrm>
              <a:custGeom>
                <a:avLst/>
                <a:gdLst>
                  <a:gd name="T0" fmla="*/ 64 w 294"/>
                  <a:gd name="T1" fmla="*/ 0 h 222"/>
                  <a:gd name="T2" fmla="*/ 79 w 294"/>
                  <a:gd name="T3" fmla="*/ 2 h 222"/>
                  <a:gd name="T4" fmla="*/ 96 w 294"/>
                  <a:gd name="T5" fmla="*/ 8 h 222"/>
                  <a:gd name="T6" fmla="*/ 263 w 294"/>
                  <a:gd name="T7" fmla="*/ 103 h 222"/>
                  <a:gd name="T8" fmla="*/ 276 w 294"/>
                  <a:gd name="T9" fmla="*/ 114 h 222"/>
                  <a:gd name="T10" fmla="*/ 286 w 294"/>
                  <a:gd name="T11" fmla="*/ 127 h 222"/>
                  <a:gd name="T12" fmla="*/ 292 w 294"/>
                  <a:gd name="T13" fmla="*/ 142 h 222"/>
                  <a:gd name="T14" fmla="*/ 294 w 294"/>
                  <a:gd name="T15" fmla="*/ 158 h 222"/>
                  <a:gd name="T16" fmla="*/ 292 w 294"/>
                  <a:gd name="T17" fmla="*/ 175 h 222"/>
                  <a:gd name="T18" fmla="*/ 286 w 294"/>
                  <a:gd name="T19" fmla="*/ 190 h 222"/>
                  <a:gd name="T20" fmla="*/ 275 w 294"/>
                  <a:gd name="T21" fmla="*/ 204 h 222"/>
                  <a:gd name="T22" fmla="*/ 262 w 294"/>
                  <a:gd name="T23" fmla="*/ 214 h 222"/>
                  <a:gd name="T24" fmla="*/ 246 w 294"/>
                  <a:gd name="T25" fmla="*/ 220 h 222"/>
                  <a:gd name="T26" fmla="*/ 230 w 294"/>
                  <a:gd name="T27" fmla="*/ 222 h 222"/>
                  <a:gd name="T28" fmla="*/ 213 w 294"/>
                  <a:gd name="T29" fmla="*/ 220 h 222"/>
                  <a:gd name="T30" fmla="*/ 198 w 294"/>
                  <a:gd name="T31" fmla="*/ 213 h 222"/>
                  <a:gd name="T32" fmla="*/ 31 w 294"/>
                  <a:gd name="T33" fmla="*/ 118 h 222"/>
                  <a:gd name="T34" fmla="*/ 18 w 294"/>
                  <a:gd name="T35" fmla="*/ 108 h 222"/>
                  <a:gd name="T36" fmla="*/ 8 w 294"/>
                  <a:gd name="T37" fmla="*/ 95 h 222"/>
                  <a:gd name="T38" fmla="*/ 2 w 294"/>
                  <a:gd name="T39" fmla="*/ 80 h 222"/>
                  <a:gd name="T40" fmla="*/ 0 w 294"/>
                  <a:gd name="T41" fmla="*/ 63 h 222"/>
                  <a:gd name="T42" fmla="*/ 2 w 294"/>
                  <a:gd name="T43" fmla="*/ 47 h 222"/>
                  <a:gd name="T44" fmla="*/ 8 w 294"/>
                  <a:gd name="T45" fmla="*/ 31 h 222"/>
                  <a:gd name="T46" fmla="*/ 19 w 294"/>
                  <a:gd name="T47" fmla="*/ 18 h 222"/>
                  <a:gd name="T48" fmla="*/ 32 w 294"/>
                  <a:gd name="T49" fmla="*/ 8 h 222"/>
                  <a:gd name="T50" fmla="*/ 47 w 294"/>
                  <a:gd name="T51" fmla="*/ 2 h 222"/>
                  <a:gd name="T52" fmla="*/ 64 w 294"/>
                  <a:gd name="T53" fmla="*/ 0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94" h="222">
                    <a:moveTo>
                      <a:pt x="64" y="0"/>
                    </a:moveTo>
                    <a:lnTo>
                      <a:pt x="79" y="2"/>
                    </a:lnTo>
                    <a:lnTo>
                      <a:pt x="96" y="8"/>
                    </a:lnTo>
                    <a:lnTo>
                      <a:pt x="263" y="103"/>
                    </a:lnTo>
                    <a:lnTo>
                      <a:pt x="276" y="114"/>
                    </a:lnTo>
                    <a:lnTo>
                      <a:pt x="286" y="127"/>
                    </a:lnTo>
                    <a:lnTo>
                      <a:pt x="292" y="142"/>
                    </a:lnTo>
                    <a:lnTo>
                      <a:pt x="294" y="158"/>
                    </a:lnTo>
                    <a:lnTo>
                      <a:pt x="292" y="175"/>
                    </a:lnTo>
                    <a:lnTo>
                      <a:pt x="286" y="190"/>
                    </a:lnTo>
                    <a:lnTo>
                      <a:pt x="275" y="204"/>
                    </a:lnTo>
                    <a:lnTo>
                      <a:pt x="262" y="214"/>
                    </a:lnTo>
                    <a:lnTo>
                      <a:pt x="246" y="220"/>
                    </a:lnTo>
                    <a:lnTo>
                      <a:pt x="230" y="222"/>
                    </a:lnTo>
                    <a:lnTo>
                      <a:pt x="213" y="220"/>
                    </a:lnTo>
                    <a:lnTo>
                      <a:pt x="198" y="213"/>
                    </a:lnTo>
                    <a:lnTo>
                      <a:pt x="31" y="118"/>
                    </a:lnTo>
                    <a:lnTo>
                      <a:pt x="18" y="108"/>
                    </a:lnTo>
                    <a:lnTo>
                      <a:pt x="8" y="95"/>
                    </a:lnTo>
                    <a:lnTo>
                      <a:pt x="2" y="80"/>
                    </a:lnTo>
                    <a:lnTo>
                      <a:pt x="0" y="63"/>
                    </a:lnTo>
                    <a:lnTo>
                      <a:pt x="2" y="47"/>
                    </a:lnTo>
                    <a:lnTo>
                      <a:pt x="8" y="31"/>
                    </a:lnTo>
                    <a:lnTo>
                      <a:pt x="19" y="18"/>
                    </a:lnTo>
                    <a:lnTo>
                      <a:pt x="32" y="8"/>
                    </a:lnTo>
                    <a:lnTo>
                      <a:pt x="47" y="2"/>
                    </a:lnTo>
                    <a:lnTo>
                      <a:pt x="6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C" dirty="0">
                  <a:latin typeface="Garamond (Cuerpo)"/>
                  <a:cs typeface="Arial" panose="020B0604020202020204" pitchFamily="34" charset="0"/>
                </a:endParaRPr>
              </a:p>
            </p:txBody>
          </p:sp>
          <p:sp>
            <p:nvSpPr>
              <p:cNvPr id="22" name="Freeform 21"/>
              <p:cNvSpPr>
                <a:spLocks/>
              </p:cNvSpPr>
              <p:nvPr/>
            </p:nvSpPr>
            <p:spPr bwMode="auto">
              <a:xfrm>
                <a:off x="4776788" y="2449513"/>
                <a:ext cx="46038" cy="19050"/>
              </a:xfrm>
              <a:custGeom>
                <a:avLst/>
                <a:gdLst>
                  <a:gd name="T0" fmla="*/ 64 w 321"/>
                  <a:gd name="T1" fmla="*/ 0 h 128"/>
                  <a:gd name="T2" fmla="*/ 257 w 321"/>
                  <a:gd name="T3" fmla="*/ 0 h 128"/>
                  <a:gd name="T4" fmla="*/ 273 w 321"/>
                  <a:gd name="T5" fmla="*/ 4 h 128"/>
                  <a:gd name="T6" fmla="*/ 289 w 321"/>
                  <a:gd name="T7" fmla="*/ 10 h 128"/>
                  <a:gd name="T8" fmla="*/ 302 w 321"/>
                  <a:gd name="T9" fmla="*/ 19 h 128"/>
                  <a:gd name="T10" fmla="*/ 312 w 321"/>
                  <a:gd name="T11" fmla="*/ 33 h 128"/>
                  <a:gd name="T12" fmla="*/ 318 w 321"/>
                  <a:gd name="T13" fmla="*/ 47 h 128"/>
                  <a:gd name="T14" fmla="*/ 321 w 321"/>
                  <a:gd name="T15" fmla="*/ 65 h 128"/>
                  <a:gd name="T16" fmla="*/ 318 w 321"/>
                  <a:gd name="T17" fmla="*/ 82 h 128"/>
                  <a:gd name="T18" fmla="*/ 312 w 321"/>
                  <a:gd name="T19" fmla="*/ 96 h 128"/>
                  <a:gd name="T20" fmla="*/ 302 w 321"/>
                  <a:gd name="T21" fmla="*/ 110 h 128"/>
                  <a:gd name="T22" fmla="*/ 289 w 321"/>
                  <a:gd name="T23" fmla="*/ 119 h 128"/>
                  <a:gd name="T24" fmla="*/ 273 w 321"/>
                  <a:gd name="T25" fmla="*/ 126 h 128"/>
                  <a:gd name="T26" fmla="*/ 257 w 321"/>
                  <a:gd name="T27" fmla="*/ 128 h 128"/>
                  <a:gd name="T28" fmla="*/ 64 w 321"/>
                  <a:gd name="T29" fmla="*/ 128 h 128"/>
                  <a:gd name="T30" fmla="*/ 47 w 321"/>
                  <a:gd name="T31" fmla="*/ 126 h 128"/>
                  <a:gd name="T32" fmla="*/ 32 w 321"/>
                  <a:gd name="T33" fmla="*/ 119 h 128"/>
                  <a:gd name="T34" fmla="*/ 19 w 321"/>
                  <a:gd name="T35" fmla="*/ 110 h 128"/>
                  <a:gd name="T36" fmla="*/ 9 w 321"/>
                  <a:gd name="T37" fmla="*/ 96 h 128"/>
                  <a:gd name="T38" fmla="*/ 2 w 321"/>
                  <a:gd name="T39" fmla="*/ 82 h 128"/>
                  <a:gd name="T40" fmla="*/ 0 w 321"/>
                  <a:gd name="T41" fmla="*/ 65 h 128"/>
                  <a:gd name="T42" fmla="*/ 2 w 321"/>
                  <a:gd name="T43" fmla="*/ 47 h 128"/>
                  <a:gd name="T44" fmla="*/ 9 w 321"/>
                  <a:gd name="T45" fmla="*/ 33 h 128"/>
                  <a:gd name="T46" fmla="*/ 19 w 321"/>
                  <a:gd name="T47" fmla="*/ 19 h 128"/>
                  <a:gd name="T48" fmla="*/ 32 w 321"/>
                  <a:gd name="T49" fmla="*/ 10 h 128"/>
                  <a:gd name="T50" fmla="*/ 47 w 321"/>
                  <a:gd name="T51" fmla="*/ 4 h 128"/>
                  <a:gd name="T52" fmla="*/ 64 w 321"/>
                  <a:gd name="T53" fmla="*/ 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21" h="128">
                    <a:moveTo>
                      <a:pt x="64" y="0"/>
                    </a:moveTo>
                    <a:lnTo>
                      <a:pt x="257" y="0"/>
                    </a:lnTo>
                    <a:lnTo>
                      <a:pt x="273" y="4"/>
                    </a:lnTo>
                    <a:lnTo>
                      <a:pt x="289" y="10"/>
                    </a:lnTo>
                    <a:lnTo>
                      <a:pt x="302" y="19"/>
                    </a:lnTo>
                    <a:lnTo>
                      <a:pt x="312" y="33"/>
                    </a:lnTo>
                    <a:lnTo>
                      <a:pt x="318" y="47"/>
                    </a:lnTo>
                    <a:lnTo>
                      <a:pt x="321" y="65"/>
                    </a:lnTo>
                    <a:lnTo>
                      <a:pt x="318" y="82"/>
                    </a:lnTo>
                    <a:lnTo>
                      <a:pt x="312" y="96"/>
                    </a:lnTo>
                    <a:lnTo>
                      <a:pt x="302" y="110"/>
                    </a:lnTo>
                    <a:lnTo>
                      <a:pt x="289" y="119"/>
                    </a:lnTo>
                    <a:lnTo>
                      <a:pt x="273" y="126"/>
                    </a:lnTo>
                    <a:lnTo>
                      <a:pt x="257" y="128"/>
                    </a:lnTo>
                    <a:lnTo>
                      <a:pt x="64" y="128"/>
                    </a:lnTo>
                    <a:lnTo>
                      <a:pt x="47" y="126"/>
                    </a:lnTo>
                    <a:lnTo>
                      <a:pt x="32" y="119"/>
                    </a:lnTo>
                    <a:lnTo>
                      <a:pt x="19" y="110"/>
                    </a:lnTo>
                    <a:lnTo>
                      <a:pt x="9" y="96"/>
                    </a:lnTo>
                    <a:lnTo>
                      <a:pt x="2" y="82"/>
                    </a:lnTo>
                    <a:lnTo>
                      <a:pt x="0" y="65"/>
                    </a:lnTo>
                    <a:lnTo>
                      <a:pt x="2" y="47"/>
                    </a:lnTo>
                    <a:lnTo>
                      <a:pt x="9" y="33"/>
                    </a:lnTo>
                    <a:lnTo>
                      <a:pt x="19" y="19"/>
                    </a:lnTo>
                    <a:lnTo>
                      <a:pt x="32" y="10"/>
                    </a:lnTo>
                    <a:lnTo>
                      <a:pt x="47" y="4"/>
                    </a:lnTo>
                    <a:lnTo>
                      <a:pt x="6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C" dirty="0">
                  <a:latin typeface="Garamond (Cuerpo)"/>
                  <a:cs typeface="Arial" panose="020B0604020202020204" pitchFamily="34" charset="0"/>
                </a:endParaRPr>
              </a:p>
            </p:txBody>
          </p:sp>
          <p:sp>
            <p:nvSpPr>
              <p:cNvPr id="23" name="Freeform 22"/>
              <p:cNvSpPr>
                <a:spLocks/>
              </p:cNvSpPr>
              <p:nvPr/>
            </p:nvSpPr>
            <p:spPr bwMode="auto">
              <a:xfrm>
                <a:off x="4805363" y="2540000"/>
                <a:ext cx="41275" cy="31750"/>
              </a:xfrm>
              <a:custGeom>
                <a:avLst/>
                <a:gdLst>
                  <a:gd name="T0" fmla="*/ 230 w 294"/>
                  <a:gd name="T1" fmla="*/ 0 h 224"/>
                  <a:gd name="T2" fmla="*/ 247 w 294"/>
                  <a:gd name="T3" fmla="*/ 3 h 224"/>
                  <a:gd name="T4" fmla="*/ 262 w 294"/>
                  <a:gd name="T5" fmla="*/ 9 h 224"/>
                  <a:gd name="T6" fmla="*/ 275 w 294"/>
                  <a:gd name="T7" fmla="*/ 19 h 224"/>
                  <a:gd name="T8" fmla="*/ 286 w 294"/>
                  <a:gd name="T9" fmla="*/ 33 h 224"/>
                  <a:gd name="T10" fmla="*/ 292 w 294"/>
                  <a:gd name="T11" fmla="*/ 48 h 224"/>
                  <a:gd name="T12" fmla="*/ 294 w 294"/>
                  <a:gd name="T13" fmla="*/ 65 h 224"/>
                  <a:gd name="T14" fmla="*/ 292 w 294"/>
                  <a:gd name="T15" fmla="*/ 80 h 224"/>
                  <a:gd name="T16" fmla="*/ 286 w 294"/>
                  <a:gd name="T17" fmla="*/ 96 h 224"/>
                  <a:gd name="T18" fmla="*/ 275 w 294"/>
                  <a:gd name="T19" fmla="*/ 110 h 224"/>
                  <a:gd name="T20" fmla="*/ 263 w 294"/>
                  <a:gd name="T21" fmla="*/ 120 h 224"/>
                  <a:gd name="T22" fmla="*/ 96 w 294"/>
                  <a:gd name="T23" fmla="*/ 215 h 224"/>
                  <a:gd name="T24" fmla="*/ 80 w 294"/>
                  <a:gd name="T25" fmla="*/ 221 h 224"/>
                  <a:gd name="T26" fmla="*/ 64 w 294"/>
                  <a:gd name="T27" fmla="*/ 224 h 224"/>
                  <a:gd name="T28" fmla="*/ 47 w 294"/>
                  <a:gd name="T29" fmla="*/ 221 h 224"/>
                  <a:gd name="T30" fmla="*/ 32 w 294"/>
                  <a:gd name="T31" fmla="*/ 216 h 224"/>
                  <a:gd name="T32" fmla="*/ 19 w 294"/>
                  <a:gd name="T33" fmla="*/ 205 h 224"/>
                  <a:gd name="T34" fmla="*/ 8 w 294"/>
                  <a:gd name="T35" fmla="*/ 192 h 224"/>
                  <a:gd name="T36" fmla="*/ 2 w 294"/>
                  <a:gd name="T37" fmla="*/ 176 h 224"/>
                  <a:gd name="T38" fmla="*/ 0 w 294"/>
                  <a:gd name="T39" fmla="*/ 159 h 224"/>
                  <a:gd name="T40" fmla="*/ 2 w 294"/>
                  <a:gd name="T41" fmla="*/ 144 h 224"/>
                  <a:gd name="T42" fmla="*/ 8 w 294"/>
                  <a:gd name="T43" fmla="*/ 128 h 224"/>
                  <a:gd name="T44" fmla="*/ 18 w 294"/>
                  <a:gd name="T45" fmla="*/ 116 h 224"/>
                  <a:gd name="T46" fmla="*/ 31 w 294"/>
                  <a:gd name="T47" fmla="*/ 105 h 224"/>
                  <a:gd name="T48" fmla="*/ 198 w 294"/>
                  <a:gd name="T49" fmla="*/ 10 h 224"/>
                  <a:gd name="T50" fmla="*/ 215 w 294"/>
                  <a:gd name="T51" fmla="*/ 2 h 224"/>
                  <a:gd name="T52" fmla="*/ 230 w 294"/>
                  <a:gd name="T53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94" h="224">
                    <a:moveTo>
                      <a:pt x="230" y="0"/>
                    </a:moveTo>
                    <a:lnTo>
                      <a:pt x="247" y="3"/>
                    </a:lnTo>
                    <a:lnTo>
                      <a:pt x="262" y="9"/>
                    </a:lnTo>
                    <a:lnTo>
                      <a:pt x="275" y="19"/>
                    </a:lnTo>
                    <a:lnTo>
                      <a:pt x="286" y="33"/>
                    </a:lnTo>
                    <a:lnTo>
                      <a:pt x="292" y="48"/>
                    </a:lnTo>
                    <a:lnTo>
                      <a:pt x="294" y="65"/>
                    </a:lnTo>
                    <a:lnTo>
                      <a:pt x="292" y="80"/>
                    </a:lnTo>
                    <a:lnTo>
                      <a:pt x="286" y="96"/>
                    </a:lnTo>
                    <a:lnTo>
                      <a:pt x="275" y="110"/>
                    </a:lnTo>
                    <a:lnTo>
                      <a:pt x="263" y="120"/>
                    </a:lnTo>
                    <a:lnTo>
                      <a:pt x="96" y="215"/>
                    </a:lnTo>
                    <a:lnTo>
                      <a:pt x="80" y="221"/>
                    </a:lnTo>
                    <a:lnTo>
                      <a:pt x="64" y="224"/>
                    </a:lnTo>
                    <a:lnTo>
                      <a:pt x="47" y="221"/>
                    </a:lnTo>
                    <a:lnTo>
                      <a:pt x="32" y="216"/>
                    </a:lnTo>
                    <a:lnTo>
                      <a:pt x="19" y="205"/>
                    </a:lnTo>
                    <a:lnTo>
                      <a:pt x="8" y="192"/>
                    </a:lnTo>
                    <a:lnTo>
                      <a:pt x="2" y="176"/>
                    </a:lnTo>
                    <a:lnTo>
                      <a:pt x="0" y="159"/>
                    </a:lnTo>
                    <a:lnTo>
                      <a:pt x="2" y="144"/>
                    </a:lnTo>
                    <a:lnTo>
                      <a:pt x="8" y="128"/>
                    </a:lnTo>
                    <a:lnTo>
                      <a:pt x="18" y="116"/>
                    </a:lnTo>
                    <a:lnTo>
                      <a:pt x="31" y="105"/>
                    </a:lnTo>
                    <a:lnTo>
                      <a:pt x="198" y="10"/>
                    </a:lnTo>
                    <a:lnTo>
                      <a:pt x="215" y="2"/>
                    </a:lnTo>
                    <a:lnTo>
                      <a:pt x="23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C" dirty="0">
                  <a:latin typeface="Garamond (Cuerpo)"/>
                  <a:cs typeface="Arial" panose="020B0604020202020204" pitchFamily="34" charset="0"/>
                </a:endParaRPr>
              </a:p>
            </p:txBody>
          </p:sp>
          <p:sp>
            <p:nvSpPr>
              <p:cNvPr id="24" name="Freeform 23"/>
              <p:cNvSpPr>
                <a:spLocks/>
              </p:cNvSpPr>
              <p:nvPr/>
            </p:nvSpPr>
            <p:spPr bwMode="auto">
              <a:xfrm>
                <a:off x="5141913" y="2540000"/>
                <a:ext cx="41275" cy="31750"/>
              </a:xfrm>
              <a:custGeom>
                <a:avLst/>
                <a:gdLst>
                  <a:gd name="T0" fmla="*/ 64 w 294"/>
                  <a:gd name="T1" fmla="*/ 0 h 224"/>
                  <a:gd name="T2" fmla="*/ 80 w 294"/>
                  <a:gd name="T3" fmla="*/ 2 h 224"/>
                  <a:gd name="T4" fmla="*/ 96 w 294"/>
                  <a:gd name="T5" fmla="*/ 10 h 224"/>
                  <a:gd name="T6" fmla="*/ 263 w 294"/>
                  <a:gd name="T7" fmla="*/ 105 h 224"/>
                  <a:gd name="T8" fmla="*/ 276 w 294"/>
                  <a:gd name="T9" fmla="*/ 116 h 224"/>
                  <a:gd name="T10" fmla="*/ 286 w 294"/>
                  <a:gd name="T11" fmla="*/ 128 h 224"/>
                  <a:gd name="T12" fmla="*/ 292 w 294"/>
                  <a:gd name="T13" fmla="*/ 144 h 224"/>
                  <a:gd name="T14" fmla="*/ 294 w 294"/>
                  <a:gd name="T15" fmla="*/ 159 h 224"/>
                  <a:gd name="T16" fmla="*/ 292 w 294"/>
                  <a:gd name="T17" fmla="*/ 176 h 224"/>
                  <a:gd name="T18" fmla="*/ 286 w 294"/>
                  <a:gd name="T19" fmla="*/ 192 h 224"/>
                  <a:gd name="T20" fmla="*/ 275 w 294"/>
                  <a:gd name="T21" fmla="*/ 205 h 224"/>
                  <a:gd name="T22" fmla="*/ 262 w 294"/>
                  <a:gd name="T23" fmla="*/ 216 h 224"/>
                  <a:gd name="T24" fmla="*/ 247 w 294"/>
                  <a:gd name="T25" fmla="*/ 221 h 224"/>
                  <a:gd name="T26" fmla="*/ 230 w 294"/>
                  <a:gd name="T27" fmla="*/ 224 h 224"/>
                  <a:gd name="T28" fmla="*/ 214 w 294"/>
                  <a:gd name="T29" fmla="*/ 221 h 224"/>
                  <a:gd name="T30" fmla="*/ 198 w 294"/>
                  <a:gd name="T31" fmla="*/ 215 h 224"/>
                  <a:gd name="T32" fmla="*/ 31 w 294"/>
                  <a:gd name="T33" fmla="*/ 120 h 224"/>
                  <a:gd name="T34" fmla="*/ 19 w 294"/>
                  <a:gd name="T35" fmla="*/ 110 h 224"/>
                  <a:gd name="T36" fmla="*/ 8 w 294"/>
                  <a:gd name="T37" fmla="*/ 96 h 224"/>
                  <a:gd name="T38" fmla="*/ 2 w 294"/>
                  <a:gd name="T39" fmla="*/ 80 h 224"/>
                  <a:gd name="T40" fmla="*/ 0 w 294"/>
                  <a:gd name="T41" fmla="*/ 65 h 224"/>
                  <a:gd name="T42" fmla="*/ 2 w 294"/>
                  <a:gd name="T43" fmla="*/ 48 h 224"/>
                  <a:gd name="T44" fmla="*/ 8 w 294"/>
                  <a:gd name="T45" fmla="*/ 33 h 224"/>
                  <a:gd name="T46" fmla="*/ 19 w 294"/>
                  <a:gd name="T47" fmla="*/ 19 h 224"/>
                  <a:gd name="T48" fmla="*/ 32 w 294"/>
                  <a:gd name="T49" fmla="*/ 9 h 224"/>
                  <a:gd name="T50" fmla="*/ 47 w 294"/>
                  <a:gd name="T51" fmla="*/ 3 h 224"/>
                  <a:gd name="T52" fmla="*/ 64 w 294"/>
                  <a:gd name="T53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94" h="224">
                    <a:moveTo>
                      <a:pt x="64" y="0"/>
                    </a:moveTo>
                    <a:lnTo>
                      <a:pt x="80" y="2"/>
                    </a:lnTo>
                    <a:lnTo>
                      <a:pt x="96" y="10"/>
                    </a:lnTo>
                    <a:lnTo>
                      <a:pt x="263" y="105"/>
                    </a:lnTo>
                    <a:lnTo>
                      <a:pt x="276" y="116"/>
                    </a:lnTo>
                    <a:lnTo>
                      <a:pt x="286" y="128"/>
                    </a:lnTo>
                    <a:lnTo>
                      <a:pt x="292" y="144"/>
                    </a:lnTo>
                    <a:lnTo>
                      <a:pt x="294" y="159"/>
                    </a:lnTo>
                    <a:lnTo>
                      <a:pt x="292" y="176"/>
                    </a:lnTo>
                    <a:lnTo>
                      <a:pt x="286" y="192"/>
                    </a:lnTo>
                    <a:lnTo>
                      <a:pt x="275" y="205"/>
                    </a:lnTo>
                    <a:lnTo>
                      <a:pt x="262" y="216"/>
                    </a:lnTo>
                    <a:lnTo>
                      <a:pt x="247" y="221"/>
                    </a:lnTo>
                    <a:lnTo>
                      <a:pt x="230" y="224"/>
                    </a:lnTo>
                    <a:lnTo>
                      <a:pt x="214" y="221"/>
                    </a:lnTo>
                    <a:lnTo>
                      <a:pt x="198" y="215"/>
                    </a:lnTo>
                    <a:lnTo>
                      <a:pt x="31" y="120"/>
                    </a:lnTo>
                    <a:lnTo>
                      <a:pt x="19" y="110"/>
                    </a:lnTo>
                    <a:lnTo>
                      <a:pt x="8" y="96"/>
                    </a:lnTo>
                    <a:lnTo>
                      <a:pt x="2" y="80"/>
                    </a:lnTo>
                    <a:lnTo>
                      <a:pt x="0" y="65"/>
                    </a:lnTo>
                    <a:lnTo>
                      <a:pt x="2" y="48"/>
                    </a:lnTo>
                    <a:lnTo>
                      <a:pt x="8" y="33"/>
                    </a:lnTo>
                    <a:lnTo>
                      <a:pt x="19" y="19"/>
                    </a:lnTo>
                    <a:lnTo>
                      <a:pt x="32" y="9"/>
                    </a:lnTo>
                    <a:lnTo>
                      <a:pt x="47" y="3"/>
                    </a:lnTo>
                    <a:lnTo>
                      <a:pt x="6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C" dirty="0">
                  <a:latin typeface="Garamond (Cuerpo)"/>
                  <a:cs typeface="Arial" panose="020B0604020202020204" pitchFamily="34" charset="0"/>
                </a:endParaRPr>
              </a:p>
            </p:txBody>
          </p:sp>
          <p:sp>
            <p:nvSpPr>
              <p:cNvPr id="25" name="Freeform 24"/>
              <p:cNvSpPr>
                <a:spLocks/>
              </p:cNvSpPr>
              <p:nvPr/>
            </p:nvSpPr>
            <p:spPr bwMode="auto">
              <a:xfrm>
                <a:off x="5165726" y="2449513"/>
                <a:ext cx="46038" cy="19050"/>
              </a:xfrm>
              <a:custGeom>
                <a:avLst/>
                <a:gdLst>
                  <a:gd name="T0" fmla="*/ 64 w 321"/>
                  <a:gd name="T1" fmla="*/ 0 h 128"/>
                  <a:gd name="T2" fmla="*/ 257 w 321"/>
                  <a:gd name="T3" fmla="*/ 0 h 128"/>
                  <a:gd name="T4" fmla="*/ 274 w 321"/>
                  <a:gd name="T5" fmla="*/ 4 h 128"/>
                  <a:gd name="T6" fmla="*/ 290 w 321"/>
                  <a:gd name="T7" fmla="*/ 10 h 128"/>
                  <a:gd name="T8" fmla="*/ 302 w 321"/>
                  <a:gd name="T9" fmla="*/ 19 h 128"/>
                  <a:gd name="T10" fmla="*/ 312 w 321"/>
                  <a:gd name="T11" fmla="*/ 33 h 128"/>
                  <a:gd name="T12" fmla="*/ 319 w 321"/>
                  <a:gd name="T13" fmla="*/ 47 h 128"/>
                  <a:gd name="T14" fmla="*/ 321 w 321"/>
                  <a:gd name="T15" fmla="*/ 65 h 128"/>
                  <a:gd name="T16" fmla="*/ 319 w 321"/>
                  <a:gd name="T17" fmla="*/ 82 h 128"/>
                  <a:gd name="T18" fmla="*/ 312 w 321"/>
                  <a:gd name="T19" fmla="*/ 96 h 128"/>
                  <a:gd name="T20" fmla="*/ 302 w 321"/>
                  <a:gd name="T21" fmla="*/ 110 h 128"/>
                  <a:gd name="T22" fmla="*/ 290 w 321"/>
                  <a:gd name="T23" fmla="*/ 119 h 128"/>
                  <a:gd name="T24" fmla="*/ 274 w 321"/>
                  <a:gd name="T25" fmla="*/ 126 h 128"/>
                  <a:gd name="T26" fmla="*/ 257 w 321"/>
                  <a:gd name="T27" fmla="*/ 128 h 128"/>
                  <a:gd name="T28" fmla="*/ 64 w 321"/>
                  <a:gd name="T29" fmla="*/ 128 h 128"/>
                  <a:gd name="T30" fmla="*/ 48 w 321"/>
                  <a:gd name="T31" fmla="*/ 126 h 128"/>
                  <a:gd name="T32" fmla="*/ 32 w 321"/>
                  <a:gd name="T33" fmla="*/ 119 h 128"/>
                  <a:gd name="T34" fmla="*/ 19 w 321"/>
                  <a:gd name="T35" fmla="*/ 110 h 128"/>
                  <a:gd name="T36" fmla="*/ 9 w 321"/>
                  <a:gd name="T37" fmla="*/ 96 h 128"/>
                  <a:gd name="T38" fmla="*/ 3 w 321"/>
                  <a:gd name="T39" fmla="*/ 82 h 128"/>
                  <a:gd name="T40" fmla="*/ 0 w 321"/>
                  <a:gd name="T41" fmla="*/ 65 h 128"/>
                  <a:gd name="T42" fmla="*/ 3 w 321"/>
                  <a:gd name="T43" fmla="*/ 47 h 128"/>
                  <a:gd name="T44" fmla="*/ 9 w 321"/>
                  <a:gd name="T45" fmla="*/ 33 h 128"/>
                  <a:gd name="T46" fmla="*/ 19 w 321"/>
                  <a:gd name="T47" fmla="*/ 19 h 128"/>
                  <a:gd name="T48" fmla="*/ 32 w 321"/>
                  <a:gd name="T49" fmla="*/ 10 h 128"/>
                  <a:gd name="T50" fmla="*/ 48 w 321"/>
                  <a:gd name="T51" fmla="*/ 4 h 128"/>
                  <a:gd name="T52" fmla="*/ 64 w 321"/>
                  <a:gd name="T53" fmla="*/ 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21" h="128">
                    <a:moveTo>
                      <a:pt x="64" y="0"/>
                    </a:moveTo>
                    <a:lnTo>
                      <a:pt x="257" y="0"/>
                    </a:lnTo>
                    <a:lnTo>
                      <a:pt x="274" y="4"/>
                    </a:lnTo>
                    <a:lnTo>
                      <a:pt x="290" y="10"/>
                    </a:lnTo>
                    <a:lnTo>
                      <a:pt x="302" y="19"/>
                    </a:lnTo>
                    <a:lnTo>
                      <a:pt x="312" y="33"/>
                    </a:lnTo>
                    <a:lnTo>
                      <a:pt x="319" y="47"/>
                    </a:lnTo>
                    <a:lnTo>
                      <a:pt x="321" y="65"/>
                    </a:lnTo>
                    <a:lnTo>
                      <a:pt x="319" y="82"/>
                    </a:lnTo>
                    <a:lnTo>
                      <a:pt x="312" y="96"/>
                    </a:lnTo>
                    <a:lnTo>
                      <a:pt x="302" y="110"/>
                    </a:lnTo>
                    <a:lnTo>
                      <a:pt x="290" y="119"/>
                    </a:lnTo>
                    <a:lnTo>
                      <a:pt x="274" y="126"/>
                    </a:lnTo>
                    <a:lnTo>
                      <a:pt x="257" y="128"/>
                    </a:lnTo>
                    <a:lnTo>
                      <a:pt x="64" y="128"/>
                    </a:lnTo>
                    <a:lnTo>
                      <a:pt x="48" y="126"/>
                    </a:lnTo>
                    <a:lnTo>
                      <a:pt x="32" y="119"/>
                    </a:lnTo>
                    <a:lnTo>
                      <a:pt x="19" y="110"/>
                    </a:lnTo>
                    <a:lnTo>
                      <a:pt x="9" y="96"/>
                    </a:lnTo>
                    <a:lnTo>
                      <a:pt x="3" y="82"/>
                    </a:lnTo>
                    <a:lnTo>
                      <a:pt x="0" y="65"/>
                    </a:lnTo>
                    <a:lnTo>
                      <a:pt x="3" y="47"/>
                    </a:lnTo>
                    <a:lnTo>
                      <a:pt x="9" y="33"/>
                    </a:lnTo>
                    <a:lnTo>
                      <a:pt x="19" y="19"/>
                    </a:lnTo>
                    <a:lnTo>
                      <a:pt x="32" y="10"/>
                    </a:lnTo>
                    <a:lnTo>
                      <a:pt x="48" y="4"/>
                    </a:lnTo>
                    <a:lnTo>
                      <a:pt x="6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C" dirty="0">
                  <a:latin typeface="Garamond (Cuerpo)"/>
                  <a:cs typeface="Arial" panose="020B0604020202020204" pitchFamily="34" charset="0"/>
                </a:endParaRPr>
              </a:p>
            </p:txBody>
          </p:sp>
          <p:sp>
            <p:nvSpPr>
              <p:cNvPr id="26" name="Freeform 25"/>
              <p:cNvSpPr>
                <a:spLocks/>
              </p:cNvSpPr>
              <p:nvPr/>
            </p:nvSpPr>
            <p:spPr bwMode="auto">
              <a:xfrm>
                <a:off x="5141913" y="2346325"/>
                <a:ext cx="41275" cy="33338"/>
              </a:xfrm>
              <a:custGeom>
                <a:avLst/>
                <a:gdLst>
                  <a:gd name="T0" fmla="*/ 230 w 294"/>
                  <a:gd name="T1" fmla="*/ 0 h 222"/>
                  <a:gd name="T2" fmla="*/ 247 w 294"/>
                  <a:gd name="T3" fmla="*/ 2 h 222"/>
                  <a:gd name="T4" fmla="*/ 262 w 294"/>
                  <a:gd name="T5" fmla="*/ 8 h 222"/>
                  <a:gd name="T6" fmla="*/ 275 w 294"/>
                  <a:gd name="T7" fmla="*/ 18 h 222"/>
                  <a:gd name="T8" fmla="*/ 286 w 294"/>
                  <a:gd name="T9" fmla="*/ 31 h 222"/>
                  <a:gd name="T10" fmla="*/ 292 w 294"/>
                  <a:gd name="T11" fmla="*/ 47 h 222"/>
                  <a:gd name="T12" fmla="*/ 294 w 294"/>
                  <a:gd name="T13" fmla="*/ 63 h 222"/>
                  <a:gd name="T14" fmla="*/ 292 w 294"/>
                  <a:gd name="T15" fmla="*/ 80 h 222"/>
                  <a:gd name="T16" fmla="*/ 286 w 294"/>
                  <a:gd name="T17" fmla="*/ 95 h 222"/>
                  <a:gd name="T18" fmla="*/ 276 w 294"/>
                  <a:gd name="T19" fmla="*/ 108 h 222"/>
                  <a:gd name="T20" fmla="*/ 263 w 294"/>
                  <a:gd name="T21" fmla="*/ 118 h 222"/>
                  <a:gd name="T22" fmla="*/ 96 w 294"/>
                  <a:gd name="T23" fmla="*/ 213 h 222"/>
                  <a:gd name="T24" fmla="*/ 80 w 294"/>
                  <a:gd name="T25" fmla="*/ 220 h 222"/>
                  <a:gd name="T26" fmla="*/ 64 w 294"/>
                  <a:gd name="T27" fmla="*/ 222 h 222"/>
                  <a:gd name="T28" fmla="*/ 48 w 294"/>
                  <a:gd name="T29" fmla="*/ 220 h 222"/>
                  <a:gd name="T30" fmla="*/ 32 w 294"/>
                  <a:gd name="T31" fmla="*/ 214 h 222"/>
                  <a:gd name="T32" fmla="*/ 19 w 294"/>
                  <a:gd name="T33" fmla="*/ 204 h 222"/>
                  <a:gd name="T34" fmla="*/ 8 w 294"/>
                  <a:gd name="T35" fmla="*/ 190 h 222"/>
                  <a:gd name="T36" fmla="*/ 2 w 294"/>
                  <a:gd name="T37" fmla="*/ 175 h 222"/>
                  <a:gd name="T38" fmla="*/ 0 w 294"/>
                  <a:gd name="T39" fmla="*/ 158 h 222"/>
                  <a:gd name="T40" fmla="*/ 2 w 294"/>
                  <a:gd name="T41" fmla="*/ 142 h 222"/>
                  <a:gd name="T42" fmla="*/ 8 w 294"/>
                  <a:gd name="T43" fmla="*/ 127 h 222"/>
                  <a:gd name="T44" fmla="*/ 19 w 294"/>
                  <a:gd name="T45" fmla="*/ 114 h 222"/>
                  <a:gd name="T46" fmla="*/ 31 w 294"/>
                  <a:gd name="T47" fmla="*/ 103 h 222"/>
                  <a:gd name="T48" fmla="*/ 198 w 294"/>
                  <a:gd name="T49" fmla="*/ 8 h 222"/>
                  <a:gd name="T50" fmla="*/ 215 w 294"/>
                  <a:gd name="T51" fmla="*/ 2 h 222"/>
                  <a:gd name="T52" fmla="*/ 230 w 294"/>
                  <a:gd name="T53" fmla="*/ 0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94" h="222">
                    <a:moveTo>
                      <a:pt x="230" y="0"/>
                    </a:moveTo>
                    <a:lnTo>
                      <a:pt x="247" y="2"/>
                    </a:lnTo>
                    <a:lnTo>
                      <a:pt x="262" y="8"/>
                    </a:lnTo>
                    <a:lnTo>
                      <a:pt x="275" y="18"/>
                    </a:lnTo>
                    <a:lnTo>
                      <a:pt x="286" y="31"/>
                    </a:lnTo>
                    <a:lnTo>
                      <a:pt x="292" y="47"/>
                    </a:lnTo>
                    <a:lnTo>
                      <a:pt x="294" y="63"/>
                    </a:lnTo>
                    <a:lnTo>
                      <a:pt x="292" y="80"/>
                    </a:lnTo>
                    <a:lnTo>
                      <a:pt x="286" y="95"/>
                    </a:lnTo>
                    <a:lnTo>
                      <a:pt x="276" y="108"/>
                    </a:lnTo>
                    <a:lnTo>
                      <a:pt x="263" y="118"/>
                    </a:lnTo>
                    <a:lnTo>
                      <a:pt x="96" y="213"/>
                    </a:lnTo>
                    <a:lnTo>
                      <a:pt x="80" y="220"/>
                    </a:lnTo>
                    <a:lnTo>
                      <a:pt x="64" y="222"/>
                    </a:lnTo>
                    <a:lnTo>
                      <a:pt x="48" y="220"/>
                    </a:lnTo>
                    <a:lnTo>
                      <a:pt x="32" y="214"/>
                    </a:lnTo>
                    <a:lnTo>
                      <a:pt x="19" y="204"/>
                    </a:lnTo>
                    <a:lnTo>
                      <a:pt x="8" y="190"/>
                    </a:lnTo>
                    <a:lnTo>
                      <a:pt x="2" y="175"/>
                    </a:lnTo>
                    <a:lnTo>
                      <a:pt x="0" y="158"/>
                    </a:lnTo>
                    <a:lnTo>
                      <a:pt x="2" y="142"/>
                    </a:lnTo>
                    <a:lnTo>
                      <a:pt x="8" y="127"/>
                    </a:lnTo>
                    <a:lnTo>
                      <a:pt x="19" y="114"/>
                    </a:lnTo>
                    <a:lnTo>
                      <a:pt x="31" y="103"/>
                    </a:lnTo>
                    <a:lnTo>
                      <a:pt x="198" y="8"/>
                    </a:lnTo>
                    <a:lnTo>
                      <a:pt x="215" y="2"/>
                    </a:lnTo>
                    <a:lnTo>
                      <a:pt x="23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C" dirty="0">
                  <a:latin typeface="Garamond (Cuerpo)"/>
                  <a:cs typeface="Arial" panose="020B0604020202020204" pitchFamily="34" charset="0"/>
                </a:endParaRPr>
              </a:p>
            </p:txBody>
          </p:sp>
          <p:sp>
            <p:nvSpPr>
              <p:cNvPr id="27" name="Freeform 26"/>
              <p:cNvSpPr>
                <a:spLocks/>
              </p:cNvSpPr>
              <p:nvPr/>
            </p:nvSpPr>
            <p:spPr bwMode="auto">
              <a:xfrm>
                <a:off x="5075238" y="2271713"/>
                <a:ext cx="31750" cy="41275"/>
              </a:xfrm>
              <a:custGeom>
                <a:avLst/>
                <a:gdLst>
                  <a:gd name="T0" fmla="*/ 159 w 224"/>
                  <a:gd name="T1" fmla="*/ 0 h 292"/>
                  <a:gd name="T2" fmla="*/ 176 w 224"/>
                  <a:gd name="T3" fmla="*/ 2 h 292"/>
                  <a:gd name="T4" fmla="*/ 192 w 224"/>
                  <a:gd name="T5" fmla="*/ 9 h 292"/>
                  <a:gd name="T6" fmla="*/ 205 w 224"/>
                  <a:gd name="T7" fmla="*/ 19 h 292"/>
                  <a:gd name="T8" fmla="*/ 216 w 224"/>
                  <a:gd name="T9" fmla="*/ 32 h 292"/>
                  <a:gd name="T10" fmla="*/ 222 w 224"/>
                  <a:gd name="T11" fmla="*/ 48 h 292"/>
                  <a:gd name="T12" fmla="*/ 224 w 224"/>
                  <a:gd name="T13" fmla="*/ 63 h 292"/>
                  <a:gd name="T14" fmla="*/ 222 w 224"/>
                  <a:gd name="T15" fmla="*/ 80 h 292"/>
                  <a:gd name="T16" fmla="*/ 216 w 224"/>
                  <a:gd name="T17" fmla="*/ 95 h 292"/>
                  <a:gd name="T18" fmla="*/ 119 w 224"/>
                  <a:gd name="T19" fmla="*/ 261 h 292"/>
                  <a:gd name="T20" fmla="*/ 109 w 224"/>
                  <a:gd name="T21" fmla="*/ 274 h 292"/>
                  <a:gd name="T22" fmla="*/ 95 w 224"/>
                  <a:gd name="T23" fmla="*/ 285 h 292"/>
                  <a:gd name="T24" fmla="*/ 81 w 224"/>
                  <a:gd name="T25" fmla="*/ 290 h 292"/>
                  <a:gd name="T26" fmla="*/ 64 w 224"/>
                  <a:gd name="T27" fmla="*/ 292 h 292"/>
                  <a:gd name="T28" fmla="*/ 48 w 224"/>
                  <a:gd name="T29" fmla="*/ 290 h 292"/>
                  <a:gd name="T30" fmla="*/ 32 w 224"/>
                  <a:gd name="T31" fmla="*/ 284 h 292"/>
                  <a:gd name="T32" fmla="*/ 18 w 224"/>
                  <a:gd name="T33" fmla="*/ 273 h 292"/>
                  <a:gd name="T34" fmla="*/ 8 w 224"/>
                  <a:gd name="T35" fmla="*/ 261 h 292"/>
                  <a:gd name="T36" fmla="*/ 2 w 224"/>
                  <a:gd name="T37" fmla="*/ 245 h 292"/>
                  <a:gd name="T38" fmla="*/ 0 w 224"/>
                  <a:gd name="T39" fmla="*/ 230 h 292"/>
                  <a:gd name="T40" fmla="*/ 2 w 224"/>
                  <a:gd name="T41" fmla="*/ 213 h 292"/>
                  <a:gd name="T42" fmla="*/ 8 w 224"/>
                  <a:gd name="T43" fmla="*/ 197 h 292"/>
                  <a:gd name="T44" fmla="*/ 105 w 224"/>
                  <a:gd name="T45" fmla="*/ 32 h 292"/>
                  <a:gd name="T46" fmla="*/ 115 w 224"/>
                  <a:gd name="T47" fmla="*/ 18 h 292"/>
                  <a:gd name="T48" fmla="*/ 129 w 224"/>
                  <a:gd name="T49" fmla="*/ 8 h 292"/>
                  <a:gd name="T50" fmla="*/ 144 w 224"/>
                  <a:gd name="T51" fmla="*/ 2 h 292"/>
                  <a:gd name="T52" fmla="*/ 159 w 224"/>
                  <a:gd name="T53" fmla="*/ 0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4" h="292">
                    <a:moveTo>
                      <a:pt x="159" y="0"/>
                    </a:moveTo>
                    <a:lnTo>
                      <a:pt x="176" y="2"/>
                    </a:lnTo>
                    <a:lnTo>
                      <a:pt x="192" y="9"/>
                    </a:lnTo>
                    <a:lnTo>
                      <a:pt x="205" y="19"/>
                    </a:lnTo>
                    <a:lnTo>
                      <a:pt x="216" y="32"/>
                    </a:lnTo>
                    <a:lnTo>
                      <a:pt x="222" y="48"/>
                    </a:lnTo>
                    <a:lnTo>
                      <a:pt x="224" y="63"/>
                    </a:lnTo>
                    <a:lnTo>
                      <a:pt x="222" y="80"/>
                    </a:lnTo>
                    <a:lnTo>
                      <a:pt x="216" y="95"/>
                    </a:lnTo>
                    <a:lnTo>
                      <a:pt x="119" y="261"/>
                    </a:lnTo>
                    <a:lnTo>
                      <a:pt x="109" y="274"/>
                    </a:lnTo>
                    <a:lnTo>
                      <a:pt x="95" y="285"/>
                    </a:lnTo>
                    <a:lnTo>
                      <a:pt x="81" y="290"/>
                    </a:lnTo>
                    <a:lnTo>
                      <a:pt x="64" y="292"/>
                    </a:lnTo>
                    <a:lnTo>
                      <a:pt x="48" y="290"/>
                    </a:lnTo>
                    <a:lnTo>
                      <a:pt x="32" y="284"/>
                    </a:lnTo>
                    <a:lnTo>
                      <a:pt x="18" y="273"/>
                    </a:lnTo>
                    <a:lnTo>
                      <a:pt x="8" y="261"/>
                    </a:lnTo>
                    <a:lnTo>
                      <a:pt x="2" y="245"/>
                    </a:lnTo>
                    <a:lnTo>
                      <a:pt x="0" y="230"/>
                    </a:lnTo>
                    <a:lnTo>
                      <a:pt x="2" y="213"/>
                    </a:lnTo>
                    <a:lnTo>
                      <a:pt x="8" y="197"/>
                    </a:lnTo>
                    <a:lnTo>
                      <a:pt x="105" y="32"/>
                    </a:lnTo>
                    <a:lnTo>
                      <a:pt x="115" y="18"/>
                    </a:lnTo>
                    <a:lnTo>
                      <a:pt x="129" y="8"/>
                    </a:lnTo>
                    <a:lnTo>
                      <a:pt x="144" y="2"/>
                    </a:lnTo>
                    <a:lnTo>
                      <a:pt x="15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C" dirty="0">
                  <a:latin typeface="Garamond (Cuerpo)"/>
                  <a:cs typeface="Arial" panose="020B0604020202020204" pitchFamily="34" charset="0"/>
                </a:endParaRPr>
              </a:p>
            </p:txBody>
          </p:sp>
          <p:sp>
            <p:nvSpPr>
              <p:cNvPr id="28" name="Freeform 27"/>
              <p:cNvSpPr>
                <a:spLocks/>
              </p:cNvSpPr>
              <p:nvPr/>
            </p:nvSpPr>
            <p:spPr bwMode="auto">
              <a:xfrm>
                <a:off x="4972051" y="2382838"/>
                <a:ext cx="44450" cy="142875"/>
              </a:xfrm>
              <a:custGeom>
                <a:avLst/>
                <a:gdLst>
                  <a:gd name="T0" fmla="*/ 154 w 308"/>
                  <a:gd name="T1" fmla="*/ 0 h 991"/>
                  <a:gd name="T2" fmla="*/ 186 w 308"/>
                  <a:gd name="T3" fmla="*/ 2 h 991"/>
                  <a:gd name="T4" fmla="*/ 213 w 308"/>
                  <a:gd name="T5" fmla="*/ 8 h 991"/>
                  <a:gd name="T6" fmla="*/ 238 w 308"/>
                  <a:gd name="T7" fmla="*/ 17 h 991"/>
                  <a:gd name="T8" fmla="*/ 259 w 308"/>
                  <a:gd name="T9" fmla="*/ 30 h 991"/>
                  <a:gd name="T10" fmla="*/ 277 w 308"/>
                  <a:gd name="T11" fmla="*/ 47 h 991"/>
                  <a:gd name="T12" fmla="*/ 291 w 308"/>
                  <a:gd name="T13" fmla="*/ 67 h 991"/>
                  <a:gd name="T14" fmla="*/ 301 w 308"/>
                  <a:gd name="T15" fmla="*/ 91 h 991"/>
                  <a:gd name="T16" fmla="*/ 306 w 308"/>
                  <a:gd name="T17" fmla="*/ 119 h 991"/>
                  <a:gd name="T18" fmla="*/ 308 w 308"/>
                  <a:gd name="T19" fmla="*/ 150 h 991"/>
                  <a:gd name="T20" fmla="*/ 308 w 308"/>
                  <a:gd name="T21" fmla="*/ 375 h 991"/>
                  <a:gd name="T22" fmla="*/ 307 w 308"/>
                  <a:gd name="T23" fmla="*/ 405 h 991"/>
                  <a:gd name="T24" fmla="*/ 304 w 308"/>
                  <a:gd name="T25" fmla="*/ 435 h 991"/>
                  <a:gd name="T26" fmla="*/ 301 w 308"/>
                  <a:gd name="T27" fmla="*/ 466 h 991"/>
                  <a:gd name="T28" fmla="*/ 240 w 308"/>
                  <a:gd name="T29" fmla="*/ 920 h 991"/>
                  <a:gd name="T30" fmla="*/ 236 w 308"/>
                  <a:gd name="T31" fmla="*/ 942 h 991"/>
                  <a:gd name="T32" fmla="*/ 229 w 308"/>
                  <a:gd name="T33" fmla="*/ 959 h 991"/>
                  <a:gd name="T34" fmla="*/ 219 w 308"/>
                  <a:gd name="T35" fmla="*/ 972 h 991"/>
                  <a:gd name="T36" fmla="*/ 207 w 308"/>
                  <a:gd name="T37" fmla="*/ 981 h 991"/>
                  <a:gd name="T38" fmla="*/ 192 w 308"/>
                  <a:gd name="T39" fmla="*/ 987 h 991"/>
                  <a:gd name="T40" fmla="*/ 174 w 308"/>
                  <a:gd name="T41" fmla="*/ 990 h 991"/>
                  <a:gd name="T42" fmla="*/ 154 w 308"/>
                  <a:gd name="T43" fmla="*/ 991 h 991"/>
                  <a:gd name="T44" fmla="*/ 135 w 308"/>
                  <a:gd name="T45" fmla="*/ 990 h 991"/>
                  <a:gd name="T46" fmla="*/ 117 w 308"/>
                  <a:gd name="T47" fmla="*/ 987 h 991"/>
                  <a:gd name="T48" fmla="*/ 102 w 308"/>
                  <a:gd name="T49" fmla="*/ 981 h 991"/>
                  <a:gd name="T50" fmla="*/ 90 w 308"/>
                  <a:gd name="T51" fmla="*/ 972 h 991"/>
                  <a:gd name="T52" fmla="*/ 80 w 308"/>
                  <a:gd name="T53" fmla="*/ 959 h 991"/>
                  <a:gd name="T54" fmla="*/ 73 w 308"/>
                  <a:gd name="T55" fmla="*/ 942 h 991"/>
                  <a:gd name="T56" fmla="*/ 69 w 308"/>
                  <a:gd name="T57" fmla="*/ 920 h 991"/>
                  <a:gd name="T58" fmla="*/ 8 w 308"/>
                  <a:gd name="T59" fmla="*/ 466 h 991"/>
                  <a:gd name="T60" fmla="*/ 5 w 308"/>
                  <a:gd name="T61" fmla="*/ 435 h 991"/>
                  <a:gd name="T62" fmla="*/ 2 w 308"/>
                  <a:gd name="T63" fmla="*/ 405 h 991"/>
                  <a:gd name="T64" fmla="*/ 0 w 308"/>
                  <a:gd name="T65" fmla="*/ 375 h 991"/>
                  <a:gd name="T66" fmla="*/ 0 w 308"/>
                  <a:gd name="T67" fmla="*/ 150 h 991"/>
                  <a:gd name="T68" fmla="*/ 3 w 308"/>
                  <a:gd name="T69" fmla="*/ 119 h 991"/>
                  <a:gd name="T70" fmla="*/ 8 w 308"/>
                  <a:gd name="T71" fmla="*/ 91 h 991"/>
                  <a:gd name="T72" fmla="*/ 18 w 308"/>
                  <a:gd name="T73" fmla="*/ 67 h 991"/>
                  <a:gd name="T74" fmla="*/ 32 w 308"/>
                  <a:gd name="T75" fmla="*/ 47 h 991"/>
                  <a:gd name="T76" fmla="*/ 50 w 308"/>
                  <a:gd name="T77" fmla="*/ 30 h 991"/>
                  <a:gd name="T78" fmla="*/ 71 w 308"/>
                  <a:gd name="T79" fmla="*/ 17 h 991"/>
                  <a:gd name="T80" fmla="*/ 96 w 308"/>
                  <a:gd name="T81" fmla="*/ 8 h 991"/>
                  <a:gd name="T82" fmla="*/ 123 w 308"/>
                  <a:gd name="T83" fmla="*/ 2 h 991"/>
                  <a:gd name="T84" fmla="*/ 154 w 308"/>
                  <a:gd name="T85" fmla="*/ 0 h 9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08" h="991">
                    <a:moveTo>
                      <a:pt x="154" y="0"/>
                    </a:moveTo>
                    <a:lnTo>
                      <a:pt x="186" y="2"/>
                    </a:lnTo>
                    <a:lnTo>
                      <a:pt x="213" y="8"/>
                    </a:lnTo>
                    <a:lnTo>
                      <a:pt x="238" y="17"/>
                    </a:lnTo>
                    <a:lnTo>
                      <a:pt x="259" y="30"/>
                    </a:lnTo>
                    <a:lnTo>
                      <a:pt x="277" y="47"/>
                    </a:lnTo>
                    <a:lnTo>
                      <a:pt x="291" y="67"/>
                    </a:lnTo>
                    <a:lnTo>
                      <a:pt x="301" y="91"/>
                    </a:lnTo>
                    <a:lnTo>
                      <a:pt x="306" y="119"/>
                    </a:lnTo>
                    <a:lnTo>
                      <a:pt x="308" y="150"/>
                    </a:lnTo>
                    <a:lnTo>
                      <a:pt x="308" y="375"/>
                    </a:lnTo>
                    <a:lnTo>
                      <a:pt x="307" y="405"/>
                    </a:lnTo>
                    <a:lnTo>
                      <a:pt x="304" y="435"/>
                    </a:lnTo>
                    <a:lnTo>
                      <a:pt x="301" y="466"/>
                    </a:lnTo>
                    <a:lnTo>
                      <a:pt x="240" y="920"/>
                    </a:lnTo>
                    <a:lnTo>
                      <a:pt x="236" y="942"/>
                    </a:lnTo>
                    <a:lnTo>
                      <a:pt x="229" y="959"/>
                    </a:lnTo>
                    <a:lnTo>
                      <a:pt x="219" y="972"/>
                    </a:lnTo>
                    <a:lnTo>
                      <a:pt x="207" y="981"/>
                    </a:lnTo>
                    <a:lnTo>
                      <a:pt x="192" y="987"/>
                    </a:lnTo>
                    <a:lnTo>
                      <a:pt x="174" y="990"/>
                    </a:lnTo>
                    <a:lnTo>
                      <a:pt x="154" y="991"/>
                    </a:lnTo>
                    <a:lnTo>
                      <a:pt x="135" y="990"/>
                    </a:lnTo>
                    <a:lnTo>
                      <a:pt x="117" y="987"/>
                    </a:lnTo>
                    <a:lnTo>
                      <a:pt x="102" y="981"/>
                    </a:lnTo>
                    <a:lnTo>
                      <a:pt x="90" y="972"/>
                    </a:lnTo>
                    <a:lnTo>
                      <a:pt x="80" y="959"/>
                    </a:lnTo>
                    <a:lnTo>
                      <a:pt x="73" y="942"/>
                    </a:lnTo>
                    <a:lnTo>
                      <a:pt x="69" y="920"/>
                    </a:lnTo>
                    <a:lnTo>
                      <a:pt x="8" y="466"/>
                    </a:lnTo>
                    <a:lnTo>
                      <a:pt x="5" y="435"/>
                    </a:lnTo>
                    <a:lnTo>
                      <a:pt x="2" y="405"/>
                    </a:lnTo>
                    <a:lnTo>
                      <a:pt x="0" y="375"/>
                    </a:lnTo>
                    <a:lnTo>
                      <a:pt x="0" y="150"/>
                    </a:lnTo>
                    <a:lnTo>
                      <a:pt x="3" y="119"/>
                    </a:lnTo>
                    <a:lnTo>
                      <a:pt x="8" y="91"/>
                    </a:lnTo>
                    <a:lnTo>
                      <a:pt x="18" y="67"/>
                    </a:lnTo>
                    <a:lnTo>
                      <a:pt x="32" y="47"/>
                    </a:lnTo>
                    <a:lnTo>
                      <a:pt x="50" y="30"/>
                    </a:lnTo>
                    <a:lnTo>
                      <a:pt x="71" y="17"/>
                    </a:lnTo>
                    <a:lnTo>
                      <a:pt x="96" y="8"/>
                    </a:lnTo>
                    <a:lnTo>
                      <a:pt x="123" y="2"/>
                    </a:lnTo>
                    <a:lnTo>
                      <a:pt x="15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C" dirty="0">
                  <a:latin typeface="Garamond (Cuerpo)"/>
                  <a:cs typeface="Arial" panose="020B0604020202020204" pitchFamily="34" charset="0"/>
                </a:endParaRPr>
              </a:p>
            </p:txBody>
          </p:sp>
          <p:sp>
            <p:nvSpPr>
              <p:cNvPr id="29" name="Freeform 28"/>
              <p:cNvSpPr>
                <a:spLocks/>
              </p:cNvSpPr>
              <p:nvPr/>
            </p:nvSpPr>
            <p:spPr bwMode="auto">
              <a:xfrm>
                <a:off x="4970463" y="2543175"/>
                <a:ext cx="47625" cy="46038"/>
              </a:xfrm>
              <a:custGeom>
                <a:avLst/>
                <a:gdLst>
                  <a:gd name="T0" fmla="*/ 160 w 321"/>
                  <a:gd name="T1" fmla="*/ 0 h 319"/>
                  <a:gd name="T2" fmla="*/ 193 w 321"/>
                  <a:gd name="T3" fmla="*/ 4 h 319"/>
                  <a:gd name="T4" fmla="*/ 222 w 321"/>
                  <a:gd name="T5" fmla="*/ 14 h 319"/>
                  <a:gd name="T6" fmla="*/ 250 w 321"/>
                  <a:gd name="T7" fmla="*/ 28 h 319"/>
                  <a:gd name="T8" fmla="*/ 274 w 321"/>
                  <a:gd name="T9" fmla="*/ 47 h 319"/>
                  <a:gd name="T10" fmla="*/ 294 w 321"/>
                  <a:gd name="T11" fmla="*/ 71 h 319"/>
                  <a:gd name="T12" fmla="*/ 308 w 321"/>
                  <a:gd name="T13" fmla="*/ 98 h 319"/>
                  <a:gd name="T14" fmla="*/ 318 w 321"/>
                  <a:gd name="T15" fmla="*/ 128 h 319"/>
                  <a:gd name="T16" fmla="*/ 321 w 321"/>
                  <a:gd name="T17" fmla="*/ 159 h 319"/>
                  <a:gd name="T18" fmla="*/ 318 w 321"/>
                  <a:gd name="T19" fmla="*/ 192 h 319"/>
                  <a:gd name="T20" fmla="*/ 308 w 321"/>
                  <a:gd name="T21" fmla="*/ 222 h 319"/>
                  <a:gd name="T22" fmla="*/ 294 w 321"/>
                  <a:gd name="T23" fmla="*/ 249 h 319"/>
                  <a:gd name="T24" fmla="*/ 274 w 321"/>
                  <a:gd name="T25" fmla="*/ 272 h 319"/>
                  <a:gd name="T26" fmla="*/ 250 w 321"/>
                  <a:gd name="T27" fmla="*/ 291 h 319"/>
                  <a:gd name="T28" fmla="*/ 222 w 321"/>
                  <a:gd name="T29" fmla="*/ 306 h 319"/>
                  <a:gd name="T30" fmla="*/ 193 w 321"/>
                  <a:gd name="T31" fmla="*/ 315 h 319"/>
                  <a:gd name="T32" fmla="*/ 160 w 321"/>
                  <a:gd name="T33" fmla="*/ 319 h 319"/>
                  <a:gd name="T34" fmla="*/ 128 w 321"/>
                  <a:gd name="T35" fmla="*/ 315 h 319"/>
                  <a:gd name="T36" fmla="*/ 99 w 321"/>
                  <a:gd name="T37" fmla="*/ 306 h 319"/>
                  <a:gd name="T38" fmla="*/ 71 w 321"/>
                  <a:gd name="T39" fmla="*/ 291 h 319"/>
                  <a:gd name="T40" fmla="*/ 47 w 321"/>
                  <a:gd name="T41" fmla="*/ 272 h 319"/>
                  <a:gd name="T42" fmla="*/ 27 w 321"/>
                  <a:gd name="T43" fmla="*/ 249 h 319"/>
                  <a:gd name="T44" fmla="*/ 13 w 321"/>
                  <a:gd name="T45" fmla="*/ 222 h 319"/>
                  <a:gd name="T46" fmla="*/ 3 w 321"/>
                  <a:gd name="T47" fmla="*/ 192 h 319"/>
                  <a:gd name="T48" fmla="*/ 0 w 321"/>
                  <a:gd name="T49" fmla="*/ 159 h 319"/>
                  <a:gd name="T50" fmla="*/ 3 w 321"/>
                  <a:gd name="T51" fmla="*/ 128 h 319"/>
                  <a:gd name="T52" fmla="*/ 13 w 321"/>
                  <a:gd name="T53" fmla="*/ 98 h 319"/>
                  <a:gd name="T54" fmla="*/ 27 w 321"/>
                  <a:gd name="T55" fmla="*/ 71 h 319"/>
                  <a:gd name="T56" fmla="*/ 47 w 321"/>
                  <a:gd name="T57" fmla="*/ 47 h 319"/>
                  <a:gd name="T58" fmla="*/ 71 w 321"/>
                  <a:gd name="T59" fmla="*/ 28 h 319"/>
                  <a:gd name="T60" fmla="*/ 99 w 321"/>
                  <a:gd name="T61" fmla="*/ 14 h 319"/>
                  <a:gd name="T62" fmla="*/ 128 w 321"/>
                  <a:gd name="T63" fmla="*/ 4 h 319"/>
                  <a:gd name="T64" fmla="*/ 160 w 321"/>
                  <a:gd name="T65" fmla="*/ 0 h 3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21" h="319">
                    <a:moveTo>
                      <a:pt x="160" y="0"/>
                    </a:moveTo>
                    <a:lnTo>
                      <a:pt x="193" y="4"/>
                    </a:lnTo>
                    <a:lnTo>
                      <a:pt x="222" y="14"/>
                    </a:lnTo>
                    <a:lnTo>
                      <a:pt x="250" y="28"/>
                    </a:lnTo>
                    <a:lnTo>
                      <a:pt x="274" y="47"/>
                    </a:lnTo>
                    <a:lnTo>
                      <a:pt x="294" y="71"/>
                    </a:lnTo>
                    <a:lnTo>
                      <a:pt x="308" y="98"/>
                    </a:lnTo>
                    <a:lnTo>
                      <a:pt x="318" y="128"/>
                    </a:lnTo>
                    <a:lnTo>
                      <a:pt x="321" y="159"/>
                    </a:lnTo>
                    <a:lnTo>
                      <a:pt x="318" y="192"/>
                    </a:lnTo>
                    <a:lnTo>
                      <a:pt x="308" y="222"/>
                    </a:lnTo>
                    <a:lnTo>
                      <a:pt x="294" y="249"/>
                    </a:lnTo>
                    <a:lnTo>
                      <a:pt x="274" y="272"/>
                    </a:lnTo>
                    <a:lnTo>
                      <a:pt x="250" y="291"/>
                    </a:lnTo>
                    <a:lnTo>
                      <a:pt x="222" y="306"/>
                    </a:lnTo>
                    <a:lnTo>
                      <a:pt x="193" y="315"/>
                    </a:lnTo>
                    <a:lnTo>
                      <a:pt x="160" y="319"/>
                    </a:lnTo>
                    <a:lnTo>
                      <a:pt x="128" y="315"/>
                    </a:lnTo>
                    <a:lnTo>
                      <a:pt x="99" y="306"/>
                    </a:lnTo>
                    <a:lnTo>
                      <a:pt x="71" y="291"/>
                    </a:lnTo>
                    <a:lnTo>
                      <a:pt x="47" y="272"/>
                    </a:lnTo>
                    <a:lnTo>
                      <a:pt x="27" y="249"/>
                    </a:lnTo>
                    <a:lnTo>
                      <a:pt x="13" y="222"/>
                    </a:lnTo>
                    <a:lnTo>
                      <a:pt x="3" y="192"/>
                    </a:lnTo>
                    <a:lnTo>
                      <a:pt x="0" y="159"/>
                    </a:lnTo>
                    <a:lnTo>
                      <a:pt x="3" y="128"/>
                    </a:lnTo>
                    <a:lnTo>
                      <a:pt x="13" y="98"/>
                    </a:lnTo>
                    <a:lnTo>
                      <a:pt x="27" y="71"/>
                    </a:lnTo>
                    <a:lnTo>
                      <a:pt x="47" y="47"/>
                    </a:lnTo>
                    <a:lnTo>
                      <a:pt x="71" y="28"/>
                    </a:lnTo>
                    <a:lnTo>
                      <a:pt x="99" y="14"/>
                    </a:lnTo>
                    <a:lnTo>
                      <a:pt x="128" y="4"/>
                    </a:lnTo>
                    <a:lnTo>
                      <a:pt x="16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C" dirty="0">
                  <a:latin typeface="Garamond (Cuerpo)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49164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8"/>
          <p:cNvGrpSpPr/>
          <p:nvPr/>
        </p:nvGrpSpPr>
        <p:grpSpPr>
          <a:xfrm>
            <a:off x="1372636" y="1866153"/>
            <a:ext cx="2729532" cy="4347559"/>
            <a:chOff x="6287638" y="1614589"/>
            <a:chExt cx="2729532" cy="4347559"/>
          </a:xfrm>
        </p:grpSpPr>
        <p:grpSp>
          <p:nvGrpSpPr>
            <p:cNvPr id="6" name="Group 12"/>
            <p:cNvGrpSpPr/>
            <p:nvPr/>
          </p:nvGrpSpPr>
          <p:grpSpPr>
            <a:xfrm>
              <a:off x="6299425" y="1614589"/>
              <a:ext cx="2313543" cy="2703566"/>
              <a:chOff x="1161349" y="2493819"/>
              <a:chExt cx="2313543" cy="2703566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7" name="Rectangle 13"/>
              <p:cNvSpPr/>
              <p:nvPr/>
            </p:nvSpPr>
            <p:spPr>
              <a:xfrm>
                <a:off x="1161349" y="2493819"/>
                <a:ext cx="2313543" cy="27035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sz="2000" dirty="0"/>
              </a:p>
            </p:txBody>
          </p:sp>
          <p:sp>
            <p:nvSpPr>
              <p:cNvPr id="18" name="Rectangle 14"/>
              <p:cNvSpPr/>
              <p:nvPr/>
            </p:nvSpPr>
            <p:spPr>
              <a:xfrm>
                <a:off x="1161349" y="4368689"/>
                <a:ext cx="2313543" cy="429656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sz="2000" dirty="0"/>
              </a:p>
            </p:txBody>
          </p:sp>
        </p:grpSp>
        <p:grpSp>
          <p:nvGrpSpPr>
            <p:cNvPr id="9" name="Group 58"/>
            <p:cNvGrpSpPr/>
            <p:nvPr/>
          </p:nvGrpSpPr>
          <p:grpSpPr>
            <a:xfrm>
              <a:off x="6287638" y="4531990"/>
              <a:ext cx="2729532" cy="1430158"/>
              <a:chOff x="879842" y="4650038"/>
              <a:chExt cx="2729532" cy="1430158"/>
            </a:xfrm>
          </p:grpSpPr>
          <p:sp>
            <p:nvSpPr>
              <p:cNvPr id="10" name="Rectangle 59"/>
              <p:cNvSpPr/>
              <p:nvPr/>
            </p:nvSpPr>
            <p:spPr>
              <a:xfrm>
                <a:off x="879842" y="5064533"/>
                <a:ext cx="2729532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C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Aumenta o disminuye la tensión de la máquina</a:t>
                </a:r>
              </a:p>
            </p:txBody>
          </p:sp>
          <p:sp>
            <p:nvSpPr>
              <p:cNvPr id="11" name="Rectangle 60"/>
              <p:cNvSpPr/>
              <p:nvPr/>
            </p:nvSpPr>
            <p:spPr>
              <a:xfrm>
                <a:off x="1090928" y="4650038"/>
                <a:ext cx="251844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EC" sz="2400" dirty="0">
                    <a:solidFill>
                      <a:schemeClr val="accent3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Transformadores</a:t>
                </a:r>
              </a:p>
            </p:txBody>
          </p:sp>
        </p:grpSp>
      </p:grpSp>
      <p:pic>
        <p:nvPicPr>
          <p:cNvPr id="4" name="3 Imagen" descr="F:\Importaciones\Exportaciones\Exportación 6 transformadores\20180322_10490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172" y="2106821"/>
            <a:ext cx="1584312" cy="1420367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33 Rectángulo"/>
          <p:cNvSpPr/>
          <p:nvPr/>
        </p:nvSpPr>
        <p:spPr>
          <a:xfrm>
            <a:off x="778220" y="729265"/>
            <a:ext cx="99202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s-EC" sz="3600" b="1" kern="0" dirty="0" smtClean="0">
                <a:solidFill>
                  <a:srgbClr val="F07F09"/>
                </a:solidFill>
                <a:ea typeface="+mj-ea"/>
                <a:cs typeface="+mj-cs"/>
              </a:rPr>
              <a:t>Exportación Temporal para Perfeccionamiento pasivo – Régimen 51</a:t>
            </a:r>
            <a:endParaRPr lang="es-EC" sz="1600" kern="0" dirty="0">
              <a:solidFill>
                <a:sysClr val="windowText" lastClr="000000"/>
              </a:solidFill>
            </a:endParaRPr>
          </a:p>
        </p:txBody>
      </p:sp>
      <p:graphicFrame>
        <p:nvGraphicFramePr>
          <p:cNvPr id="12" name="Diagrama 11"/>
          <p:cNvGraphicFramePr/>
          <p:nvPr>
            <p:extLst>
              <p:ext uri="{D42A27DB-BD31-4B8C-83A1-F6EECF244321}">
                <p14:modId xmlns:p14="http://schemas.microsoft.com/office/powerpoint/2010/main" val="146124716"/>
              </p:ext>
            </p:extLst>
          </p:nvPr>
        </p:nvGraphicFramePr>
        <p:xfrm>
          <a:off x="4963886" y="1329429"/>
          <a:ext cx="6235336" cy="48842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17363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3 Rectángulo"/>
          <p:cNvSpPr/>
          <p:nvPr/>
        </p:nvSpPr>
        <p:spPr>
          <a:xfrm>
            <a:off x="778220" y="703138"/>
            <a:ext cx="99202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s-EC" sz="3600" b="1" kern="0" dirty="0" smtClean="0">
                <a:solidFill>
                  <a:srgbClr val="F07F09"/>
                </a:solidFill>
                <a:ea typeface="+mj-ea"/>
                <a:cs typeface="+mj-cs"/>
              </a:rPr>
              <a:t>Costo beneficio</a:t>
            </a:r>
            <a:endParaRPr lang="es-EC" sz="1600" kern="0" dirty="0">
              <a:solidFill>
                <a:sysClr val="windowText" lastClr="000000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220" y="2185390"/>
            <a:ext cx="5010150" cy="381952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8370" y="2185390"/>
            <a:ext cx="5759196" cy="3815075"/>
          </a:xfrm>
          <a:prstGeom prst="rect">
            <a:avLst/>
          </a:prstGeom>
        </p:spPr>
      </p:pic>
      <p:sp>
        <p:nvSpPr>
          <p:cNvPr id="5" name="33 Rectángulo"/>
          <p:cNvSpPr/>
          <p:nvPr/>
        </p:nvSpPr>
        <p:spPr>
          <a:xfrm>
            <a:off x="2004714" y="1379891"/>
            <a:ext cx="30535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s-EC" sz="2800" b="1" kern="0" dirty="0" smtClean="0">
                <a:solidFill>
                  <a:srgbClr val="92D050"/>
                </a:solidFill>
                <a:ea typeface="+mj-ea"/>
                <a:cs typeface="+mj-cs"/>
              </a:rPr>
              <a:t>Régimen 51</a:t>
            </a:r>
            <a:endParaRPr lang="es-EC" sz="1200" kern="0" dirty="0">
              <a:solidFill>
                <a:srgbClr val="92D050"/>
              </a:solidFill>
            </a:endParaRPr>
          </a:p>
        </p:txBody>
      </p:sp>
      <p:sp>
        <p:nvSpPr>
          <p:cNvPr id="6" name="33 Rectángulo"/>
          <p:cNvSpPr/>
          <p:nvPr/>
        </p:nvSpPr>
        <p:spPr>
          <a:xfrm>
            <a:off x="7330005" y="1379891"/>
            <a:ext cx="30535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s-EC" sz="2800" b="1" kern="0" dirty="0" smtClean="0">
                <a:solidFill>
                  <a:srgbClr val="92D050"/>
                </a:solidFill>
                <a:ea typeface="+mj-ea"/>
                <a:cs typeface="+mj-cs"/>
              </a:rPr>
              <a:t>Régimen 10</a:t>
            </a:r>
            <a:endParaRPr lang="es-EC" sz="1200" kern="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4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6"/>
          <p:cNvGrpSpPr/>
          <p:nvPr/>
        </p:nvGrpSpPr>
        <p:grpSpPr>
          <a:xfrm>
            <a:off x="1289555" y="1097070"/>
            <a:ext cx="2886653" cy="4347559"/>
            <a:chOff x="9022399" y="1488955"/>
            <a:chExt cx="2337117" cy="4347559"/>
          </a:xfrm>
        </p:grpSpPr>
        <p:grpSp>
          <p:nvGrpSpPr>
            <p:cNvPr id="3" name="Group 15"/>
            <p:cNvGrpSpPr/>
            <p:nvPr/>
          </p:nvGrpSpPr>
          <p:grpSpPr>
            <a:xfrm>
              <a:off x="9034186" y="1488955"/>
              <a:ext cx="2313543" cy="2703566"/>
              <a:chOff x="1161349" y="2493819"/>
              <a:chExt cx="2313543" cy="2703566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7" name="Rectangle 16"/>
              <p:cNvSpPr/>
              <p:nvPr/>
            </p:nvSpPr>
            <p:spPr>
              <a:xfrm>
                <a:off x="1161349" y="2493819"/>
                <a:ext cx="2313543" cy="27035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sz="2000" dirty="0"/>
              </a:p>
            </p:txBody>
          </p:sp>
          <p:sp>
            <p:nvSpPr>
              <p:cNvPr id="8" name="Rectangle 17"/>
              <p:cNvSpPr/>
              <p:nvPr/>
            </p:nvSpPr>
            <p:spPr>
              <a:xfrm>
                <a:off x="1161349" y="4368689"/>
                <a:ext cx="2313543" cy="42965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sz="2000" dirty="0"/>
              </a:p>
            </p:txBody>
          </p:sp>
        </p:grpSp>
        <p:grpSp>
          <p:nvGrpSpPr>
            <p:cNvPr id="4" name="Group 61"/>
            <p:cNvGrpSpPr/>
            <p:nvPr/>
          </p:nvGrpSpPr>
          <p:grpSpPr>
            <a:xfrm>
              <a:off x="9022399" y="4406356"/>
              <a:ext cx="2337117" cy="1430158"/>
              <a:chOff x="879842" y="4650038"/>
              <a:chExt cx="2337117" cy="1430158"/>
            </a:xfrm>
          </p:grpSpPr>
          <p:sp>
            <p:nvSpPr>
              <p:cNvPr id="5" name="Rectangle 62"/>
              <p:cNvSpPr/>
              <p:nvPr/>
            </p:nvSpPr>
            <p:spPr>
              <a:xfrm>
                <a:off x="879842" y="5064533"/>
                <a:ext cx="2337117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C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Facilita al operario dar forma a las barras de acero</a:t>
                </a:r>
              </a:p>
            </p:txBody>
          </p:sp>
          <p:sp>
            <p:nvSpPr>
              <p:cNvPr id="6" name="Rectangle 63"/>
              <p:cNvSpPr/>
              <p:nvPr/>
            </p:nvSpPr>
            <p:spPr>
              <a:xfrm>
                <a:off x="1427877" y="4650038"/>
                <a:ext cx="117610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EC" sz="2400" dirty="0">
                    <a:solidFill>
                      <a:schemeClr val="accent4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Pantallas</a:t>
                </a:r>
              </a:p>
            </p:txBody>
          </p:sp>
        </p:grpSp>
      </p:grpSp>
      <p:pic>
        <p:nvPicPr>
          <p:cNvPr id="9" name="31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1570776" y="1267097"/>
            <a:ext cx="2075459" cy="1443710"/>
          </a:xfrm>
          <a:prstGeom prst="rect">
            <a:avLst/>
          </a:prstGeom>
          <a:ln w="19050">
            <a:noFill/>
          </a:ln>
        </p:spPr>
      </p:pic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3359441354"/>
              </p:ext>
            </p:extLst>
          </p:nvPr>
        </p:nvGraphicFramePr>
        <p:xfrm>
          <a:off x="4611192" y="582196"/>
          <a:ext cx="6879767" cy="563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874604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t="6978"/>
          <a:stretch/>
        </p:blipFill>
        <p:spPr>
          <a:xfrm>
            <a:off x="3285853" y="209005"/>
            <a:ext cx="7242810" cy="6476269"/>
          </a:xfrm>
          <a:prstGeom prst="rect">
            <a:avLst/>
          </a:prstGeom>
        </p:spPr>
      </p:pic>
      <p:sp>
        <p:nvSpPr>
          <p:cNvPr id="3" name="33 Rectángulo"/>
          <p:cNvSpPr/>
          <p:nvPr/>
        </p:nvSpPr>
        <p:spPr>
          <a:xfrm>
            <a:off x="571935" y="3284955"/>
            <a:ext cx="30535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s-EC" sz="2800" b="1" kern="0" dirty="0" smtClean="0">
                <a:solidFill>
                  <a:srgbClr val="92D050"/>
                </a:solidFill>
                <a:ea typeface="+mj-ea"/>
                <a:cs typeface="+mj-cs"/>
              </a:rPr>
              <a:t>Régimen 51</a:t>
            </a:r>
            <a:endParaRPr lang="es-EC" sz="1200" kern="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75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1896" y="653551"/>
            <a:ext cx="5392103" cy="5642898"/>
          </a:xfrm>
          <a:prstGeom prst="rect">
            <a:avLst/>
          </a:prstGeom>
        </p:spPr>
      </p:pic>
      <p:sp>
        <p:nvSpPr>
          <p:cNvPr id="3" name="33 Rectángulo"/>
          <p:cNvSpPr/>
          <p:nvPr/>
        </p:nvSpPr>
        <p:spPr>
          <a:xfrm>
            <a:off x="837765" y="2829869"/>
            <a:ext cx="30535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s-EC" sz="2800" b="1" kern="0" dirty="0" smtClean="0">
                <a:solidFill>
                  <a:srgbClr val="92D050"/>
                </a:solidFill>
                <a:ea typeface="+mj-ea"/>
                <a:cs typeface="+mj-cs"/>
              </a:rPr>
              <a:t>Régimen 10</a:t>
            </a:r>
            <a:endParaRPr lang="es-EC" sz="1200" kern="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909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4193177" y="968332"/>
            <a:ext cx="3657600" cy="96497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C" b="1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PROPUESTA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415" y="2379529"/>
            <a:ext cx="4953000" cy="307657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7172" name="Picture 4" descr="Resultado de imagen para planificaciÃ³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073" y="2379529"/>
            <a:ext cx="3108961" cy="3108961"/>
          </a:xfrm>
          <a:prstGeom prst="rect">
            <a:avLst/>
          </a:prstGeom>
          <a:noFill/>
          <a:ln>
            <a:solidFill>
              <a:srgbClr val="0070C0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9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675077" y="484658"/>
            <a:ext cx="8599551" cy="1000125"/>
          </a:xfrm>
        </p:spPr>
        <p:txBody>
          <a:bodyPr>
            <a:normAutofit/>
          </a:bodyPr>
          <a:lstStyle/>
          <a:p>
            <a:r>
              <a:rPr lang="es-EC" sz="3600" b="1" kern="0" dirty="0" smtClean="0">
                <a:ln>
                  <a:noFill/>
                </a:ln>
                <a:solidFill>
                  <a:srgbClr val="F07F09"/>
                </a:solidFill>
                <a:latin typeface="+mn-lt"/>
              </a:rPr>
              <a:t>MODELO DE PLANIFICACIÓN</a:t>
            </a:r>
            <a:endParaRPr lang="es-EC" sz="2800" dirty="0"/>
          </a:p>
        </p:txBody>
      </p:sp>
      <p:sp>
        <p:nvSpPr>
          <p:cNvPr id="3" name="Freeform 5"/>
          <p:cNvSpPr>
            <a:spLocks/>
          </p:cNvSpPr>
          <p:nvPr/>
        </p:nvSpPr>
        <p:spPr bwMode="auto">
          <a:xfrm>
            <a:off x="3599629" y="1484784"/>
            <a:ext cx="2297454" cy="1810264"/>
          </a:xfrm>
          <a:custGeom>
            <a:avLst/>
            <a:gdLst>
              <a:gd name="T0" fmla="*/ 285 w 559"/>
              <a:gd name="T1" fmla="*/ 442 h 442"/>
              <a:gd name="T2" fmla="*/ 210 w 559"/>
              <a:gd name="T3" fmla="*/ 415 h 442"/>
              <a:gd name="T4" fmla="*/ 145 w 559"/>
              <a:gd name="T5" fmla="*/ 335 h 442"/>
              <a:gd name="T6" fmla="*/ 79 w 559"/>
              <a:gd name="T7" fmla="*/ 379 h 442"/>
              <a:gd name="T8" fmla="*/ 3 w 559"/>
              <a:gd name="T9" fmla="*/ 355 h 442"/>
              <a:gd name="T10" fmla="*/ 0 w 559"/>
              <a:gd name="T11" fmla="*/ 350 h 442"/>
              <a:gd name="T12" fmla="*/ 492 w 559"/>
              <a:gd name="T13" fmla="*/ 0 h 442"/>
              <a:gd name="T14" fmla="*/ 495 w 559"/>
              <a:gd name="T15" fmla="*/ 1 h 442"/>
              <a:gd name="T16" fmla="*/ 496 w 559"/>
              <a:gd name="T17" fmla="*/ 90 h 442"/>
              <a:gd name="T18" fmla="*/ 500 w 559"/>
              <a:gd name="T19" fmla="*/ 94 h 442"/>
              <a:gd name="T20" fmla="*/ 500 w 559"/>
              <a:gd name="T21" fmla="*/ 213 h 442"/>
              <a:gd name="T22" fmla="*/ 496 w 559"/>
              <a:gd name="T23" fmla="*/ 217 h 442"/>
              <a:gd name="T24" fmla="*/ 492 w 559"/>
              <a:gd name="T25" fmla="*/ 302 h 442"/>
              <a:gd name="T26" fmla="*/ 489 w 559"/>
              <a:gd name="T27" fmla="*/ 302 h 442"/>
              <a:gd name="T28" fmla="*/ 481 w 559"/>
              <a:gd name="T29" fmla="*/ 303 h 442"/>
              <a:gd name="T30" fmla="*/ 477 w 559"/>
              <a:gd name="T31" fmla="*/ 303 h 442"/>
              <a:gd name="T32" fmla="*/ 468 w 559"/>
              <a:gd name="T33" fmla="*/ 304 h 442"/>
              <a:gd name="T34" fmla="*/ 461 w 559"/>
              <a:gd name="T35" fmla="*/ 305 h 442"/>
              <a:gd name="T36" fmla="*/ 455 w 559"/>
              <a:gd name="T37" fmla="*/ 306 h 442"/>
              <a:gd name="T38" fmla="*/ 446 w 559"/>
              <a:gd name="T39" fmla="*/ 308 h 442"/>
              <a:gd name="T40" fmla="*/ 442 w 559"/>
              <a:gd name="T41" fmla="*/ 309 h 442"/>
              <a:gd name="T42" fmla="*/ 434 w 559"/>
              <a:gd name="T43" fmla="*/ 312 h 442"/>
              <a:gd name="T44" fmla="*/ 425 w 559"/>
              <a:gd name="T45" fmla="*/ 315 h 442"/>
              <a:gd name="T46" fmla="*/ 417 w 559"/>
              <a:gd name="T47" fmla="*/ 318 h 442"/>
              <a:gd name="T48" fmla="*/ 409 w 559"/>
              <a:gd name="T49" fmla="*/ 321 h 442"/>
              <a:gd name="T50" fmla="*/ 401 w 559"/>
              <a:gd name="T51" fmla="*/ 325 h 442"/>
              <a:gd name="T52" fmla="*/ 393 w 559"/>
              <a:gd name="T53" fmla="*/ 328 h 442"/>
              <a:gd name="T54" fmla="*/ 385 w 559"/>
              <a:gd name="T55" fmla="*/ 333 h 442"/>
              <a:gd name="T56" fmla="*/ 378 w 559"/>
              <a:gd name="T57" fmla="*/ 337 h 442"/>
              <a:gd name="T58" fmla="*/ 371 w 559"/>
              <a:gd name="T59" fmla="*/ 342 h 442"/>
              <a:gd name="T60" fmla="*/ 364 w 559"/>
              <a:gd name="T61" fmla="*/ 347 h 442"/>
              <a:gd name="T62" fmla="*/ 357 w 559"/>
              <a:gd name="T63" fmla="*/ 352 h 442"/>
              <a:gd name="T64" fmla="*/ 350 w 559"/>
              <a:gd name="T65" fmla="*/ 358 h 442"/>
              <a:gd name="T66" fmla="*/ 344 w 559"/>
              <a:gd name="T67" fmla="*/ 363 h 442"/>
              <a:gd name="T68" fmla="*/ 338 w 559"/>
              <a:gd name="T69" fmla="*/ 369 h 442"/>
              <a:gd name="T70" fmla="*/ 289 w 559"/>
              <a:gd name="T71" fmla="*/ 44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559" h="442">
                <a:moveTo>
                  <a:pt x="286" y="442"/>
                </a:moveTo>
                <a:cubicBezTo>
                  <a:pt x="285" y="442"/>
                  <a:pt x="285" y="442"/>
                  <a:pt x="285" y="442"/>
                </a:cubicBezTo>
                <a:cubicBezTo>
                  <a:pt x="213" y="420"/>
                  <a:pt x="213" y="420"/>
                  <a:pt x="213" y="420"/>
                </a:cubicBezTo>
                <a:cubicBezTo>
                  <a:pt x="211" y="419"/>
                  <a:pt x="210" y="417"/>
                  <a:pt x="210" y="415"/>
                </a:cubicBezTo>
                <a:cubicBezTo>
                  <a:pt x="211" y="411"/>
                  <a:pt x="212" y="406"/>
                  <a:pt x="212" y="402"/>
                </a:cubicBezTo>
                <a:cubicBezTo>
                  <a:pt x="212" y="365"/>
                  <a:pt x="182" y="335"/>
                  <a:pt x="145" y="335"/>
                </a:cubicBezTo>
                <a:cubicBezTo>
                  <a:pt x="118" y="335"/>
                  <a:pt x="93" y="351"/>
                  <a:pt x="83" y="376"/>
                </a:cubicBezTo>
                <a:cubicBezTo>
                  <a:pt x="82" y="378"/>
                  <a:pt x="81" y="379"/>
                  <a:pt x="79" y="379"/>
                </a:cubicBezTo>
                <a:cubicBezTo>
                  <a:pt x="79" y="379"/>
                  <a:pt x="78" y="379"/>
                  <a:pt x="78" y="378"/>
                </a:cubicBezTo>
                <a:cubicBezTo>
                  <a:pt x="3" y="355"/>
                  <a:pt x="3" y="355"/>
                  <a:pt x="3" y="355"/>
                </a:cubicBezTo>
                <a:cubicBezTo>
                  <a:pt x="2" y="355"/>
                  <a:pt x="1" y="354"/>
                  <a:pt x="0" y="353"/>
                </a:cubicBezTo>
                <a:cubicBezTo>
                  <a:pt x="0" y="352"/>
                  <a:pt x="0" y="351"/>
                  <a:pt x="0" y="350"/>
                </a:cubicBezTo>
                <a:cubicBezTo>
                  <a:pt x="37" y="249"/>
                  <a:pt x="103" y="162"/>
                  <a:pt x="191" y="99"/>
                </a:cubicBezTo>
                <a:cubicBezTo>
                  <a:pt x="280" y="36"/>
                  <a:pt x="384" y="2"/>
                  <a:pt x="492" y="0"/>
                </a:cubicBezTo>
                <a:cubicBezTo>
                  <a:pt x="492" y="0"/>
                  <a:pt x="492" y="0"/>
                  <a:pt x="492" y="0"/>
                </a:cubicBezTo>
                <a:cubicBezTo>
                  <a:pt x="493" y="0"/>
                  <a:pt x="494" y="0"/>
                  <a:pt x="495" y="1"/>
                </a:cubicBezTo>
                <a:cubicBezTo>
                  <a:pt x="495" y="2"/>
                  <a:pt x="496" y="3"/>
                  <a:pt x="496" y="4"/>
                </a:cubicBezTo>
                <a:cubicBezTo>
                  <a:pt x="496" y="90"/>
                  <a:pt x="496" y="90"/>
                  <a:pt x="496" y="90"/>
                </a:cubicBezTo>
                <a:cubicBezTo>
                  <a:pt x="496" y="93"/>
                  <a:pt x="498" y="94"/>
                  <a:pt x="500" y="94"/>
                </a:cubicBezTo>
                <a:cubicBezTo>
                  <a:pt x="500" y="94"/>
                  <a:pt x="500" y="94"/>
                  <a:pt x="500" y="94"/>
                </a:cubicBezTo>
                <a:cubicBezTo>
                  <a:pt x="533" y="95"/>
                  <a:pt x="559" y="121"/>
                  <a:pt x="559" y="154"/>
                </a:cubicBezTo>
                <a:cubicBezTo>
                  <a:pt x="559" y="186"/>
                  <a:pt x="533" y="213"/>
                  <a:pt x="500" y="213"/>
                </a:cubicBezTo>
                <a:cubicBezTo>
                  <a:pt x="500" y="213"/>
                  <a:pt x="500" y="213"/>
                  <a:pt x="500" y="213"/>
                </a:cubicBezTo>
                <a:cubicBezTo>
                  <a:pt x="498" y="213"/>
                  <a:pt x="496" y="214"/>
                  <a:pt x="496" y="217"/>
                </a:cubicBezTo>
                <a:cubicBezTo>
                  <a:pt x="496" y="298"/>
                  <a:pt x="496" y="298"/>
                  <a:pt x="496" y="298"/>
                </a:cubicBezTo>
                <a:cubicBezTo>
                  <a:pt x="496" y="300"/>
                  <a:pt x="494" y="302"/>
                  <a:pt x="492" y="302"/>
                </a:cubicBezTo>
                <a:cubicBezTo>
                  <a:pt x="491" y="302"/>
                  <a:pt x="491" y="302"/>
                  <a:pt x="491" y="302"/>
                </a:cubicBezTo>
                <a:cubicBezTo>
                  <a:pt x="490" y="302"/>
                  <a:pt x="489" y="302"/>
                  <a:pt x="489" y="302"/>
                </a:cubicBezTo>
                <a:cubicBezTo>
                  <a:pt x="487" y="302"/>
                  <a:pt x="487" y="302"/>
                  <a:pt x="487" y="302"/>
                </a:cubicBezTo>
                <a:cubicBezTo>
                  <a:pt x="485" y="303"/>
                  <a:pt x="483" y="303"/>
                  <a:pt x="481" y="303"/>
                </a:cubicBezTo>
                <a:cubicBezTo>
                  <a:pt x="481" y="303"/>
                  <a:pt x="480" y="303"/>
                  <a:pt x="479" y="303"/>
                </a:cubicBezTo>
                <a:cubicBezTo>
                  <a:pt x="477" y="303"/>
                  <a:pt x="477" y="303"/>
                  <a:pt x="477" y="303"/>
                </a:cubicBezTo>
                <a:cubicBezTo>
                  <a:pt x="476" y="303"/>
                  <a:pt x="474" y="303"/>
                  <a:pt x="472" y="304"/>
                </a:cubicBezTo>
                <a:cubicBezTo>
                  <a:pt x="472" y="304"/>
                  <a:pt x="468" y="304"/>
                  <a:pt x="468" y="304"/>
                </a:cubicBezTo>
                <a:cubicBezTo>
                  <a:pt x="466" y="305"/>
                  <a:pt x="465" y="305"/>
                  <a:pt x="464" y="305"/>
                </a:cubicBezTo>
                <a:cubicBezTo>
                  <a:pt x="463" y="305"/>
                  <a:pt x="462" y="305"/>
                  <a:pt x="461" y="305"/>
                </a:cubicBezTo>
                <a:cubicBezTo>
                  <a:pt x="459" y="306"/>
                  <a:pt x="459" y="306"/>
                  <a:pt x="459" y="306"/>
                </a:cubicBezTo>
                <a:cubicBezTo>
                  <a:pt x="457" y="306"/>
                  <a:pt x="456" y="306"/>
                  <a:pt x="455" y="306"/>
                </a:cubicBezTo>
                <a:cubicBezTo>
                  <a:pt x="454" y="307"/>
                  <a:pt x="450" y="308"/>
                  <a:pt x="450" y="308"/>
                </a:cubicBezTo>
                <a:cubicBezTo>
                  <a:pt x="448" y="308"/>
                  <a:pt x="447" y="308"/>
                  <a:pt x="446" y="308"/>
                </a:cubicBezTo>
                <a:cubicBezTo>
                  <a:pt x="445" y="309"/>
                  <a:pt x="444" y="309"/>
                  <a:pt x="443" y="309"/>
                </a:cubicBezTo>
                <a:cubicBezTo>
                  <a:pt x="442" y="309"/>
                  <a:pt x="442" y="309"/>
                  <a:pt x="442" y="309"/>
                </a:cubicBezTo>
                <a:cubicBezTo>
                  <a:pt x="440" y="310"/>
                  <a:pt x="439" y="310"/>
                  <a:pt x="438" y="311"/>
                </a:cubicBezTo>
                <a:cubicBezTo>
                  <a:pt x="436" y="311"/>
                  <a:pt x="435" y="311"/>
                  <a:pt x="434" y="312"/>
                </a:cubicBezTo>
                <a:cubicBezTo>
                  <a:pt x="432" y="312"/>
                  <a:pt x="431" y="313"/>
                  <a:pt x="429" y="313"/>
                </a:cubicBezTo>
                <a:cubicBezTo>
                  <a:pt x="428" y="314"/>
                  <a:pt x="426" y="314"/>
                  <a:pt x="425" y="315"/>
                </a:cubicBezTo>
                <a:cubicBezTo>
                  <a:pt x="424" y="315"/>
                  <a:pt x="422" y="316"/>
                  <a:pt x="421" y="316"/>
                </a:cubicBezTo>
                <a:cubicBezTo>
                  <a:pt x="420" y="317"/>
                  <a:pt x="418" y="317"/>
                  <a:pt x="417" y="318"/>
                </a:cubicBezTo>
                <a:cubicBezTo>
                  <a:pt x="415" y="318"/>
                  <a:pt x="414" y="319"/>
                  <a:pt x="413" y="319"/>
                </a:cubicBezTo>
                <a:cubicBezTo>
                  <a:pt x="412" y="320"/>
                  <a:pt x="410" y="320"/>
                  <a:pt x="409" y="321"/>
                </a:cubicBezTo>
                <a:cubicBezTo>
                  <a:pt x="407" y="322"/>
                  <a:pt x="406" y="322"/>
                  <a:pt x="405" y="323"/>
                </a:cubicBezTo>
                <a:cubicBezTo>
                  <a:pt x="404" y="323"/>
                  <a:pt x="402" y="324"/>
                  <a:pt x="401" y="325"/>
                </a:cubicBezTo>
                <a:cubicBezTo>
                  <a:pt x="400" y="325"/>
                  <a:pt x="398" y="326"/>
                  <a:pt x="397" y="326"/>
                </a:cubicBezTo>
                <a:cubicBezTo>
                  <a:pt x="396" y="327"/>
                  <a:pt x="394" y="328"/>
                  <a:pt x="393" y="328"/>
                </a:cubicBezTo>
                <a:cubicBezTo>
                  <a:pt x="392" y="329"/>
                  <a:pt x="391" y="330"/>
                  <a:pt x="390" y="330"/>
                </a:cubicBezTo>
                <a:cubicBezTo>
                  <a:pt x="388" y="331"/>
                  <a:pt x="387" y="332"/>
                  <a:pt x="385" y="333"/>
                </a:cubicBezTo>
                <a:cubicBezTo>
                  <a:pt x="383" y="334"/>
                  <a:pt x="383" y="334"/>
                  <a:pt x="383" y="334"/>
                </a:cubicBezTo>
                <a:cubicBezTo>
                  <a:pt x="381" y="335"/>
                  <a:pt x="379" y="336"/>
                  <a:pt x="378" y="337"/>
                </a:cubicBezTo>
                <a:cubicBezTo>
                  <a:pt x="375" y="339"/>
                  <a:pt x="375" y="339"/>
                  <a:pt x="375" y="339"/>
                </a:cubicBezTo>
                <a:cubicBezTo>
                  <a:pt x="374" y="340"/>
                  <a:pt x="372" y="341"/>
                  <a:pt x="371" y="342"/>
                </a:cubicBezTo>
                <a:cubicBezTo>
                  <a:pt x="368" y="344"/>
                  <a:pt x="368" y="344"/>
                  <a:pt x="368" y="344"/>
                </a:cubicBezTo>
                <a:cubicBezTo>
                  <a:pt x="367" y="345"/>
                  <a:pt x="365" y="346"/>
                  <a:pt x="364" y="347"/>
                </a:cubicBezTo>
                <a:cubicBezTo>
                  <a:pt x="363" y="347"/>
                  <a:pt x="362" y="348"/>
                  <a:pt x="361" y="349"/>
                </a:cubicBezTo>
                <a:cubicBezTo>
                  <a:pt x="360" y="350"/>
                  <a:pt x="358" y="351"/>
                  <a:pt x="357" y="352"/>
                </a:cubicBezTo>
                <a:cubicBezTo>
                  <a:pt x="355" y="354"/>
                  <a:pt x="355" y="354"/>
                  <a:pt x="355" y="354"/>
                </a:cubicBezTo>
                <a:cubicBezTo>
                  <a:pt x="353" y="355"/>
                  <a:pt x="352" y="356"/>
                  <a:pt x="350" y="358"/>
                </a:cubicBezTo>
                <a:cubicBezTo>
                  <a:pt x="349" y="359"/>
                  <a:pt x="349" y="359"/>
                  <a:pt x="349" y="359"/>
                </a:cubicBezTo>
                <a:cubicBezTo>
                  <a:pt x="347" y="360"/>
                  <a:pt x="345" y="362"/>
                  <a:pt x="344" y="363"/>
                </a:cubicBezTo>
                <a:cubicBezTo>
                  <a:pt x="343" y="364"/>
                  <a:pt x="343" y="364"/>
                  <a:pt x="343" y="364"/>
                </a:cubicBezTo>
                <a:cubicBezTo>
                  <a:pt x="341" y="366"/>
                  <a:pt x="339" y="368"/>
                  <a:pt x="338" y="369"/>
                </a:cubicBezTo>
                <a:cubicBezTo>
                  <a:pt x="337" y="370"/>
                  <a:pt x="337" y="370"/>
                  <a:pt x="337" y="370"/>
                </a:cubicBezTo>
                <a:cubicBezTo>
                  <a:pt x="317" y="390"/>
                  <a:pt x="301" y="414"/>
                  <a:pt x="289" y="440"/>
                </a:cubicBezTo>
                <a:cubicBezTo>
                  <a:pt x="289" y="441"/>
                  <a:pt x="287" y="442"/>
                  <a:pt x="286" y="442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Freeform 6"/>
          <p:cNvSpPr>
            <a:spLocks/>
          </p:cNvSpPr>
          <p:nvPr/>
        </p:nvSpPr>
        <p:spPr bwMode="auto">
          <a:xfrm>
            <a:off x="5940564" y="1496130"/>
            <a:ext cx="2043113" cy="1895272"/>
          </a:xfrm>
          <a:custGeom>
            <a:avLst/>
            <a:gdLst>
              <a:gd name="T0" fmla="*/ 353 w 497"/>
              <a:gd name="T1" fmla="*/ 463 h 463"/>
              <a:gd name="T2" fmla="*/ 296 w 497"/>
              <a:gd name="T3" fmla="*/ 420 h 463"/>
              <a:gd name="T4" fmla="*/ 295 w 497"/>
              <a:gd name="T5" fmla="*/ 418 h 463"/>
              <a:gd name="T6" fmla="*/ 293 w 497"/>
              <a:gd name="T7" fmla="*/ 417 h 463"/>
              <a:gd name="T8" fmla="*/ 291 w 497"/>
              <a:gd name="T9" fmla="*/ 417 h 463"/>
              <a:gd name="T10" fmla="*/ 211 w 497"/>
              <a:gd name="T11" fmla="*/ 442 h 463"/>
              <a:gd name="T12" fmla="*/ 210 w 497"/>
              <a:gd name="T13" fmla="*/ 442 h 463"/>
              <a:gd name="T14" fmla="*/ 207 w 497"/>
              <a:gd name="T15" fmla="*/ 440 h 463"/>
              <a:gd name="T16" fmla="*/ 5 w 497"/>
              <a:gd name="T17" fmla="*/ 302 h 463"/>
              <a:gd name="T18" fmla="*/ 4 w 497"/>
              <a:gd name="T19" fmla="*/ 302 h 463"/>
              <a:gd name="T20" fmla="*/ 0 w 497"/>
              <a:gd name="T21" fmla="*/ 298 h 463"/>
              <a:gd name="T22" fmla="*/ 0 w 497"/>
              <a:gd name="T23" fmla="*/ 224 h 463"/>
              <a:gd name="T24" fmla="*/ 3 w 497"/>
              <a:gd name="T25" fmla="*/ 220 h 463"/>
              <a:gd name="T26" fmla="*/ 63 w 497"/>
              <a:gd name="T27" fmla="*/ 154 h 463"/>
              <a:gd name="T28" fmla="*/ 3 w 497"/>
              <a:gd name="T29" fmla="*/ 87 h 463"/>
              <a:gd name="T30" fmla="*/ 0 w 497"/>
              <a:gd name="T31" fmla="*/ 83 h 463"/>
              <a:gd name="T32" fmla="*/ 0 w 497"/>
              <a:gd name="T33" fmla="*/ 4 h 463"/>
              <a:gd name="T34" fmla="*/ 4 w 497"/>
              <a:gd name="T35" fmla="*/ 0 h 463"/>
              <a:gd name="T36" fmla="*/ 4 w 497"/>
              <a:gd name="T37" fmla="*/ 0 h 463"/>
              <a:gd name="T38" fmla="*/ 5 w 497"/>
              <a:gd name="T39" fmla="*/ 0 h 463"/>
              <a:gd name="T40" fmla="*/ 496 w 497"/>
              <a:gd name="T41" fmla="*/ 350 h 463"/>
              <a:gd name="T42" fmla="*/ 496 w 497"/>
              <a:gd name="T43" fmla="*/ 354 h 463"/>
              <a:gd name="T44" fmla="*/ 494 w 497"/>
              <a:gd name="T45" fmla="*/ 356 h 463"/>
              <a:gd name="T46" fmla="*/ 412 w 497"/>
              <a:gd name="T47" fmla="*/ 381 h 463"/>
              <a:gd name="T48" fmla="*/ 410 w 497"/>
              <a:gd name="T49" fmla="*/ 383 h 463"/>
              <a:gd name="T50" fmla="*/ 409 w 497"/>
              <a:gd name="T51" fmla="*/ 386 h 463"/>
              <a:gd name="T52" fmla="*/ 412 w 497"/>
              <a:gd name="T53" fmla="*/ 404 h 463"/>
              <a:gd name="T54" fmla="*/ 353 w 497"/>
              <a:gd name="T55" fmla="*/ 463 h 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7" h="463">
                <a:moveTo>
                  <a:pt x="353" y="463"/>
                </a:moveTo>
                <a:cubicBezTo>
                  <a:pt x="327" y="463"/>
                  <a:pt x="304" y="446"/>
                  <a:pt x="296" y="420"/>
                </a:cubicBezTo>
                <a:cubicBezTo>
                  <a:pt x="296" y="419"/>
                  <a:pt x="295" y="418"/>
                  <a:pt x="295" y="418"/>
                </a:cubicBezTo>
                <a:cubicBezTo>
                  <a:pt x="294" y="417"/>
                  <a:pt x="293" y="417"/>
                  <a:pt x="293" y="417"/>
                </a:cubicBezTo>
                <a:cubicBezTo>
                  <a:pt x="292" y="417"/>
                  <a:pt x="292" y="417"/>
                  <a:pt x="291" y="417"/>
                </a:cubicBezTo>
                <a:cubicBezTo>
                  <a:pt x="211" y="442"/>
                  <a:pt x="211" y="442"/>
                  <a:pt x="211" y="442"/>
                </a:cubicBezTo>
                <a:cubicBezTo>
                  <a:pt x="211" y="442"/>
                  <a:pt x="211" y="442"/>
                  <a:pt x="210" y="442"/>
                </a:cubicBezTo>
                <a:cubicBezTo>
                  <a:pt x="209" y="442"/>
                  <a:pt x="207" y="441"/>
                  <a:pt x="207" y="440"/>
                </a:cubicBezTo>
                <a:cubicBezTo>
                  <a:pt x="171" y="360"/>
                  <a:pt x="92" y="306"/>
                  <a:pt x="5" y="302"/>
                </a:cubicBezTo>
                <a:cubicBezTo>
                  <a:pt x="4" y="302"/>
                  <a:pt x="4" y="302"/>
                  <a:pt x="4" y="302"/>
                </a:cubicBezTo>
                <a:cubicBezTo>
                  <a:pt x="1" y="302"/>
                  <a:pt x="0" y="300"/>
                  <a:pt x="0" y="298"/>
                </a:cubicBezTo>
                <a:cubicBezTo>
                  <a:pt x="0" y="224"/>
                  <a:pt x="0" y="224"/>
                  <a:pt x="0" y="224"/>
                </a:cubicBezTo>
                <a:cubicBezTo>
                  <a:pt x="0" y="222"/>
                  <a:pt x="1" y="221"/>
                  <a:pt x="3" y="220"/>
                </a:cubicBezTo>
                <a:cubicBezTo>
                  <a:pt x="37" y="217"/>
                  <a:pt x="63" y="188"/>
                  <a:pt x="63" y="154"/>
                </a:cubicBezTo>
                <a:cubicBezTo>
                  <a:pt x="63" y="119"/>
                  <a:pt x="37" y="91"/>
                  <a:pt x="3" y="87"/>
                </a:cubicBezTo>
                <a:cubicBezTo>
                  <a:pt x="1" y="87"/>
                  <a:pt x="0" y="85"/>
                  <a:pt x="0" y="83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4" y="0"/>
                </a:cubicBezTo>
                <a:cubicBezTo>
                  <a:pt x="4" y="0"/>
                  <a:pt x="4" y="0"/>
                  <a:pt x="4" y="0"/>
                </a:cubicBezTo>
                <a:cubicBezTo>
                  <a:pt x="5" y="0"/>
                  <a:pt x="5" y="0"/>
                  <a:pt x="5" y="0"/>
                </a:cubicBezTo>
                <a:cubicBezTo>
                  <a:pt x="224" y="4"/>
                  <a:pt x="421" y="145"/>
                  <a:pt x="496" y="350"/>
                </a:cubicBezTo>
                <a:cubicBezTo>
                  <a:pt x="497" y="351"/>
                  <a:pt x="496" y="353"/>
                  <a:pt x="496" y="354"/>
                </a:cubicBezTo>
                <a:cubicBezTo>
                  <a:pt x="495" y="355"/>
                  <a:pt x="495" y="355"/>
                  <a:pt x="494" y="356"/>
                </a:cubicBezTo>
                <a:cubicBezTo>
                  <a:pt x="412" y="381"/>
                  <a:pt x="412" y="381"/>
                  <a:pt x="412" y="381"/>
                </a:cubicBezTo>
                <a:cubicBezTo>
                  <a:pt x="411" y="381"/>
                  <a:pt x="410" y="382"/>
                  <a:pt x="410" y="383"/>
                </a:cubicBezTo>
                <a:cubicBezTo>
                  <a:pt x="409" y="383"/>
                  <a:pt x="409" y="385"/>
                  <a:pt x="409" y="386"/>
                </a:cubicBezTo>
                <a:cubicBezTo>
                  <a:pt x="411" y="392"/>
                  <a:pt x="412" y="398"/>
                  <a:pt x="412" y="404"/>
                </a:cubicBezTo>
                <a:cubicBezTo>
                  <a:pt x="412" y="437"/>
                  <a:pt x="386" y="463"/>
                  <a:pt x="353" y="463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Freeform 7"/>
          <p:cNvSpPr>
            <a:spLocks/>
          </p:cNvSpPr>
          <p:nvPr/>
        </p:nvSpPr>
        <p:spPr bwMode="auto">
          <a:xfrm>
            <a:off x="6577134" y="3253147"/>
            <a:ext cx="1607099" cy="2431802"/>
          </a:xfrm>
          <a:custGeom>
            <a:avLst/>
            <a:gdLst>
              <a:gd name="T0" fmla="*/ 177 w 391"/>
              <a:gd name="T1" fmla="*/ 594 h 594"/>
              <a:gd name="T2" fmla="*/ 177 w 391"/>
              <a:gd name="T3" fmla="*/ 594 h 594"/>
              <a:gd name="T4" fmla="*/ 174 w 391"/>
              <a:gd name="T5" fmla="*/ 593 h 594"/>
              <a:gd name="T6" fmla="*/ 122 w 391"/>
              <a:gd name="T7" fmla="*/ 521 h 594"/>
              <a:gd name="T8" fmla="*/ 119 w 391"/>
              <a:gd name="T9" fmla="*/ 519 h 594"/>
              <a:gd name="T10" fmla="*/ 119 w 391"/>
              <a:gd name="T11" fmla="*/ 519 h 594"/>
              <a:gd name="T12" fmla="*/ 116 w 391"/>
              <a:gd name="T13" fmla="*/ 520 h 594"/>
              <a:gd name="T14" fmla="*/ 82 w 391"/>
              <a:gd name="T15" fmla="*/ 531 h 594"/>
              <a:gd name="T16" fmla="*/ 23 w 391"/>
              <a:gd name="T17" fmla="*/ 472 h 594"/>
              <a:gd name="T18" fmla="*/ 47 w 391"/>
              <a:gd name="T19" fmla="*/ 424 h 594"/>
              <a:gd name="T20" fmla="*/ 49 w 391"/>
              <a:gd name="T21" fmla="*/ 422 h 594"/>
              <a:gd name="T22" fmla="*/ 48 w 391"/>
              <a:gd name="T23" fmla="*/ 419 h 594"/>
              <a:gd name="T24" fmla="*/ 1 w 391"/>
              <a:gd name="T25" fmla="*/ 354 h 594"/>
              <a:gd name="T26" fmla="*/ 2 w 391"/>
              <a:gd name="T27" fmla="*/ 349 h 594"/>
              <a:gd name="T28" fmla="*/ 12 w 391"/>
              <a:gd name="T29" fmla="*/ 340 h 594"/>
              <a:gd name="T30" fmla="*/ 12 w 391"/>
              <a:gd name="T31" fmla="*/ 340 h 594"/>
              <a:gd name="T32" fmla="*/ 15 w 391"/>
              <a:gd name="T33" fmla="*/ 338 h 594"/>
              <a:gd name="T34" fmla="*/ 21 w 391"/>
              <a:gd name="T35" fmla="*/ 332 h 594"/>
              <a:gd name="T36" fmla="*/ 22 w 391"/>
              <a:gd name="T37" fmla="*/ 331 h 594"/>
              <a:gd name="T38" fmla="*/ 24 w 391"/>
              <a:gd name="T39" fmla="*/ 329 h 594"/>
              <a:gd name="T40" fmla="*/ 29 w 391"/>
              <a:gd name="T41" fmla="*/ 323 h 594"/>
              <a:gd name="T42" fmla="*/ 30 w 391"/>
              <a:gd name="T43" fmla="*/ 322 h 594"/>
              <a:gd name="T44" fmla="*/ 30 w 391"/>
              <a:gd name="T45" fmla="*/ 322 h 594"/>
              <a:gd name="T46" fmla="*/ 31 w 391"/>
              <a:gd name="T47" fmla="*/ 321 h 594"/>
              <a:gd name="T48" fmla="*/ 32 w 391"/>
              <a:gd name="T49" fmla="*/ 321 h 594"/>
              <a:gd name="T50" fmla="*/ 89 w 391"/>
              <a:gd name="T51" fmla="*/ 169 h 594"/>
              <a:gd name="T52" fmla="*/ 88 w 391"/>
              <a:gd name="T53" fmla="*/ 147 h 594"/>
              <a:gd name="T54" fmla="*/ 85 w 391"/>
              <a:gd name="T55" fmla="*/ 125 h 594"/>
              <a:gd name="T56" fmla="*/ 79 w 391"/>
              <a:gd name="T57" fmla="*/ 104 h 594"/>
              <a:gd name="T58" fmla="*/ 75 w 391"/>
              <a:gd name="T59" fmla="*/ 91 h 594"/>
              <a:gd name="T60" fmla="*/ 76 w 391"/>
              <a:gd name="T61" fmla="*/ 88 h 594"/>
              <a:gd name="T62" fmla="*/ 78 w 391"/>
              <a:gd name="T63" fmla="*/ 86 h 594"/>
              <a:gd name="T64" fmla="*/ 149 w 391"/>
              <a:gd name="T65" fmla="*/ 64 h 594"/>
              <a:gd name="T66" fmla="*/ 151 w 391"/>
              <a:gd name="T67" fmla="*/ 64 h 594"/>
              <a:gd name="T68" fmla="*/ 154 w 391"/>
              <a:gd name="T69" fmla="*/ 67 h 594"/>
              <a:gd name="T70" fmla="*/ 216 w 391"/>
              <a:gd name="T71" fmla="*/ 108 h 594"/>
              <a:gd name="T72" fmla="*/ 283 w 391"/>
              <a:gd name="T73" fmla="*/ 41 h 594"/>
              <a:gd name="T74" fmla="*/ 282 w 391"/>
              <a:gd name="T75" fmla="*/ 28 h 594"/>
              <a:gd name="T76" fmla="*/ 285 w 391"/>
              <a:gd name="T77" fmla="*/ 23 h 594"/>
              <a:gd name="T78" fmla="*/ 359 w 391"/>
              <a:gd name="T79" fmla="*/ 0 h 594"/>
              <a:gd name="T80" fmla="*/ 361 w 391"/>
              <a:gd name="T81" fmla="*/ 0 h 594"/>
              <a:gd name="T82" fmla="*/ 364 w 391"/>
              <a:gd name="T83" fmla="*/ 3 h 594"/>
              <a:gd name="T84" fmla="*/ 366 w 391"/>
              <a:gd name="T85" fmla="*/ 7 h 594"/>
              <a:gd name="T86" fmla="*/ 391 w 391"/>
              <a:gd name="T87" fmla="*/ 169 h 594"/>
              <a:gd name="T88" fmla="*/ 190 w 391"/>
              <a:gd name="T89" fmla="*/ 585 h 594"/>
              <a:gd name="T90" fmla="*/ 186 w 391"/>
              <a:gd name="T91" fmla="*/ 588 h 594"/>
              <a:gd name="T92" fmla="*/ 180 w 391"/>
              <a:gd name="T93" fmla="*/ 594 h 594"/>
              <a:gd name="T94" fmla="*/ 177 w 391"/>
              <a:gd name="T95" fmla="*/ 594 h 5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91" h="594">
                <a:moveTo>
                  <a:pt x="177" y="594"/>
                </a:moveTo>
                <a:cubicBezTo>
                  <a:pt x="177" y="594"/>
                  <a:pt x="177" y="594"/>
                  <a:pt x="177" y="594"/>
                </a:cubicBezTo>
                <a:cubicBezTo>
                  <a:pt x="175" y="594"/>
                  <a:pt x="175" y="594"/>
                  <a:pt x="174" y="593"/>
                </a:cubicBezTo>
                <a:cubicBezTo>
                  <a:pt x="122" y="521"/>
                  <a:pt x="122" y="521"/>
                  <a:pt x="122" y="521"/>
                </a:cubicBezTo>
                <a:cubicBezTo>
                  <a:pt x="121" y="520"/>
                  <a:pt x="120" y="519"/>
                  <a:pt x="119" y="519"/>
                </a:cubicBezTo>
                <a:cubicBezTo>
                  <a:pt x="119" y="519"/>
                  <a:pt x="119" y="519"/>
                  <a:pt x="119" y="519"/>
                </a:cubicBezTo>
                <a:cubicBezTo>
                  <a:pt x="118" y="519"/>
                  <a:pt x="117" y="520"/>
                  <a:pt x="116" y="520"/>
                </a:cubicBezTo>
                <a:cubicBezTo>
                  <a:pt x="106" y="527"/>
                  <a:pt x="94" y="531"/>
                  <a:pt x="82" y="531"/>
                </a:cubicBezTo>
                <a:cubicBezTo>
                  <a:pt x="49" y="531"/>
                  <a:pt x="23" y="505"/>
                  <a:pt x="23" y="472"/>
                </a:cubicBezTo>
                <a:cubicBezTo>
                  <a:pt x="23" y="453"/>
                  <a:pt x="32" y="435"/>
                  <a:pt x="47" y="424"/>
                </a:cubicBezTo>
                <a:cubicBezTo>
                  <a:pt x="48" y="424"/>
                  <a:pt x="49" y="423"/>
                  <a:pt x="49" y="422"/>
                </a:cubicBezTo>
                <a:cubicBezTo>
                  <a:pt x="49" y="421"/>
                  <a:pt x="49" y="420"/>
                  <a:pt x="48" y="419"/>
                </a:cubicBezTo>
                <a:cubicBezTo>
                  <a:pt x="1" y="354"/>
                  <a:pt x="1" y="354"/>
                  <a:pt x="1" y="354"/>
                </a:cubicBezTo>
                <a:cubicBezTo>
                  <a:pt x="0" y="353"/>
                  <a:pt x="0" y="350"/>
                  <a:pt x="2" y="349"/>
                </a:cubicBezTo>
                <a:cubicBezTo>
                  <a:pt x="5" y="346"/>
                  <a:pt x="9" y="343"/>
                  <a:pt x="12" y="340"/>
                </a:cubicBezTo>
                <a:cubicBezTo>
                  <a:pt x="12" y="340"/>
                  <a:pt x="12" y="340"/>
                  <a:pt x="12" y="340"/>
                </a:cubicBezTo>
                <a:cubicBezTo>
                  <a:pt x="12" y="340"/>
                  <a:pt x="14" y="338"/>
                  <a:pt x="15" y="338"/>
                </a:cubicBezTo>
                <a:cubicBezTo>
                  <a:pt x="17" y="336"/>
                  <a:pt x="19" y="334"/>
                  <a:pt x="21" y="332"/>
                </a:cubicBezTo>
                <a:cubicBezTo>
                  <a:pt x="22" y="331"/>
                  <a:pt x="22" y="331"/>
                  <a:pt x="22" y="331"/>
                </a:cubicBezTo>
                <a:cubicBezTo>
                  <a:pt x="23" y="331"/>
                  <a:pt x="23" y="330"/>
                  <a:pt x="24" y="329"/>
                </a:cubicBezTo>
                <a:cubicBezTo>
                  <a:pt x="26" y="327"/>
                  <a:pt x="27" y="325"/>
                  <a:pt x="29" y="323"/>
                </a:cubicBezTo>
                <a:cubicBezTo>
                  <a:pt x="30" y="322"/>
                  <a:pt x="30" y="322"/>
                  <a:pt x="30" y="322"/>
                </a:cubicBezTo>
                <a:cubicBezTo>
                  <a:pt x="30" y="322"/>
                  <a:pt x="30" y="322"/>
                  <a:pt x="30" y="322"/>
                </a:cubicBezTo>
                <a:cubicBezTo>
                  <a:pt x="31" y="322"/>
                  <a:pt x="31" y="322"/>
                  <a:pt x="31" y="321"/>
                </a:cubicBezTo>
                <a:cubicBezTo>
                  <a:pt x="31" y="321"/>
                  <a:pt x="32" y="321"/>
                  <a:pt x="32" y="321"/>
                </a:cubicBezTo>
                <a:cubicBezTo>
                  <a:pt x="69" y="279"/>
                  <a:pt x="89" y="225"/>
                  <a:pt x="89" y="169"/>
                </a:cubicBezTo>
                <a:cubicBezTo>
                  <a:pt x="89" y="161"/>
                  <a:pt x="89" y="154"/>
                  <a:pt x="88" y="147"/>
                </a:cubicBezTo>
                <a:cubicBezTo>
                  <a:pt x="87" y="139"/>
                  <a:pt x="86" y="132"/>
                  <a:pt x="85" y="125"/>
                </a:cubicBezTo>
                <a:cubicBezTo>
                  <a:pt x="83" y="118"/>
                  <a:pt x="82" y="111"/>
                  <a:pt x="79" y="104"/>
                </a:cubicBezTo>
                <a:cubicBezTo>
                  <a:pt x="78" y="100"/>
                  <a:pt x="77" y="95"/>
                  <a:pt x="75" y="91"/>
                </a:cubicBezTo>
                <a:cubicBezTo>
                  <a:pt x="75" y="90"/>
                  <a:pt x="75" y="89"/>
                  <a:pt x="76" y="88"/>
                </a:cubicBezTo>
                <a:cubicBezTo>
                  <a:pt x="76" y="87"/>
                  <a:pt x="77" y="86"/>
                  <a:pt x="78" y="86"/>
                </a:cubicBezTo>
                <a:cubicBezTo>
                  <a:pt x="149" y="64"/>
                  <a:pt x="149" y="64"/>
                  <a:pt x="149" y="64"/>
                </a:cubicBezTo>
                <a:cubicBezTo>
                  <a:pt x="150" y="64"/>
                  <a:pt x="150" y="64"/>
                  <a:pt x="151" y="64"/>
                </a:cubicBezTo>
                <a:cubicBezTo>
                  <a:pt x="152" y="64"/>
                  <a:pt x="154" y="65"/>
                  <a:pt x="154" y="67"/>
                </a:cubicBezTo>
                <a:cubicBezTo>
                  <a:pt x="164" y="92"/>
                  <a:pt x="189" y="108"/>
                  <a:pt x="216" y="108"/>
                </a:cubicBezTo>
                <a:cubicBezTo>
                  <a:pt x="253" y="108"/>
                  <a:pt x="283" y="78"/>
                  <a:pt x="283" y="41"/>
                </a:cubicBezTo>
                <a:cubicBezTo>
                  <a:pt x="283" y="37"/>
                  <a:pt x="283" y="32"/>
                  <a:pt x="282" y="28"/>
                </a:cubicBezTo>
                <a:cubicBezTo>
                  <a:pt x="282" y="26"/>
                  <a:pt x="283" y="24"/>
                  <a:pt x="285" y="23"/>
                </a:cubicBezTo>
                <a:cubicBezTo>
                  <a:pt x="359" y="0"/>
                  <a:pt x="359" y="0"/>
                  <a:pt x="359" y="0"/>
                </a:cubicBezTo>
                <a:cubicBezTo>
                  <a:pt x="360" y="0"/>
                  <a:pt x="360" y="0"/>
                  <a:pt x="361" y="0"/>
                </a:cubicBezTo>
                <a:cubicBezTo>
                  <a:pt x="362" y="0"/>
                  <a:pt x="364" y="1"/>
                  <a:pt x="364" y="3"/>
                </a:cubicBezTo>
                <a:cubicBezTo>
                  <a:pt x="364" y="3"/>
                  <a:pt x="366" y="7"/>
                  <a:pt x="366" y="7"/>
                </a:cubicBezTo>
                <a:cubicBezTo>
                  <a:pt x="382" y="59"/>
                  <a:pt x="391" y="114"/>
                  <a:pt x="391" y="169"/>
                </a:cubicBezTo>
                <a:cubicBezTo>
                  <a:pt x="391" y="332"/>
                  <a:pt x="318" y="484"/>
                  <a:pt x="190" y="585"/>
                </a:cubicBezTo>
                <a:cubicBezTo>
                  <a:pt x="186" y="588"/>
                  <a:pt x="186" y="588"/>
                  <a:pt x="186" y="588"/>
                </a:cubicBezTo>
                <a:cubicBezTo>
                  <a:pt x="186" y="588"/>
                  <a:pt x="181" y="592"/>
                  <a:pt x="180" y="594"/>
                </a:cubicBezTo>
                <a:cubicBezTo>
                  <a:pt x="179" y="594"/>
                  <a:pt x="178" y="594"/>
                  <a:pt x="177" y="59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Freeform 8"/>
          <p:cNvSpPr>
            <a:spLocks/>
          </p:cNvSpPr>
          <p:nvPr/>
        </p:nvSpPr>
        <p:spPr bwMode="auto">
          <a:xfrm>
            <a:off x="4487352" y="4776205"/>
            <a:ext cx="2539218" cy="1404731"/>
          </a:xfrm>
          <a:custGeom>
            <a:avLst/>
            <a:gdLst>
              <a:gd name="T0" fmla="*/ 309 w 618"/>
              <a:gd name="T1" fmla="*/ 343 h 343"/>
              <a:gd name="T2" fmla="*/ 2 w 618"/>
              <a:gd name="T3" fmla="*/ 245 h 343"/>
              <a:gd name="T4" fmla="*/ 0 w 618"/>
              <a:gd name="T5" fmla="*/ 243 h 343"/>
              <a:gd name="T6" fmla="*/ 1 w 618"/>
              <a:gd name="T7" fmla="*/ 240 h 343"/>
              <a:gd name="T8" fmla="*/ 54 w 618"/>
              <a:gd name="T9" fmla="*/ 167 h 343"/>
              <a:gd name="T10" fmla="*/ 53 w 618"/>
              <a:gd name="T11" fmla="*/ 162 h 343"/>
              <a:gd name="T12" fmla="*/ 29 w 618"/>
              <a:gd name="T13" fmla="*/ 114 h 343"/>
              <a:gd name="T14" fmla="*/ 88 w 618"/>
              <a:gd name="T15" fmla="*/ 55 h 343"/>
              <a:gd name="T16" fmla="*/ 122 w 618"/>
              <a:gd name="T17" fmla="*/ 66 h 343"/>
              <a:gd name="T18" fmla="*/ 124 w 618"/>
              <a:gd name="T19" fmla="*/ 67 h 343"/>
              <a:gd name="T20" fmla="*/ 128 w 618"/>
              <a:gd name="T21" fmla="*/ 65 h 343"/>
              <a:gd name="T22" fmla="*/ 173 w 618"/>
              <a:gd name="T23" fmla="*/ 1 h 343"/>
              <a:gd name="T24" fmla="*/ 177 w 618"/>
              <a:gd name="T25" fmla="*/ 0 h 343"/>
              <a:gd name="T26" fmla="*/ 179 w 618"/>
              <a:gd name="T27" fmla="*/ 1 h 343"/>
              <a:gd name="T28" fmla="*/ 225 w 618"/>
              <a:gd name="T29" fmla="*/ 25 h 343"/>
              <a:gd name="T30" fmla="*/ 234 w 618"/>
              <a:gd name="T31" fmla="*/ 28 h 343"/>
              <a:gd name="T32" fmla="*/ 252 w 618"/>
              <a:gd name="T33" fmla="*/ 34 h 343"/>
              <a:gd name="T34" fmla="*/ 270 w 618"/>
              <a:gd name="T35" fmla="*/ 38 h 343"/>
              <a:gd name="T36" fmla="*/ 299 w 618"/>
              <a:gd name="T37" fmla="*/ 41 h 343"/>
              <a:gd name="T38" fmla="*/ 309 w 618"/>
              <a:gd name="T39" fmla="*/ 41 h 343"/>
              <a:gd name="T40" fmla="*/ 319 w 618"/>
              <a:gd name="T41" fmla="*/ 41 h 343"/>
              <a:gd name="T42" fmla="*/ 323 w 618"/>
              <a:gd name="T43" fmla="*/ 40 h 343"/>
              <a:gd name="T44" fmla="*/ 330 w 618"/>
              <a:gd name="T45" fmla="*/ 40 h 343"/>
              <a:gd name="T46" fmla="*/ 332 w 618"/>
              <a:gd name="T47" fmla="*/ 40 h 343"/>
              <a:gd name="T48" fmla="*/ 334 w 618"/>
              <a:gd name="T49" fmla="*/ 40 h 343"/>
              <a:gd name="T50" fmla="*/ 340 w 618"/>
              <a:gd name="T51" fmla="*/ 39 h 343"/>
              <a:gd name="T52" fmla="*/ 344 w 618"/>
              <a:gd name="T53" fmla="*/ 38 h 343"/>
              <a:gd name="T54" fmla="*/ 350 w 618"/>
              <a:gd name="T55" fmla="*/ 37 h 343"/>
              <a:gd name="T56" fmla="*/ 354 w 618"/>
              <a:gd name="T57" fmla="*/ 37 h 343"/>
              <a:gd name="T58" fmla="*/ 360 w 618"/>
              <a:gd name="T59" fmla="*/ 35 h 343"/>
              <a:gd name="T60" fmla="*/ 364 w 618"/>
              <a:gd name="T61" fmla="*/ 34 h 343"/>
              <a:gd name="T62" fmla="*/ 369 w 618"/>
              <a:gd name="T63" fmla="*/ 33 h 343"/>
              <a:gd name="T64" fmla="*/ 373 w 618"/>
              <a:gd name="T65" fmla="*/ 32 h 343"/>
              <a:gd name="T66" fmla="*/ 382 w 618"/>
              <a:gd name="T67" fmla="*/ 29 h 343"/>
              <a:gd name="T68" fmla="*/ 387 w 618"/>
              <a:gd name="T69" fmla="*/ 27 h 343"/>
              <a:gd name="T70" fmla="*/ 391 w 618"/>
              <a:gd name="T71" fmla="*/ 26 h 343"/>
              <a:gd name="T72" fmla="*/ 395 w 618"/>
              <a:gd name="T73" fmla="*/ 24 h 343"/>
              <a:gd name="T74" fmla="*/ 396 w 618"/>
              <a:gd name="T75" fmla="*/ 24 h 343"/>
              <a:gd name="T76" fmla="*/ 400 w 618"/>
              <a:gd name="T77" fmla="*/ 22 h 343"/>
              <a:gd name="T78" fmla="*/ 405 w 618"/>
              <a:gd name="T79" fmla="*/ 20 h 343"/>
              <a:gd name="T80" fmla="*/ 409 w 618"/>
              <a:gd name="T81" fmla="*/ 18 h 343"/>
              <a:gd name="T82" fmla="*/ 414 w 618"/>
              <a:gd name="T83" fmla="*/ 16 h 343"/>
              <a:gd name="T84" fmla="*/ 418 w 618"/>
              <a:gd name="T85" fmla="*/ 14 h 343"/>
              <a:gd name="T86" fmla="*/ 422 w 618"/>
              <a:gd name="T87" fmla="*/ 11 h 343"/>
              <a:gd name="T88" fmla="*/ 427 w 618"/>
              <a:gd name="T89" fmla="*/ 8 h 343"/>
              <a:gd name="T90" fmla="*/ 431 w 618"/>
              <a:gd name="T91" fmla="*/ 6 h 343"/>
              <a:gd name="T92" fmla="*/ 433 w 618"/>
              <a:gd name="T93" fmla="*/ 4 h 343"/>
              <a:gd name="T94" fmla="*/ 439 w 618"/>
              <a:gd name="T95" fmla="*/ 0 h 343"/>
              <a:gd name="T96" fmla="*/ 442 w 618"/>
              <a:gd name="T97" fmla="*/ 0 h 343"/>
              <a:gd name="T98" fmla="*/ 445 w 618"/>
              <a:gd name="T99" fmla="*/ 1 h 343"/>
              <a:gd name="T100" fmla="*/ 487 w 618"/>
              <a:gd name="T101" fmla="*/ 59 h 343"/>
              <a:gd name="T102" fmla="*/ 487 w 618"/>
              <a:gd name="T103" fmla="*/ 65 h 343"/>
              <a:gd name="T104" fmla="*/ 465 w 618"/>
              <a:gd name="T105" fmla="*/ 114 h 343"/>
              <a:gd name="T106" fmla="*/ 532 w 618"/>
              <a:gd name="T107" fmla="*/ 181 h 343"/>
              <a:gd name="T108" fmla="*/ 565 w 618"/>
              <a:gd name="T109" fmla="*/ 173 h 343"/>
              <a:gd name="T110" fmla="*/ 567 w 618"/>
              <a:gd name="T111" fmla="*/ 172 h 343"/>
              <a:gd name="T112" fmla="*/ 570 w 618"/>
              <a:gd name="T113" fmla="*/ 174 h 343"/>
              <a:gd name="T114" fmla="*/ 617 w 618"/>
              <a:gd name="T115" fmla="*/ 239 h 343"/>
              <a:gd name="T116" fmla="*/ 618 w 618"/>
              <a:gd name="T117" fmla="*/ 242 h 343"/>
              <a:gd name="T118" fmla="*/ 617 w 618"/>
              <a:gd name="T119" fmla="*/ 245 h 343"/>
              <a:gd name="T120" fmla="*/ 309 w 618"/>
              <a:gd name="T121" fmla="*/ 343 h 3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618" h="343">
                <a:moveTo>
                  <a:pt x="309" y="343"/>
                </a:moveTo>
                <a:cubicBezTo>
                  <a:pt x="198" y="343"/>
                  <a:pt x="92" y="309"/>
                  <a:pt x="2" y="245"/>
                </a:cubicBezTo>
                <a:cubicBezTo>
                  <a:pt x="1" y="245"/>
                  <a:pt x="1" y="244"/>
                  <a:pt x="0" y="243"/>
                </a:cubicBezTo>
                <a:cubicBezTo>
                  <a:pt x="0" y="242"/>
                  <a:pt x="0" y="241"/>
                  <a:pt x="1" y="240"/>
                </a:cubicBezTo>
                <a:cubicBezTo>
                  <a:pt x="54" y="167"/>
                  <a:pt x="54" y="167"/>
                  <a:pt x="54" y="167"/>
                </a:cubicBezTo>
                <a:cubicBezTo>
                  <a:pt x="55" y="165"/>
                  <a:pt x="55" y="163"/>
                  <a:pt x="53" y="162"/>
                </a:cubicBezTo>
                <a:cubicBezTo>
                  <a:pt x="38" y="150"/>
                  <a:pt x="29" y="133"/>
                  <a:pt x="29" y="114"/>
                </a:cubicBezTo>
                <a:cubicBezTo>
                  <a:pt x="29" y="82"/>
                  <a:pt x="56" y="55"/>
                  <a:pt x="88" y="55"/>
                </a:cubicBezTo>
                <a:cubicBezTo>
                  <a:pt x="100" y="55"/>
                  <a:pt x="112" y="59"/>
                  <a:pt x="122" y="66"/>
                </a:cubicBezTo>
                <a:cubicBezTo>
                  <a:pt x="123" y="66"/>
                  <a:pt x="123" y="67"/>
                  <a:pt x="124" y="67"/>
                </a:cubicBezTo>
                <a:cubicBezTo>
                  <a:pt x="126" y="67"/>
                  <a:pt x="127" y="66"/>
                  <a:pt x="128" y="65"/>
                </a:cubicBezTo>
                <a:cubicBezTo>
                  <a:pt x="173" y="1"/>
                  <a:pt x="173" y="1"/>
                  <a:pt x="173" y="1"/>
                </a:cubicBezTo>
                <a:cubicBezTo>
                  <a:pt x="174" y="0"/>
                  <a:pt x="175" y="0"/>
                  <a:pt x="177" y="0"/>
                </a:cubicBezTo>
                <a:cubicBezTo>
                  <a:pt x="177" y="0"/>
                  <a:pt x="178" y="0"/>
                  <a:pt x="179" y="1"/>
                </a:cubicBezTo>
                <a:cubicBezTo>
                  <a:pt x="193" y="10"/>
                  <a:pt x="209" y="19"/>
                  <a:pt x="225" y="25"/>
                </a:cubicBezTo>
                <a:cubicBezTo>
                  <a:pt x="228" y="26"/>
                  <a:pt x="231" y="27"/>
                  <a:pt x="234" y="28"/>
                </a:cubicBezTo>
                <a:cubicBezTo>
                  <a:pt x="240" y="30"/>
                  <a:pt x="246" y="32"/>
                  <a:pt x="252" y="34"/>
                </a:cubicBezTo>
                <a:cubicBezTo>
                  <a:pt x="258" y="35"/>
                  <a:pt x="264" y="37"/>
                  <a:pt x="270" y="38"/>
                </a:cubicBezTo>
                <a:cubicBezTo>
                  <a:pt x="280" y="39"/>
                  <a:pt x="290" y="40"/>
                  <a:pt x="299" y="41"/>
                </a:cubicBezTo>
                <a:cubicBezTo>
                  <a:pt x="302" y="41"/>
                  <a:pt x="306" y="41"/>
                  <a:pt x="309" y="41"/>
                </a:cubicBezTo>
                <a:cubicBezTo>
                  <a:pt x="312" y="41"/>
                  <a:pt x="316" y="41"/>
                  <a:pt x="319" y="41"/>
                </a:cubicBezTo>
                <a:cubicBezTo>
                  <a:pt x="320" y="41"/>
                  <a:pt x="323" y="40"/>
                  <a:pt x="323" y="40"/>
                </a:cubicBezTo>
                <a:cubicBezTo>
                  <a:pt x="325" y="40"/>
                  <a:pt x="327" y="40"/>
                  <a:pt x="330" y="40"/>
                </a:cubicBezTo>
                <a:cubicBezTo>
                  <a:pt x="330" y="40"/>
                  <a:pt x="331" y="40"/>
                  <a:pt x="332" y="40"/>
                </a:cubicBezTo>
                <a:cubicBezTo>
                  <a:pt x="334" y="40"/>
                  <a:pt x="334" y="40"/>
                  <a:pt x="334" y="40"/>
                </a:cubicBezTo>
                <a:cubicBezTo>
                  <a:pt x="336" y="39"/>
                  <a:pt x="338" y="39"/>
                  <a:pt x="340" y="39"/>
                </a:cubicBezTo>
                <a:cubicBezTo>
                  <a:pt x="341" y="39"/>
                  <a:pt x="342" y="38"/>
                  <a:pt x="344" y="38"/>
                </a:cubicBezTo>
                <a:cubicBezTo>
                  <a:pt x="346" y="38"/>
                  <a:pt x="348" y="38"/>
                  <a:pt x="350" y="37"/>
                </a:cubicBezTo>
                <a:cubicBezTo>
                  <a:pt x="351" y="37"/>
                  <a:pt x="352" y="37"/>
                  <a:pt x="354" y="37"/>
                </a:cubicBezTo>
                <a:cubicBezTo>
                  <a:pt x="356" y="36"/>
                  <a:pt x="358" y="36"/>
                  <a:pt x="360" y="35"/>
                </a:cubicBezTo>
                <a:cubicBezTo>
                  <a:pt x="360" y="35"/>
                  <a:pt x="363" y="35"/>
                  <a:pt x="364" y="34"/>
                </a:cubicBezTo>
                <a:cubicBezTo>
                  <a:pt x="366" y="34"/>
                  <a:pt x="367" y="33"/>
                  <a:pt x="369" y="33"/>
                </a:cubicBezTo>
                <a:cubicBezTo>
                  <a:pt x="369" y="33"/>
                  <a:pt x="373" y="32"/>
                  <a:pt x="373" y="32"/>
                </a:cubicBezTo>
                <a:cubicBezTo>
                  <a:pt x="376" y="31"/>
                  <a:pt x="379" y="30"/>
                  <a:pt x="382" y="29"/>
                </a:cubicBezTo>
                <a:cubicBezTo>
                  <a:pt x="383" y="29"/>
                  <a:pt x="387" y="27"/>
                  <a:pt x="387" y="27"/>
                </a:cubicBezTo>
                <a:cubicBezTo>
                  <a:pt x="389" y="27"/>
                  <a:pt x="390" y="26"/>
                  <a:pt x="391" y="26"/>
                </a:cubicBezTo>
                <a:cubicBezTo>
                  <a:pt x="393" y="25"/>
                  <a:pt x="394" y="25"/>
                  <a:pt x="395" y="24"/>
                </a:cubicBezTo>
                <a:cubicBezTo>
                  <a:pt x="396" y="24"/>
                  <a:pt x="396" y="24"/>
                  <a:pt x="396" y="24"/>
                </a:cubicBezTo>
                <a:cubicBezTo>
                  <a:pt x="398" y="23"/>
                  <a:pt x="399" y="23"/>
                  <a:pt x="400" y="22"/>
                </a:cubicBezTo>
                <a:cubicBezTo>
                  <a:pt x="402" y="21"/>
                  <a:pt x="404" y="21"/>
                  <a:pt x="405" y="20"/>
                </a:cubicBezTo>
                <a:cubicBezTo>
                  <a:pt x="406" y="19"/>
                  <a:pt x="408" y="19"/>
                  <a:pt x="409" y="18"/>
                </a:cubicBezTo>
                <a:cubicBezTo>
                  <a:pt x="411" y="17"/>
                  <a:pt x="412" y="16"/>
                  <a:pt x="414" y="16"/>
                </a:cubicBezTo>
                <a:cubicBezTo>
                  <a:pt x="415" y="15"/>
                  <a:pt x="416" y="14"/>
                  <a:pt x="418" y="14"/>
                </a:cubicBezTo>
                <a:cubicBezTo>
                  <a:pt x="419" y="13"/>
                  <a:pt x="421" y="12"/>
                  <a:pt x="422" y="11"/>
                </a:cubicBezTo>
                <a:cubicBezTo>
                  <a:pt x="423" y="10"/>
                  <a:pt x="427" y="8"/>
                  <a:pt x="427" y="8"/>
                </a:cubicBezTo>
                <a:cubicBezTo>
                  <a:pt x="428" y="8"/>
                  <a:pt x="429" y="7"/>
                  <a:pt x="431" y="6"/>
                </a:cubicBezTo>
                <a:cubicBezTo>
                  <a:pt x="433" y="4"/>
                  <a:pt x="433" y="4"/>
                  <a:pt x="433" y="4"/>
                </a:cubicBezTo>
                <a:cubicBezTo>
                  <a:pt x="436" y="3"/>
                  <a:pt x="438" y="2"/>
                  <a:pt x="439" y="0"/>
                </a:cubicBezTo>
                <a:cubicBezTo>
                  <a:pt x="440" y="0"/>
                  <a:pt x="441" y="0"/>
                  <a:pt x="442" y="0"/>
                </a:cubicBezTo>
                <a:cubicBezTo>
                  <a:pt x="443" y="0"/>
                  <a:pt x="444" y="0"/>
                  <a:pt x="445" y="1"/>
                </a:cubicBezTo>
                <a:cubicBezTo>
                  <a:pt x="487" y="59"/>
                  <a:pt x="487" y="59"/>
                  <a:pt x="487" y="59"/>
                </a:cubicBezTo>
                <a:cubicBezTo>
                  <a:pt x="488" y="61"/>
                  <a:pt x="488" y="63"/>
                  <a:pt x="487" y="65"/>
                </a:cubicBezTo>
                <a:cubicBezTo>
                  <a:pt x="473" y="77"/>
                  <a:pt x="465" y="95"/>
                  <a:pt x="465" y="114"/>
                </a:cubicBezTo>
                <a:cubicBezTo>
                  <a:pt x="465" y="151"/>
                  <a:pt x="495" y="181"/>
                  <a:pt x="532" y="181"/>
                </a:cubicBezTo>
                <a:cubicBezTo>
                  <a:pt x="543" y="181"/>
                  <a:pt x="555" y="178"/>
                  <a:pt x="565" y="173"/>
                </a:cubicBezTo>
                <a:cubicBezTo>
                  <a:pt x="565" y="172"/>
                  <a:pt x="566" y="172"/>
                  <a:pt x="567" y="172"/>
                </a:cubicBezTo>
                <a:cubicBezTo>
                  <a:pt x="568" y="172"/>
                  <a:pt x="569" y="173"/>
                  <a:pt x="570" y="174"/>
                </a:cubicBezTo>
                <a:cubicBezTo>
                  <a:pt x="617" y="239"/>
                  <a:pt x="617" y="239"/>
                  <a:pt x="617" y="239"/>
                </a:cubicBezTo>
                <a:cubicBezTo>
                  <a:pt x="618" y="240"/>
                  <a:pt x="618" y="241"/>
                  <a:pt x="618" y="242"/>
                </a:cubicBezTo>
                <a:cubicBezTo>
                  <a:pt x="618" y="243"/>
                  <a:pt x="617" y="244"/>
                  <a:pt x="617" y="245"/>
                </a:cubicBezTo>
                <a:cubicBezTo>
                  <a:pt x="526" y="309"/>
                  <a:pt x="420" y="343"/>
                  <a:pt x="309" y="343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>
            <a:off x="3455887" y="3170926"/>
            <a:ext cx="1602908" cy="2514023"/>
          </a:xfrm>
          <a:custGeom>
            <a:avLst/>
            <a:gdLst>
              <a:gd name="T0" fmla="*/ 214 w 390"/>
              <a:gd name="T1" fmla="*/ 614 h 614"/>
              <a:gd name="T2" fmla="*/ 211 w 390"/>
              <a:gd name="T3" fmla="*/ 614 h 614"/>
              <a:gd name="T4" fmla="*/ 0 w 390"/>
              <a:gd name="T5" fmla="*/ 189 h 614"/>
              <a:gd name="T6" fmla="*/ 25 w 390"/>
              <a:gd name="T7" fmla="*/ 23 h 614"/>
              <a:gd name="T8" fmla="*/ 26 w 390"/>
              <a:gd name="T9" fmla="*/ 22 h 614"/>
              <a:gd name="T10" fmla="*/ 30 w 390"/>
              <a:gd name="T11" fmla="*/ 20 h 614"/>
              <a:gd name="T12" fmla="*/ 31 w 390"/>
              <a:gd name="T13" fmla="*/ 20 h 614"/>
              <a:gd name="T14" fmla="*/ 114 w 390"/>
              <a:gd name="T15" fmla="*/ 45 h 614"/>
              <a:gd name="T16" fmla="*/ 115 w 390"/>
              <a:gd name="T17" fmla="*/ 46 h 614"/>
              <a:gd name="T18" fmla="*/ 117 w 390"/>
              <a:gd name="T19" fmla="*/ 45 h 614"/>
              <a:gd name="T20" fmla="*/ 119 w 390"/>
              <a:gd name="T21" fmla="*/ 43 h 614"/>
              <a:gd name="T22" fmla="*/ 176 w 390"/>
              <a:gd name="T23" fmla="*/ 0 h 614"/>
              <a:gd name="T24" fmla="*/ 235 w 390"/>
              <a:gd name="T25" fmla="*/ 59 h 614"/>
              <a:gd name="T26" fmla="*/ 232 w 390"/>
              <a:gd name="T27" fmla="*/ 77 h 614"/>
              <a:gd name="T28" fmla="*/ 232 w 390"/>
              <a:gd name="T29" fmla="*/ 80 h 614"/>
              <a:gd name="T30" fmla="*/ 234 w 390"/>
              <a:gd name="T31" fmla="*/ 82 h 614"/>
              <a:gd name="T32" fmla="*/ 312 w 390"/>
              <a:gd name="T33" fmla="*/ 106 h 614"/>
              <a:gd name="T34" fmla="*/ 314 w 390"/>
              <a:gd name="T35" fmla="*/ 108 h 614"/>
              <a:gd name="T36" fmla="*/ 315 w 390"/>
              <a:gd name="T37" fmla="*/ 111 h 614"/>
              <a:gd name="T38" fmla="*/ 314 w 390"/>
              <a:gd name="T39" fmla="*/ 114 h 614"/>
              <a:gd name="T40" fmla="*/ 302 w 390"/>
              <a:gd name="T41" fmla="*/ 189 h 614"/>
              <a:gd name="T42" fmla="*/ 388 w 390"/>
              <a:gd name="T43" fmla="*/ 369 h 614"/>
              <a:gd name="T44" fmla="*/ 389 w 390"/>
              <a:gd name="T45" fmla="*/ 375 h 614"/>
              <a:gd name="T46" fmla="*/ 347 w 390"/>
              <a:gd name="T47" fmla="*/ 432 h 614"/>
              <a:gd name="T48" fmla="*/ 344 w 390"/>
              <a:gd name="T49" fmla="*/ 434 h 614"/>
              <a:gd name="T50" fmla="*/ 342 w 390"/>
              <a:gd name="T51" fmla="*/ 433 h 614"/>
              <a:gd name="T52" fmla="*/ 310 w 390"/>
              <a:gd name="T53" fmla="*/ 425 h 614"/>
              <a:gd name="T54" fmla="*/ 243 w 390"/>
              <a:gd name="T55" fmla="*/ 492 h 614"/>
              <a:gd name="T56" fmla="*/ 264 w 390"/>
              <a:gd name="T57" fmla="*/ 541 h 614"/>
              <a:gd name="T58" fmla="*/ 265 w 390"/>
              <a:gd name="T59" fmla="*/ 546 h 614"/>
              <a:gd name="T60" fmla="*/ 217 w 390"/>
              <a:gd name="T61" fmla="*/ 613 h 614"/>
              <a:gd name="T62" fmla="*/ 214 w 390"/>
              <a:gd name="T63" fmla="*/ 614 h 614"/>
              <a:gd name="T64" fmla="*/ 214 w 390"/>
              <a:gd name="T65" fmla="*/ 614 h 6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90" h="614">
                <a:moveTo>
                  <a:pt x="214" y="614"/>
                </a:moveTo>
                <a:cubicBezTo>
                  <a:pt x="213" y="614"/>
                  <a:pt x="212" y="614"/>
                  <a:pt x="211" y="614"/>
                </a:cubicBezTo>
                <a:cubicBezTo>
                  <a:pt x="79" y="513"/>
                  <a:pt x="0" y="355"/>
                  <a:pt x="0" y="189"/>
                </a:cubicBezTo>
                <a:cubicBezTo>
                  <a:pt x="0" y="131"/>
                  <a:pt x="8" y="76"/>
                  <a:pt x="25" y="23"/>
                </a:cubicBezTo>
                <a:cubicBezTo>
                  <a:pt x="26" y="22"/>
                  <a:pt x="26" y="22"/>
                  <a:pt x="26" y="22"/>
                </a:cubicBezTo>
                <a:cubicBezTo>
                  <a:pt x="26" y="21"/>
                  <a:pt x="28" y="20"/>
                  <a:pt x="30" y="20"/>
                </a:cubicBezTo>
                <a:cubicBezTo>
                  <a:pt x="30" y="20"/>
                  <a:pt x="30" y="20"/>
                  <a:pt x="31" y="20"/>
                </a:cubicBezTo>
                <a:cubicBezTo>
                  <a:pt x="114" y="45"/>
                  <a:pt x="114" y="45"/>
                  <a:pt x="114" y="45"/>
                </a:cubicBezTo>
                <a:cubicBezTo>
                  <a:pt x="114" y="45"/>
                  <a:pt x="115" y="46"/>
                  <a:pt x="115" y="46"/>
                </a:cubicBezTo>
                <a:cubicBezTo>
                  <a:pt x="116" y="46"/>
                  <a:pt x="116" y="45"/>
                  <a:pt x="117" y="45"/>
                </a:cubicBezTo>
                <a:cubicBezTo>
                  <a:pt x="118" y="45"/>
                  <a:pt x="119" y="44"/>
                  <a:pt x="119" y="43"/>
                </a:cubicBezTo>
                <a:cubicBezTo>
                  <a:pt x="126" y="17"/>
                  <a:pt x="149" y="0"/>
                  <a:pt x="176" y="0"/>
                </a:cubicBezTo>
                <a:cubicBezTo>
                  <a:pt x="208" y="0"/>
                  <a:pt x="235" y="26"/>
                  <a:pt x="235" y="59"/>
                </a:cubicBezTo>
                <a:cubicBezTo>
                  <a:pt x="235" y="65"/>
                  <a:pt x="234" y="71"/>
                  <a:pt x="232" y="77"/>
                </a:cubicBezTo>
                <a:cubicBezTo>
                  <a:pt x="231" y="78"/>
                  <a:pt x="232" y="79"/>
                  <a:pt x="232" y="80"/>
                </a:cubicBezTo>
                <a:cubicBezTo>
                  <a:pt x="233" y="81"/>
                  <a:pt x="233" y="82"/>
                  <a:pt x="234" y="82"/>
                </a:cubicBezTo>
                <a:cubicBezTo>
                  <a:pt x="312" y="106"/>
                  <a:pt x="312" y="106"/>
                  <a:pt x="312" y="106"/>
                </a:cubicBezTo>
                <a:cubicBezTo>
                  <a:pt x="313" y="106"/>
                  <a:pt x="314" y="107"/>
                  <a:pt x="314" y="108"/>
                </a:cubicBezTo>
                <a:cubicBezTo>
                  <a:pt x="315" y="109"/>
                  <a:pt x="315" y="110"/>
                  <a:pt x="315" y="111"/>
                </a:cubicBezTo>
                <a:cubicBezTo>
                  <a:pt x="314" y="114"/>
                  <a:pt x="314" y="114"/>
                  <a:pt x="314" y="114"/>
                </a:cubicBezTo>
                <a:cubicBezTo>
                  <a:pt x="306" y="137"/>
                  <a:pt x="302" y="162"/>
                  <a:pt x="302" y="189"/>
                </a:cubicBezTo>
                <a:cubicBezTo>
                  <a:pt x="302" y="260"/>
                  <a:pt x="333" y="325"/>
                  <a:pt x="388" y="369"/>
                </a:cubicBezTo>
                <a:cubicBezTo>
                  <a:pt x="390" y="371"/>
                  <a:pt x="390" y="373"/>
                  <a:pt x="389" y="375"/>
                </a:cubicBezTo>
                <a:cubicBezTo>
                  <a:pt x="347" y="432"/>
                  <a:pt x="347" y="432"/>
                  <a:pt x="347" y="432"/>
                </a:cubicBezTo>
                <a:cubicBezTo>
                  <a:pt x="347" y="433"/>
                  <a:pt x="345" y="434"/>
                  <a:pt x="344" y="434"/>
                </a:cubicBezTo>
                <a:cubicBezTo>
                  <a:pt x="344" y="434"/>
                  <a:pt x="343" y="434"/>
                  <a:pt x="342" y="433"/>
                </a:cubicBezTo>
                <a:cubicBezTo>
                  <a:pt x="333" y="428"/>
                  <a:pt x="321" y="425"/>
                  <a:pt x="310" y="425"/>
                </a:cubicBezTo>
                <a:cubicBezTo>
                  <a:pt x="273" y="425"/>
                  <a:pt x="243" y="455"/>
                  <a:pt x="243" y="492"/>
                </a:cubicBezTo>
                <a:cubicBezTo>
                  <a:pt x="243" y="511"/>
                  <a:pt x="251" y="528"/>
                  <a:pt x="264" y="541"/>
                </a:cubicBezTo>
                <a:cubicBezTo>
                  <a:pt x="266" y="542"/>
                  <a:pt x="266" y="545"/>
                  <a:pt x="265" y="546"/>
                </a:cubicBezTo>
                <a:cubicBezTo>
                  <a:pt x="217" y="613"/>
                  <a:pt x="217" y="613"/>
                  <a:pt x="217" y="613"/>
                </a:cubicBezTo>
                <a:cubicBezTo>
                  <a:pt x="216" y="614"/>
                  <a:pt x="215" y="614"/>
                  <a:pt x="214" y="614"/>
                </a:cubicBezTo>
                <a:cubicBezTo>
                  <a:pt x="214" y="614"/>
                  <a:pt x="214" y="614"/>
                  <a:pt x="214" y="61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27"/>
          <p:cNvSpPr/>
          <p:nvPr/>
        </p:nvSpPr>
        <p:spPr>
          <a:xfrm>
            <a:off x="4615263" y="1912282"/>
            <a:ext cx="5321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1" name="Rectangle 32"/>
          <p:cNvSpPr/>
          <p:nvPr/>
        </p:nvSpPr>
        <p:spPr>
          <a:xfrm>
            <a:off x="6582517" y="1992617"/>
            <a:ext cx="5321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" name="Rectangle 33"/>
          <p:cNvSpPr/>
          <p:nvPr/>
        </p:nvSpPr>
        <p:spPr>
          <a:xfrm>
            <a:off x="7114627" y="3943156"/>
            <a:ext cx="5321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Rectangle 34"/>
          <p:cNvSpPr/>
          <p:nvPr/>
        </p:nvSpPr>
        <p:spPr>
          <a:xfrm>
            <a:off x="5485600" y="4936577"/>
            <a:ext cx="5321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7" name="Rectangle 35"/>
          <p:cNvSpPr/>
          <p:nvPr/>
        </p:nvSpPr>
        <p:spPr>
          <a:xfrm>
            <a:off x="3888237" y="3946299"/>
            <a:ext cx="5321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11E99C0-B7E8-402B-85F4-F9B5D51D684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398225" y="3147724"/>
            <a:ext cx="934257" cy="1268349"/>
            <a:chOff x="1828" y="2103"/>
            <a:chExt cx="2033" cy="2760"/>
          </a:xfrm>
          <a:solidFill>
            <a:schemeClr val="bg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D5AEF225-2390-45A7-8CDB-CAE92251A3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7" y="4434"/>
              <a:ext cx="575" cy="86"/>
            </a:xfrm>
            <a:custGeom>
              <a:avLst/>
              <a:gdLst>
                <a:gd name="T0" fmla="*/ 85 w 1149"/>
                <a:gd name="T1" fmla="*/ 0 h 171"/>
                <a:gd name="T2" fmla="*/ 1064 w 1149"/>
                <a:gd name="T3" fmla="*/ 0 h 171"/>
                <a:gd name="T4" fmla="*/ 1092 w 1149"/>
                <a:gd name="T5" fmla="*/ 3 h 171"/>
                <a:gd name="T6" fmla="*/ 1114 w 1149"/>
                <a:gd name="T7" fmla="*/ 16 h 171"/>
                <a:gd name="T8" fmla="*/ 1133 w 1149"/>
                <a:gd name="T9" fmla="*/ 35 h 171"/>
                <a:gd name="T10" fmla="*/ 1144 w 1149"/>
                <a:gd name="T11" fmla="*/ 58 h 171"/>
                <a:gd name="T12" fmla="*/ 1149 w 1149"/>
                <a:gd name="T13" fmla="*/ 86 h 171"/>
                <a:gd name="T14" fmla="*/ 1144 w 1149"/>
                <a:gd name="T15" fmla="*/ 113 h 171"/>
                <a:gd name="T16" fmla="*/ 1133 w 1149"/>
                <a:gd name="T17" fmla="*/ 136 h 171"/>
                <a:gd name="T18" fmla="*/ 1114 w 1149"/>
                <a:gd name="T19" fmla="*/ 155 h 171"/>
                <a:gd name="T20" fmla="*/ 1092 w 1149"/>
                <a:gd name="T21" fmla="*/ 168 h 171"/>
                <a:gd name="T22" fmla="*/ 1064 w 1149"/>
                <a:gd name="T23" fmla="*/ 171 h 171"/>
                <a:gd name="T24" fmla="*/ 85 w 1149"/>
                <a:gd name="T25" fmla="*/ 171 h 171"/>
                <a:gd name="T26" fmla="*/ 57 w 1149"/>
                <a:gd name="T27" fmla="*/ 168 h 171"/>
                <a:gd name="T28" fmla="*/ 35 w 1149"/>
                <a:gd name="T29" fmla="*/ 155 h 171"/>
                <a:gd name="T30" fmla="*/ 16 w 1149"/>
                <a:gd name="T31" fmla="*/ 136 h 171"/>
                <a:gd name="T32" fmla="*/ 5 w 1149"/>
                <a:gd name="T33" fmla="*/ 113 h 171"/>
                <a:gd name="T34" fmla="*/ 0 w 1149"/>
                <a:gd name="T35" fmla="*/ 86 h 171"/>
                <a:gd name="T36" fmla="*/ 5 w 1149"/>
                <a:gd name="T37" fmla="*/ 58 h 171"/>
                <a:gd name="T38" fmla="*/ 16 w 1149"/>
                <a:gd name="T39" fmla="*/ 35 h 171"/>
                <a:gd name="T40" fmla="*/ 35 w 1149"/>
                <a:gd name="T41" fmla="*/ 16 h 171"/>
                <a:gd name="T42" fmla="*/ 57 w 1149"/>
                <a:gd name="T43" fmla="*/ 3 h 171"/>
                <a:gd name="T44" fmla="*/ 85 w 1149"/>
                <a:gd name="T45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49" h="171">
                  <a:moveTo>
                    <a:pt x="85" y="0"/>
                  </a:moveTo>
                  <a:lnTo>
                    <a:pt x="1064" y="0"/>
                  </a:lnTo>
                  <a:lnTo>
                    <a:pt x="1092" y="3"/>
                  </a:lnTo>
                  <a:lnTo>
                    <a:pt x="1114" y="16"/>
                  </a:lnTo>
                  <a:lnTo>
                    <a:pt x="1133" y="35"/>
                  </a:lnTo>
                  <a:lnTo>
                    <a:pt x="1144" y="58"/>
                  </a:lnTo>
                  <a:lnTo>
                    <a:pt x="1149" y="86"/>
                  </a:lnTo>
                  <a:lnTo>
                    <a:pt x="1144" y="113"/>
                  </a:lnTo>
                  <a:lnTo>
                    <a:pt x="1133" y="136"/>
                  </a:lnTo>
                  <a:lnTo>
                    <a:pt x="1114" y="155"/>
                  </a:lnTo>
                  <a:lnTo>
                    <a:pt x="1092" y="168"/>
                  </a:lnTo>
                  <a:lnTo>
                    <a:pt x="1064" y="171"/>
                  </a:lnTo>
                  <a:lnTo>
                    <a:pt x="85" y="171"/>
                  </a:lnTo>
                  <a:lnTo>
                    <a:pt x="57" y="168"/>
                  </a:lnTo>
                  <a:lnTo>
                    <a:pt x="35" y="155"/>
                  </a:lnTo>
                  <a:lnTo>
                    <a:pt x="16" y="136"/>
                  </a:lnTo>
                  <a:lnTo>
                    <a:pt x="5" y="113"/>
                  </a:lnTo>
                  <a:lnTo>
                    <a:pt x="0" y="86"/>
                  </a:lnTo>
                  <a:lnTo>
                    <a:pt x="5" y="58"/>
                  </a:lnTo>
                  <a:lnTo>
                    <a:pt x="16" y="35"/>
                  </a:lnTo>
                  <a:lnTo>
                    <a:pt x="35" y="16"/>
                  </a:lnTo>
                  <a:lnTo>
                    <a:pt x="57" y="3"/>
                  </a:lnTo>
                  <a:lnTo>
                    <a:pt x="8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2215BA79-BE19-4790-A9F9-EB2B444F5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2" y="4605"/>
              <a:ext cx="465" cy="87"/>
            </a:xfrm>
            <a:custGeom>
              <a:avLst/>
              <a:gdLst>
                <a:gd name="T0" fmla="*/ 85 w 931"/>
                <a:gd name="T1" fmla="*/ 0 h 174"/>
                <a:gd name="T2" fmla="*/ 846 w 931"/>
                <a:gd name="T3" fmla="*/ 0 h 174"/>
                <a:gd name="T4" fmla="*/ 874 w 931"/>
                <a:gd name="T5" fmla="*/ 6 h 174"/>
                <a:gd name="T6" fmla="*/ 896 w 931"/>
                <a:gd name="T7" fmla="*/ 18 h 174"/>
                <a:gd name="T8" fmla="*/ 915 w 931"/>
                <a:gd name="T9" fmla="*/ 36 h 174"/>
                <a:gd name="T10" fmla="*/ 928 w 931"/>
                <a:gd name="T11" fmla="*/ 60 h 174"/>
                <a:gd name="T12" fmla="*/ 931 w 931"/>
                <a:gd name="T13" fmla="*/ 87 h 174"/>
                <a:gd name="T14" fmla="*/ 928 w 931"/>
                <a:gd name="T15" fmla="*/ 114 h 174"/>
                <a:gd name="T16" fmla="*/ 915 w 931"/>
                <a:gd name="T17" fmla="*/ 138 h 174"/>
                <a:gd name="T18" fmla="*/ 896 w 931"/>
                <a:gd name="T19" fmla="*/ 156 h 174"/>
                <a:gd name="T20" fmla="*/ 874 w 931"/>
                <a:gd name="T21" fmla="*/ 168 h 174"/>
                <a:gd name="T22" fmla="*/ 846 w 931"/>
                <a:gd name="T23" fmla="*/ 174 h 174"/>
                <a:gd name="T24" fmla="*/ 85 w 931"/>
                <a:gd name="T25" fmla="*/ 174 h 174"/>
                <a:gd name="T26" fmla="*/ 57 w 931"/>
                <a:gd name="T27" fmla="*/ 168 h 174"/>
                <a:gd name="T28" fmla="*/ 35 w 931"/>
                <a:gd name="T29" fmla="*/ 156 h 174"/>
                <a:gd name="T30" fmla="*/ 16 w 931"/>
                <a:gd name="T31" fmla="*/ 138 h 174"/>
                <a:gd name="T32" fmla="*/ 5 w 931"/>
                <a:gd name="T33" fmla="*/ 114 h 174"/>
                <a:gd name="T34" fmla="*/ 0 w 931"/>
                <a:gd name="T35" fmla="*/ 87 h 174"/>
                <a:gd name="T36" fmla="*/ 5 w 931"/>
                <a:gd name="T37" fmla="*/ 60 h 174"/>
                <a:gd name="T38" fmla="*/ 16 w 931"/>
                <a:gd name="T39" fmla="*/ 36 h 174"/>
                <a:gd name="T40" fmla="*/ 35 w 931"/>
                <a:gd name="T41" fmla="*/ 18 h 174"/>
                <a:gd name="T42" fmla="*/ 57 w 931"/>
                <a:gd name="T43" fmla="*/ 6 h 174"/>
                <a:gd name="T44" fmla="*/ 85 w 931"/>
                <a:gd name="T45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31" h="174">
                  <a:moveTo>
                    <a:pt x="85" y="0"/>
                  </a:moveTo>
                  <a:lnTo>
                    <a:pt x="846" y="0"/>
                  </a:lnTo>
                  <a:lnTo>
                    <a:pt x="874" y="6"/>
                  </a:lnTo>
                  <a:lnTo>
                    <a:pt x="896" y="18"/>
                  </a:lnTo>
                  <a:lnTo>
                    <a:pt x="915" y="36"/>
                  </a:lnTo>
                  <a:lnTo>
                    <a:pt x="928" y="60"/>
                  </a:lnTo>
                  <a:lnTo>
                    <a:pt x="931" y="87"/>
                  </a:lnTo>
                  <a:lnTo>
                    <a:pt x="928" y="114"/>
                  </a:lnTo>
                  <a:lnTo>
                    <a:pt x="915" y="138"/>
                  </a:lnTo>
                  <a:lnTo>
                    <a:pt x="896" y="156"/>
                  </a:lnTo>
                  <a:lnTo>
                    <a:pt x="874" y="168"/>
                  </a:lnTo>
                  <a:lnTo>
                    <a:pt x="846" y="174"/>
                  </a:lnTo>
                  <a:lnTo>
                    <a:pt x="85" y="174"/>
                  </a:lnTo>
                  <a:lnTo>
                    <a:pt x="57" y="168"/>
                  </a:lnTo>
                  <a:lnTo>
                    <a:pt x="35" y="156"/>
                  </a:lnTo>
                  <a:lnTo>
                    <a:pt x="16" y="138"/>
                  </a:lnTo>
                  <a:lnTo>
                    <a:pt x="5" y="114"/>
                  </a:lnTo>
                  <a:lnTo>
                    <a:pt x="0" y="87"/>
                  </a:lnTo>
                  <a:lnTo>
                    <a:pt x="5" y="60"/>
                  </a:lnTo>
                  <a:lnTo>
                    <a:pt x="16" y="36"/>
                  </a:lnTo>
                  <a:lnTo>
                    <a:pt x="35" y="18"/>
                  </a:lnTo>
                  <a:lnTo>
                    <a:pt x="57" y="6"/>
                  </a:lnTo>
                  <a:lnTo>
                    <a:pt x="8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022F9EA7-6ADE-40FD-87D3-B5F1D247F6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2" y="3208"/>
              <a:ext cx="263" cy="930"/>
            </a:xfrm>
            <a:custGeom>
              <a:avLst/>
              <a:gdLst>
                <a:gd name="T0" fmla="*/ 93 w 526"/>
                <a:gd name="T1" fmla="*/ 0 h 1860"/>
                <a:gd name="T2" fmla="*/ 118 w 526"/>
                <a:gd name="T3" fmla="*/ 7 h 1860"/>
                <a:gd name="T4" fmla="*/ 140 w 526"/>
                <a:gd name="T5" fmla="*/ 21 h 1860"/>
                <a:gd name="T6" fmla="*/ 156 w 526"/>
                <a:gd name="T7" fmla="*/ 42 h 1860"/>
                <a:gd name="T8" fmla="*/ 214 w 526"/>
                <a:gd name="T9" fmla="*/ 154 h 1860"/>
                <a:gd name="T10" fmla="*/ 266 w 526"/>
                <a:gd name="T11" fmla="*/ 260 h 1860"/>
                <a:gd name="T12" fmla="*/ 313 w 526"/>
                <a:gd name="T13" fmla="*/ 363 h 1860"/>
                <a:gd name="T14" fmla="*/ 353 w 526"/>
                <a:gd name="T15" fmla="*/ 464 h 1860"/>
                <a:gd name="T16" fmla="*/ 387 w 526"/>
                <a:gd name="T17" fmla="*/ 561 h 1860"/>
                <a:gd name="T18" fmla="*/ 417 w 526"/>
                <a:gd name="T19" fmla="*/ 658 h 1860"/>
                <a:gd name="T20" fmla="*/ 443 w 526"/>
                <a:gd name="T21" fmla="*/ 757 h 1860"/>
                <a:gd name="T22" fmla="*/ 464 w 526"/>
                <a:gd name="T23" fmla="*/ 856 h 1860"/>
                <a:gd name="T24" fmla="*/ 484 w 526"/>
                <a:gd name="T25" fmla="*/ 970 h 1860"/>
                <a:gd name="T26" fmla="*/ 498 w 526"/>
                <a:gd name="T27" fmla="*/ 1087 h 1860"/>
                <a:gd name="T28" fmla="*/ 510 w 526"/>
                <a:gd name="T29" fmla="*/ 1209 h 1860"/>
                <a:gd name="T30" fmla="*/ 517 w 526"/>
                <a:gd name="T31" fmla="*/ 1338 h 1860"/>
                <a:gd name="T32" fmla="*/ 522 w 526"/>
                <a:gd name="T33" fmla="*/ 1474 h 1860"/>
                <a:gd name="T34" fmla="*/ 526 w 526"/>
                <a:gd name="T35" fmla="*/ 1619 h 1860"/>
                <a:gd name="T36" fmla="*/ 526 w 526"/>
                <a:gd name="T37" fmla="*/ 1775 h 1860"/>
                <a:gd name="T38" fmla="*/ 522 w 526"/>
                <a:gd name="T39" fmla="*/ 1801 h 1860"/>
                <a:gd name="T40" fmla="*/ 510 w 526"/>
                <a:gd name="T41" fmla="*/ 1826 h 1860"/>
                <a:gd name="T42" fmla="*/ 491 w 526"/>
                <a:gd name="T43" fmla="*/ 1844 h 1860"/>
                <a:gd name="T44" fmla="*/ 469 w 526"/>
                <a:gd name="T45" fmla="*/ 1856 h 1860"/>
                <a:gd name="T46" fmla="*/ 443 w 526"/>
                <a:gd name="T47" fmla="*/ 1860 h 1860"/>
                <a:gd name="T48" fmla="*/ 415 w 526"/>
                <a:gd name="T49" fmla="*/ 1856 h 1860"/>
                <a:gd name="T50" fmla="*/ 393 w 526"/>
                <a:gd name="T51" fmla="*/ 1844 h 1860"/>
                <a:gd name="T52" fmla="*/ 374 w 526"/>
                <a:gd name="T53" fmla="*/ 1826 h 1860"/>
                <a:gd name="T54" fmla="*/ 362 w 526"/>
                <a:gd name="T55" fmla="*/ 1801 h 1860"/>
                <a:gd name="T56" fmla="*/ 358 w 526"/>
                <a:gd name="T57" fmla="*/ 1775 h 1860"/>
                <a:gd name="T58" fmla="*/ 358 w 526"/>
                <a:gd name="T59" fmla="*/ 1624 h 1860"/>
                <a:gd name="T60" fmla="*/ 355 w 526"/>
                <a:gd name="T61" fmla="*/ 1485 h 1860"/>
                <a:gd name="T62" fmla="*/ 349 w 526"/>
                <a:gd name="T63" fmla="*/ 1354 h 1860"/>
                <a:gd name="T64" fmla="*/ 342 w 526"/>
                <a:gd name="T65" fmla="*/ 1228 h 1860"/>
                <a:gd name="T66" fmla="*/ 332 w 526"/>
                <a:gd name="T67" fmla="*/ 1111 h 1860"/>
                <a:gd name="T68" fmla="*/ 318 w 526"/>
                <a:gd name="T69" fmla="*/ 998 h 1860"/>
                <a:gd name="T70" fmla="*/ 299 w 526"/>
                <a:gd name="T71" fmla="*/ 888 h 1860"/>
                <a:gd name="T72" fmla="*/ 278 w 526"/>
                <a:gd name="T73" fmla="*/ 796 h 1860"/>
                <a:gd name="T74" fmla="*/ 254 w 526"/>
                <a:gd name="T75" fmla="*/ 706 h 1860"/>
                <a:gd name="T76" fmla="*/ 227 w 526"/>
                <a:gd name="T77" fmla="*/ 612 h 1860"/>
                <a:gd name="T78" fmla="*/ 194 w 526"/>
                <a:gd name="T79" fmla="*/ 522 h 1860"/>
                <a:gd name="T80" fmla="*/ 156 w 526"/>
                <a:gd name="T81" fmla="*/ 428 h 1860"/>
                <a:gd name="T82" fmla="*/ 112 w 526"/>
                <a:gd name="T83" fmla="*/ 331 h 1860"/>
                <a:gd name="T84" fmla="*/ 64 w 526"/>
                <a:gd name="T85" fmla="*/ 230 h 1860"/>
                <a:gd name="T86" fmla="*/ 10 w 526"/>
                <a:gd name="T87" fmla="*/ 127 h 1860"/>
                <a:gd name="T88" fmla="*/ 0 w 526"/>
                <a:gd name="T89" fmla="*/ 101 h 1860"/>
                <a:gd name="T90" fmla="*/ 0 w 526"/>
                <a:gd name="T91" fmla="*/ 74 h 1860"/>
                <a:gd name="T92" fmla="*/ 7 w 526"/>
                <a:gd name="T93" fmla="*/ 49 h 1860"/>
                <a:gd name="T94" fmla="*/ 21 w 526"/>
                <a:gd name="T95" fmla="*/ 26 h 1860"/>
                <a:gd name="T96" fmla="*/ 41 w 526"/>
                <a:gd name="T97" fmla="*/ 11 h 1860"/>
                <a:gd name="T98" fmla="*/ 67 w 526"/>
                <a:gd name="T99" fmla="*/ 0 h 1860"/>
                <a:gd name="T100" fmla="*/ 93 w 526"/>
                <a:gd name="T101" fmla="*/ 0 h 1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26" h="1860">
                  <a:moveTo>
                    <a:pt x="93" y="0"/>
                  </a:moveTo>
                  <a:lnTo>
                    <a:pt x="118" y="7"/>
                  </a:lnTo>
                  <a:lnTo>
                    <a:pt x="140" y="21"/>
                  </a:lnTo>
                  <a:lnTo>
                    <a:pt x="156" y="42"/>
                  </a:lnTo>
                  <a:lnTo>
                    <a:pt x="214" y="154"/>
                  </a:lnTo>
                  <a:lnTo>
                    <a:pt x="266" y="260"/>
                  </a:lnTo>
                  <a:lnTo>
                    <a:pt x="313" y="363"/>
                  </a:lnTo>
                  <a:lnTo>
                    <a:pt x="353" y="464"/>
                  </a:lnTo>
                  <a:lnTo>
                    <a:pt x="387" y="561"/>
                  </a:lnTo>
                  <a:lnTo>
                    <a:pt x="417" y="658"/>
                  </a:lnTo>
                  <a:lnTo>
                    <a:pt x="443" y="757"/>
                  </a:lnTo>
                  <a:lnTo>
                    <a:pt x="464" y="856"/>
                  </a:lnTo>
                  <a:lnTo>
                    <a:pt x="484" y="970"/>
                  </a:lnTo>
                  <a:lnTo>
                    <a:pt x="498" y="1087"/>
                  </a:lnTo>
                  <a:lnTo>
                    <a:pt x="510" y="1209"/>
                  </a:lnTo>
                  <a:lnTo>
                    <a:pt x="517" y="1338"/>
                  </a:lnTo>
                  <a:lnTo>
                    <a:pt x="522" y="1474"/>
                  </a:lnTo>
                  <a:lnTo>
                    <a:pt x="526" y="1619"/>
                  </a:lnTo>
                  <a:lnTo>
                    <a:pt x="526" y="1775"/>
                  </a:lnTo>
                  <a:lnTo>
                    <a:pt x="522" y="1801"/>
                  </a:lnTo>
                  <a:lnTo>
                    <a:pt x="510" y="1826"/>
                  </a:lnTo>
                  <a:lnTo>
                    <a:pt x="491" y="1844"/>
                  </a:lnTo>
                  <a:lnTo>
                    <a:pt x="469" y="1856"/>
                  </a:lnTo>
                  <a:lnTo>
                    <a:pt x="443" y="1860"/>
                  </a:lnTo>
                  <a:lnTo>
                    <a:pt x="415" y="1856"/>
                  </a:lnTo>
                  <a:lnTo>
                    <a:pt x="393" y="1844"/>
                  </a:lnTo>
                  <a:lnTo>
                    <a:pt x="374" y="1826"/>
                  </a:lnTo>
                  <a:lnTo>
                    <a:pt x="362" y="1801"/>
                  </a:lnTo>
                  <a:lnTo>
                    <a:pt x="358" y="1775"/>
                  </a:lnTo>
                  <a:lnTo>
                    <a:pt x="358" y="1624"/>
                  </a:lnTo>
                  <a:lnTo>
                    <a:pt x="355" y="1485"/>
                  </a:lnTo>
                  <a:lnTo>
                    <a:pt x="349" y="1354"/>
                  </a:lnTo>
                  <a:lnTo>
                    <a:pt x="342" y="1228"/>
                  </a:lnTo>
                  <a:lnTo>
                    <a:pt x="332" y="1111"/>
                  </a:lnTo>
                  <a:lnTo>
                    <a:pt x="318" y="998"/>
                  </a:lnTo>
                  <a:lnTo>
                    <a:pt x="299" y="888"/>
                  </a:lnTo>
                  <a:lnTo>
                    <a:pt x="278" y="796"/>
                  </a:lnTo>
                  <a:lnTo>
                    <a:pt x="254" y="706"/>
                  </a:lnTo>
                  <a:lnTo>
                    <a:pt x="227" y="612"/>
                  </a:lnTo>
                  <a:lnTo>
                    <a:pt x="194" y="522"/>
                  </a:lnTo>
                  <a:lnTo>
                    <a:pt x="156" y="428"/>
                  </a:lnTo>
                  <a:lnTo>
                    <a:pt x="112" y="331"/>
                  </a:lnTo>
                  <a:lnTo>
                    <a:pt x="64" y="230"/>
                  </a:lnTo>
                  <a:lnTo>
                    <a:pt x="10" y="127"/>
                  </a:lnTo>
                  <a:lnTo>
                    <a:pt x="0" y="101"/>
                  </a:lnTo>
                  <a:lnTo>
                    <a:pt x="0" y="74"/>
                  </a:lnTo>
                  <a:lnTo>
                    <a:pt x="7" y="49"/>
                  </a:lnTo>
                  <a:lnTo>
                    <a:pt x="21" y="26"/>
                  </a:lnTo>
                  <a:lnTo>
                    <a:pt x="41" y="11"/>
                  </a:lnTo>
                  <a:lnTo>
                    <a:pt x="67" y="0"/>
                  </a:lnTo>
                  <a:lnTo>
                    <a:pt x="9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BE0312BE-0B25-4C20-987B-B4EAB7B96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5" y="3208"/>
              <a:ext cx="263" cy="930"/>
            </a:xfrm>
            <a:custGeom>
              <a:avLst/>
              <a:gdLst>
                <a:gd name="T0" fmla="*/ 433 w 526"/>
                <a:gd name="T1" fmla="*/ 0 h 1860"/>
                <a:gd name="T2" fmla="*/ 459 w 526"/>
                <a:gd name="T3" fmla="*/ 0 h 1860"/>
                <a:gd name="T4" fmla="*/ 485 w 526"/>
                <a:gd name="T5" fmla="*/ 11 h 1860"/>
                <a:gd name="T6" fmla="*/ 505 w 526"/>
                <a:gd name="T7" fmla="*/ 26 h 1860"/>
                <a:gd name="T8" fmla="*/ 519 w 526"/>
                <a:gd name="T9" fmla="*/ 49 h 1860"/>
                <a:gd name="T10" fmla="*/ 526 w 526"/>
                <a:gd name="T11" fmla="*/ 74 h 1860"/>
                <a:gd name="T12" fmla="*/ 526 w 526"/>
                <a:gd name="T13" fmla="*/ 101 h 1860"/>
                <a:gd name="T14" fmla="*/ 517 w 526"/>
                <a:gd name="T15" fmla="*/ 127 h 1860"/>
                <a:gd name="T16" fmla="*/ 462 w 526"/>
                <a:gd name="T17" fmla="*/ 230 h 1860"/>
                <a:gd name="T18" fmla="*/ 414 w 526"/>
                <a:gd name="T19" fmla="*/ 331 h 1860"/>
                <a:gd name="T20" fmla="*/ 370 w 526"/>
                <a:gd name="T21" fmla="*/ 428 h 1860"/>
                <a:gd name="T22" fmla="*/ 332 w 526"/>
                <a:gd name="T23" fmla="*/ 522 h 1860"/>
                <a:gd name="T24" fmla="*/ 299 w 526"/>
                <a:gd name="T25" fmla="*/ 612 h 1860"/>
                <a:gd name="T26" fmla="*/ 272 w 526"/>
                <a:gd name="T27" fmla="*/ 706 h 1860"/>
                <a:gd name="T28" fmla="*/ 248 w 526"/>
                <a:gd name="T29" fmla="*/ 796 h 1860"/>
                <a:gd name="T30" fmla="*/ 227 w 526"/>
                <a:gd name="T31" fmla="*/ 888 h 1860"/>
                <a:gd name="T32" fmla="*/ 208 w 526"/>
                <a:gd name="T33" fmla="*/ 998 h 1860"/>
                <a:gd name="T34" fmla="*/ 194 w 526"/>
                <a:gd name="T35" fmla="*/ 1111 h 1860"/>
                <a:gd name="T36" fmla="*/ 184 w 526"/>
                <a:gd name="T37" fmla="*/ 1228 h 1860"/>
                <a:gd name="T38" fmla="*/ 177 w 526"/>
                <a:gd name="T39" fmla="*/ 1354 h 1860"/>
                <a:gd name="T40" fmla="*/ 171 w 526"/>
                <a:gd name="T41" fmla="*/ 1485 h 1860"/>
                <a:gd name="T42" fmla="*/ 168 w 526"/>
                <a:gd name="T43" fmla="*/ 1624 h 1860"/>
                <a:gd name="T44" fmla="*/ 168 w 526"/>
                <a:gd name="T45" fmla="*/ 1775 h 1860"/>
                <a:gd name="T46" fmla="*/ 164 w 526"/>
                <a:gd name="T47" fmla="*/ 1801 h 1860"/>
                <a:gd name="T48" fmla="*/ 152 w 526"/>
                <a:gd name="T49" fmla="*/ 1826 h 1860"/>
                <a:gd name="T50" fmla="*/ 133 w 526"/>
                <a:gd name="T51" fmla="*/ 1844 h 1860"/>
                <a:gd name="T52" fmla="*/ 111 w 526"/>
                <a:gd name="T53" fmla="*/ 1856 h 1860"/>
                <a:gd name="T54" fmla="*/ 83 w 526"/>
                <a:gd name="T55" fmla="*/ 1860 h 1860"/>
                <a:gd name="T56" fmla="*/ 57 w 526"/>
                <a:gd name="T57" fmla="*/ 1856 h 1860"/>
                <a:gd name="T58" fmla="*/ 35 w 526"/>
                <a:gd name="T59" fmla="*/ 1844 h 1860"/>
                <a:gd name="T60" fmla="*/ 16 w 526"/>
                <a:gd name="T61" fmla="*/ 1826 h 1860"/>
                <a:gd name="T62" fmla="*/ 4 w 526"/>
                <a:gd name="T63" fmla="*/ 1801 h 1860"/>
                <a:gd name="T64" fmla="*/ 0 w 526"/>
                <a:gd name="T65" fmla="*/ 1775 h 1860"/>
                <a:gd name="T66" fmla="*/ 0 w 526"/>
                <a:gd name="T67" fmla="*/ 1619 h 1860"/>
                <a:gd name="T68" fmla="*/ 4 w 526"/>
                <a:gd name="T69" fmla="*/ 1474 h 1860"/>
                <a:gd name="T70" fmla="*/ 9 w 526"/>
                <a:gd name="T71" fmla="*/ 1338 h 1860"/>
                <a:gd name="T72" fmla="*/ 16 w 526"/>
                <a:gd name="T73" fmla="*/ 1209 h 1860"/>
                <a:gd name="T74" fmla="*/ 28 w 526"/>
                <a:gd name="T75" fmla="*/ 1087 h 1860"/>
                <a:gd name="T76" fmla="*/ 43 w 526"/>
                <a:gd name="T77" fmla="*/ 970 h 1860"/>
                <a:gd name="T78" fmla="*/ 62 w 526"/>
                <a:gd name="T79" fmla="*/ 856 h 1860"/>
                <a:gd name="T80" fmla="*/ 83 w 526"/>
                <a:gd name="T81" fmla="*/ 757 h 1860"/>
                <a:gd name="T82" fmla="*/ 109 w 526"/>
                <a:gd name="T83" fmla="*/ 658 h 1860"/>
                <a:gd name="T84" fmla="*/ 140 w 526"/>
                <a:gd name="T85" fmla="*/ 561 h 1860"/>
                <a:gd name="T86" fmla="*/ 175 w 526"/>
                <a:gd name="T87" fmla="*/ 464 h 1860"/>
                <a:gd name="T88" fmla="*/ 215 w 526"/>
                <a:gd name="T89" fmla="*/ 363 h 1860"/>
                <a:gd name="T90" fmla="*/ 261 w 526"/>
                <a:gd name="T91" fmla="*/ 260 h 1860"/>
                <a:gd name="T92" fmla="*/ 312 w 526"/>
                <a:gd name="T93" fmla="*/ 154 h 1860"/>
                <a:gd name="T94" fmla="*/ 370 w 526"/>
                <a:gd name="T95" fmla="*/ 42 h 1860"/>
                <a:gd name="T96" fmla="*/ 388 w 526"/>
                <a:gd name="T97" fmla="*/ 21 h 1860"/>
                <a:gd name="T98" fmla="*/ 408 w 526"/>
                <a:gd name="T99" fmla="*/ 7 h 1860"/>
                <a:gd name="T100" fmla="*/ 433 w 526"/>
                <a:gd name="T101" fmla="*/ 0 h 1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26" h="1860">
                  <a:moveTo>
                    <a:pt x="433" y="0"/>
                  </a:moveTo>
                  <a:lnTo>
                    <a:pt x="459" y="0"/>
                  </a:lnTo>
                  <a:lnTo>
                    <a:pt x="485" y="11"/>
                  </a:lnTo>
                  <a:lnTo>
                    <a:pt x="505" y="26"/>
                  </a:lnTo>
                  <a:lnTo>
                    <a:pt x="519" y="49"/>
                  </a:lnTo>
                  <a:lnTo>
                    <a:pt x="526" y="74"/>
                  </a:lnTo>
                  <a:lnTo>
                    <a:pt x="526" y="101"/>
                  </a:lnTo>
                  <a:lnTo>
                    <a:pt x="517" y="127"/>
                  </a:lnTo>
                  <a:lnTo>
                    <a:pt x="462" y="230"/>
                  </a:lnTo>
                  <a:lnTo>
                    <a:pt x="414" y="331"/>
                  </a:lnTo>
                  <a:lnTo>
                    <a:pt x="370" y="428"/>
                  </a:lnTo>
                  <a:lnTo>
                    <a:pt x="332" y="522"/>
                  </a:lnTo>
                  <a:lnTo>
                    <a:pt x="299" y="612"/>
                  </a:lnTo>
                  <a:lnTo>
                    <a:pt x="272" y="706"/>
                  </a:lnTo>
                  <a:lnTo>
                    <a:pt x="248" y="796"/>
                  </a:lnTo>
                  <a:lnTo>
                    <a:pt x="227" y="888"/>
                  </a:lnTo>
                  <a:lnTo>
                    <a:pt x="208" y="998"/>
                  </a:lnTo>
                  <a:lnTo>
                    <a:pt x="194" y="1111"/>
                  </a:lnTo>
                  <a:lnTo>
                    <a:pt x="184" y="1228"/>
                  </a:lnTo>
                  <a:lnTo>
                    <a:pt x="177" y="1354"/>
                  </a:lnTo>
                  <a:lnTo>
                    <a:pt x="171" y="1485"/>
                  </a:lnTo>
                  <a:lnTo>
                    <a:pt x="168" y="1624"/>
                  </a:lnTo>
                  <a:lnTo>
                    <a:pt x="168" y="1775"/>
                  </a:lnTo>
                  <a:lnTo>
                    <a:pt x="164" y="1801"/>
                  </a:lnTo>
                  <a:lnTo>
                    <a:pt x="152" y="1826"/>
                  </a:lnTo>
                  <a:lnTo>
                    <a:pt x="133" y="1844"/>
                  </a:lnTo>
                  <a:lnTo>
                    <a:pt x="111" y="1856"/>
                  </a:lnTo>
                  <a:lnTo>
                    <a:pt x="83" y="1860"/>
                  </a:lnTo>
                  <a:lnTo>
                    <a:pt x="57" y="1856"/>
                  </a:lnTo>
                  <a:lnTo>
                    <a:pt x="35" y="1844"/>
                  </a:lnTo>
                  <a:lnTo>
                    <a:pt x="16" y="1826"/>
                  </a:lnTo>
                  <a:lnTo>
                    <a:pt x="4" y="1801"/>
                  </a:lnTo>
                  <a:lnTo>
                    <a:pt x="0" y="1775"/>
                  </a:lnTo>
                  <a:lnTo>
                    <a:pt x="0" y="1619"/>
                  </a:lnTo>
                  <a:lnTo>
                    <a:pt x="4" y="1474"/>
                  </a:lnTo>
                  <a:lnTo>
                    <a:pt x="9" y="1338"/>
                  </a:lnTo>
                  <a:lnTo>
                    <a:pt x="16" y="1209"/>
                  </a:lnTo>
                  <a:lnTo>
                    <a:pt x="28" y="1087"/>
                  </a:lnTo>
                  <a:lnTo>
                    <a:pt x="43" y="970"/>
                  </a:lnTo>
                  <a:lnTo>
                    <a:pt x="62" y="856"/>
                  </a:lnTo>
                  <a:lnTo>
                    <a:pt x="83" y="757"/>
                  </a:lnTo>
                  <a:lnTo>
                    <a:pt x="109" y="658"/>
                  </a:lnTo>
                  <a:lnTo>
                    <a:pt x="140" y="561"/>
                  </a:lnTo>
                  <a:lnTo>
                    <a:pt x="175" y="464"/>
                  </a:lnTo>
                  <a:lnTo>
                    <a:pt x="215" y="363"/>
                  </a:lnTo>
                  <a:lnTo>
                    <a:pt x="261" y="260"/>
                  </a:lnTo>
                  <a:lnTo>
                    <a:pt x="312" y="154"/>
                  </a:lnTo>
                  <a:lnTo>
                    <a:pt x="370" y="42"/>
                  </a:lnTo>
                  <a:lnTo>
                    <a:pt x="388" y="21"/>
                  </a:lnTo>
                  <a:lnTo>
                    <a:pt x="408" y="7"/>
                  </a:lnTo>
                  <a:lnTo>
                    <a:pt x="4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8ACFFC3B-155B-4FB4-AE26-15AA05B0C37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2" y="3207"/>
              <a:ext cx="345" cy="150"/>
            </a:xfrm>
            <a:custGeom>
              <a:avLst/>
              <a:gdLst>
                <a:gd name="T0" fmla="*/ 602 w 690"/>
                <a:gd name="T1" fmla="*/ 0 h 301"/>
                <a:gd name="T2" fmla="*/ 628 w 690"/>
                <a:gd name="T3" fmla="*/ 4 h 301"/>
                <a:gd name="T4" fmla="*/ 650 w 690"/>
                <a:gd name="T5" fmla="*/ 14 h 301"/>
                <a:gd name="T6" fmla="*/ 671 w 690"/>
                <a:gd name="T7" fmla="*/ 32 h 301"/>
                <a:gd name="T8" fmla="*/ 685 w 690"/>
                <a:gd name="T9" fmla="*/ 57 h 301"/>
                <a:gd name="T10" fmla="*/ 690 w 690"/>
                <a:gd name="T11" fmla="*/ 82 h 301"/>
                <a:gd name="T12" fmla="*/ 687 w 690"/>
                <a:gd name="T13" fmla="*/ 108 h 301"/>
                <a:gd name="T14" fmla="*/ 676 w 690"/>
                <a:gd name="T15" fmla="*/ 133 h 301"/>
                <a:gd name="T16" fmla="*/ 657 w 690"/>
                <a:gd name="T17" fmla="*/ 154 h 301"/>
                <a:gd name="T18" fmla="*/ 555 w 690"/>
                <a:gd name="T19" fmla="*/ 241 h 301"/>
                <a:gd name="T20" fmla="*/ 514 w 690"/>
                <a:gd name="T21" fmla="*/ 269 h 301"/>
                <a:gd name="T22" fmla="*/ 472 w 690"/>
                <a:gd name="T23" fmla="*/ 289 h 301"/>
                <a:gd name="T24" fmla="*/ 432 w 690"/>
                <a:gd name="T25" fmla="*/ 299 h 301"/>
                <a:gd name="T26" fmla="*/ 393 w 690"/>
                <a:gd name="T27" fmla="*/ 301 h 301"/>
                <a:gd name="T28" fmla="*/ 355 w 690"/>
                <a:gd name="T29" fmla="*/ 296 h 301"/>
                <a:gd name="T30" fmla="*/ 315 w 690"/>
                <a:gd name="T31" fmla="*/ 285 h 301"/>
                <a:gd name="T32" fmla="*/ 275 w 690"/>
                <a:gd name="T33" fmla="*/ 269 h 301"/>
                <a:gd name="T34" fmla="*/ 235 w 690"/>
                <a:gd name="T35" fmla="*/ 251 h 301"/>
                <a:gd name="T36" fmla="*/ 194 w 690"/>
                <a:gd name="T37" fmla="*/ 230 h 301"/>
                <a:gd name="T38" fmla="*/ 188 w 690"/>
                <a:gd name="T39" fmla="*/ 228 h 301"/>
                <a:gd name="T40" fmla="*/ 147 w 690"/>
                <a:gd name="T41" fmla="*/ 207 h 301"/>
                <a:gd name="T42" fmla="*/ 102 w 690"/>
                <a:gd name="T43" fmla="*/ 186 h 301"/>
                <a:gd name="T44" fmla="*/ 57 w 690"/>
                <a:gd name="T45" fmla="*/ 168 h 301"/>
                <a:gd name="T46" fmla="*/ 33 w 690"/>
                <a:gd name="T47" fmla="*/ 156 h 301"/>
                <a:gd name="T48" fmla="*/ 15 w 690"/>
                <a:gd name="T49" fmla="*/ 138 h 301"/>
                <a:gd name="T50" fmla="*/ 3 w 690"/>
                <a:gd name="T51" fmla="*/ 113 h 301"/>
                <a:gd name="T52" fmla="*/ 0 w 690"/>
                <a:gd name="T53" fmla="*/ 87 h 301"/>
                <a:gd name="T54" fmla="*/ 3 w 690"/>
                <a:gd name="T55" fmla="*/ 60 h 301"/>
                <a:gd name="T56" fmla="*/ 15 w 690"/>
                <a:gd name="T57" fmla="*/ 36 h 301"/>
                <a:gd name="T58" fmla="*/ 34 w 690"/>
                <a:gd name="T59" fmla="*/ 18 h 301"/>
                <a:gd name="T60" fmla="*/ 57 w 690"/>
                <a:gd name="T61" fmla="*/ 5 h 301"/>
                <a:gd name="T62" fmla="*/ 81 w 690"/>
                <a:gd name="T63" fmla="*/ 0 h 301"/>
                <a:gd name="T64" fmla="*/ 109 w 690"/>
                <a:gd name="T65" fmla="*/ 5 h 301"/>
                <a:gd name="T66" fmla="*/ 164 w 690"/>
                <a:gd name="T67" fmla="*/ 27 h 301"/>
                <a:gd name="T68" fmla="*/ 216 w 690"/>
                <a:gd name="T69" fmla="*/ 50 h 301"/>
                <a:gd name="T70" fmla="*/ 265 w 690"/>
                <a:gd name="T71" fmla="*/ 74 h 301"/>
                <a:gd name="T72" fmla="*/ 270 w 690"/>
                <a:gd name="T73" fmla="*/ 76 h 301"/>
                <a:gd name="T74" fmla="*/ 304 w 690"/>
                <a:gd name="T75" fmla="*/ 96 h 301"/>
                <a:gd name="T76" fmla="*/ 339 w 690"/>
                <a:gd name="T77" fmla="*/ 110 h 301"/>
                <a:gd name="T78" fmla="*/ 370 w 690"/>
                <a:gd name="T79" fmla="*/ 120 h 301"/>
                <a:gd name="T80" fmla="*/ 398 w 690"/>
                <a:gd name="T81" fmla="*/ 124 h 301"/>
                <a:gd name="T82" fmla="*/ 426 w 690"/>
                <a:gd name="T83" fmla="*/ 120 h 301"/>
                <a:gd name="T84" fmla="*/ 450 w 690"/>
                <a:gd name="T85" fmla="*/ 106 h 301"/>
                <a:gd name="T86" fmla="*/ 554 w 690"/>
                <a:gd name="T87" fmla="*/ 20 h 301"/>
                <a:gd name="T88" fmla="*/ 576 w 690"/>
                <a:gd name="T89" fmla="*/ 5 h 301"/>
                <a:gd name="T90" fmla="*/ 602 w 690"/>
                <a:gd name="T91" fmla="*/ 0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90" h="301">
                  <a:moveTo>
                    <a:pt x="602" y="0"/>
                  </a:moveTo>
                  <a:lnTo>
                    <a:pt x="628" y="4"/>
                  </a:lnTo>
                  <a:lnTo>
                    <a:pt x="650" y="14"/>
                  </a:lnTo>
                  <a:lnTo>
                    <a:pt x="671" y="32"/>
                  </a:lnTo>
                  <a:lnTo>
                    <a:pt x="685" y="57"/>
                  </a:lnTo>
                  <a:lnTo>
                    <a:pt x="690" y="82"/>
                  </a:lnTo>
                  <a:lnTo>
                    <a:pt x="687" y="108"/>
                  </a:lnTo>
                  <a:lnTo>
                    <a:pt x="676" y="133"/>
                  </a:lnTo>
                  <a:lnTo>
                    <a:pt x="657" y="154"/>
                  </a:lnTo>
                  <a:lnTo>
                    <a:pt x="555" y="241"/>
                  </a:lnTo>
                  <a:lnTo>
                    <a:pt x="514" y="269"/>
                  </a:lnTo>
                  <a:lnTo>
                    <a:pt x="472" y="289"/>
                  </a:lnTo>
                  <a:lnTo>
                    <a:pt x="432" y="299"/>
                  </a:lnTo>
                  <a:lnTo>
                    <a:pt x="393" y="301"/>
                  </a:lnTo>
                  <a:lnTo>
                    <a:pt x="355" y="296"/>
                  </a:lnTo>
                  <a:lnTo>
                    <a:pt x="315" y="285"/>
                  </a:lnTo>
                  <a:lnTo>
                    <a:pt x="275" y="269"/>
                  </a:lnTo>
                  <a:lnTo>
                    <a:pt x="235" y="251"/>
                  </a:lnTo>
                  <a:lnTo>
                    <a:pt x="194" y="230"/>
                  </a:lnTo>
                  <a:lnTo>
                    <a:pt x="188" y="228"/>
                  </a:lnTo>
                  <a:lnTo>
                    <a:pt x="147" y="207"/>
                  </a:lnTo>
                  <a:lnTo>
                    <a:pt x="102" y="186"/>
                  </a:lnTo>
                  <a:lnTo>
                    <a:pt x="57" y="168"/>
                  </a:lnTo>
                  <a:lnTo>
                    <a:pt x="33" y="156"/>
                  </a:lnTo>
                  <a:lnTo>
                    <a:pt x="15" y="138"/>
                  </a:lnTo>
                  <a:lnTo>
                    <a:pt x="3" y="113"/>
                  </a:lnTo>
                  <a:lnTo>
                    <a:pt x="0" y="87"/>
                  </a:lnTo>
                  <a:lnTo>
                    <a:pt x="3" y="60"/>
                  </a:lnTo>
                  <a:lnTo>
                    <a:pt x="15" y="36"/>
                  </a:lnTo>
                  <a:lnTo>
                    <a:pt x="34" y="18"/>
                  </a:lnTo>
                  <a:lnTo>
                    <a:pt x="57" y="5"/>
                  </a:lnTo>
                  <a:lnTo>
                    <a:pt x="81" y="0"/>
                  </a:lnTo>
                  <a:lnTo>
                    <a:pt x="109" y="5"/>
                  </a:lnTo>
                  <a:lnTo>
                    <a:pt x="164" y="27"/>
                  </a:lnTo>
                  <a:lnTo>
                    <a:pt x="216" y="50"/>
                  </a:lnTo>
                  <a:lnTo>
                    <a:pt x="265" y="74"/>
                  </a:lnTo>
                  <a:lnTo>
                    <a:pt x="270" y="76"/>
                  </a:lnTo>
                  <a:lnTo>
                    <a:pt x="304" y="96"/>
                  </a:lnTo>
                  <a:lnTo>
                    <a:pt x="339" y="110"/>
                  </a:lnTo>
                  <a:lnTo>
                    <a:pt x="370" y="120"/>
                  </a:lnTo>
                  <a:lnTo>
                    <a:pt x="398" y="124"/>
                  </a:lnTo>
                  <a:lnTo>
                    <a:pt x="426" y="120"/>
                  </a:lnTo>
                  <a:lnTo>
                    <a:pt x="450" y="106"/>
                  </a:lnTo>
                  <a:lnTo>
                    <a:pt x="554" y="20"/>
                  </a:lnTo>
                  <a:lnTo>
                    <a:pt x="576" y="5"/>
                  </a:lnTo>
                  <a:lnTo>
                    <a:pt x="60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7FE8F070-32B0-429C-BFFA-F91DEC5E78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2" y="2103"/>
              <a:ext cx="85" cy="253"/>
            </a:xfrm>
            <a:custGeom>
              <a:avLst/>
              <a:gdLst>
                <a:gd name="T0" fmla="*/ 84 w 169"/>
                <a:gd name="T1" fmla="*/ 0 h 506"/>
                <a:gd name="T2" fmla="*/ 112 w 169"/>
                <a:gd name="T3" fmla="*/ 3 h 506"/>
                <a:gd name="T4" fmla="*/ 135 w 169"/>
                <a:gd name="T5" fmla="*/ 15 h 506"/>
                <a:gd name="T6" fmla="*/ 152 w 169"/>
                <a:gd name="T7" fmla="*/ 35 h 506"/>
                <a:gd name="T8" fmla="*/ 164 w 169"/>
                <a:gd name="T9" fmla="*/ 58 h 506"/>
                <a:gd name="T10" fmla="*/ 169 w 169"/>
                <a:gd name="T11" fmla="*/ 85 h 506"/>
                <a:gd name="T12" fmla="*/ 169 w 169"/>
                <a:gd name="T13" fmla="*/ 419 h 506"/>
                <a:gd name="T14" fmla="*/ 164 w 169"/>
                <a:gd name="T15" fmla="*/ 447 h 506"/>
                <a:gd name="T16" fmla="*/ 152 w 169"/>
                <a:gd name="T17" fmla="*/ 470 h 506"/>
                <a:gd name="T18" fmla="*/ 135 w 169"/>
                <a:gd name="T19" fmla="*/ 490 h 506"/>
                <a:gd name="T20" fmla="*/ 112 w 169"/>
                <a:gd name="T21" fmla="*/ 502 h 506"/>
                <a:gd name="T22" fmla="*/ 84 w 169"/>
                <a:gd name="T23" fmla="*/ 506 h 506"/>
                <a:gd name="T24" fmla="*/ 59 w 169"/>
                <a:gd name="T25" fmla="*/ 502 h 506"/>
                <a:gd name="T26" fmla="*/ 34 w 169"/>
                <a:gd name="T27" fmla="*/ 490 h 506"/>
                <a:gd name="T28" fmla="*/ 17 w 169"/>
                <a:gd name="T29" fmla="*/ 470 h 506"/>
                <a:gd name="T30" fmla="*/ 5 w 169"/>
                <a:gd name="T31" fmla="*/ 447 h 506"/>
                <a:gd name="T32" fmla="*/ 0 w 169"/>
                <a:gd name="T33" fmla="*/ 419 h 506"/>
                <a:gd name="T34" fmla="*/ 0 w 169"/>
                <a:gd name="T35" fmla="*/ 85 h 506"/>
                <a:gd name="T36" fmla="*/ 5 w 169"/>
                <a:gd name="T37" fmla="*/ 58 h 506"/>
                <a:gd name="T38" fmla="*/ 17 w 169"/>
                <a:gd name="T39" fmla="*/ 35 h 506"/>
                <a:gd name="T40" fmla="*/ 34 w 169"/>
                <a:gd name="T41" fmla="*/ 15 h 506"/>
                <a:gd name="T42" fmla="*/ 59 w 169"/>
                <a:gd name="T43" fmla="*/ 3 h 506"/>
                <a:gd name="T44" fmla="*/ 84 w 169"/>
                <a:gd name="T45" fmla="*/ 0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9" h="506">
                  <a:moveTo>
                    <a:pt x="84" y="0"/>
                  </a:moveTo>
                  <a:lnTo>
                    <a:pt x="112" y="3"/>
                  </a:lnTo>
                  <a:lnTo>
                    <a:pt x="135" y="15"/>
                  </a:lnTo>
                  <a:lnTo>
                    <a:pt x="152" y="35"/>
                  </a:lnTo>
                  <a:lnTo>
                    <a:pt x="164" y="58"/>
                  </a:lnTo>
                  <a:lnTo>
                    <a:pt x="169" y="85"/>
                  </a:lnTo>
                  <a:lnTo>
                    <a:pt x="169" y="419"/>
                  </a:lnTo>
                  <a:lnTo>
                    <a:pt x="164" y="447"/>
                  </a:lnTo>
                  <a:lnTo>
                    <a:pt x="152" y="470"/>
                  </a:lnTo>
                  <a:lnTo>
                    <a:pt x="135" y="490"/>
                  </a:lnTo>
                  <a:lnTo>
                    <a:pt x="112" y="502"/>
                  </a:lnTo>
                  <a:lnTo>
                    <a:pt x="84" y="506"/>
                  </a:lnTo>
                  <a:lnTo>
                    <a:pt x="59" y="502"/>
                  </a:lnTo>
                  <a:lnTo>
                    <a:pt x="34" y="490"/>
                  </a:lnTo>
                  <a:lnTo>
                    <a:pt x="17" y="470"/>
                  </a:lnTo>
                  <a:lnTo>
                    <a:pt x="5" y="447"/>
                  </a:lnTo>
                  <a:lnTo>
                    <a:pt x="0" y="419"/>
                  </a:lnTo>
                  <a:lnTo>
                    <a:pt x="0" y="85"/>
                  </a:lnTo>
                  <a:lnTo>
                    <a:pt x="5" y="58"/>
                  </a:lnTo>
                  <a:lnTo>
                    <a:pt x="17" y="35"/>
                  </a:lnTo>
                  <a:lnTo>
                    <a:pt x="34" y="15"/>
                  </a:lnTo>
                  <a:lnTo>
                    <a:pt x="59" y="3"/>
                  </a:lnTo>
                  <a:lnTo>
                    <a:pt x="8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04AC85D2-CD21-4130-B500-0447BBE92D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3" y="3207"/>
              <a:ext cx="345" cy="150"/>
            </a:xfrm>
            <a:custGeom>
              <a:avLst/>
              <a:gdLst>
                <a:gd name="T0" fmla="*/ 608 w 691"/>
                <a:gd name="T1" fmla="*/ 0 h 301"/>
                <a:gd name="T2" fmla="*/ 634 w 691"/>
                <a:gd name="T3" fmla="*/ 5 h 301"/>
                <a:gd name="T4" fmla="*/ 656 w 691"/>
                <a:gd name="T5" fmla="*/ 18 h 301"/>
                <a:gd name="T6" fmla="*/ 675 w 691"/>
                <a:gd name="T7" fmla="*/ 36 h 301"/>
                <a:gd name="T8" fmla="*/ 687 w 691"/>
                <a:gd name="T9" fmla="*/ 60 h 301"/>
                <a:gd name="T10" fmla="*/ 691 w 691"/>
                <a:gd name="T11" fmla="*/ 87 h 301"/>
                <a:gd name="T12" fmla="*/ 686 w 691"/>
                <a:gd name="T13" fmla="*/ 113 h 301"/>
                <a:gd name="T14" fmla="*/ 675 w 691"/>
                <a:gd name="T15" fmla="*/ 138 h 301"/>
                <a:gd name="T16" fmla="*/ 656 w 691"/>
                <a:gd name="T17" fmla="*/ 156 h 301"/>
                <a:gd name="T18" fmla="*/ 632 w 691"/>
                <a:gd name="T19" fmla="*/ 168 h 301"/>
                <a:gd name="T20" fmla="*/ 587 w 691"/>
                <a:gd name="T21" fmla="*/ 186 h 301"/>
                <a:gd name="T22" fmla="*/ 542 w 691"/>
                <a:gd name="T23" fmla="*/ 207 h 301"/>
                <a:gd name="T24" fmla="*/ 501 w 691"/>
                <a:gd name="T25" fmla="*/ 228 h 301"/>
                <a:gd name="T26" fmla="*/ 497 w 691"/>
                <a:gd name="T27" fmla="*/ 230 h 301"/>
                <a:gd name="T28" fmla="*/ 456 w 691"/>
                <a:gd name="T29" fmla="*/ 251 h 301"/>
                <a:gd name="T30" fmla="*/ 414 w 691"/>
                <a:gd name="T31" fmla="*/ 271 h 301"/>
                <a:gd name="T32" fmla="*/ 374 w 691"/>
                <a:gd name="T33" fmla="*/ 285 h 301"/>
                <a:gd name="T34" fmla="*/ 336 w 691"/>
                <a:gd name="T35" fmla="*/ 297 h 301"/>
                <a:gd name="T36" fmla="*/ 296 w 691"/>
                <a:gd name="T37" fmla="*/ 301 h 301"/>
                <a:gd name="T38" fmla="*/ 257 w 691"/>
                <a:gd name="T39" fmla="*/ 299 h 301"/>
                <a:gd name="T40" fmla="*/ 217 w 691"/>
                <a:gd name="T41" fmla="*/ 290 h 301"/>
                <a:gd name="T42" fmla="*/ 177 w 691"/>
                <a:gd name="T43" fmla="*/ 271 h 301"/>
                <a:gd name="T44" fmla="*/ 134 w 691"/>
                <a:gd name="T45" fmla="*/ 241 h 301"/>
                <a:gd name="T46" fmla="*/ 32 w 691"/>
                <a:gd name="T47" fmla="*/ 154 h 301"/>
                <a:gd name="T48" fmla="*/ 13 w 691"/>
                <a:gd name="T49" fmla="*/ 133 h 301"/>
                <a:gd name="T50" fmla="*/ 2 w 691"/>
                <a:gd name="T51" fmla="*/ 110 h 301"/>
                <a:gd name="T52" fmla="*/ 0 w 691"/>
                <a:gd name="T53" fmla="*/ 83 h 301"/>
                <a:gd name="T54" fmla="*/ 6 w 691"/>
                <a:gd name="T55" fmla="*/ 57 h 301"/>
                <a:gd name="T56" fmla="*/ 19 w 691"/>
                <a:gd name="T57" fmla="*/ 34 h 301"/>
                <a:gd name="T58" fmla="*/ 39 w 691"/>
                <a:gd name="T59" fmla="*/ 14 h 301"/>
                <a:gd name="T60" fmla="*/ 63 w 691"/>
                <a:gd name="T61" fmla="*/ 4 h 301"/>
                <a:gd name="T62" fmla="*/ 87 w 691"/>
                <a:gd name="T63" fmla="*/ 0 h 301"/>
                <a:gd name="T64" fmla="*/ 113 w 691"/>
                <a:gd name="T65" fmla="*/ 5 h 301"/>
                <a:gd name="T66" fmla="*/ 135 w 691"/>
                <a:gd name="T67" fmla="*/ 20 h 301"/>
                <a:gd name="T68" fmla="*/ 241 w 691"/>
                <a:gd name="T69" fmla="*/ 106 h 301"/>
                <a:gd name="T70" fmla="*/ 263 w 691"/>
                <a:gd name="T71" fmla="*/ 120 h 301"/>
                <a:gd name="T72" fmla="*/ 291 w 691"/>
                <a:gd name="T73" fmla="*/ 124 h 301"/>
                <a:gd name="T74" fmla="*/ 319 w 691"/>
                <a:gd name="T75" fmla="*/ 120 h 301"/>
                <a:gd name="T76" fmla="*/ 352 w 691"/>
                <a:gd name="T77" fmla="*/ 110 h 301"/>
                <a:gd name="T78" fmla="*/ 385 w 691"/>
                <a:gd name="T79" fmla="*/ 96 h 301"/>
                <a:gd name="T80" fmla="*/ 421 w 691"/>
                <a:gd name="T81" fmla="*/ 76 h 301"/>
                <a:gd name="T82" fmla="*/ 424 w 691"/>
                <a:gd name="T83" fmla="*/ 74 h 301"/>
                <a:gd name="T84" fmla="*/ 473 w 691"/>
                <a:gd name="T85" fmla="*/ 50 h 301"/>
                <a:gd name="T86" fmla="*/ 525 w 691"/>
                <a:gd name="T87" fmla="*/ 27 h 301"/>
                <a:gd name="T88" fmla="*/ 580 w 691"/>
                <a:gd name="T89" fmla="*/ 5 h 301"/>
                <a:gd name="T90" fmla="*/ 608 w 691"/>
                <a:gd name="T91" fmla="*/ 0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91" h="301">
                  <a:moveTo>
                    <a:pt x="608" y="0"/>
                  </a:moveTo>
                  <a:lnTo>
                    <a:pt x="634" y="5"/>
                  </a:lnTo>
                  <a:lnTo>
                    <a:pt x="656" y="18"/>
                  </a:lnTo>
                  <a:lnTo>
                    <a:pt x="675" y="36"/>
                  </a:lnTo>
                  <a:lnTo>
                    <a:pt x="687" y="60"/>
                  </a:lnTo>
                  <a:lnTo>
                    <a:pt x="691" y="87"/>
                  </a:lnTo>
                  <a:lnTo>
                    <a:pt x="686" y="113"/>
                  </a:lnTo>
                  <a:lnTo>
                    <a:pt x="675" y="138"/>
                  </a:lnTo>
                  <a:lnTo>
                    <a:pt x="656" y="156"/>
                  </a:lnTo>
                  <a:lnTo>
                    <a:pt x="632" y="168"/>
                  </a:lnTo>
                  <a:lnTo>
                    <a:pt x="587" y="186"/>
                  </a:lnTo>
                  <a:lnTo>
                    <a:pt x="542" y="207"/>
                  </a:lnTo>
                  <a:lnTo>
                    <a:pt x="501" y="228"/>
                  </a:lnTo>
                  <a:lnTo>
                    <a:pt x="497" y="230"/>
                  </a:lnTo>
                  <a:lnTo>
                    <a:pt x="456" y="251"/>
                  </a:lnTo>
                  <a:lnTo>
                    <a:pt x="414" y="271"/>
                  </a:lnTo>
                  <a:lnTo>
                    <a:pt x="374" y="285"/>
                  </a:lnTo>
                  <a:lnTo>
                    <a:pt x="336" y="297"/>
                  </a:lnTo>
                  <a:lnTo>
                    <a:pt x="296" y="301"/>
                  </a:lnTo>
                  <a:lnTo>
                    <a:pt x="257" y="299"/>
                  </a:lnTo>
                  <a:lnTo>
                    <a:pt x="217" y="290"/>
                  </a:lnTo>
                  <a:lnTo>
                    <a:pt x="177" y="271"/>
                  </a:lnTo>
                  <a:lnTo>
                    <a:pt x="134" y="241"/>
                  </a:lnTo>
                  <a:lnTo>
                    <a:pt x="32" y="154"/>
                  </a:lnTo>
                  <a:lnTo>
                    <a:pt x="13" y="133"/>
                  </a:lnTo>
                  <a:lnTo>
                    <a:pt x="2" y="110"/>
                  </a:lnTo>
                  <a:lnTo>
                    <a:pt x="0" y="83"/>
                  </a:lnTo>
                  <a:lnTo>
                    <a:pt x="6" y="57"/>
                  </a:lnTo>
                  <a:lnTo>
                    <a:pt x="19" y="34"/>
                  </a:lnTo>
                  <a:lnTo>
                    <a:pt x="39" y="14"/>
                  </a:lnTo>
                  <a:lnTo>
                    <a:pt x="63" y="4"/>
                  </a:lnTo>
                  <a:lnTo>
                    <a:pt x="87" y="0"/>
                  </a:lnTo>
                  <a:lnTo>
                    <a:pt x="113" y="5"/>
                  </a:lnTo>
                  <a:lnTo>
                    <a:pt x="135" y="20"/>
                  </a:lnTo>
                  <a:lnTo>
                    <a:pt x="241" y="106"/>
                  </a:lnTo>
                  <a:lnTo>
                    <a:pt x="263" y="120"/>
                  </a:lnTo>
                  <a:lnTo>
                    <a:pt x="291" y="124"/>
                  </a:lnTo>
                  <a:lnTo>
                    <a:pt x="319" y="120"/>
                  </a:lnTo>
                  <a:lnTo>
                    <a:pt x="352" y="110"/>
                  </a:lnTo>
                  <a:lnTo>
                    <a:pt x="385" y="96"/>
                  </a:lnTo>
                  <a:lnTo>
                    <a:pt x="421" y="76"/>
                  </a:lnTo>
                  <a:lnTo>
                    <a:pt x="424" y="74"/>
                  </a:lnTo>
                  <a:lnTo>
                    <a:pt x="473" y="50"/>
                  </a:lnTo>
                  <a:lnTo>
                    <a:pt x="525" y="27"/>
                  </a:lnTo>
                  <a:lnTo>
                    <a:pt x="580" y="5"/>
                  </a:lnTo>
                  <a:lnTo>
                    <a:pt x="60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050C4D7F-8C71-4197-97DC-FFDA7B2C66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95" y="2549"/>
              <a:ext cx="1500" cy="1784"/>
            </a:xfrm>
            <a:custGeom>
              <a:avLst/>
              <a:gdLst>
                <a:gd name="T0" fmla="*/ 1186 w 3001"/>
                <a:gd name="T1" fmla="*/ 209 h 3570"/>
                <a:gd name="T2" fmla="*/ 805 w 3001"/>
                <a:gd name="T3" fmla="*/ 372 h 3570"/>
                <a:gd name="T4" fmla="*/ 488 w 3001"/>
                <a:gd name="T5" fmla="*/ 648 h 3570"/>
                <a:gd name="T6" fmla="*/ 272 w 3001"/>
                <a:gd name="T7" fmla="*/ 1009 h 3570"/>
                <a:gd name="T8" fmla="*/ 185 w 3001"/>
                <a:gd name="T9" fmla="*/ 1317 h 3570"/>
                <a:gd name="T10" fmla="*/ 185 w 3001"/>
                <a:gd name="T11" fmla="*/ 1751 h 3570"/>
                <a:gd name="T12" fmla="*/ 315 w 3001"/>
                <a:gd name="T13" fmla="*/ 2156 h 3570"/>
                <a:gd name="T14" fmla="*/ 549 w 3001"/>
                <a:gd name="T15" fmla="*/ 2503 h 3570"/>
                <a:gd name="T16" fmla="*/ 755 w 3001"/>
                <a:gd name="T17" fmla="*/ 2749 h 3570"/>
                <a:gd name="T18" fmla="*/ 890 w 3001"/>
                <a:gd name="T19" fmla="*/ 2903 h 3570"/>
                <a:gd name="T20" fmla="*/ 1023 w 3001"/>
                <a:gd name="T21" fmla="*/ 3094 h 3570"/>
                <a:gd name="T22" fmla="*/ 1087 w 3001"/>
                <a:gd name="T23" fmla="*/ 3324 h 3570"/>
                <a:gd name="T24" fmla="*/ 1931 w 3001"/>
                <a:gd name="T25" fmla="*/ 3257 h 3570"/>
                <a:gd name="T26" fmla="*/ 2011 w 3001"/>
                <a:gd name="T27" fmla="*/ 3044 h 3570"/>
                <a:gd name="T28" fmla="*/ 2162 w 3001"/>
                <a:gd name="T29" fmla="*/ 2850 h 3570"/>
                <a:gd name="T30" fmla="*/ 2347 w 3001"/>
                <a:gd name="T31" fmla="*/ 2636 h 3570"/>
                <a:gd name="T32" fmla="*/ 2577 w 3001"/>
                <a:gd name="T33" fmla="*/ 2336 h 3570"/>
                <a:gd name="T34" fmla="*/ 2767 w 3001"/>
                <a:gd name="T35" fmla="*/ 1958 h 3570"/>
                <a:gd name="T36" fmla="*/ 2833 w 3001"/>
                <a:gd name="T37" fmla="*/ 1535 h 3570"/>
                <a:gd name="T38" fmla="*/ 2750 w 3001"/>
                <a:gd name="T39" fmla="*/ 1059 h 3570"/>
                <a:gd name="T40" fmla="*/ 2520 w 3001"/>
                <a:gd name="T41" fmla="*/ 657 h 3570"/>
                <a:gd name="T42" fmla="*/ 2198 w 3001"/>
                <a:gd name="T43" fmla="*/ 372 h 3570"/>
                <a:gd name="T44" fmla="*/ 1815 w 3001"/>
                <a:gd name="T45" fmla="*/ 209 h 3570"/>
                <a:gd name="T46" fmla="*/ 1500 w 3001"/>
                <a:gd name="T47" fmla="*/ 0 h 3570"/>
                <a:gd name="T48" fmla="*/ 1966 w 3001"/>
                <a:gd name="T49" fmla="*/ 75 h 3570"/>
                <a:gd name="T50" fmla="*/ 2385 w 3001"/>
                <a:gd name="T51" fmla="*/ 292 h 3570"/>
                <a:gd name="T52" fmla="*/ 2712 w 3001"/>
                <a:gd name="T53" fmla="*/ 627 h 3570"/>
                <a:gd name="T54" fmla="*/ 2925 w 3001"/>
                <a:gd name="T55" fmla="*/ 1048 h 3570"/>
                <a:gd name="T56" fmla="*/ 3001 w 3001"/>
                <a:gd name="T57" fmla="*/ 1535 h 3570"/>
                <a:gd name="T58" fmla="*/ 2928 w 3001"/>
                <a:gd name="T59" fmla="*/ 2009 h 3570"/>
                <a:gd name="T60" fmla="*/ 2714 w 3001"/>
                <a:gd name="T61" fmla="*/ 2439 h 3570"/>
                <a:gd name="T62" fmla="*/ 2476 w 3001"/>
                <a:gd name="T63" fmla="*/ 2745 h 3570"/>
                <a:gd name="T64" fmla="*/ 2290 w 3001"/>
                <a:gd name="T65" fmla="*/ 2959 h 3570"/>
                <a:gd name="T66" fmla="*/ 2155 w 3001"/>
                <a:gd name="T67" fmla="*/ 3138 h 3570"/>
                <a:gd name="T68" fmla="*/ 2091 w 3001"/>
                <a:gd name="T69" fmla="*/ 3343 h 3570"/>
                <a:gd name="T70" fmla="*/ 2066 w 3001"/>
                <a:gd name="T71" fmla="*/ 3535 h 3570"/>
                <a:gd name="T72" fmla="*/ 1011 w 3001"/>
                <a:gd name="T73" fmla="*/ 3570 h 3570"/>
                <a:gd name="T74" fmla="*/ 931 w 3001"/>
                <a:gd name="T75" fmla="*/ 3512 h 3570"/>
                <a:gd name="T76" fmla="*/ 909 w 3001"/>
                <a:gd name="T77" fmla="*/ 3287 h 3570"/>
                <a:gd name="T78" fmla="*/ 826 w 3001"/>
                <a:gd name="T79" fmla="*/ 3097 h 3570"/>
                <a:gd name="T80" fmla="*/ 673 w 3001"/>
                <a:gd name="T81" fmla="*/ 2913 h 3570"/>
                <a:gd name="T82" fmla="*/ 476 w 3001"/>
                <a:gd name="T83" fmla="*/ 2683 h 3570"/>
                <a:gd name="T84" fmla="*/ 223 w 3001"/>
                <a:gd name="T85" fmla="*/ 2340 h 3570"/>
                <a:gd name="T86" fmla="*/ 42 w 3001"/>
                <a:gd name="T87" fmla="*/ 1896 h 3570"/>
                <a:gd name="T88" fmla="*/ 5 w 3001"/>
                <a:gd name="T89" fmla="*/ 1411 h 3570"/>
                <a:gd name="T90" fmla="*/ 114 w 3001"/>
                <a:gd name="T91" fmla="*/ 947 h 3570"/>
                <a:gd name="T92" fmla="*/ 289 w 3001"/>
                <a:gd name="T93" fmla="*/ 629 h 3570"/>
                <a:gd name="T94" fmla="*/ 618 w 3001"/>
                <a:gd name="T95" fmla="*/ 292 h 3570"/>
                <a:gd name="T96" fmla="*/ 1035 w 3001"/>
                <a:gd name="T97" fmla="*/ 75 h 3570"/>
                <a:gd name="T98" fmla="*/ 1500 w 3001"/>
                <a:gd name="T99" fmla="*/ 0 h 3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001" h="3570">
                  <a:moveTo>
                    <a:pt x="1500" y="172"/>
                  </a:moveTo>
                  <a:lnTo>
                    <a:pt x="1393" y="176"/>
                  </a:lnTo>
                  <a:lnTo>
                    <a:pt x="1288" y="188"/>
                  </a:lnTo>
                  <a:lnTo>
                    <a:pt x="1186" y="209"/>
                  </a:lnTo>
                  <a:lnTo>
                    <a:pt x="1087" y="239"/>
                  </a:lnTo>
                  <a:lnTo>
                    <a:pt x="992" y="275"/>
                  </a:lnTo>
                  <a:lnTo>
                    <a:pt x="897" y="321"/>
                  </a:lnTo>
                  <a:lnTo>
                    <a:pt x="805" y="372"/>
                  </a:lnTo>
                  <a:lnTo>
                    <a:pt x="718" y="432"/>
                  </a:lnTo>
                  <a:lnTo>
                    <a:pt x="635" y="498"/>
                  </a:lnTo>
                  <a:lnTo>
                    <a:pt x="559" y="570"/>
                  </a:lnTo>
                  <a:lnTo>
                    <a:pt x="488" y="648"/>
                  </a:lnTo>
                  <a:lnTo>
                    <a:pt x="424" y="731"/>
                  </a:lnTo>
                  <a:lnTo>
                    <a:pt x="367" y="820"/>
                  </a:lnTo>
                  <a:lnTo>
                    <a:pt x="315" y="912"/>
                  </a:lnTo>
                  <a:lnTo>
                    <a:pt x="272" y="1009"/>
                  </a:lnTo>
                  <a:lnTo>
                    <a:pt x="270" y="1013"/>
                  </a:lnTo>
                  <a:lnTo>
                    <a:pt x="234" y="1110"/>
                  </a:lnTo>
                  <a:lnTo>
                    <a:pt x="206" y="1213"/>
                  </a:lnTo>
                  <a:lnTo>
                    <a:pt x="185" y="1317"/>
                  </a:lnTo>
                  <a:lnTo>
                    <a:pt x="173" y="1425"/>
                  </a:lnTo>
                  <a:lnTo>
                    <a:pt x="168" y="1535"/>
                  </a:lnTo>
                  <a:lnTo>
                    <a:pt x="173" y="1645"/>
                  </a:lnTo>
                  <a:lnTo>
                    <a:pt x="185" y="1751"/>
                  </a:lnTo>
                  <a:lnTo>
                    <a:pt x="206" y="1855"/>
                  </a:lnTo>
                  <a:lnTo>
                    <a:pt x="234" y="1956"/>
                  </a:lnTo>
                  <a:lnTo>
                    <a:pt x="270" y="2059"/>
                  </a:lnTo>
                  <a:lnTo>
                    <a:pt x="315" y="2156"/>
                  </a:lnTo>
                  <a:lnTo>
                    <a:pt x="367" y="2248"/>
                  </a:lnTo>
                  <a:lnTo>
                    <a:pt x="424" y="2336"/>
                  </a:lnTo>
                  <a:lnTo>
                    <a:pt x="488" y="2423"/>
                  </a:lnTo>
                  <a:lnTo>
                    <a:pt x="549" y="2503"/>
                  </a:lnTo>
                  <a:lnTo>
                    <a:pt x="604" y="2574"/>
                  </a:lnTo>
                  <a:lnTo>
                    <a:pt x="658" y="2637"/>
                  </a:lnTo>
                  <a:lnTo>
                    <a:pt x="708" y="2696"/>
                  </a:lnTo>
                  <a:lnTo>
                    <a:pt x="755" y="2749"/>
                  </a:lnTo>
                  <a:lnTo>
                    <a:pt x="798" y="2797"/>
                  </a:lnTo>
                  <a:lnTo>
                    <a:pt x="798" y="2798"/>
                  </a:lnTo>
                  <a:lnTo>
                    <a:pt x="846" y="2853"/>
                  </a:lnTo>
                  <a:lnTo>
                    <a:pt x="890" y="2903"/>
                  </a:lnTo>
                  <a:lnTo>
                    <a:pt x="929" y="2952"/>
                  </a:lnTo>
                  <a:lnTo>
                    <a:pt x="966" y="2998"/>
                  </a:lnTo>
                  <a:lnTo>
                    <a:pt x="995" y="3046"/>
                  </a:lnTo>
                  <a:lnTo>
                    <a:pt x="1023" y="3094"/>
                  </a:lnTo>
                  <a:lnTo>
                    <a:pt x="1045" y="3143"/>
                  </a:lnTo>
                  <a:lnTo>
                    <a:pt x="1063" y="3198"/>
                  </a:lnTo>
                  <a:lnTo>
                    <a:pt x="1077" y="3259"/>
                  </a:lnTo>
                  <a:lnTo>
                    <a:pt x="1087" y="3324"/>
                  </a:lnTo>
                  <a:lnTo>
                    <a:pt x="1092" y="3398"/>
                  </a:lnTo>
                  <a:lnTo>
                    <a:pt x="1916" y="3398"/>
                  </a:lnTo>
                  <a:lnTo>
                    <a:pt x="1921" y="3324"/>
                  </a:lnTo>
                  <a:lnTo>
                    <a:pt x="1931" y="3257"/>
                  </a:lnTo>
                  <a:lnTo>
                    <a:pt x="1945" y="3198"/>
                  </a:lnTo>
                  <a:lnTo>
                    <a:pt x="1963" y="3143"/>
                  </a:lnTo>
                  <a:lnTo>
                    <a:pt x="1985" y="3092"/>
                  </a:lnTo>
                  <a:lnTo>
                    <a:pt x="2011" y="3044"/>
                  </a:lnTo>
                  <a:lnTo>
                    <a:pt x="2042" y="2997"/>
                  </a:lnTo>
                  <a:lnTo>
                    <a:pt x="2077" y="2949"/>
                  </a:lnTo>
                  <a:lnTo>
                    <a:pt x="2117" y="2901"/>
                  </a:lnTo>
                  <a:lnTo>
                    <a:pt x="2162" y="2850"/>
                  </a:lnTo>
                  <a:lnTo>
                    <a:pt x="2210" y="2793"/>
                  </a:lnTo>
                  <a:lnTo>
                    <a:pt x="2251" y="2745"/>
                  </a:lnTo>
                  <a:lnTo>
                    <a:pt x="2296" y="2694"/>
                  </a:lnTo>
                  <a:lnTo>
                    <a:pt x="2347" y="2636"/>
                  </a:lnTo>
                  <a:lnTo>
                    <a:pt x="2399" y="2572"/>
                  </a:lnTo>
                  <a:lnTo>
                    <a:pt x="2454" y="2501"/>
                  </a:lnTo>
                  <a:lnTo>
                    <a:pt x="2513" y="2423"/>
                  </a:lnTo>
                  <a:lnTo>
                    <a:pt x="2577" y="2336"/>
                  </a:lnTo>
                  <a:lnTo>
                    <a:pt x="2634" y="2250"/>
                  </a:lnTo>
                  <a:lnTo>
                    <a:pt x="2686" y="2156"/>
                  </a:lnTo>
                  <a:lnTo>
                    <a:pt x="2731" y="2059"/>
                  </a:lnTo>
                  <a:lnTo>
                    <a:pt x="2767" y="1958"/>
                  </a:lnTo>
                  <a:lnTo>
                    <a:pt x="2795" y="1855"/>
                  </a:lnTo>
                  <a:lnTo>
                    <a:pt x="2816" y="1751"/>
                  </a:lnTo>
                  <a:lnTo>
                    <a:pt x="2828" y="1645"/>
                  </a:lnTo>
                  <a:lnTo>
                    <a:pt x="2833" y="1535"/>
                  </a:lnTo>
                  <a:lnTo>
                    <a:pt x="2828" y="1411"/>
                  </a:lnTo>
                  <a:lnTo>
                    <a:pt x="2810" y="1289"/>
                  </a:lnTo>
                  <a:lnTo>
                    <a:pt x="2784" y="1172"/>
                  </a:lnTo>
                  <a:lnTo>
                    <a:pt x="2750" y="1059"/>
                  </a:lnTo>
                  <a:lnTo>
                    <a:pt x="2705" y="951"/>
                  </a:lnTo>
                  <a:lnTo>
                    <a:pt x="2651" y="846"/>
                  </a:lnTo>
                  <a:lnTo>
                    <a:pt x="2589" y="749"/>
                  </a:lnTo>
                  <a:lnTo>
                    <a:pt x="2520" y="657"/>
                  </a:lnTo>
                  <a:lnTo>
                    <a:pt x="2444" y="570"/>
                  </a:lnTo>
                  <a:lnTo>
                    <a:pt x="2366" y="498"/>
                  </a:lnTo>
                  <a:lnTo>
                    <a:pt x="2284" y="432"/>
                  </a:lnTo>
                  <a:lnTo>
                    <a:pt x="2198" y="372"/>
                  </a:lnTo>
                  <a:lnTo>
                    <a:pt x="2106" y="321"/>
                  </a:lnTo>
                  <a:lnTo>
                    <a:pt x="2011" y="275"/>
                  </a:lnTo>
                  <a:lnTo>
                    <a:pt x="1914" y="239"/>
                  </a:lnTo>
                  <a:lnTo>
                    <a:pt x="1815" y="209"/>
                  </a:lnTo>
                  <a:lnTo>
                    <a:pt x="1713" y="188"/>
                  </a:lnTo>
                  <a:lnTo>
                    <a:pt x="1608" y="176"/>
                  </a:lnTo>
                  <a:lnTo>
                    <a:pt x="1500" y="172"/>
                  </a:lnTo>
                  <a:close/>
                  <a:moveTo>
                    <a:pt x="1500" y="0"/>
                  </a:moveTo>
                  <a:lnTo>
                    <a:pt x="1622" y="4"/>
                  </a:lnTo>
                  <a:lnTo>
                    <a:pt x="1739" y="18"/>
                  </a:lnTo>
                  <a:lnTo>
                    <a:pt x="1855" y="43"/>
                  </a:lnTo>
                  <a:lnTo>
                    <a:pt x="1966" y="75"/>
                  </a:lnTo>
                  <a:lnTo>
                    <a:pt x="2075" y="116"/>
                  </a:lnTo>
                  <a:lnTo>
                    <a:pt x="2182" y="167"/>
                  </a:lnTo>
                  <a:lnTo>
                    <a:pt x="2286" y="225"/>
                  </a:lnTo>
                  <a:lnTo>
                    <a:pt x="2385" y="292"/>
                  </a:lnTo>
                  <a:lnTo>
                    <a:pt x="2476" y="367"/>
                  </a:lnTo>
                  <a:lnTo>
                    <a:pt x="2563" y="448"/>
                  </a:lnTo>
                  <a:lnTo>
                    <a:pt x="2641" y="535"/>
                  </a:lnTo>
                  <a:lnTo>
                    <a:pt x="2712" y="627"/>
                  </a:lnTo>
                  <a:lnTo>
                    <a:pt x="2776" y="726"/>
                  </a:lnTo>
                  <a:lnTo>
                    <a:pt x="2835" y="829"/>
                  </a:lnTo>
                  <a:lnTo>
                    <a:pt x="2883" y="937"/>
                  </a:lnTo>
                  <a:lnTo>
                    <a:pt x="2925" y="1048"/>
                  </a:lnTo>
                  <a:lnTo>
                    <a:pt x="2957" y="1165"/>
                  </a:lnTo>
                  <a:lnTo>
                    <a:pt x="2982" y="1285"/>
                  </a:lnTo>
                  <a:lnTo>
                    <a:pt x="2997" y="1409"/>
                  </a:lnTo>
                  <a:lnTo>
                    <a:pt x="3001" y="1535"/>
                  </a:lnTo>
                  <a:lnTo>
                    <a:pt x="2997" y="1657"/>
                  </a:lnTo>
                  <a:lnTo>
                    <a:pt x="2983" y="1777"/>
                  </a:lnTo>
                  <a:lnTo>
                    <a:pt x="2959" y="1896"/>
                  </a:lnTo>
                  <a:lnTo>
                    <a:pt x="2928" y="2009"/>
                  </a:lnTo>
                  <a:lnTo>
                    <a:pt x="2887" y="2124"/>
                  </a:lnTo>
                  <a:lnTo>
                    <a:pt x="2836" y="2234"/>
                  </a:lnTo>
                  <a:lnTo>
                    <a:pt x="2778" y="2340"/>
                  </a:lnTo>
                  <a:lnTo>
                    <a:pt x="2714" y="2439"/>
                  </a:lnTo>
                  <a:lnTo>
                    <a:pt x="2648" y="2528"/>
                  </a:lnTo>
                  <a:lnTo>
                    <a:pt x="2587" y="2607"/>
                  </a:lnTo>
                  <a:lnTo>
                    <a:pt x="2530" y="2680"/>
                  </a:lnTo>
                  <a:lnTo>
                    <a:pt x="2476" y="2745"/>
                  </a:lnTo>
                  <a:lnTo>
                    <a:pt x="2426" y="2804"/>
                  </a:lnTo>
                  <a:lnTo>
                    <a:pt x="2378" y="2859"/>
                  </a:lnTo>
                  <a:lnTo>
                    <a:pt x="2335" y="2908"/>
                  </a:lnTo>
                  <a:lnTo>
                    <a:pt x="2290" y="2959"/>
                  </a:lnTo>
                  <a:lnTo>
                    <a:pt x="2248" y="3007"/>
                  </a:lnTo>
                  <a:lnTo>
                    <a:pt x="2213" y="3051"/>
                  </a:lnTo>
                  <a:lnTo>
                    <a:pt x="2181" y="3096"/>
                  </a:lnTo>
                  <a:lnTo>
                    <a:pt x="2155" y="3138"/>
                  </a:lnTo>
                  <a:lnTo>
                    <a:pt x="2132" y="3184"/>
                  </a:lnTo>
                  <a:lnTo>
                    <a:pt x="2115" y="3232"/>
                  </a:lnTo>
                  <a:lnTo>
                    <a:pt x="2101" y="3285"/>
                  </a:lnTo>
                  <a:lnTo>
                    <a:pt x="2091" y="3343"/>
                  </a:lnTo>
                  <a:lnTo>
                    <a:pt x="2084" y="3409"/>
                  </a:lnTo>
                  <a:lnTo>
                    <a:pt x="2082" y="3483"/>
                  </a:lnTo>
                  <a:lnTo>
                    <a:pt x="2078" y="3512"/>
                  </a:lnTo>
                  <a:lnTo>
                    <a:pt x="2066" y="3535"/>
                  </a:lnTo>
                  <a:lnTo>
                    <a:pt x="2047" y="3552"/>
                  </a:lnTo>
                  <a:lnTo>
                    <a:pt x="2025" y="3565"/>
                  </a:lnTo>
                  <a:lnTo>
                    <a:pt x="1997" y="3570"/>
                  </a:lnTo>
                  <a:lnTo>
                    <a:pt x="1011" y="3570"/>
                  </a:lnTo>
                  <a:lnTo>
                    <a:pt x="985" y="3565"/>
                  </a:lnTo>
                  <a:lnTo>
                    <a:pt x="961" y="3552"/>
                  </a:lnTo>
                  <a:lnTo>
                    <a:pt x="943" y="3535"/>
                  </a:lnTo>
                  <a:lnTo>
                    <a:pt x="931" y="3512"/>
                  </a:lnTo>
                  <a:lnTo>
                    <a:pt x="926" y="3483"/>
                  </a:lnTo>
                  <a:lnTo>
                    <a:pt x="924" y="3411"/>
                  </a:lnTo>
                  <a:lnTo>
                    <a:pt x="919" y="3345"/>
                  </a:lnTo>
                  <a:lnTo>
                    <a:pt x="909" y="3287"/>
                  </a:lnTo>
                  <a:lnTo>
                    <a:pt x="895" y="3234"/>
                  </a:lnTo>
                  <a:lnTo>
                    <a:pt x="876" y="3186"/>
                  </a:lnTo>
                  <a:lnTo>
                    <a:pt x="853" y="3142"/>
                  </a:lnTo>
                  <a:lnTo>
                    <a:pt x="826" y="3097"/>
                  </a:lnTo>
                  <a:lnTo>
                    <a:pt x="794" y="3055"/>
                  </a:lnTo>
                  <a:lnTo>
                    <a:pt x="758" y="3011"/>
                  </a:lnTo>
                  <a:lnTo>
                    <a:pt x="718" y="2963"/>
                  </a:lnTo>
                  <a:lnTo>
                    <a:pt x="673" y="2913"/>
                  </a:lnTo>
                  <a:lnTo>
                    <a:pt x="628" y="2864"/>
                  </a:lnTo>
                  <a:lnTo>
                    <a:pt x="582" y="2809"/>
                  </a:lnTo>
                  <a:lnTo>
                    <a:pt x="530" y="2751"/>
                  </a:lnTo>
                  <a:lnTo>
                    <a:pt x="476" y="2683"/>
                  </a:lnTo>
                  <a:lnTo>
                    <a:pt x="417" y="2611"/>
                  </a:lnTo>
                  <a:lnTo>
                    <a:pt x="355" y="2529"/>
                  </a:lnTo>
                  <a:lnTo>
                    <a:pt x="289" y="2439"/>
                  </a:lnTo>
                  <a:lnTo>
                    <a:pt x="223" y="2340"/>
                  </a:lnTo>
                  <a:lnTo>
                    <a:pt x="165" y="2234"/>
                  </a:lnTo>
                  <a:lnTo>
                    <a:pt x="116" y="2124"/>
                  </a:lnTo>
                  <a:lnTo>
                    <a:pt x="75" y="2009"/>
                  </a:lnTo>
                  <a:lnTo>
                    <a:pt x="42" y="1896"/>
                  </a:lnTo>
                  <a:lnTo>
                    <a:pt x="19" y="1777"/>
                  </a:lnTo>
                  <a:lnTo>
                    <a:pt x="5" y="1657"/>
                  </a:lnTo>
                  <a:lnTo>
                    <a:pt x="0" y="1535"/>
                  </a:lnTo>
                  <a:lnTo>
                    <a:pt x="5" y="1411"/>
                  </a:lnTo>
                  <a:lnTo>
                    <a:pt x="19" y="1291"/>
                  </a:lnTo>
                  <a:lnTo>
                    <a:pt x="42" y="1172"/>
                  </a:lnTo>
                  <a:lnTo>
                    <a:pt x="75" y="1057"/>
                  </a:lnTo>
                  <a:lnTo>
                    <a:pt x="114" y="947"/>
                  </a:lnTo>
                  <a:lnTo>
                    <a:pt x="116" y="944"/>
                  </a:lnTo>
                  <a:lnTo>
                    <a:pt x="166" y="834"/>
                  </a:lnTo>
                  <a:lnTo>
                    <a:pt x="223" y="730"/>
                  </a:lnTo>
                  <a:lnTo>
                    <a:pt x="289" y="629"/>
                  </a:lnTo>
                  <a:lnTo>
                    <a:pt x="360" y="537"/>
                  </a:lnTo>
                  <a:lnTo>
                    <a:pt x="440" y="448"/>
                  </a:lnTo>
                  <a:lnTo>
                    <a:pt x="526" y="367"/>
                  </a:lnTo>
                  <a:lnTo>
                    <a:pt x="618" y="292"/>
                  </a:lnTo>
                  <a:lnTo>
                    <a:pt x="717" y="227"/>
                  </a:lnTo>
                  <a:lnTo>
                    <a:pt x="819" y="167"/>
                  </a:lnTo>
                  <a:lnTo>
                    <a:pt x="928" y="116"/>
                  </a:lnTo>
                  <a:lnTo>
                    <a:pt x="1035" y="75"/>
                  </a:lnTo>
                  <a:lnTo>
                    <a:pt x="1147" y="43"/>
                  </a:lnTo>
                  <a:lnTo>
                    <a:pt x="1263" y="18"/>
                  </a:lnTo>
                  <a:lnTo>
                    <a:pt x="1381" y="4"/>
                  </a:lnTo>
                  <a:lnTo>
                    <a:pt x="150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C85AF1FD-2572-486D-A336-FAA626A624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" y="4777"/>
              <a:ext cx="357" cy="86"/>
            </a:xfrm>
            <a:custGeom>
              <a:avLst/>
              <a:gdLst>
                <a:gd name="T0" fmla="*/ 85 w 715"/>
                <a:gd name="T1" fmla="*/ 0 h 171"/>
                <a:gd name="T2" fmla="*/ 628 w 715"/>
                <a:gd name="T3" fmla="*/ 0 h 171"/>
                <a:gd name="T4" fmla="*/ 656 w 715"/>
                <a:gd name="T5" fmla="*/ 3 h 171"/>
                <a:gd name="T6" fmla="*/ 678 w 715"/>
                <a:gd name="T7" fmla="*/ 16 h 171"/>
                <a:gd name="T8" fmla="*/ 697 w 715"/>
                <a:gd name="T9" fmla="*/ 35 h 171"/>
                <a:gd name="T10" fmla="*/ 709 w 715"/>
                <a:gd name="T11" fmla="*/ 58 h 171"/>
                <a:gd name="T12" fmla="*/ 715 w 715"/>
                <a:gd name="T13" fmla="*/ 85 h 171"/>
                <a:gd name="T14" fmla="*/ 709 w 715"/>
                <a:gd name="T15" fmla="*/ 113 h 171"/>
                <a:gd name="T16" fmla="*/ 697 w 715"/>
                <a:gd name="T17" fmla="*/ 136 h 171"/>
                <a:gd name="T18" fmla="*/ 678 w 715"/>
                <a:gd name="T19" fmla="*/ 154 h 171"/>
                <a:gd name="T20" fmla="*/ 656 w 715"/>
                <a:gd name="T21" fmla="*/ 166 h 171"/>
                <a:gd name="T22" fmla="*/ 628 w 715"/>
                <a:gd name="T23" fmla="*/ 171 h 171"/>
                <a:gd name="T24" fmla="*/ 85 w 715"/>
                <a:gd name="T25" fmla="*/ 171 h 171"/>
                <a:gd name="T26" fmla="*/ 57 w 715"/>
                <a:gd name="T27" fmla="*/ 166 h 171"/>
                <a:gd name="T28" fmla="*/ 35 w 715"/>
                <a:gd name="T29" fmla="*/ 154 h 171"/>
                <a:gd name="T30" fmla="*/ 16 w 715"/>
                <a:gd name="T31" fmla="*/ 136 h 171"/>
                <a:gd name="T32" fmla="*/ 5 w 715"/>
                <a:gd name="T33" fmla="*/ 113 h 171"/>
                <a:gd name="T34" fmla="*/ 0 w 715"/>
                <a:gd name="T35" fmla="*/ 85 h 171"/>
                <a:gd name="T36" fmla="*/ 5 w 715"/>
                <a:gd name="T37" fmla="*/ 58 h 171"/>
                <a:gd name="T38" fmla="*/ 16 w 715"/>
                <a:gd name="T39" fmla="*/ 35 h 171"/>
                <a:gd name="T40" fmla="*/ 35 w 715"/>
                <a:gd name="T41" fmla="*/ 16 h 171"/>
                <a:gd name="T42" fmla="*/ 57 w 715"/>
                <a:gd name="T43" fmla="*/ 3 h 171"/>
                <a:gd name="T44" fmla="*/ 85 w 715"/>
                <a:gd name="T45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15" h="171">
                  <a:moveTo>
                    <a:pt x="85" y="0"/>
                  </a:moveTo>
                  <a:lnTo>
                    <a:pt x="628" y="0"/>
                  </a:lnTo>
                  <a:lnTo>
                    <a:pt x="656" y="3"/>
                  </a:lnTo>
                  <a:lnTo>
                    <a:pt x="678" y="16"/>
                  </a:lnTo>
                  <a:lnTo>
                    <a:pt x="697" y="35"/>
                  </a:lnTo>
                  <a:lnTo>
                    <a:pt x="709" y="58"/>
                  </a:lnTo>
                  <a:lnTo>
                    <a:pt x="715" y="85"/>
                  </a:lnTo>
                  <a:lnTo>
                    <a:pt x="709" y="113"/>
                  </a:lnTo>
                  <a:lnTo>
                    <a:pt x="697" y="136"/>
                  </a:lnTo>
                  <a:lnTo>
                    <a:pt x="678" y="154"/>
                  </a:lnTo>
                  <a:lnTo>
                    <a:pt x="656" y="166"/>
                  </a:lnTo>
                  <a:lnTo>
                    <a:pt x="628" y="171"/>
                  </a:lnTo>
                  <a:lnTo>
                    <a:pt x="85" y="171"/>
                  </a:lnTo>
                  <a:lnTo>
                    <a:pt x="57" y="166"/>
                  </a:lnTo>
                  <a:lnTo>
                    <a:pt x="35" y="154"/>
                  </a:lnTo>
                  <a:lnTo>
                    <a:pt x="16" y="136"/>
                  </a:lnTo>
                  <a:lnTo>
                    <a:pt x="5" y="113"/>
                  </a:lnTo>
                  <a:lnTo>
                    <a:pt x="0" y="85"/>
                  </a:lnTo>
                  <a:lnTo>
                    <a:pt x="5" y="58"/>
                  </a:lnTo>
                  <a:lnTo>
                    <a:pt x="16" y="35"/>
                  </a:lnTo>
                  <a:lnTo>
                    <a:pt x="35" y="16"/>
                  </a:lnTo>
                  <a:lnTo>
                    <a:pt x="57" y="3"/>
                  </a:lnTo>
                  <a:lnTo>
                    <a:pt x="8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2625C9B2-19AA-4032-AC13-3408C094F9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4" y="2258"/>
              <a:ext cx="166" cy="229"/>
            </a:xfrm>
            <a:custGeom>
              <a:avLst/>
              <a:gdLst>
                <a:gd name="T0" fmla="*/ 237 w 330"/>
                <a:gd name="T1" fmla="*/ 0 h 459"/>
                <a:gd name="T2" fmla="*/ 263 w 330"/>
                <a:gd name="T3" fmla="*/ 0 h 459"/>
                <a:gd name="T4" fmla="*/ 289 w 330"/>
                <a:gd name="T5" fmla="*/ 11 h 459"/>
                <a:gd name="T6" fmla="*/ 309 w 330"/>
                <a:gd name="T7" fmla="*/ 29 h 459"/>
                <a:gd name="T8" fmla="*/ 323 w 330"/>
                <a:gd name="T9" fmla="*/ 50 h 459"/>
                <a:gd name="T10" fmla="*/ 330 w 330"/>
                <a:gd name="T11" fmla="*/ 76 h 459"/>
                <a:gd name="T12" fmla="*/ 328 w 330"/>
                <a:gd name="T13" fmla="*/ 101 h 459"/>
                <a:gd name="T14" fmla="*/ 318 w 330"/>
                <a:gd name="T15" fmla="*/ 128 h 459"/>
                <a:gd name="T16" fmla="*/ 155 w 330"/>
                <a:gd name="T17" fmla="*/ 416 h 459"/>
                <a:gd name="T18" fmla="*/ 138 w 330"/>
                <a:gd name="T19" fmla="*/ 437 h 459"/>
                <a:gd name="T20" fmla="*/ 117 w 330"/>
                <a:gd name="T21" fmla="*/ 453 h 459"/>
                <a:gd name="T22" fmla="*/ 91 w 330"/>
                <a:gd name="T23" fmla="*/ 459 h 459"/>
                <a:gd name="T24" fmla="*/ 65 w 330"/>
                <a:gd name="T25" fmla="*/ 459 h 459"/>
                <a:gd name="T26" fmla="*/ 41 w 330"/>
                <a:gd name="T27" fmla="*/ 448 h 459"/>
                <a:gd name="T28" fmla="*/ 20 w 330"/>
                <a:gd name="T29" fmla="*/ 432 h 459"/>
                <a:gd name="T30" fmla="*/ 6 w 330"/>
                <a:gd name="T31" fmla="*/ 409 h 459"/>
                <a:gd name="T32" fmla="*/ 0 w 330"/>
                <a:gd name="T33" fmla="*/ 384 h 459"/>
                <a:gd name="T34" fmla="*/ 0 w 330"/>
                <a:gd name="T35" fmla="*/ 358 h 459"/>
                <a:gd name="T36" fmla="*/ 10 w 330"/>
                <a:gd name="T37" fmla="*/ 331 h 459"/>
                <a:gd name="T38" fmla="*/ 174 w 330"/>
                <a:gd name="T39" fmla="*/ 43 h 459"/>
                <a:gd name="T40" fmla="*/ 190 w 330"/>
                <a:gd name="T41" fmla="*/ 21 h 459"/>
                <a:gd name="T42" fmla="*/ 212 w 330"/>
                <a:gd name="T43" fmla="*/ 6 h 459"/>
                <a:gd name="T44" fmla="*/ 237 w 330"/>
                <a:gd name="T45" fmla="*/ 0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30" h="459">
                  <a:moveTo>
                    <a:pt x="237" y="0"/>
                  </a:moveTo>
                  <a:lnTo>
                    <a:pt x="263" y="0"/>
                  </a:lnTo>
                  <a:lnTo>
                    <a:pt x="289" y="11"/>
                  </a:lnTo>
                  <a:lnTo>
                    <a:pt x="309" y="29"/>
                  </a:lnTo>
                  <a:lnTo>
                    <a:pt x="323" y="50"/>
                  </a:lnTo>
                  <a:lnTo>
                    <a:pt x="330" y="76"/>
                  </a:lnTo>
                  <a:lnTo>
                    <a:pt x="328" y="101"/>
                  </a:lnTo>
                  <a:lnTo>
                    <a:pt x="318" y="128"/>
                  </a:lnTo>
                  <a:lnTo>
                    <a:pt x="155" y="416"/>
                  </a:lnTo>
                  <a:lnTo>
                    <a:pt x="138" y="437"/>
                  </a:lnTo>
                  <a:lnTo>
                    <a:pt x="117" y="453"/>
                  </a:lnTo>
                  <a:lnTo>
                    <a:pt x="91" y="459"/>
                  </a:lnTo>
                  <a:lnTo>
                    <a:pt x="65" y="459"/>
                  </a:lnTo>
                  <a:lnTo>
                    <a:pt x="41" y="448"/>
                  </a:lnTo>
                  <a:lnTo>
                    <a:pt x="20" y="432"/>
                  </a:lnTo>
                  <a:lnTo>
                    <a:pt x="6" y="409"/>
                  </a:lnTo>
                  <a:lnTo>
                    <a:pt x="0" y="384"/>
                  </a:lnTo>
                  <a:lnTo>
                    <a:pt x="0" y="358"/>
                  </a:lnTo>
                  <a:lnTo>
                    <a:pt x="10" y="331"/>
                  </a:lnTo>
                  <a:lnTo>
                    <a:pt x="174" y="43"/>
                  </a:lnTo>
                  <a:lnTo>
                    <a:pt x="190" y="21"/>
                  </a:lnTo>
                  <a:lnTo>
                    <a:pt x="212" y="6"/>
                  </a:lnTo>
                  <a:lnTo>
                    <a:pt x="2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1F2DB208-6DBC-4F96-B78F-FA81B1B2BA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1" y="2258"/>
              <a:ext cx="164" cy="229"/>
            </a:xfrm>
            <a:custGeom>
              <a:avLst/>
              <a:gdLst>
                <a:gd name="T0" fmla="*/ 91 w 328"/>
                <a:gd name="T1" fmla="*/ 0 h 459"/>
                <a:gd name="T2" fmla="*/ 116 w 328"/>
                <a:gd name="T3" fmla="*/ 6 h 459"/>
                <a:gd name="T4" fmla="*/ 138 w 328"/>
                <a:gd name="T5" fmla="*/ 21 h 459"/>
                <a:gd name="T6" fmla="*/ 155 w 328"/>
                <a:gd name="T7" fmla="*/ 43 h 459"/>
                <a:gd name="T8" fmla="*/ 318 w 328"/>
                <a:gd name="T9" fmla="*/ 331 h 459"/>
                <a:gd name="T10" fmla="*/ 328 w 328"/>
                <a:gd name="T11" fmla="*/ 358 h 459"/>
                <a:gd name="T12" fmla="*/ 328 w 328"/>
                <a:gd name="T13" fmla="*/ 384 h 459"/>
                <a:gd name="T14" fmla="*/ 322 w 328"/>
                <a:gd name="T15" fmla="*/ 409 h 459"/>
                <a:gd name="T16" fmla="*/ 308 w 328"/>
                <a:gd name="T17" fmla="*/ 432 h 459"/>
                <a:gd name="T18" fmla="*/ 287 w 328"/>
                <a:gd name="T19" fmla="*/ 448 h 459"/>
                <a:gd name="T20" fmla="*/ 263 w 328"/>
                <a:gd name="T21" fmla="*/ 459 h 459"/>
                <a:gd name="T22" fmla="*/ 237 w 328"/>
                <a:gd name="T23" fmla="*/ 459 h 459"/>
                <a:gd name="T24" fmla="*/ 213 w 328"/>
                <a:gd name="T25" fmla="*/ 453 h 459"/>
                <a:gd name="T26" fmla="*/ 190 w 328"/>
                <a:gd name="T27" fmla="*/ 437 h 459"/>
                <a:gd name="T28" fmla="*/ 173 w 328"/>
                <a:gd name="T29" fmla="*/ 416 h 459"/>
                <a:gd name="T30" fmla="*/ 10 w 328"/>
                <a:gd name="T31" fmla="*/ 128 h 459"/>
                <a:gd name="T32" fmla="*/ 0 w 328"/>
                <a:gd name="T33" fmla="*/ 101 h 459"/>
                <a:gd name="T34" fmla="*/ 0 w 328"/>
                <a:gd name="T35" fmla="*/ 76 h 459"/>
                <a:gd name="T36" fmla="*/ 5 w 328"/>
                <a:gd name="T37" fmla="*/ 50 h 459"/>
                <a:gd name="T38" fmla="*/ 20 w 328"/>
                <a:gd name="T39" fmla="*/ 29 h 459"/>
                <a:gd name="T40" fmla="*/ 39 w 328"/>
                <a:gd name="T41" fmla="*/ 11 h 459"/>
                <a:gd name="T42" fmla="*/ 65 w 328"/>
                <a:gd name="T43" fmla="*/ 0 h 459"/>
                <a:gd name="T44" fmla="*/ 91 w 328"/>
                <a:gd name="T45" fmla="*/ 0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28" h="459">
                  <a:moveTo>
                    <a:pt x="91" y="0"/>
                  </a:moveTo>
                  <a:lnTo>
                    <a:pt x="116" y="6"/>
                  </a:lnTo>
                  <a:lnTo>
                    <a:pt x="138" y="21"/>
                  </a:lnTo>
                  <a:lnTo>
                    <a:pt x="155" y="43"/>
                  </a:lnTo>
                  <a:lnTo>
                    <a:pt x="318" y="331"/>
                  </a:lnTo>
                  <a:lnTo>
                    <a:pt x="328" y="358"/>
                  </a:lnTo>
                  <a:lnTo>
                    <a:pt x="328" y="384"/>
                  </a:lnTo>
                  <a:lnTo>
                    <a:pt x="322" y="409"/>
                  </a:lnTo>
                  <a:lnTo>
                    <a:pt x="308" y="432"/>
                  </a:lnTo>
                  <a:lnTo>
                    <a:pt x="287" y="448"/>
                  </a:lnTo>
                  <a:lnTo>
                    <a:pt x="263" y="459"/>
                  </a:lnTo>
                  <a:lnTo>
                    <a:pt x="237" y="459"/>
                  </a:lnTo>
                  <a:lnTo>
                    <a:pt x="213" y="453"/>
                  </a:lnTo>
                  <a:lnTo>
                    <a:pt x="190" y="437"/>
                  </a:lnTo>
                  <a:lnTo>
                    <a:pt x="173" y="416"/>
                  </a:lnTo>
                  <a:lnTo>
                    <a:pt x="10" y="128"/>
                  </a:lnTo>
                  <a:lnTo>
                    <a:pt x="0" y="101"/>
                  </a:lnTo>
                  <a:lnTo>
                    <a:pt x="0" y="76"/>
                  </a:lnTo>
                  <a:lnTo>
                    <a:pt x="5" y="50"/>
                  </a:lnTo>
                  <a:lnTo>
                    <a:pt x="20" y="29"/>
                  </a:lnTo>
                  <a:lnTo>
                    <a:pt x="39" y="11"/>
                  </a:lnTo>
                  <a:lnTo>
                    <a:pt x="65" y="0"/>
                  </a:lnTo>
                  <a:lnTo>
                    <a:pt x="9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7998E5AB-6B64-431B-8013-51B653290D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8" y="2679"/>
              <a:ext cx="225" cy="168"/>
            </a:xfrm>
            <a:custGeom>
              <a:avLst/>
              <a:gdLst>
                <a:gd name="T0" fmla="*/ 76 w 450"/>
                <a:gd name="T1" fmla="*/ 0 h 336"/>
                <a:gd name="T2" fmla="*/ 102 w 450"/>
                <a:gd name="T3" fmla="*/ 0 h 336"/>
                <a:gd name="T4" fmla="*/ 127 w 450"/>
                <a:gd name="T5" fmla="*/ 10 h 336"/>
                <a:gd name="T6" fmla="*/ 410 w 450"/>
                <a:gd name="T7" fmla="*/ 177 h 336"/>
                <a:gd name="T8" fmla="*/ 431 w 450"/>
                <a:gd name="T9" fmla="*/ 194 h 336"/>
                <a:gd name="T10" fmla="*/ 445 w 450"/>
                <a:gd name="T11" fmla="*/ 216 h 336"/>
                <a:gd name="T12" fmla="*/ 450 w 450"/>
                <a:gd name="T13" fmla="*/ 242 h 336"/>
                <a:gd name="T14" fmla="*/ 450 w 450"/>
                <a:gd name="T15" fmla="*/ 269 h 336"/>
                <a:gd name="T16" fmla="*/ 442 w 450"/>
                <a:gd name="T17" fmla="*/ 293 h 336"/>
                <a:gd name="T18" fmla="*/ 424 w 450"/>
                <a:gd name="T19" fmla="*/ 315 h 336"/>
                <a:gd name="T20" fmla="*/ 402 w 450"/>
                <a:gd name="T21" fmla="*/ 331 h 336"/>
                <a:gd name="T22" fmla="*/ 377 w 450"/>
                <a:gd name="T23" fmla="*/ 336 h 336"/>
                <a:gd name="T24" fmla="*/ 352 w 450"/>
                <a:gd name="T25" fmla="*/ 336 h 336"/>
                <a:gd name="T26" fmla="*/ 326 w 450"/>
                <a:gd name="T27" fmla="*/ 325 h 336"/>
                <a:gd name="T28" fmla="*/ 42 w 450"/>
                <a:gd name="T29" fmla="*/ 159 h 336"/>
                <a:gd name="T30" fmla="*/ 21 w 450"/>
                <a:gd name="T31" fmla="*/ 141 h 336"/>
                <a:gd name="T32" fmla="*/ 7 w 450"/>
                <a:gd name="T33" fmla="*/ 120 h 336"/>
                <a:gd name="T34" fmla="*/ 0 w 450"/>
                <a:gd name="T35" fmla="*/ 93 h 336"/>
                <a:gd name="T36" fmla="*/ 2 w 450"/>
                <a:gd name="T37" fmla="*/ 67 h 336"/>
                <a:gd name="T38" fmla="*/ 12 w 450"/>
                <a:gd name="T39" fmla="*/ 42 h 336"/>
                <a:gd name="T40" fmla="*/ 28 w 450"/>
                <a:gd name="T41" fmla="*/ 19 h 336"/>
                <a:gd name="T42" fmla="*/ 50 w 450"/>
                <a:gd name="T43" fmla="*/ 5 h 336"/>
                <a:gd name="T44" fmla="*/ 76 w 450"/>
                <a:gd name="T45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0" h="336">
                  <a:moveTo>
                    <a:pt x="76" y="0"/>
                  </a:moveTo>
                  <a:lnTo>
                    <a:pt x="102" y="0"/>
                  </a:lnTo>
                  <a:lnTo>
                    <a:pt x="127" y="10"/>
                  </a:lnTo>
                  <a:lnTo>
                    <a:pt x="410" y="177"/>
                  </a:lnTo>
                  <a:lnTo>
                    <a:pt x="431" y="194"/>
                  </a:lnTo>
                  <a:lnTo>
                    <a:pt x="445" y="216"/>
                  </a:lnTo>
                  <a:lnTo>
                    <a:pt x="450" y="242"/>
                  </a:lnTo>
                  <a:lnTo>
                    <a:pt x="450" y="269"/>
                  </a:lnTo>
                  <a:lnTo>
                    <a:pt x="442" y="293"/>
                  </a:lnTo>
                  <a:lnTo>
                    <a:pt x="424" y="315"/>
                  </a:lnTo>
                  <a:lnTo>
                    <a:pt x="402" y="331"/>
                  </a:lnTo>
                  <a:lnTo>
                    <a:pt x="377" y="336"/>
                  </a:lnTo>
                  <a:lnTo>
                    <a:pt x="352" y="336"/>
                  </a:lnTo>
                  <a:lnTo>
                    <a:pt x="326" y="325"/>
                  </a:lnTo>
                  <a:lnTo>
                    <a:pt x="42" y="159"/>
                  </a:lnTo>
                  <a:lnTo>
                    <a:pt x="21" y="141"/>
                  </a:lnTo>
                  <a:lnTo>
                    <a:pt x="7" y="120"/>
                  </a:lnTo>
                  <a:lnTo>
                    <a:pt x="0" y="93"/>
                  </a:lnTo>
                  <a:lnTo>
                    <a:pt x="2" y="67"/>
                  </a:lnTo>
                  <a:lnTo>
                    <a:pt x="12" y="42"/>
                  </a:lnTo>
                  <a:lnTo>
                    <a:pt x="28" y="19"/>
                  </a:lnTo>
                  <a:lnTo>
                    <a:pt x="50" y="5"/>
                  </a:lnTo>
                  <a:lnTo>
                    <a:pt x="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77E28875-37D2-4227-819A-E0AAA46EF2F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6" y="2679"/>
              <a:ext cx="225" cy="168"/>
            </a:xfrm>
            <a:custGeom>
              <a:avLst/>
              <a:gdLst>
                <a:gd name="T0" fmla="*/ 375 w 450"/>
                <a:gd name="T1" fmla="*/ 0 h 336"/>
                <a:gd name="T2" fmla="*/ 400 w 450"/>
                <a:gd name="T3" fmla="*/ 5 h 336"/>
                <a:gd name="T4" fmla="*/ 422 w 450"/>
                <a:gd name="T5" fmla="*/ 19 h 336"/>
                <a:gd name="T6" fmla="*/ 438 w 450"/>
                <a:gd name="T7" fmla="*/ 42 h 336"/>
                <a:gd name="T8" fmla="*/ 448 w 450"/>
                <a:gd name="T9" fmla="*/ 67 h 336"/>
                <a:gd name="T10" fmla="*/ 450 w 450"/>
                <a:gd name="T11" fmla="*/ 93 h 336"/>
                <a:gd name="T12" fmla="*/ 443 w 450"/>
                <a:gd name="T13" fmla="*/ 120 h 336"/>
                <a:gd name="T14" fmla="*/ 429 w 450"/>
                <a:gd name="T15" fmla="*/ 141 h 336"/>
                <a:gd name="T16" fmla="*/ 406 w 450"/>
                <a:gd name="T17" fmla="*/ 159 h 336"/>
                <a:gd name="T18" fmla="*/ 124 w 450"/>
                <a:gd name="T19" fmla="*/ 325 h 336"/>
                <a:gd name="T20" fmla="*/ 100 w 450"/>
                <a:gd name="T21" fmla="*/ 336 h 336"/>
                <a:gd name="T22" fmla="*/ 74 w 450"/>
                <a:gd name="T23" fmla="*/ 336 h 336"/>
                <a:gd name="T24" fmla="*/ 48 w 450"/>
                <a:gd name="T25" fmla="*/ 331 h 336"/>
                <a:gd name="T26" fmla="*/ 27 w 450"/>
                <a:gd name="T27" fmla="*/ 315 h 336"/>
                <a:gd name="T28" fmla="*/ 10 w 450"/>
                <a:gd name="T29" fmla="*/ 293 h 336"/>
                <a:gd name="T30" fmla="*/ 0 w 450"/>
                <a:gd name="T31" fmla="*/ 269 h 336"/>
                <a:gd name="T32" fmla="*/ 0 w 450"/>
                <a:gd name="T33" fmla="*/ 242 h 336"/>
                <a:gd name="T34" fmla="*/ 7 w 450"/>
                <a:gd name="T35" fmla="*/ 216 h 336"/>
                <a:gd name="T36" fmla="*/ 21 w 450"/>
                <a:gd name="T37" fmla="*/ 194 h 336"/>
                <a:gd name="T38" fmla="*/ 41 w 450"/>
                <a:gd name="T39" fmla="*/ 177 h 336"/>
                <a:gd name="T40" fmla="*/ 323 w 450"/>
                <a:gd name="T41" fmla="*/ 10 h 336"/>
                <a:gd name="T42" fmla="*/ 349 w 450"/>
                <a:gd name="T43" fmla="*/ 0 h 336"/>
                <a:gd name="T44" fmla="*/ 375 w 450"/>
                <a:gd name="T45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0" h="336">
                  <a:moveTo>
                    <a:pt x="375" y="0"/>
                  </a:moveTo>
                  <a:lnTo>
                    <a:pt x="400" y="5"/>
                  </a:lnTo>
                  <a:lnTo>
                    <a:pt x="422" y="19"/>
                  </a:lnTo>
                  <a:lnTo>
                    <a:pt x="438" y="42"/>
                  </a:lnTo>
                  <a:lnTo>
                    <a:pt x="448" y="67"/>
                  </a:lnTo>
                  <a:lnTo>
                    <a:pt x="450" y="93"/>
                  </a:lnTo>
                  <a:lnTo>
                    <a:pt x="443" y="120"/>
                  </a:lnTo>
                  <a:lnTo>
                    <a:pt x="429" y="141"/>
                  </a:lnTo>
                  <a:lnTo>
                    <a:pt x="406" y="159"/>
                  </a:lnTo>
                  <a:lnTo>
                    <a:pt x="124" y="325"/>
                  </a:lnTo>
                  <a:lnTo>
                    <a:pt x="100" y="336"/>
                  </a:lnTo>
                  <a:lnTo>
                    <a:pt x="74" y="336"/>
                  </a:lnTo>
                  <a:lnTo>
                    <a:pt x="48" y="331"/>
                  </a:lnTo>
                  <a:lnTo>
                    <a:pt x="27" y="315"/>
                  </a:lnTo>
                  <a:lnTo>
                    <a:pt x="10" y="293"/>
                  </a:lnTo>
                  <a:lnTo>
                    <a:pt x="0" y="269"/>
                  </a:lnTo>
                  <a:lnTo>
                    <a:pt x="0" y="242"/>
                  </a:lnTo>
                  <a:lnTo>
                    <a:pt x="7" y="216"/>
                  </a:lnTo>
                  <a:lnTo>
                    <a:pt x="21" y="194"/>
                  </a:lnTo>
                  <a:lnTo>
                    <a:pt x="41" y="177"/>
                  </a:lnTo>
                  <a:lnTo>
                    <a:pt x="323" y="10"/>
                  </a:lnTo>
                  <a:lnTo>
                    <a:pt x="349" y="0"/>
                  </a:lnTo>
                  <a:lnTo>
                    <a:pt x="37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33BB745B-23F0-49DA-97D4-2C2F243DAB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85" y="2724"/>
              <a:ext cx="602" cy="821"/>
            </a:xfrm>
            <a:custGeom>
              <a:avLst/>
              <a:gdLst>
                <a:gd name="T0" fmla="*/ 112 w 1204"/>
                <a:gd name="T1" fmla="*/ 1063 h 1642"/>
                <a:gd name="T2" fmla="*/ 154 w 1204"/>
                <a:gd name="T3" fmla="*/ 1095 h 1642"/>
                <a:gd name="T4" fmla="*/ 170 w 1204"/>
                <a:gd name="T5" fmla="*/ 1145 h 1642"/>
                <a:gd name="T6" fmla="*/ 178 w 1204"/>
                <a:gd name="T7" fmla="*/ 1278 h 1642"/>
                <a:gd name="T8" fmla="*/ 211 w 1204"/>
                <a:gd name="T9" fmla="*/ 1433 h 1642"/>
                <a:gd name="T10" fmla="*/ 249 w 1204"/>
                <a:gd name="T11" fmla="*/ 1550 h 1642"/>
                <a:gd name="T12" fmla="*/ 239 w 1204"/>
                <a:gd name="T13" fmla="*/ 1601 h 1642"/>
                <a:gd name="T14" fmla="*/ 199 w 1204"/>
                <a:gd name="T15" fmla="*/ 1637 h 1642"/>
                <a:gd name="T16" fmla="*/ 147 w 1204"/>
                <a:gd name="T17" fmla="*/ 1640 h 1642"/>
                <a:gd name="T18" fmla="*/ 104 w 1204"/>
                <a:gd name="T19" fmla="*/ 1614 h 1642"/>
                <a:gd name="T20" fmla="*/ 62 w 1204"/>
                <a:gd name="T21" fmla="*/ 1520 h 1642"/>
                <a:gd name="T22" fmla="*/ 22 w 1204"/>
                <a:gd name="T23" fmla="*/ 1373 h 1642"/>
                <a:gd name="T24" fmla="*/ 0 w 1204"/>
                <a:gd name="T25" fmla="*/ 1145 h 1642"/>
                <a:gd name="T26" fmla="*/ 17 w 1204"/>
                <a:gd name="T27" fmla="*/ 1095 h 1642"/>
                <a:gd name="T28" fmla="*/ 59 w 1204"/>
                <a:gd name="T29" fmla="*/ 1063 h 1642"/>
                <a:gd name="T30" fmla="*/ 1119 w 1204"/>
                <a:gd name="T31" fmla="*/ 0 h 1642"/>
                <a:gd name="T32" fmla="*/ 1170 w 1204"/>
                <a:gd name="T33" fmla="*/ 18 h 1642"/>
                <a:gd name="T34" fmla="*/ 1199 w 1204"/>
                <a:gd name="T35" fmla="*/ 60 h 1642"/>
                <a:gd name="T36" fmla="*/ 1199 w 1204"/>
                <a:gd name="T37" fmla="*/ 115 h 1642"/>
                <a:gd name="T38" fmla="*/ 1170 w 1204"/>
                <a:gd name="T39" fmla="*/ 157 h 1642"/>
                <a:gd name="T40" fmla="*/ 1119 w 1204"/>
                <a:gd name="T41" fmla="*/ 173 h 1642"/>
                <a:gd name="T42" fmla="*/ 991 w 1204"/>
                <a:gd name="T43" fmla="*/ 182 h 1642"/>
                <a:gd name="T44" fmla="*/ 837 w 1204"/>
                <a:gd name="T45" fmla="*/ 216 h 1642"/>
                <a:gd name="T46" fmla="*/ 668 w 1204"/>
                <a:gd name="T47" fmla="*/ 290 h 1642"/>
                <a:gd name="T48" fmla="*/ 516 w 1204"/>
                <a:gd name="T49" fmla="*/ 395 h 1642"/>
                <a:gd name="T50" fmla="*/ 386 w 1204"/>
                <a:gd name="T51" fmla="*/ 527 h 1642"/>
                <a:gd name="T52" fmla="*/ 284 w 1204"/>
                <a:gd name="T53" fmla="*/ 683 h 1642"/>
                <a:gd name="T54" fmla="*/ 230 w 1204"/>
                <a:gd name="T55" fmla="*/ 789 h 1642"/>
                <a:gd name="T56" fmla="*/ 185 w 1204"/>
                <a:gd name="T57" fmla="*/ 816 h 1642"/>
                <a:gd name="T58" fmla="*/ 133 w 1204"/>
                <a:gd name="T59" fmla="*/ 812 h 1642"/>
                <a:gd name="T60" fmla="*/ 93 w 1204"/>
                <a:gd name="T61" fmla="*/ 777 h 1642"/>
                <a:gd name="T62" fmla="*/ 83 w 1204"/>
                <a:gd name="T63" fmla="*/ 727 h 1642"/>
                <a:gd name="T64" fmla="*/ 119 w 1204"/>
                <a:gd name="T65" fmla="*/ 633 h 1642"/>
                <a:gd name="T66" fmla="*/ 190 w 1204"/>
                <a:gd name="T67" fmla="*/ 506 h 1642"/>
                <a:gd name="T68" fmla="*/ 190 w 1204"/>
                <a:gd name="T69" fmla="*/ 506 h 1642"/>
                <a:gd name="T70" fmla="*/ 279 w 1204"/>
                <a:gd name="T71" fmla="*/ 389 h 1642"/>
                <a:gd name="T72" fmla="*/ 381 w 1204"/>
                <a:gd name="T73" fmla="*/ 287 h 1642"/>
                <a:gd name="T74" fmla="*/ 495 w 1204"/>
                <a:gd name="T75" fmla="*/ 196 h 1642"/>
                <a:gd name="T76" fmla="*/ 555 w 1204"/>
                <a:gd name="T77" fmla="*/ 157 h 1642"/>
                <a:gd name="T78" fmla="*/ 683 w 1204"/>
                <a:gd name="T79" fmla="*/ 90 h 1642"/>
                <a:gd name="T80" fmla="*/ 824 w 1204"/>
                <a:gd name="T81" fmla="*/ 41 h 1642"/>
                <a:gd name="T82" fmla="*/ 1009 w 1204"/>
                <a:gd name="T83" fmla="*/ 7 h 1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04" h="1642">
                  <a:moveTo>
                    <a:pt x="85" y="1058"/>
                  </a:moveTo>
                  <a:lnTo>
                    <a:pt x="112" y="1063"/>
                  </a:lnTo>
                  <a:lnTo>
                    <a:pt x="135" y="1076"/>
                  </a:lnTo>
                  <a:lnTo>
                    <a:pt x="154" y="1095"/>
                  </a:lnTo>
                  <a:lnTo>
                    <a:pt x="164" y="1118"/>
                  </a:lnTo>
                  <a:lnTo>
                    <a:pt x="170" y="1145"/>
                  </a:lnTo>
                  <a:lnTo>
                    <a:pt x="171" y="1212"/>
                  </a:lnTo>
                  <a:lnTo>
                    <a:pt x="178" y="1278"/>
                  </a:lnTo>
                  <a:lnTo>
                    <a:pt x="189" y="1340"/>
                  </a:lnTo>
                  <a:lnTo>
                    <a:pt x="211" y="1433"/>
                  </a:lnTo>
                  <a:lnTo>
                    <a:pt x="244" y="1524"/>
                  </a:lnTo>
                  <a:lnTo>
                    <a:pt x="249" y="1550"/>
                  </a:lnTo>
                  <a:lnTo>
                    <a:pt x="247" y="1577"/>
                  </a:lnTo>
                  <a:lnTo>
                    <a:pt x="239" y="1601"/>
                  </a:lnTo>
                  <a:lnTo>
                    <a:pt x="221" y="1623"/>
                  </a:lnTo>
                  <a:lnTo>
                    <a:pt x="199" y="1637"/>
                  </a:lnTo>
                  <a:lnTo>
                    <a:pt x="173" y="1642"/>
                  </a:lnTo>
                  <a:lnTo>
                    <a:pt x="147" y="1640"/>
                  </a:lnTo>
                  <a:lnTo>
                    <a:pt x="123" y="1632"/>
                  </a:lnTo>
                  <a:lnTo>
                    <a:pt x="104" y="1614"/>
                  </a:lnTo>
                  <a:lnTo>
                    <a:pt x="88" y="1591"/>
                  </a:lnTo>
                  <a:lnTo>
                    <a:pt x="62" y="1520"/>
                  </a:lnTo>
                  <a:lnTo>
                    <a:pt x="40" y="1448"/>
                  </a:lnTo>
                  <a:lnTo>
                    <a:pt x="22" y="1373"/>
                  </a:lnTo>
                  <a:lnTo>
                    <a:pt x="7" y="1260"/>
                  </a:lnTo>
                  <a:lnTo>
                    <a:pt x="0" y="1145"/>
                  </a:lnTo>
                  <a:lnTo>
                    <a:pt x="5" y="1118"/>
                  </a:lnTo>
                  <a:lnTo>
                    <a:pt x="17" y="1095"/>
                  </a:lnTo>
                  <a:lnTo>
                    <a:pt x="35" y="1076"/>
                  </a:lnTo>
                  <a:lnTo>
                    <a:pt x="59" y="1063"/>
                  </a:lnTo>
                  <a:lnTo>
                    <a:pt x="85" y="1058"/>
                  </a:lnTo>
                  <a:close/>
                  <a:moveTo>
                    <a:pt x="1119" y="0"/>
                  </a:moveTo>
                  <a:lnTo>
                    <a:pt x="1147" y="5"/>
                  </a:lnTo>
                  <a:lnTo>
                    <a:pt x="1170" y="18"/>
                  </a:lnTo>
                  <a:lnTo>
                    <a:pt x="1187" y="35"/>
                  </a:lnTo>
                  <a:lnTo>
                    <a:pt x="1199" y="60"/>
                  </a:lnTo>
                  <a:lnTo>
                    <a:pt x="1204" y="87"/>
                  </a:lnTo>
                  <a:lnTo>
                    <a:pt x="1199" y="115"/>
                  </a:lnTo>
                  <a:lnTo>
                    <a:pt x="1187" y="138"/>
                  </a:lnTo>
                  <a:lnTo>
                    <a:pt x="1170" y="157"/>
                  </a:lnTo>
                  <a:lnTo>
                    <a:pt x="1147" y="170"/>
                  </a:lnTo>
                  <a:lnTo>
                    <a:pt x="1119" y="173"/>
                  </a:lnTo>
                  <a:lnTo>
                    <a:pt x="1055" y="175"/>
                  </a:lnTo>
                  <a:lnTo>
                    <a:pt x="991" y="182"/>
                  </a:lnTo>
                  <a:lnTo>
                    <a:pt x="931" y="191"/>
                  </a:lnTo>
                  <a:lnTo>
                    <a:pt x="837" y="216"/>
                  </a:lnTo>
                  <a:lnTo>
                    <a:pt x="749" y="249"/>
                  </a:lnTo>
                  <a:lnTo>
                    <a:pt x="668" y="290"/>
                  </a:lnTo>
                  <a:lnTo>
                    <a:pt x="588" y="338"/>
                  </a:lnTo>
                  <a:lnTo>
                    <a:pt x="516" y="395"/>
                  </a:lnTo>
                  <a:lnTo>
                    <a:pt x="448" y="458"/>
                  </a:lnTo>
                  <a:lnTo>
                    <a:pt x="386" y="527"/>
                  </a:lnTo>
                  <a:lnTo>
                    <a:pt x="330" y="602"/>
                  </a:lnTo>
                  <a:lnTo>
                    <a:pt x="284" y="683"/>
                  </a:lnTo>
                  <a:lnTo>
                    <a:pt x="244" y="766"/>
                  </a:lnTo>
                  <a:lnTo>
                    <a:pt x="230" y="789"/>
                  </a:lnTo>
                  <a:lnTo>
                    <a:pt x="209" y="807"/>
                  </a:lnTo>
                  <a:lnTo>
                    <a:pt x="185" y="816"/>
                  </a:lnTo>
                  <a:lnTo>
                    <a:pt x="159" y="819"/>
                  </a:lnTo>
                  <a:lnTo>
                    <a:pt x="133" y="812"/>
                  </a:lnTo>
                  <a:lnTo>
                    <a:pt x="111" y="798"/>
                  </a:lnTo>
                  <a:lnTo>
                    <a:pt x="93" y="777"/>
                  </a:lnTo>
                  <a:lnTo>
                    <a:pt x="85" y="754"/>
                  </a:lnTo>
                  <a:lnTo>
                    <a:pt x="83" y="727"/>
                  </a:lnTo>
                  <a:lnTo>
                    <a:pt x="88" y="699"/>
                  </a:lnTo>
                  <a:lnTo>
                    <a:pt x="119" y="633"/>
                  </a:lnTo>
                  <a:lnTo>
                    <a:pt x="154" y="568"/>
                  </a:lnTo>
                  <a:lnTo>
                    <a:pt x="190" y="506"/>
                  </a:lnTo>
                  <a:lnTo>
                    <a:pt x="192" y="506"/>
                  </a:lnTo>
                  <a:lnTo>
                    <a:pt x="190" y="506"/>
                  </a:lnTo>
                  <a:lnTo>
                    <a:pt x="234" y="446"/>
                  </a:lnTo>
                  <a:lnTo>
                    <a:pt x="279" y="389"/>
                  </a:lnTo>
                  <a:lnTo>
                    <a:pt x="329" y="336"/>
                  </a:lnTo>
                  <a:lnTo>
                    <a:pt x="381" y="287"/>
                  </a:lnTo>
                  <a:lnTo>
                    <a:pt x="436" y="239"/>
                  </a:lnTo>
                  <a:lnTo>
                    <a:pt x="495" y="196"/>
                  </a:lnTo>
                  <a:lnTo>
                    <a:pt x="495" y="195"/>
                  </a:lnTo>
                  <a:lnTo>
                    <a:pt x="555" y="157"/>
                  </a:lnTo>
                  <a:lnTo>
                    <a:pt x="618" y="122"/>
                  </a:lnTo>
                  <a:lnTo>
                    <a:pt x="683" y="90"/>
                  </a:lnTo>
                  <a:lnTo>
                    <a:pt x="753" y="64"/>
                  </a:lnTo>
                  <a:lnTo>
                    <a:pt x="824" y="41"/>
                  </a:lnTo>
                  <a:lnTo>
                    <a:pt x="898" y="23"/>
                  </a:lnTo>
                  <a:lnTo>
                    <a:pt x="1009" y="7"/>
                  </a:lnTo>
                  <a:lnTo>
                    <a:pt x="111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4" name="Rectangle 28"/>
          <p:cNvSpPr/>
          <p:nvPr/>
        </p:nvSpPr>
        <p:spPr>
          <a:xfrm>
            <a:off x="7566761" y="1884894"/>
            <a:ext cx="22084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Descentralización</a:t>
            </a:r>
            <a:endParaRPr lang="es-EC" sz="2000" dirty="0"/>
          </a:p>
        </p:txBody>
      </p:sp>
      <p:sp>
        <p:nvSpPr>
          <p:cNvPr id="35" name="Rectangle 28"/>
          <p:cNvSpPr/>
          <p:nvPr/>
        </p:nvSpPr>
        <p:spPr>
          <a:xfrm>
            <a:off x="8619006" y="3515269"/>
            <a:ext cx="20050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Configuración</a:t>
            </a:r>
          </a:p>
          <a:p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de software</a:t>
            </a:r>
            <a:endParaRPr lang="es-EC" sz="2000" dirty="0"/>
          </a:p>
        </p:txBody>
      </p:sp>
      <p:sp>
        <p:nvSpPr>
          <p:cNvPr id="36" name="Rectangle 28"/>
          <p:cNvSpPr/>
          <p:nvPr/>
        </p:nvSpPr>
        <p:spPr>
          <a:xfrm>
            <a:off x="7528565" y="5528817"/>
            <a:ext cx="33731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Planificación de mantenimiento de máquinas</a:t>
            </a:r>
            <a:endParaRPr lang="es-EC" sz="2000" dirty="0"/>
          </a:p>
        </p:txBody>
      </p:sp>
      <p:sp>
        <p:nvSpPr>
          <p:cNvPr id="37" name="Rectangle 28"/>
          <p:cNvSpPr/>
          <p:nvPr/>
        </p:nvSpPr>
        <p:spPr>
          <a:xfrm>
            <a:off x="1487466" y="5081795"/>
            <a:ext cx="18067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Sistema de </a:t>
            </a:r>
          </a:p>
          <a:p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inventarios</a:t>
            </a:r>
            <a:endParaRPr lang="es-EC" sz="2000" dirty="0"/>
          </a:p>
        </p:txBody>
      </p:sp>
      <p:sp>
        <p:nvSpPr>
          <p:cNvPr id="38" name="Rectangle 28"/>
          <p:cNvSpPr/>
          <p:nvPr/>
        </p:nvSpPr>
        <p:spPr>
          <a:xfrm>
            <a:off x="2116316" y="1756669"/>
            <a:ext cx="18067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Compra preventiva </a:t>
            </a:r>
            <a:endParaRPr lang="es-EC" sz="2000" dirty="0"/>
          </a:p>
        </p:txBody>
      </p:sp>
      <p:cxnSp>
        <p:nvCxnSpPr>
          <p:cNvPr id="40" name="39 Conector angular"/>
          <p:cNvCxnSpPr>
            <a:stCxn id="4" idx="20"/>
            <a:endCxn id="34" idx="2"/>
          </p:cNvCxnSpPr>
          <p:nvPr/>
        </p:nvCxnSpPr>
        <p:spPr>
          <a:xfrm flipV="1">
            <a:off x="7979566" y="2285005"/>
            <a:ext cx="691415" cy="643837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41 Conector angular"/>
          <p:cNvCxnSpPr>
            <a:endCxn id="35" idx="2"/>
          </p:cNvCxnSpPr>
          <p:nvPr/>
        </p:nvCxnSpPr>
        <p:spPr>
          <a:xfrm flipV="1">
            <a:off x="7979565" y="4223155"/>
            <a:ext cx="1641960" cy="713421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44 Conector angular"/>
          <p:cNvCxnSpPr/>
          <p:nvPr/>
        </p:nvCxnSpPr>
        <p:spPr>
          <a:xfrm flipV="1">
            <a:off x="6314393" y="5990408"/>
            <a:ext cx="1142312" cy="129989"/>
          </a:xfrm>
          <a:prstGeom prst="bentConnector5">
            <a:avLst>
              <a:gd name="adj1" fmla="val 20012"/>
              <a:gd name="adj2" fmla="val -1158"/>
              <a:gd name="adj3" fmla="val 79988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47 Conector angular"/>
          <p:cNvCxnSpPr>
            <a:endCxn id="37" idx="2"/>
          </p:cNvCxnSpPr>
          <p:nvPr/>
        </p:nvCxnSpPr>
        <p:spPr>
          <a:xfrm rot="10800000" flipV="1">
            <a:off x="2390818" y="5697003"/>
            <a:ext cx="2029532" cy="92678"/>
          </a:xfrm>
          <a:prstGeom prst="bentConnector4">
            <a:avLst>
              <a:gd name="adj1" fmla="val 27745"/>
              <a:gd name="adj2" fmla="val 34666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50 Conector angular"/>
          <p:cNvCxnSpPr>
            <a:stCxn id="3" idx="5"/>
            <a:endCxn id="38" idx="2"/>
          </p:cNvCxnSpPr>
          <p:nvPr/>
        </p:nvCxnSpPr>
        <p:spPr>
          <a:xfrm flipH="1" flipV="1">
            <a:off x="3019669" y="2464555"/>
            <a:ext cx="579961" cy="453696"/>
          </a:xfrm>
          <a:prstGeom prst="bentConnector4">
            <a:avLst>
              <a:gd name="adj1" fmla="val 8775"/>
              <a:gd name="adj2" fmla="val 926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759572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613983" y="497666"/>
            <a:ext cx="7942187" cy="974752"/>
          </a:xfrm>
        </p:spPr>
        <p:txBody>
          <a:bodyPr>
            <a:noAutofit/>
          </a:bodyPr>
          <a:lstStyle/>
          <a:p>
            <a:r>
              <a:rPr lang="es-EC" sz="4800" b="1" kern="0" dirty="0">
                <a:ln>
                  <a:noFill/>
                </a:ln>
                <a:solidFill>
                  <a:srgbClr val="F07F09"/>
                </a:solidFill>
                <a:latin typeface="+mn-lt"/>
              </a:rPr>
              <a:t>DESPACHO ANTICIPADO</a:t>
            </a:r>
          </a:p>
        </p:txBody>
      </p:sp>
      <p:sp>
        <p:nvSpPr>
          <p:cNvPr id="107" name="TextBox 28"/>
          <p:cNvSpPr txBox="1"/>
          <p:nvPr/>
        </p:nvSpPr>
        <p:spPr>
          <a:xfrm>
            <a:off x="2113822" y="1916412"/>
            <a:ext cx="28498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TextBox 31"/>
          <p:cNvSpPr txBox="1"/>
          <p:nvPr/>
        </p:nvSpPr>
        <p:spPr>
          <a:xfrm>
            <a:off x="5031882" y="1581900"/>
            <a:ext cx="28498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Adelantar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proceso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administrativo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" name="TextBox 37"/>
          <p:cNvSpPr txBox="1"/>
          <p:nvPr/>
        </p:nvSpPr>
        <p:spPr>
          <a:xfrm>
            <a:off x="3471580" y="5390843"/>
            <a:ext cx="28498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Información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previa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los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productos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TextBox 46"/>
          <p:cNvSpPr txBox="1"/>
          <p:nvPr/>
        </p:nvSpPr>
        <p:spPr>
          <a:xfrm>
            <a:off x="6558478" y="5390843"/>
            <a:ext cx="28498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Cumplimiento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requisitos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" name="Rounded Rectangle 11"/>
          <p:cNvSpPr/>
          <p:nvPr/>
        </p:nvSpPr>
        <p:spPr>
          <a:xfrm rot="2700000">
            <a:off x="4357083" y="3740013"/>
            <a:ext cx="1087471" cy="1087471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innerShdw blurRad="76200" dist="50800" dir="135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" name="Rounded Rectangle 12"/>
          <p:cNvSpPr/>
          <p:nvPr/>
        </p:nvSpPr>
        <p:spPr>
          <a:xfrm rot="2700000">
            <a:off x="5900532" y="3063738"/>
            <a:ext cx="1087471" cy="1087471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innerShdw blurRad="76200" dist="50800" dir="135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Rounded Rectangle 14"/>
          <p:cNvSpPr/>
          <p:nvPr/>
        </p:nvSpPr>
        <p:spPr>
          <a:xfrm rot="2700000">
            <a:off x="7625962" y="3063738"/>
            <a:ext cx="1087471" cy="1087471"/>
          </a:xfrm>
          <a:prstGeom prst="roundRect">
            <a:avLst/>
          </a:prstGeom>
          <a:solidFill>
            <a:schemeClr val="accent3"/>
          </a:solidFill>
          <a:ln>
            <a:noFill/>
          </a:ln>
          <a:effectLst>
            <a:innerShdw blurRad="76200" dist="50800" dir="135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Rounded Rectangle 15"/>
          <p:cNvSpPr/>
          <p:nvPr/>
        </p:nvSpPr>
        <p:spPr>
          <a:xfrm rot="2700000">
            <a:off x="2813634" y="3063738"/>
            <a:ext cx="1087471" cy="1087471"/>
          </a:xfrm>
          <a:prstGeom prst="roundRect">
            <a:avLst/>
          </a:prstGeom>
          <a:solidFill>
            <a:schemeClr val="tx2"/>
          </a:solidFill>
          <a:ln>
            <a:noFill/>
          </a:ln>
          <a:effectLst>
            <a:innerShdw blurRad="76200" dist="50800" dir="135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4" name="Rounded Rectangle 6"/>
          <p:cNvSpPr/>
          <p:nvPr/>
        </p:nvSpPr>
        <p:spPr>
          <a:xfrm rot="3564405">
            <a:off x="2874326" y="3401876"/>
            <a:ext cx="1087471" cy="108747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342900" sx="103000" sy="103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Rounded Rectangle 19"/>
          <p:cNvSpPr/>
          <p:nvPr/>
        </p:nvSpPr>
        <p:spPr>
          <a:xfrm rot="3564405">
            <a:off x="5977385" y="3383060"/>
            <a:ext cx="1087471" cy="108747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342900" sx="103000" sy="103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" name="Rounded Rectangle 21"/>
          <p:cNvSpPr/>
          <p:nvPr/>
        </p:nvSpPr>
        <p:spPr>
          <a:xfrm rot="3564405">
            <a:off x="7659667" y="3387819"/>
            <a:ext cx="1087471" cy="108747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342900" sx="103000" sy="103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" name="Freeform 6"/>
          <p:cNvSpPr>
            <a:spLocks noEditPoints="1"/>
          </p:cNvSpPr>
          <p:nvPr/>
        </p:nvSpPr>
        <p:spPr bwMode="auto">
          <a:xfrm>
            <a:off x="6227435" y="3774453"/>
            <a:ext cx="533617" cy="431632"/>
          </a:xfrm>
          <a:custGeom>
            <a:avLst/>
            <a:gdLst>
              <a:gd name="T0" fmla="*/ 2528 w 3627"/>
              <a:gd name="T1" fmla="*/ 2261 h 2932"/>
              <a:gd name="T2" fmla="*/ 1100 w 3627"/>
              <a:gd name="T3" fmla="*/ 2360 h 2932"/>
              <a:gd name="T4" fmla="*/ 1100 w 3627"/>
              <a:gd name="T5" fmla="*/ 1937 h 2932"/>
              <a:gd name="T6" fmla="*/ 2528 w 3627"/>
              <a:gd name="T7" fmla="*/ 2036 h 2932"/>
              <a:gd name="T8" fmla="*/ 1100 w 3627"/>
              <a:gd name="T9" fmla="*/ 1937 h 2932"/>
              <a:gd name="T10" fmla="*/ 2528 w 3627"/>
              <a:gd name="T11" fmla="*/ 1589 h 2932"/>
              <a:gd name="T12" fmla="*/ 1100 w 3627"/>
              <a:gd name="T13" fmla="*/ 1688 h 2932"/>
              <a:gd name="T14" fmla="*/ 757 w 3627"/>
              <a:gd name="T15" fmla="*/ 1352 h 2932"/>
              <a:gd name="T16" fmla="*/ 2871 w 3627"/>
              <a:gd name="T17" fmla="*/ 2797 h 2932"/>
              <a:gd name="T18" fmla="*/ 757 w 3627"/>
              <a:gd name="T19" fmla="*/ 1352 h 2932"/>
              <a:gd name="T20" fmla="*/ 270 w 3627"/>
              <a:gd name="T21" fmla="*/ 732 h 2932"/>
              <a:gd name="T22" fmla="*/ 569 w 3627"/>
              <a:gd name="T23" fmla="*/ 672 h 2932"/>
              <a:gd name="T24" fmla="*/ 757 w 3627"/>
              <a:gd name="T25" fmla="*/ 135 h 2932"/>
              <a:gd name="T26" fmla="*/ 2871 w 3627"/>
              <a:gd name="T27" fmla="*/ 545 h 2932"/>
              <a:gd name="T28" fmla="*/ 757 w 3627"/>
              <a:gd name="T29" fmla="*/ 135 h 2932"/>
              <a:gd name="T30" fmla="*/ 3005 w 3627"/>
              <a:gd name="T31" fmla="*/ 0 h 2932"/>
              <a:gd name="T32" fmla="*/ 3403 w 3627"/>
              <a:gd name="T33" fmla="*/ 262 h 2932"/>
              <a:gd name="T34" fmla="*/ 3474 w 3627"/>
              <a:gd name="T35" fmla="*/ 273 h 2932"/>
              <a:gd name="T36" fmla="*/ 3536 w 3627"/>
              <a:gd name="T37" fmla="*/ 305 h 2932"/>
              <a:gd name="T38" fmla="*/ 3584 w 3627"/>
              <a:gd name="T39" fmla="*/ 353 h 2932"/>
              <a:gd name="T40" fmla="*/ 3616 w 3627"/>
              <a:gd name="T41" fmla="*/ 415 h 2932"/>
              <a:gd name="T42" fmla="*/ 3627 w 3627"/>
              <a:gd name="T43" fmla="*/ 486 h 2932"/>
              <a:gd name="T44" fmla="*/ 3625 w 3627"/>
              <a:gd name="T45" fmla="*/ 1687 h 2932"/>
              <a:gd name="T46" fmla="*/ 3603 w 3627"/>
              <a:gd name="T47" fmla="*/ 1753 h 2932"/>
              <a:gd name="T48" fmla="*/ 3562 w 3627"/>
              <a:gd name="T49" fmla="*/ 1810 h 2932"/>
              <a:gd name="T50" fmla="*/ 3506 w 3627"/>
              <a:gd name="T51" fmla="*/ 1849 h 2932"/>
              <a:gd name="T52" fmla="*/ 3439 w 3627"/>
              <a:gd name="T53" fmla="*/ 1872 h 2932"/>
              <a:gd name="T54" fmla="*/ 3321 w 3627"/>
              <a:gd name="T55" fmla="*/ 1875 h 2932"/>
              <a:gd name="T56" fmla="*/ 3005 w 3627"/>
              <a:gd name="T57" fmla="*/ 1352 h 2932"/>
              <a:gd name="T58" fmla="*/ 622 w 3627"/>
              <a:gd name="T59" fmla="*/ 2932 h 2932"/>
              <a:gd name="T60" fmla="*/ 307 w 3627"/>
              <a:gd name="T61" fmla="*/ 1352 h 2932"/>
              <a:gd name="T62" fmla="*/ 225 w 3627"/>
              <a:gd name="T63" fmla="*/ 1875 h 2932"/>
              <a:gd name="T64" fmla="*/ 154 w 3627"/>
              <a:gd name="T65" fmla="*/ 1864 h 2932"/>
              <a:gd name="T66" fmla="*/ 92 w 3627"/>
              <a:gd name="T67" fmla="*/ 1832 h 2932"/>
              <a:gd name="T68" fmla="*/ 43 w 3627"/>
              <a:gd name="T69" fmla="*/ 1783 h 2932"/>
              <a:gd name="T70" fmla="*/ 11 w 3627"/>
              <a:gd name="T71" fmla="*/ 1721 h 2932"/>
              <a:gd name="T72" fmla="*/ 0 w 3627"/>
              <a:gd name="T73" fmla="*/ 1651 h 2932"/>
              <a:gd name="T74" fmla="*/ 3 w 3627"/>
              <a:gd name="T75" fmla="*/ 449 h 2932"/>
              <a:gd name="T76" fmla="*/ 25 w 3627"/>
              <a:gd name="T77" fmla="*/ 383 h 2932"/>
              <a:gd name="T78" fmla="*/ 66 w 3627"/>
              <a:gd name="T79" fmla="*/ 328 h 2932"/>
              <a:gd name="T80" fmla="*/ 122 w 3627"/>
              <a:gd name="T81" fmla="*/ 287 h 2932"/>
              <a:gd name="T82" fmla="*/ 188 w 3627"/>
              <a:gd name="T83" fmla="*/ 265 h 2932"/>
              <a:gd name="T84" fmla="*/ 622 w 3627"/>
              <a:gd name="T85" fmla="*/ 262 h 29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627" h="2932">
                <a:moveTo>
                  <a:pt x="1100" y="2261"/>
                </a:moveTo>
                <a:lnTo>
                  <a:pt x="2528" y="2261"/>
                </a:lnTo>
                <a:lnTo>
                  <a:pt x="2528" y="2360"/>
                </a:lnTo>
                <a:lnTo>
                  <a:pt x="1100" y="2360"/>
                </a:lnTo>
                <a:lnTo>
                  <a:pt x="1100" y="2261"/>
                </a:lnTo>
                <a:close/>
                <a:moveTo>
                  <a:pt x="1100" y="1937"/>
                </a:moveTo>
                <a:lnTo>
                  <a:pt x="2528" y="1937"/>
                </a:lnTo>
                <a:lnTo>
                  <a:pt x="2528" y="2036"/>
                </a:lnTo>
                <a:lnTo>
                  <a:pt x="1100" y="2036"/>
                </a:lnTo>
                <a:lnTo>
                  <a:pt x="1100" y="1937"/>
                </a:lnTo>
                <a:close/>
                <a:moveTo>
                  <a:pt x="1100" y="1589"/>
                </a:moveTo>
                <a:lnTo>
                  <a:pt x="2528" y="1589"/>
                </a:lnTo>
                <a:lnTo>
                  <a:pt x="2528" y="1688"/>
                </a:lnTo>
                <a:lnTo>
                  <a:pt x="1100" y="1688"/>
                </a:lnTo>
                <a:lnTo>
                  <a:pt x="1100" y="1589"/>
                </a:lnTo>
                <a:close/>
                <a:moveTo>
                  <a:pt x="757" y="1352"/>
                </a:moveTo>
                <a:lnTo>
                  <a:pt x="757" y="2797"/>
                </a:lnTo>
                <a:lnTo>
                  <a:pt x="2871" y="2797"/>
                </a:lnTo>
                <a:lnTo>
                  <a:pt x="2871" y="1352"/>
                </a:lnTo>
                <a:lnTo>
                  <a:pt x="757" y="1352"/>
                </a:lnTo>
                <a:close/>
                <a:moveTo>
                  <a:pt x="270" y="672"/>
                </a:moveTo>
                <a:lnTo>
                  <a:pt x="270" y="732"/>
                </a:lnTo>
                <a:lnTo>
                  <a:pt x="569" y="732"/>
                </a:lnTo>
                <a:lnTo>
                  <a:pt x="569" y="672"/>
                </a:lnTo>
                <a:lnTo>
                  <a:pt x="270" y="672"/>
                </a:lnTo>
                <a:close/>
                <a:moveTo>
                  <a:pt x="757" y="135"/>
                </a:moveTo>
                <a:lnTo>
                  <a:pt x="757" y="545"/>
                </a:lnTo>
                <a:lnTo>
                  <a:pt x="2871" y="545"/>
                </a:lnTo>
                <a:lnTo>
                  <a:pt x="2871" y="135"/>
                </a:lnTo>
                <a:lnTo>
                  <a:pt x="757" y="135"/>
                </a:lnTo>
                <a:close/>
                <a:moveTo>
                  <a:pt x="622" y="0"/>
                </a:moveTo>
                <a:lnTo>
                  <a:pt x="3005" y="0"/>
                </a:lnTo>
                <a:lnTo>
                  <a:pt x="3005" y="262"/>
                </a:lnTo>
                <a:lnTo>
                  <a:pt x="3403" y="262"/>
                </a:lnTo>
                <a:lnTo>
                  <a:pt x="3439" y="265"/>
                </a:lnTo>
                <a:lnTo>
                  <a:pt x="3474" y="273"/>
                </a:lnTo>
                <a:lnTo>
                  <a:pt x="3506" y="287"/>
                </a:lnTo>
                <a:lnTo>
                  <a:pt x="3536" y="305"/>
                </a:lnTo>
                <a:lnTo>
                  <a:pt x="3562" y="328"/>
                </a:lnTo>
                <a:lnTo>
                  <a:pt x="3584" y="353"/>
                </a:lnTo>
                <a:lnTo>
                  <a:pt x="3603" y="383"/>
                </a:lnTo>
                <a:lnTo>
                  <a:pt x="3616" y="415"/>
                </a:lnTo>
                <a:lnTo>
                  <a:pt x="3625" y="449"/>
                </a:lnTo>
                <a:lnTo>
                  <a:pt x="3627" y="486"/>
                </a:lnTo>
                <a:lnTo>
                  <a:pt x="3627" y="1651"/>
                </a:lnTo>
                <a:lnTo>
                  <a:pt x="3625" y="1687"/>
                </a:lnTo>
                <a:lnTo>
                  <a:pt x="3616" y="1721"/>
                </a:lnTo>
                <a:lnTo>
                  <a:pt x="3603" y="1753"/>
                </a:lnTo>
                <a:lnTo>
                  <a:pt x="3584" y="1783"/>
                </a:lnTo>
                <a:lnTo>
                  <a:pt x="3562" y="1810"/>
                </a:lnTo>
                <a:lnTo>
                  <a:pt x="3536" y="1832"/>
                </a:lnTo>
                <a:lnTo>
                  <a:pt x="3506" y="1849"/>
                </a:lnTo>
                <a:lnTo>
                  <a:pt x="3474" y="1864"/>
                </a:lnTo>
                <a:lnTo>
                  <a:pt x="3439" y="1872"/>
                </a:lnTo>
                <a:lnTo>
                  <a:pt x="3403" y="1875"/>
                </a:lnTo>
                <a:lnTo>
                  <a:pt x="3321" y="1875"/>
                </a:lnTo>
                <a:lnTo>
                  <a:pt x="3321" y="1352"/>
                </a:lnTo>
                <a:lnTo>
                  <a:pt x="3005" y="1352"/>
                </a:lnTo>
                <a:lnTo>
                  <a:pt x="3005" y="2932"/>
                </a:lnTo>
                <a:lnTo>
                  <a:pt x="622" y="2932"/>
                </a:lnTo>
                <a:lnTo>
                  <a:pt x="622" y="1352"/>
                </a:lnTo>
                <a:lnTo>
                  <a:pt x="307" y="1352"/>
                </a:lnTo>
                <a:lnTo>
                  <a:pt x="307" y="1875"/>
                </a:lnTo>
                <a:lnTo>
                  <a:pt x="225" y="1875"/>
                </a:lnTo>
                <a:lnTo>
                  <a:pt x="188" y="1872"/>
                </a:lnTo>
                <a:lnTo>
                  <a:pt x="154" y="1864"/>
                </a:lnTo>
                <a:lnTo>
                  <a:pt x="122" y="1849"/>
                </a:lnTo>
                <a:lnTo>
                  <a:pt x="92" y="1832"/>
                </a:lnTo>
                <a:lnTo>
                  <a:pt x="66" y="1810"/>
                </a:lnTo>
                <a:lnTo>
                  <a:pt x="43" y="1783"/>
                </a:lnTo>
                <a:lnTo>
                  <a:pt x="25" y="1753"/>
                </a:lnTo>
                <a:lnTo>
                  <a:pt x="11" y="1721"/>
                </a:lnTo>
                <a:lnTo>
                  <a:pt x="3" y="1687"/>
                </a:lnTo>
                <a:lnTo>
                  <a:pt x="0" y="1651"/>
                </a:lnTo>
                <a:lnTo>
                  <a:pt x="0" y="486"/>
                </a:lnTo>
                <a:lnTo>
                  <a:pt x="3" y="449"/>
                </a:lnTo>
                <a:lnTo>
                  <a:pt x="11" y="415"/>
                </a:lnTo>
                <a:lnTo>
                  <a:pt x="25" y="383"/>
                </a:lnTo>
                <a:lnTo>
                  <a:pt x="43" y="353"/>
                </a:lnTo>
                <a:lnTo>
                  <a:pt x="66" y="328"/>
                </a:lnTo>
                <a:lnTo>
                  <a:pt x="92" y="305"/>
                </a:lnTo>
                <a:lnTo>
                  <a:pt x="122" y="287"/>
                </a:lnTo>
                <a:lnTo>
                  <a:pt x="154" y="273"/>
                </a:lnTo>
                <a:lnTo>
                  <a:pt x="188" y="265"/>
                </a:lnTo>
                <a:lnTo>
                  <a:pt x="225" y="262"/>
                </a:lnTo>
                <a:lnTo>
                  <a:pt x="622" y="262"/>
                </a:lnTo>
                <a:lnTo>
                  <a:pt x="622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Freeform 18"/>
          <p:cNvSpPr>
            <a:spLocks noEditPoints="1"/>
          </p:cNvSpPr>
          <p:nvPr/>
        </p:nvSpPr>
        <p:spPr bwMode="auto">
          <a:xfrm>
            <a:off x="3118184" y="3682603"/>
            <a:ext cx="567988" cy="591432"/>
          </a:xfrm>
          <a:custGeom>
            <a:avLst/>
            <a:gdLst>
              <a:gd name="T0" fmla="*/ 1715 w 3197"/>
              <a:gd name="T1" fmla="*/ 3067 h 3329"/>
              <a:gd name="T2" fmla="*/ 1631 w 3197"/>
              <a:gd name="T3" fmla="*/ 3302 h 3329"/>
              <a:gd name="T4" fmla="*/ 1385 w 3197"/>
              <a:gd name="T5" fmla="*/ 3259 h 3329"/>
              <a:gd name="T6" fmla="*/ 1385 w 3197"/>
              <a:gd name="T7" fmla="*/ 3009 h 3329"/>
              <a:gd name="T8" fmla="*/ 892 w 3197"/>
              <a:gd name="T9" fmla="*/ 2784 h 3329"/>
              <a:gd name="T10" fmla="*/ 1005 w 3197"/>
              <a:gd name="T11" fmla="*/ 2954 h 3329"/>
              <a:gd name="T12" fmla="*/ 876 w 3197"/>
              <a:gd name="T13" fmla="*/ 3113 h 3329"/>
              <a:gd name="T14" fmla="*/ 686 w 3197"/>
              <a:gd name="T15" fmla="*/ 3039 h 3329"/>
              <a:gd name="T16" fmla="*/ 698 w 3197"/>
              <a:gd name="T17" fmla="*/ 2837 h 3329"/>
              <a:gd name="T18" fmla="*/ 2276 w 3197"/>
              <a:gd name="T19" fmla="*/ 2733 h 3329"/>
              <a:gd name="T20" fmla="*/ 2447 w 3197"/>
              <a:gd name="T21" fmla="*/ 2896 h 3329"/>
              <a:gd name="T22" fmla="*/ 2370 w 3197"/>
              <a:gd name="T23" fmla="*/ 3115 h 3329"/>
              <a:gd name="T24" fmla="*/ 2138 w 3197"/>
              <a:gd name="T25" fmla="*/ 3138 h 3329"/>
              <a:gd name="T26" fmla="*/ 2020 w 3197"/>
              <a:gd name="T27" fmla="*/ 2935 h 3329"/>
              <a:gd name="T28" fmla="*/ 2156 w 3197"/>
              <a:gd name="T29" fmla="*/ 2744 h 3329"/>
              <a:gd name="T30" fmla="*/ 414 w 3197"/>
              <a:gd name="T31" fmla="*/ 2315 h 3329"/>
              <a:gd name="T32" fmla="*/ 449 w 3197"/>
              <a:gd name="T33" fmla="*/ 2506 h 3329"/>
              <a:gd name="T34" fmla="*/ 266 w 3197"/>
              <a:gd name="T35" fmla="*/ 2574 h 3329"/>
              <a:gd name="T36" fmla="*/ 169 w 3197"/>
              <a:gd name="T37" fmla="*/ 2405 h 3329"/>
              <a:gd name="T38" fmla="*/ 318 w 3197"/>
              <a:gd name="T39" fmla="*/ 2280 h 3329"/>
              <a:gd name="T40" fmla="*/ 2944 w 3197"/>
              <a:gd name="T41" fmla="*/ 2295 h 3329"/>
              <a:gd name="T42" fmla="*/ 2955 w 3197"/>
              <a:gd name="T43" fmla="*/ 2551 h 3329"/>
              <a:gd name="T44" fmla="*/ 2729 w 3197"/>
              <a:gd name="T45" fmla="*/ 2668 h 3329"/>
              <a:gd name="T46" fmla="*/ 2525 w 3197"/>
              <a:gd name="T47" fmla="*/ 2509 h 3329"/>
              <a:gd name="T48" fmla="*/ 2587 w 3197"/>
              <a:gd name="T49" fmla="*/ 2258 h 3329"/>
              <a:gd name="T50" fmla="*/ 180 w 3197"/>
              <a:gd name="T51" fmla="*/ 1610 h 3329"/>
              <a:gd name="T52" fmla="*/ 249 w 3197"/>
              <a:gd name="T53" fmla="*/ 1780 h 3329"/>
              <a:gd name="T54" fmla="*/ 79 w 3197"/>
              <a:gd name="T55" fmla="*/ 1849 h 3329"/>
              <a:gd name="T56" fmla="*/ 10 w 3197"/>
              <a:gd name="T57" fmla="*/ 1679 h 3329"/>
              <a:gd name="T58" fmla="*/ 2976 w 3197"/>
              <a:gd name="T59" fmla="*/ 1473 h 3329"/>
              <a:gd name="T60" fmla="*/ 3186 w 3197"/>
              <a:gd name="T61" fmla="*/ 1654 h 3329"/>
              <a:gd name="T62" fmla="*/ 3108 w 3197"/>
              <a:gd name="T63" fmla="*/ 1925 h 3329"/>
              <a:gd name="T64" fmla="*/ 2828 w 3197"/>
              <a:gd name="T65" fmla="*/ 1964 h 3329"/>
              <a:gd name="T66" fmla="*/ 2679 w 3197"/>
              <a:gd name="T67" fmla="*/ 1729 h 3329"/>
              <a:gd name="T68" fmla="*/ 2828 w 3197"/>
              <a:gd name="T69" fmla="*/ 1494 h 3329"/>
              <a:gd name="T70" fmla="*/ 389 w 3197"/>
              <a:gd name="T71" fmla="*/ 946 h 3329"/>
              <a:gd name="T72" fmla="*/ 398 w 3197"/>
              <a:gd name="T73" fmla="*/ 1098 h 3329"/>
              <a:gd name="T74" fmla="*/ 246 w 3197"/>
              <a:gd name="T75" fmla="*/ 1107 h 3329"/>
              <a:gd name="T76" fmla="*/ 237 w 3197"/>
              <a:gd name="T77" fmla="*/ 955 h 3329"/>
              <a:gd name="T78" fmla="*/ 840 w 3197"/>
              <a:gd name="T79" fmla="*/ 2255 h 3329"/>
              <a:gd name="T80" fmla="*/ 2889 w 3197"/>
              <a:gd name="T81" fmla="*/ 783 h 3329"/>
              <a:gd name="T82" fmla="*/ 3031 w 3197"/>
              <a:gd name="T83" fmla="*/ 1028 h 3329"/>
              <a:gd name="T84" fmla="*/ 2890 w 3197"/>
              <a:gd name="T85" fmla="*/ 1270 h 3329"/>
              <a:gd name="T86" fmla="*/ 2611 w 3197"/>
              <a:gd name="T87" fmla="*/ 1271 h 3329"/>
              <a:gd name="T88" fmla="*/ 2469 w 3197"/>
              <a:gd name="T89" fmla="*/ 1025 h 3329"/>
              <a:gd name="T90" fmla="*/ 2609 w 3197"/>
              <a:gd name="T91" fmla="*/ 784 h 3329"/>
              <a:gd name="T92" fmla="*/ 880 w 3197"/>
              <a:gd name="T93" fmla="*/ 441 h 3329"/>
              <a:gd name="T94" fmla="*/ 891 w 3197"/>
              <a:gd name="T95" fmla="*/ 575 h 3329"/>
              <a:gd name="T96" fmla="*/ 756 w 3197"/>
              <a:gd name="T97" fmla="*/ 556 h 3329"/>
              <a:gd name="T98" fmla="*/ 806 w 3197"/>
              <a:gd name="T99" fmla="*/ 430 h 3329"/>
              <a:gd name="T100" fmla="*/ 2447 w 3197"/>
              <a:gd name="T101" fmla="*/ 296 h 3329"/>
              <a:gd name="T102" fmla="*/ 2535 w 3197"/>
              <a:gd name="T103" fmla="*/ 559 h 3329"/>
              <a:gd name="T104" fmla="*/ 2365 w 3197"/>
              <a:gd name="T105" fmla="*/ 786 h 3329"/>
              <a:gd name="T106" fmla="*/ 2084 w 3197"/>
              <a:gd name="T107" fmla="*/ 775 h 3329"/>
              <a:gd name="T108" fmla="*/ 1934 w 3197"/>
              <a:gd name="T109" fmla="*/ 538 h 3329"/>
              <a:gd name="T110" fmla="*/ 2046 w 3197"/>
              <a:gd name="T111" fmla="*/ 277 h 3329"/>
              <a:gd name="T112" fmla="*/ 1533 w 3197"/>
              <a:gd name="T113" fmla="*/ 0 h 3329"/>
              <a:gd name="T114" fmla="*/ 1814 w 3197"/>
              <a:gd name="T115" fmla="*/ 161 h 3329"/>
              <a:gd name="T116" fmla="*/ 1814 w 3197"/>
              <a:gd name="T117" fmla="*/ 488 h 3329"/>
              <a:gd name="T118" fmla="*/ 1533 w 3197"/>
              <a:gd name="T119" fmla="*/ 648 h 3329"/>
              <a:gd name="T120" fmla="*/ 1254 w 3197"/>
              <a:gd name="T121" fmla="*/ 488 h 3329"/>
              <a:gd name="T122" fmla="*/ 1254 w 3197"/>
              <a:gd name="T123" fmla="*/ 161 h 3329"/>
              <a:gd name="T124" fmla="*/ 1533 w 3197"/>
              <a:gd name="T125" fmla="*/ 0 h 3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197" h="3329">
                <a:moveTo>
                  <a:pt x="1533" y="2939"/>
                </a:moveTo>
                <a:lnTo>
                  <a:pt x="1569" y="2943"/>
                </a:lnTo>
                <a:lnTo>
                  <a:pt x="1601" y="2952"/>
                </a:lnTo>
                <a:lnTo>
                  <a:pt x="1631" y="2966"/>
                </a:lnTo>
                <a:lnTo>
                  <a:pt x="1659" y="2985"/>
                </a:lnTo>
                <a:lnTo>
                  <a:pt x="1682" y="3009"/>
                </a:lnTo>
                <a:lnTo>
                  <a:pt x="1701" y="3036"/>
                </a:lnTo>
                <a:lnTo>
                  <a:pt x="1715" y="3067"/>
                </a:lnTo>
                <a:lnTo>
                  <a:pt x="1725" y="3099"/>
                </a:lnTo>
                <a:lnTo>
                  <a:pt x="1729" y="3134"/>
                </a:lnTo>
                <a:lnTo>
                  <a:pt x="1725" y="3169"/>
                </a:lnTo>
                <a:lnTo>
                  <a:pt x="1715" y="3202"/>
                </a:lnTo>
                <a:lnTo>
                  <a:pt x="1701" y="3233"/>
                </a:lnTo>
                <a:lnTo>
                  <a:pt x="1682" y="3259"/>
                </a:lnTo>
                <a:lnTo>
                  <a:pt x="1659" y="3282"/>
                </a:lnTo>
                <a:lnTo>
                  <a:pt x="1631" y="3302"/>
                </a:lnTo>
                <a:lnTo>
                  <a:pt x="1601" y="3317"/>
                </a:lnTo>
                <a:lnTo>
                  <a:pt x="1569" y="3326"/>
                </a:lnTo>
                <a:lnTo>
                  <a:pt x="1533" y="3329"/>
                </a:lnTo>
                <a:lnTo>
                  <a:pt x="1499" y="3326"/>
                </a:lnTo>
                <a:lnTo>
                  <a:pt x="1465" y="3317"/>
                </a:lnTo>
                <a:lnTo>
                  <a:pt x="1435" y="3302"/>
                </a:lnTo>
                <a:lnTo>
                  <a:pt x="1409" y="3282"/>
                </a:lnTo>
                <a:lnTo>
                  <a:pt x="1385" y="3259"/>
                </a:lnTo>
                <a:lnTo>
                  <a:pt x="1366" y="3233"/>
                </a:lnTo>
                <a:lnTo>
                  <a:pt x="1351" y="3202"/>
                </a:lnTo>
                <a:lnTo>
                  <a:pt x="1342" y="3169"/>
                </a:lnTo>
                <a:lnTo>
                  <a:pt x="1339" y="3134"/>
                </a:lnTo>
                <a:lnTo>
                  <a:pt x="1342" y="3099"/>
                </a:lnTo>
                <a:lnTo>
                  <a:pt x="1351" y="3067"/>
                </a:lnTo>
                <a:lnTo>
                  <a:pt x="1366" y="3036"/>
                </a:lnTo>
                <a:lnTo>
                  <a:pt x="1385" y="3009"/>
                </a:lnTo>
                <a:lnTo>
                  <a:pt x="1409" y="2985"/>
                </a:lnTo>
                <a:lnTo>
                  <a:pt x="1435" y="2966"/>
                </a:lnTo>
                <a:lnTo>
                  <a:pt x="1465" y="2952"/>
                </a:lnTo>
                <a:lnTo>
                  <a:pt x="1499" y="2943"/>
                </a:lnTo>
                <a:lnTo>
                  <a:pt x="1533" y="2939"/>
                </a:lnTo>
                <a:close/>
                <a:moveTo>
                  <a:pt x="840" y="2773"/>
                </a:moveTo>
                <a:lnTo>
                  <a:pt x="866" y="2777"/>
                </a:lnTo>
                <a:lnTo>
                  <a:pt x="892" y="2784"/>
                </a:lnTo>
                <a:lnTo>
                  <a:pt x="918" y="2796"/>
                </a:lnTo>
                <a:lnTo>
                  <a:pt x="941" y="2812"/>
                </a:lnTo>
                <a:lnTo>
                  <a:pt x="961" y="2831"/>
                </a:lnTo>
                <a:lnTo>
                  <a:pt x="977" y="2853"/>
                </a:lnTo>
                <a:lnTo>
                  <a:pt x="989" y="2876"/>
                </a:lnTo>
                <a:lnTo>
                  <a:pt x="998" y="2901"/>
                </a:lnTo>
                <a:lnTo>
                  <a:pt x="1004" y="2927"/>
                </a:lnTo>
                <a:lnTo>
                  <a:pt x="1005" y="2954"/>
                </a:lnTo>
                <a:lnTo>
                  <a:pt x="1001" y="2980"/>
                </a:lnTo>
                <a:lnTo>
                  <a:pt x="993" y="3007"/>
                </a:lnTo>
                <a:lnTo>
                  <a:pt x="981" y="3032"/>
                </a:lnTo>
                <a:lnTo>
                  <a:pt x="965" y="3055"/>
                </a:lnTo>
                <a:lnTo>
                  <a:pt x="947" y="3075"/>
                </a:lnTo>
                <a:lnTo>
                  <a:pt x="925" y="3091"/>
                </a:lnTo>
                <a:lnTo>
                  <a:pt x="901" y="3104"/>
                </a:lnTo>
                <a:lnTo>
                  <a:pt x="876" y="3113"/>
                </a:lnTo>
                <a:lnTo>
                  <a:pt x="851" y="3117"/>
                </a:lnTo>
                <a:lnTo>
                  <a:pt x="823" y="3118"/>
                </a:lnTo>
                <a:lnTo>
                  <a:pt x="797" y="3115"/>
                </a:lnTo>
                <a:lnTo>
                  <a:pt x="771" y="3107"/>
                </a:lnTo>
                <a:lnTo>
                  <a:pt x="745" y="3095"/>
                </a:lnTo>
                <a:lnTo>
                  <a:pt x="722" y="3080"/>
                </a:lnTo>
                <a:lnTo>
                  <a:pt x="702" y="3060"/>
                </a:lnTo>
                <a:lnTo>
                  <a:pt x="686" y="3039"/>
                </a:lnTo>
                <a:lnTo>
                  <a:pt x="673" y="3016"/>
                </a:lnTo>
                <a:lnTo>
                  <a:pt x="664" y="2991"/>
                </a:lnTo>
                <a:lnTo>
                  <a:pt x="659" y="2964"/>
                </a:lnTo>
                <a:lnTo>
                  <a:pt x="659" y="2938"/>
                </a:lnTo>
                <a:lnTo>
                  <a:pt x="662" y="2912"/>
                </a:lnTo>
                <a:lnTo>
                  <a:pt x="669" y="2885"/>
                </a:lnTo>
                <a:lnTo>
                  <a:pt x="682" y="2860"/>
                </a:lnTo>
                <a:lnTo>
                  <a:pt x="698" y="2837"/>
                </a:lnTo>
                <a:lnTo>
                  <a:pt x="717" y="2816"/>
                </a:lnTo>
                <a:lnTo>
                  <a:pt x="738" y="2800"/>
                </a:lnTo>
                <a:lnTo>
                  <a:pt x="762" y="2788"/>
                </a:lnTo>
                <a:lnTo>
                  <a:pt x="787" y="2779"/>
                </a:lnTo>
                <a:lnTo>
                  <a:pt x="813" y="2774"/>
                </a:lnTo>
                <a:lnTo>
                  <a:pt x="840" y="2773"/>
                </a:lnTo>
                <a:close/>
                <a:moveTo>
                  <a:pt x="2247" y="2730"/>
                </a:moveTo>
                <a:lnTo>
                  <a:pt x="2276" y="2733"/>
                </a:lnTo>
                <a:lnTo>
                  <a:pt x="2306" y="2741"/>
                </a:lnTo>
                <a:lnTo>
                  <a:pt x="2334" y="2753"/>
                </a:lnTo>
                <a:lnTo>
                  <a:pt x="2360" y="2769"/>
                </a:lnTo>
                <a:lnTo>
                  <a:pt x="2384" y="2788"/>
                </a:lnTo>
                <a:lnTo>
                  <a:pt x="2405" y="2811"/>
                </a:lnTo>
                <a:lnTo>
                  <a:pt x="2423" y="2838"/>
                </a:lnTo>
                <a:lnTo>
                  <a:pt x="2436" y="2867"/>
                </a:lnTo>
                <a:lnTo>
                  <a:pt x="2447" y="2896"/>
                </a:lnTo>
                <a:lnTo>
                  <a:pt x="2451" y="2927"/>
                </a:lnTo>
                <a:lnTo>
                  <a:pt x="2452" y="2957"/>
                </a:lnTo>
                <a:lnTo>
                  <a:pt x="2448" y="2986"/>
                </a:lnTo>
                <a:lnTo>
                  <a:pt x="2440" y="3016"/>
                </a:lnTo>
                <a:lnTo>
                  <a:pt x="2428" y="3044"/>
                </a:lnTo>
                <a:lnTo>
                  <a:pt x="2412" y="3070"/>
                </a:lnTo>
                <a:lnTo>
                  <a:pt x="2393" y="3094"/>
                </a:lnTo>
                <a:lnTo>
                  <a:pt x="2370" y="3115"/>
                </a:lnTo>
                <a:lnTo>
                  <a:pt x="2343" y="3133"/>
                </a:lnTo>
                <a:lnTo>
                  <a:pt x="2315" y="3147"/>
                </a:lnTo>
                <a:lnTo>
                  <a:pt x="2286" y="3156"/>
                </a:lnTo>
                <a:lnTo>
                  <a:pt x="2255" y="3161"/>
                </a:lnTo>
                <a:lnTo>
                  <a:pt x="2225" y="3162"/>
                </a:lnTo>
                <a:lnTo>
                  <a:pt x="2194" y="3158"/>
                </a:lnTo>
                <a:lnTo>
                  <a:pt x="2165" y="3150"/>
                </a:lnTo>
                <a:lnTo>
                  <a:pt x="2138" y="3138"/>
                </a:lnTo>
                <a:lnTo>
                  <a:pt x="2111" y="3122"/>
                </a:lnTo>
                <a:lnTo>
                  <a:pt x="2088" y="3103"/>
                </a:lnTo>
                <a:lnTo>
                  <a:pt x="2067" y="3081"/>
                </a:lnTo>
                <a:lnTo>
                  <a:pt x="2049" y="3053"/>
                </a:lnTo>
                <a:lnTo>
                  <a:pt x="2034" y="3025"/>
                </a:lnTo>
                <a:lnTo>
                  <a:pt x="2025" y="2996"/>
                </a:lnTo>
                <a:lnTo>
                  <a:pt x="2020" y="2965"/>
                </a:lnTo>
                <a:lnTo>
                  <a:pt x="2020" y="2935"/>
                </a:lnTo>
                <a:lnTo>
                  <a:pt x="2024" y="2904"/>
                </a:lnTo>
                <a:lnTo>
                  <a:pt x="2031" y="2875"/>
                </a:lnTo>
                <a:lnTo>
                  <a:pt x="2044" y="2848"/>
                </a:lnTo>
                <a:lnTo>
                  <a:pt x="2059" y="2821"/>
                </a:lnTo>
                <a:lnTo>
                  <a:pt x="2078" y="2798"/>
                </a:lnTo>
                <a:lnTo>
                  <a:pt x="2101" y="2777"/>
                </a:lnTo>
                <a:lnTo>
                  <a:pt x="2128" y="2759"/>
                </a:lnTo>
                <a:lnTo>
                  <a:pt x="2156" y="2744"/>
                </a:lnTo>
                <a:lnTo>
                  <a:pt x="2186" y="2735"/>
                </a:lnTo>
                <a:lnTo>
                  <a:pt x="2217" y="2730"/>
                </a:lnTo>
                <a:lnTo>
                  <a:pt x="2247" y="2730"/>
                </a:lnTo>
                <a:close/>
                <a:moveTo>
                  <a:pt x="318" y="2280"/>
                </a:moveTo>
                <a:lnTo>
                  <a:pt x="344" y="2282"/>
                </a:lnTo>
                <a:lnTo>
                  <a:pt x="369" y="2290"/>
                </a:lnTo>
                <a:lnTo>
                  <a:pt x="392" y="2301"/>
                </a:lnTo>
                <a:lnTo>
                  <a:pt x="414" y="2315"/>
                </a:lnTo>
                <a:lnTo>
                  <a:pt x="432" y="2334"/>
                </a:lnTo>
                <a:lnTo>
                  <a:pt x="449" y="2356"/>
                </a:lnTo>
                <a:lnTo>
                  <a:pt x="460" y="2381"/>
                </a:lnTo>
                <a:lnTo>
                  <a:pt x="467" y="2406"/>
                </a:lnTo>
                <a:lnTo>
                  <a:pt x="469" y="2432"/>
                </a:lnTo>
                <a:lnTo>
                  <a:pt x="467" y="2458"/>
                </a:lnTo>
                <a:lnTo>
                  <a:pt x="460" y="2483"/>
                </a:lnTo>
                <a:lnTo>
                  <a:pt x="449" y="2506"/>
                </a:lnTo>
                <a:lnTo>
                  <a:pt x="434" y="2528"/>
                </a:lnTo>
                <a:lnTo>
                  <a:pt x="415" y="2547"/>
                </a:lnTo>
                <a:lnTo>
                  <a:pt x="393" y="2562"/>
                </a:lnTo>
                <a:lnTo>
                  <a:pt x="369" y="2574"/>
                </a:lnTo>
                <a:lnTo>
                  <a:pt x="342" y="2580"/>
                </a:lnTo>
                <a:lnTo>
                  <a:pt x="317" y="2582"/>
                </a:lnTo>
                <a:lnTo>
                  <a:pt x="291" y="2580"/>
                </a:lnTo>
                <a:lnTo>
                  <a:pt x="266" y="2574"/>
                </a:lnTo>
                <a:lnTo>
                  <a:pt x="243" y="2563"/>
                </a:lnTo>
                <a:lnTo>
                  <a:pt x="221" y="2548"/>
                </a:lnTo>
                <a:lnTo>
                  <a:pt x="203" y="2530"/>
                </a:lnTo>
                <a:lnTo>
                  <a:pt x="186" y="2507"/>
                </a:lnTo>
                <a:lnTo>
                  <a:pt x="175" y="2482"/>
                </a:lnTo>
                <a:lnTo>
                  <a:pt x="168" y="2457"/>
                </a:lnTo>
                <a:lnTo>
                  <a:pt x="166" y="2430"/>
                </a:lnTo>
                <a:lnTo>
                  <a:pt x="169" y="2405"/>
                </a:lnTo>
                <a:lnTo>
                  <a:pt x="175" y="2380"/>
                </a:lnTo>
                <a:lnTo>
                  <a:pt x="186" y="2356"/>
                </a:lnTo>
                <a:lnTo>
                  <a:pt x="202" y="2335"/>
                </a:lnTo>
                <a:lnTo>
                  <a:pt x="220" y="2316"/>
                </a:lnTo>
                <a:lnTo>
                  <a:pt x="242" y="2301"/>
                </a:lnTo>
                <a:lnTo>
                  <a:pt x="266" y="2290"/>
                </a:lnTo>
                <a:lnTo>
                  <a:pt x="293" y="2282"/>
                </a:lnTo>
                <a:lnTo>
                  <a:pt x="318" y="2280"/>
                </a:lnTo>
                <a:close/>
                <a:moveTo>
                  <a:pt x="2737" y="2194"/>
                </a:moveTo>
                <a:lnTo>
                  <a:pt x="2771" y="2195"/>
                </a:lnTo>
                <a:lnTo>
                  <a:pt x="2804" y="2200"/>
                </a:lnTo>
                <a:lnTo>
                  <a:pt x="2836" y="2211"/>
                </a:lnTo>
                <a:lnTo>
                  <a:pt x="2869" y="2226"/>
                </a:lnTo>
                <a:lnTo>
                  <a:pt x="2897" y="2246"/>
                </a:lnTo>
                <a:lnTo>
                  <a:pt x="2923" y="2269"/>
                </a:lnTo>
                <a:lnTo>
                  <a:pt x="2944" y="2295"/>
                </a:lnTo>
                <a:lnTo>
                  <a:pt x="2961" y="2324"/>
                </a:lnTo>
                <a:lnTo>
                  <a:pt x="2974" y="2354"/>
                </a:lnTo>
                <a:lnTo>
                  <a:pt x="2982" y="2386"/>
                </a:lnTo>
                <a:lnTo>
                  <a:pt x="2987" y="2419"/>
                </a:lnTo>
                <a:lnTo>
                  <a:pt x="2986" y="2453"/>
                </a:lnTo>
                <a:lnTo>
                  <a:pt x="2981" y="2486"/>
                </a:lnTo>
                <a:lnTo>
                  <a:pt x="2971" y="2518"/>
                </a:lnTo>
                <a:lnTo>
                  <a:pt x="2955" y="2551"/>
                </a:lnTo>
                <a:lnTo>
                  <a:pt x="2936" y="2579"/>
                </a:lnTo>
                <a:lnTo>
                  <a:pt x="2912" y="2605"/>
                </a:lnTo>
                <a:lnTo>
                  <a:pt x="2886" y="2626"/>
                </a:lnTo>
                <a:lnTo>
                  <a:pt x="2858" y="2643"/>
                </a:lnTo>
                <a:lnTo>
                  <a:pt x="2827" y="2656"/>
                </a:lnTo>
                <a:lnTo>
                  <a:pt x="2795" y="2665"/>
                </a:lnTo>
                <a:lnTo>
                  <a:pt x="2763" y="2669"/>
                </a:lnTo>
                <a:lnTo>
                  <a:pt x="2729" y="2668"/>
                </a:lnTo>
                <a:lnTo>
                  <a:pt x="2696" y="2663"/>
                </a:lnTo>
                <a:lnTo>
                  <a:pt x="2662" y="2653"/>
                </a:lnTo>
                <a:lnTo>
                  <a:pt x="2631" y="2637"/>
                </a:lnTo>
                <a:lnTo>
                  <a:pt x="2602" y="2618"/>
                </a:lnTo>
                <a:lnTo>
                  <a:pt x="2576" y="2594"/>
                </a:lnTo>
                <a:lnTo>
                  <a:pt x="2555" y="2568"/>
                </a:lnTo>
                <a:lnTo>
                  <a:pt x="2538" y="2540"/>
                </a:lnTo>
                <a:lnTo>
                  <a:pt x="2525" y="2509"/>
                </a:lnTo>
                <a:lnTo>
                  <a:pt x="2516" y="2477"/>
                </a:lnTo>
                <a:lnTo>
                  <a:pt x="2512" y="2444"/>
                </a:lnTo>
                <a:lnTo>
                  <a:pt x="2513" y="2410"/>
                </a:lnTo>
                <a:lnTo>
                  <a:pt x="2519" y="2378"/>
                </a:lnTo>
                <a:lnTo>
                  <a:pt x="2529" y="2344"/>
                </a:lnTo>
                <a:lnTo>
                  <a:pt x="2544" y="2313"/>
                </a:lnTo>
                <a:lnTo>
                  <a:pt x="2564" y="2283"/>
                </a:lnTo>
                <a:lnTo>
                  <a:pt x="2587" y="2258"/>
                </a:lnTo>
                <a:lnTo>
                  <a:pt x="2613" y="2237"/>
                </a:lnTo>
                <a:lnTo>
                  <a:pt x="2642" y="2220"/>
                </a:lnTo>
                <a:lnTo>
                  <a:pt x="2672" y="2206"/>
                </a:lnTo>
                <a:lnTo>
                  <a:pt x="2705" y="2198"/>
                </a:lnTo>
                <a:lnTo>
                  <a:pt x="2737" y="2194"/>
                </a:lnTo>
                <a:close/>
                <a:moveTo>
                  <a:pt x="130" y="1600"/>
                </a:moveTo>
                <a:lnTo>
                  <a:pt x="156" y="1603"/>
                </a:lnTo>
                <a:lnTo>
                  <a:pt x="180" y="1610"/>
                </a:lnTo>
                <a:lnTo>
                  <a:pt x="202" y="1622"/>
                </a:lnTo>
                <a:lnTo>
                  <a:pt x="221" y="1637"/>
                </a:lnTo>
                <a:lnTo>
                  <a:pt x="237" y="1656"/>
                </a:lnTo>
                <a:lnTo>
                  <a:pt x="249" y="1679"/>
                </a:lnTo>
                <a:lnTo>
                  <a:pt x="256" y="1703"/>
                </a:lnTo>
                <a:lnTo>
                  <a:pt x="259" y="1729"/>
                </a:lnTo>
                <a:lnTo>
                  <a:pt x="256" y="1756"/>
                </a:lnTo>
                <a:lnTo>
                  <a:pt x="249" y="1780"/>
                </a:lnTo>
                <a:lnTo>
                  <a:pt x="237" y="1801"/>
                </a:lnTo>
                <a:lnTo>
                  <a:pt x="221" y="1820"/>
                </a:lnTo>
                <a:lnTo>
                  <a:pt x="202" y="1837"/>
                </a:lnTo>
                <a:lnTo>
                  <a:pt x="180" y="1849"/>
                </a:lnTo>
                <a:lnTo>
                  <a:pt x="156" y="1856"/>
                </a:lnTo>
                <a:lnTo>
                  <a:pt x="130" y="1859"/>
                </a:lnTo>
                <a:lnTo>
                  <a:pt x="103" y="1856"/>
                </a:lnTo>
                <a:lnTo>
                  <a:pt x="79" y="1849"/>
                </a:lnTo>
                <a:lnTo>
                  <a:pt x="57" y="1837"/>
                </a:lnTo>
                <a:lnTo>
                  <a:pt x="37" y="1820"/>
                </a:lnTo>
                <a:lnTo>
                  <a:pt x="22" y="1801"/>
                </a:lnTo>
                <a:lnTo>
                  <a:pt x="10" y="1780"/>
                </a:lnTo>
                <a:lnTo>
                  <a:pt x="2" y="1756"/>
                </a:lnTo>
                <a:lnTo>
                  <a:pt x="0" y="1729"/>
                </a:lnTo>
                <a:lnTo>
                  <a:pt x="2" y="1703"/>
                </a:lnTo>
                <a:lnTo>
                  <a:pt x="10" y="1679"/>
                </a:lnTo>
                <a:lnTo>
                  <a:pt x="22" y="1656"/>
                </a:lnTo>
                <a:lnTo>
                  <a:pt x="37" y="1637"/>
                </a:lnTo>
                <a:lnTo>
                  <a:pt x="57" y="1622"/>
                </a:lnTo>
                <a:lnTo>
                  <a:pt x="79" y="1610"/>
                </a:lnTo>
                <a:lnTo>
                  <a:pt x="103" y="1603"/>
                </a:lnTo>
                <a:lnTo>
                  <a:pt x="130" y="1600"/>
                </a:lnTo>
                <a:close/>
                <a:moveTo>
                  <a:pt x="2938" y="1470"/>
                </a:moveTo>
                <a:lnTo>
                  <a:pt x="2976" y="1473"/>
                </a:lnTo>
                <a:lnTo>
                  <a:pt x="3013" y="1481"/>
                </a:lnTo>
                <a:lnTo>
                  <a:pt x="3047" y="1494"/>
                </a:lnTo>
                <a:lnTo>
                  <a:pt x="3079" y="1512"/>
                </a:lnTo>
                <a:lnTo>
                  <a:pt x="3108" y="1534"/>
                </a:lnTo>
                <a:lnTo>
                  <a:pt x="3133" y="1559"/>
                </a:lnTo>
                <a:lnTo>
                  <a:pt x="3155" y="1587"/>
                </a:lnTo>
                <a:lnTo>
                  <a:pt x="3173" y="1620"/>
                </a:lnTo>
                <a:lnTo>
                  <a:pt x="3186" y="1654"/>
                </a:lnTo>
                <a:lnTo>
                  <a:pt x="3194" y="1691"/>
                </a:lnTo>
                <a:lnTo>
                  <a:pt x="3197" y="1729"/>
                </a:lnTo>
                <a:lnTo>
                  <a:pt x="3194" y="1768"/>
                </a:lnTo>
                <a:lnTo>
                  <a:pt x="3186" y="1804"/>
                </a:lnTo>
                <a:lnTo>
                  <a:pt x="3173" y="1839"/>
                </a:lnTo>
                <a:lnTo>
                  <a:pt x="3155" y="1870"/>
                </a:lnTo>
                <a:lnTo>
                  <a:pt x="3133" y="1900"/>
                </a:lnTo>
                <a:lnTo>
                  <a:pt x="3108" y="1925"/>
                </a:lnTo>
                <a:lnTo>
                  <a:pt x="3079" y="1947"/>
                </a:lnTo>
                <a:lnTo>
                  <a:pt x="3047" y="1964"/>
                </a:lnTo>
                <a:lnTo>
                  <a:pt x="3013" y="1978"/>
                </a:lnTo>
                <a:lnTo>
                  <a:pt x="2976" y="1986"/>
                </a:lnTo>
                <a:lnTo>
                  <a:pt x="2938" y="1989"/>
                </a:lnTo>
                <a:lnTo>
                  <a:pt x="2899" y="1986"/>
                </a:lnTo>
                <a:lnTo>
                  <a:pt x="2863" y="1978"/>
                </a:lnTo>
                <a:lnTo>
                  <a:pt x="2828" y="1964"/>
                </a:lnTo>
                <a:lnTo>
                  <a:pt x="2797" y="1947"/>
                </a:lnTo>
                <a:lnTo>
                  <a:pt x="2768" y="1925"/>
                </a:lnTo>
                <a:lnTo>
                  <a:pt x="2742" y="1900"/>
                </a:lnTo>
                <a:lnTo>
                  <a:pt x="2720" y="1870"/>
                </a:lnTo>
                <a:lnTo>
                  <a:pt x="2703" y="1839"/>
                </a:lnTo>
                <a:lnTo>
                  <a:pt x="2690" y="1804"/>
                </a:lnTo>
                <a:lnTo>
                  <a:pt x="2682" y="1768"/>
                </a:lnTo>
                <a:lnTo>
                  <a:pt x="2679" y="1729"/>
                </a:lnTo>
                <a:lnTo>
                  <a:pt x="2682" y="1691"/>
                </a:lnTo>
                <a:lnTo>
                  <a:pt x="2690" y="1654"/>
                </a:lnTo>
                <a:lnTo>
                  <a:pt x="2703" y="1620"/>
                </a:lnTo>
                <a:lnTo>
                  <a:pt x="2720" y="1589"/>
                </a:lnTo>
                <a:lnTo>
                  <a:pt x="2742" y="1559"/>
                </a:lnTo>
                <a:lnTo>
                  <a:pt x="2768" y="1534"/>
                </a:lnTo>
                <a:lnTo>
                  <a:pt x="2797" y="1512"/>
                </a:lnTo>
                <a:lnTo>
                  <a:pt x="2828" y="1494"/>
                </a:lnTo>
                <a:lnTo>
                  <a:pt x="2863" y="1481"/>
                </a:lnTo>
                <a:lnTo>
                  <a:pt x="2899" y="1473"/>
                </a:lnTo>
                <a:lnTo>
                  <a:pt x="2938" y="1470"/>
                </a:lnTo>
                <a:close/>
                <a:moveTo>
                  <a:pt x="310" y="919"/>
                </a:moveTo>
                <a:lnTo>
                  <a:pt x="331" y="920"/>
                </a:lnTo>
                <a:lnTo>
                  <a:pt x="351" y="924"/>
                </a:lnTo>
                <a:lnTo>
                  <a:pt x="372" y="933"/>
                </a:lnTo>
                <a:lnTo>
                  <a:pt x="389" y="946"/>
                </a:lnTo>
                <a:lnTo>
                  <a:pt x="404" y="961"/>
                </a:lnTo>
                <a:lnTo>
                  <a:pt x="414" y="980"/>
                </a:lnTo>
                <a:lnTo>
                  <a:pt x="421" y="999"/>
                </a:lnTo>
                <a:lnTo>
                  <a:pt x="425" y="1019"/>
                </a:lnTo>
                <a:lnTo>
                  <a:pt x="424" y="1040"/>
                </a:lnTo>
                <a:lnTo>
                  <a:pt x="420" y="1061"/>
                </a:lnTo>
                <a:lnTo>
                  <a:pt x="411" y="1081"/>
                </a:lnTo>
                <a:lnTo>
                  <a:pt x="398" y="1098"/>
                </a:lnTo>
                <a:lnTo>
                  <a:pt x="383" y="1113"/>
                </a:lnTo>
                <a:lnTo>
                  <a:pt x="365" y="1124"/>
                </a:lnTo>
                <a:lnTo>
                  <a:pt x="345" y="1131"/>
                </a:lnTo>
                <a:lnTo>
                  <a:pt x="325" y="1135"/>
                </a:lnTo>
                <a:lnTo>
                  <a:pt x="304" y="1134"/>
                </a:lnTo>
                <a:lnTo>
                  <a:pt x="284" y="1130"/>
                </a:lnTo>
                <a:lnTo>
                  <a:pt x="263" y="1120"/>
                </a:lnTo>
                <a:lnTo>
                  <a:pt x="246" y="1107"/>
                </a:lnTo>
                <a:lnTo>
                  <a:pt x="231" y="1092"/>
                </a:lnTo>
                <a:lnTo>
                  <a:pt x="221" y="1074"/>
                </a:lnTo>
                <a:lnTo>
                  <a:pt x="214" y="1055"/>
                </a:lnTo>
                <a:lnTo>
                  <a:pt x="210" y="1034"/>
                </a:lnTo>
                <a:lnTo>
                  <a:pt x="211" y="1013"/>
                </a:lnTo>
                <a:lnTo>
                  <a:pt x="215" y="993"/>
                </a:lnTo>
                <a:lnTo>
                  <a:pt x="224" y="973"/>
                </a:lnTo>
                <a:lnTo>
                  <a:pt x="237" y="955"/>
                </a:lnTo>
                <a:lnTo>
                  <a:pt x="252" y="940"/>
                </a:lnTo>
                <a:lnTo>
                  <a:pt x="270" y="930"/>
                </a:lnTo>
                <a:lnTo>
                  <a:pt x="290" y="923"/>
                </a:lnTo>
                <a:lnTo>
                  <a:pt x="310" y="919"/>
                </a:lnTo>
                <a:close/>
                <a:moveTo>
                  <a:pt x="1426" y="865"/>
                </a:moveTo>
                <a:lnTo>
                  <a:pt x="1642" y="865"/>
                </a:lnTo>
                <a:lnTo>
                  <a:pt x="1642" y="1792"/>
                </a:lnTo>
                <a:lnTo>
                  <a:pt x="840" y="2255"/>
                </a:lnTo>
                <a:lnTo>
                  <a:pt x="731" y="2068"/>
                </a:lnTo>
                <a:lnTo>
                  <a:pt x="1426" y="1667"/>
                </a:lnTo>
                <a:lnTo>
                  <a:pt x="1426" y="865"/>
                </a:lnTo>
                <a:close/>
                <a:moveTo>
                  <a:pt x="2751" y="746"/>
                </a:moveTo>
                <a:lnTo>
                  <a:pt x="2787" y="749"/>
                </a:lnTo>
                <a:lnTo>
                  <a:pt x="2822" y="756"/>
                </a:lnTo>
                <a:lnTo>
                  <a:pt x="2857" y="767"/>
                </a:lnTo>
                <a:lnTo>
                  <a:pt x="2889" y="783"/>
                </a:lnTo>
                <a:lnTo>
                  <a:pt x="2919" y="802"/>
                </a:lnTo>
                <a:lnTo>
                  <a:pt x="2947" y="827"/>
                </a:lnTo>
                <a:lnTo>
                  <a:pt x="2971" y="855"/>
                </a:lnTo>
                <a:lnTo>
                  <a:pt x="2993" y="886"/>
                </a:lnTo>
                <a:lnTo>
                  <a:pt x="3010" y="921"/>
                </a:lnTo>
                <a:lnTo>
                  <a:pt x="3022" y="956"/>
                </a:lnTo>
                <a:lnTo>
                  <a:pt x="3029" y="992"/>
                </a:lnTo>
                <a:lnTo>
                  <a:pt x="3031" y="1028"/>
                </a:lnTo>
                <a:lnTo>
                  <a:pt x="3028" y="1064"/>
                </a:lnTo>
                <a:lnTo>
                  <a:pt x="3021" y="1099"/>
                </a:lnTo>
                <a:lnTo>
                  <a:pt x="3010" y="1134"/>
                </a:lnTo>
                <a:lnTo>
                  <a:pt x="2993" y="1166"/>
                </a:lnTo>
                <a:lnTo>
                  <a:pt x="2974" y="1196"/>
                </a:lnTo>
                <a:lnTo>
                  <a:pt x="2950" y="1224"/>
                </a:lnTo>
                <a:lnTo>
                  <a:pt x="2922" y="1249"/>
                </a:lnTo>
                <a:lnTo>
                  <a:pt x="2890" y="1270"/>
                </a:lnTo>
                <a:lnTo>
                  <a:pt x="2856" y="1287"/>
                </a:lnTo>
                <a:lnTo>
                  <a:pt x="2820" y="1299"/>
                </a:lnTo>
                <a:lnTo>
                  <a:pt x="2785" y="1306"/>
                </a:lnTo>
                <a:lnTo>
                  <a:pt x="2748" y="1308"/>
                </a:lnTo>
                <a:lnTo>
                  <a:pt x="2712" y="1305"/>
                </a:lnTo>
                <a:lnTo>
                  <a:pt x="2677" y="1298"/>
                </a:lnTo>
                <a:lnTo>
                  <a:pt x="2643" y="1287"/>
                </a:lnTo>
                <a:lnTo>
                  <a:pt x="2611" y="1271"/>
                </a:lnTo>
                <a:lnTo>
                  <a:pt x="2580" y="1251"/>
                </a:lnTo>
                <a:lnTo>
                  <a:pt x="2553" y="1227"/>
                </a:lnTo>
                <a:lnTo>
                  <a:pt x="2528" y="1199"/>
                </a:lnTo>
                <a:lnTo>
                  <a:pt x="2506" y="1167"/>
                </a:lnTo>
                <a:lnTo>
                  <a:pt x="2490" y="1134"/>
                </a:lnTo>
                <a:lnTo>
                  <a:pt x="2478" y="1098"/>
                </a:lnTo>
                <a:lnTo>
                  <a:pt x="2471" y="1062"/>
                </a:lnTo>
                <a:lnTo>
                  <a:pt x="2469" y="1025"/>
                </a:lnTo>
                <a:lnTo>
                  <a:pt x="2471" y="990"/>
                </a:lnTo>
                <a:lnTo>
                  <a:pt x="2478" y="954"/>
                </a:lnTo>
                <a:lnTo>
                  <a:pt x="2490" y="920"/>
                </a:lnTo>
                <a:lnTo>
                  <a:pt x="2505" y="887"/>
                </a:lnTo>
                <a:lnTo>
                  <a:pt x="2526" y="857"/>
                </a:lnTo>
                <a:lnTo>
                  <a:pt x="2550" y="830"/>
                </a:lnTo>
                <a:lnTo>
                  <a:pt x="2577" y="805"/>
                </a:lnTo>
                <a:lnTo>
                  <a:pt x="2609" y="784"/>
                </a:lnTo>
                <a:lnTo>
                  <a:pt x="2643" y="767"/>
                </a:lnTo>
                <a:lnTo>
                  <a:pt x="2679" y="755"/>
                </a:lnTo>
                <a:lnTo>
                  <a:pt x="2715" y="748"/>
                </a:lnTo>
                <a:lnTo>
                  <a:pt x="2751" y="746"/>
                </a:lnTo>
                <a:close/>
                <a:moveTo>
                  <a:pt x="825" y="427"/>
                </a:moveTo>
                <a:lnTo>
                  <a:pt x="845" y="428"/>
                </a:lnTo>
                <a:lnTo>
                  <a:pt x="863" y="433"/>
                </a:lnTo>
                <a:lnTo>
                  <a:pt x="880" y="441"/>
                </a:lnTo>
                <a:lnTo>
                  <a:pt x="894" y="454"/>
                </a:lnTo>
                <a:lnTo>
                  <a:pt x="906" y="469"/>
                </a:lnTo>
                <a:lnTo>
                  <a:pt x="914" y="487"/>
                </a:lnTo>
                <a:lnTo>
                  <a:pt x="917" y="507"/>
                </a:lnTo>
                <a:lnTo>
                  <a:pt x="916" y="526"/>
                </a:lnTo>
                <a:lnTo>
                  <a:pt x="912" y="544"/>
                </a:lnTo>
                <a:lnTo>
                  <a:pt x="903" y="561"/>
                </a:lnTo>
                <a:lnTo>
                  <a:pt x="891" y="575"/>
                </a:lnTo>
                <a:lnTo>
                  <a:pt x="875" y="588"/>
                </a:lnTo>
                <a:lnTo>
                  <a:pt x="857" y="596"/>
                </a:lnTo>
                <a:lnTo>
                  <a:pt x="837" y="599"/>
                </a:lnTo>
                <a:lnTo>
                  <a:pt x="818" y="598"/>
                </a:lnTo>
                <a:lnTo>
                  <a:pt x="800" y="593"/>
                </a:lnTo>
                <a:lnTo>
                  <a:pt x="783" y="585"/>
                </a:lnTo>
                <a:lnTo>
                  <a:pt x="769" y="571"/>
                </a:lnTo>
                <a:lnTo>
                  <a:pt x="756" y="556"/>
                </a:lnTo>
                <a:lnTo>
                  <a:pt x="748" y="538"/>
                </a:lnTo>
                <a:lnTo>
                  <a:pt x="745" y="519"/>
                </a:lnTo>
                <a:lnTo>
                  <a:pt x="746" y="499"/>
                </a:lnTo>
                <a:lnTo>
                  <a:pt x="751" y="481"/>
                </a:lnTo>
                <a:lnTo>
                  <a:pt x="759" y="464"/>
                </a:lnTo>
                <a:lnTo>
                  <a:pt x="773" y="450"/>
                </a:lnTo>
                <a:lnTo>
                  <a:pt x="788" y="438"/>
                </a:lnTo>
                <a:lnTo>
                  <a:pt x="806" y="430"/>
                </a:lnTo>
                <a:lnTo>
                  <a:pt x="825" y="427"/>
                </a:lnTo>
                <a:close/>
                <a:moveTo>
                  <a:pt x="2246" y="211"/>
                </a:moveTo>
                <a:lnTo>
                  <a:pt x="2282" y="214"/>
                </a:lnTo>
                <a:lnTo>
                  <a:pt x="2318" y="222"/>
                </a:lnTo>
                <a:lnTo>
                  <a:pt x="2353" y="234"/>
                </a:lnTo>
                <a:lnTo>
                  <a:pt x="2387" y="250"/>
                </a:lnTo>
                <a:lnTo>
                  <a:pt x="2418" y="272"/>
                </a:lnTo>
                <a:lnTo>
                  <a:pt x="2447" y="296"/>
                </a:lnTo>
                <a:lnTo>
                  <a:pt x="2471" y="323"/>
                </a:lnTo>
                <a:lnTo>
                  <a:pt x="2492" y="353"/>
                </a:lnTo>
                <a:lnTo>
                  <a:pt x="2509" y="384"/>
                </a:lnTo>
                <a:lnTo>
                  <a:pt x="2523" y="417"/>
                </a:lnTo>
                <a:lnTo>
                  <a:pt x="2532" y="452"/>
                </a:lnTo>
                <a:lnTo>
                  <a:pt x="2537" y="487"/>
                </a:lnTo>
                <a:lnTo>
                  <a:pt x="2538" y="523"/>
                </a:lnTo>
                <a:lnTo>
                  <a:pt x="2535" y="559"/>
                </a:lnTo>
                <a:lnTo>
                  <a:pt x="2527" y="595"/>
                </a:lnTo>
                <a:lnTo>
                  <a:pt x="2514" y="630"/>
                </a:lnTo>
                <a:lnTo>
                  <a:pt x="2497" y="664"/>
                </a:lnTo>
                <a:lnTo>
                  <a:pt x="2477" y="696"/>
                </a:lnTo>
                <a:lnTo>
                  <a:pt x="2453" y="723"/>
                </a:lnTo>
                <a:lnTo>
                  <a:pt x="2425" y="749"/>
                </a:lnTo>
                <a:lnTo>
                  <a:pt x="2396" y="769"/>
                </a:lnTo>
                <a:lnTo>
                  <a:pt x="2365" y="786"/>
                </a:lnTo>
                <a:lnTo>
                  <a:pt x="2331" y="799"/>
                </a:lnTo>
                <a:lnTo>
                  <a:pt x="2297" y="808"/>
                </a:lnTo>
                <a:lnTo>
                  <a:pt x="2261" y="815"/>
                </a:lnTo>
                <a:lnTo>
                  <a:pt x="2225" y="816"/>
                </a:lnTo>
                <a:lnTo>
                  <a:pt x="2189" y="812"/>
                </a:lnTo>
                <a:lnTo>
                  <a:pt x="2154" y="804"/>
                </a:lnTo>
                <a:lnTo>
                  <a:pt x="2118" y="791"/>
                </a:lnTo>
                <a:lnTo>
                  <a:pt x="2084" y="775"/>
                </a:lnTo>
                <a:lnTo>
                  <a:pt x="2053" y="754"/>
                </a:lnTo>
                <a:lnTo>
                  <a:pt x="2024" y="729"/>
                </a:lnTo>
                <a:lnTo>
                  <a:pt x="2000" y="702"/>
                </a:lnTo>
                <a:lnTo>
                  <a:pt x="1979" y="673"/>
                </a:lnTo>
                <a:lnTo>
                  <a:pt x="1962" y="641"/>
                </a:lnTo>
                <a:lnTo>
                  <a:pt x="1948" y="608"/>
                </a:lnTo>
                <a:lnTo>
                  <a:pt x="1939" y="573"/>
                </a:lnTo>
                <a:lnTo>
                  <a:pt x="1934" y="538"/>
                </a:lnTo>
                <a:lnTo>
                  <a:pt x="1933" y="503"/>
                </a:lnTo>
                <a:lnTo>
                  <a:pt x="1937" y="466"/>
                </a:lnTo>
                <a:lnTo>
                  <a:pt x="1944" y="431"/>
                </a:lnTo>
                <a:lnTo>
                  <a:pt x="1957" y="395"/>
                </a:lnTo>
                <a:lnTo>
                  <a:pt x="1974" y="362"/>
                </a:lnTo>
                <a:lnTo>
                  <a:pt x="1995" y="329"/>
                </a:lnTo>
                <a:lnTo>
                  <a:pt x="2019" y="302"/>
                </a:lnTo>
                <a:lnTo>
                  <a:pt x="2046" y="277"/>
                </a:lnTo>
                <a:lnTo>
                  <a:pt x="2076" y="256"/>
                </a:lnTo>
                <a:lnTo>
                  <a:pt x="2107" y="239"/>
                </a:lnTo>
                <a:lnTo>
                  <a:pt x="2140" y="226"/>
                </a:lnTo>
                <a:lnTo>
                  <a:pt x="2174" y="217"/>
                </a:lnTo>
                <a:lnTo>
                  <a:pt x="2210" y="211"/>
                </a:lnTo>
                <a:lnTo>
                  <a:pt x="2246" y="211"/>
                </a:lnTo>
                <a:close/>
                <a:moveTo>
                  <a:pt x="1533" y="0"/>
                </a:moveTo>
                <a:lnTo>
                  <a:pt x="1533" y="0"/>
                </a:lnTo>
                <a:lnTo>
                  <a:pt x="1578" y="3"/>
                </a:lnTo>
                <a:lnTo>
                  <a:pt x="1619" y="12"/>
                </a:lnTo>
                <a:lnTo>
                  <a:pt x="1660" y="25"/>
                </a:lnTo>
                <a:lnTo>
                  <a:pt x="1697" y="45"/>
                </a:lnTo>
                <a:lnTo>
                  <a:pt x="1732" y="68"/>
                </a:lnTo>
                <a:lnTo>
                  <a:pt x="1763" y="95"/>
                </a:lnTo>
                <a:lnTo>
                  <a:pt x="1790" y="127"/>
                </a:lnTo>
                <a:lnTo>
                  <a:pt x="1814" y="161"/>
                </a:lnTo>
                <a:lnTo>
                  <a:pt x="1832" y="199"/>
                </a:lnTo>
                <a:lnTo>
                  <a:pt x="1846" y="238"/>
                </a:lnTo>
                <a:lnTo>
                  <a:pt x="1854" y="281"/>
                </a:lnTo>
                <a:lnTo>
                  <a:pt x="1857" y="324"/>
                </a:lnTo>
                <a:lnTo>
                  <a:pt x="1854" y="369"/>
                </a:lnTo>
                <a:lnTo>
                  <a:pt x="1846" y="410"/>
                </a:lnTo>
                <a:lnTo>
                  <a:pt x="1832" y="451"/>
                </a:lnTo>
                <a:lnTo>
                  <a:pt x="1814" y="488"/>
                </a:lnTo>
                <a:lnTo>
                  <a:pt x="1790" y="523"/>
                </a:lnTo>
                <a:lnTo>
                  <a:pt x="1763" y="554"/>
                </a:lnTo>
                <a:lnTo>
                  <a:pt x="1732" y="582"/>
                </a:lnTo>
                <a:lnTo>
                  <a:pt x="1697" y="605"/>
                </a:lnTo>
                <a:lnTo>
                  <a:pt x="1660" y="623"/>
                </a:lnTo>
                <a:lnTo>
                  <a:pt x="1619" y="637"/>
                </a:lnTo>
                <a:lnTo>
                  <a:pt x="1578" y="645"/>
                </a:lnTo>
                <a:lnTo>
                  <a:pt x="1533" y="648"/>
                </a:lnTo>
                <a:lnTo>
                  <a:pt x="1490" y="645"/>
                </a:lnTo>
                <a:lnTo>
                  <a:pt x="1447" y="637"/>
                </a:lnTo>
                <a:lnTo>
                  <a:pt x="1408" y="623"/>
                </a:lnTo>
                <a:lnTo>
                  <a:pt x="1370" y="605"/>
                </a:lnTo>
                <a:lnTo>
                  <a:pt x="1336" y="582"/>
                </a:lnTo>
                <a:lnTo>
                  <a:pt x="1304" y="554"/>
                </a:lnTo>
                <a:lnTo>
                  <a:pt x="1277" y="523"/>
                </a:lnTo>
                <a:lnTo>
                  <a:pt x="1254" y="488"/>
                </a:lnTo>
                <a:lnTo>
                  <a:pt x="1235" y="451"/>
                </a:lnTo>
                <a:lnTo>
                  <a:pt x="1221" y="410"/>
                </a:lnTo>
                <a:lnTo>
                  <a:pt x="1212" y="369"/>
                </a:lnTo>
                <a:lnTo>
                  <a:pt x="1209" y="324"/>
                </a:lnTo>
                <a:lnTo>
                  <a:pt x="1212" y="281"/>
                </a:lnTo>
                <a:lnTo>
                  <a:pt x="1221" y="238"/>
                </a:lnTo>
                <a:lnTo>
                  <a:pt x="1235" y="199"/>
                </a:lnTo>
                <a:lnTo>
                  <a:pt x="1254" y="161"/>
                </a:lnTo>
                <a:lnTo>
                  <a:pt x="1277" y="127"/>
                </a:lnTo>
                <a:lnTo>
                  <a:pt x="1304" y="95"/>
                </a:lnTo>
                <a:lnTo>
                  <a:pt x="1336" y="68"/>
                </a:lnTo>
                <a:lnTo>
                  <a:pt x="1370" y="45"/>
                </a:lnTo>
                <a:lnTo>
                  <a:pt x="1408" y="25"/>
                </a:lnTo>
                <a:lnTo>
                  <a:pt x="1447" y="12"/>
                </a:lnTo>
                <a:lnTo>
                  <a:pt x="1490" y="3"/>
                </a:lnTo>
                <a:lnTo>
                  <a:pt x="153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Freeform 31"/>
          <p:cNvSpPr>
            <a:spLocks noEditPoints="1"/>
          </p:cNvSpPr>
          <p:nvPr/>
        </p:nvSpPr>
        <p:spPr bwMode="auto">
          <a:xfrm>
            <a:off x="7980551" y="3737482"/>
            <a:ext cx="476635" cy="449181"/>
          </a:xfrm>
          <a:custGeom>
            <a:avLst/>
            <a:gdLst>
              <a:gd name="T0" fmla="*/ 1124 w 3749"/>
              <a:gd name="T1" fmla="*/ 1845 h 3535"/>
              <a:gd name="T2" fmla="*/ 1065 w 3749"/>
              <a:gd name="T3" fmla="*/ 1868 h 3535"/>
              <a:gd name="T4" fmla="*/ 985 w 3749"/>
              <a:gd name="T5" fmla="*/ 1934 h 3535"/>
              <a:gd name="T6" fmla="*/ 903 w 3749"/>
              <a:gd name="T7" fmla="*/ 2022 h 3535"/>
              <a:gd name="T8" fmla="*/ 826 w 3749"/>
              <a:gd name="T9" fmla="*/ 1979 h 3535"/>
              <a:gd name="T10" fmla="*/ 826 w 3749"/>
              <a:gd name="T11" fmla="*/ 1888 h 3535"/>
              <a:gd name="T12" fmla="*/ 903 w 3749"/>
              <a:gd name="T13" fmla="*/ 1843 h 3535"/>
              <a:gd name="T14" fmla="*/ 2291 w 3749"/>
              <a:gd name="T15" fmla="*/ 1328 h 3535"/>
              <a:gd name="T16" fmla="*/ 2336 w 3749"/>
              <a:gd name="T17" fmla="*/ 1405 h 3535"/>
              <a:gd name="T18" fmla="*/ 2291 w 3749"/>
              <a:gd name="T19" fmla="*/ 1483 h 3535"/>
              <a:gd name="T20" fmla="*/ 880 w 3749"/>
              <a:gd name="T21" fmla="*/ 1492 h 3535"/>
              <a:gd name="T22" fmla="*/ 817 w 3749"/>
              <a:gd name="T23" fmla="*/ 1429 h 3535"/>
              <a:gd name="T24" fmla="*/ 840 w 3749"/>
              <a:gd name="T25" fmla="*/ 1342 h 3535"/>
              <a:gd name="T26" fmla="*/ 405 w 3749"/>
              <a:gd name="T27" fmla="*/ 1039 h 3535"/>
              <a:gd name="T28" fmla="*/ 239 w 3749"/>
              <a:gd name="T29" fmla="*/ 1228 h 3535"/>
              <a:gd name="T30" fmla="*/ 188 w 3749"/>
              <a:gd name="T31" fmla="*/ 1280 h 3535"/>
              <a:gd name="T32" fmla="*/ 183 w 3749"/>
              <a:gd name="T33" fmla="*/ 3283 h 3535"/>
              <a:gd name="T34" fmla="*/ 251 w 3749"/>
              <a:gd name="T35" fmla="*/ 3350 h 3535"/>
              <a:gd name="T36" fmla="*/ 1054 w 3749"/>
              <a:gd name="T37" fmla="*/ 2050 h 3535"/>
              <a:gd name="T38" fmla="*/ 1151 w 3749"/>
              <a:gd name="T39" fmla="*/ 1964 h 3535"/>
              <a:gd name="T40" fmla="*/ 2749 w 3749"/>
              <a:gd name="T41" fmla="*/ 1437 h 3535"/>
              <a:gd name="T42" fmla="*/ 2865 w 3749"/>
              <a:gd name="T43" fmla="*/ 1489 h 3535"/>
              <a:gd name="T44" fmla="*/ 2925 w 3749"/>
              <a:gd name="T45" fmla="*/ 1600 h 3535"/>
              <a:gd name="T46" fmla="*/ 3656 w 3749"/>
              <a:gd name="T47" fmla="*/ 1953 h 3535"/>
              <a:gd name="T48" fmla="*/ 3728 w 3749"/>
              <a:gd name="T49" fmla="*/ 1997 h 3535"/>
              <a:gd name="T50" fmla="*/ 3747 w 3749"/>
              <a:gd name="T51" fmla="*/ 2089 h 3535"/>
              <a:gd name="T52" fmla="*/ 3049 w 3749"/>
              <a:gd name="T53" fmla="*/ 3429 h 3535"/>
              <a:gd name="T54" fmla="*/ 2953 w 3749"/>
              <a:gd name="T55" fmla="*/ 3510 h 3535"/>
              <a:gd name="T56" fmla="*/ 212 w 3749"/>
              <a:gd name="T57" fmla="*/ 3535 h 3535"/>
              <a:gd name="T58" fmla="*/ 87 w 3749"/>
              <a:gd name="T59" fmla="*/ 3493 h 3535"/>
              <a:gd name="T60" fmla="*/ 10 w 3749"/>
              <a:gd name="T61" fmla="*/ 3388 h 3535"/>
              <a:gd name="T62" fmla="*/ 3 w 3749"/>
              <a:gd name="T63" fmla="*/ 1214 h 3535"/>
              <a:gd name="T64" fmla="*/ 76 w 3749"/>
              <a:gd name="T65" fmla="*/ 1090 h 3535"/>
              <a:gd name="T66" fmla="*/ 212 w 3749"/>
              <a:gd name="T67" fmla="*/ 1039 h 3535"/>
              <a:gd name="T68" fmla="*/ 2269 w 3749"/>
              <a:gd name="T69" fmla="*/ 795 h 3535"/>
              <a:gd name="T70" fmla="*/ 2332 w 3749"/>
              <a:gd name="T71" fmla="*/ 858 h 3535"/>
              <a:gd name="T72" fmla="*/ 2309 w 3749"/>
              <a:gd name="T73" fmla="*/ 945 h 3535"/>
              <a:gd name="T74" fmla="*/ 903 w 3749"/>
              <a:gd name="T75" fmla="*/ 972 h 3535"/>
              <a:gd name="T76" fmla="*/ 826 w 3749"/>
              <a:gd name="T77" fmla="*/ 927 h 3535"/>
              <a:gd name="T78" fmla="*/ 826 w 3749"/>
              <a:gd name="T79" fmla="*/ 836 h 3535"/>
              <a:gd name="T80" fmla="*/ 903 w 3749"/>
              <a:gd name="T81" fmla="*/ 792 h 3535"/>
              <a:gd name="T82" fmla="*/ 2166 w 3749"/>
              <a:gd name="T83" fmla="*/ 261 h 3535"/>
              <a:gd name="T84" fmla="*/ 2133 w 3749"/>
              <a:gd name="T85" fmla="*/ 12 h 3535"/>
              <a:gd name="T86" fmla="*/ 2617 w 3749"/>
              <a:gd name="T87" fmla="*/ 550 h 3535"/>
              <a:gd name="T88" fmla="*/ 2474 w 3749"/>
              <a:gd name="T89" fmla="*/ 680 h 3535"/>
              <a:gd name="T90" fmla="*/ 2438 w 3749"/>
              <a:gd name="T91" fmla="*/ 643 h 3535"/>
              <a:gd name="T92" fmla="*/ 2042 w 3749"/>
              <a:gd name="T93" fmla="*/ 621 h 3535"/>
              <a:gd name="T94" fmla="*/ 2021 w 3749"/>
              <a:gd name="T95" fmla="*/ 183 h 3535"/>
              <a:gd name="T96" fmla="*/ 1985 w 3749"/>
              <a:gd name="T97" fmla="*/ 146 h 3535"/>
              <a:gd name="T98" fmla="*/ 676 w 3749"/>
              <a:gd name="T99" fmla="*/ 164 h 3535"/>
              <a:gd name="T100" fmla="*/ 561 w 3749"/>
              <a:gd name="T101" fmla="*/ 2779 h 3535"/>
              <a:gd name="T102" fmla="*/ 540 w 3749"/>
              <a:gd name="T103" fmla="*/ 2761 h 3535"/>
              <a:gd name="T104" fmla="*/ 528 w 3749"/>
              <a:gd name="T105" fmla="*/ 2657 h 3535"/>
              <a:gd name="T106" fmla="*/ 527 w 3749"/>
              <a:gd name="T107" fmla="*/ 2383 h 3535"/>
              <a:gd name="T108" fmla="*/ 526 w 3749"/>
              <a:gd name="T109" fmla="*/ 2048 h 3535"/>
              <a:gd name="T110" fmla="*/ 526 w 3749"/>
              <a:gd name="T111" fmla="*/ 1677 h 3535"/>
              <a:gd name="T112" fmla="*/ 526 w 3749"/>
              <a:gd name="T113" fmla="*/ 1298 h 3535"/>
              <a:gd name="T114" fmla="*/ 527 w 3749"/>
              <a:gd name="T115" fmla="*/ 936 h 3535"/>
              <a:gd name="T116" fmla="*/ 527 w 3749"/>
              <a:gd name="T117" fmla="*/ 616 h 3535"/>
              <a:gd name="T118" fmla="*/ 528 w 3749"/>
              <a:gd name="T119" fmla="*/ 367 h 3535"/>
              <a:gd name="T120" fmla="*/ 528 w 3749"/>
              <a:gd name="T121" fmla="*/ 212 h 3535"/>
              <a:gd name="T122" fmla="*/ 531 w 3749"/>
              <a:gd name="T123" fmla="*/ 139 h 3535"/>
              <a:gd name="T124" fmla="*/ 605 w 3749"/>
              <a:gd name="T125" fmla="*/ 30 h 3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749" h="3535">
                <a:moveTo>
                  <a:pt x="903" y="1843"/>
                </a:moveTo>
                <a:lnTo>
                  <a:pt x="1133" y="1843"/>
                </a:lnTo>
                <a:lnTo>
                  <a:pt x="1131" y="1843"/>
                </a:lnTo>
                <a:lnTo>
                  <a:pt x="1124" y="1845"/>
                </a:lnTo>
                <a:lnTo>
                  <a:pt x="1112" y="1848"/>
                </a:lnTo>
                <a:lnTo>
                  <a:pt x="1100" y="1852"/>
                </a:lnTo>
                <a:lnTo>
                  <a:pt x="1082" y="1859"/>
                </a:lnTo>
                <a:lnTo>
                  <a:pt x="1065" y="1868"/>
                </a:lnTo>
                <a:lnTo>
                  <a:pt x="1046" y="1880"/>
                </a:lnTo>
                <a:lnTo>
                  <a:pt x="1025" y="1895"/>
                </a:lnTo>
                <a:lnTo>
                  <a:pt x="1005" y="1912"/>
                </a:lnTo>
                <a:lnTo>
                  <a:pt x="985" y="1934"/>
                </a:lnTo>
                <a:lnTo>
                  <a:pt x="967" y="1959"/>
                </a:lnTo>
                <a:lnTo>
                  <a:pt x="950" y="1989"/>
                </a:lnTo>
                <a:lnTo>
                  <a:pt x="936" y="2022"/>
                </a:lnTo>
                <a:lnTo>
                  <a:pt x="903" y="2022"/>
                </a:lnTo>
                <a:lnTo>
                  <a:pt x="880" y="2020"/>
                </a:lnTo>
                <a:lnTo>
                  <a:pt x="858" y="2011"/>
                </a:lnTo>
                <a:lnTo>
                  <a:pt x="840" y="1997"/>
                </a:lnTo>
                <a:lnTo>
                  <a:pt x="826" y="1979"/>
                </a:lnTo>
                <a:lnTo>
                  <a:pt x="817" y="1957"/>
                </a:lnTo>
                <a:lnTo>
                  <a:pt x="813" y="1933"/>
                </a:lnTo>
                <a:lnTo>
                  <a:pt x="817" y="1908"/>
                </a:lnTo>
                <a:lnTo>
                  <a:pt x="826" y="1888"/>
                </a:lnTo>
                <a:lnTo>
                  <a:pt x="840" y="1869"/>
                </a:lnTo>
                <a:lnTo>
                  <a:pt x="858" y="1856"/>
                </a:lnTo>
                <a:lnTo>
                  <a:pt x="880" y="1846"/>
                </a:lnTo>
                <a:lnTo>
                  <a:pt x="903" y="1843"/>
                </a:lnTo>
                <a:close/>
                <a:moveTo>
                  <a:pt x="903" y="1315"/>
                </a:moveTo>
                <a:lnTo>
                  <a:pt x="2245" y="1315"/>
                </a:lnTo>
                <a:lnTo>
                  <a:pt x="2269" y="1319"/>
                </a:lnTo>
                <a:lnTo>
                  <a:pt x="2291" y="1328"/>
                </a:lnTo>
                <a:lnTo>
                  <a:pt x="2309" y="1342"/>
                </a:lnTo>
                <a:lnTo>
                  <a:pt x="2323" y="1360"/>
                </a:lnTo>
                <a:lnTo>
                  <a:pt x="2332" y="1382"/>
                </a:lnTo>
                <a:lnTo>
                  <a:pt x="2336" y="1405"/>
                </a:lnTo>
                <a:lnTo>
                  <a:pt x="2332" y="1429"/>
                </a:lnTo>
                <a:lnTo>
                  <a:pt x="2323" y="1451"/>
                </a:lnTo>
                <a:lnTo>
                  <a:pt x="2309" y="1469"/>
                </a:lnTo>
                <a:lnTo>
                  <a:pt x="2291" y="1483"/>
                </a:lnTo>
                <a:lnTo>
                  <a:pt x="2269" y="1492"/>
                </a:lnTo>
                <a:lnTo>
                  <a:pt x="2245" y="1496"/>
                </a:lnTo>
                <a:lnTo>
                  <a:pt x="903" y="1496"/>
                </a:lnTo>
                <a:lnTo>
                  <a:pt x="880" y="1492"/>
                </a:lnTo>
                <a:lnTo>
                  <a:pt x="858" y="1483"/>
                </a:lnTo>
                <a:lnTo>
                  <a:pt x="840" y="1469"/>
                </a:lnTo>
                <a:lnTo>
                  <a:pt x="826" y="1451"/>
                </a:lnTo>
                <a:lnTo>
                  <a:pt x="817" y="1429"/>
                </a:lnTo>
                <a:lnTo>
                  <a:pt x="813" y="1405"/>
                </a:lnTo>
                <a:lnTo>
                  <a:pt x="817" y="1382"/>
                </a:lnTo>
                <a:lnTo>
                  <a:pt x="826" y="1360"/>
                </a:lnTo>
                <a:lnTo>
                  <a:pt x="840" y="1342"/>
                </a:lnTo>
                <a:lnTo>
                  <a:pt x="858" y="1328"/>
                </a:lnTo>
                <a:lnTo>
                  <a:pt x="880" y="1319"/>
                </a:lnTo>
                <a:lnTo>
                  <a:pt x="903" y="1315"/>
                </a:lnTo>
                <a:close/>
                <a:moveTo>
                  <a:pt x="405" y="1039"/>
                </a:moveTo>
                <a:lnTo>
                  <a:pt x="405" y="1221"/>
                </a:lnTo>
                <a:lnTo>
                  <a:pt x="276" y="1221"/>
                </a:lnTo>
                <a:lnTo>
                  <a:pt x="258" y="1222"/>
                </a:lnTo>
                <a:lnTo>
                  <a:pt x="239" y="1228"/>
                </a:lnTo>
                <a:lnTo>
                  <a:pt x="222" y="1237"/>
                </a:lnTo>
                <a:lnTo>
                  <a:pt x="208" y="1249"/>
                </a:lnTo>
                <a:lnTo>
                  <a:pt x="196" y="1264"/>
                </a:lnTo>
                <a:lnTo>
                  <a:pt x="188" y="1280"/>
                </a:lnTo>
                <a:lnTo>
                  <a:pt x="182" y="1298"/>
                </a:lnTo>
                <a:lnTo>
                  <a:pt x="180" y="1316"/>
                </a:lnTo>
                <a:lnTo>
                  <a:pt x="180" y="3258"/>
                </a:lnTo>
                <a:lnTo>
                  <a:pt x="183" y="3283"/>
                </a:lnTo>
                <a:lnTo>
                  <a:pt x="194" y="3306"/>
                </a:lnTo>
                <a:lnTo>
                  <a:pt x="208" y="3326"/>
                </a:lnTo>
                <a:lnTo>
                  <a:pt x="228" y="3341"/>
                </a:lnTo>
                <a:lnTo>
                  <a:pt x="251" y="3350"/>
                </a:lnTo>
                <a:lnTo>
                  <a:pt x="276" y="3353"/>
                </a:lnTo>
                <a:lnTo>
                  <a:pt x="409" y="3353"/>
                </a:lnTo>
                <a:lnTo>
                  <a:pt x="1037" y="2080"/>
                </a:lnTo>
                <a:lnTo>
                  <a:pt x="1054" y="2050"/>
                </a:lnTo>
                <a:lnTo>
                  <a:pt x="1074" y="2022"/>
                </a:lnTo>
                <a:lnTo>
                  <a:pt x="1098" y="1998"/>
                </a:lnTo>
                <a:lnTo>
                  <a:pt x="1124" y="1979"/>
                </a:lnTo>
                <a:lnTo>
                  <a:pt x="1151" y="1964"/>
                </a:lnTo>
                <a:lnTo>
                  <a:pt x="1181" y="1954"/>
                </a:lnTo>
                <a:lnTo>
                  <a:pt x="1211" y="1951"/>
                </a:lnTo>
                <a:lnTo>
                  <a:pt x="2748" y="1951"/>
                </a:lnTo>
                <a:lnTo>
                  <a:pt x="2749" y="1437"/>
                </a:lnTo>
                <a:lnTo>
                  <a:pt x="2781" y="1443"/>
                </a:lnTo>
                <a:lnTo>
                  <a:pt x="2812" y="1454"/>
                </a:lnTo>
                <a:lnTo>
                  <a:pt x="2840" y="1469"/>
                </a:lnTo>
                <a:lnTo>
                  <a:pt x="2865" y="1489"/>
                </a:lnTo>
                <a:lnTo>
                  <a:pt x="2887" y="1513"/>
                </a:lnTo>
                <a:lnTo>
                  <a:pt x="2904" y="1539"/>
                </a:lnTo>
                <a:lnTo>
                  <a:pt x="2917" y="1568"/>
                </a:lnTo>
                <a:lnTo>
                  <a:pt x="2925" y="1600"/>
                </a:lnTo>
                <a:lnTo>
                  <a:pt x="2929" y="1634"/>
                </a:lnTo>
                <a:lnTo>
                  <a:pt x="2929" y="1951"/>
                </a:lnTo>
                <a:lnTo>
                  <a:pt x="3633" y="1951"/>
                </a:lnTo>
                <a:lnTo>
                  <a:pt x="3656" y="1953"/>
                </a:lnTo>
                <a:lnTo>
                  <a:pt x="3677" y="1959"/>
                </a:lnTo>
                <a:lnTo>
                  <a:pt x="3696" y="1968"/>
                </a:lnTo>
                <a:lnTo>
                  <a:pt x="3714" y="1981"/>
                </a:lnTo>
                <a:lnTo>
                  <a:pt x="3728" y="1997"/>
                </a:lnTo>
                <a:lnTo>
                  <a:pt x="3739" y="2016"/>
                </a:lnTo>
                <a:lnTo>
                  <a:pt x="3747" y="2038"/>
                </a:lnTo>
                <a:lnTo>
                  <a:pt x="3749" y="2062"/>
                </a:lnTo>
                <a:lnTo>
                  <a:pt x="3747" y="2089"/>
                </a:lnTo>
                <a:lnTo>
                  <a:pt x="3740" y="2116"/>
                </a:lnTo>
                <a:lnTo>
                  <a:pt x="3726" y="2148"/>
                </a:lnTo>
                <a:lnTo>
                  <a:pt x="3064" y="3405"/>
                </a:lnTo>
                <a:lnTo>
                  <a:pt x="3049" y="3429"/>
                </a:lnTo>
                <a:lnTo>
                  <a:pt x="3030" y="3452"/>
                </a:lnTo>
                <a:lnTo>
                  <a:pt x="3006" y="3474"/>
                </a:lnTo>
                <a:lnTo>
                  <a:pt x="2980" y="3493"/>
                </a:lnTo>
                <a:lnTo>
                  <a:pt x="2953" y="3510"/>
                </a:lnTo>
                <a:lnTo>
                  <a:pt x="2924" y="3522"/>
                </a:lnTo>
                <a:lnTo>
                  <a:pt x="2896" y="3531"/>
                </a:lnTo>
                <a:lnTo>
                  <a:pt x="2868" y="3534"/>
                </a:lnTo>
                <a:lnTo>
                  <a:pt x="212" y="3535"/>
                </a:lnTo>
                <a:lnTo>
                  <a:pt x="179" y="3531"/>
                </a:lnTo>
                <a:lnTo>
                  <a:pt x="145" y="3525"/>
                </a:lnTo>
                <a:lnTo>
                  <a:pt x="116" y="3512"/>
                </a:lnTo>
                <a:lnTo>
                  <a:pt x="87" y="3493"/>
                </a:lnTo>
                <a:lnTo>
                  <a:pt x="62" y="3473"/>
                </a:lnTo>
                <a:lnTo>
                  <a:pt x="40" y="3446"/>
                </a:lnTo>
                <a:lnTo>
                  <a:pt x="23" y="3419"/>
                </a:lnTo>
                <a:lnTo>
                  <a:pt x="10" y="3388"/>
                </a:lnTo>
                <a:lnTo>
                  <a:pt x="2" y="3356"/>
                </a:lnTo>
                <a:lnTo>
                  <a:pt x="0" y="3322"/>
                </a:lnTo>
                <a:lnTo>
                  <a:pt x="0" y="1252"/>
                </a:lnTo>
                <a:lnTo>
                  <a:pt x="3" y="1214"/>
                </a:lnTo>
                <a:lnTo>
                  <a:pt x="14" y="1179"/>
                </a:lnTo>
                <a:lnTo>
                  <a:pt x="30" y="1145"/>
                </a:lnTo>
                <a:lnTo>
                  <a:pt x="50" y="1115"/>
                </a:lnTo>
                <a:lnTo>
                  <a:pt x="76" y="1090"/>
                </a:lnTo>
                <a:lnTo>
                  <a:pt x="105" y="1069"/>
                </a:lnTo>
                <a:lnTo>
                  <a:pt x="137" y="1053"/>
                </a:lnTo>
                <a:lnTo>
                  <a:pt x="174" y="1043"/>
                </a:lnTo>
                <a:lnTo>
                  <a:pt x="212" y="1039"/>
                </a:lnTo>
                <a:lnTo>
                  <a:pt x="405" y="1039"/>
                </a:lnTo>
                <a:close/>
                <a:moveTo>
                  <a:pt x="903" y="792"/>
                </a:moveTo>
                <a:lnTo>
                  <a:pt x="2245" y="792"/>
                </a:lnTo>
                <a:lnTo>
                  <a:pt x="2269" y="795"/>
                </a:lnTo>
                <a:lnTo>
                  <a:pt x="2291" y="804"/>
                </a:lnTo>
                <a:lnTo>
                  <a:pt x="2309" y="818"/>
                </a:lnTo>
                <a:lnTo>
                  <a:pt x="2323" y="836"/>
                </a:lnTo>
                <a:lnTo>
                  <a:pt x="2332" y="858"/>
                </a:lnTo>
                <a:lnTo>
                  <a:pt x="2336" y="882"/>
                </a:lnTo>
                <a:lnTo>
                  <a:pt x="2332" y="906"/>
                </a:lnTo>
                <a:lnTo>
                  <a:pt x="2323" y="927"/>
                </a:lnTo>
                <a:lnTo>
                  <a:pt x="2309" y="945"/>
                </a:lnTo>
                <a:lnTo>
                  <a:pt x="2291" y="959"/>
                </a:lnTo>
                <a:lnTo>
                  <a:pt x="2269" y="968"/>
                </a:lnTo>
                <a:lnTo>
                  <a:pt x="2245" y="972"/>
                </a:lnTo>
                <a:lnTo>
                  <a:pt x="903" y="972"/>
                </a:lnTo>
                <a:lnTo>
                  <a:pt x="880" y="968"/>
                </a:lnTo>
                <a:lnTo>
                  <a:pt x="858" y="959"/>
                </a:lnTo>
                <a:lnTo>
                  <a:pt x="840" y="945"/>
                </a:lnTo>
                <a:lnTo>
                  <a:pt x="826" y="927"/>
                </a:lnTo>
                <a:lnTo>
                  <a:pt x="817" y="906"/>
                </a:lnTo>
                <a:lnTo>
                  <a:pt x="813" y="882"/>
                </a:lnTo>
                <a:lnTo>
                  <a:pt x="817" y="858"/>
                </a:lnTo>
                <a:lnTo>
                  <a:pt x="826" y="836"/>
                </a:lnTo>
                <a:lnTo>
                  <a:pt x="840" y="818"/>
                </a:lnTo>
                <a:lnTo>
                  <a:pt x="858" y="804"/>
                </a:lnTo>
                <a:lnTo>
                  <a:pt x="880" y="795"/>
                </a:lnTo>
                <a:lnTo>
                  <a:pt x="903" y="792"/>
                </a:lnTo>
                <a:close/>
                <a:moveTo>
                  <a:pt x="2166" y="261"/>
                </a:moveTo>
                <a:lnTo>
                  <a:pt x="2166" y="497"/>
                </a:lnTo>
                <a:lnTo>
                  <a:pt x="2383" y="497"/>
                </a:lnTo>
                <a:lnTo>
                  <a:pt x="2166" y="261"/>
                </a:lnTo>
                <a:close/>
                <a:moveTo>
                  <a:pt x="702" y="0"/>
                </a:moveTo>
                <a:lnTo>
                  <a:pt x="2090" y="0"/>
                </a:lnTo>
                <a:lnTo>
                  <a:pt x="2112" y="4"/>
                </a:lnTo>
                <a:lnTo>
                  <a:pt x="2133" y="12"/>
                </a:lnTo>
                <a:lnTo>
                  <a:pt x="2149" y="26"/>
                </a:lnTo>
                <a:lnTo>
                  <a:pt x="2598" y="515"/>
                </a:lnTo>
                <a:lnTo>
                  <a:pt x="2609" y="531"/>
                </a:lnTo>
                <a:lnTo>
                  <a:pt x="2617" y="550"/>
                </a:lnTo>
                <a:lnTo>
                  <a:pt x="2620" y="569"/>
                </a:lnTo>
                <a:lnTo>
                  <a:pt x="2620" y="1838"/>
                </a:lnTo>
                <a:lnTo>
                  <a:pt x="2474" y="1838"/>
                </a:lnTo>
                <a:lnTo>
                  <a:pt x="2474" y="680"/>
                </a:lnTo>
                <a:lnTo>
                  <a:pt x="2471" y="665"/>
                </a:lnTo>
                <a:lnTo>
                  <a:pt x="2463" y="653"/>
                </a:lnTo>
                <a:lnTo>
                  <a:pt x="2451" y="645"/>
                </a:lnTo>
                <a:lnTo>
                  <a:pt x="2438" y="643"/>
                </a:lnTo>
                <a:lnTo>
                  <a:pt x="2094" y="643"/>
                </a:lnTo>
                <a:lnTo>
                  <a:pt x="2074" y="641"/>
                </a:lnTo>
                <a:lnTo>
                  <a:pt x="2057" y="633"/>
                </a:lnTo>
                <a:lnTo>
                  <a:pt x="2042" y="621"/>
                </a:lnTo>
                <a:lnTo>
                  <a:pt x="2031" y="606"/>
                </a:lnTo>
                <a:lnTo>
                  <a:pt x="2023" y="589"/>
                </a:lnTo>
                <a:lnTo>
                  <a:pt x="2021" y="569"/>
                </a:lnTo>
                <a:lnTo>
                  <a:pt x="2021" y="183"/>
                </a:lnTo>
                <a:lnTo>
                  <a:pt x="2018" y="168"/>
                </a:lnTo>
                <a:lnTo>
                  <a:pt x="2010" y="157"/>
                </a:lnTo>
                <a:lnTo>
                  <a:pt x="1999" y="150"/>
                </a:lnTo>
                <a:lnTo>
                  <a:pt x="1985" y="146"/>
                </a:lnTo>
                <a:lnTo>
                  <a:pt x="702" y="146"/>
                </a:lnTo>
                <a:lnTo>
                  <a:pt x="691" y="149"/>
                </a:lnTo>
                <a:lnTo>
                  <a:pt x="683" y="154"/>
                </a:lnTo>
                <a:lnTo>
                  <a:pt x="676" y="164"/>
                </a:lnTo>
                <a:lnTo>
                  <a:pt x="675" y="174"/>
                </a:lnTo>
                <a:lnTo>
                  <a:pt x="675" y="2552"/>
                </a:lnTo>
                <a:lnTo>
                  <a:pt x="562" y="2779"/>
                </a:lnTo>
                <a:lnTo>
                  <a:pt x="561" y="2779"/>
                </a:lnTo>
                <a:lnTo>
                  <a:pt x="558" y="2777"/>
                </a:lnTo>
                <a:lnTo>
                  <a:pt x="552" y="2775"/>
                </a:lnTo>
                <a:lnTo>
                  <a:pt x="545" y="2769"/>
                </a:lnTo>
                <a:lnTo>
                  <a:pt x="540" y="2761"/>
                </a:lnTo>
                <a:lnTo>
                  <a:pt x="534" y="2750"/>
                </a:lnTo>
                <a:lnTo>
                  <a:pt x="530" y="2734"/>
                </a:lnTo>
                <a:lnTo>
                  <a:pt x="528" y="2712"/>
                </a:lnTo>
                <a:lnTo>
                  <a:pt x="528" y="2657"/>
                </a:lnTo>
                <a:lnTo>
                  <a:pt x="528" y="2596"/>
                </a:lnTo>
                <a:lnTo>
                  <a:pt x="527" y="2529"/>
                </a:lnTo>
                <a:lnTo>
                  <a:pt x="527" y="2458"/>
                </a:lnTo>
                <a:lnTo>
                  <a:pt x="527" y="2383"/>
                </a:lnTo>
                <a:lnTo>
                  <a:pt x="527" y="2304"/>
                </a:lnTo>
                <a:lnTo>
                  <a:pt x="526" y="2221"/>
                </a:lnTo>
                <a:lnTo>
                  <a:pt x="526" y="2136"/>
                </a:lnTo>
                <a:lnTo>
                  <a:pt x="526" y="2048"/>
                </a:lnTo>
                <a:lnTo>
                  <a:pt x="526" y="1958"/>
                </a:lnTo>
                <a:lnTo>
                  <a:pt x="526" y="1866"/>
                </a:lnTo>
                <a:lnTo>
                  <a:pt x="526" y="1773"/>
                </a:lnTo>
                <a:lnTo>
                  <a:pt x="526" y="1677"/>
                </a:lnTo>
                <a:lnTo>
                  <a:pt x="526" y="1583"/>
                </a:lnTo>
                <a:lnTo>
                  <a:pt x="526" y="1488"/>
                </a:lnTo>
                <a:lnTo>
                  <a:pt x="526" y="1392"/>
                </a:lnTo>
                <a:lnTo>
                  <a:pt x="526" y="1298"/>
                </a:lnTo>
                <a:lnTo>
                  <a:pt x="526" y="1205"/>
                </a:lnTo>
                <a:lnTo>
                  <a:pt x="527" y="1114"/>
                </a:lnTo>
                <a:lnTo>
                  <a:pt x="527" y="1023"/>
                </a:lnTo>
                <a:lnTo>
                  <a:pt x="527" y="936"/>
                </a:lnTo>
                <a:lnTo>
                  <a:pt x="527" y="851"/>
                </a:lnTo>
                <a:lnTo>
                  <a:pt x="527" y="769"/>
                </a:lnTo>
                <a:lnTo>
                  <a:pt x="527" y="691"/>
                </a:lnTo>
                <a:lnTo>
                  <a:pt x="527" y="616"/>
                </a:lnTo>
                <a:lnTo>
                  <a:pt x="527" y="548"/>
                </a:lnTo>
                <a:lnTo>
                  <a:pt x="528" y="482"/>
                </a:lnTo>
                <a:lnTo>
                  <a:pt x="528" y="421"/>
                </a:lnTo>
                <a:lnTo>
                  <a:pt x="528" y="367"/>
                </a:lnTo>
                <a:lnTo>
                  <a:pt x="528" y="319"/>
                </a:lnTo>
                <a:lnTo>
                  <a:pt x="528" y="276"/>
                </a:lnTo>
                <a:lnTo>
                  <a:pt x="528" y="241"/>
                </a:lnTo>
                <a:lnTo>
                  <a:pt x="528" y="212"/>
                </a:lnTo>
                <a:lnTo>
                  <a:pt x="528" y="191"/>
                </a:lnTo>
                <a:lnTo>
                  <a:pt x="528" y="179"/>
                </a:lnTo>
                <a:lnTo>
                  <a:pt x="528" y="174"/>
                </a:lnTo>
                <a:lnTo>
                  <a:pt x="531" y="139"/>
                </a:lnTo>
                <a:lnTo>
                  <a:pt x="542" y="106"/>
                </a:lnTo>
                <a:lnTo>
                  <a:pt x="558" y="77"/>
                </a:lnTo>
                <a:lnTo>
                  <a:pt x="580" y="51"/>
                </a:lnTo>
                <a:lnTo>
                  <a:pt x="605" y="30"/>
                </a:lnTo>
                <a:lnTo>
                  <a:pt x="635" y="14"/>
                </a:lnTo>
                <a:lnTo>
                  <a:pt x="667" y="4"/>
                </a:lnTo>
                <a:lnTo>
                  <a:pt x="702" y="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3" name="Group 102"/>
          <p:cNvGrpSpPr/>
          <p:nvPr/>
        </p:nvGrpSpPr>
        <p:grpSpPr>
          <a:xfrm>
            <a:off x="3215612" y="2559668"/>
            <a:ext cx="283510" cy="223586"/>
            <a:chOff x="1924702" y="2309895"/>
            <a:chExt cx="423801" cy="334225"/>
          </a:xfrm>
          <a:solidFill>
            <a:schemeClr val="bg1">
              <a:lumMod val="50000"/>
            </a:schemeClr>
          </a:solidFill>
        </p:grpSpPr>
        <p:sp>
          <p:nvSpPr>
            <p:cNvPr id="144" name="Oval 92"/>
            <p:cNvSpPr/>
            <p:nvPr/>
          </p:nvSpPr>
          <p:spPr>
            <a:xfrm>
              <a:off x="2085619" y="2309895"/>
              <a:ext cx="101967" cy="10196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45" name="Group 93"/>
            <p:cNvGrpSpPr/>
            <p:nvPr/>
          </p:nvGrpSpPr>
          <p:grpSpPr>
            <a:xfrm>
              <a:off x="2009144" y="2438298"/>
              <a:ext cx="254918" cy="67978"/>
              <a:chOff x="6094412" y="2895600"/>
              <a:chExt cx="1143000" cy="304800"/>
            </a:xfrm>
            <a:grpFill/>
          </p:grpSpPr>
          <p:sp>
            <p:nvSpPr>
              <p:cNvPr id="152" name="Oval 100"/>
              <p:cNvSpPr/>
              <p:nvPr/>
            </p:nvSpPr>
            <p:spPr>
              <a:xfrm>
                <a:off x="6094412" y="2895600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" name="Oval 101"/>
              <p:cNvSpPr/>
              <p:nvPr/>
            </p:nvSpPr>
            <p:spPr>
              <a:xfrm>
                <a:off x="6932612" y="2895600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6" name="Group 94"/>
            <p:cNvGrpSpPr/>
            <p:nvPr/>
          </p:nvGrpSpPr>
          <p:grpSpPr>
            <a:xfrm>
              <a:off x="1958691" y="2532712"/>
              <a:ext cx="355823" cy="50983"/>
              <a:chOff x="5870574" y="3397250"/>
              <a:chExt cx="1595438" cy="228600"/>
            </a:xfrm>
            <a:grpFill/>
          </p:grpSpPr>
          <p:sp>
            <p:nvSpPr>
              <p:cNvPr id="150" name="Oval 98"/>
              <p:cNvSpPr/>
              <p:nvPr/>
            </p:nvSpPr>
            <p:spPr>
              <a:xfrm>
                <a:off x="5870574" y="3397250"/>
                <a:ext cx="228600" cy="228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1" name="Oval 99"/>
              <p:cNvSpPr/>
              <p:nvPr/>
            </p:nvSpPr>
            <p:spPr>
              <a:xfrm>
                <a:off x="7237412" y="3397250"/>
                <a:ext cx="228600" cy="228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7" name="Group 95"/>
            <p:cNvGrpSpPr/>
            <p:nvPr/>
          </p:nvGrpSpPr>
          <p:grpSpPr>
            <a:xfrm>
              <a:off x="1924702" y="2610131"/>
              <a:ext cx="423801" cy="33989"/>
              <a:chOff x="5718174" y="3708400"/>
              <a:chExt cx="1900238" cy="152400"/>
            </a:xfrm>
            <a:grpFill/>
          </p:grpSpPr>
          <p:sp>
            <p:nvSpPr>
              <p:cNvPr id="148" name="Oval 96"/>
              <p:cNvSpPr/>
              <p:nvPr/>
            </p:nvSpPr>
            <p:spPr>
              <a:xfrm>
                <a:off x="7466012" y="3708400"/>
                <a:ext cx="152400" cy="152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" name="Oval 97"/>
              <p:cNvSpPr/>
              <p:nvPr/>
            </p:nvSpPr>
            <p:spPr>
              <a:xfrm>
                <a:off x="5718174" y="3708400"/>
                <a:ext cx="152400" cy="152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54" name="Group 103"/>
          <p:cNvGrpSpPr/>
          <p:nvPr/>
        </p:nvGrpSpPr>
        <p:grpSpPr>
          <a:xfrm>
            <a:off x="6319363" y="2559668"/>
            <a:ext cx="283510" cy="223586"/>
            <a:chOff x="1924702" y="2309895"/>
            <a:chExt cx="423801" cy="334225"/>
          </a:xfrm>
          <a:solidFill>
            <a:schemeClr val="bg1">
              <a:lumMod val="50000"/>
            </a:schemeClr>
          </a:solidFill>
        </p:grpSpPr>
        <p:sp>
          <p:nvSpPr>
            <p:cNvPr id="155" name="Oval 104"/>
            <p:cNvSpPr/>
            <p:nvPr/>
          </p:nvSpPr>
          <p:spPr>
            <a:xfrm>
              <a:off x="2085619" y="2309895"/>
              <a:ext cx="101967" cy="10196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56" name="Group 105"/>
            <p:cNvGrpSpPr/>
            <p:nvPr/>
          </p:nvGrpSpPr>
          <p:grpSpPr>
            <a:xfrm>
              <a:off x="2009144" y="2438298"/>
              <a:ext cx="254918" cy="67978"/>
              <a:chOff x="6094412" y="2895600"/>
              <a:chExt cx="1143000" cy="304800"/>
            </a:xfrm>
            <a:grpFill/>
          </p:grpSpPr>
          <p:sp>
            <p:nvSpPr>
              <p:cNvPr id="163" name="Oval 112"/>
              <p:cNvSpPr/>
              <p:nvPr/>
            </p:nvSpPr>
            <p:spPr>
              <a:xfrm>
                <a:off x="6094412" y="2895600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4" name="Oval 113"/>
              <p:cNvSpPr/>
              <p:nvPr/>
            </p:nvSpPr>
            <p:spPr>
              <a:xfrm>
                <a:off x="6932612" y="2895600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57" name="Group 106"/>
            <p:cNvGrpSpPr/>
            <p:nvPr/>
          </p:nvGrpSpPr>
          <p:grpSpPr>
            <a:xfrm>
              <a:off x="1958691" y="2532712"/>
              <a:ext cx="355823" cy="50983"/>
              <a:chOff x="5870574" y="3397250"/>
              <a:chExt cx="1595438" cy="228600"/>
            </a:xfrm>
            <a:grpFill/>
          </p:grpSpPr>
          <p:sp>
            <p:nvSpPr>
              <p:cNvPr id="161" name="Oval 110"/>
              <p:cNvSpPr/>
              <p:nvPr/>
            </p:nvSpPr>
            <p:spPr>
              <a:xfrm>
                <a:off x="5870574" y="3397250"/>
                <a:ext cx="228600" cy="228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2" name="Oval 111"/>
              <p:cNvSpPr/>
              <p:nvPr/>
            </p:nvSpPr>
            <p:spPr>
              <a:xfrm>
                <a:off x="7237412" y="3397250"/>
                <a:ext cx="228600" cy="228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58" name="Group 107"/>
            <p:cNvGrpSpPr/>
            <p:nvPr/>
          </p:nvGrpSpPr>
          <p:grpSpPr>
            <a:xfrm>
              <a:off x="1924702" y="2610131"/>
              <a:ext cx="423801" cy="33989"/>
              <a:chOff x="5718174" y="3708400"/>
              <a:chExt cx="1900238" cy="152400"/>
            </a:xfrm>
            <a:grpFill/>
          </p:grpSpPr>
          <p:sp>
            <p:nvSpPr>
              <p:cNvPr id="159" name="Oval 108"/>
              <p:cNvSpPr/>
              <p:nvPr/>
            </p:nvSpPr>
            <p:spPr>
              <a:xfrm>
                <a:off x="7466012" y="3708400"/>
                <a:ext cx="152400" cy="152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0" name="Oval 109"/>
              <p:cNvSpPr/>
              <p:nvPr/>
            </p:nvSpPr>
            <p:spPr>
              <a:xfrm>
                <a:off x="5718174" y="3708400"/>
                <a:ext cx="152400" cy="152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98" name="Group 147"/>
          <p:cNvGrpSpPr/>
          <p:nvPr/>
        </p:nvGrpSpPr>
        <p:grpSpPr>
          <a:xfrm rot="10800000">
            <a:off x="4754770" y="5095634"/>
            <a:ext cx="283510" cy="223586"/>
            <a:chOff x="1924702" y="2309895"/>
            <a:chExt cx="423801" cy="334225"/>
          </a:xfrm>
          <a:solidFill>
            <a:schemeClr val="bg1">
              <a:lumMod val="50000"/>
            </a:schemeClr>
          </a:solidFill>
        </p:grpSpPr>
        <p:sp>
          <p:nvSpPr>
            <p:cNvPr id="199" name="Oval 148"/>
            <p:cNvSpPr/>
            <p:nvPr/>
          </p:nvSpPr>
          <p:spPr>
            <a:xfrm>
              <a:off x="2085619" y="2309895"/>
              <a:ext cx="101967" cy="10196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00" name="Group 149"/>
            <p:cNvGrpSpPr/>
            <p:nvPr/>
          </p:nvGrpSpPr>
          <p:grpSpPr>
            <a:xfrm>
              <a:off x="2009144" y="2438298"/>
              <a:ext cx="254918" cy="67978"/>
              <a:chOff x="6094412" y="2895600"/>
              <a:chExt cx="1143000" cy="304800"/>
            </a:xfrm>
            <a:grpFill/>
          </p:grpSpPr>
          <p:sp>
            <p:nvSpPr>
              <p:cNvPr id="207" name="Oval 156"/>
              <p:cNvSpPr/>
              <p:nvPr/>
            </p:nvSpPr>
            <p:spPr>
              <a:xfrm>
                <a:off x="6094412" y="2895600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" name="Oval 157"/>
              <p:cNvSpPr/>
              <p:nvPr/>
            </p:nvSpPr>
            <p:spPr>
              <a:xfrm>
                <a:off x="6932612" y="2895600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01" name="Group 150"/>
            <p:cNvGrpSpPr/>
            <p:nvPr/>
          </p:nvGrpSpPr>
          <p:grpSpPr>
            <a:xfrm>
              <a:off x="1958691" y="2532712"/>
              <a:ext cx="355823" cy="50983"/>
              <a:chOff x="5870574" y="3397250"/>
              <a:chExt cx="1595438" cy="228600"/>
            </a:xfrm>
            <a:grpFill/>
          </p:grpSpPr>
          <p:sp>
            <p:nvSpPr>
              <p:cNvPr id="205" name="Oval 154"/>
              <p:cNvSpPr/>
              <p:nvPr/>
            </p:nvSpPr>
            <p:spPr>
              <a:xfrm>
                <a:off x="5870574" y="3397250"/>
                <a:ext cx="228600" cy="228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6" name="Oval 155"/>
              <p:cNvSpPr/>
              <p:nvPr/>
            </p:nvSpPr>
            <p:spPr>
              <a:xfrm>
                <a:off x="7237412" y="3397250"/>
                <a:ext cx="228600" cy="228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02" name="Group 151"/>
            <p:cNvGrpSpPr/>
            <p:nvPr/>
          </p:nvGrpSpPr>
          <p:grpSpPr>
            <a:xfrm>
              <a:off x="1924702" y="2610131"/>
              <a:ext cx="423801" cy="33989"/>
              <a:chOff x="5718174" y="3708400"/>
              <a:chExt cx="1900238" cy="152400"/>
            </a:xfrm>
            <a:grpFill/>
          </p:grpSpPr>
          <p:sp>
            <p:nvSpPr>
              <p:cNvPr id="203" name="Oval 152"/>
              <p:cNvSpPr/>
              <p:nvPr/>
            </p:nvSpPr>
            <p:spPr>
              <a:xfrm>
                <a:off x="7466012" y="3708400"/>
                <a:ext cx="152400" cy="152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4" name="Oval 153"/>
              <p:cNvSpPr/>
              <p:nvPr/>
            </p:nvSpPr>
            <p:spPr>
              <a:xfrm>
                <a:off x="5718174" y="3708400"/>
                <a:ext cx="152400" cy="152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11" name="Rounded Rectangle 21"/>
          <p:cNvSpPr/>
          <p:nvPr/>
        </p:nvSpPr>
        <p:spPr>
          <a:xfrm rot="3564405">
            <a:off x="4438054" y="3516296"/>
            <a:ext cx="1087471" cy="108747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342900" sx="103000" sy="103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2" name="Freeform 31"/>
          <p:cNvSpPr>
            <a:spLocks noEditPoints="1"/>
          </p:cNvSpPr>
          <p:nvPr/>
        </p:nvSpPr>
        <p:spPr bwMode="auto">
          <a:xfrm>
            <a:off x="4709766" y="3865959"/>
            <a:ext cx="476635" cy="449181"/>
          </a:xfrm>
          <a:custGeom>
            <a:avLst/>
            <a:gdLst>
              <a:gd name="T0" fmla="*/ 1124 w 3749"/>
              <a:gd name="T1" fmla="*/ 1845 h 3535"/>
              <a:gd name="T2" fmla="*/ 1065 w 3749"/>
              <a:gd name="T3" fmla="*/ 1868 h 3535"/>
              <a:gd name="T4" fmla="*/ 985 w 3749"/>
              <a:gd name="T5" fmla="*/ 1934 h 3535"/>
              <a:gd name="T6" fmla="*/ 903 w 3749"/>
              <a:gd name="T7" fmla="*/ 2022 h 3535"/>
              <a:gd name="T8" fmla="*/ 826 w 3749"/>
              <a:gd name="T9" fmla="*/ 1979 h 3535"/>
              <a:gd name="T10" fmla="*/ 826 w 3749"/>
              <a:gd name="T11" fmla="*/ 1888 h 3535"/>
              <a:gd name="T12" fmla="*/ 903 w 3749"/>
              <a:gd name="T13" fmla="*/ 1843 h 3535"/>
              <a:gd name="T14" fmla="*/ 2291 w 3749"/>
              <a:gd name="T15" fmla="*/ 1328 h 3535"/>
              <a:gd name="T16" fmla="*/ 2336 w 3749"/>
              <a:gd name="T17" fmla="*/ 1405 h 3535"/>
              <a:gd name="T18" fmla="*/ 2291 w 3749"/>
              <a:gd name="T19" fmla="*/ 1483 h 3535"/>
              <a:gd name="T20" fmla="*/ 880 w 3749"/>
              <a:gd name="T21" fmla="*/ 1492 h 3535"/>
              <a:gd name="T22" fmla="*/ 817 w 3749"/>
              <a:gd name="T23" fmla="*/ 1429 h 3535"/>
              <a:gd name="T24" fmla="*/ 840 w 3749"/>
              <a:gd name="T25" fmla="*/ 1342 h 3535"/>
              <a:gd name="T26" fmla="*/ 405 w 3749"/>
              <a:gd name="T27" fmla="*/ 1039 h 3535"/>
              <a:gd name="T28" fmla="*/ 239 w 3749"/>
              <a:gd name="T29" fmla="*/ 1228 h 3535"/>
              <a:gd name="T30" fmla="*/ 188 w 3749"/>
              <a:gd name="T31" fmla="*/ 1280 h 3535"/>
              <a:gd name="T32" fmla="*/ 183 w 3749"/>
              <a:gd name="T33" fmla="*/ 3283 h 3535"/>
              <a:gd name="T34" fmla="*/ 251 w 3749"/>
              <a:gd name="T35" fmla="*/ 3350 h 3535"/>
              <a:gd name="T36" fmla="*/ 1054 w 3749"/>
              <a:gd name="T37" fmla="*/ 2050 h 3535"/>
              <a:gd name="T38" fmla="*/ 1151 w 3749"/>
              <a:gd name="T39" fmla="*/ 1964 h 3535"/>
              <a:gd name="T40" fmla="*/ 2749 w 3749"/>
              <a:gd name="T41" fmla="*/ 1437 h 3535"/>
              <a:gd name="T42" fmla="*/ 2865 w 3749"/>
              <a:gd name="T43" fmla="*/ 1489 h 3535"/>
              <a:gd name="T44" fmla="*/ 2925 w 3749"/>
              <a:gd name="T45" fmla="*/ 1600 h 3535"/>
              <a:gd name="T46" fmla="*/ 3656 w 3749"/>
              <a:gd name="T47" fmla="*/ 1953 h 3535"/>
              <a:gd name="T48" fmla="*/ 3728 w 3749"/>
              <a:gd name="T49" fmla="*/ 1997 h 3535"/>
              <a:gd name="T50" fmla="*/ 3747 w 3749"/>
              <a:gd name="T51" fmla="*/ 2089 h 3535"/>
              <a:gd name="T52" fmla="*/ 3049 w 3749"/>
              <a:gd name="T53" fmla="*/ 3429 h 3535"/>
              <a:gd name="T54" fmla="*/ 2953 w 3749"/>
              <a:gd name="T55" fmla="*/ 3510 h 3535"/>
              <a:gd name="T56" fmla="*/ 212 w 3749"/>
              <a:gd name="T57" fmla="*/ 3535 h 3535"/>
              <a:gd name="T58" fmla="*/ 87 w 3749"/>
              <a:gd name="T59" fmla="*/ 3493 h 3535"/>
              <a:gd name="T60" fmla="*/ 10 w 3749"/>
              <a:gd name="T61" fmla="*/ 3388 h 3535"/>
              <a:gd name="T62" fmla="*/ 3 w 3749"/>
              <a:gd name="T63" fmla="*/ 1214 h 3535"/>
              <a:gd name="T64" fmla="*/ 76 w 3749"/>
              <a:gd name="T65" fmla="*/ 1090 h 3535"/>
              <a:gd name="T66" fmla="*/ 212 w 3749"/>
              <a:gd name="T67" fmla="*/ 1039 h 3535"/>
              <a:gd name="T68" fmla="*/ 2269 w 3749"/>
              <a:gd name="T69" fmla="*/ 795 h 3535"/>
              <a:gd name="T70" fmla="*/ 2332 w 3749"/>
              <a:gd name="T71" fmla="*/ 858 h 3535"/>
              <a:gd name="T72" fmla="*/ 2309 w 3749"/>
              <a:gd name="T73" fmla="*/ 945 h 3535"/>
              <a:gd name="T74" fmla="*/ 903 w 3749"/>
              <a:gd name="T75" fmla="*/ 972 h 3535"/>
              <a:gd name="T76" fmla="*/ 826 w 3749"/>
              <a:gd name="T77" fmla="*/ 927 h 3535"/>
              <a:gd name="T78" fmla="*/ 826 w 3749"/>
              <a:gd name="T79" fmla="*/ 836 h 3535"/>
              <a:gd name="T80" fmla="*/ 903 w 3749"/>
              <a:gd name="T81" fmla="*/ 792 h 3535"/>
              <a:gd name="T82" fmla="*/ 2166 w 3749"/>
              <a:gd name="T83" fmla="*/ 261 h 3535"/>
              <a:gd name="T84" fmla="*/ 2133 w 3749"/>
              <a:gd name="T85" fmla="*/ 12 h 3535"/>
              <a:gd name="T86" fmla="*/ 2617 w 3749"/>
              <a:gd name="T87" fmla="*/ 550 h 3535"/>
              <a:gd name="T88" fmla="*/ 2474 w 3749"/>
              <a:gd name="T89" fmla="*/ 680 h 3535"/>
              <a:gd name="T90" fmla="*/ 2438 w 3749"/>
              <a:gd name="T91" fmla="*/ 643 h 3535"/>
              <a:gd name="T92" fmla="*/ 2042 w 3749"/>
              <a:gd name="T93" fmla="*/ 621 h 3535"/>
              <a:gd name="T94" fmla="*/ 2021 w 3749"/>
              <a:gd name="T95" fmla="*/ 183 h 3535"/>
              <a:gd name="T96" fmla="*/ 1985 w 3749"/>
              <a:gd name="T97" fmla="*/ 146 h 3535"/>
              <a:gd name="T98" fmla="*/ 676 w 3749"/>
              <a:gd name="T99" fmla="*/ 164 h 3535"/>
              <a:gd name="T100" fmla="*/ 561 w 3749"/>
              <a:gd name="T101" fmla="*/ 2779 h 3535"/>
              <a:gd name="T102" fmla="*/ 540 w 3749"/>
              <a:gd name="T103" fmla="*/ 2761 h 3535"/>
              <a:gd name="T104" fmla="*/ 528 w 3749"/>
              <a:gd name="T105" fmla="*/ 2657 h 3535"/>
              <a:gd name="T106" fmla="*/ 527 w 3749"/>
              <a:gd name="T107" fmla="*/ 2383 h 3535"/>
              <a:gd name="T108" fmla="*/ 526 w 3749"/>
              <a:gd name="T109" fmla="*/ 2048 h 3535"/>
              <a:gd name="T110" fmla="*/ 526 w 3749"/>
              <a:gd name="T111" fmla="*/ 1677 h 3535"/>
              <a:gd name="T112" fmla="*/ 526 w 3749"/>
              <a:gd name="T113" fmla="*/ 1298 h 3535"/>
              <a:gd name="T114" fmla="*/ 527 w 3749"/>
              <a:gd name="T115" fmla="*/ 936 h 3535"/>
              <a:gd name="T116" fmla="*/ 527 w 3749"/>
              <a:gd name="T117" fmla="*/ 616 h 3535"/>
              <a:gd name="T118" fmla="*/ 528 w 3749"/>
              <a:gd name="T119" fmla="*/ 367 h 3535"/>
              <a:gd name="T120" fmla="*/ 528 w 3749"/>
              <a:gd name="T121" fmla="*/ 212 h 3535"/>
              <a:gd name="T122" fmla="*/ 531 w 3749"/>
              <a:gd name="T123" fmla="*/ 139 h 3535"/>
              <a:gd name="T124" fmla="*/ 605 w 3749"/>
              <a:gd name="T125" fmla="*/ 30 h 3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749" h="3535">
                <a:moveTo>
                  <a:pt x="903" y="1843"/>
                </a:moveTo>
                <a:lnTo>
                  <a:pt x="1133" y="1843"/>
                </a:lnTo>
                <a:lnTo>
                  <a:pt x="1131" y="1843"/>
                </a:lnTo>
                <a:lnTo>
                  <a:pt x="1124" y="1845"/>
                </a:lnTo>
                <a:lnTo>
                  <a:pt x="1112" y="1848"/>
                </a:lnTo>
                <a:lnTo>
                  <a:pt x="1100" y="1852"/>
                </a:lnTo>
                <a:lnTo>
                  <a:pt x="1082" y="1859"/>
                </a:lnTo>
                <a:lnTo>
                  <a:pt x="1065" y="1868"/>
                </a:lnTo>
                <a:lnTo>
                  <a:pt x="1046" y="1880"/>
                </a:lnTo>
                <a:lnTo>
                  <a:pt x="1025" y="1895"/>
                </a:lnTo>
                <a:lnTo>
                  <a:pt x="1005" y="1912"/>
                </a:lnTo>
                <a:lnTo>
                  <a:pt x="985" y="1934"/>
                </a:lnTo>
                <a:lnTo>
                  <a:pt x="967" y="1959"/>
                </a:lnTo>
                <a:lnTo>
                  <a:pt x="950" y="1989"/>
                </a:lnTo>
                <a:lnTo>
                  <a:pt x="936" y="2022"/>
                </a:lnTo>
                <a:lnTo>
                  <a:pt x="903" y="2022"/>
                </a:lnTo>
                <a:lnTo>
                  <a:pt x="880" y="2020"/>
                </a:lnTo>
                <a:lnTo>
                  <a:pt x="858" y="2011"/>
                </a:lnTo>
                <a:lnTo>
                  <a:pt x="840" y="1997"/>
                </a:lnTo>
                <a:lnTo>
                  <a:pt x="826" y="1979"/>
                </a:lnTo>
                <a:lnTo>
                  <a:pt x="817" y="1957"/>
                </a:lnTo>
                <a:lnTo>
                  <a:pt x="813" y="1933"/>
                </a:lnTo>
                <a:lnTo>
                  <a:pt x="817" y="1908"/>
                </a:lnTo>
                <a:lnTo>
                  <a:pt x="826" y="1888"/>
                </a:lnTo>
                <a:lnTo>
                  <a:pt x="840" y="1869"/>
                </a:lnTo>
                <a:lnTo>
                  <a:pt x="858" y="1856"/>
                </a:lnTo>
                <a:lnTo>
                  <a:pt x="880" y="1846"/>
                </a:lnTo>
                <a:lnTo>
                  <a:pt x="903" y="1843"/>
                </a:lnTo>
                <a:close/>
                <a:moveTo>
                  <a:pt x="903" y="1315"/>
                </a:moveTo>
                <a:lnTo>
                  <a:pt x="2245" y="1315"/>
                </a:lnTo>
                <a:lnTo>
                  <a:pt x="2269" y="1319"/>
                </a:lnTo>
                <a:lnTo>
                  <a:pt x="2291" y="1328"/>
                </a:lnTo>
                <a:lnTo>
                  <a:pt x="2309" y="1342"/>
                </a:lnTo>
                <a:lnTo>
                  <a:pt x="2323" y="1360"/>
                </a:lnTo>
                <a:lnTo>
                  <a:pt x="2332" y="1382"/>
                </a:lnTo>
                <a:lnTo>
                  <a:pt x="2336" y="1405"/>
                </a:lnTo>
                <a:lnTo>
                  <a:pt x="2332" y="1429"/>
                </a:lnTo>
                <a:lnTo>
                  <a:pt x="2323" y="1451"/>
                </a:lnTo>
                <a:lnTo>
                  <a:pt x="2309" y="1469"/>
                </a:lnTo>
                <a:lnTo>
                  <a:pt x="2291" y="1483"/>
                </a:lnTo>
                <a:lnTo>
                  <a:pt x="2269" y="1492"/>
                </a:lnTo>
                <a:lnTo>
                  <a:pt x="2245" y="1496"/>
                </a:lnTo>
                <a:lnTo>
                  <a:pt x="903" y="1496"/>
                </a:lnTo>
                <a:lnTo>
                  <a:pt x="880" y="1492"/>
                </a:lnTo>
                <a:lnTo>
                  <a:pt x="858" y="1483"/>
                </a:lnTo>
                <a:lnTo>
                  <a:pt x="840" y="1469"/>
                </a:lnTo>
                <a:lnTo>
                  <a:pt x="826" y="1451"/>
                </a:lnTo>
                <a:lnTo>
                  <a:pt x="817" y="1429"/>
                </a:lnTo>
                <a:lnTo>
                  <a:pt x="813" y="1405"/>
                </a:lnTo>
                <a:lnTo>
                  <a:pt x="817" y="1382"/>
                </a:lnTo>
                <a:lnTo>
                  <a:pt x="826" y="1360"/>
                </a:lnTo>
                <a:lnTo>
                  <a:pt x="840" y="1342"/>
                </a:lnTo>
                <a:lnTo>
                  <a:pt x="858" y="1328"/>
                </a:lnTo>
                <a:lnTo>
                  <a:pt x="880" y="1319"/>
                </a:lnTo>
                <a:lnTo>
                  <a:pt x="903" y="1315"/>
                </a:lnTo>
                <a:close/>
                <a:moveTo>
                  <a:pt x="405" y="1039"/>
                </a:moveTo>
                <a:lnTo>
                  <a:pt x="405" y="1221"/>
                </a:lnTo>
                <a:lnTo>
                  <a:pt x="276" y="1221"/>
                </a:lnTo>
                <a:lnTo>
                  <a:pt x="258" y="1222"/>
                </a:lnTo>
                <a:lnTo>
                  <a:pt x="239" y="1228"/>
                </a:lnTo>
                <a:lnTo>
                  <a:pt x="222" y="1237"/>
                </a:lnTo>
                <a:lnTo>
                  <a:pt x="208" y="1249"/>
                </a:lnTo>
                <a:lnTo>
                  <a:pt x="196" y="1264"/>
                </a:lnTo>
                <a:lnTo>
                  <a:pt x="188" y="1280"/>
                </a:lnTo>
                <a:lnTo>
                  <a:pt x="182" y="1298"/>
                </a:lnTo>
                <a:lnTo>
                  <a:pt x="180" y="1316"/>
                </a:lnTo>
                <a:lnTo>
                  <a:pt x="180" y="3258"/>
                </a:lnTo>
                <a:lnTo>
                  <a:pt x="183" y="3283"/>
                </a:lnTo>
                <a:lnTo>
                  <a:pt x="194" y="3306"/>
                </a:lnTo>
                <a:lnTo>
                  <a:pt x="208" y="3326"/>
                </a:lnTo>
                <a:lnTo>
                  <a:pt x="228" y="3341"/>
                </a:lnTo>
                <a:lnTo>
                  <a:pt x="251" y="3350"/>
                </a:lnTo>
                <a:lnTo>
                  <a:pt x="276" y="3353"/>
                </a:lnTo>
                <a:lnTo>
                  <a:pt x="409" y="3353"/>
                </a:lnTo>
                <a:lnTo>
                  <a:pt x="1037" y="2080"/>
                </a:lnTo>
                <a:lnTo>
                  <a:pt x="1054" y="2050"/>
                </a:lnTo>
                <a:lnTo>
                  <a:pt x="1074" y="2022"/>
                </a:lnTo>
                <a:lnTo>
                  <a:pt x="1098" y="1998"/>
                </a:lnTo>
                <a:lnTo>
                  <a:pt x="1124" y="1979"/>
                </a:lnTo>
                <a:lnTo>
                  <a:pt x="1151" y="1964"/>
                </a:lnTo>
                <a:lnTo>
                  <a:pt x="1181" y="1954"/>
                </a:lnTo>
                <a:lnTo>
                  <a:pt x="1211" y="1951"/>
                </a:lnTo>
                <a:lnTo>
                  <a:pt x="2748" y="1951"/>
                </a:lnTo>
                <a:lnTo>
                  <a:pt x="2749" y="1437"/>
                </a:lnTo>
                <a:lnTo>
                  <a:pt x="2781" y="1443"/>
                </a:lnTo>
                <a:lnTo>
                  <a:pt x="2812" y="1454"/>
                </a:lnTo>
                <a:lnTo>
                  <a:pt x="2840" y="1469"/>
                </a:lnTo>
                <a:lnTo>
                  <a:pt x="2865" y="1489"/>
                </a:lnTo>
                <a:lnTo>
                  <a:pt x="2887" y="1513"/>
                </a:lnTo>
                <a:lnTo>
                  <a:pt x="2904" y="1539"/>
                </a:lnTo>
                <a:lnTo>
                  <a:pt x="2917" y="1568"/>
                </a:lnTo>
                <a:lnTo>
                  <a:pt x="2925" y="1600"/>
                </a:lnTo>
                <a:lnTo>
                  <a:pt x="2929" y="1634"/>
                </a:lnTo>
                <a:lnTo>
                  <a:pt x="2929" y="1951"/>
                </a:lnTo>
                <a:lnTo>
                  <a:pt x="3633" y="1951"/>
                </a:lnTo>
                <a:lnTo>
                  <a:pt x="3656" y="1953"/>
                </a:lnTo>
                <a:lnTo>
                  <a:pt x="3677" y="1959"/>
                </a:lnTo>
                <a:lnTo>
                  <a:pt x="3696" y="1968"/>
                </a:lnTo>
                <a:lnTo>
                  <a:pt x="3714" y="1981"/>
                </a:lnTo>
                <a:lnTo>
                  <a:pt x="3728" y="1997"/>
                </a:lnTo>
                <a:lnTo>
                  <a:pt x="3739" y="2016"/>
                </a:lnTo>
                <a:lnTo>
                  <a:pt x="3747" y="2038"/>
                </a:lnTo>
                <a:lnTo>
                  <a:pt x="3749" y="2062"/>
                </a:lnTo>
                <a:lnTo>
                  <a:pt x="3747" y="2089"/>
                </a:lnTo>
                <a:lnTo>
                  <a:pt x="3740" y="2116"/>
                </a:lnTo>
                <a:lnTo>
                  <a:pt x="3726" y="2148"/>
                </a:lnTo>
                <a:lnTo>
                  <a:pt x="3064" y="3405"/>
                </a:lnTo>
                <a:lnTo>
                  <a:pt x="3049" y="3429"/>
                </a:lnTo>
                <a:lnTo>
                  <a:pt x="3030" y="3452"/>
                </a:lnTo>
                <a:lnTo>
                  <a:pt x="3006" y="3474"/>
                </a:lnTo>
                <a:lnTo>
                  <a:pt x="2980" y="3493"/>
                </a:lnTo>
                <a:lnTo>
                  <a:pt x="2953" y="3510"/>
                </a:lnTo>
                <a:lnTo>
                  <a:pt x="2924" y="3522"/>
                </a:lnTo>
                <a:lnTo>
                  <a:pt x="2896" y="3531"/>
                </a:lnTo>
                <a:lnTo>
                  <a:pt x="2868" y="3534"/>
                </a:lnTo>
                <a:lnTo>
                  <a:pt x="212" y="3535"/>
                </a:lnTo>
                <a:lnTo>
                  <a:pt x="179" y="3531"/>
                </a:lnTo>
                <a:lnTo>
                  <a:pt x="145" y="3525"/>
                </a:lnTo>
                <a:lnTo>
                  <a:pt x="116" y="3512"/>
                </a:lnTo>
                <a:lnTo>
                  <a:pt x="87" y="3493"/>
                </a:lnTo>
                <a:lnTo>
                  <a:pt x="62" y="3473"/>
                </a:lnTo>
                <a:lnTo>
                  <a:pt x="40" y="3446"/>
                </a:lnTo>
                <a:lnTo>
                  <a:pt x="23" y="3419"/>
                </a:lnTo>
                <a:lnTo>
                  <a:pt x="10" y="3388"/>
                </a:lnTo>
                <a:lnTo>
                  <a:pt x="2" y="3356"/>
                </a:lnTo>
                <a:lnTo>
                  <a:pt x="0" y="3322"/>
                </a:lnTo>
                <a:lnTo>
                  <a:pt x="0" y="1252"/>
                </a:lnTo>
                <a:lnTo>
                  <a:pt x="3" y="1214"/>
                </a:lnTo>
                <a:lnTo>
                  <a:pt x="14" y="1179"/>
                </a:lnTo>
                <a:lnTo>
                  <a:pt x="30" y="1145"/>
                </a:lnTo>
                <a:lnTo>
                  <a:pt x="50" y="1115"/>
                </a:lnTo>
                <a:lnTo>
                  <a:pt x="76" y="1090"/>
                </a:lnTo>
                <a:lnTo>
                  <a:pt x="105" y="1069"/>
                </a:lnTo>
                <a:lnTo>
                  <a:pt x="137" y="1053"/>
                </a:lnTo>
                <a:lnTo>
                  <a:pt x="174" y="1043"/>
                </a:lnTo>
                <a:lnTo>
                  <a:pt x="212" y="1039"/>
                </a:lnTo>
                <a:lnTo>
                  <a:pt x="405" y="1039"/>
                </a:lnTo>
                <a:close/>
                <a:moveTo>
                  <a:pt x="903" y="792"/>
                </a:moveTo>
                <a:lnTo>
                  <a:pt x="2245" y="792"/>
                </a:lnTo>
                <a:lnTo>
                  <a:pt x="2269" y="795"/>
                </a:lnTo>
                <a:lnTo>
                  <a:pt x="2291" y="804"/>
                </a:lnTo>
                <a:lnTo>
                  <a:pt x="2309" y="818"/>
                </a:lnTo>
                <a:lnTo>
                  <a:pt x="2323" y="836"/>
                </a:lnTo>
                <a:lnTo>
                  <a:pt x="2332" y="858"/>
                </a:lnTo>
                <a:lnTo>
                  <a:pt x="2336" y="882"/>
                </a:lnTo>
                <a:lnTo>
                  <a:pt x="2332" y="906"/>
                </a:lnTo>
                <a:lnTo>
                  <a:pt x="2323" y="927"/>
                </a:lnTo>
                <a:lnTo>
                  <a:pt x="2309" y="945"/>
                </a:lnTo>
                <a:lnTo>
                  <a:pt x="2291" y="959"/>
                </a:lnTo>
                <a:lnTo>
                  <a:pt x="2269" y="968"/>
                </a:lnTo>
                <a:lnTo>
                  <a:pt x="2245" y="972"/>
                </a:lnTo>
                <a:lnTo>
                  <a:pt x="903" y="972"/>
                </a:lnTo>
                <a:lnTo>
                  <a:pt x="880" y="968"/>
                </a:lnTo>
                <a:lnTo>
                  <a:pt x="858" y="959"/>
                </a:lnTo>
                <a:lnTo>
                  <a:pt x="840" y="945"/>
                </a:lnTo>
                <a:lnTo>
                  <a:pt x="826" y="927"/>
                </a:lnTo>
                <a:lnTo>
                  <a:pt x="817" y="906"/>
                </a:lnTo>
                <a:lnTo>
                  <a:pt x="813" y="882"/>
                </a:lnTo>
                <a:lnTo>
                  <a:pt x="817" y="858"/>
                </a:lnTo>
                <a:lnTo>
                  <a:pt x="826" y="836"/>
                </a:lnTo>
                <a:lnTo>
                  <a:pt x="840" y="818"/>
                </a:lnTo>
                <a:lnTo>
                  <a:pt x="858" y="804"/>
                </a:lnTo>
                <a:lnTo>
                  <a:pt x="880" y="795"/>
                </a:lnTo>
                <a:lnTo>
                  <a:pt x="903" y="792"/>
                </a:lnTo>
                <a:close/>
                <a:moveTo>
                  <a:pt x="2166" y="261"/>
                </a:moveTo>
                <a:lnTo>
                  <a:pt x="2166" y="497"/>
                </a:lnTo>
                <a:lnTo>
                  <a:pt x="2383" y="497"/>
                </a:lnTo>
                <a:lnTo>
                  <a:pt x="2166" y="261"/>
                </a:lnTo>
                <a:close/>
                <a:moveTo>
                  <a:pt x="702" y="0"/>
                </a:moveTo>
                <a:lnTo>
                  <a:pt x="2090" y="0"/>
                </a:lnTo>
                <a:lnTo>
                  <a:pt x="2112" y="4"/>
                </a:lnTo>
                <a:lnTo>
                  <a:pt x="2133" y="12"/>
                </a:lnTo>
                <a:lnTo>
                  <a:pt x="2149" y="26"/>
                </a:lnTo>
                <a:lnTo>
                  <a:pt x="2598" y="515"/>
                </a:lnTo>
                <a:lnTo>
                  <a:pt x="2609" y="531"/>
                </a:lnTo>
                <a:lnTo>
                  <a:pt x="2617" y="550"/>
                </a:lnTo>
                <a:lnTo>
                  <a:pt x="2620" y="569"/>
                </a:lnTo>
                <a:lnTo>
                  <a:pt x="2620" y="1838"/>
                </a:lnTo>
                <a:lnTo>
                  <a:pt x="2474" y="1838"/>
                </a:lnTo>
                <a:lnTo>
                  <a:pt x="2474" y="680"/>
                </a:lnTo>
                <a:lnTo>
                  <a:pt x="2471" y="665"/>
                </a:lnTo>
                <a:lnTo>
                  <a:pt x="2463" y="653"/>
                </a:lnTo>
                <a:lnTo>
                  <a:pt x="2451" y="645"/>
                </a:lnTo>
                <a:lnTo>
                  <a:pt x="2438" y="643"/>
                </a:lnTo>
                <a:lnTo>
                  <a:pt x="2094" y="643"/>
                </a:lnTo>
                <a:lnTo>
                  <a:pt x="2074" y="641"/>
                </a:lnTo>
                <a:lnTo>
                  <a:pt x="2057" y="633"/>
                </a:lnTo>
                <a:lnTo>
                  <a:pt x="2042" y="621"/>
                </a:lnTo>
                <a:lnTo>
                  <a:pt x="2031" y="606"/>
                </a:lnTo>
                <a:lnTo>
                  <a:pt x="2023" y="589"/>
                </a:lnTo>
                <a:lnTo>
                  <a:pt x="2021" y="569"/>
                </a:lnTo>
                <a:lnTo>
                  <a:pt x="2021" y="183"/>
                </a:lnTo>
                <a:lnTo>
                  <a:pt x="2018" y="168"/>
                </a:lnTo>
                <a:lnTo>
                  <a:pt x="2010" y="157"/>
                </a:lnTo>
                <a:lnTo>
                  <a:pt x="1999" y="150"/>
                </a:lnTo>
                <a:lnTo>
                  <a:pt x="1985" y="146"/>
                </a:lnTo>
                <a:lnTo>
                  <a:pt x="702" y="146"/>
                </a:lnTo>
                <a:lnTo>
                  <a:pt x="691" y="149"/>
                </a:lnTo>
                <a:lnTo>
                  <a:pt x="683" y="154"/>
                </a:lnTo>
                <a:lnTo>
                  <a:pt x="676" y="164"/>
                </a:lnTo>
                <a:lnTo>
                  <a:pt x="675" y="174"/>
                </a:lnTo>
                <a:lnTo>
                  <a:pt x="675" y="2552"/>
                </a:lnTo>
                <a:lnTo>
                  <a:pt x="562" y="2779"/>
                </a:lnTo>
                <a:lnTo>
                  <a:pt x="561" y="2779"/>
                </a:lnTo>
                <a:lnTo>
                  <a:pt x="558" y="2777"/>
                </a:lnTo>
                <a:lnTo>
                  <a:pt x="552" y="2775"/>
                </a:lnTo>
                <a:lnTo>
                  <a:pt x="545" y="2769"/>
                </a:lnTo>
                <a:lnTo>
                  <a:pt x="540" y="2761"/>
                </a:lnTo>
                <a:lnTo>
                  <a:pt x="534" y="2750"/>
                </a:lnTo>
                <a:lnTo>
                  <a:pt x="530" y="2734"/>
                </a:lnTo>
                <a:lnTo>
                  <a:pt x="528" y="2712"/>
                </a:lnTo>
                <a:lnTo>
                  <a:pt x="528" y="2657"/>
                </a:lnTo>
                <a:lnTo>
                  <a:pt x="528" y="2596"/>
                </a:lnTo>
                <a:lnTo>
                  <a:pt x="527" y="2529"/>
                </a:lnTo>
                <a:lnTo>
                  <a:pt x="527" y="2458"/>
                </a:lnTo>
                <a:lnTo>
                  <a:pt x="527" y="2383"/>
                </a:lnTo>
                <a:lnTo>
                  <a:pt x="527" y="2304"/>
                </a:lnTo>
                <a:lnTo>
                  <a:pt x="526" y="2221"/>
                </a:lnTo>
                <a:lnTo>
                  <a:pt x="526" y="2136"/>
                </a:lnTo>
                <a:lnTo>
                  <a:pt x="526" y="2048"/>
                </a:lnTo>
                <a:lnTo>
                  <a:pt x="526" y="1958"/>
                </a:lnTo>
                <a:lnTo>
                  <a:pt x="526" y="1866"/>
                </a:lnTo>
                <a:lnTo>
                  <a:pt x="526" y="1773"/>
                </a:lnTo>
                <a:lnTo>
                  <a:pt x="526" y="1677"/>
                </a:lnTo>
                <a:lnTo>
                  <a:pt x="526" y="1583"/>
                </a:lnTo>
                <a:lnTo>
                  <a:pt x="526" y="1488"/>
                </a:lnTo>
                <a:lnTo>
                  <a:pt x="526" y="1392"/>
                </a:lnTo>
                <a:lnTo>
                  <a:pt x="526" y="1298"/>
                </a:lnTo>
                <a:lnTo>
                  <a:pt x="526" y="1205"/>
                </a:lnTo>
                <a:lnTo>
                  <a:pt x="527" y="1114"/>
                </a:lnTo>
                <a:lnTo>
                  <a:pt x="527" y="1023"/>
                </a:lnTo>
                <a:lnTo>
                  <a:pt x="527" y="936"/>
                </a:lnTo>
                <a:lnTo>
                  <a:pt x="527" y="851"/>
                </a:lnTo>
                <a:lnTo>
                  <a:pt x="527" y="769"/>
                </a:lnTo>
                <a:lnTo>
                  <a:pt x="527" y="691"/>
                </a:lnTo>
                <a:lnTo>
                  <a:pt x="527" y="616"/>
                </a:lnTo>
                <a:lnTo>
                  <a:pt x="527" y="548"/>
                </a:lnTo>
                <a:lnTo>
                  <a:pt x="528" y="482"/>
                </a:lnTo>
                <a:lnTo>
                  <a:pt x="528" y="421"/>
                </a:lnTo>
                <a:lnTo>
                  <a:pt x="528" y="367"/>
                </a:lnTo>
                <a:lnTo>
                  <a:pt x="528" y="319"/>
                </a:lnTo>
                <a:lnTo>
                  <a:pt x="528" y="276"/>
                </a:lnTo>
                <a:lnTo>
                  <a:pt x="528" y="241"/>
                </a:lnTo>
                <a:lnTo>
                  <a:pt x="528" y="212"/>
                </a:lnTo>
                <a:lnTo>
                  <a:pt x="528" y="191"/>
                </a:lnTo>
                <a:lnTo>
                  <a:pt x="528" y="179"/>
                </a:lnTo>
                <a:lnTo>
                  <a:pt x="528" y="174"/>
                </a:lnTo>
                <a:lnTo>
                  <a:pt x="531" y="139"/>
                </a:lnTo>
                <a:lnTo>
                  <a:pt x="542" y="106"/>
                </a:lnTo>
                <a:lnTo>
                  <a:pt x="558" y="77"/>
                </a:lnTo>
                <a:lnTo>
                  <a:pt x="580" y="51"/>
                </a:lnTo>
                <a:lnTo>
                  <a:pt x="605" y="30"/>
                </a:lnTo>
                <a:lnTo>
                  <a:pt x="635" y="14"/>
                </a:lnTo>
                <a:lnTo>
                  <a:pt x="667" y="4"/>
                </a:lnTo>
                <a:lnTo>
                  <a:pt x="702" y="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3" name="Group 147"/>
          <p:cNvGrpSpPr/>
          <p:nvPr/>
        </p:nvGrpSpPr>
        <p:grpSpPr>
          <a:xfrm rot="10800000">
            <a:off x="7981324" y="5013176"/>
            <a:ext cx="283510" cy="223586"/>
            <a:chOff x="1924702" y="2309895"/>
            <a:chExt cx="423801" cy="334225"/>
          </a:xfrm>
          <a:solidFill>
            <a:schemeClr val="bg1">
              <a:lumMod val="50000"/>
            </a:schemeClr>
          </a:solidFill>
        </p:grpSpPr>
        <p:sp>
          <p:nvSpPr>
            <p:cNvPr id="214" name="Oval 148"/>
            <p:cNvSpPr/>
            <p:nvPr/>
          </p:nvSpPr>
          <p:spPr>
            <a:xfrm>
              <a:off x="2085619" y="2309895"/>
              <a:ext cx="101967" cy="10196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15" name="Group 149"/>
            <p:cNvGrpSpPr/>
            <p:nvPr/>
          </p:nvGrpSpPr>
          <p:grpSpPr>
            <a:xfrm>
              <a:off x="2009144" y="2438298"/>
              <a:ext cx="254918" cy="67978"/>
              <a:chOff x="6094412" y="2895600"/>
              <a:chExt cx="1143000" cy="304800"/>
            </a:xfrm>
            <a:grpFill/>
          </p:grpSpPr>
          <p:sp>
            <p:nvSpPr>
              <p:cNvPr id="222" name="Oval 156"/>
              <p:cNvSpPr/>
              <p:nvPr/>
            </p:nvSpPr>
            <p:spPr>
              <a:xfrm>
                <a:off x="6094412" y="2895600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" name="Oval 157"/>
              <p:cNvSpPr/>
              <p:nvPr/>
            </p:nvSpPr>
            <p:spPr>
              <a:xfrm>
                <a:off x="6932612" y="2895600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16" name="Group 150"/>
            <p:cNvGrpSpPr/>
            <p:nvPr/>
          </p:nvGrpSpPr>
          <p:grpSpPr>
            <a:xfrm>
              <a:off x="1958691" y="2532712"/>
              <a:ext cx="355823" cy="50983"/>
              <a:chOff x="5870574" y="3397250"/>
              <a:chExt cx="1595438" cy="228600"/>
            </a:xfrm>
            <a:grpFill/>
          </p:grpSpPr>
          <p:sp>
            <p:nvSpPr>
              <p:cNvPr id="220" name="Oval 154"/>
              <p:cNvSpPr/>
              <p:nvPr/>
            </p:nvSpPr>
            <p:spPr>
              <a:xfrm>
                <a:off x="5870574" y="3397250"/>
                <a:ext cx="228600" cy="228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" name="Oval 155"/>
              <p:cNvSpPr/>
              <p:nvPr/>
            </p:nvSpPr>
            <p:spPr>
              <a:xfrm>
                <a:off x="7237412" y="3397250"/>
                <a:ext cx="228600" cy="228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17" name="Group 151"/>
            <p:cNvGrpSpPr/>
            <p:nvPr/>
          </p:nvGrpSpPr>
          <p:grpSpPr>
            <a:xfrm>
              <a:off x="1924702" y="2610131"/>
              <a:ext cx="423801" cy="33989"/>
              <a:chOff x="5718174" y="3708400"/>
              <a:chExt cx="1900238" cy="152400"/>
            </a:xfrm>
            <a:grpFill/>
          </p:grpSpPr>
          <p:sp>
            <p:nvSpPr>
              <p:cNvPr id="218" name="Oval 152"/>
              <p:cNvSpPr/>
              <p:nvPr/>
            </p:nvSpPr>
            <p:spPr>
              <a:xfrm>
                <a:off x="7466012" y="3708400"/>
                <a:ext cx="152400" cy="152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" name="Oval 153"/>
              <p:cNvSpPr/>
              <p:nvPr/>
            </p:nvSpPr>
            <p:spPr>
              <a:xfrm>
                <a:off x="5718174" y="3708400"/>
                <a:ext cx="152400" cy="152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5175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7" grpId="0"/>
      <p:bldP spid="109" grpId="0"/>
      <p:bldP spid="113" grpId="0"/>
      <p:bldP spid="115" grpId="0"/>
      <p:bldP spid="118" grpId="0" animBg="1"/>
      <p:bldP spid="119" grpId="0" animBg="1"/>
      <p:bldP spid="121" grpId="0" animBg="1"/>
      <p:bldP spid="122" grpId="0" animBg="1"/>
      <p:bldP spid="124" grpId="0" animBg="1"/>
      <p:bldP spid="126" grpId="0" animBg="1"/>
      <p:bldP spid="128" grpId="0" animBg="1"/>
      <p:bldP spid="130" grpId="0" animBg="1"/>
      <p:bldP spid="135" grpId="0" animBg="1"/>
      <p:bldP spid="141" grpId="0" animBg="1"/>
      <p:bldP spid="211" grpId="0" animBg="1"/>
      <p:bldP spid="21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3376310" y="2416765"/>
            <a:ext cx="5028706" cy="9611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4400" b="1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CONCLUSIONES</a:t>
            </a:r>
          </a:p>
        </p:txBody>
      </p:sp>
      <p:pic>
        <p:nvPicPr>
          <p:cNvPr id="8194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791" y="886126"/>
            <a:ext cx="2339431" cy="23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Resultado de imagen para conclusion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38" y="886126"/>
            <a:ext cx="2248025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Imagen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438" y="3913840"/>
            <a:ext cx="2316450" cy="231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108868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49 Rectángulo"/>
          <p:cNvSpPr/>
          <p:nvPr/>
        </p:nvSpPr>
        <p:spPr>
          <a:xfrm>
            <a:off x="749750" y="538244"/>
            <a:ext cx="6746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s-EC" sz="4000" b="1" kern="0" dirty="0" smtClean="0">
                <a:solidFill>
                  <a:srgbClr val="F07F09"/>
                </a:solidFill>
                <a:effectLst/>
                <a:ea typeface="+mj-ea"/>
                <a:cs typeface="+mj-cs"/>
              </a:rPr>
              <a:t>Planteamiento del problema</a:t>
            </a:r>
            <a:endParaRPr lang="es-EC" kern="0" dirty="0">
              <a:solidFill>
                <a:sysClr val="windowText" lastClr="000000"/>
              </a:solidFill>
              <a:effectLst/>
            </a:endParaRPr>
          </a:p>
        </p:txBody>
      </p:sp>
      <p:sp>
        <p:nvSpPr>
          <p:cNvPr id="4" name="Pentagon 29"/>
          <p:cNvSpPr/>
          <p:nvPr/>
        </p:nvSpPr>
        <p:spPr>
          <a:xfrm>
            <a:off x="600751" y="1347422"/>
            <a:ext cx="2836306" cy="916035"/>
          </a:xfrm>
          <a:prstGeom prst="homePlat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Retraso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adquisición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repuestos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85"/>
          <p:cNvGrpSpPr/>
          <p:nvPr/>
        </p:nvGrpSpPr>
        <p:grpSpPr>
          <a:xfrm>
            <a:off x="1157233" y="5497632"/>
            <a:ext cx="1638220" cy="810883"/>
            <a:chOff x="1827212" y="5486400"/>
            <a:chExt cx="1524000" cy="606424"/>
          </a:xfrm>
        </p:grpSpPr>
        <p:sp>
          <p:nvSpPr>
            <p:cNvPr id="6" name="Rectangle 82"/>
            <p:cNvSpPr/>
            <p:nvPr/>
          </p:nvSpPr>
          <p:spPr>
            <a:xfrm>
              <a:off x="1827212" y="5486400"/>
              <a:ext cx="1524000" cy="762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83"/>
            <p:cNvSpPr/>
            <p:nvPr/>
          </p:nvSpPr>
          <p:spPr>
            <a:xfrm>
              <a:off x="1827212" y="6016624"/>
              <a:ext cx="1524000" cy="762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84"/>
          <p:cNvSpPr txBox="1"/>
          <p:nvPr/>
        </p:nvSpPr>
        <p:spPr>
          <a:xfrm>
            <a:off x="1003301" y="5566102"/>
            <a:ext cx="1911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Deficiente</a:t>
            </a:r>
            <a:r>
              <a:rPr lang="en-US" sz="16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comunicación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entagon 31"/>
          <p:cNvSpPr/>
          <p:nvPr/>
        </p:nvSpPr>
        <p:spPr>
          <a:xfrm>
            <a:off x="3626966" y="1347422"/>
            <a:ext cx="2520026" cy="964368"/>
          </a:xfrm>
          <a:prstGeom prst="homePlat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Altos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costos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partes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piezas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nacionales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88"/>
          <p:cNvGrpSpPr/>
          <p:nvPr/>
        </p:nvGrpSpPr>
        <p:grpSpPr>
          <a:xfrm>
            <a:off x="3690043" y="5497632"/>
            <a:ext cx="2095327" cy="823273"/>
            <a:chOff x="1827212" y="5486400"/>
            <a:chExt cx="1524000" cy="606424"/>
          </a:xfrm>
        </p:grpSpPr>
        <p:sp>
          <p:nvSpPr>
            <p:cNvPr id="11" name="Rectangle 89"/>
            <p:cNvSpPr/>
            <p:nvPr/>
          </p:nvSpPr>
          <p:spPr>
            <a:xfrm>
              <a:off x="1827212" y="5486400"/>
              <a:ext cx="1524000" cy="762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90"/>
            <p:cNvSpPr/>
            <p:nvPr/>
          </p:nvSpPr>
          <p:spPr>
            <a:xfrm>
              <a:off x="1827212" y="6016624"/>
              <a:ext cx="1524000" cy="762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TextBox 91"/>
          <p:cNvSpPr txBox="1"/>
          <p:nvPr/>
        </p:nvSpPr>
        <p:spPr>
          <a:xfrm>
            <a:off x="3594100" y="5566102"/>
            <a:ext cx="25528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b="1" ker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 smtClean="0"/>
              <a:t>Pocos</a:t>
            </a:r>
            <a:r>
              <a:rPr lang="en-US" dirty="0" smtClean="0"/>
              <a:t> </a:t>
            </a:r>
            <a:r>
              <a:rPr lang="en-US" dirty="0" err="1" smtClean="0"/>
              <a:t>proveedores</a:t>
            </a:r>
            <a:r>
              <a:rPr lang="en-US" dirty="0" smtClean="0"/>
              <a:t> </a:t>
            </a:r>
            <a:r>
              <a:rPr lang="en-US" dirty="0" err="1" smtClean="0"/>
              <a:t>nacionales</a:t>
            </a:r>
            <a:endParaRPr lang="en-US" dirty="0"/>
          </a:p>
        </p:txBody>
      </p:sp>
      <p:sp>
        <p:nvSpPr>
          <p:cNvPr id="14" name="TextBox 70"/>
          <p:cNvSpPr txBox="1"/>
          <p:nvPr/>
        </p:nvSpPr>
        <p:spPr>
          <a:xfrm>
            <a:off x="6598061" y="3800928"/>
            <a:ext cx="1221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Sample text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Pentagon 33"/>
          <p:cNvSpPr/>
          <p:nvPr/>
        </p:nvSpPr>
        <p:spPr>
          <a:xfrm>
            <a:off x="6438924" y="1347423"/>
            <a:ext cx="2375418" cy="916034"/>
          </a:xfrm>
          <a:prstGeom prst="homePlat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Poca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US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nula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disponibilidad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inmediata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93"/>
          <p:cNvGrpSpPr/>
          <p:nvPr/>
        </p:nvGrpSpPr>
        <p:grpSpPr>
          <a:xfrm>
            <a:off x="6443405" y="5524500"/>
            <a:ext cx="2143364" cy="797924"/>
            <a:chOff x="1827212" y="5486400"/>
            <a:chExt cx="1524000" cy="606424"/>
          </a:xfrm>
        </p:grpSpPr>
        <p:sp>
          <p:nvSpPr>
            <p:cNvPr id="17" name="Rectangle 94"/>
            <p:cNvSpPr/>
            <p:nvPr/>
          </p:nvSpPr>
          <p:spPr>
            <a:xfrm>
              <a:off x="1827212" y="5486400"/>
              <a:ext cx="1524000" cy="762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95"/>
            <p:cNvSpPr/>
            <p:nvPr/>
          </p:nvSpPr>
          <p:spPr>
            <a:xfrm>
              <a:off x="1827212" y="6016624"/>
              <a:ext cx="1524000" cy="762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TextBox 96"/>
          <p:cNvSpPr txBox="1"/>
          <p:nvPr/>
        </p:nvSpPr>
        <p:spPr>
          <a:xfrm>
            <a:off x="6438924" y="5566102"/>
            <a:ext cx="21481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b="1" ker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 smtClean="0"/>
              <a:t>Falta</a:t>
            </a:r>
            <a:r>
              <a:rPr lang="en-US" dirty="0" smtClean="0"/>
              <a:t> de control de </a:t>
            </a:r>
            <a:r>
              <a:rPr lang="en-US" dirty="0" err="1" smtClean="0"/>
              <a:t>inventarios</a:t>
            </a:r>
            <a:endParaRPr lang="en-US" dirty="0"/>
          </a:p>
        </p:txBody>
      </p:sp>
      <p:sp>
        <p:nvSpPr>
          <p:cNvPr id="20" name="Pentagon 35"/>
          <p:cNvSpPr/>
          <p:nvPr/>
        </p:nvSpPr>
        <p:spPr>
          <a:xfrm>
            <a:off x="9250822" y="1347423"/>
            <a:ext cx="2375418" cy="916034"/>
          </a:xfrm>
          <a:prstGeom prst="homePlat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Retraso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Importaciones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904821" y="2476500"/>
            <a:ext cx="1971917" cy="2521885"/>
            <a:chOff x="1671638" y="2220913"/>
            <a:chExt cx="2030413" cy="2801937"/>
          </a:xfrm>
          <a:solidFill>
            <a:schemeClr val="accent4"/>
          </a:solidFill>
        </p:grpSpPr>
        <p:sp>
          <p:nvSpPr>
            <p:cNvPr id="22" name="Freeform 5"/>
            <p:cNvSpPr>
              <a:spLocks/>
            </p:cNvSpPr>
            <p:nvPr/>
          </p:nvSpPr>
          <p:spPr bwMode="auto">
            <a:xfrm>
              <a:off x="2282826" y="4546600"/>
              <a:ext cx="808038" cy="476250"/>
            </a:xfrm>
            <a:custGeom>
              <a:avLst/>
              <a:gdLst>
                <a:gd name="T0" fmla="*/ 351 w 360"/>
                <a:gd name="T1" fmla="*/ 6 h 212"/>
                <a:gd name="T2" fmla="*/ 333 w 360"/>
                <a:gd name="T3" fmla="*/ 1 h 212"/>
                <a:gd name="T4" fmla="*/ 20 w 360"/>
                <a:gd name="T5" fmla="*/ 56 h 212"/>
                <a:gd name="T6" fmla="*/ 3 w 360"/>
                <a:gd name="T7" fmla="*/ 70 h 212"/>
                <a:gd name="T8" fmla="*/ 5 w 360"/>
                <a:gd name="T9" fmla="*/ 91 h 212"/>
                <a:gd name="T10" fmla="*/ 50 w 360"/>
                <a:gd name="T11" fmla="*/ 158 h 212"/>
                <a:gd name="T12" fmla="*/ 69 w 360"/>
                <a:gd name="T13" fmla="*/ 168 h 212"/>
                <a:gd name="T14" fmla="*/ 111 w 360"/>
                <a:gd name="T15" fmla="*/ 168 h 212"/>
                <a:gd name="T16" fmla="*/ 180 w 360"/>
                <a:gd name="T17" fmla="*/ 212 h 212"/>
                <a:gd name="T18" fmla="*/ 250 w 360"/>
                <a:gd name="T19" fmla="*/ 168 h 212"/>
                <a:gd name="T20" fmla="*/ 291 w 360"/>
                <a:gd name="T21" fmla="*/ 168 h 212"/>
                <a:gd name="T22" fmla="*/ 310 w 360"/>
                <a:gd name="T23" fmla="*/ 158 h 212"/>
                <a:gd name="T24" fmla="*/ 356 w 360"/>
                <a:gd name="T25" fmla="*/ 91 h 212"/>
                <a:gd name="T26" fmla="*/ 360 w 360"/>
                <a:gd name="T27" fmla="*/ 78 h 212"/>
                <a:gd name="T28" fmla="*/ 360 w 360"/>
                <a:gd name="T29" fmla="*/ 23 h 212"/>
                <a:gd name="T30" fmla="*/ 351 w 360"/>
                <a:gd name="T31" fmla="*/ 6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60" h="212">
                  <a:moveTo>
                    <a:pt x="351" y="6"/>
                  </a:moveTo>
                  <a:cubicBezTo>
                    <a:pt x="346" y="1"/>
                    <a:pt x="339" y="0"/>
                    <a:pt x="333" y="1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12" y="57"/>
                    <a:pt x="6" y="62"/>
                    <a:pt x="3" y="70"/>
                  </a:cubicBezTo>
                  <a:cubicBezTo>
                    <a:pt x="0" y="77"/>
                    <a:pt x="0" y="85"/>
                    <a:pt x="5" y="91"/>
                  </a:cubicBezTo>
                  <a:cubicBezTo>
                    <a:pt x="50" y="158"/>
                    <a:pt x="50" y="158"/>
                    <a:pt x="50" y="158"/>
                  </a:cubicBezTo>
                  <a:cubicBezTo>
                    <a:pt x="55" y="164"/>
                    <a:pt x="62" y="168"/>
                    <a:pt x="69" y="168"/>
                  </a:cubicBezTo>
                  <a:cubicBezTo>
                    <a:pt x="111" y="168"/>
                    <a:pt x="111" y="168"/>
                    <a:pt x="111" y="168"/>
                  </a:cubicBezTo>
                  <a:cubicBezTo>
                    <a:pt x="123" y="194"/>
                    <a:pt x="150" y="212"/>
                    <a:pt x="180" y="212"/>
                  </a:cubicBezTo>
                  <a:cubicBezTo>
                    <a:pt x="211" y="212"/>
                    <a:pt x="238" y="194"/>
                    <a:pt x="250" y="168"/>
                  </a:cubicBezTo>
                  <a:cubicBezTo>
                    <a:pt x="291" y="168"/>
                    <a:pt x="291" y="168"/>
                    <a:pt x="291" y="168"/>
                  </a:cubicBezTo>
                  <a:cubicBezTo>
                    <a:pt x="299" y="168"/>
                    <a:pt x="306" y="164"/>
                    <a:pt x="310" y="158"/>
                  </a:cubicBezTo>
                  <a:cubicBezTo>
                    <a:pt x="356" y="91"/>
                    <a:pt x="356" y="91"/>
                    <a:pt x="356" y="91"/>
                  </a:cubicBezTo>
                  <a:cubicBezTo>
                    <a:pt x="358" y="88"/>
                    <a:pt x="360" y="83"/>
                    <a:pt x="360" y="78"/>
                  </a:cubicBezTo>
                  <a:cubicBezTo>
                    <a:pt x="360" y="23"/>
                    <a:pt x="360" y="23"/>
                    <a:pt x="360" y="23"/>
                  </a:cubicBezTo>
                  <a:cubicBezTo>
                    <a:pt x="360" y="16"/>
                    <a:pt x="357" y="10"/>
                    <a:pt x="351" y="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Freeform 6"/>
            <p:cNvSpPr>
              <a:spLocks/>
            </p:cNvSpPr>
            <p:nvPr/>
          </p:nvSpPr>
          <p:spPr bwMode="auto">
            <a:xfrm>
              <a:off x="1671638" y="2220913"/>
              <a:ext cx="2030413" cy="2195513"/>
            </a:xfrm>
            <a:custGeom>
              <a:avLst/>
              <a:gdLst>
                <a:gd name="T0" fmla="*/ 452 w 905"/>
                <a:gd name="T1" fmla="*/ 0 h 977"/>
                <a:gd name="T2" fmla="*/ 0 w 905"/>
                <a:gd name="T3" fmla="*/ 452 h 977"/>
                <a:gd name="T4" fmla="*/ 273 w 905"/>
                <a:gd name="T5" fmla="*/ 868 h 977"/>
                <a:gd name="T6" fmla="*/ 273 w 905"/>
                <a:gd name="T7" fmla="*/ 955 h 977"/>
                <a:gd name="T8" fmla="*/ 281 w 905"/>
                <a:gd name="T9" fmla="*/ 972 h 977"/>
                <a:gd name="T10" fmla="*/ 296 w 905"/>
                <a:gd name="T11" fmla="*/ 977 h 977"/>
                <a:gd name="T12" fmla="*/ 300 w 905"/>
                <a:gd name="T13" fmla="*/ 977 h 977"/>
                <a:gd name="T14" fmla="*/ 613 w 905"/>
                <a:gd name="T15" fmla="*/ 922 h 977"/>
                <a:gd name="T16" fmla="*/ 632 w 905"/>
                <a:gd name="T17" fmla="*/ 899 h 977"/>
                <a:gd name="T18" fmla="*/ 632 w 905"/>
                <a:gd name="T19" fmla="*/ 868 h 977"/>
                <a:gd name="T20" fmla="*/ 905 w 905"/>
                <a:gd name="T21" fmla="*/ 452 h 977"/>
                <a:gd name="T22" fmla="*/ 452 w 905"/>
                <a:gd name="T23" fmla="*/ 0 h 9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05" h="977">
                  <a:moveTo>
                    <a:pt x="452" y="0"/>
                  </a:moveTo>
                  <a:cubicBezTo>
                    <a:pt x="202" y="0"/>
                    <a:pt x="0" y="203"/>
                    <a:pt x="0" y="452"/>
                  </a:cubicBezTo>
                  <a:cubicBezTo>
                    <a:pt x="0" y="639"/>
                    <a:pt x="112" y="798"/>
                    <a:pt x="273" y="868"/>
                  </a:cubicBezTo>
                  <a:cubicBezTo>
                    <a:pt x="273" y="955"/>
                    <a:pt x="273" y="955"/>
                    <a:pt x="273" y="955"/>
                  </a:cubicBezTo>
                  <a:cubicBezTo>
                    <a:pt x="273" y="961"/>
                    <a:pt x="276" y="968"/>
                    <a:pt x="281" y="972"/>
                  </a:cubicBezTo>
                  <a:cubicBezTo>
                    <a:pt x="285" y="976"/>
                    <a:pt x="290" y="977"/>
                    <a:pt x="296" y="977"/>
                  </a:cubicBezTo>
                  <a:cubicBezTo>
                    <a:pt x="297" y="977"/>
                    <a:pt x="298" y="977"/>
                    <a:pt x="300" y="977"/>
                  </a:cubicBezTo>
                  <a:cubicBezTo>
                    <a:pt x="613" y="922"/>
                    <a:pt x="613" y="922"/>
                    <a:pt x="613" y="922"/>
                  </a:cubicBezTo>
                  <a:cubicBezTo>
                    <a:pt x="624" y="920"/>
                    <a:pt x="632" y="910"/>
                    <a:pt x="632" y="899"/>
                  </a:cubicBezTo>
                  <a:cubicBezTo>
                    <a:pt x="632" y="868"/>
                    <a:pt x="632" y="868"/>
                    <a:pt x="632" y="868"/>
                  </a:cubicBezTo>
                  <a:cubicBezTo>
                    <a:pt x="792" y="799"/>
                    <a:pt x="905" y="639"/>
                    <a:pt x="905" y="452"/>
                  </a:cubicBezTo>
                  <a:cubicBezTo>
                    <a:pt x="905" y="203"/>
                    <a:pt x="702" y="0"/>
                    <a:pt x="452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Freeform 7"/>
            <p:cNvSpPr>
              <a:spLocks/>
            </p:cNvSpPr>
            <p:nvPr/>
          </p:nvSpPr>
          <p:spPr bwMode="auto">
            <a:xfrm>
              <a:off x="2279651" y="4364038"/>
              <a:ext cx="812800" cy="231775"/>
            </a:xfrm>
            <a:custGeom>
              <a:avLst/>
              <a:gdLst>
                <a:gd name="T0" fmla="*/ 25 w 362"/>
                <a:gd name="T1" fmla="*/ 103 h 103"/>
                <a:gd name="T2" fmla="*/ 29 w 362"/>
                <a:gd name="T3" fmla="*/ 102 h 103"/>
                <a:gd name="T4" fmla="*/ 342 w 362"/>
                <a:gd name="T5" fmla="*/ 47 h 103"/>
                <a:gd name="T6" fmla="*/ 360 w 362"/>
                <a:gd name="T7" fmla="*/ 21 h 103"/>
                <a:gd name="T8" fmla="*/ 334 w 362"/>
                <a:gd name="T9" fmla="*/ 2 h 103"/>
                <a:gd name="T10" fmla="*/ 21 w 362"/>
                <a:gd name="T11" fmla="*/ 58 h 103"/>
                <a:gd name="T12" fmla="*/ 2 w 362"/>
                <a:gd name="T13" fmla="*/ 84 h 103"/>
                <a:gd name="T14" fmla="*/ 25 w 362"/>
                <a:gd name="T15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2" h="103">
                  <a:moveTo>
                    <a:pt x="25" y="103"/>
                  </a:moveTo>
                  <a:cubicBezTo>
                    <a:pt x="26" y="103"/>
                    <a:pt x="27" y="103"/>
                    <a:pt x="29" y="102"/>
                  </a:cubicBezTo>
                  <a:cubicBezTo>
                    <a:pt x="342" y="47"/>
                    <a:pt x="342" y="47"/>
                    <a:pt x="342" y="47"/>
                  </a:cubicBezTo>
                  <a:cubicBezTo>
                    <a:pt x="354" y="45"/>
                    <a:pt x="362" y="33"/>
                    <a:pt x="360" y="21"/>
                  </a:cubicBezTo>
                  <a:cubicBezTo>
                    <a:pt x="358" y="8"/>
                    <a:pt x="346" y="0"/>
                    <a:pt x="334" y="2"/>
                  </a:cubicBezTo>
                  <a:cubicBezTo>
                    <a:pt x="21" y="58"/>
                    <a:pt x="21" y="58"/>
                    <a:pt x="21" y="58"/>
                  </a:cubicBezTo>
                  <a:cubicBezTo>
                    <a:pt x="8" y="60"/>
                    <a:pt x="0" y="72"/>
                    <a:pt x="2" y="84"/>
                  </a:cubicBezTo>
                  <a:cubicBezTo>
                    <a:pt x="4" y="95"/>
                    <a:pt x="14" y="103"/>
                    <a:pt x="25" y="10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Freeform 21"/>
          <p:cNvSpPr>
            <a:spLocks noEditPoints="1"/>
          </p:cNvSpPr>
          <p:nvPr/>
        </p:nvSpPr>
        <p:spPr bwMode="auto">
          <a:xfrm>
            <a:off x="1462826" y="3117057"/>
            <a:ext cx="888056" cy="823006"/>
          </a:xfrm>
          <a:custGeom>
            <a:avLst/>
            <a:gdLst>
              <a:gd name="T0" fmla="*/ 2584 w 3460"/>
              <a:gd name="T1" fmla="*/ 2221 h 3458"/>
              <a:gd name="T2" fmla="*/ 2966 w 3460"/>
              <a:gd name="T3" fmla="*/ 2604 h 3458"/>
              <a:gd name="T4" fmla="*/ 3024 w 3460"/>
              <a:gd name="T5" fmla="*/ 2726 h 3458"/>
              <a:gd name="T6" fmla="*/ 2919 w 3460"/>
              <a:gd name="T7" fmla="*/ 2809 h 3458"/>
              <a:gd name="T8" fmla="*/ 2389 w 3460"/>
              <a:gd name="T9" fmla="*/ 2749 h 3458"/>
              <a:gd name="T10" fmla="*/ 2403 w 3460"/>
              <a:gd name="T11" fmla="*/ 2201 h 3458"/>
              <a:gd name="T12" fmla="*/ 2529 w 3460"/>
              <a:gd name="T13" fmla="*/ 1948 h 3458"/>
              <a:gd name="T14" fmla="*/ 2183 w 3460"/>
              <a:gd name="T15" fmla="*/ 2093 h 3458"/>
              <a:gd name="T16" fmla="*/ 1976 w 3460"/>
              <a:gd name="T17" fmla="*/ 2401 h 3458"/>
              <a:gd name="T18" fmla="*/ 1976 w 3460"/>
              <a:gd name="T19" fmla="*/ 2786 h 3458"/>
              <a:gd name="T20" fmla="*/ 2183 w 3460"/>
              <a:gd name="T21" fmla="*/ 3093 h 3458"/>
              <a:gd name="T22" fmla="*/ 2529 w 3460"/>
              <a:gd name="T23" fmla="*/ 3238 h 3458"/>
              <a:gd name="T24" fmla="*/ 2903 w 3460"/>
              <a:gd name="T25" fmla="*/ 3163 h 3458"/>
              <a:gd name="T26" fmla="*/ 3165 w 3460"/>
              <a:gd name="T27" fmla="*/ 2902 h 3458"/>
              <a:gd name="T28" fmla="*/ 3240 w 3460"/>
              <a:gd name="T29" fmla="*/ 2527 h 3458"/>
              <a:gd name="T30" fmla="*/ 3095 w 3460"/>
              <a:gd name="T31" fmla="*/ 2181 h 3458"/>
              <a:gd name="T32" fmla="*/ 2788 w 3460"/>
              <a:gd name="T33" fmla="*/ 1974 h 3458"/>
              <a:gd name="T34" fmla="*/ 1514 w 3460"/>
              <a:gd name="T35" fmla="*/ 2377 h 3458"/>
              <a:gd name="T36" fmla="*/ 432 w 3460"/>
              <a:gd name="T37" fmla="*/ 2377 h 3458"/>
              <a:gd name="T38" fmla="*/ 2881 w 3460"/>
              <a:gd name="T39" fmla="*/ 1778 h 3458"/>
              <a:gd name="T40" fmla="*/ 3231 w 3460"/>
              <a:gd name="T41" fmla="*/ 2007 h 3458"/>
              <a:gd name="T42" fmla="*/ 3431 w 3460"/>
              <a:gd name="T43" fmla="*/ 2375 h 3458"/>
              <a:gd name="T44" fmla="*/ 3431 w 3460"/>
              <a:gd name="T45" fmla="*/ 2811 h 3458"/>
              <a:gd name="T46" fmla="*/ 3231 w 3460"/>
              <a:gd name="T47" fmla="*/ 3179 h 3458"/>
              <a:gd name="T48" fmla="*/ 2881 w 3460"/>
              <a:gd name="T49" fmla="*/ 3409 h 3458"/>
              <a:gd name="T50" fmla="*/ 2447 w 3460"/>
              <a:gd name="T51" fmla="*/ 3445 h 3458"/>
              <a:gd name="T52" fmla="*/ 2062 w 3460"/>
              <a:gd name="T53" fmla="*/ 3274 h 3458"/>
              <a:gd name="T54" fmla="*/ 1805 w 3460"/>
              <a:gd name="T55" fmla="*/ 2946 h 3458"/>
              <a:gd name="T56" fmla="*/ 1733 w 3460"/>
              <a:gd name="T57" fmla="*/ 2519 h 3458"/>
              <a:gd name="T58" fmla="*/ 1872 w 3460"/>
              <a:gd name="T59" fmla="*/ 2117 h 3458"/>
              <a:gd name="T60" fmla="*/ 2179 w 3460"/>
              <a:gd name="T61" fmla="*/ 1836 h 3458"/>
              <a:gd name="T62" fmla="*/ 2595 w 3460"/>
              <a:gd name="T63" fmla="*/ 1729 h 3458"/>
              <a:gd name="T64" fmla="*/ 1081 w 3460"/>
              <a:gd name="T65" fmla="*/ 1297 h 3458"/>
              <a:gd name="T66" fmla="*/ 865 w 3460"/>
              <a:gd name="T67" fmla="*/ 1297 h 3458"/>
              <a:gd name="T68" fmla="*/ 324 w 3460"/>
              <a:gd name="T69" fmla="*/ 540 h 3458"/>
              <a:gd name="T70" fmla="*/ 413 w 3460"/>
              <a:gd name="T71" fmla="*/ 715 h 3458"/>
              <a:gd name="T72" fmla="*/ 609 w 3460"/>
              <a:gd name="T73" fmla="*/ 745 h 3458"/>
              <a:gd name="T74" fmla="*/ 746 w 3460"/>
              <a:gd name="T75" fmla="*/ 609 h 3458"/>
              <a:gd name="T76" fmla="*/ 2057 w 3460"/>
              <a:gd name="T77" fmla="*/ 575 h 3458"/>
              <a:gd name="T78" fmla="*/ 2171 w 3460"/>
              <a:gd name="T79" fmla="*/ 733 h 3458"/>
              <a:gd name="T80" fmla="*/ 2370 w 3460"/>
              <a:gd name="T81" fmla="*/ 733 h 3458"/>
              <a:gd name="T82" fmla="*/ 2484 w 3460"/>
              <a:gd name="T83" fmla="*/ 575 h 3458"/>
              <a:gd name="T84" fmla="*/ 2685 w 3460"/>
              <a:gd name="T85" fmla="*/ 460 h 3458"/>
              <a:gd name="T86" fmla="*/ 2808 w 3460"/>
              <a:gd name="T87" fmla="*/ 632 h 3458"/>
              <a:gd name="T88" fmla="*/ 217 w 3460"/>
              <a:gd name="T89" fmla="*/ 2571 h 3458"/>
              <a:gd name="T90" fmla="*/ 235 w 3460"/>
              <a:gd name="T91" fmla="*/ 2809 h 3458"/>
              <a:gd name="T92" fmla="*/ 45 w 3460"/>
              <a:gd name="T93" fmla="*/ 2712 h 3458"/>
              <a:gd name="T94" fmla="*/ 3 w 3460"/>
              <a:gd name="T95" fmla="*/ 632 h 3458"/>
              <a:gd name="T96" fmla="*/ 126 w 3460"/>
              <a:gd name="T97" fmla="*/ 460 h 3458"/>
              <a:gd name="T98" fmla="*/ 2317 w 3460"/>
              <a:gd name="T99" fmla="*/ 12 h 3458"/>
              <a:gd name="T100" fmla="*/ 2378 w 3460"/>
              <a:gd name="T101" fmla="*/ 540 h 3458"/>
              <a:gd name="T102" fmla="*/ 2295 w 3460"/>
              <a:gd name="T103" fmla="*/ 646 h 3458"/>
              <a:gd name="T104" fmla="*/ 2173 w 3460"/>
              <a:gd name="T105" fmla="*/ 588 h 3458"/>
              <a:gd name="T106" fmla="*/ 2186 w 3460"/>
              <a:gd name="T107" fmla="*/ 41 h 3458"/>
              <a:gd name="T108" fmla="*/ 565 w 3460"/>
              <a:gd name="T109" fmla="*/ 3 h 3458"/>
              <a:gd name="T110" fmla="*/ 649 w 3460"/>
              <a:gd name="T111" fmla="*/ 108 h 3458"/>
              <a:gd name="T112" fmla="*/ 588 w 3460"/>
              <a:gd name="T113" fmla="*/ 637 h 3458"/>
              <a:gd name="T114" fmla="*/ 456 w 3460"/>
              <a:gd name="T115" fmla="*/ 608 h 3458"/>
              <a:gd name="T116" fmla="*/ 444 w 3460"/>
              <a:gd name="T117" fmla="*/ 61 h 3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460" h="3458">
                <a:moveTo>
                  <a:pt x="2487" y="2161"/>
                </a:moveTo>
                <a:lnTo>
                  <a:pt x="2511" y="2164"/>
                </a:lnTo>
                <a:lnTo>
                  <a:pt x="2534" y="2172"/>
                </a:lnTo>
                <a:lnTo>
                  <a:pt x="2554" y="2185"/>
                </a:lnTo>
                <a:lnTo>
                  <a:pt x="2571" y="2201"/>
                </a:lnTo>
                <a:lnTo>
                  <a:pt x="2584" y="2221"/>
                </a:lnTo>
                <a:lnTo>
                  <a:pt x="2592" y="2245"/>
                </a:lnTo>
                <a:lnTo>
                  <a:pt x="2595" y="2269"/>
                </a:lnTo>
                <a:lnTo>
                  <a:pt x="2595" y="2594"/>
                </a:lnTo>
                <a:lnTo>
                  <a:pt x="2919" y="2594"/>
                </a:lnTo>
                <a:lnTo>
                  <a:pt x="2943" y="2596"/>
                </a:lnTo>
                <a:lnTo>
                  <a:pt x="2966" y="2604"/>
                </a:lnTo>
                <a:lnTo>
                  <a:pt x="2986" y="2617"/>
                </a:lnTo>
                <a:lnTo>
                  <a:pt x="3003" y="2633"/>
                </a:lnTo>
                <a:lnTo>
                  <a:pt x="3016" y="2653"/>
                </a:lnTo>
                <a:lnTo>
                  <a:pt x="3024" y="2677"/>
                </a:lnTo>
                <a:lnTo>
                  <a:pt x="3027" y="2702"/>
                </a:lnTo>
                <a:lnTo>
                  <a:pt x="3024" y="2726"/>
                </a:lnTo>
                <a:lnTo>
                  <a:pt x="3016" y="2749"/>
                </a:lnTo>
                <a:lnTo>
                  <a:pt x="3003" y="2769"/>
                </a:lnTo>
                <a:lnTo>
                  <a:pt x="2986" y="2786"/>
                </a:lnTo>
                <a:lnTo>
                  <a:pt x="2966" y="2799"/>
                </a:lnTo>
                <a:lnTo>
                  <a:pt x="2943" y="2807"/>
                </a:lnTo>
                <a:lnTo>
                  <a:pt x="2919" y="2809"/>
                </a:lnTo>
                <a:lnTo>
                  <a:pt x="2487" y="2809"/>
                </a:lnTo>
                <a:lnTo>
                  <a:pt x="2462" y="2807"/>
                </a:lnTo>
                <a:lnTo>
                  <a:pt x="2439" y="2799"/>
                </a:lnTo>
                <a:lnTo>
                  <a:pt x="2419" y="2786"/>
                </a:lnTo>
                <a:lnTo>
                  <a:pt x="2403" y="2769"/>
                </a:lnTo>
                <a:lnTo>
                  <a:pt x="2389" y="2749"/>
                </a:lnTo>
                <a:lnTo>
                  <a:pt x="2382" y="2726"/>
                </a:lnTo>
                <a:lnTo>
                  <a:pt x="2378" y="2702"/>
                </a:lnTo>
                <a:lnTo>
                  <a:pt x="2378" y="2269"/>
                </a:lnTo>
                <a:lnTo>
                  <a:pt x="2382" y="2245"/>
                </a:lnTo>
                <a:lnTo>
                  <a:pt x="2389" y="2221"/>
                </a:lnTo>
                <a:lnTo>
                  <a:pt x="2403" y="2201"/>
                </a:lnTo>
                <a:lnTo>
                  <a:pt x="2419" y="2185"/>
                </a:lnTo>
                <a:lnTo>
                  <a:pt x="2439" y="2172"/>
                </a:lnTo>
                <a:lnTo>
                  <a:pt x="2462" y="2164"/>
                </a:lnTo>
                <a:lnTo>
                  <a:pt x="2487" y="2161"/>
                </a:lnTo>
                <a:close/>
                <a:moveTo>
                  <a:pt x="2595" y="1945"/>
                </a:moveTo>
                <a:lnTo>
                  <a:pt x="2529" y="1948"/>
                </a:lnTo>
                <a:lnTo>
                  <a:pt x="2464" y="1959"/>
                </a:lnTo>
                <a:lnTo>
                  <a:pt x="2402" y="1974"/>
                </a:lnTo>
                <a:lnTo>
                  <a:pt x="2343" y="1996"/>
                </a:lnTo>
                <a:lnTo>
                  <a:pt x="2286" y="2024"/>
                </a:lnTo>
                <a:lnTo>
                  <a:pt x="2232" y="2056"/>
                </a:lnTo>
                <a:lnTo>
                  <a:pt x="2183" y="2093"/>
                </a:lnTo>
                <a:lnTo>
                  <a:pt x="2136" y="2135"/>
                </a:lnTo>
                <a:lnTo>
                  <a:pt x="2094" y="2181"/>
                </a:lnTo>
                <a:lnTo>
                  <a:pt x="2057" y="2231"/>
                </a:lnTo>
                <a:lnTo>
                  <a:pt x="2024" y="2284"/>
                </a:lnTo>
                <a:lnTo>
                  <a:pt x="1997" y="2341"/>
                </a:lnTo>
                <a:lnTo>
                  <a:pt x="1976" y="2401"/>
                </a:lnTo>
                <a:lnTo>
                  <a:pt x="1959" y="2463"/>
                </a:lnTo>
                <a:lnTo>
                  <a:pt x="1949" y="2527"/>
                </a:lnTo>
                <a:lnTo>
                  <a:pt x="1946" y="2594"/>
                </a:lnTo>
                <a:lnTo>
                  <a:pt x="1949" y="2660"/>
                </a:lnTo>
                <a:lnTo>
                  <a:pt x="1959" y="2724"/>
                </a:lnTo>
                <a:lnTo>
                  <a:pt x="1976" y="2786"/>
                </a:lnTo>
                <a:lnTo>
                  <a:pt x="1997" y="2846"/>
                </a:lnTo>
                <a:lnTo>
                  <a:pt x="2024" y="2902"/>
                </a:lnTo>
                <a:lnTo>
                  <a:pt x="2057" y="2955"/>
                </a:lnTo>
                <a:lnTo>
                  <a:pt x="2094" y="3006"/>
                </a:lnTo>
                <a:lnTo>
                  <a:pt x="2136" y="3052"/>
                </a:lnTo>
                <a:lnTo>
                  <a:pt x="2183" y="3093"/>
                </a:lnTo>
                <a:lnTo>
                  <a:pt x="2232" y="3131"/>
                </a:lnTo>
                <a:lnTo>
                  <a:pt x="2286" y="3163"/>
                </a:lnTo>
                <a:lnTo>
                  <a:pt x="2343" y="3191"/>
                </a:lnTo>
                <a:lnTo>
                  <a:pt x="2402" y="3213"/>
                </a:lnTo>
                <a:lnTo>
                  <a:pt x="2464" y="3228"/>
                </a:lnTo>
                <a:lnTo>
                  <a:pt x="2529" y="3238"/>
                </a:lnTo>
                <a:lnTo>
                  <a:pt x="2595" y="3241"/>
                </a:lnTo>
                <a:lnTo>
                  <a:pt x="2661" y="3238"/>
                </a:lnTo>
                <a:lnTo>
                  <a:pt x="2726" y="3228"/>
                </a:lnTo>
                <a:lnTo>
                  <a:pt x="2788" y="3213"/>
                </a:lnTo>
                <a:lnTo>
                  <a:pt x="2847" y="3191"/>
                </a:lnTo>
                <a:lnTo>
                  <a:pt x="2903" y="3163"/>
                </a:lnTo>
                <a:lnTo>
                  <a:pt x="2957" y="3131"/>
                </a:lnTo>
                <a:lnTo>
                  <a:pt x="3008" y="3093"/>
                </a:lnTo>
                <a:lnTo>
                  <a:pt x="3053" y="3052"/>
                </a:lnTo>
                <a:lnTo>
                  <a:pt x="3095" y="3006"/>
                </a:lnTo>
                <a:lnTo>
                  <a:pt x="3133" y="2955"/>
                </a:lnTo>
                <a:lnTo>
                  <a:pt x="3165" y="2902"/>
                </a:lnTo>
                <a:lnTo>
                  <a:pt x="3193" y="2846"/>
                </a:lnTo>
                <a:lnTo>
                  <a:pt x="3214" y="2786"/>
                </a:lnTo>
                <a:lnTo>
                  <a:pt x="3231" y="2724"/>
                </a:lnTo>
                <a:lnTo>
                  <a:pt x="3240" y="2660"/>
                </a:lnTo>
                <a:lnTo>
                  <a:pt x="3243" y="2594"/>
                </a:lnTo>
                <a:lnTo>
                  <a:pt x="3240" y="2527"/>
                </a:lnTo>
                <a:lnTo>
                  <a:pt x="3231" y="2463"/>
                </a:lnTo>
                <a:lnTo>
                  <a:pt x="3214" y="2401"/>
                </a:lnTo>
                <a:lnTo>
                  <a:pt x="3193" y="2341"/>
                </a:lnTo>
                <a:lnTo>
                  <a:pt x="3165" y="2284"/>
                </a:lnTo>
                <a:lnTo>
                  <a:pt x="3133" y="2231"/>
                </a:lnTo>
                <a:lnTo>
                  <a:pt x="3095" y="2181"/>
                </a:lnTo>
                <a:lnTo>
                  <a:pt x="3053" y="2135"/>
                </a:lnTo>
                <a:lnTo>
                  <a:pt x="3008" y="2093"/>
                </a:lnTo>
                <a:lnTo>
                  <a:pt x="2957" y="2056"/>
                </a:lnTo>
                <a:lnTo>
                  <a:pt x="2903" y="2024"/>
                </a:lnTo>
                <a:lnTo>
                  <a:pt x="2847" y="1996"/>
                </a:lnTo>
                <a:lnTo>
                  <a:pt x="2788" y="1974"/>
                </a:lnTo>
                <a:lnTo>
                  <a:pt x="2726" y="1959"/>
                </a:lnTo>
                <a:lnTo>
                  <a:pt x="2661" y="1948"/>
                </a:lnTo>
                <a:lnTo>
                  <a:pt x="2595" y="1945"/>
                </a:lnTo>
                <a:close/>
                <a:moveTo>
                  <a:pt x="1081" y="1945"/>
                </a:moveTo>
                <a:lnTo>
                  <a:pt x="1514" y="1945"/>
                </a:lnTo>
                <a:lnTo>
                  <a:pt x="1514" y="2377"/>
                </a:lnTo>
                <a:lnTo>
                  <a:pt x="1081" y="2377"/>
                </a:lnTo>
                <a:lnTo>
                  <a:pt x="1081" y="1945"/>
                </a:lnTo>
                <a:close/>
                <a:moveTo>
                  <a:pt x="432" y="1945"/>
                </a:moveTo>
                <a:lnTo>
                  <a:pt x="865" y="1945"/>
                </a:lnTo>
                <a:lnTo>
                  <a:pt x="865" y="2377"/>
                </a:lnTo>
                <a:lnTo>
                  <a:pt x="432" y="2377"/>
                </a:lnTo>
                <a:lnTo>
                  <a:pt x="432" y="1945"/>
                </a:lnTo>
                <a:close/>
                <a:moveTo>
                  <a:pt x="2595" y="1729"/>
                </a:moveTo>
                <a:lnTo>
                  <a:pt x="2670" y="1733"/>
                </a:lnTo>
                <a:lnTo>
                  <a:pt x="2742" y="1742"/>
                </a:lnTo>
                <a:lnTo>
                  <a:pt x="2813" y="1757"/>
                </a:lnTo>
                <a:lnTo>
                  <a:pt x="2881" y="1778"/>
                </a:lnTo>
                <a:lnTo>
                  <a:pt x="2948" y="1804"/>
                </a:lnTo>
                <a:lnTo>
                  <a:pt x="3011" y="1836"/>
                </a:lnTo>
                <a:lnTo>
                  <a:pt x="3071" y="1871"/>
                </a:lnTo>
                <a:lnTo>
                  <a:pt x="3127" y="1912"/>
                </a:lnTo>
                <a:lnTo>
                  <a:pt x="3181" y="1958"/>
                </a:lnTo>
                <a:lnTo>
                  <a:pt x="3231" y="2007"/>
                </a:lnTo>
                <a:lnTo>
                  <a:pt x="3276" y="2061"/>
                </a:lnTo>
                <a:lnTo>
                  <a:pt x="3317" y="2117"/>
                </a:lnTo>
                <a:lnTo>
                  <a:pt x="3354" y="2177"/>
                </a:lnTo>
                <a:lnTo>
                  <a:pt x="3384" y="2240"/>
                </a:lnTo>
                <a:lnTo>
                  <a:pt x="3410" y="2307"/>
                </a:lnTo>
                <a:lnTo>
                  <a:pt x="3431" y="2375"/>
                </a:lnTo>
                <a:lnTo>
                  <a:pt x="3447" y="2446"/>
                </a:lnTo>
                <a:lnTo>
                  <a:pt x="3457" y="2519"/>
                </a:lnTo>
                <a:lnTo>
                  <a:pt x="3460" y="2594"/>
                </a:lnTo>
                <a:lnTo>
                  <a:pt x="3457" y="2668"/>
                </a:lnTo>
                <a:lnTo>
                  <a:pt x="3447" y="2741"/>
                </a:lnTo>
                <a:lnTo>
                  <a:pt x="3431" y="2811"/>
                </a:lnTo>
                <a:lnTo>
                  <a:pt x="3410" y="2879"/>
                </a:lnTo>
                <a:lnTo>
                  <a:pt x="3384" y="2946"/>
                </a:lnTo>
                <a:lnTo>
                  <a:pt x="3354" y="3009"/>
                </a:lnTo>
                <a:lnTo>
                  <a:pt x="3317" y="3070"/>
                </a:lnTo>
                <a:lnTo>
                  <a:pt x="3276" y="3127"/>
                </a:lnTo>
                <a:lnTo>
                  <a:pt x="3231" y="3179"/>
                </a:lnTo>
                <a:lnTo>
                  <a:pt x="3181" y="3228"/>
                </a:lnTo>
                <a:lnTo>
                  <a:pt x="3127" y="3274"/>
                </a:lnTo>
                <a:lnTo>
                  <a:pt x="3071" y="3315"/>
                </a:lnTo>
                <a:lnTo>
                  <a:pt x="3011" y="3351"/>
                </a:lnTo>
                <a:lnTo>
                  <a:pt x="2948" y="3383"/>
                </a:lnTo>
                <a:lnTo>
                  <a:pt x="2881" y="3409"/>
                </a:lnTo>
                <a:lnTo>
                  <a:pt x="2813" y="3430"/>
                </a:lnTo>
                <a:lnTo>
                  <a:pt x="2742" y="3445"/>
                </a:lnTo>
                <a:lnTo>
                  <a:pt x="2670" y="3454"/>
                </a:lnTo>
                <a:lnTo>
                  <a:pt x="2595" y="3458"/>
                </a:lnTo>
                <a:lnTo>
                  <a:pt x="2520" y="3454"/>
                </a:lnTo>
                <a:lnTo>
                  <a:pt x="2447" y="3445"/>
                </a:lnTo>
                <a:lnTo>
                  <a:pt x="2376" y="3430"/>
                </a:lnTo>
                <a:lnTo>
                  <a:pt x="2308" y="3409"/>
                </a:lnTo>
                <a:lnTo>
                  <a:pt x="2242" y="3383"/>
                </a:lnTo>
                <a:lnTo>
                  <a:pt x="2179" y="3351"/>
                </a:lnTo>
                <a:lnTo>
                  <a:pt x="2119" y="3315"/>
                </a:lnTo>
                <a:lnTo>
                  <a:pt x="2062" y="3274"/>
                </a:lnTo>
                <a:lnTo>
                  <a:pt x="2008" y="3228"/>
                </a:lnTo>
                <a:lnTo>
                  <a:pt x="1959" y="3179"/>
                </a:lnTo>
                <a:lnTo>
                  <a:pt x="1913" y="3127"/>
                </a:lnTo>
                <a:lnTo>
                  <a:pt x="1872" y="3070"/>
                </a:lnTo>
                <a:lnTo>
                  <a:pt x="1837" y="3009"/>
                </a:lnTo>
                <a:lnTo>
                  <a:pt x="1805" y="2946"/>
                </a:lnTo>
                <a:lnTo>
                  <a:pt x="1779" y="2879"/>
                </a:lnTo>
                <a:lnTo>
                  <a:pt x="1758" y="2811"/>
                </a:lnTo>
                <a:lnTo>
                  <a:pt x="1742" y="2741"/>
                </a:lnTo>
                <a:lnTo>
                  <a:pt x="1733" y="2668"/>
                </a:lnTo>
                <a:lnTo>
                  <a:pt x="1729" y="2594"/>
                </a:lnTo>
                <a:lnTo>
                  <a:pt x="1733" y="2519"/>
                </a:lnTo>
                <a:lnTo>
                  <a:pt x="1742" y="2446"/>
                </a:lnTo>
                <a:lnTo>
                  <a:pt x="1758" y="2375"/>
                </a:lnTo>
                <a:lnTo>
                  <a:pt x="1779" y="2307"/>
                </a:lnTo>
                <a:lnTo>
                  <a:pt x="1805" y="2240"/>
                </a:lnTo>
                <a:lnTo>
                  <a:pt x="1837" y="2177"/>
                </a:lnTo>
                <a:lnTo>
                  <a:pt x="1872" y="2117"/>
                </a:lnTo>
                <a:lnTo>
                  <a:pt x="1913" y="2061"/>
                </a:lnTo>
                <a:lnTo>
                  <a:pt x="1959" y="2007"/>
                </a:lnTo>
                <a:lnTo>
                  <a:pt x="2008" y="1958"/>
                </a:lnTo>
                <a:lnTo>
                  <a:pt x="2062" y="1912"/>
                </a:lnTo>
                <a:lnTo>
                  <a:pt x="2119" y="1871"/>
                </a:lnTo>
                <a:lnTo>
                  <a:pt x="2179" y="1836"/>
                </a:lnTo>
                <a:lnTo>
                  <a:pt x="2242" y="1804"/>
                </a:lnTo>
                <a:lnTo>
                  <a:pt x="2308" y="1778"/>
                </a:lnTo>
                <a:lnTo>
                  <a:pt x="2376" y="1757"/>
                </a:lnTo>
                <a:lnTo>
                  <a:pt x="2447" y="1742"/>
                </a:lnTo>
                <a:lnTo>
                  <a:pt x="2520" y="1733"/>
                </a:lnTo>
                <a:lnTo>
                  <a:pt x="2595" y="1729"/>
                </a:lnTo>
                <a:close/>
                <a:moveTo>
                  <a:pt x="1729" y="1297"/>
                </a:moveTo>
                <a:lnTo>
                  <a:pt x="2162" y="1297"/>
                </a:lnTo>
                <a:lnTo>
                  <a:pt x="2162" y="1729"/>
                </a:lnTo>
                <a:lnTo>
                  <a:pt x="1729" y="1729"/>
                </a:lnTo>
                <a:lnTo>
                  <a:pt x="1729" y="1297"/>
                </a:lnTo>
                <a:close/>
                <a:moveTo>
                  <a:pt x="1081" y="1297"/>
                </a:moveTo>
                <a:lnTo>
                  <a:pt x="1514" y="1297"/>
                </a:lnTo>
                <a:lnTo>
                  <a:pt x="1514" y="1729"/>
                </a:lnTo>
                <a:lnTo>
                  <a:pt x="1081" y="1729"/>
                </a:lnTo>
                <a:lnTo>
                  <a:pt x="1081" y="1297"/>
                </a:lnTo>
                <a:close/>
                <a:moveTo>
                  <a:pt x="432" y="1297"/>
                </a:moveTo>
                <a:lnTo>
                  <a:pt x="865" y="1297"/>
                </a:lnTo>
                <a:lnTo>
                  <a:pt x="865" y="1729"/>
                </a:lnTo>
                <a:lnTo>
                  <a:pt x="432" y="1729"/>
                </a:lnTo>
                <a:lnTo>
                  <a:pt x="432" y="1297"/>
                </a:lnTo>
                <a:close/>
                <a:moveTo>
                  <a:pt x="235" y="432"/>
                </a:moveTo>
                <a:lnTo>
                  <a:pt x="324" y="432"/>
                </a:lnTo>
                <a:lnTo>
                  <a:pt x="324" y="540"/>
                </a:lnTo>
                <a:lnTo>
                  <a:pt x="327" y="575"/>
                </a:lnTo>
                <a:lnTo>
                  <a:pt x="336" y="609"/>
                </a:lnTo>
                <a:lnTo>
                  <a:pt x="348" y="639"/>
                </a:lnTo>
                <a:lnTo>
                  <a:pt x="366" y="668"/>
                </a:lnTo>
                <a:lnTo>
                  <a:pt x="388" y="693"/>
                </a:lnTo>
                <a:lnTo>
                  <a:pt x="413" y="715"/>
                </a:lnTo>
                <a:lnTo>
                  <a:pt x="441" y="733"/>
                </a:lnTo>
                <a:lnTo>
                  <a:pt x="472" y="745"/>
                </a:lnTo>
                <a:lnTo>
                  <a:pt x="506" y="754"/>
                </a:lnTo>
                <a:lnTo>
                  <a:pt x="541" y="757"/>
                </a:lnTo>
                <a:lnTo>
                  <a:pt x="575" y="754"/>
                </a:lnTo>
                <a:lnTo>
                  <a:pt x="609" y="745"/>
                </a:lnTo>
                <a:lnTo>
                  <a:pt x="640" y="733"/>
                </a:lnTo>
                <a:lnTo>
                  <a:pt x="668" y="715"/>
                </a:lnTo>
                <a:lnTo>
                  <a:pt x="693" y="693"/>
                </a:lnTo>
                <a:lnTo>
                  <a:pt x="715" y="668"/>
                </a:lnTo>
                <a:lnTo>
                  <a:pt x="732" y="639"/>
                </a:lnTo>
                <a:lnTo>
                  <a:pt x="746" y="609"/>
                </a:lnTo>
                <a:lnTo>
                  <a:pt x="754" y="575"/>
                </a:lnTo>
                <a:lnTo>
                  <a:pt x="756" y="540"/>
                </a:lnTo>
                <a:lnTo>
                  <a:pt x="756" y="432"/>
                </a:lnTo>
                <a:lnTo>
                  <a:pt x="2054" y="432"/>
                </a:lnTo>
                <a:lnTo>
                  <a:pt x="2054" y="540"/>
                </a:lnTo>
                <a:lnTo>
                  <a:pt x="2057" y="575"/>
                </a:lnTo>
                <a:lnTo>
                  <a:pt x="2065" y="609"/>
                </a:lnTo>
                <a:lnTo>
                  <a:pt x="2079" y="639"/>
                </a:lnTo>
                <a:lnTo>
                  <a:pt x="2095" y="668"/>
                </a:lnTo>
                <a:lnTo>
                  <a:pt x="2118" y="693"/>
                </a:lnTo>
                <a:lnTo>
                  <a:pt x="2143" y="715"/>
                </a:lnTo>
                <a:lnTo>
                  <a:pt x="2171" y="733"/>
                </a:lnTo>
                <a:lnTo>
                  <a:pt x="2202" y="745"/>
                </a:lnTo>
                <a:lnTo>
                  <a:pt x="2235" y="754"/>
                </a:lnTo>
                <a:lnTo>
                  <a:pt x="2270" y="757"/>
                </a:lnTo>
                <a:lnTo>
                  <a:pt x="2306" y="754"/>
                </a:lnTo>
                <a:lnTo>
                  <a:pt x="2338" y="745"/>
                </a:lnTo>
                <a:lnTo>
                  <a:pt x="2370" y="733"/>
                </a:lnTo>
                <a:lnTo>
                  <a:pt x="2398" y="715"/>
                </a:lnTo>
                <a:lnTo>
                  <a:pt x="2424" y="693"/>
                </a:lnTo>
                <a:lnTo>
                  <a:pt x="2445" y="668"/>
                </a:lnTo>
                <a:lnTo>
                  <a:pt x="2463" y="639"/>
                </a:lnTo>
                <a:lnTo>
                  <a:pt x="2475" y="609"/>
                </a:lnTo>
                <a:lnTo>
                  <a:pt x="2484" y="575"/>
                </a:lnTo>
                <a:lnTo>
                  <a:pt x="2487" y="540"/>
                </a:lnTo>
                <a:lnTo>
                  <a:pt x="2487" y="432"/>
                </a:lnTo>
                <a:lnTo>
                  <a:pt x="2577" y="432"/>
                </a:lnTo>
                <a:lnTo>
                  <a:pt x="2615" y="435"/>
                </a:lnTo>
                <a:lnTo>
                  <a:pt x="2651" y="445"/>
                </a:lnTo>
                <a:lnTo>
                  <a:pt x="2685" y="460"/>
                </a:lnTo>
                <a:lnTo>
                  <a:pt x="2715" y="478"/>
                </a:lnTo>
                <a:lnTo>
                  <a:pt x="2742" y="502"/>
                </a:lnTo>
                <a:lnTo>
                  <a:pt x="2766" y="530"/>
                </a:lnTo>
                <a:lnTo>
                  <a:pt x="2784" y="560"/>
                </a:lnTo>
                <a:lnTo>
                  <a:pt x="2799" y="595"/>
                </a:lnTo>
                <a:lnTo>
                  <a:pt x="2808" y="632"/>
                </a:lnTo>
                <a:lnTo>
                  <a:pt x="2811" y="670"/>
                </a:lnTo>
                <a:lnTo>
                  <a:pt x="2811" y="1513"/>
                </a:lnTo>
                <a:lnTo>
                  <a:pt x="2595" y="1513"/>
                </a:lnTo>
                <a:lnTo>
                  <a:pt x="2595" y="1081"/>
                </a:lnTo>
                <a:lnTo>
                  <a:pt x="217" y="1081"/>
                </a:lnTo>
                <a:lnTo>
                  <a:pt x="217" y="2571"/>
                </a:lnTo>
                <a:lnTo>
                  <a:pt x="219" y="2582"/>
                </a:lnTo>
                <a:lnTo>
                  <a:pt x="225" y="2590"/>
                </a:lnTo>
                <a:lnTo>
                  <a:pt x="235" y="2594"/>
                </a:lnTo>
                <a:lnTo>
                  <a:pt x="1514" y="2594"/>
                </a:lnTo>
                <a:lnTo>
                  <a:pt x="1514" y="2809"/>
                </a:lnTo>
                <a:lnTo>
                  <a:pt x="235" y="2809"/>
                </a:lnTo>
                <a:lnTo>
                  <a:pt x="197" y="2806"/>
                </a:lnTo>
                <a:lnTo>
                  <a:pt x="160" y="2797"/>
                </a:lnTo>
                <a:lnTo>
                  <a:pt x="126" y="2783"/>
                </a:lnTo>
                <a:lnTo>
                  <a:pt x="96" y="2764"/>
                </a:lnTo>
                <a:lnTo>
                  <a:pt x="68" y="2740"/>
                </a:lnTo>
                <a:lnTo>
                  <a:pt x="45" y="2712"/>
                </a:lnTo>
                <a:lnTo>
                  <a:pt x="26" y="2681"/>
                </a:lnTo>
                <a:lnTo>
                  <a:pt x="12" y="2647"/>
                </a:lnTo>
                <a:lnTo>
                  <a:pt x="3" y="2610"/>
                </a:lnTo>
                <a:lnTo>
                  <a:pt x="0" y="2571"/>
                </a:lnTo>
                <a:lnTo>
                  <a:pt x="0" y="670"/>
                </a:lnTo>
                <a:lnTo>
                  <a:pt x="3" y="632"/>
                </a:lnTo>
                <a:lnTo>
                  <a:pt x="12" y="595"/>
                </a:lnTo>
                <a:lnTo>
                  <a:pt x="26" y="560"/>
                </a:lnTo>
                <a:lnTo>
                  <a:pt x="45" y="530"/>
                </a:lnTo>
                <a:lnTo>
                  <a:pt x="68" y="502"/>
                </a:lnTo>
                <a:lnTo>
                  <a:pt x="96" y="478"/>
                </a:lnTo>
                <a:lnTo>
                  <a:pt x="126" y="460"/>
                </a:lnTo>
                <a:lnTo>
                  <a:pt x="160" y="445"/>
                </a:lnTo>
                <a:lnTo>
                  <a:pt x="197" y="435"/>
                </a:lnTo>
                <a:lnTo>
                  <a:pt x="235" y="432"/>
                </a:lnTo>
                <a:close/>
                <a:moveTo>
                  <a:pt x="2270" y="0"/>
                </a:moveTo>
                <a:lnTo>
                  <a:pt x="2295" y="3"/>
                </a:lnTo>
                <a:lnTo>
                  <a:pt x="2317" y="12"/>
                </a:lnTo>
                <a:lnTo>
                  <a:pt x="2338" y="24"/>
                </a:lnTo>
                <a:lnTo>
                  <a:pt x="2354" y="41"/>
                </a:lnTo>
                <a:lnTo>
                  <a:pt x="2368" y="61"/>
                </a:lnTo>
                <a:lnTo>
                  <a:pt x="2375" y="83"/>
                </a:lnTo>
                <a:lnTo>
                  <a:pt x="2378" y="108"/>
                </a:lnTo>
                <a:lnTo>
                  <a:pt x="2378" y="540"/>
                </a:lnTo>
                <a:lnTo>
                  <a:pt x="2375" y="566"/>
                </a:lnTo>
                <a:lnTo>
                  <a:pt x="2368" y="588"/>
                </a:lnTo>
                <a:lnTo>
                  <a:pt x="2354" y="608"/>
                </a:lnTo>
                <a:lnTo>
                  <a:pt x="2338" y="625"/>
                </a:lnTo>
                <a:lnTo>
                  <a:pt x="2317" y="637"/>
                </a:lnTo>
                <a:lnTo>
                  <a:pt x="2295" y="646"/>
                </a:lnTo>
                <a:lnTo>
                  <a:pt x="2270" y="649"/>
                </a:lnTo>
                <a:lnTo>
                  <a:pt x="2246" y="646"/>
                </a:lnTo>
                <a:lnTo>
                  <a:pt x="2223" y="637"/>
                </a:lnTo>
                <a:lnTo>
                  <a:pt x="2203" y="625"/>
                </a:lnTo>
                <a:lnTo>
                  <a:pt x="2186" y="608"/>
                </a:lnTo>
                <a:lnTo>
                  <a:pt x="2173" y="588"/>
                </a:lnTo>
                <a:lnTo>
                  <a:pt x="2165" y="566"/>
                </a:lnTo>
                <a:lnTo>
                  <a:pt x="2162" y="540"/>
                </a:lnTo>
                <a:lnTo>
                  <a:pt x="2162" y="108"/>
                </a:lnTo>
                <a:lnTo>
                  <a:pt x="2165" y="83"/>
                </a:lnTo>
                <a:lnTo>
                  <a:pt x="2173" y="61"/>
                </a:lnTo>
                <a:lnTo>
                  <a:pt x="2186" y="41"/>
                </a:lnTo>
                <a:lnTo>
                  <a:pt x="2203" y="24"/>
                </a:lnTo>
                <a:lnTo>
                  <a:pt x="2223" y="12"/>
                </a:lnTo>
                <a:lnTo>
                  <a:pt x="2246" y="3"/>
                </a:lnTo>
                <a:lnTo>
                  <a:pt x="2270" y="0"/>
                </a:lnTo>
                <a:close/>
                <a:moveTo>
                  <a:pt x="541" y="0"/>
                </a:moveTo>
                <a:lnTo>
                  <a:pt x="565" y="3"/>
                </a:lnTo>
                <a:lnTo>
                  <a:pt x="588" y="12"/>
                </a:lnTo>
                <a:lnTo>
                  <a:pt x="608" y="24"/>
                </a:lnTo>
                <a:lnTo>
                  <a:pt x="625" y="41"/>
                </a:lnTo>
                <a:lnTo>
                  <a:pt x="637" y="61"/>
                </a:lnTo>
                <a:lnTo>
                  <a:pt x="646" y="83"/>
                </a:lnTo>
                <a:lnTo>
                  <a:pt x="649" y="108"/>
                </a:lnTo>
                <a:lnTo>
                  <a:pt x="649" y="540"/>
                </a:lnTo>
                <a:lnTo>
                  <a:pt x="646" y="566"/>
                </a:lnTo>
                <a:lnTo>
                  <a:pt x="637" y="588"/>
                </a:lnTo>
                <a:lnTo>
                  <a:pt x="625" y="608"/>
                </a:lnTo>
                <a:lnTo>
                  <a:pt x="608" y="625"/>
                </a:lnTo>
                <a:lnTo>
                  <a:pt x="588" y="637"/>
                </a:lnTo>
                <a:lnTo>
                  <a:pt x="565" y="646"/>
                </a:lnTo>
                <a:lnTo>
                  <a:pt x="541" y="649"/>
                </a:lnTo>
                <a:lnTo>
                  <a:pt x="515" y="646"/>
                </a:lnTo>
                <a:lnTo>
                  <a:pt x="493" y="637"/>
                </a:lnTo>
                <a:lnTo>
                  <a:pt x="473" y="625"/>
                </a:lnTo>
                <a:lnTo>
                  <a:pt x="456" y="608"/>
                </a:lnTo>
                <a:lnTo>
                  <a:pt x="444" y="588"/>
                </a:lnTo>
                <a:lnTo>
                  <a:pt x="435" y="566"/>
                </a:lnTo>
                <a:lnTo>
                  <a:pt x="432" y="540"/>
                </a:lnTo>
                <a:lnTo>
                  <a:pt x="432" y="108"/>
                </a:lnTo>
                <a:lnTo>
                  <a:pt x="435" y="83"/>
                </a:lnTo>
                <a:lnTo>
                  <a:pt x="444" y="61"/>
                </a:lnTo>
                <a:lnTo>
                  <a:pt x="456" y="41"/>
                </a:lnTo>
                <a:lnTo>
                  <a:pt x="473" y="24"/>
                </a:lnTo>
                <a:lnTo>
                  <a:pt x="493" y="12"/>
                </a:lnTo>
                <a:lnTo>
                  <a:pt x="515" y="3"/>
                </a:lnTo>
                <a:lnTo>
                  <a:pt x="541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1"/>
          <p:cNvGrpSpPr/>
          <p:nvPr/>
        </p:nvGrpSpPr>
        <p:grpSpPr>
          <a:xfrm>
            <a:off x="3716720" y="2476500"/>
            <a:ext cx="1971917" cy="2521886"/>
            <a:chOff x="3792538" y="2220913"/>
            <a:chExt cx="2030413" cy="2801938"/>
          </a:xfrm>
          <a:solidFill>
            <a:schemeClr val="accent6"/>
          </a:solidFill>
        </p:grpSpPr>
        <p:sp>
          <p:nvSpPr>
            <p:cNvPr id="27" name="Freeform 8"/>
            <p:cNvSpPr>
              <a:spLocks/>
            </p:cNvSpPr>
            <p:nvPr/>
          </p:nvSpPr>
          <p:spPr bwMode="auto">
            <a:xfrm>
              <a:off x="4406901" y="2220913"/>
              <a:ext cx="808038" cy="476250"/>
            </a:xfrm>
            <a:custGeom>
              <a:avLst/>
              <a:gdLst>
                <a:gd name="T0" fmla="*/ 8 w 360"/>
                <a:gd name="T1" fmla="*/ 206 h 212"/>
                <a:gd name="T2" fmla="*/ 26 w 360"/>
                <a:gd name="T3" fmla="*/ 211 h 212"/>
                <a:gd name="T4" fmla="*/ 340 w 360"/>
                <a:gd name="T5" fmla="*/ 156 h 212"/>
                <a:gd name="T6" fmla="*/ 357 w 360"/>
                <a:gd name="T7" fmla="*/ 142 h 212"/>
                <a:gd name="T8" fmla="*/ 354 w 360"/>
                <a:gd name="T9" fmla="*/ 121 h 212"/>
                <a:gd name="T10" fmla="*/ 309 w 360"/>
                <a:gd name="T11" fmla="*/ 54 h 212"/>
                <a:gd name="T12" fmla="*/ 290 w 360"/>
                <a:gd name="T13" fmla="*/ 44 h 212"/>
                <a:gd name="T14" fmla="*/ 249 w 360"/>
                <a:gd name="T15" fmla="*/ 44 h 212"/>
                <a:gd name="T16" fmla="*/ 179 w 360"/>
                <a:gd name="T17" fmla="*/ 0 h 212"/>
                <a:gd name="T18" fmla="*/ 109 w 360"/>
                <a:gd name="T19" fmla="*/ 44 h 212"/>
                <a:gd name="T20" fmla="*/ 68 w 360"/>
                <a:gd name="T21" fmla="*/ 44 h 212"/>
                <a:gd name="T22" fmla="*/ 49 w 360"/>
                <a:gd name="T23" fmla="*/ 54 h 212"/>
                <a:gd name="T24" fmla="*/ 4 w 360"/>
                <a:gd name="T25" fmla="*/ 121 h 212"/>
                <a:gd name="T26" fmla="*/ 0 w 360"/>
                <a:gd name="T27" fmla="*/ 134 h 212"/>
                <a:gd name="T28" fmla="*/ 0 w 360"/>
                <a:gd name="T29" fmla="*/ 189 h 212"/>
                <a:gd name="T30" fmla="*/ 8 w 360"/>
                <a:gd name="T31" fmla="*/ 206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60" h="212">
                  <a:moveTo>
                    <a:pt x="8" y="206"/>
                  </a:moveTo>
                  <a:cubicBezTo>
                    <a:pt x="13" y="211"/>
                    <a:pt x="20" y="212"/>
                    <a:pt x="26" y="211"/>
                  </a:cubicBezTo>
                  <a:cubicBezTo>
                    <a:pt x="340" y="156"/>
                    <a:pt x="340" y="156"/>
                    <a:pt x="340" y="156"/>
                  </a:cubicBezTo>
                  <a:cubicBezTo>
                    <a:pt x="347" y="155"/>
                    <a:pt x="354" y="150"/>
                    <a:pt x="357" y="142"/>
                  </a:cubicBezTo>
                  <a:cubicBezTo>
                    <a:pt x="360" y="135"/>
                    <a:pt x="359" y="127"/>
                    <a:pt x="354" y="121"/>
                  </a:cubicBezTo>
                  <a:cubicBezTo>
                    <a:pt x="309" y="54"/>
                    <a:pt x="309" y="54"/>
                    <a:pt x="309" y="54"/>
                  </a:cubicBezTo>
                  <a:cubicBezTo>
                    <a:pt x="305" y="48"/>
                    <a:pt x="298" y="44"/>
                    <a:pt x="290" y="44"/>
                  </a:cubicBezTo>
                  <a:cubicBezTo>
                    <a:pt x="249" y="44"/>
                    <a:pt x="249" y="44"/>
                    <a:pt x="249" y="44"/>
                  </a:cubicBezTo>
                  <a:cubicBezTo>
                    <a:pt x="236" y="18"/>
                    <a:pt x="210" y="0"/>
                    <a:pt x="179" y="0"/>
                  </a:cubicBezTo>
                  <a:cubicBezTo>
                    <a:pt x="148" y="0"/>
                    <a:pt x="122" y="18"/>
                    <a:pt x="109" y="44"/>
                  </a:cubicBezTo>
                  <a:cubicBezTo>
                    <a:pt x="68" y="44"/>
                    <a:pt x="68" y="44"/>
                    <a:pt x="68" y="44"/>
                  </a:cubicBezTo>
                  <a:cubicBezTo>
                    <a:pt x="61" y="44"/>
                    <a:pt x="54" y="48"/>
                    <a:pt x="49" y="54"/>
                  </a:cubicBezTo>
                  <a:cubicBezTo>
                    <a:pt x="4" y="121"/>
                    <a:pt x="4" y="121"/>
                    <a:pt x="4" y="121"/>
                  </a:cubicBezTo>
                  <a:cubicBezTo>
                    <a:pt x="1" y="124"/>
                    <a:pt x="0" y="129"/>
                    <a:pt x="0" y="134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0" y="196"/>
                    <a:pt x="3" y="202"/>
                    <a:pt x="8" y="20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Freeform 9"/>
            <p:cNvSpPr>
              <a:spLocks/>
            </p:cNvSpPr>
            <p:nvPr/>
          </p:nvSpPr>
          <p:spPr bwMode="auto">
            <a:xfrm>
              <a:off x="4402138" y="2647950"/>
              <a:ext cx="812800" cy="231775"/>
            </a:xfrm>
            <a:custGeom>
              <a:avLst/>
              <a:gdLst>
                <a:gd name="T0" fmla="*/ 338 w 362"/>
                <a:gd name="T1" fmla="*/ 0 h 103"/>
                <a:gd name="T2" fmla="*/ 334 w 362"/>
                <a:gd name="T3" fmla="*/ 1 h 103"/>
                <a:gd name="T4" fmla="*/ 21 w 362"/>
                <a:gd name="T5" fmla="*/ 56 h 103"/>
                <a:gd name="T6" fmla="*/ 2 w 362"/>
                <a:gd name="T7" fmla="*/ 82 h 103"/>
                <a:gd name="T8" fmla="*/ 28 w 362"/>
                <a:gd name="T9" fmla="*/ 101 h 103"/>
                <a:gd name="T10" fmla="*/ 342 w 362"/>
                <a:gd name="T11" fmla="*/ 45 h 103"/>
                <a:gd name="T12" fmla="*/ 360 w 362"/>
                <a:gd name="T13" fmla="*/ 19 h 103"/>
                <a:gd name="T14" fmla="*/ 338 w 362"/>
                <a:gd name="T15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2" h="103">
                  <a:moveTo>
                    <a:pt x="338" y="0"/>
                  </a:moveTo>
                  <a:cubicBezTo>
                    <a:pt x="336" y="0"/>
                    <a:pt x="335" y="0"/>
                    <a:pt x="334" y="1"/>
                  </a:cubicBezTo>
                  <a:cubicBezTo>
                    <a:pt x="21" y="56"/>
                    <a:pt x="21" y="56"/>
                    <a:pt x="21" y="56"/>
                  </a:cubicBezTo>
                  <a:cubicBezTo>
                    <a:pt x="8" y="58"/>
                    <a:pt x="0" y="70"/>
                    <a:pt x="2" y="82"/>
                  </a:cubicBezTo>
                  <a:cubicBezTo>
                    <a:pt x="4" y="94"/>
                    <a:pt x="16" y="103"/>
                    <a:pt x="28" y="101"/>
                  </a:cubicBezTo>
                  <a:cubicBezTo>
                    <a:pt x="342" y="45"/>
                    <a:pt x="342" y="45"/>
                    <a:pt x="342" y="45"/>
                  </a:cubicBezTo>
                  <a:cubicBezTo>
                    <a:pt x="354" y="43"/>
                    <a:pt x="362" y="31"/>
                    <a:pt x="360" y="19"/>
                  </a:cubicBezTo>
                  <a:cubicBezTo>
                    <a:pt x="358" y="8"/>
                    <a:pt x="349" y="0"/>
                    <a:pt x="338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Freeform 10"/>
            <p:cNvSpPr>
              <a:spLocks/>
            </p:cNvSpPr>
            <p:nvPr/>
          </p:nvSpPr>
          <p:spPr bwMode="auto">
            <a:xfrm>
              <a:off x="3792538" y="2827338"/>
              <a:ext cx="2030413" cy="2195513"/>
            </a:xfrm>
            <a:custGeom>
              <a:avLst/>
              <a:gdLst>
                <a:gd name="T0" fmla="*/ 632 w 905"/>
                <a:gd name="T1" fmla="*/ 109 h 977"/>
                <a:gd name="T2" fmla="*/ 632 w 905"/>
                <a:gd name="T3" fmla="*/ 22 h 977"/>
                <a:gd name="T4" fmla="*/ 624 w 905"/>
                <a:gd name="T5" fmla="*/ 5 h 977"/>
                <a:gd name="T6" fmla="*/ 610 w 905"/>
                <a:gd name="T7" fmla="*/ 0 h 977"/>
                <a:gd name="T8" fmla="*/ 606 w 905"/>
                <a:gd name="T9" fmla="*/ 0 h 977"/>
                <a:gd name="T10" fmla="*/ 293 w 905"/>
                <a:gd name="T11" fmla="*/ 55 h 977"/>
                <a:gd name="T12" fmla="*/ 274 w 905"/>
                <a:gd name="T13" fmla="*/ 78 h 977"/>
                <a:gd name="T14" fmla="*/ 274 w 905"/>
                <a:gd name="T15" fmla="*/ 109 h 977"/>
                <a:gd name="T16" fmla="*/ 0 w 905"/>
                <a:gd name="T17" fmla="*/ 525 h 977"/>
                <a:gd name="T18" fmla="*/ 453 w 905"/>
                <a:gd name="T19" fmla="*/ 977 h 977"/>
                <a:gd name="T20" fmla="*/ 905 w 905"/>
                <a:gd name="T21" fmla="*/ 525 h 977"/>
                <a:gd name="T22" fmla="*/ 632 w 905"/>
                <a:gd name="T23" fmla="*/ 109 h 9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05" h="977">
                  <a:moveTo>
                    <a:pt x="632" y="109"/>
                  </a:moveTo>
                  <a:cubicBezTo>
                    <a:pt x="632" y="22"/>
                    <a:pt x="632" y="22"/>
                    <a:pt x="632" y="22"/>
                  </a:cubicBezTo>
                  <a:cubicBezTo>
                    <a:pt x="632" y="16"/>
                    <a:pt x="629" y="9"/>
                    <a:pt x="624" y="5"/>
                  </a:cubicBezTo>
                  <a:cubicBezTo>
                    <a:pt x="620" y="1"/>
                    <a:pt x="615" y="0"/>
                    <a:pt x="610" y="0"/>
                  </a:cubicBezTo>
                  <a:cubicBezTo>
                    <a:pt x="608" y="0"/>
                    <a:pt x="607" y="0"/>
                    <a:pt x="606" y="0"/>
                  </a:cubicBezTo>
                  <a:cubicBezTo>
                    <a:pt x="293" y="55"/>
                    <a:pt x="293" y="55"/>
                    <a:pt x="293" y="55"/>
                  </a:cubicBezTo>
                  <a:cubicBezTo>
                    <a:pt x="282" y="57"/>
                    <a:pt x="274" y="66"/>
                    <a:pt x="274" y="78"/>
                  </a:cubicBezTo>
                  <a:cubicBezTo>
                    <a:pt x="274" y="109"/>
                    <a:pt x="274" y="109"/>
                    <a:pt x="274" y="109"/>
                  </a:cubicBezTo>
                  <a:cubicBezTo>
                    <a:pt x="113" y="178"/>
                    <a:pt x="0" y="338"/>
                    <a:pt x="0" y="525"/>
                  </a:cubicBezTo>
                  <a:cubicBezTo>
                    <a:pt x="0" y="774"/>
                    <a:pt x="203" y="977"/>
                    <a:pt x="453" y="977"/>
                  </a:cubicBezTo>
                  <a:cubicBezTo>
                    <a:pt x="703" y="977"/>
                    <a:pt x="905" y="774"/>
                    <a:pt x="905" y="525"/>
                  </a:cubicBezTo>
                  <a:cubicBezTo>
                    <a:pt x="905" y="338"/>
                    <a:pt x="793" y="179"/>
                    <a:pt x="632" y="10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0" name="Freeform 43"/>
          <p:cNvSpPr>
            <a:spLocks noEditPoints="1"/>
          </p:cNvSpPr>
          <p:nvPr/>
        </p:nvSpPr>
        <p:spPr bwMode="auto">
          <a:xfrm>
            <a:off x="4375184" y="3796967"/>
            <a:ext cx="692927" cy="787586"/>
          </a:xfrm>
          <a:custGeom>
            <a:avLst/>
            <a:gdLst>
              <a:gd name="T0" fmla="*/ 2243 w 3290"/>
              <a:gd name="T1" fmla="*/ 3239 h 4035"/>
              <a:gd name="T2" fmla="*/ 2081 w 3290"/>
              <a:gd name="T3" fmla="*/ 3318 h 4035"/>
              <a:gd name="T4" fmla="*/ 2457 w 3290"/>
              <a:gd name="T5" fmla="*/ 3687 h 4035"/>
              <a:gd name="T6" fmla="*/ 3055 w 3290"/>
              <a:gd name="T7" fmla="*/ 3086 h 4035"/>
              <a:gd name="T8" fmla="*/ 2949 w 3290"/>
              <a:gd name="T9" fmla="*/ 2939 h 4035"/>
              <a:gd name="T10" fmla="*/ 1674 w 3290"/>
              <a:gd name="T11" fmla="*/ 2939 h 4035"/>
              <a:gd name="T12" fmla="*/ 1063 w 3290"/>
              <a:gd name="T13" fmla="*/ 2986 h 4035"/>
              <a:gd name="T14" fmla="*/ 1079 w 3290"/>
              <a:gd name="T15" fmla="*/ 2827 h 4035"/>
              <a:gd name="T16" fmla="*/ 938 w 3290"/>
              <a:gd name="T17" fmla="*/ 2768 h 4035"/>
              <a:gd name="T18" fmla="*/ 510 w 3290"/>
              <a:gd name="T19" fmla="*/ 2921 h 4035"/>
              <a:gd name="T20" fmla="*/ 546 w 3290"/>
              <a:gd name="T21" fmla="*/ 2827 h 4035"/>
              <a:gd name="T22" fmla="*/ 2541 w 3290"/>
              <a:gd name="T23" fmla="*/ 2536 h 4035"/>
              <a:gd name="T24" fmla="*/ 3071 w 3290"/>
              <a:gd name="T25" fmla="*/ 2756 h 4035"/>
              <a:gd name="T26" fmla="*/ 3290 w 3290"/>
              <a:gd name="T27" fmla="*/ 3285 h 4035"/>
              <a:gd name="T28" fmla="*/ 3071 w 3290"/>
              <a:gd name="T29" fmla="*/ 3815 h 4035"/>
              <a:gd name="T30" fmla="*/ 2541 w 3290"/>
              <a:gd name="T31" fmla="*/ 4035 h 4035"/>
              <a:gd name="T32" fmla="*/ 2009 w 3290"/>
              <a:gd name="T33" fmla="*/ 3815 h 4035"/>
              <a:gd name="T34" fmla="*/ 1790 w 3290"/>
              <a:gd name="T35" fmla="*/ 3285 h 4035"/>
              <a:gd name="T36" fmla="*/ 2009 w 3290"/>
              <a:gd name="T37" fmla="*/ 2756 h 4035"/>
              <a:gd name="T38" fmla="*/ 2541 w 3290"/>
              <a:gd name="T39" fmla="*/ 2536 h 4035"/>
              <a:gd name="T40" fmla="*/ 1790 w 3290"/>
              <a:gd name="T41" fmla="*/ 2421 h 4035"/>
              <a:gd name="T42" fmla="*/ 1063 w 3290"/>
              <a:gd name="T43" fmla="*/ 2467 h 4035"/>
              <a:gd name="T44" fmla="*/ 1079 w 3290"/>
              <a:gd name="T45" fmla="*/ 2309 h 4035"/>
              <a:gd name="T46" fmla="*/ 938 w 3290"/>
              <a:gd name="T47" fmla="*/ 2274 h 4035"/>
              <a:gd name="T48" fmla="*/ 510 w 3290"/>
              <a:gd name="T49" fmla="*/ 2427 h 4035"/>
              <a:gd name="T50" fmla="*/ 546 w 3290"/>
              <a:gd name="T51" fmla="*/ 2333 h 4035"/>
              <a:gd name="T52" fmla="*/ 1097 w 3290"/>
              <a:gd name="T53" fmla="*/ 1845 h 4035"/>
              <a:gd name="T54" fmla="*/ 2075 w 3290"/>
              <a:gd name="T55" fmla="*/ 1978 h 4035"/>
              <a:gd name="T56" fmla="*/ 1050 w 3290"/>
              <a:gd name="T57" fmla="*/ 1994 h 4035"/>
              <a:gd name="T58" fmla="*/ 1097 w 3290"/>
              <a:gd name="T59" fmla="*/ 1845 h 4035"/>
              <a:gd name="T60" fmla="*/ 929 w 3290"/>
              <a:gd name="T61" fmla="*/ 1799 h 4035"/>
              <a:gd name="T62" fmla="*/ 499 w 3290"/>
              <a:gd name="T63" fmla="*/ 1925 h 4035"/>
              <a:gd name="T64" fmla="*/ 562 w 3290"/>
              <a:gd name="T65" fmla="*/ 1846 h 4035"/>
              <a:gd name="T66" fmla="*/ 2020 w 3290"/>
              <a:gd name="T67" fmla="*/ 1325 h 4035"/>
              <a:gd name="T68" fmla="*/ 2067 w 3290"/>
              <a:gd name="T69" fmla="*/ 1475 h 4035"/>
              <a:gd name="T70" fmla="*/ 1042 w 3290"/>
              <a:gd name="T71" fmla="*/ 1459 h 4035"/>
              <a:gd name="T72" fmla="*/ 894 w 3290"/>
              <a:gd name="T73" fmla="*/ 1197 h 4035"/>
              <a:gd name="T74" fmla="*/ 716 w 3290"/>
              <a:gd name="T75" fmla="*/ 1525 h 4035"/>
              <a:gd name="T76" fmla="*/ 492 w 3290"/>
              <a:gd name="T77" fmla="*/ 1396 h 4035"/>
              <a:gd name="T78" fmla="*/ 576 w 3290"/>
              <a:gd name="T79" fmla="*/ 1341 h 4035"/>
              <a:gd name="T80" fmla="*/ 636 w 3290"/>
              <a:gd name="T81" fmla="*/ 433 h 4035"/>
              <a:gd name="T82" fmla="*/ 791 w 3290"/>
              <a:gd name="T83" fmla="*/ 718 h 4035"/>
              <a:gd name="T84" fmla="*/ 1845 w 3290"/>
              <a:gd name="T85" fmla="*/ 693 h 4035"/>
              <a:gd name="T86" fmla="*/ 1956 w 3290"/>
              <a:gd name="T87" fmla="*/ 404 h 4035"/>
              <a:gd name="T88" fmla="*/ 2558 w 3290"/>
              <a:gd name="T89" fmla="*/ 509 h 4035"/>
              <a:gd name="T90" fmla="*/ 2461 w 3290"/>
              <a:gd name="T91" fmla="*/ 2367 h 4035"/>
              <a:gd name="T92" fmla="*/ 1641 w 3290"/>
              <a:gd name="T93" fmla="*/ 3492 h 4035"/>
              <a:gd name="T94" fmla="*/ 55 w 3290"/>
              <a:gd name="T95" fmla="*/ 3550 h 4035"/>
              <a:gd name="T96" fmla="*/ 24 w 3290"/>
              <a:gd name="T97" fmla="*/ 528 h 4035"/>
              <a:gd name="T98" fmla="*/ 1299 w 3290"/>
              <a:gd name="T99" fmla="*/ 115 h 4035"/>
              <a:gd name="T100" fmla="*/ 1224 w 3290"/>
              <a:gd name="T101" fmla="*/ 246 h 4035"/>
              <a:gd name="T102" fmla="*/ 1374 w 3290"/>
              <a:gd name="T103" fmla="*/ 246 h 4035"/>
              <a:gd name="T104" fmla="*/ 1299 w 3290"/>
              <a:gd name="T105" fmla="*/ 115 h 4035"/>
              <a:gd name="T106" fmla="*/ 1474 w 3290"/>
              <a:gd name="T107" fmla="*/ 99 h 4035"/>
              <a:gd name="T108" fmla="*/ 1544 w 3290"/>
              <a:gd name="T109" fmla="*/ 276 h 4035"/>
              <a:gd name="T110" fmla="*/ 1818 w 3290"/>
              <a:gd name="T111" fmla="*/ 363 h 4035"/>
              <a:gd name="T112" fmla="*/ 1797 w 3290"/>
              <a:gd name="T113" fmla="*/ 584 h 4035"/>
              <a:gd name="T114" fmla="*/ 826 w 3290"/>
              <a:gd name="T115" fmla="*/ 605 h 4035"/>
              <a:gd name="T116" fmla="*/ 764 w 3290"/>
              <a:gd name="T117" fmla="*/ 392 h 4035"/>
              <a:gd name="T118" fmla="*/ 1033 w 3290"/>
              <a:gd name="T119" fmla="*/ 285 h 4035"/>
              <a:gd name="T120" fmla="*/ 1109 w 3290"/>
              <a:gd name="T121" fmla="*/ 130 h 40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290" h="4035">
                <a:moveTo>
                  <a:pt x="2949" y="2939"/>
                </a:moveTo>
                <a:lnTo>
                  <a:pt x="2925" y="2942"/>
                </a:lnTo>
                <a:lnTo>
                  <a:pt x="2901" y="2948"/>
                </a:lnTo>
                <a:lnTo>
                  <a:pt x="2877" y="2960"/>
                </a:lnTo>
                <a:lnTo>
                  <a:pt x="2858" y="2979"/>
                </a:lnTo>
                <a:lnTo>
                  <a:pt x="2468" y="3415"/>
                </a:lnTo>
                <a:lnTo>
                  <a:pt x="2266" y="3254"/>
                </a:lnTo>
                <a:lnTo>
                  <a:pt x="2243" y="3239"/>
                </a:lnTo>
                <a:lnTo>
                  <a:pt x="2218" y="3230"/>
                </a:lnTo>
                <a:lnTo>
                  <a:pt x="2194" y="3228"/>
                </a:lnTo>
                <a:lnTo>
                  <a:pt x="2168" y="3230"/>
                </a:lnTo>
                <a:lnTo>
                  <a:pt x="2144" y="3239"/>
                </a:lnTo>
                <a:lnTo>
                  <a:pt x="2122" y="3252"/>
                </a:lnTo>
                <a:lnTo>
                  <a:pt x="2103" y="3271"/>
                </a:lnTo>
                <a:lnTo>
                  <a:pt x="2089" y="3294"/>
                </a:lnTo>
                <a:lnTo>
                  <a:pt x="2081" y="3318"/>
                </a:lnTo>
                <a:lnTo>
                  <a:pt x="2078" y="3343"/>
                </a:lnTo>
                <a:lnTo>
                  <a:pt x="2081" y="3369"/>
                </a:lnTo>
                <a:lnTo>
                  <a:pt x="2089" y="3393"/>
                </a:lnTo>
                <a:lnTo>
                  <a:pt x="2102" y="3414"/>
                </a:lnTo>
                <a:lnTo>
                  <a:pt x="2122" y="3433"/>
                </a:lnTo>
                <a:lnTo>
                  <a:pt x="2409" y="3663"/>
                </a:lnTo>
                <a:lnTo>
                  <a:pt x="2433" y="3678"/>
                </a:lnTo>
                <a:lnTo>
                  <a:pt x="2457" y="3687"/>
                </a:lnTo>
                <a:lnTo>
                  <a:pt x="2482" y="3689"/>
                </a:lnTo>
                <a:lnTo>
                  <a:pt x="2506" y="3687"/>
                </a:lnTo>
                <a:lnTo>
                  <a:pt x="2528" y="3679"/>
                </a:lnTo>
                <a:lnTo>
                  <a:pt x="2550" y="3667"/>
                </a:lnTo>
                <a:lnTo>
                  <a:pt x="2569" y="3651"/>
                </a:lnTo>
                <a:lnTo>
                  <a:pt x="3030" y="3131"/>
                </a:lnTo>
                <a:lnTo>
                  <a:pt x="3045" y="3109"/>
                </a:lnTo>
                <a:lnTo>
                  <a:pt x="3055" y="3086"/>
                </a:lnTo>
                <a:lnTo>
                  <a:pt x="3060" y="3060"/>
                </a:lnTo>
                <a:lnTo>
                  <a:pt x="3057" y="3036"/>
                </a:lnTo>
                <a:lnTo>
                  <a:pt x="3051" y="3012"/>
                </a:lnTo>
                <a:lnTo>
                  <a:pt x="3039" y="2988"/>
                </a:lnTo>
                <a:lnTo>
                  <a:pt x="3020" y="2969"/>
                </a:lnTo>
                <a:lnTo>
                  <a:pt x="2998" y="2954"/>
                </a:lnTo>
                <a:lnTo>
                  <a:pt x="2975" y="2944"/>
                </a:lnTo>
                <a:lnTo>
                  <a:pt x="2949" y="2939"/>
                </a:lnTo>
                <a:close/>
                <a:moveTo>
                  <a:pt x="1097" y="2825"/>
                </a:moveTo>
                <a:lnTo>
                  <a:pt x="1616" y="2825"/>
                </a:lnTo>
                <a:lnTo>
                  <a:pt x="1634" y="2827"/>
                </a:lnTo>
                <a:lnTo>
                  <a:pt x="1650" y="2836"/>
                </a:lnTo>
                <a:lnTo>
                  <a:pt x="1663" y="2848"/>
                </a:lnTo>
                <a:lnTo>
                  <a:pt x="1671" y="2864"/>
                </a:lnTo>
                <a:lnTo>
                  <a:pt x="1674" y="2882"/>
                </a:lnTo>
                <a:lnTo>
                  <a:pt x="1674" y="2939"/>
                </a:lnTo>
                <a:lnTo>
                  <a:pt x="1671" y="2958"/>
                </a:lnTo>
                <a:lnTo>
                  <a:pt x="1663" y="2974"/>
                </a:lnTo>
                <a:lnTo>
                  <a:pt x="1650" y="2986"/>
                </a:lnTo>
                <a:lnTo>
                  <a:pt x="1634" y="2994"/>
                </a:lnTo>
                <a:lnTo>
                  <a:pt x="1616" y="2997"/>
                </a:lnTo>
                <a:lnTo>
                  <a:pt x="1097" y="2997"/>
                </a:lnTo>
                <a:lnTo>
                  <a:pt x="1079" y="2994"/>
                </a:lnTo>
                <a:lnTo>
                  <a:pt x="1063" y="2986"/>
                </a:lnTo>
                <a:lnTo>
                  <a:pt x="1050" y="2974"/>
                </a:lnTo>
                <a:lnTo>
                  <a:pt x="1042" y="2958"/>
                </a:lnTo>
                <a:lnTo>
                  <a:pt x="1039" y="2939"/>
                </a:lnTo>
                <a:lnTo>
                  <a:pt x="1039" y="2882"/>
                </a:lnTo>
                <a:lnTo>
                  <a:pt x="1042" y="2864"/>
                </a:lnTo>
                <a:lnTo>
                  <a:pt x="1050" y="2848"/>
                </a:lnTo>
                <a:lnTo>
                  <a:pt x="1063" y="2836"/>
                </a:lnTo>
                <a:lnTo>
                  <a:pt x="1079" y="2827"/>
                </a:lnTo>
                <a:lnTo>
                  <a:pt x="1097" y="2825"/>
                </a:lnTo>
                <a:close/>
                <a:moveTo>
                  <a:pt x="894" y="2695"/>
                </a:moveTo>
                <a:lnTo>
                  <a:pt x="910" y="2699"/>
                </a:lnTo>
                <a:lnTo>
                  <a:pt x="924" y="2708"/>
                </a:lnTo>
                <a:lnTo>
                  <a:pt x="935" y="2721"/>
                </a:lnTo>
                <a:lnTo>
                  <a:pt x="941" y="2736"/>
                </a:lnTo>
                <a:lnTo>
                  <a:pt x="941" y="2752"/>
                </a:lnTo>
                <a:lnTo>
                  <a:pt x="938" y="2768"/>
                </a:lnTo>
                <a:lnTo>
                  <a:pt x="929" y="2783"/>
                </a:lnTo>
                <a:lnTo>
                  <a:pt x="716" y="3021"/>
                </a:lnTo>
                <a:lnTo>
                  <a:pt x="704" y="3031"/>
                </a:lnTo>
                <a:lnTo>
                  <a:pt x="690" y="3037"/>
                </a:lnTo>
                <a:lnTo>
                  <a:pt x="676" y="3040"/>
                </a:lnTo>
                <a:lnTo>
                  <a:pt x="659" y="3036"/>
                </a:lnTo>
                <a:lnTo>
                  <a:pt x="643" y="3027"/>
                </a:lnTo>
                <a:lnTo>
                  <a:pt x="510" y="2921"/>
                </a:lnTo>
                <a:lnTo>
                  <a:pt x="499" y="2909"/>
                </a:lnTo>
                <a:lnTo>
                  <a:pt x="492" y="2894"/>
                </a:lnTo>
                <a:lnTo>
                  <a:pt x="491" y="2878"/>
                </a:lnTo>
                <a:lnTo>
                  <a:pt x="493" y="2862"/>
                </a:lnTo>
                <a:lnTo>
                  <a:pt x="502" y="2847"/>
                </a:lnTo>
                <a:lnTo>
                  <a:pt x="514" y="2836"/>
                </a:lnTo>
                <a:lnTo>
                  <a:pt x="530" y="2829"/>
                </a:lnTo>
                <a:lnTo>
                  <a:pt x="546" y="2827"/>
                </a:lnTo>
                <a:lnTo>
                  <a:pt x="562" y="2831"/>
                </a:lnTo>
                <a:lnTo>
                  <a:pt x="576" y="2839"/>
                </a:lnTo>
                <a:lnTo>
                  <a:pt x="670" y="2914"/>
                </a:lnTo>
                <a:lnTo>
                  <a:pt x="850" y="2712"/>
                </a:lnTo>
                <a:lnTo>
                  <a:pt x="862" y="2701"/>
                </a:lnTo>
                <a:lnTo>
                  <a:pt x="878" y="2696"/>
                </a:lnTo>
                <a:lnTo>
                  <a:pt x="894" y="2695"/>
                </a:lnTo>
                <a:close/>
                <a:moveTo>
                  <a:pt x="2541" y="2536"/>
                </a:moveTo>
                <a:lnTo>
                  <a:pt x="2616" y="2540"/>
                </a:lnTo>
                <a:lnTo>
                  <a:pt x="2691" y="2552"/>
                </a:lnTo>
                <a:lnTo>
                  <a:pt x="2763" y="2570"/>
                </a:lnTo>
                <a:lnTo>
                  <a:pt x="2832" y="2595"/>
                </a:lnTo>
                <a:lnTo>
                  <a:pt x="2898" y="2626"/>
                </a:lnTo>
                <a:lnTo>
                  <a:pt x="2959" y="2664"/>
                </a:lnTo>
                <a:lnTo>
                  <a:pt x="3017" y="2707"/>
                </a:lnTo>
                <a:lnTo>
                  <a:pt x="3071" y="2756"/>
                </a:lnTo>
                <a:lnTo>
                  <a:pt x="3118" y="2809"/>
                </a:lnTo>
                <a:lnTo>
                  <a:pt x="3163" y="2866"/>
                </a:lnTo>
                <a:lnTo>
                  <a:pt x="3199" y="2928"/>
                </a:lnTo>
                <a:lnTo>
                  <a:pt x="3231" y="2994"/>
                </a:lnTo>
                <a:lnTo>
                  <a:pt x="3257" y="3063"/>
                </a:lnTo>
                <a:lnTo>
                  <a:pt x="3275" y="3135"/>
                </a:lnTo>
                <a:lnTo>
                  <a:pt x="3286" y="3208"/>
                </a:lnTo>
                <a:lnTo>
                  <a:pt x="3290" y="3285"/>
                </a:lnTo>
                <a:lnTo>
                  <a:pt x="3286" y="3363"/>
                </a:lnTo>
                <a:lnTo>
                  <a:pt x="3275" y="3437"/>
                </a:lnTo>
                <a:lnTo>
                  <a:pt x="3257" y="3508"/>
                </a:lnTo>
                <a:lnTo>
                  <a:pt x="3231" y="3578"/>
                </a:lnTo>
                <a:lnTo>
                  <a:pt x="3199" y="3643"/>
                </a:lnTo>
                <a:lnTo>
                  <a:pt x="3163" y="3705"/>
                </a:lnTo>
                <a:lnTo>
                  <a:pt x="3118" y="3762"/>
                </a:lnTo>
                <a:lnTo>
                  <a:pt x="3071" y="3815"/>
                </a:lnTo>
                <a:lnTo>
                  <a:pt x="3017" y="3864"/>
                </a:lnTo>
                <a:lnTo>
                  <a:pt x="2959" y="3907"/>
                </a:lnTo>
                <a:lnTo>
                  <a:pt x="2898" y="3945"/>
                </a:lnTo>
                <a:lnTo>
                  <a:pt x="2832" y="3976"/>
                </a:lnTo>
                <a:lnTo>
                  <a:pt x="2763" y="4001"/>
                </a:lnTo>
                <a:lnTo>
                  <a:pt x="2691" y="4020"/>
                </a:lnTo>
                <a:lnTo>
                  <a:pt x="2616" y="4031"/>
                </a:lnTo>
                <a:lnTo>
                  <a:pt x="2541" y="4035"/>
                </a:lnTo>
                <a:lnTo>
                  <a:pt x="2463" y="4031"/>
                </a:lnTo>
                <a:lnTo>
                  <a:pt x="2389" y="4020"/>
                </a:lnTo>
                <a:lnTo>
                  <a:pt x="2316" y="4001"/>
                </a:lnTo>
                <a:lnTo>
                  <a:pt x="2248" y="3976"/>
                </a:lnTo>
                <a:lnTo>
                  <a:pt x="2182" y="3945"/>
                </a:lnTo>
                <a:lnTo>
                  <a:pt x="2121" y="3907"/>
                </a:lnTo>
                <a:lnTo>
                  <a:pt x="2063" y="3864"/>
                </a:lnTo>
                <a:lnTo>
                  <a:pt x="2009" y="3815"/>
                </a:lnTo>
                <a:lnTo>
                  <a:pt x="1961" y="3762"/>
                </a:lnTo>
                <a:lnTo>
                  <a:pt x="1917" y="3705"/>
                </a:lnTo>
                <a:lnTo>
                  <a:pt x="1881" y="3643"/>
                </a:lnTo>
                <a:lnTo>
                  <a:pt x="1849" y="3578"/>
                </a:lnTo>
                <a:lnTo>
                  <a:pt x="1823" y="3508"/>
                </a:lnTo>
                <a:lnTo>
                  <a:pt x="1805" y="3437"/>
                </a:lnTo>
                <a:lnTo>
                  <a:pt x="1794" y="3363"/>
                </a:lnTo>
                <a:lnTo>
                  <a:pt x="1790" y="3285"/>
                </a:lnTo>
                <a:lnTo>
                  <a:pt x="1794" y="3208"/>
                </a:lnTo>
                <a:lnTo>
                  <a:pt x="1805" y="3135"/>
                </a:lnTo>
                <a:lnTo>
                  <a:pt x="1823" y="3063"/>
                </a:lnTo>
                <a:lnTo>
                  <a:pt x="1849" y="2994"/>
                </a:lnTo>
                <a:lnTo>
                  <a:pt x="1881" y="2928"/>
                </a:lnTo>
                <a:lnTo>
                  <a:pt x="1917" y="2866"/>
                </a:lnTo>
                <a:lnTo>
                  <a:pt x="1961" y="2809"/>
                </a:lnTo>
                <a:lnTo>
                  <a:pt x="2009" y="2756"/>
                </a:lnTo>
                <a:lnTo>
                  <a:pt x="2063" y="2707"/>
                </a:lnTo>
                <a:lnTo>
                  <a:pt x="2121" y="2664"/>
                </a:lnTo>
                <a:lnTo>
                  <a:pt x="2182" y="2626"/>
                </a:lnTo>
                <a:lnTo>
                  <a:pt x="2248" y="2595"/>
                </a:lnTo>
                <a:lnTo>
                  <a:pt x="2316" y="2570"/>
                </a:lnTo>
                <a:lnTo>
                  <a:pt x="2389" y="2552"/>
                </a:lnTo>
                <a:lnTo>
                  <a:pt x="2463" y="2540"/>
                </a:lnTo>
                <a:lnTo>
                  <a:pt x="2541" y="2536"/>
                </a:lnTo>
                <a:close/>
                <a:moveTo>
                  <a:pt x="1097" y="2306"/>
                </a:moveTo>
                <a:lnTo>
                  <a:pt x="1732" y="2306"/>
                </a:lnTo>
                <a:lnTo>
                  <a:pt x="1750" y="2309"/>
                </a:lnTo>
                <a:lnTo>
                  <a:pt x="1765" y="2317"/>
                </a:lnTo>
                <a:lnTo>
                  <a:pt x="1779" y="2329"/>
                </a:lnTo>
                <a:lnTo>
                  <a:pt x="1786" y="2345"/>
                </a:lnTo>
                <a:lnTo>
                  <a:pt x="1790" y="2364"/>
                </a:lnTo>
                <a:lnTo>
                  <a:pt x="1790" y="2421"/>
                </a:lnTo>
                <a:lnTo>
                  <a:pt x="1786" y="2439"/>
                </a:lnTo>
                <a:lnTo>
                  <a:pt x="1779" y="2455"/>
                </a:lnTo>
                <a:lnTo>
                  <a:pt x="1765" y="2467"/>
                </a:lnTo>
                <a:lnTo>
                  <a:pt x="1750" y="2476"/>
                </a:lnTo>
                <a:lnTo>
                  <a:pt x="1732" y="2478"/>
                </a:lnTo>
                <a:lnTo>
                  <a:pt x="1097" y="2478"/>
                </a:lnTo>
                <a:lnTo>
                  <a:pt x="1079" y="2476"/>
                </a:lnTo>
                <a:lnTo>
                  <a:pt x="1063" y="2467"/>
                </a:lnTo>
                <a:lnTo>
                  <a:pt x="1050" y="2455"/>
                </a:lnTo>
                <a:lnTo>
                  <a:pt x="1042" y="2439"/>
                </a:lnTo>
                <a:lnTo>
                  <a:pt x="1039" y="2421"/>
                </a:lnTo>
                <a:lnTo>
                  <a:pt x="1039" y="2364"/>
                </a:lnTo>
                <a:lnTo>
                  <a:pt x="1042" y="2345"/>
                </a:lnTo>
                <a:lnTo>
                  <a:pt x="1050" y="2329"/>
                </a:lnTo>
                <a:lnTo>
                  <a:pt x="1063" y="2317"/>
                </a:lnTo>
                <a:lnTo>
                  <a:pt x="1079" y="2309"/>
                </a:lnTo>
                <a:lnTo>
                  <a:pt x="1097" y="2306"/>
                </a:lnTo>
                <a:close/>
                <a:moveTo>
                  <a:pt x="894" y="2201"/>
                </a:moveTo>
                <a:lnTo>
                  <a:pt x="910" y="2205"/>
                </a:lnTo>
                <a:lnTo>
                  <a:pt x="924" y="2214"/>
                </a:lnTo>
                <a:lnTo>
                  <a:pt x="935" y="2227"/>
                </a:lnTo>
                <a:lnTo>
                  <a:pt x="941" y="2242"/>
                </a:lnTo>
                <a:lnTo>
                  <a:pt x="941" y="2258"/>
                </a:lnTo>
                <a:lnTo>
                  <a:pt x="938" y="2274"/>
                </a:lnTo>
                <a:lnTo>
                  <a:pt x="929" y="2289"/>
                </a:lnTo>
                <a:lnTo>
                  <a:pt x="716" y="2527"/>
                </a:lnTo>
                <a:lnTo>
                  <a:pt x="704" y="2537"/>
                </a:lnTo>
                <a:lnTo>
                  <a:pt x="690" y="2543"/>
                </a:lnTo>
                <a:lnTo>
                  <a:pt x="676" y="2546"/>
                </a:lnTo>
                <a:lnTo>
                  <a:pt x="659" y="2542"/>
                </a:lnTo>
                <a:lnTo>
                  <a:pt x="643" y="2533"/>
                </a:lnTo>
                <a:lnTo>
                  <a:pt x="510" y="2427"/>
                </a:lnTo>
                <a:lnTo>
                  <a:pt x="499" y="2415"/>
                </a:lnTo>
                <a:lnTo>
                  <a:pt x="492" y="2400"/>
                </a:lnTo>
                <a:lnTo>
                  <a:pt x="491" y="2384"/>
                </a:lnTo>
                <a:lnTo>
                  <a:pt x="493" y="2368"/>
                </a:lnTo>
                <a:lnTo>
                  <a:pt x="502" y="2353"/>
                </a:lnTo>
                <a:lnTo>
                  <a:pt x="514" y="2342"/>
                </a:lnTo>
                <a:lnTo>
                  <a:pt x="530" y="2335"/>
                </a:lnTo>
                <a:lnTo>
                  <a:pt x="546" y="2333"/>
                </a:lnTo>
                <a:lnTo>
                  <a:pt x="562" y="2337"/>
                </a:lnTo>
                <a:lnTo>
                  <a:pt x="576" y="2345"/>
                </a:lnTo>
                <a:lnTo>
                  <a:pt x="670" y="2420"/>
                </a:lnTo>
                <a:lnTo>
                  <a:pt x="850" y="2218"/>
                </a:lnTo>
                <a:lnTo>
                  <a:pt x="862" y="2207"/>
                </a:lnTo>
                <a:lnTo>
                  <a:pt x="878" y="2202"/>
                </a:lnTo>
                <a:lnTo>
                  <a:pt x="894" y="2201"/>
                </a:lnTo>
                <a:close/>
                <a:moveTo>
                  <a:pt x="1097" y="1845"/>
                </a:moveTo>
                <a:lnTo>
                  <a:pt x="2020" y="1845"/>
                </a:lnTo>
                <a:lnTo>
                  <a:pt x="2038" y="1848"/>
                </a:lnTo>
                <a:lnTo>
                  <a:pt x="2054" y="1856"/>
                </a:lnTo>
                <a:lnTo>
                  <a:pt x="2067" y="1868"/>
                </a:lnTo>
                <a:lnTo>
                  <a:pt x="2075" y="1884"/>
                </a:lnTo>
                <a:lnTo>
                  <a:pt x="2078" y="1903"/>
                </a:lnTo>
                <a:lnTo>
                  <a:pt x="2078" y="1960"/>
                </a:lnTo>
                <a:lnTo>
                  <a:pt x="2075" y="1978"/>
                </a:lnTo>
                <a:lnTo>
                  <a:pt x="2067" y="1994"/>
                </a:lnTo>
                <a:lnTo>
                  <a:pt x="2054" y="2006"/>
                </a:lnTo>
                <a:lnTo>
                  <a:pt x="2038" y="2015"/>
                </a:lnTo>
                <a:lnTo>
                  <a:pt x="2020" y="2018"/>
                </a:lnTo>
                <a:lnTo>
                  <a:pt x="1097" y="2018"/>
                </a:lnTo>
                <a:lnTo>
                  <a:pt x="1079" y="2015"/>
                </a:lnTo>
                <a:lnTo>
                  <a:pt x="1063" y="2006"/>
                </a:lnTo>
                <a:lnTo>
                  <a:pt x="1050" y="1994"/>
                </a:lnTo>
                <a:lnTo>
                  <a:pt x="1042" y="1978"/>
                </a:lnTo>
                <a:lnTo>
                  <a:pt x="1039" y="1960"/>
                </a:lnTo>
                <a:lnTo>
                  <a:pt x="1039" y="1903"/>
                </a:lnTo>
                <a:lnTo>
                  <a:pt x="1042" y="1884"/>
                </a:lnTo>
                <a:lnTo>
                  <a:pt x="1050" y="1868"/>
                </a:lnTo>
                <a:lnTo>
                  <a:pt x="1063" y="1856"/>
                </a:lnTo>
                <a:lnTo>
                  <a:pt x="1079" y="1848"/>
                </a:lnTo>
                <a:lnTo>
                  <a:pt x="1097" y="1845"/>
                </a:lnTo>
                <a:close/>
                <a:moveTo>
                  <a:pt x="894" y="1711"/>
                </a:moveTo>
                <a:lnTo>
                  <a:pt x="910" y="1714"/>
                </a:lnTo>
                <a:lnTo>
                  <a:pt x="924" y="1724"/>
                </a:lnTo>
                <a:lnTo>
                  <a:pt x="935" y="1736"/>
                </a:lnTo>
                <a:lnTo>
                  <a:pt x="941" y="1752"/>
                </a:lnTo>
                <a:lnTo>
                  <a:pt x="941" y="1768"/>
                </a:lnTo>
                <a:lnTo>
                  <a:pt x="938" y="1784"/>
                </a:lnTo>
                <a:lnTo>
                  <a:pt x="929" y="1799"/>
                </a:lnTo>
                <a:lnTo>
                  <a:pt x="716" y="2037"/>
                </a:lnTo>
                <a:lnTo>
                  <a:pt x="704" y="2047"/>
                </a:lnTo>
                <a:lnTo>
                  <a:pt x="690" y="2053"/>
                </a:lnTo>
                <a:lnTo>
                  <a:pt x="676" y="2055"/>
                </a:lnTo>
                <a:lnTo>
                  <a:pt x="659" y="2052"/>
                </a:lnTo>
                <a:lnTo>
                  <a:pt x="643" y="2043"/>
                </a:lnTo>
                <a:lnTo>
                  <a:pt x="510" y="1937"/>
                </a:lnTo>
                <a:lnTo>
                  <a:pt x="499" y="1925"/>
                </a:lnTo>
                <a:lnTo>
                  <a:pt x="492" y="1910"/>
                </a:lnTo>
                <a:lnTo>
                  <a:pt x="491" y="1894"/>
                </a:lnTo>
                <a:lnTo>
                  <a:pt x="493" y="1877"/>
                </a:lnTo>
                <a:lnTo>
                  <a:pt x="502" y="1862"/>
                </a:lnTo>
                <a:lnTo>
                  <a:pt x="514" y="1851"/>
                </a:lnTo>
                <a:lnTo>
                  <a:pt x="530" y="1845"/>
                </a:lnTo>
                <a:lnTo>
                  <a:pt x="546" y="1843"/>
                </a:lnTo>
                <a:lnTo>
                  <a:pt x="562" y="1846"/>
                </a:lnTo>
                <a:lnTo>
                  <a:pt x="576" y="1855"/>
                </a:lnTo>
                <a:lnTo>
                  <a:pt x="670" y="1929"/>
                </a:lnTo>
                <a:lnTo>
                  <a:pt x="850" y="1728"/>
                </a:lnTo>
                <a:lnTo>
                  <a:pt x="862" y="1717"/>
                </a:lnTo>
                <a:lnTo>
                  <a:pt x="878" y="1712"/>
                </a:lnTo>
                <a:lnTo>
                  <a:pt x="894" y="1711"/>
                </a:lnTo>
                <a:close/>
                <a:moveTo>
                  <a:pt x="1097" y="1325"/>
                </a:moveTo>
                <a:lnTo>
                  <a:pt x="2020" y="1325"/>
                </a:lnTo>
                <a:lnTo>
                  <a:pt x="2038" y="1329"/>
                </a:lnTo>
                <a:lnTo>
                  <a:pt x="2054" y="1336"/>
                </a:lnTo>
                <a:lnTo>
                  <a:pt x="2067" y="1350"/>
                </a:lnTo>
                <a:lnTo>
                  <a:pt x="2075" y="1366"/>
                </a:lnTo>
                <a:lnTo>
                  <a:pt x="2078" y="1383"/>
                </a:lnTo>
                <a:lnTo>
                  <a:pt x="2078" y="1442"/>
                </a:lnTo>
                <a:lnTo>
                  <a:pt x="2075" y="1459"/>
                </a:lnTo>
                <a:lnTo>
                  <a:pt x="2067" y="1475"/>
                </a:lnTo>
                <a:lnTo>
                  <a:pt x="2054" y="1488"/>
                </a:lnTo>
                <a:lnTo>
                  <a:pt x="2038" y="1495"/>
                </a:lnTo>
                <a:lnTo>
                  <a:pt x="2020" y="1499"/>
                </a:lnTo>
                <a:lnTo>
                  <a:pt x="1097" y="1499"/>
                </a:lnTo>
                <a:lnTo>
                  <a:pt x="1079" y="1495"/>
                </a:lnTo>
                <a:lnTo>
                  <a:pt x="1063" y="1488"/>
                </a:lnTo>
                <a:lnTo>
                  <a:pt x="1050" y="1475"/>
                </a:lnTo>
                <a:lnTo>
                  <a:pt x="1042" y="1459"/>
                </a:lnTo>
                <a:lnTo>
                  <a:pt x="1039" y="1442"/>
                </a:lnTo>
                <a:lnTo>
                  <a:pt x="1039" y="1383"/>
                </a:lnTo>
                <a:lnTo>
                  <a:pt x="1042" y="1366"/>
                </a:lnTo>
                <a:lnTo>
                  <a:pt x="1050" y="1350"/>
                </a:lnTo>
                <a:lnTo>
                  <a:pt x="1063" y="1336"/>
                </a:lnTo>
                <a:lnTo>
                  <a:pt x="1079" y="1329"/>
                </a:lnTo>
                <a:lnTo>
                  <a:pt x="1097" y="1325"/>
                </a:lnTo>
                <a:close/>
                <a:moveTo>
                  <a:pt x="894" y="1197"/>
                </a:moveTo>
                <a:lnTo>
                  <a:pt x="910" y="1202"/>
                </a:lnTo>
                <a:lnTo>
                  <a:pt x="924" y="1211"/>
                </a:lnTo>
                <a:lnTo>
                  <a:pt x="935" y="1224"/>
                </a:lnTo>
                <a:lnTo>
                  <a:pt x="941" y="1239"/>
                </a:lnTo>
                <a:lnTo>
                  <a:pt x="941" y="1256"/>
                </a:lnTo>
                <a:lnTo>
                  <a:pt x="938" y="1272"/>
                </a:lnTo>
                <a:lnTo>
                  <a:pt x="929" y="1285"/>
                </a:lnTo>
                <a:lnTo>
                  <a:pt x="716" y="1525"/>
                </a:lnTo>
                <a:lnTo>
                  <a:pt x="704" y="1535"/>
                </a:lnTo>
                <a:lnTo>
                  <a:pt x="690" y="1541"/>
                </a:lnTo>
                <a:lnTo>
                  <a:pt x="676" y="1542"/>
                </a:lnTo>
                <a:lnTo>
                  <a:pt x="659" y="1539"/>
                </a:lnTo>
                <a:lnTo>
                  <a:pt x="643" y="1531"/>
                </a:lnTo>
                <a:lnTo>
                  <a:pt x="510" y="1424"/>
                </a:lnTo>
                <a:lnTo>
                  <a:pt x="499" y="1412"/>
                </a:lnTo>
                <a:lnTo>
                  <a:pt x="492" y="1396"/>
                </a:lnTo>
                <a:lnTo>
                  <a:pt x="491" y="1380"/>
                </a:lnTo>
                <a:lnTo>
                  <a:pt x="493" y="1365"/>
                </a:lnTo>
                <a:lnTo>
                  <a:pt x="502" y="1350"/>
                </a:lnTo>
                <a:lnTo>
                  <a:pt x="514" y="1339"/>
                </a:lnTo>
                <a:lnTo>
                  <a:pt x="530" y="1332"/>
                </a:lnTo>
                <a:lnTo>
                  <a:pt x="546" y="1330"/>
                </a:lnTo>
                <a:lnTo>
                  <a:pt x="562" y="1333"/>
                </a:lnTo>
                <a:lnTo>
                  <a:pt x="576" y="1341"/>
                </a:lnTo>
                <a:lnTo>
                  <a:pt x="670" y="1416"/>
                </a:lnTo>
                <a:lnTo>
                  <a:pt x="850" y="1215"/>
                </a:lnTo>
                <a:lnTo>
                  <a:pt x="862" y="1204"/>
                </a:lnTo>
                <a:lnTo>
                  <a:pt x="878" y="1198"/>
                </a:lnTo>
                <a:lnTo>
                  <a:pt x="894" y="1197"/>
                </a:lnTo>
                <a:close/>
                <a:moveTo>
                  <a:pt x="174" y="404"/>
                </a:moveTo>
                <a:lnTo>
                  <a:pt x="641" y="404"/>
                </a:lnTo>
                <a:lnTo>
                  <a:pt x="636" y="433"/>
                </a:lnTo>
                <a:lnTo>
                  <a:pt x="635" y="463"/>
                </a:lnTo>
                <a:lnTo>
                  <a:pt x="639" y="510"/>
                </a:lnTo>
                <a:lnTo>
                  <a:pt x="650" y="554"/>
                </a:lnTo>
                <a:lnTo>
                  <a:pt x="667" y="594"/>
                </a:lnTo>
                <a:lnTo>
                  <a:pt x="690" y="632"/>
                </a:lnTo>
                <a:lnTo>
                  <a:pt x="719" y="665"/>
                </a:lnTo>
                <a:lnTo>
                  <a:pt x="753" y="695"/>
                </a:lnTo>
                <a:lnTo>
                  <a:pt x="791" y="718"/>
                </a:lnTo>
                <a:lnTo>
                  <a:pt x="831" y="735"/>
                </a:lnTo>
                <a:lnTo>
                  <a:pt x="875" y="746"/>
                </a:lnTo>
                <a:lnTo>
                  <a:pt x="922" y="750"/>
                </a:lnTo>
                <a:lnTo>
                  <a:pt x="1676" y="750"/>
                </a:lnTo>
                <a:lnTo>
                  <a:pt x="1723" y="746"/>
                </a:lnTo>
                <a:lnTo>
                  <a:pt x="1767" y="735"/>
                </a:lnTo>
                <a:lnTo>
                  <a:pt x="1807" y="718"/>
                </a:lnTo>
                <a:lnTo>
                  <a:pt x="1845" y="693"/>
                </a:lnTo>
                <a:lnTo>
                  <a:pt x="1878" y="665"/>
                </a:lnTo>
                <a:lnTo>
                  <a:pt x="1907" y="631"/>
                </a:lnTo>
                <a:lnTo>
                  <a:pt x="1931" y="593"/>
                </a:lnTo>
                <a:lnTo>
                  <a:pt x="1948" y="551"/>
                </a:lnTo>
                <a:lnTo>
                  <a:pt x="1959" y="506"/>
                </a:lnTo>
                <a:lnTo>
                  <a:pt x="1963" y="460"/>
                </a:lnTo>
                <a:lnTo>
                  <a:pt x="1961" y="432"/>
                </a:lnTo>
                <a:lnTo>
                  <a:pt x="1956" y="404"/>
                </a:lnTo>
                <a:lnTo>
                  <a:pt x="2309" y="404"/>
                </a:lnTo>
                <a:lnTo>
                  <a:pt x="2358" y="406"/>
                </a:lnTo>
                <a:lnTo>
                  <a:pt x="2402" y="413"/>
                </a:lnTo>
                <a:lnTo>
                  <a:pt x="2441" y="426"/>
                </a:lnTo>
                <a:lnTo>
                  <a:pt x="2478" y="440"/>
                </a:lnTo>
                <a:lnTo>
                  <a:pt x="2509" y="460"/>
                </a:lnTo>
                <a:lnTo>
                  <a:pt x="2536" y="483"/>
                </a:lnTo>
                <a:lnTo>
                  <a:pt x="2558" y="509"/>
                </a:lnTo>
                <a:lnTo>
                  <a:pt x="2575" y="537"/>
                </a:lnTo>
                <a:lnTo>
                  <a:pt x="2587" y="567"/>
                </a:lnTo>
                <a:lnTo>
                  <a:pt x="2596" y="600"/>
                </a:lnTo>
                <a:lnTo>
                  <a:pt x="2598" y="635"/>
                </a:lnTo>
                <a:lnTo>
                  <a:pt x="2598" y="2366"/>
                </a:lnTo>
                <a:lnTo>
                  <a:pt x="2569" y="2365"/>
                </a:lnTo>
                <a:lnTo>
                  <a:pt x="2541" y="2364"/>
                </a:lnTo>
                <a:lnTo>
                  <a:pt x="2461" y="2367"/>
                </a:lnTo>
                <a:lnTo>
                  <a:pt x="2384" y="2377"/>
                </a:lnTo>
                <a:lnTo>
                  <a:pt x="2309" y="2394"/>
                </a:lnTo>
                <a:lnTo>
                  <a:pt x="2309" y="1038"/>
                </a:lnTo>
                <a:lnTo>
                  <a:pt x="289" y="1038"/>
                </a:lnTo>
                <a:lnTo>
                  <a:pt x="289" y="3343"/>
                </a:lnTo>
                <a:lnTo>
                  <a:pt x="1620" y="3343"/>
                </a:lnTo>
                <a:lnTo>
                  <a:pt x="1627" y="3419"/>
                </a:lnTo>
                <a:lnTo>
                  <a:pt x="1641" y="3492"/>
                </a:lnTo>
                <a:lnTo>
                  <a:pt x="1660" y="3563"/>
                </a:lnTo>
                <a:lnTo>
                  <a:pt x="1685" y="3632"/>
                </a:lnTo>
                <a:lnTo>
                  <a:pt x="231" y="3632"/>
                </a:lnTo>
                <a:lnTo>
                  <a:pt x="190" y="3628"/>
                </a:lnTo>
                <a:lnTo>
                  <a:pt x="150" y="3617"/>
                </a:lnTo>
                <a:lnTo>
                  <a:pt x="115" y="3600"/>
                </a:lnTo>
                <a:lnTo>
                  <a:pt x="82" y="3578"/>
                </a:lnTo>
                <a:lnTo>
                  <a:pt x="55" y="3550"/>
                </a:lnTo>
                <a:lnTo>
                  <a:pt x="32" y="3518"/>
                </a:lnTo>
                <a:lnTo>
                  <a:pt x="14" y="3481"/>
                </a:lnTo>
                <a:lnTo>
                  <a:pt x="3" y="3442"/>
                </a:lnTo>
                <a:lnTo>
                  <a:pt x="0" y="3400"/>
                </a:lnTo>
                <a:lnTo>
                  <a:pt x="0" y="635"/>
                </a:lnTo>
                <a:lnTo>
                  <a:pt x="3" y="597"/>
                </a:lnTo>
                <a:lnTo>
                  <a:pt x="11" y="561"/>
                </a:lnTo>
                <a:lnTo>
                  <a:pt x="24" y="528"/>
                </a:lnTo>
                <a:lnTo>
                  <a:pt x="41" y="498"/>
                </a:lnTo>
                <a:lnTo>
                  <a:pt x="61" y="471"/>
                </a:lnTo>
                <a:lnTo>
                  <a:pt x="82" y="448"/>
                </a:lnTo>
                <a:lnTo>
                  <a:pt x="105" y="429"/>
                </a:lnTo>
                <a:lnTo>
                  <a:pt x="128" y="416"/>
                </a:lnTo>
                <a:lnTo>
                  <a:pt x="152" y="406"/>
                </a:lnTo>
                <a:lnTo>
                  <a:pt x="174" y="404"/>
                </a:lnTo>
                <a:close/>
                <a:moveTo>
                  <a:pt x="1299" y="115"/>
                </a:moveTo>
                <a:lnTo>
                  <a:pt x="1276" y="119"/>
                </a:lnTo>
                <a:lnTo>
                  <a:pt x="1255" y="127"/>
                </a:lnTo>
                <a:lnTo>
                  <a:pt x="1238" y="141"/>
                </a:lnTo>
                <a:lnTo>
                  <a:pt x="1224" y="158"/>
                </a:lnTo>
                <a:lnTo>
                  <a:pt x="1216" y="179"/>
                </a:lnTo>
                <a:lnTo>
                  <a:pt x="1212" y="202"/>
                </a:lnTo>
                <a:lnTo>
                  <a:pt x="1216" y="225"/>
                </a:lnTo>
                <a:lnTo>
                  <a:pt x="1224" y="246"/>
                </a:lnTo>
                <a:lnTo>
                  <a:pt x="1238" y="263"/>
                </a:lnTo>
                <a:lnTo>
                  <a:pt x="1255" y="276"/>
                </a:lnTo>
                <a:lnTo>
                  <a:pt x="1276" y="285"/>
                </a:lnTo>
                <a:lnTo>
                  <a:pt x="1299" y="289"/>
                </a:lnTo>
                <a:lnTo>
                  <a:pt x="1322" y="285"/>
                </a:lnTo>
                <a:lnTo>
                  <a:pt x="1343" y="276"/>
                </a:lnTo>
                <a:lnTo>
                  <a:pt x="1360" y="263"/>
                </a:lnTo>
                <a:lnTo>
                  <a:pt x="1374" y="246"/>
                </a:lnTo>
                <a:lnTo>
                  <a:pt x="1382" y="225"/>
                </a:lnTo>
                <a:lnTo>
                  <a:pt x="1386" y="202"/>
                </a:lnTo>
                <a:lnTo>
                  <a:pt x="1382" y="179"/>
                </a:lnTo>
                <a:lnTo>
                  <a:pt x="1374" y="158"/>
                </a:lnTo>
                <a:lnTo>
                  <a:pt x="1360" y="141"/>
                </a:lnTo>
                <a:lnTo>
                  <a:pt x="1343" y="127"/>
                </a:lnTo>
                <a:lnTo>
                  <a:pt x="1322" y="119"/>
                </a:lnTo>
                <a:lnTo>
                  <a:pt x="1299" y="115"/>
                </a:lnTo>
                <a:close/>
                <a:moveTo>
                  <a:pt x="1296" y="0"/>
                </a:moveTo>
                <a:lnTo>
                  <a:pt x="1301" y="0"/>
                </a:lnTo>
                <a:lnTo>
                  <a:pt x="1337" y="4"/>
                </a:lnTo>
                <a:lnTo>
                  <a:pt x="1371" y="12"/>
                </a:lnTo>
                <a:lnTo>
                  <a:pt x="1402" y="27"/>
                </a:lnTo>
                <a:lnTo>
                  <a:pt x="1430" y="46"/>
                </a:lnTo>
                <a:lnTo>
                  <a:pt x="1454" y="71"/>
                </a:lnTo>
                <a:lnTo>
                  <a:pt x="1474" y="99"/>
                </a:lnTo>
                <a:lnTo>
                  <a:pt x="1489" y="130"/>
                </a:lnTo>
                <a:lnTo>
                  <a:pt x="1497" y="164"/>
                </a:lnTo>
                <a:lnTo>
                  <a:pt x="1501" y="199"/>
                </a:lnTo>
                <a:lnTo>
                  <a:pt x="1501" y="202"/>
                </a:lnTo>
                <a:lnTo>
                  <a:pt x="1503" y="225"/>
                </a:lnTo>
                <a:lnTo>
                  <a:pt x="1513" y="246"/>
                </a:lnTo>
                <a:lnTo>
                  <a:pt x="1527" y="263"/>
                </a:lnTo>
                <a:lnTo>
                  <a:pt x="1544" y="276"/>
                </a:lnTo>
                <a:lnTo>
                  <a:pt x="1563" y="285"/>
                </a:lnTo>
                <a:lnTo>
                  <a:pt x="1587" y="289"/>
                </a:lnTo>
                <a:lnTo>
                  <a:pt x="1676" y="289"/>
                </a:lnTo>
                <a:lnTo>
                  <a:pt x="1710" y="292"/>
                </a:lnTo>
                <a:lnTo>
                  <a:pt x="1742" y="302"/>
                </a:lnTo>
                <a:lnTo>
                  <a:pt x="1772" y="318"/>
                </a:lnTo>
                <a:lnTo>
                  <a:pt x="1797" y="339"/>
                </a:lnTo>
                <a:lnTo>
                  <a:pt x="1818" y="363"/>
                </a:lnTo>
                <a:lnTo>
                  <a:pt x="1834" y="392"/>
                </a:lnTo>
                <a:lnTo>
                  <a:pt x="1844" y="426"/>
                </a:lnTo>
                <a:lnTo>
                  <a:pt x="1847" y="460"/>
                </a:lnTo>
                <a:lnTo>
                  <a:pt x="1847" y="463"/>
                </a:lnTo>
                <a:lnTo>
                  <a:pt x="1844" y="498"/>
                </a:lnTo>
                <a:lnTo>
                  <a:pt x="1834" y="529"/>
                </a:lnTo>
                <a:lnTo>
                  <a:pt x="1818" y="559"/>
                </a:lnTo>
                <a:lnTo>
                  <a:pt x="1797" y="584"/>
                </a:lnTo>
                <a:lnTo>
                  <a:pt x="1772" y="605"/>
                </a:lnTo>
                <a:lnTo>
                  <a:pt x="1742" y="621"/>
                </a:lnTo>
                <a:lnTo>
                  <a:pt x="1710" y="631"/>
                </a:lnTo>
                <a:lnTo>
                  <a:pt x="1676" y="635"/>
                </a:lnTo>
                <a:lnTo>
                  <a:pt x="922" y="635"/>
                </a:lnTo>
                <a:lnTo>
                  <a:pt x="888" y="631"/>
                </a:lnTo>
                <a:lnTo>
                  <a:pt x="856" y="621"/>
                </a:lnTo>
                <a:lnTo>
                  <a:pt x="826" y="605"/>
                </a:lnTo>
                <a:lnTo>
                  <a:pt x="801" y="584"/>
                </a:lnTo>
                <a:lnTo>
                  <a:pt x="780" y="559"/>
                </a:lnTo>
                <a:lnTo>
                  <a:pt x="764" y="529"/>
                </a:lnTo>
                <a:lnTo>
                  <a:pt x="754" y="498"/>
                </a:lnTo>
                <a:lnTo>
                  <a:pt x="750" y="463"/>
                </a:lnTo>
                <a:lnTo>
                  <a:pt x="750" y="460"/>
                </a:lnTo>
                <a:lnTo>
                  <a:pt x="754" y="426"/>
                </a:lnTo>
                <a:lnTo>
                  <a:pt x="764" y="392"/>
                </a:lnTo>
                <a:lnTo>
                  <a:pt x="780" y="363"/>
                </a:lnTo>
                <a:lnTo>
                  <a:pt x="801" y="339"/>
                </a:lnTo>
                <a:lnTo>
                  <a:pt x="826" y="318"/>
                </a:lnTo>
                <a:lnTo>
                  <a:pt x="856" y="302"/>
                </a:lnTo>
                <a:lnTo>
                  <a:pt x="888" y="292"/>
                </a:lnTo>
                <a:lnTo>
                  <a:pt x="922" y="289"/>
                </a:lnTo>
                <a:lnTo>
                  <a:pt x="1011" y="289"/>
                </a:lnTo>
                <a:lnTo>
                  <a:pt x="1033" y="285"/>
                </a:lnTo>
                <a:lnTo>
                  <a:pt x="1054" y="276"/>
                </a:lnTo>
                <a:lnTo>
                  <a:pt x="1071" y="263"/>
                </a:lnTo>
                <a:lnTo>
                  <a:pt x="1085" y="246"/>
                </a:lnTo>
                <a:lnTo>
                  <a:pt x="1093" y="225"/>
                </a:lnTo>
                <a:lnTo>
                  <a:pt x="1097" y="202"/>
                </a:lnTo>
                <a:lnTo>
                  <a:pt x="1097" y="199"/>
                </a:lnTo>
                <a:lnTo>
                  <a:pt x="1101" y="164"/>
                </a:lnTo>
                <a:lnTo>
                  <a:pt x="1109" y="130"/>
                </a:lnTo>
                <a:lnTo>
                  <a:pt x="1124" y="99"/>
                </a:lnTo>
                <a:lnTo>
                  <a:pt x="1143" y="71"/>
                </a:lnTo>
                <a:lnTo>
                  <a:pt x="1168" y="46"/>
                </a:lnTo>
                <a:lnTo>
                  <a:pt x="1196" y="27"/>
                </a:lnTo>
                <a:lnTo>
                  <a:pt x="1227" y="12"/>
                </a:lnTo>
                <a:lnTo>
                  <a:pt x="1261" y="4"/>
                </a:lnTo>
                <a:lnTo>
                  <a:pt x="1296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Group 22"/>
          <p:cNvGrpSpPr/>
          <p:nvPr/>
        </p:nvGrpSpPr>
        <p:grpSpPr>
          <a:xfrm>
            <a:off x="6529412" y="2476500"/>
            <a:ext cx="1970374" cy="2521885"/>
            <a:chOff x="5915026" y="2220913"/>
            <a:chExt cx="2028825" cy="2801937"/>
          </a:xfrm>
          <a:solidFill>
            <a:schemeClr val="tx2"/>
          </a:solidFill>
        </p:grpSpPr>
        <p:sp>
          <p:nvSpPr>
            <p:cNvPr id="32" name="Freeform 11"/>
            <p:cNvSpPr>
              <a:spLocks/>
            </p:cNvSpPr>
            <p:nvPr/>
          </p:nvSpPr>
          <p:spPr bwMode="auto">
            <a:xfrm>
              <a:off x="6524626" y="4546600"/>
              <a:ext cx="808038" cy="476250"/>
            </a:xfrm>
            <a:custGeom>
              <a:avLst/>
              <a:gdLst>
                <a:gd name="T0" fmla="*/ 352 w 360"/>
                <a:gd name="T1" fmla="*/ 6 h 212"/>
                <a:gd name="T2" fmla="*/ 333 w 360"/>
                <a:gd name="T3" fmla="*/ 1 h 212"/>
                <a:gd name="T4" fmla="*/ 20 w 360"/>
                <a:gd name="T5" fmla="*/ 56 h 212"/>
                <a:gd name="T6" fmla="*/ 3 w 360"/>
                <a:gd name="T7" fmla="*/ 70 h 212"/>
                <a:gd name="T8" fmla="*/ 5 w 360"/>
                <a:gd name="T9" fmla="*/ 91 h 212"/>
                <a:gd name="T10" fmla="*/ 51 w 360"/>
                <a:gd name="T11" fmla="*/ 158 h 212"/>
                <a:gd name="T12" fmla="*/ 69 w 360"/>
                <a:gd name="T13" fmla="*/ 168 h 212"/>
                <a:gd name="T14" fmla="*/ 111 w 360"/>
                <a:gd name="T15" fmla="*/ 168 h 212"/>
                <a:gd name="T16" fmla="*/ 180 w 360"/>
                <a:gd name="T17" fmla="*/ 212 h 212"/>
                <a:gd name="T18" fmla="*/ 250 w 360"/>
                <a:gd name="T19" fmla="*/ 168 h 212"/>
                <a:gd name="T20" fmla="*/ 291 w 360"/>
                <a:gd name="T21" fmla="*/ 168 h 212"/>
                <a:gd name="T22" fmla="*/ 310 w 360"/>
                <a:gd name="T23" fmla="*/ 158 h 212"/>
                <a:gd name="T24" fmla="*/ 356 w 360"/>
                <a:gd name="T25" fmla="*/ 91 h 212"/>
                <a:gd name="T26" fmla="*/ 360 w 360"/>
                <a:gd name="T27" fmla="*/ 78 h 212"/>
                <a:gd name="T28" fmla="*/ 360 w 360"/>
                <a:gd name="T29" fmla="*/ 23 h 212"/>
                <a:gd name="T30" fmla="*/ 352 w 360"/>
                <a:gd name="T31" fmla="*/ 6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60" h="212">
                  <a:moveTo>
                    <a:pt x="352" y="6"/>
                  </a:moveTo>
                  <a:cubicBezTo>
                    <a:pt x="346" y="1"/>
                    <a:pt x="340" y="0"/>
                    <a:pt x="333" y="1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12" y="57"/>
                    <a:pt x="6" y="62"/>
                    <a:pt x="3" y="70"/>
                  </a:cubicBezTo>
                  <a:cubicBezTo>
                    <a:pt x="0" y="77"/>
                    <a:pt x="1" y="85"/>
                    <a:pt x="5" y="91"/>
                  </a:cubicBezTo>
                  <a:cubicBezTo>
                    <a:pt x="51" y="158"/>
                    <a:pt x="51" y="158"/>
                    <a:pt x="51" y="158"/>
                  </a:cubicBezTo>
                  <a:cubicBezTo>
                    <a:pt x="55" y="164"/>
                    <a:pt x="62" y="168"/>
                    <a:pt x="69" y="168"/>
                  </a:cubicBezTo>
                  <a:cubicBezTo>
                    <a:pt x="111" y="168"/>
                    <a:pt x="111" y="168"/>
                    <a:pt x="111" y="168"/>
                  </a:cubicBezTo>
                  <a:cubicBezTo>
                    <a:pt x="123" y="194"/>
                    <a:pt x="150" y="212"/>
                    <a:pt x="180" y="212"/>
                  </a:cubicBezTo>
                  <a:cubicBezTo>
                    <a:pt x="211" y="212"/>
                    <a:pt x="238" y="194"/>
                    <a:pt x="250" y="168"/>
                  </a:cubicBezTo>
                  <a:cubicBezTo>
                    <a:pt x="291" y="168"/>
                    <a:pt x="291" y="168"/>
                    <a:pt x="291" y="168"/>
                  </a:cubicBezTo>
                  <a:cubicBezTo>
                    <a:pt x="299" y="168"/>
                    <a:pt x="306" y="164"/>
                    <a:pt x="310" y="158"/>
                  </a:cubicBezTo>
                  <a:cubicBezTo>
                    <a:pt x="356" y="91"/>
                    <a:pt x="356" y="91"/>
                    <a:pt x="356" y="91"/>
                  </a:cubicBezTo>
                  <a:cubicBezTo>
                    <a:pt x="358" y="88"/>
                    <a:pt x="360" y="83"/>
                    <a:pt x="360" y="78"/>
                  </a:cubicBezTo>
                  <a:cubicBezTo>
                    <a:pt x="360" y="23"/>
                    <a:pt x="360" y="23"/>
                    <a:pt x="360" y="23"/>
                  </a:cubicBezTo>
                  <a:cubicBezTo>
                    <a:pt x="360" y="16"/>
                    <a:pt x="357" y="10"/>
                    <a:pt x="352" y="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Freeform 12"/>
            <p:cNvSpPr>
              <a:spLocks/>
            </p:cNvSpPr>
            <p:nvPr/>
          </p:nvSpPr>
          <p:spPr bwMode="auto">
            <a:xfrm>
              <a:off x="6521451" y="4364038"/>
              <a:ext cx="814388" cy="231775"/>
            </a:xfrm>
            <a:custGeom>
              <a:avLst/>
              <a:gdLst>
                <a:gd name="T0" fmla="*/ 25 w 363"/>
                <a:gd name="T1" fmla="*/ 103 h 103"/>
                <a:gd name="T2" fmla="*/ 29 w 363"/>
                <a:gd name="T3" fmla="*/ 102 h 103"/>
                <a:gd name="T4" fmla="*/ 342 w 363"/>
                <a:gd name="T5" fmla="*/ 47 h 103"/>
                <a:gd name="T6" fmla="*/ 360 w 363"/>
                <a:gd name="T7" fmla="*/ 21 h 103"/>
                <a:gd name="T8" fmla="*/ 334 w 363"/>
                <a:gd name="T9" fmla="*/ 2 h 103"/>
                <a:gd name="T10" fmla="*/ 21 w 363"/>
                <a:gd name="T11" fmla="*/ 58 h 103"/>
                <a:gd name="T12" fmla="*/ 2 w 363"/>
                <a:gd name="T13" fmla="*/ 84 h 103"/>
                <a:gd name="T14" fmla="*/ 25 w 363"/>
                <a:gd name="T15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3" h="103">
                  <a:moveTo>
                    <a:pt x="25" y="103"/>
                  </a:moveTo>
                  <a:cubicBezTo>
                    <a:pt x="26" y="103"/>
                    <a:pt x="27" y="103"/>
                    <a:pt x="29" y="102"/>
                  </a:cubicBezTo>
                  <a:cubicBezTo>
                    <a:pt x="342" y="47"/>
                    <a:pt x="342" y="47"/>
                    <a:pt x="342" y="47"/>
                  </a:cubicBezTo>
                  <a:cubicBezTo>
                    <a:pt x="354" y="45"/>
                    <a:pt x="363" y="33"/>
                    <a:pt x="360" y="21"/>
                  </a:cubicBezTo>
                  <a:cubicBezTo>
                    <a:pt x="358" y="8"/>
                    <a:pt x="346" y="0"/>
                    <a:pt x="334" y="2"/>
                  </a:cubicBezTo>
                  <a:cubicBezTo>
                    <a:pt x="21" y="58"/>
                    <a:pt x="21" y="58"/>
                    <a:pt x="21" y="58"/>
                  </a:cubicBezTo>
                  <a:cubicBezTo>
                    <a:pt x="8" y="60"/>
                    <a:pt x="0" y="72"/>
                    <a:pt x="2" y="84"/>
                  </a:cubicBezTo>
                  <a:cubicBezTo>
                    <a:pt x="4" y="95"/>
                    <a:pt x="14" y="103"/>
                    <a:pt x="25" y="10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Freeform 13"/>
            <p:cNvSpPr>
              <a:spLocks/>
            </p:cNvSpPr>
            <p:nvPr/>
          </p:nvSpPr>
          <p:spPr bwMode="auto">
            <a:xfrm>
              <a:off x="5915026" y="2220913"/>
              <a:ext cx="2028825" cy="2195513"/>
            </a:xfrm>
            <a:custGeom>
              <a:avLst/>
              <a:gdLst>
                <a:gd name="T0" fmla="*/ 452 w 905"/>
                <a:gd name="T1" fmla="*/ 0 h 977"/>
                <a:gd name="T2" fmla="*/ 0 w 905"/>
                <a:gd name="T3" fmla="*/ 452 h 977"/>
                <a:gd name="T4" fmla="*/ 273 w 905"/>
                <a:gd name="T5" fmla="*/ 868 h 977"/>
                <a:gd name="T6" fmla="*/ 273 w 905"/>
                <a:gd name="T7" fmla="*/ 955 h 977"/>
                <a:gd name="T8" fmla="*/ 281 w 905"/>
                <a:gd name="T9" fmla="*/ 972 h 977"/>
                <a:gd name="T10" fmla="*/ 296 w 905"/>
                <a:gd name="T11" fmla="*/ 977 h 977"/>
                <a:gd name="T12" fmla="*/ 300 w 905"/>
                <a:gd name="T13" fmla="*/ 977 h 977"/>
                <a:gd name="T14" fmla="*/ 613 w 905"/>
                <a:gd name="T15" fmla="*/ 922 h 977"/>
                <a:gd name="T16" fmla="*/ 632 w 905"/>
                <a:gd name="T17" fmla="*/ 899 h 977"/>
                <a:gd name="T18" fmla="*/ 632 w 905"/>
                <a:gd name="T19" fmla="*/ 868 h 977"/>
                <a:gd name="T20" fmla="*/ 905 w 905"/>
                <a:gd name="T21" fmla="*/ 452 h 977"/>
                <a:gd name="T22" fmla="*/ 452 w 905"/>
                <a:gd name="T23" fmla="*/ 0 h 9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05" h="977">
                  <a:moveTo>
                    <a:pt x="452" y="0"/>
                  </a:moveTo>
                  <a:cubicBezTo>
                    <a:pt x="203" y="0"/>
                    <a:pt x="0" y="203"/>
                    <a:pt x="0" y="452"/>
                  </a:cubicBezTo>
                  <a:cubicBezTo>
                    <a:pt x="0" y="639"/>
                    <a:pt x="112" y="798"/>
                    <a:pt x="273" y="868"/>
                  </a:cubicBezTo>
                  <a:cubicBezTo>
                    <a:pt x="273" y="955"/>
                    <a:pt x="273" y="955"/>
                    <a:pt x="273" y="955"/>
                  </a:cubicBezTo>
                  <a:cubicBezTo>
                    <a:pt x="273" y="961"/>
                    <a:pt x="276" y="968"/>
                    <a:pt x="281" y="972"/>
                  </a:cubicBezTo>
                  <a:cubicBezTo>
                    <a:pt x="285" y="976"/>
                    <a:pt x="290" y="977"/>
                    <a:pt x="296" y="977"/>
                  </a:cubicBezTo>
                  <a:cubicBezTo>
                    <a:pt x="297" y="977"/>
                    <a:pt x="298" y="977"/>
                    <a:pt x="300" y="977"/>
                  </a:cubicBezTo>
                  <a:cubicBezTo>
                    <a:pt x="613" y="922"/>
                    <a:pt x="613" y="922"/>
                    <a:pt x="613" y="922"/>
                  </a:cubicBezTo>
                  <a:cubicBezTo>
                    <a:pt x="624" y="920"/>
                    <a:pt x="632" y="910"/>
                    <a:pt x="632" y="899"/>
                  </a:cubicBezTo>
                  <a:cubicBezTo>
                    <a:pt x="632" y="868"/>
                    <a:pt x="632" y="868"/>
                    <a:pt x="632" y="868"/>
                  </a:cubicBezTo>
                  <a:cubicBezTo>
                    <a:pt x="792" y="799"/>
                    <a:pt x="905" y="639"/>
                    <a:pt x="905" y="452"/>
                  </a:cubicBezTo>
                  <a:cubicBezTo>
                    <a:pt x="905" y="203"/>
                    <a:pt x="702" y="0"/>
                    <a:pt x="452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Group 55"/>
          <p:cNvGrpSpPr/>
          <p:nvPr/>
        </p:nvGrpSpPr>
        <p:grpSpPr>
          <a:xfrm>
            <a:off x="7132200" y="3072275"/>
            <a:ext cx="799530" cy="715207"/>
            <a:chOff x="809625" y="4348163"/>
            <a:chExt cx="593726" cy="573087"/>
          </a:xfrm>
          <a:solidFill>
            <a:schemeClr val="bg1"/>
          </a:solidFill>
        </p:grpSpPr>
        <p:sp>
          <p:nvSpPr>
            <p:cNvPr id="36" name="Freeform 26"/>
            <p:cNvSpPr>
              <a:spLocks/>
            </p:cNvSpPr>
            <p:nvPr/>
          </p:nvSpPr>
          <p:spPr bwMode="auto">
            <a:xfrm>
              <a:off x="895350" y="4425950"/>
              <a:ext cx="136525" cy="133350"/>
            </a:xfrm>
            <a:custGeom>
              <a:avLst/>
              <a:gdLst>
                <a:gd name="T0" fmla="*/ 304 w 774"/>
                <a:gd name="T1" fmla="*/ 0 h 755"/>
                <a:gd name="T2" fmla="*/ 345 w 774"/>
                <a:gd name="T3" fmla="*/ 3 h 755"/>
                <a:gd name="T4" fmla="*/ 384 w 774"/>
                <a:gd name="T5" fmla="*/ 11 h 755"/>
                <a:gd name="T6" fmla="*/ 421 w 774"/>
                <a:gd name="T7" fmla="*/ 23 h 755"/>
                <a:gd name="T8" fmla="*/ 456 w 774"/>
                <a:gd name="T9" fmla="*/ 41 h 755"/>
                <a:gd name="T10" fmla="*/ 489 w 774"/>
                <a:gd name="T11" fmla="*/ 63 h 755"/>
                <a:gd name="T12" fmla="*/ 518 w 774"/>
                <a:gd name="T13" fmla="*/ 89 h 755"/>
                <a:gd name="T14" fmla="*/ 544 w 774"/>
                <a:gd name="T15" fmla="*/ 118 h 755"/>
                <a:gd name="T16" fmla="*/ 565 w 774"/>
                <a:gd name="T17" fmla="*/ 151 h 755"/>
                <a:gd name="T18" fmla="*/ 583 w 774"/>
                <a:gd name="T19" fmla="*/ 186 h 755"/>
                <a:gd name="T20" fmla="*/ 596 w 774"/>
                <a:gd name="T21" fmla="*/ 223 h 755"/>
                <a:gd name="T22" fmla="*/ 605 w 774"/>
                <a:gd name="T23" fmla="*/ 263 h 755"/>
                <a:gd name="T24" fmla="*/ 607 w 774"/>
                <a:gd name="T25" fmla="*/ 305 h 755"/>
                <a:gd name="T26" fmla="*/ 605 w 774"/>
                <a:gd name="T27" fmla="*/ 344 h 755"/>
                <a:gd name="T28" fmla="*/ 596 w 774"/>
                <a:gd name="T29" fmla="*/ 381 h 755"/>
                <a:gd name="T30" fmla="*/ 584 w 774"/>
                <a:gd name="T31" fmla="*/ 416 h 755"/>
                <a:gd name="T32" fmla="*/ 569 w 774"/>
                <a:gd name="T33" fmla="*/ 450 h 755"/>
                <a:gd name="T34" fmla="*/ 774 w 774"/>
                <a:gd name="T35" fmla="*/ 645 h 755"/>
                <a:gd name="T36" fmla="*/ 736 w 774"/>
                <a:gd name="T37" fmla="*/ 679 h 755"/>
                <a:gd name="T38" fmla="*/ 701 w 774"/>
                <a:gd name="T39" fmla="*/ 716 h 755"/>
                <a:gd name="T40" fmla="*/ 669 w 774"/>
                <a:gd name="T41" fmla="*/ 755 h 755"/>
                <a:gd name="T42" fmla="*/ 463 w 774"/>
                <a:gd name="T43" fmla="*/ 562 h 755"/>
                <a:gd name="T44" fmla="*/ 427 w 774"/>
                <a:gd name="T45" fmla="*/ 582 h 755"/>
                <a:gd name="T46" fmla="*/ 388 w 774"/>
                <a:gd name="T47" fmla="*/ 596 h 755"/>
                <a:gd name="T48" fmla="*/ 347 w 774"/>
                <a:gd name="T49" fmla="*/ 605 h 755"/>
                <a:gd name="T50" fmla="*/ 304 w 774"/>
                <a:gd name="T51" fmla="*/ 608 h 755"/>
                <a:gd name="T52" fmla="*/ 262 w 774"/>
                <a:gd name="T53" fmla="*/ 606 h 755"/>
                <a:gd name="T54" fmla="*/ 222 w 774"/>
                <a:gd name="T55" fmla="*/ 598 h 755"/>
                <a:gd name="T56" fmla="*/ 185 w 774"/>
                <a:gd name="T57" fmla="*/ 585 h 755"/>
                <a:gd name="T58" fmla="*/ 150 w 774"/>
                <a:gd name="T59" fmla="*/ 567 h 755"/>
                <a:gd name="T60" fmla="*/ 117 w 774"/>
                <a:gd name="T61" fmla="*/ 545 h 755"/>
                <a:gd name="T62" fmla="*/ 88 w 774"/>
                <a:gd name="T63" fmla="*/ 520 h 755"/>
                <a:gd name="T64" fmla="*/ 62 w 774"/>
                <a:gd name="T65" fmla="*/ 491 h 755"/>
                <a:gd name="T66" fmla="*/ 41 w 774"/>
                <a:gd name="T67" fmla="*/ 458 h 755"/>
                <a:gd name="T68" fmla="*/ 23 w 774"/>
                <a:gd name="T69" fmla="*/ 422 h 755"/>
                <a:gd name="T70" fmla="*/ 10 w 774"/>
                <a:gd name="T71" fmla="*/ 385 h 755"/>
                <a:gd name="T72" fmla="*/ 3 w 774"/>
                <a:gd name="T73" fmla="*/ 346 h 755"/>
                <a:gd name="T74" fmla="*/ 0 w 774"/>
                <a:gd name="T75" fmla="*/ 305 h 755"/>
                <a:gd name="T76" fmla="*/ 3 w 774"/>
                <a:gd name="T77" fmla="*/ 263 h 755"/>
                <a:gd name="T78" fmla="*/ 10 w 774"/>
                <a:gd name="T79" fmla="*/ 223 h 755"/>
                <a:gd name="T80" fmla="*/ 23 w 774"/>
                <a:gd name="T81" fmla="*/ 186 h 755"/>
                <a:gd name="T82" fmla="*/ 41 w 774"/>
                <a:gd name="T83" fmla="*/ 151 h 755"/>
                <a:gd name="T84" fmla="*/ 62 w 774"/>
                <a:gd name="T85" fmla="*/ 118 h 755"/>
                <a:gd name="T86" fmla="*/ 88 w 774"/>
                <a:gd name="T87" fmla="*/ 89 h 755"/>
                <a:gd name="T88" fmla="*/ 117 w 774"/>
                <a:gd name="T89" fmla="*/ 63 h 755"/>
                <a:gd name="T90" fmla="*/ 150 w 774"/>
                <a:gd name="T91" fmla="*/ 41 h 755"/>
                <a:gd name="T92" fmla="*/ 185 w 774"/>
                <a:gd name="T93" fmla="*/ 23 h 755"/>
                <a:gd name="T94" fmla="*/ 222 w 774"/>
                <a:gd name="T95" fmla="*/ 11 h 755"/>
                <a:gd name="T96" fmla="*/ 262 w 774"/>
                <a:gd name="T97" fmla="*/ 3 h 755"/>
                <a:gd name="T98" fmla="*/ 304 w 774"/>
                <a:gd name="T99" fmla="*/ 0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74" h="755">
                  <a:moveTo>
                    <a:pt x="304" y="0"/>
                  </a:moveTo>
                  <a:lnTo>
                    <a:pt x="345" y="3"/>
                  </a:lnTo>
                  <a:lnTo>
                    <a:pt x="384" y="11"/>
                  </a:lnTo>
                  <a:lnTo>
                    <a:pt x="421" y="23"/>
                  </a:lnTo>
                  <a:lnTo>
                    <a:pt x="456" y="41"/>
                  </a:lnTo>
                  <a:lnTo>
                    <a:pt x="489" y="63"/>
                  </a:lnTo>
                  <a:lnTo>
                    <a:pt x="518" y="89"/>
                  </a:lnTo>
                  <a:lnTo>
                    <a:pt x="544" y="118"/>
                  </a:lnTo>
                  <a:lnTo>
                    <a:pt x="565" y="151"/>
                  </a:lnTo>
                  <a:lnTo>
                    <a:pt x="583" y="186"/>
                  </a:lnTo>
                  <a:lnTo>
                    <a:pt x="596" y="223"/>
                  </a:lnTo>
                  <a:lnTo>
                    <a:pt x="605" y="263"/>
                  </a:lnTo>
                  <a:lnTo>
                    <a:pt x="607" y="305"/>
                  </a:lnTo>
                  <a:lnTo>
                    <a:pt x="605" y="344"/>
                  </a:lnTo>
                  <a:lnTo>
                    <a:pt x="596" y="381"/>
                  </a:lnTo>
                  <a:lnTo>
                    <a:pt x="584" y="416"/>
                  </a:lnTo>
                  <a:lnTo>
                    <a:pt x="569" y="450"/>
                  </a:lnTo>
                  <a:lnTo>
                    <a:pt x="774" y="645"/>
                  </a:lnTo>
                  <a:lnTo>
                    <a:pt x="736" y="679"/>
                  </a:lnTo>
                  <a:lnTo>
                    <a:pt x="701" y="716"/>
                  </a:lnTo>
                  <a:lnTo>
                    <a:pt x="669" y="755"/>
                  </a:lnTo>
                  <a:lnTo>
                    <a:pt x="463" y="562"/>
                  </a:lnTo>
                  <a:lnTo>
                    <a:pt x="427" y="582"/>
                  </a:lnTo>
                  <a:lnTo>
                    <a:pt x="388" y="596"/>
                  </a:lnTo>
                  <a:lnTo>
                    <a:pt x="347" y="605"/>
                  </a:lnTo>
                  <a:lnTo>
                    <a:pt x="304" y="608"/>
                  </a:lnTo>
                  <a:lnTo>
                    <a:pt x="262" y="606"/>
                  </a:lnTo>
                  <a:lnTo>
                    <a:pt x="222" y="598"/>
                  </a:lnTo>
                  <a:lnTo>
                    <a:pt x="185" y="585"/>
                  </a:lnTo>
                  <a:lnTo>
                    <a:pt x="150" y="567"/>
                  </a:lnTo>
                  <a:lnTo>
                    <a:pt x="117" y="545"/>
                  </a:lnTo>
                  <a:lnTo>
                    <a:pt x="88" y="520"/>
                  </a:lnTo>
                  <a:lnTo>
                    <a:pt x="62" y="491"/>
                  </a:lnTo>
                  <a:lnTo>
                    <a:pt x="41" y="458"/>
                  </a:lnTo>
                  <a:lnTo>
                    <a:pt x="23" y="422"/>
                  </a:lnTo>
                  <a:lnTo>
                    <a:pt x="10" y="385"/>
                  </a:lnTo>
                  <a:lnTo>
                    <a:pt x="3" y="346"/>
                  </a:lnTo>
                  <a:lnTo>
                    <a:pt x="0" y="305"/>
                  </a:lnTo>
                  <a:lnTo>
                    <a:pt x="3" y="263"/>
                  </a:lnTo>
                  <a:lnTo>
                    <a:pt x="10" y="223"/>
                  </a:lnTo>
                  <a:lnTo>
                    <a:pt x="23" y="186"/>
                  </a:lnTo>
                  <a:lnTo>
                    <a:pt x="41" y="151"/>
                  </a:lnTo>
                  <a:lnTo>
                    <a:pt x="62" y="118"/>
                  </a:lnTo>
                  <a:lnTo>
                    <a:pt x="88" y="89"/>
                  </a:lnTo>
                  <a:lnTo>
                    <a:pt x="117" y="63"/>
                  </a:lnTo>
                  <a:lnTo>
                    <a:pt x="150" y="41"/>
                  </a:lnTo>
                  <a:lnTo>
                    <a:pt x="185" y="23"/>
                  </a:lnTo>
                  <a:lnTo>
                    <a:pt x="222" y="11"/>
                  </a:lnTo>
                  <a:lnTo>
                    <a:pt x="262" y="3"/>
                  </a:lnTo>
                  <a:lnTo>
                    <a:pt x="30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Freeform 27"/>
            <p:cNvSpPr>
              <a:spLocks/>
            </p:cNvSpPr>
            <p:nvPr/>
          </p:nvSpPr>
          <p:spPr bwMode="auto">
            <a:xfrm>
              <a:off x="1160463" y="4348163"/>
              <a:ext cx="139700" cy="187325"/>
            </a:xfrm>
            <a:custGeom>
              <a:avLst/>
              <a:gdLst>
                <a:gd name="T0" fmla="*/ 487 w 791"/>
                <a:gd name="T1" fmla="*/ 0 h 1056"/>
                <a:gd name="T2" fmla="*/ 487 w 791"/>
                <a:gd name="T3" fmla="*/ 0 h 1056"/>
                <a:gd name="T4" fmla="*/ 529 w 791"/>
                <a:gd name="T5" fmla="*/ 4 h 1056"/>
                <a:gd name="T6" fmla="*/ 568 w 791"/>
                <a:gd name="T7" fmla="*/ 12 h 1056"/>
                <a:gd name="T8" fmla="*/ 606 w 791"/>
                <a:gd name="T9" fmla="*/ 25 h 1056"/>
                <a:gd name="T10" fmla="*/ 641 w 791"/>
                <a:gd name="T11" fmla="*/ 43 h 1056"/>
                <a:gd name="T12" fmla="*/ 673 w 791"/>
                <a:gd name="T13" fmla="*/ 65 h 1056"/>
                <a:gd name="T14" fmla="*/ 702 w 791"/>
                <a:gd name="T15" fmla="*/ 90 h 1056"/>
                <a:gd name="T16" fmla="*/ 728 w 791"/>
                <a:gd name="T17" fmla="*/ 119 h 1056"/>
                <a:gd name="T18" fmla="*/ 749 w 791"/>
                <a:gd name="T19" fmla="*/ 151 h 1056"/>
                <a:gd name="T20" fmla="*/ 767 w 791"/>
                <a:gd name="T21" fmla="*/ 187 h 1056"/>
                <a:gd name="T22" fmla="*/ 780 w 791"/>
                <a:gd name="T23" fmla="*/ 225 h 1056"/>
                <a:gd name="T24" fmla="*/ 788 w 791"/>
                <a:gd name="T25" fmla="*/ 264 h 1056"/>
                <a:gd name="T26" fmla="*/ 791 w 791"/>
                <a:gd name="T27" fmla="*/ 305 h 1056"/>
                <a:gd name="T28" fmla="*/ 788 w 791"/>
                <a:gd name="T29" fmla="*/ 347 h 1056"/>
                <a:gd name="T30" fmla="*/ 780 w 791"/>
                <a:gd name="T31" fmla="*/ 386 h 1056"/>
                <a:gd name="T32" fmla="*/ 767 w 791"/>
                <a:gd name="T33" fmla="*/ 424 h 1056"/>
                <a:gd name="T34" fmla="*/ 749 w 791"/>
                <a:gd name="T35" fmla="*/ 459 h 1056"/>
                <a:gd name="T36" fmla="*/ 728 w 791"/>
                <a:gd name="T37" fmla="*/ 491 h 1056"/>
                <a:gd name="T38" fmla="*/ 702 w 791"/>
                <a:gd name="T39" fmla="*/ 520 h 1056"/>
                <a:gd name="T40" fmla="*/ 673 w 791"/>
                <a:gd name="T41" fmla="*/ 546 h 1056"/>
                <a:gd name="T42" fmla="*/ 641 w 791"/>
                <a:gd name="T43" fmla="*/ 568 h 1056"/>
                <a:gd name="T44" fmla="*/ 606 w 791"/>
                <a:gd name="T45" fmla="*/ 585 h 1056"/>
                <a:gd name="T46" fmla="*/ 568 w 791"/>
                <a:gd name="T47" fmla="*/ 599 h 1056"/>
                <a:gd name="T48" fmla="*/ 529 w 791"/>
                <a:gd name="T49" fmla="*/ 607 h 1056"/>
                <a:gd name="T50" fmla="*/ 487 w 791"/>
                <a:gd name="T51" fmla="*/ 610 h 1056"/>
                <a:gd name="T52" fmla="*/ 459 w 791"/>
                <a:gd name="T53" fmla="*/ 608 h 1056"/>
                <a:gd name="T54" fmla="*/ 431 w 791"/>
                <a:gd name="T55" fmla="*/ 603 h 1056"/>
                <a:gd name="T56" fmla="*/ 403 w 791"/>
                <a:gd name="T57" fmla="*/ 597 h 1056"/>
                <a:gd name="T58" fmla="*/ 132 w 791"/>
                <a:gd name="T59" fmla="*/ 1056 h 1056"/>
                <a:gd name="T60" fmla="*/ 89 w 791"/>
                <a:gd name="T61" fmla="*/ 1026 h 1056"/>
                <a:gd name="T62" fmla="*/ 46 w 791"/>
                <a:gd name="T63" fmla="*/ 1000 h 1056"/>
                <a:gd name="T64" fmla="*/ 0 w 791"/>
                <a:gd name="T65" fmla="*/ 977 h 1056"/>
                <a:gd name="T66" fmla="*/ 271 w 791"/>
                <a:gd name="T67" fmla="*/ 519 h 1056"/>
                <a:gd name="T68" fmla="*/ 246 w 791"/>
                <a:gd name="T69" fmla="*/ 490 h 1056"/>
                <a:gd name="T70" fmla="*/ 224 w 791"/>
                <a:gd name="T71" fmla="*/ 458 h 1056"/>
                <a:gd name="T72" fmla="*/ 207 w 791"/>
                <a:gd name="T73" fmla="*/ 423 h 1056"/>
                <a:gd name="T74" fmla="*/ 195 w 791"/>
                <a:gd name="T75" fmla="*/ 386 h 1056"/>
                <a:gd name="T76" fmla="*/ 186 w 791"/>
                <a:gd name="T77" fmla="*/ 347 h 1056"/>
                <a:gd name="T78" fmla="*/ 183 w 791"/>
                <a:gd name="T79" fmla="*/ 305 h 1056"/>
                <a:gd name="T80" fmla="*/ 186 w 791"/>
                <a:gd name="T81" fmla="*/ 264 h 1056"/>
                <a:gd name="T82" fmla="*/ 195 w 791"/>
                <a:gd name="T83" fmla="*/ 224 h 1056"/>
                <a:gd name="T84" fmla="*/ 207 w 791"/>
                <a:gd name="T85" fmla="*/ 187 h 1056"/>
                <a:gd name="T86" fmla="*/ 224 w 791"/>
                <a:gd name="T87" fmla="*/ 151 h 1056"/>
                <a:gd name="T88" fmla="*/ 247 w 791"/>
                <a:gd name="T89" fmla="*/ 119 h 1056"/>
                <a:gd name="T90" fmla="*/ 272 w 791"/>
                <a:gd name="T91" fmla="*/ 90 h 1056"/>
                <a:gd name="T92" fmla="*/ 302 w 791"/>
                <a:gd name="T93" fmla="*/ 65 h 1056"/>
                <a:gd name="T94" fmla="*/ 334 w 791"/>
                <a:gd name="T95" fmla="*/ 43 h 1056"/>
                <a:gd name="T96" fmla="*/ 369 w 791"/>
                <a:gd name="T97" fmla="*/ 25 h 1056"/>
                <a:gd name="T98" fmla="*/ 406 w 791"/>
                <a:gd name="T99" fmla="*/ 12 h 1056"/>
                <a:gd name="T100" fmla="*/ 446 w 791"/>
                <a:gd name="T101" fmla="*/ 4 h 1056"/>
                <a:gd name="T102" fmla="*/ 487 w 791"/>
                <a:gd name="T103" fmla="*/ 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791" h="1056">
                  <a:moveTo>
                    <a:pt x="487" y="0"/>
                  </a:moveTo>
                  <a:lnTo>
                    <a:pt x="487" y="0"/>
                  </a:lnTo>
                  <a:lnTo>
                    <a:pt x="529" y="4"/>
                  </a:lnTo>
                  <a:lnTo>
                    <a:pt x="568" y="12"/>
                  </a:lnTo>
                  <a:lnTo>
                    <a:pt x="606" y="25"/>
                  </a:lnTo>
                  <a:lnTo>
                    <a:pt x="641" y="43"/>
                  </a:lnTo>
                  <a:lnTo>
                    <a:pt x="673" y="65"/>
                  </a:lnTo>
                  <a:lnTo>
                    <a:pt x="702" y="90"/>
                  </a:lnTo>
                  <a:lnTo>
                    <a:pt x="728" y="119"/>
                  </a:lnTo>
                  <a:lnTo>
                    <a:pt x="749" y="151"/>
                  </a:lnTo>
                  <a:lnTo>
                    <a:pt x="767" y="187"/>
                  </a:lnTo>
                  <a:lnTo>
                    <a:pt x="780" y="225"/>
                  </a:lnTo>
                  <a:lnTo>
                    <a:pt x="788" y="264"/>
                  </a:lnTo>
                  <a:lnTo>
                    <a:pt x="791" y="305"/>
                  </a:lnTo>
                  <a:lnTo>
                    <a:pt x="788" y="347"/>
                  </a:lnTo>
                  <a:lnTo>
                    <a:pt x="780" y="386"/>
                  </a:lnTo>
                  <a:lnTo>
                    <a:pt x="767" y="424"/>
                  </a:lnTo>
                  <a:lnTo>
                    <a:pt x="749" y="459"/>
                  </a:lnTo>
                  <a:lnTo>
                    <a:pt x="728" y="491"/>
                  </a:lnTo>
                  <a:lnTo>
                    <a:pt x="702" y="520"/>
                  </a:lnTo>
                  <a:lnTo>
                    <a:pt x="673" y="546"/>
                  </a:lnTo>
                  <a:lnTo>
                    <a:pt x="641" y="568"/>
                  </a:lnTo>
                  <a:lnTo>
                    <a:pt x="606" y="585"/>
                  </a:lnTo>
                  <a:lnTo>
                    <a:pt x="568" y="599"/>
                  </a:lnTo>
                  <a:lnTo>
                    <a:pt x="529" y="607"/>
                  </a:lnTo>
                  <a:lnTo>
                    <a:pt x="487" y="610"/>
                  </a:lnTo>
                  <a:lnTo>
                    <a:pt x="459" y="608"/>
                  </a:lnTo>
                  <a:lnTo>
                    <a:pt x="431" y="603"/>
                  </a:lnTo>
                  <a:lnTo>
                    <a:pt x="403" y="597"/>
                  </a:lnTo>
                  <a:lnTo>
                    <a:pt x="132" y="1056"/>
                  </a:lnTo>
                  <a:lnTo>
                    <a:pt x="89" y="1026"/>
                  </a:lnTo>
                  <a:lnTo>
                    <a:pt x="46" y="1000"/>
                  </a:lnTo>
                  <a:lnTo>
                    <a:pt x="0" y="977"/>
                  </a:lnTo>
                  <a:lnTo>
                    <a:pt x="271" y="519"/>
                  </a:lnTo>
                  <a:lnTo>
                    <a:pt x="246" y="490"/>
                  </a:lnTo>
                  <a:lnTo>
                    <a:pt x="224" y="458"/>
                  </a:lnTo>
                  <a:lnTo>
                    <a:pt x="207" y="423"/>
                  </a:lnTo>
                  <a:lnTo>
                    <a:pt x="195" y="386"/>
                  </a:lnTo>
                  <a:lnTo>
                    <a:pt x="186" y="347"/>
                  </a:lnTo>
                  <a:lnTo>
                    <a:pt x="183" y="305"/>
                  </a:lnTo>
                  <a:lnTo>
                    <a:pt x="186" y="264"/>
                  </a:lnTo>
                  <a:lnTo>
                    <a:pt x="195" y="224"/>
                  </a:lnTo>
                  <a:lnTo>
                    <a:pt x="207" y="187"/>
                  </a:lnTo>
                  <a:lnTo>
                    <a:pt x="224" y="151"/>
                  </a:lnTo>
                  <a:lnTo>
                    <a:pt x="247" y="119"/>
                  </a:lnTo>
                  <a:lnTo>
                    <a:pt x="272" y="90"/>
                  </a:lnTo>
                  <a:lnTo>
                    <a:pt x="302" y="65"/>
                  </a:lnTo>
                  <a:lnTo>
                    <a:pt x="334" y="43"/>
                  </a:lnTo>
                  <a:lnTo>
                    <a:pt x="369" y="25"/>
                  </a:lnTo>
                  <a:lnTo>
                    <a:pt x="406" y="12"/>
                  </a:lnTo>
                  <a:lnTo>
                    <a:pt x="446" y="4"/>
                  </a:lnTo>
                  <a:lnTo>
                    <a:pt x="48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Freeform 28"/>
            <p:cNvSpPr>
              <a:spLocks/>
            </p:cNvSpPr>
            <p:nvPr/>
          </p:nvSpPr>
          <p:spPr bwMode="auto">
            <a:xfrm>
              <a:off x="1230313" y="4602163"/>
              <a:ext cx="173038" cy="107950"/>
            </a:xfrm>
            <a:custGeom>
              <a:avLst/>
              <a:gdLst>
                <a:gd name="T0" fmla="*/ 677 w 980"/>
                <a:gd name="T1" fmla="*/ 0 h 609"/>
                <a:gd name="T2" fmla="*/ 718 w 980"/>
                <a:gd name="T3" fmla="*/ 2 h 609"/>
                <a:gd name="T4" fmla="*/ 757 w 980"/>
                <a:gd name="T5" fmla="*/ 11 h 609"/>
                <a:gd name="T6" fmla="*/ 794 w 980"/>
                <a:gd name="T7" fmla="*/ 24 h 609"/>
                <a:gd name="T8" fmla="*/ 829 w 980"/>
                <a:gd name="T9" fmla="*/ 42 h 609"/>
                <a:gd name="T10" fmla="*/ 862 w 980"/>
                <a:gd name="T11" fmla="*/ 63 h 609"/>
                <a:gd name="T12" fmla="*/ 891 w 980"/>
                <a:gd name="T13" fmla="*/ 89 h 609"/>
                <a:gd name="T14" fmla="*/ 917 w 980"/>
                <a:gd name="T15" fmla="*/ 118 h 609"/>
                <a:gd name="T16" fmla="*/ 939 w 980"/>
                <a:gd name="T17" fmla="*/ 151 h 609"/>
                <a:gd name="T18" fmla="*/ 956 w 980"/>
                <a:gd name="T19" fmla="*/ 186 h 609"/>
                <a:gd name="T20" fmla="*/ 970 w 980"/>
                <a:gd name="T21" fmla="*/ 224 h 609"/>
                <a:gd name="T22" fmla="*/ 978 w 980"/>
                <a:gd name="T23" fmla="*/ 263 h 609"/>
                <a:gd name="T24" fmla="*/ 980 w 980"/>
                <a:gd name="T25" fmla="*/ 304 h 609"/>
                <a:gd name="T26" fmla="*/ 978 w 980"/>
                <a:gd name="T27" fmla="*/ 346 h 609"/>
                <a:gd name="T28" fmla="*/ 970 w 980"/>
                <a:gd name="T29" fmla="*/ 386 h 609"/>
                <a:gd name="T30" fmla="*/ 956 w 980"/>
                <a:gd name="T31" fmla="*/ 423 h 609"/>
                <a:gd name="T32" fmla="*/ 939 w 980"/>
                <a:gd name="T33" fmla="*/ 458 h 609"/>
                <a:gd name="T34" fmla="*/ 917 w 980"/>
                <a:gd name="T35" fmla="*/ 490 h 609"/>
                <a:gd name="T36" fmla="*/ 891 w 980"/>
                <a:gd name="T37" fmla="*/ 520 h 609"/>
                <a:gd name="T38" fmla="*/ 862 w 980"/>
                <a:gd name="T39" fmla="*/ 545 h 609"/>
                <a:gd name="T40" fmla="*/ 829 w 980"/>
                <a:gd name="T41" fmla="*/ 568 h 609"/>
                <a:gd name="T42" fmla="*/ 794 w 980"/>
                <a:gd name="T43" fmla="*/ 585 h 609"/>
                <a:gd name="T44" fmla="*/ 757 w 980"/>
                <a:gd name="T45" fmla="*/ 598 h 609"/>
                <a:gd name="T46" fmla="*/ 718 w 980"/>
                <a:gd name="T47" fmla="*/ 606 h 609"/>
                <a:gd name="T48" fmla="*/ 677 w 980"/>
                <a:gd name="T49" fmla="*/ 609 h 609"/>
                <a:gd name="T50" fmla="*/ 636 w 980"/>
                <a:gd name="T51" fmla="*/ 606 h 609"/>
                <a:gd name="T52" fmla="*/ 597 w 980"/>
                <a:gd name="T53" fmla="*/ 599 h 609"/>
                <a:gd name="T54" fmla="*/ 560 w 980"/>
                <a:gd name="T55" fmla="*/ 585 h 609"/>
                <a:gd name="T56" fmla="*/ 525 w 980"/>
                <a:gd name="T57" fmla="*/ 569 h 609"/>
                <a:gd name="T58" fmla="*/ 493 w 980"/>
                <a:gd name="T59" fmla="*/ 547 h 609"/>
                <a:gd name="T60" fmla="*/ 464 w 980"/>
                <a:gd name="T61" fmla="*/ 522 h 609"/>
                <a:gd name="T62" fmla="*/ 440 w 980"/>
                <a:gd name="T63" fmla="*/ 493 h 609"/>
                <a:gd name="T64" fmla="*/ 417 w 980"/>
                <a:gd name="T65" fmla="*/ 461 h 609"/>
                <a:gd name="T66" fmla="*/ 400 w 980"/>
                <a:gd name="T67" fmla="*/ 427 h 609"/>
                <a:gd name="T68" fmla="*/ 386 w 980"/>
                <a:gd name="T69" fmla="*/ 391 h 609"/>
                <a:gd name="T70" fmla="*/ 378 w 980"/>
                <a:gd name="T71" fmla="*/ 352 h 609"/>
                <a:gd name="T72" fmla="*/ 0 w 980"/>
                <a:gd name="T73" fmla="*/ 315 h 609"/>
                <a:gd name="T74" fmla="*/ 8 w 980"/>
                <a:gd name="T75" fmla="*/ 268 h 609"/>
                <a:gd name="T76" fmla="*/ 13 w 980"/>
                <a:gd name="T77" fmla="*/ 219 h 609"/>
                <a:gd name="T78" fmla="*/ 15 w 980"/>
                <a:gd name="T79" fmla="*/ 170 h 609"/>
                <a:gd name="T80" fmla="*/ 14 w 980"/>
                <a:gd name="T81" fmla="*/ 162 h 609"/>
                <a:gd name="T82" fmla="*/ 392 w 980"/>
                <a:gd name="T83" fmla="*/ 200 h 609"/>
                <a:gd name="T84" fmla="*/ 409 w 980"/>
                <a:gd name="T85" fmla="*/ 162 h 609"/>
                <a:gd name="T86" fmla="*/ 430 w 980"/>
                <a:gd name="T87" fmla="*/ 127 h 609"/>
                <a:gd name="T88" fmla="*/ 456 w 980"/>
                <a:gd name="T89" fmla="*/ 96 h 609"/>
                <a:gd name="T90" fmla="*/ 486 w 980"/>
                <a:gd name="T91" fmla="*/ 69 h 609"/>
                <a:gd name="T92" fmla="*/ 518 w 980"/>
                <a:gd name="T93" fmla="*/ 45 h 609"/>
                <a:gd name="T94" fmla="*/ 554 w 980"/>
                <a:gd name="T95" fmla="*/ 26 h 609"/>
                <a:gd name="T96" fmla="*/ 593 w 980"/>
                <a:gd name="T97" fmla="*/ 12 h 609"/>
                <a:gd name="T98" fmla="*/ 634 w 980"/>
                <a:gd name="T99" fmla="*/ 3 h 609"/>
                <a:gd name="T100" fmla="*/ 677 w 980"/>
                <a:gd name="T101" fmla="*/ 0 h 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80" h="609">
                  <a:moveTo>
                    <a:pt x="677" y="0"/>
                  </a:moveTo>
                  <a:lnTo>
                    <a:pt x="718" y="2"/>
                  </a:lnTo>
                  <a:lnTo>
                    <a:pt x="757" y="11"/>
                  </a:lnTo>
                  <a:lnTo>
                    <a:pt x="794" y="24"/>
                  </a:lnTo>
                  <a:lnTo>
                    <a:pt x="829" y="42"/>
                  </a:lnTo>
                  <a:lnTo>
                    <a:pt x="862" y="63"/>
                  </a:lnTo>
                  <a:lnTo>
                    <a:pt x="891" y="89"/>
                  </a:lnTo>
                  <a:lnTo>
                    <a:pt x="917" y="118"/>
                  </a:lnTo>
                  <a:lnTo>
                    <a:pt x="939" y="151"/>
                  </a:lnTo>
                  <a:lnTo>
                    <a:pt x="956" y="186"/>
                  </a:lnTo>
                  <a:lnTo>
                    <a:pt x="970" y="224"/>
                  </a:lnTo>
                  <a:lnTo>
                    <a:pt x="978" y="263"/>
                  </a:lnTo>
                  <a:lnTo>
                    <a:pt x="980" y="304"/>
                  </a:lnTo>
                  <a:lnTo>
                    <a:pt x="978" y="346"/>
                  </a:lnTo>
                  <a:lnTo>
                    <a:pt x="970" y="386"/>
                  </a:lnTo>
                  <a:lnTo>
                    <a:pt x="956" y="423"/>
                  </a:lnTo>
                  <a:lnTo>
                    <a:pt x="939" y="458"/>
                  </a:lnTo>
                  <a:lnTo>
                    <a:pt x="917" y="490"/>
                  </a:lnTo>
                  <a:lnTo>
                    <a:pt x="891" y="520"/>
                  </a:lnTo>
                  <a:lnTo>
                    <a:pt x="862" y="545"/>
                  </a:lnTo>
                  <a:lnTo>
                    <a:pt x="829" y="568"/>
                  </a:lnTo>
                  <a:lnTo>
                    <a:pt x="794" y="585"/>
                  </a:lnTo>
                  <a:lnTo>
                    <a:pt x="757" y="598"/>
                  </a:lnTo>
                  <a:lnTo>
                    <a:pt x="718" y="606"/>
                  </a:lnTo>
                  <a:lnTo>
                    <a:pt x="677" y="609"/>
                  </a:lnTo>
                  <a:lnTo>
                    <a:pt x="636" y="606"/>
                  </a:lnTo>
                  <a:lnTo>
                    <a:pt x="597" y="599"/>
                  </a:lnTo>
                  <a:lnTo>
                    <a:pt x="560" y="585"/>
                  </a:lnTo>
                  <a:lnTo>
                    <a:pt x="525" y="569"/>
                  </a:lnTo>
                  <a:lnTo>
                    <a:pt x="493" y="547"/>
                  </a:lnTo>
                  <a:lnTo>
                    <a:pt x="464" y="522"/>
                  </a:lnTo>
                  <a:lnTo>
                    <a:pt x="440" y="493"/>
                  </a:lnTo>
                  <a:lnTo>
                    <a:pt x="417" y="461"/>
                  </a:lnTo>
                  <a:lnTo>
                    <a:pt x="400" y="427"/>
                  </a:lnTo>
                  <a:lnTo>
                    <a:pt x="386" y="391"/>
                  </a:lnTo>
                  <a:lnTo>
                    <a:pt x="378" y="352"/>
                  </a:lnTo>
                  <a:lnTo>
                    <a:pt x="0" y="315"/>
                  </a:lnTo>
                  <a:lnTo>
                    <a:pt x="8" y="268"/>
                  </a:lnTo>
                  <a:lnTo>
                    <a:pt x="13" y="219"/>
                  </a:lnTo>
                  <a:lnTo>
                    <a:pt x="15" y="170"/>
                  </a:lnTo>
                  <a:lnTo>
                    <a:pt x="14" y="162"/>
                  </a:lnTo>
                  <a:lnTo>
                    <a:pt x="392" y="200"/>
                  </a:lnTo>
                  <a:lnTo>
                    <a:pt x="409" y="162"/>
                  </a:lnTo>
                  <a:lnTo>
                    <a:pt x="430" y="127"/>
                  </a:lnTo>
                  <a:lnTo>
                    <a:pt x="456" y="96"/>
                  </a:lnTo>
                  <a:lnTo>
                    <a:pt x="486" y="69"/>
                  </a:lnTo>
                  <a:lnTo>
                    <a:pt x="518" y="45"/>
                  </a:lnTo>
                  <a:lnTo>
                    <a:pt x="554" y="26"/>
                  </a:lnTo>
                  <a:lnTo>
                    <a:pt x="593" y="12"/>
                  </a:lnTo>
                  <a:lnTo>
                    <a:pt x="634" y="3"/>
                  </a:lnTo>
                  <a:lnTo>
                    <a:pt x="67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Freeform 29"/>
            <p:cNvSpPr>
              <a:spLocks/>
            </p:cNvSpPr>
            <p:nvPr/>
          </p:nvSpPr>
          <p:spPr bwMode="auto">
            <a:xfrm>
              <a:off x="1111250" y="4748213"/>
              <a:ext cx="106363" cy="173037"/>
            </a:xfrm>
            <a:custGeom>
              <a:avLst/>
              <a:gdLst>
                <a:gd name="T0" fmla="*/ 229 w 608"/>
                <a:gd name="T1" fmla="*/ 0 h 978"/>
                <a:gd name="T2" fmla="*/ 314 w 608"/>
                <a:gd name="T3" fmla="*/ 370 h 978"/>
                <a:gd name="T4" fmla="*/ 357 w 608"/>
                <a:gd name="T5" fmla="*/ 374 h 978"/>
                <a:gd name="T6" fmla="*/ 399 w 608"/>
                <a:gd name="T7" fmla="*/ 385 h 978"/>
                <a:gd name="T8" fmla="*/ 438 w 608"/>
                <a:gd name="T9" fmla="*/ 401 h 978"/>
                <a:gd name="T10" fmla="*/ 474 w 608"/>
                <a:gd name="T11" fmla="*/ 422 h 978"/>
                <a:gd name="T12" fmla="*/ 507 w 608"/>
                <a:gd name="T13" fmla="*/ 448 h 978"/>
                <a:gd name="T14" fmla="*/ 536 w 608"/>
                <a:gd name="T15" fmla="*/ 478 h 978"/>
                <a:gd name="T16" fmla="*/ 561 w 608"/>
                <a:gd name="T17" fmla="*/ 511 h 978"/>
                <a:gd name="T18" fmla="*/ 581 w 608"/>
                <a:gd name="T19" fmla="*/ 548 h 978"/>
                <a:gd name="T20" fmla="*/ 596 w 608"/>
                <a:gd name="T21" fmla="*/ 587 h 978"/>
                <a:gd name="T22" fmla="*/ 605 w 608"/>
                <a:gd name="T23" fmla="*/ 630 h 978"/>
                <a:gd name="T24" fmla="*/ 608 w 608"/>
                <a:gd name="T25" fmla="*/ 674 h 978"/>
                <a:gd name="T26" fmla="*/ 605 w 608"/>
                <a:gd name="T27" fmla="*/ 715 h 978"/>
                <a:gd name="T28" fmla="*/ 597 w 608"/>
                <a:gd name="T29" fmla="*/ 755 h 978"/>
                <a:gd name="T30" fmla="*/ 585 w 608"/>
                <a:gd name="T31" fmla="*/ 792 h 978"/>
                <a:gd name="T32" fmla="*/ 566 w 608"/>
                <a:gd name="T33" fmla="*/ 827 h 978"/>
                <a:gd name="T34" fmla="*/ 544 w 608"/>
                <a:gd name="T35" fmla="*/ 860 h 978"/>
                <a:gd name="T36" fmla="*/ 519 w 608"/>
                <a:gd name="T37" fmla="*/ 889 h 978"/>
                <a:gd name="T38" fmla="*/ 490 w 608"/>
                <a:gd name="T39" fmla="*/ 915 h 978"/>
                <a:gd name="T40" fmla="*/ 458 w 608"/>
                <a:gd name="T41" fmla="*/ 937 h 978"/>
                <a:gd name="T42" fmla="*/ 423 w 608"/>
                <a:gd name="T43" fmla="*/ 954 h 978"/>
                <a:gd name="T44" fmla="*/ 385 w 608"/>
                <a:gd name="T45" fmla="*/ 968 h 978"/>
                <a:gd name="T46" fmla="*/ 346 w 608"/>
                <a:gd name="T47" fmla="*/ 976 h 978"/>
                <a:gd name="T48" fmla="*/ 304 w 608"/>
                <a:gd name="T49" fmla="*/ 978 h 978"/>
                <a:gd name="T50" fmla="*/ 263 w 608"/>
                <a:gd name="T51" fmla="*/ 976 h 978"/>
                <a:gd name="T52" fmla="*/ 224 w 608"/>
                <a:gd name="T53" fmla="*/ 968 h 978"/>
                <a:gd name="T54" fmla="*/ 186 w 608"/>
                <a:gd name="T55" fmla="*/ 954 h 978"/>
                <a:gd name="T56" fmla="*/ 151 w 608"/>
                <a:gd name="T57" fmla="*/ 937 h 978"/>
                <a:gd name="T58" fmla="*/ 119 w 608"/>
                <a:gd name="T59" fmla="*/ 915 h 978"/>
                <a:gd name="T60" fmla="*/ 90 w 608"/>
                <a:gd name="T61" fmla="*/ 889 h 978"/>
                <a:gd name="T62" fmla="*/ 64 w 608"/>
                <a:gd name="T63" fmla="*/ 860 h 978"/>
                <a:gd name="T64" fmla="*/ 42 w 608"/>
                <a:gd name="T65" fmla="*/ 827 h 978"/>
                <a:gd name="T66" fmla="*/ 25 w 608"/>
                <a:gd name="T67" fmla="*/ 792 h 978"/>
                <a:gd name="T68" fmla="*/ 11 w 608"/>
                <a:gd name="T69" fmla="*/ 755 h 978"/>
                <a:gd name="T70" fmla="*/ 3 w 608"/>
                <a:gd name="T71" fmla="*/ 715 h 978"/>
                <a:gd name="T72" fmla="*/ 0 w 608"/>
                <a:gd name="T73" fmla="*/ 674 h 978"/>
                <a:gd name="T74" fmla="*/ 3 w 608"/>
                <a:gd name="T75" fmla="*/ 631 h 978"/>
                <a:gd name="T76" fmla="*/ 13 w 608"/>
                <a:gd name="T77" fmla="*/ 589 h 978"/>
                <a:gd name="T78" fmla="*/ 27 w 608"/>
                <a:gd name="T79" fmla="*/ 551 h 978"/>
                <a:gd name="T80" fmla="*/ 47 w 608"/>
                <a:gd name="T81" fmla="*/ 515 h 978"/>
                <a:gd name="T82" fmla="*/ 70 w 608"/>
                <a:gd name="T83" fmla="*/ 482 h 978"/>
                <a:gd name="T84" fmla="*/ 98 w 608"/>
                <a:gd name="T85" fmla="*/ 452 h 978"/>
                <a:gd name="T86" fmla="*/ 130 w 608"/>
                <a:gd name="T87" fmla="*/ 426 h 978"/>
                <a:gd name="T88" fmla="*/ 165 w 608"/>
                <a:gd name="T89" fmla="*/ 405 h 978"/>
                <a:gd name="T90" fmla="*/ 80 w 608"/>
                <a:gd name="T91" fmla="*/ 34 h 978"/>
                <a:gd name="T92" fmla="*/ 131 w 608"/>
                <a:gd name="T93" fmla="*/ 26 h 978"/>
                <a:gd name="T94" fmla="*/ 181 w 608"/>
                <a:gd name="T95" fmla="*/ 15 h 978"/>
                <a:gd name="T96" fmla="*/ 229 w 608"/>
                <a:gd name="T97" fmla="*/ 0 h 9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08" h="978">
                  <a:moveTo>
                    <a:pt x="229" y="0"/>
                  </a:moveTo>
                  <a:lnTo>
                    <a:pt x="314" y="370"/>
                  </a:lnTo>
                  <a:lnTo>
                    <a:pt x="357" y="374"/>
                  </a:lnTo>
                  <a:lnTo>
                    <a:pt x="399" y="385"/>
                  </a:lnTo>
                  <a:lnTo>
                    <a:pt x="438" y="401"/>
                  </a:lnTo>
                  <a:lnTo>
                    <a:pt x="474" y="422"/>
                  </a:lnTo>
                  <a:lnTo>
                    <a:pt x="507" y="448"/>
                  </a:lnTo>
                  <a:lnTo>
                    <a:pt x="536" y="478"/>
                  </a:lnTo>
                  <a:lnTo>
                    <a:pt x="561" y="511"/>
                  </a:lnTo>
                  <a:lnTo>
                    <a:pt x="581" y="548"/>
                  </a:lnTo>
                  <a:lnTo>
                    <a:pt x="596" y="587"/>
                  </a:lnTo>
                  <a:lnTo>
                    <a:pt x="605" y="630"/>
                  </a:lnTo>
                  <a:lnTo>
                    <a:pt x="608" y="674"/>
                  </a:lnTo>
                  <a:lnTo>
                    <a:pt x="605" y="715"/>
                  </a:lnTo>
                  <a:lnTo>
                    <a:pt x="597" y="755"/>
                  </a:lnTo>
                  <a:lnTo>
                    <a:pt x="585" y="792"/>
                  </a:lnTo>
                  <a:lnTo>
                    <a:pt x="566" y="827"/>
                  </a:lnTo>
                  <a:lnTo>
                    <a:pt x="544" y="860"/>
                  </a:lnTo>
                  <a:lnTo>
                    <a:pt x="519" y="889"/>
                  </a:lnTo>
                  <a:lnTo>
                    <a:pt x="490" y="915"/>
                  </a:lnTo>
                  <a:lnTo>
                    <a:pt x="458" y="937"/>
                  </a:lnTo>
                  <a:lnTo>
                    <a:pt x="423" y="954"/>
                  </a:lnTo>
                  <a:lnTo>
                    <a:pt x="385" y="968"/>
                  </a:lnTo>
                  <a:lnTo>
                    <a:pt x="346" y="976"/>
                  </a:lnTo>
                  <a:lnTo>
                    <a:pt x="304" y="978"/>
                  </a:lnTo>
                  <a:lnTo>
                    <a:pt x="263" y="976"/>
                  </a:lnTo>
                  <a:lnTo>
                    <a:pt x="224" y="968"/>
                  </a:lnTo>
                  <a:lnTo>
                    <a:pt x="186" y="954"/>
                  </a:lnTo>
                  <a:lnTo>
                    <a:pt x="151" y="937"/>
                  </a:lnTo>
                  <a:lnTo>
                    <a:pt x="119" y="915"/>
                  </a:lnTo>
                  <a:lnTo>
                    <a:pt x="90" y="889"/>
                  </a:lnTo>
                  <a:lnTo>
                    <a:pt x="64" y="860"/>
                  </a:lnTo>
                  <a:lnTo>
                    <a:pt x="42" y="827"/>
                  </a:lnTo>
                  <a:lnTo>
                    <a:pt x="25" y="792"/>
                  </a:lnTo>
                  <a:lnTo>
                    <a:pt x="11" y="755"/>
                  </a:lnTo>
                  <a:lnTo>
                    <a:pt x="3" y="715"/>
                  </a:lnTo>
                  <a:lnTo>
                    <a:pt x="0" y="674"/>
                  </a:lnTo>
                  <a:lnTo>
                    <a:pt x="3" y="631"/>
                  </a:lnTo>
                  <a:lnTo>
                    <a:pt x="13" y="589"/>
                  </a:lnTo>
                  <a:lnTo>
                    <a:pt x="27" y="551"/>
                  </a:lnTo>
                  <a:lnTo>
                    <a:pt x="47" y="515"/>
                  </a:lnTo>
                  <a:lnTo>
                    <a:pt x="70" y="482"/>
                  </a:lnTo>
                  <a:lnTo>
                    <a:pt x="98" y="452"/>
                  </a:lnTo>
                  <a:lnTo>
                    <a:pt x="130" y="426"/>
                  </a:lnTo>
                  <a:lnTo>
                    <a:pt x="165" y="405"/>
                  </a:lnTo>
                  <a:lnTo>
                    <a:pt x="80" y="34"/>
                  </a:lnTo>
                  <a:lnTo>
                    <a:pt x="131" y="26"/>
                  </a:lnTo>
                  <a:lnTo>
                    <a:pt x="181" y="15"/>
                  </a:lnTo>
                  <a:lnTo>
                    <a:pt x="22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reeform 30"/>
            <p:cNvSpPr>
              <a:spLocks/>
            </p:cNvSpPr>
            <p:nvPr/>
          </p:nvSpPr>
          <p:spPr bwMode="auto">
            <a:xfrm>
              <a:off x="809625" y="4659313"/>
              <a:ext cx="190500" cy="109537"/>
            </a:xfrm>
            <a:custGeom>
              <a:avLst/>
              <a:gdLst>
                <a:gd name="T0" fmla="*/ 1028 w 1077"/>
                <a:gd name="T1" fmla="*/ 0 h 628"/>
                <a:gd name="T2" fmla="*/ 1041 w 1077"/>
                <a:gd name="T3" fmla="*/ 49 h 628"/>
                <a:gd name="T4" fmla="*/ 1058 w 1077"/>
                <a:gd name="T5" fmla="*/ 98 h 628"/>
                <a:gd name="T6" fmla="*/ 1077 w 1077"/>
                <a:gd name="T7" fmla="*/ 144 h 628"/>
                <a:gd name="T8" fmla="*/ 605 w 1077"/>
                <a:gd name="T9" fmla="*/ 304 h 628"/>
                <a:gd name="T10" fmla="*/ 606 w 1077"/>
                <a:gd name="T11" fmla="*/ 313 h 628"/>
                <a:gd name="T12" fmla="*/ 607 w 1077"/>
                <a:gd name="T13" fmla="*/ 323 h 628"/>
                <a:gd name="T14" fmla="*/ 605 w 1077"/>
                <a:gd name="T15" fmla="*/ 365 h 628"/>
                <a:gd name="T16" fmla="*/ 597 w 1077"/>
                <a:gd name="T17" fmla="*/ 405 h 628"/>
                <a:gd name="T18" fmla="*/ 583 w 1077"/>
                <a:gd name="T19" fmla="*/ 442 h 628"/>
                <a:gd name="T20" fmla="*/ 566 w 1077"/>
                <a:gd name="T21" fmla="*/ 477 h 628"/>
                <a:gd name="T22" fmla="*/ 544 w 1077"/>
                <a:gd name="T23" fmla="*/ 509 h 628"/>
                <a:gd name="T24" fmla="*/ 519 w 1077"/>
                <a:gd name="T25" fmla="*/ 539 h 628"/>
                <a:gd name="T26" fmla="*/ 490 w 1077"/>
                <a:gd name="T27" fmla="*/ 565 h 628"/>
                <a:gd name="T28" fmla="*/ 457 w 1077"/>
                <a:gd name="T29" fmla="*/ 587 h 628"/>
                <a:gd name="T30" fmla="*/ 422 w 1077"/>
                <a:gd name="T31" fmla="*/ 604 h 628"/>
                <a:gd name="T32" fmla="*/ 385 w 1077"/>
                <a:gd name="T33" fmla="*/ 618 h 628"/>
                <a:gd name="T34" fmla="*/ 344 w 1077"/>
                <a:gd name="T35" fmla="*/ 625 h 628"/>
                <a:gd name="T36" fmla="*/ 303 w 1077"/>
                <a:gd name="T37" fmla="*/ 628 h 628"/>
                <a:gd name="T38" fmla="*/ 262 w 1077"/>
                <a:gd name="T39" fmla="*/ 625 h 628"/>
                <a:gd name="T40" fmla="*/ 223 w 1077"/>
                <a:gd name="T41" fmla="*/ 618 h 628"/>
                <a:gd name="T42" fmla="*/ 186 w 1077"/>
                <a:gd name="T43" fmla="*/ 604 h 628"/>
                <a:gd name="T44" fmla="*/ 151 w 1077"/>
                <a:gd name="T45" fmla="*/ 587 h 628"/>
                <a:gd name="T46" fmla="*/ 118 w 1077"/>
                <a:gd name="T47" fmla="*/ 565 h 628"/>
                <a:gd name="T48" fmla="*/ 89 w 1077"/>
                <a:gd name="T49" fmla="*/ 539 h 628"/>
                <a:gd name="T50" fmla="*/ 63 w 1077"/>
                <a:gd name="T51" fmla="*/ 509 h 628"/>
                <a:gd name="T52" fmla="*/ 41 w 1077"/>
                <a:gd name="T53" fmla="*/ 477 h 628"/>
                <a:gd name="T54" fmla="*/ 24 w 1077"/>
                <a:gd name="T55" fmla="*/ 442 h 628"/>
                <a:gd name="T56" fmla="*/ 11 w 1077"/>
                <a:gd name="T57" fmla="*/ 405 h 628"/>
                <a:gd name="T58" fmla="*/ 3 w 1077"/>
                <a:gd name="T59" fmla="*/ 365 h 628"/>
                <a:gd name="T60" fmla="*/ 0 w 1077"/>
                <a:gd name="T61" fmla="*/ 323 h 628"/>
                <a:gd name="T62" fmla="*/ 3 w 1077"/>
                <a:gd name="T63" fmla="*/ 282 h 628"/>
                <a:gd name="T64" fmla="*/ 11 w 1077"/>
                <a:gd name="T65" fmla="*/ 243 h 628"/>
                <a:gd name="T66" fmla="*/ 24 w 1077"/>
                <a:gd name="T67" fmla="*/ 205 h 628"/>
                <a:gd name="T68" fmla="*/ 41 w 1077"/>
                <a:gd name="T69" fmla="*/ 170 h 628"/>
                <a:gd name="T70" fmla="*/ 63 w 1077"/>
                <a:gd name="T71" fmla="*/ 137 h 628"/>
                <a:gd name="T72" fmla="*/ 89 w 1077"/>
                <a:gd name="T73" fmla="*/ 108 h 628"/>
                <a:gd name="T74" fmla="*/ 118 w 1077"/>
                <a:gd name="T75" fmla="*/ 82 h 628"/>
                <a:gd name="T76" fmla="*/ 151 w 1077"/>
                <a:gd name="T77" fmla="*/ 61 h 628"/>
                <a:gd name="T78" fmla="*/ 186 w 1077"/>
                <a:gd name="T79" fmla="*/ 43 h 628"/>
                <a:gd name="T80" fmla="*/ 223 w 1077"/>
                <a:gd name="T81" fmla="*/ 30 h 628"/>
                <a:gd name="T82" fmla="*/ 262 w 1077"/>
                <a:gd name="T83" fmla="*/ 22 h 628"/>
                <a:gd name="T84" fmla="*/ 303 w 1077"/>
                <a:gd name="T85" fmla="*/ 19 h 628"/>
                <a:gd name="T86" fmla="*/ 343 w 1077"/>
                <a:gd name="T87" fmla="*/ 21 h 628"/>
                <a:gd name="T88" fmla="*/ 380 w 1077"/>
                <a:gd name="T89" fmla="*/ 30 h 628"/>
                <a:gd name="T90" fmla="*/ 416 w 1077"/>
                <a:gd name="T91" fmla="*/ 41 h 628"/>
                <a:gd name="T92" fmla="*/ 451 w 1077"/>
                <a:gd name="T93" fmla="*/ 58 h 628"/>
                <a:gd name="T94" fmla="*/ 481 w 1077"/>
                <a:gd name="T95" fmla="*/ 77 h 628"/>
                <a:gd name="T96" fmla="*/ 510 w 1077"/>
                <a:gd name="T97" fmla="*/ 101 h 628"/>
                <a:gd name="T98" fmla="*/ 536 w 1077"/>
                <a:gd name="T99" fmla="*/ 128 h 628"/>
                <a:gd name="T100" fmla="*/ 558 w 1077"/>
                <a:gd name="T101" fmla="*/ 158 h 628"/>
                <a:gd name="T102" fmla="*/ 1028 w 1077"/>
                <a:gd name="T103" fmla="*/ 0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77" h="628">
                  <a:moveTo>
                    <a:pt x="1028" y="0"/>
                  </a:moveTo>
                  <a:lnTo>
                    <a:pt x="1041" y="49"/>
                  </a:lnTo>
                  <a:lnTo>
                    <a:pt x="1058" y="98"/>
                  </a:lnTo>
                  <a:lnTo>
                    <a:pt x="1077" y="144"/>
                  </a:lnTo>
                  <a:lnTo>
                    <a:pt x="605" y="304"/>
                  </a:lnTo>
                  <a:lnTo>
                    <a:pt x="606" y="313"/>
                  </a:lnTo>
                  <a:lnTo>
                    <a:pt x="607" y="323"/>
                  </a:lnTo>
                  <a:lnTo>
                    <a:pt x="605" y="365"/>
                  </a:lnTo>
                  <a:lnTo>
                    <a:pt x="597" y="405"/>
                  </a:lnTo>
                  <a:lnTo>
                    <a:pt x="583" y="442"/>
                  </a:lnTo>
                  <a:lnTo>
                    <a:pt x="566" y="477"/>
                  </a:lnTo>
                  <a:lnTo>
                    <a:pt x="544" y="509"/>
                  </a:lnTo>
                  <a:lnTo>
                    <a:pt x="519" y="539"/>
                  </a:lnTo>
                  <a:lnTo>
                    <a:pt x="490" y="565"/>
                  </a:lnTo>
                  <a:lnTo>
                    <a:pt x="457" y="587"/>
                  </a:lnTo>
                  <a:lnTo>
                    <a:pt x="422" y="604"/>
                  </a:lnTo>
                  <a:lnTo>
                    <a:pt x="385" y="618"/>
                  </a:lnTo>
                  <a:lnTo>
                    <a:pt x="344" y="625"/>
                  </a:lnTo>
                  <a:lnTo>
                    <a:pt x="303" y="628"/>
                  </a:lnTo>
                  <a:lnTo>
                    <a:pt x="262" y="625"/>
                  </a:lnTo>
                  <a:lnTo>
                    <a:pt x="223" y="618"/>
                  </a:lnTo>
                  <a:lnTo>
                    <a:pt x="186" y="604"/>
                  </a:lnTo>
                  <a:lnTo>
                    <a:pt x="151" y="587"/>
                  </a:lnTo>
                  <a:lnTo>
                    <a:pt x="118" y="565"/>
                  </a:lnTo>
                  <a:lnTo>
                    <a:pt x="89" y="539"/>
                  </a:lnTo>
                  <a:lnTo>
                    <a:pt x="63" y="509"/>
                  </a:lnTo>
                  <a:lnTo>
                    <a:pt x="41" y="477"/>
                  </a:lnTo>
                  <a:lnTo>
                    <a:pt x="24" y="442"/>
                  </a:lnTo>
                  <a:lnTo>
                    <a:pt x="11" y="405"/>
                  </a:lnTo>
                  <a:lnTo>
                    <a:pt x="3" y="365"/>
                  </a:lnTo>
                  <a:lnTo>
                    <a:pt x="0" y="323"/>
                  </a:lnTo>
                  <a:lnTo>
                    <a:pt x="3" y="282"/>
                  </a:lnTo>
                  <a:lnTo>
                    <a:pt x="11" y="243"/>
                  </a:lnTo>
                  <a:lnTo>
                    <a:pt x="24" y="205"/>
                  </a:lnTo>
                  <a:lnTo>
                    <a:pt x="41" y="170"/>
                  </a:lnTo>
                  <a:lnTo>
                    <a:pt x="63" y="137"/>
                  </a:lnTo>
                  <a:lnTo>
                    <a:pt x="89" y="108"/>
                  </a:lnTo>
                  <a:lnTo>
                    <a:pt x="118" y="82"/>
                  </a:lnTo>
                  <a:lnTo>
                    <a:pt x="151" y="61"/>
                  </a:lnTo>
                  <a:lnTo>
                    <a:pt x="186" y="43"/>
                  </a:lnTo>
                  <a:lnTo>
                    <a:pt x="223" y="30"/>
                  </a:lnTo>
                  <a:lnTo>
                    <a:pt x="262" y="22"/>
                  </a:lnTo>
                  <a:lnTo>
                    <a:pt x="303" y="19"/>
                  </a:lnTo>
                  <a:lnTo>
                    <a:pt x="343" y="21"/>
                  </a:lnTo>
                  <a:lnTo>
                    <a:pt x="380" y="30"/>
                  </a:lnTo>
                  <a:lnTo>
                    <a:pt x="416" y="41"/>
                  </a:lnTo>
                  <a:lnTo>
                    <a:pt x="451" y="58"/>
                  </a:lnTo>
                  <a:lnTo>
                    <a:pt x="481" y="77"/>
                  </a:lnTo>
                  <a:lnTo>
                    <a:pt x="510" y="101"/>
                  </a:lnTo>
                  <a:lnTo>
                    <a:pt x="536" y="128"/>
                  </a:lnTo>
                  <a:lnTo>
                    <a:pt x="558" y="158"/>
                  </a:lnTo>
                  <a:lnTo>
                    <a:pt x="10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Freeform 31"/>
            <p:cNvSpPr>
              <a:spLocks/>
            </p:cNvSpPr>
            <p:nvPr/>
          </p:nvSpPr>
          <p:spPr bwMode="auto">
            <a:xfrm>
              <a:off x="1019175" y="4540250"/>
              <a:ext cx="184150" cy="184150"/>
            </a:xfrm>
            <a:custGeom>
              <a:avLst/>
              <a:gdLst>
                <a:gd name="T0" fmla="*/ 520 w 1042"/>
                <a:gd name="T1" fmla="*/ 0 h 1045"/>
                <a:gd name="T2" fmla="*/ 577 w 1042"/>
                <a:gd name="T3" fmla="*/ 3 h 1045"/>
                <a:gd name="T4" fmla="*/ 633 w 1042"/>
                <a:gd name="T5" fmla="*/ 12 h 1045"/>
                <a:gd name="T6" fmla="*/ 685 w 1042"/>
                <a:gd name="T7" fmla="*/ 27 h 1045"/>
                <a:gd name="T8" fmla="*/ 736 w 1042"/>
                <a:gd name="T9" fmla="*/ 46 h 1045"/>
                <a:gd name="T10" fmla="*/ 783 w 1042"/>
                <a:gd name="T11" fmla="*/ 71 h 1045"/>
                <a:gd name="T12" fmla="*/ 828 w 1042"/>
                <a:gd name="T13" fmla="*/ 101 h 1045"/>
                <a:gd name="T14" fmla="*/ 870 w 1042"/>
                <a:gd name="T15" fmla="*/ 135 h 1045"/>
                <a:gd name="T16" fmla="*/ 907 w 1042"/>
                <a:gd name="T17" fmla="*/ 172 h 1045"/>
                <a:gd name="T18" fmla="*/ 941 w 1042"/>
                <a:gd name="T19" fmla="*/ 214 h 1045"/>
                <a:gd name="T20" fmla="*/ 971 w 1042"/>
                <a:gd name="T21" fmla="*/ 259 h 1045"/>
                <a:gd name="T22" fmla="*/ 995 w 1042"/>
                <a:gd name="T23" fmla="*/ 307 h 1045"/>
                <a:gd name="T24" fmla="*/ 1015 w 1042"/>
                <a:gd name="T25" fmla="*/ 357 h 1045"/>
                <a:gd name="T26" fmla="*/ 1029 w 1042"/>
                <a:gd name="T27" fmla="*/ 410 h 1045"/>
                <a:gd name="T28" fmla="*/ 1039 w 1042"/>
                <a:gd name="T29" fmla="*/ 465 h 1045"/>
                <a:gd name="T30" fmla="*/ 1042 w 1042"/>
                <a:gd name="T31" fmla="*/ 522 h 1045"/>
                <a:gd name="T32" fmla="*/ 1039 w 1042"/>
                <a:gd name="T33" fmla="*/ 579 h 1045"/>
                <a:gd name="T34" fmla="*/ 1029 w 1042"/>
                <a:gd name="T35" fmla="*/ 634 h 1045"/>
                <a:gd name="T36" fmla="*/ 1015 w 1042"/>
                <a:gd name="T37" fmla="*/ 687 h 1045"/>
                <a:gd name="T38" fmla="*/ 995 w 1042"/>
                <a:gd name="T39" fmla="*/ 738 h 1045"/>
                <a:gd name="T40" fmla="*/ 971 w 1042"/>
                <a:gd name="T41" fmla="*/ 785 h 1045"/>
                <a:gd name="T42" fmla="*/ 941 w 1042"/>
                <a:gd name="T43" fmla="*/ 831 h 1045"/>
                <a:gd name="T44" fmla="*/ 907 w 1042"/>
                <a:gd name="T45" fmla="*/ 872 h 1045"/>
                <a:gd name="T46" fmla="*/ 870 w 1042"/>
                <a:gd name="T47" fmla="*/ 910 h 1045"/>
                <a:gd name="T48" fmla="*/ 828 w 1042"/>
                <a:gd name="T49" fmla="*/ 944 h 1045"/>
                <a:gd name="T50" fmla="*/ 783 w 1042"/>
                <a:gd name="T51" fmla="*/ 974 h 1045"/>
                <a:gd name="T52" fmla="*/ 736 w 1042"/>
                <a:gd name="T53" fmla="*/ 998 h 1045"/>
                <a:gd name="T54" fmla="*/ 685 w 1042"/>
                <a:gd name="T55" fmla="*/ 1018 h 1045"/>
                <a:gd name="T56" fmla="*/ 633 w 1042"/>
                <a:gd name="T57" fmla="*/ 1032 h 1045"/>
                <a:gd name="T58" fmla="*/ 577 w 1042"/>
                <a:gd name="T59" fmla="*/ 1042 h 1045"/>
                <a:gd name="T60" fmla="*/ 520 w 1042"/>
                <a:gd name="T61" fmla="*/ 1045 h 1045"/>
                <a:gd name="T62" fmla="*/ 463 w 1042"/>
                <a:gd name="T63" fmla="*/ 1042 h 1045"/>
                <a:gd name="T64" fmla="*/ 409 w 1042"/>
                <a:gd name="T65" fmla="*/ 1032 h 1045"/>
                <a:gd name="T66" fmla="*/ 356 w 1042"/>
                <a:gd name="T67" fmla="*/ 1018 h 1045"/>
                <a:gd name="T68" fmla="*/ 306 w 1042"/>
                <a:gd name="T69" fmla="*/ 998 h 1045"/>
                <a:gd name="T70" fmla="*/ 258 w 1042"/>
                <a:gd name="T71" fmla="*/ 974 h 1045"/>
                <a:gd name="T72" fmla="*/ 213 w 1042"/>
                <a:gd name="T73" fmla="*/ 944 h 1045"/>
                <a:gd name="T74" fmla="*/ 172 w 1042"/>
                <a:gd name="T75" fmla="*/ 910 h 1045"/>
                <a:gd name="T76" fmla="*/ 134 w 1042"/>
                <a:gd name="T77" fmla="*/ 872 h 1045"/>
                <a:gd name="T78" fmla="*/ 101 w 1042"/>
                <a:gd name="T79" fmla="*/ 831 h 1045"/>
                <a:gd name="T80" fmla="*/ 71 w 1042"/>
                <a:gd name="T81" fmla="*/ 785 h 1045"/>
                <a:gd name="T82" fmla="*/ 46 w 1042"/>
                <a:gd name="T83" fmla="*/ 738 h 1045"/>
                <a:gd name="T84" fmla="*/ 26 w 1042"/>
                <a:gd name="T85" fmla="*/ 687 h 1045"/>
                <a:gd name="T86" fmla="*/ 12 w 1042"/>
                <a:gd name="T87" fmla="*/ 634 h 1045"/>
                <a:gd name="T88" fmla="*/ 3 w 1042"/>
                <a:gd name="T89" fmla="*/ 579 h 1045"/>
                <a:gd name="T90" fmla="*/ 0 w 1042"/>
                <a:gd name="T91" fmla="*/ 522 h 1045"/>
                <a:gd name="T92" fmla="*/ 3 w 1042"/>
                <a:gd name="T93" fmla="*/ 465 h 1045"/>
                <a:gd name="T94" fmla="*/ 12 w 1042"/>
                <a:gd name="T95" fmla="*/ 410 h 1045"/>
                <a:gd name="T96" fmla="*/ 26 w 1042"/>
                <a:gd name="T97" fmla="*/ 357 h 1045"/>
                <a:gd name="T98" fmla="*/ 46 w 1042"/>
                <a:gd name="T99" fmla="*/ 307 h 1045"/>
                <a:gd name="T100" fmla="*/ 71 w 1042"/>
                <a:gd name="T101" fmla="*/ 259 h 1045"/>
                <a:gd name="T102" fmla="*/ 101 w 1042"/>
                <a:gd name="T103" fmla="*/ 214 h 1045"/>
                <a:gd name="T104" fmla="*/ 134 w 1042"/>
                <a:gd name="T105" fmla="*/ 172 h 1045"/>
                <a:gd name="T106" fmla="*/ 172 w 1042"/>
                <a:gd name="T107" fmla="*/ 135 h 1045"/>
                <a:gd name="T108" fmla="*/ 213 w 1042"/>
                <a:gd name="T109" fmla="*/ 101 h 1045"/>
                <a:gd name="T110" fmla="*/ 258 w 1042"/>
                <a:gd name="T111" fmla="*/ 71 h 1045"/>
                <a:gd name="T112" fmla="*/ 306 w 1042"/>
                <a:gd name="T113" fmla="*/ 46 h 1045"/>
                <a:gd name="T114" fmla="*/ 356 w 1042"/>
                <a:gd name="T115" fmla="*/ 27 h 1045"/>
                <a:gd name="T116" fmla="*/ 409 w 1042"/>
                <a:gd name="T117" fmla="*/ 12 h 1045"/>
                <a:gd name="T118" fmla="*/ 463 w 1042"/>
                <a:gd name="T119" fmla="*/ 3 h 1045"/>
                <a:gd name="T120" fmla="*/ 520 w 1042"/>
                <a:gd name="T121" fmla="*/ 0 h 10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42" h="1045">
                  <a:moveTo>
                    <a:pt x="520" y="0"/>
                  </a:moveTo>
                  <a:lnTo>
                    <a:pt x="577" y="3"/>
                  </a:lnTo>
                  <a:lnTo>
                    <a:pt x="633" y="12"/>
                  </a:lnTo>
                  <a:lnTo>
                    <a:pt x="685" y="27"/>
                  </a:lnTo>
                  <a:lnTo>
                    <a:pt x="736" y="46"/>
                  </a:lnTo>
                  <a:lnTo>
                    <a:pt x="783" y="71"/>
                  </a:lnTo>
                  <a:lnTo>
                    <a:pt x="828" y="101"/>
                  </a:lnTo>
                  <a:lnTo>
                    <a:pt x="870" y="135"/>
                  </a:lnTo>
                  <a:lnTo>
                    <a:pt x="907" y="172"/>
                  </a:lnTo>
                  <a:lnTo>
                    <a:pt x="941" y="214"/>
                  </a:lnTo>
                  <a:lnTo>
                    <a:pt x="971" y="259"/>
                  </a:lnTo>
                  <a:lnTo>
                    <a:pt x="995" y="307"/>
                  </a:lnTo>
                  <a:lnTo>
                    <a:pt x="1015" y="357"/>
                  </a:lnTo>
                  <a:lnTo>
                    <a:pt x="1029" y="410"/>
                  </a:lnTo>
                  <a:lnTo>
                    <a:pt x="1039" y="465"/>
                  </a:lnTo>
                  <a:lnTo>
                    <a:pt x="1042" y="522"/>
                  </a:lnTo>
                  <a:lnTo>
                    <a:pt x="1039" y="579"/>
                  </a:lnTo>
                  <a:lnTo>
                    <a:pt x="1029" y="634"/>
                  </a:lnTo>
                  <a:lnTo>
                    <a:pt x="1015" y="687"/>
                  </a:lnTo>
                  <a:lnTo>
                    <a:pt x="995" y="738"/>
                  </a:lnTo>
                  <a:lnTo>
                    <a:pt x="971" y="785"/>
                  </a:lnTo>
                  <a:lnTo>
                    <a:pt x="941" y="831"/>
                  </a:lnTo>
                  <a:lnTo>
                    <a:pt x="907" y="872"/>
                  </a:lnTo>
                  <a:lnTo>
                    <a:pt x="870" y="910"/>
                  </a:lnTo>
                  <a:lnTo>
                    <a:pt x="828" y="944"/>
                  </a:lnTo>
                  <a:lnTo>
                    <a:pt x="783" y="974"/>
                  </a:lnTo>
                  <a:lnTo>
                    <a:pt x="736" y="998"/>
                  </a:lnTo>
                  <a:lnTo>
                    <a:pt x="685" y="1018"/>
                  </a:lnTo>
                  <a:lnTo>
                    <a:pt x="633" y="1032"/>
                  </a:lnTo>
                  <a:lnTo>
                    <a:pt x="577" y="1042"/>
                  </a:lnTo>
                  <a:lnTo>
                    <a:pt x="520" y="1045"/>
                  </a:lnTo>
                  <a:lnTo>
                    <a:pt x="463" y="1042"/>
                  </a:lnTo>
                  <a:lnTo>
                    <a:pt x="409" y="1032"/>
                  </a:lnTo>
                  <a:lnTo>
                    <a:pt x="356" y="1018"/>
                  </a:lnTo>
                  <a:lnTo>
                    <a:pt x="306" y="998"/>
                  </a:lnTo>
                  <a:lnTo>
                    <a:pt x="258" y="974"/>
                  </a:lnTo>
                  <a:lnTo>
                    <a:pt x="213" y="944"/>
                  </a:lnTo>
                  <a:lnTo>
                    <a:pt x="172" y="910"/>
                  </a:lnTo>
                  <a:lnTo>
                    <a:pt x="134" y="872"/>
                  </a:lnTo>
                  <a:lnTo>
                    <a:pt x="101" y="831"/>
                  </a:lnTo>
                  <a:lnTo>
                    <a:pt x="71" y="785"/>
                  </a:lnTo>
                  <a:lnTo>
                    <a:pt x="46" y="738"/>
                  </a:lnTo>
                  <a:lnTo>
                    <a:pt x="26" y="687"/>
                  </a:lnTo>
                  <a:lnTo>
                    <a:pt x="12" y="634"/>
                  </a:lnTo>
                  <a:lnTo>
                    <a:pt x="3" y="579"/>
                  </a:lnTo>
                  <a:lnTo>
                    <a:pt x="0" y="522"/>
                  </a:lnTo>
                  <a:lnTo>
                    <a:pt x="3" y="465"/>
                  </a:lnTo>
                  <a:lnTo>
                    <a:pt x="12" y="410"/>
                  </a:lnTo>
                  <a:lnTo>
                    <a:pt x="26" y="357"/>
                  </a:lnTo>
                  <a:lnTo>
                    <a:pt x="46" y="307"/>
                  </a:lnTo>
                  <a:lnTo>
                    <a:pt x="71" y="259"/>
                  </a:lnTo>
                  <a:lnTo>
                    <a:pt x="101" y="214"/>
                  </a:lnTo>
                  <a:lnTo>
                    <a:pt x="134" y="172"/>
                  </a:lnTo>
                  <a:lnTo>
                    <a:pt x="172" y="135"/>
                  </a:lnTo>
                  <a:lnTo>
                    <a:pt x="213" y="101"/>
                  </a:lnTo>
                  <a:lnTo>
                    <a:pt x="258" y="71"/>
                  </a:lnTo>
                  <a:lnTo>
                    <a:pt x="306" y="46"/>
                  </a:lnTo>
                  <a:lnTo>
                    <a:pt x="356" y="27"/>
                  </a:lnTo>
                  <a:lnTo>
                    <a:pt x="409" y="12"/>
                  </a:lnTo>
                  <a:lnTo>
                    <a:pt x="463" y="3"/>
                  </a:lnTo>
                  <a:lnTo>
                    <a:pt x="52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" name="Group 23"/>
          <p:cNvGrpSpPr/>
          <p:nvPr/>
        </p:nvGrpSpPr>
        <p:grpSpPr>
          <a:xfrm>
            <a:off x="9340517" y="2476500"/>
            <a:ext cx="1971917" cy="2521886"/>
            <a:chOff x="8035926" y="2220913"/>
            <a:chExt cx="2030413" cy="2801938"/>
          </a:xfrm>
          <a:solidFill>
            <a:schemeClr val="accent1"/>
          </a:solidFill>
        </p:grpSpPr>
        <p:sp>
          <p:nvSpPr>
            <p:cNvPr id="43" name="Freeform 14"/>
            <p:cNvSpPr>
              <a:spLocks/>
            </p:cNvSpPr>
            <p:nvPr/>
          </p:nvSpPr>
          <p:spPr bwMode="auto">
            <a:xfrm>
              <a:off x="8648701" y="2220913"/>
              <a:ext cx="808038" cy="476250"/>
            </a:xfrm>
            <a:custGeom>
              <a:avLst/>
              <a:gdLst>
                <a:gd name="T0" fmla="*/ 8 w 360"/>
                <a:gd name="T1" fmla="*/ 206 h 212"/>
                <a:gd name="T2" fmla="*/ 27 w 360"/>
                <a:gd name="T3" fmla="*/ 211 h 212"/>
                <a:gd name="T4" fmla="*/ 340 w 360"/>
                <a:gd name="T5" fmla="*/ 156 h 212"/>
                <a:gd name="T6" fmla="*/ 357 w 360"/>
                <a:gd name="T7" fmla="*/ 142 h 212"/>
                <a:gd name="T8" fmla="*/ 355 w 360"/>
                <a:gd name="T9" fmla="*/ 121 h 212"/>
                <a:gd name="T10" fmla="*/ 309 w 360"/>
                <a:gd name="T11" fmla="*/ 54 h 212"/>
                <a:gd name="T12" fmla="*/ 290 w 360"/>
                <a:gd name="T13" fmla="*/ 44 h 212"/>
                <a:gd name="T14" fmla="*/ 249 w 360"/>
                <a:gd name="T15" fmla="*/ 44 h 212"/>
                <a:gd name="T16" fmla="*/ 179 w 360"/>
                <a:gd name="T17" fmla="*/ 0 h 212"/>
                <a:gd name="T18" fmla="*/ 109 w 360"/>
                <a:gd name="T19" fmla="*/ 44 h 212"/>
                <a:gd name="T20" fmla="*/ 68 w 360"/>
                <a:gd name="T21" fmla="*/ 44 h 212"/>
                <a:gd name="T22" fmla="*/ 49 w 360"/>
                <a:gd name="T23" fmla="*/ 54 h 212"/>
                <a:gd name="T24" fmla="*/ 4 w 360"/>
                <a:gd name="T25" fmla="*/ 121 h 212"/>
                <a:gd name="T26" fmla="*/ 0 w 360"/>
                <a:gd name="T27" fmla="*/ 134 h 212"/>
                <a:gd name="T28" fmla="*/ 0 w 360"/>
                <a:gd name="T29" fmla="*/ 189 h 212"/>
                <a:gd name="T30" fmla="*/ 8 w 360"/>
                <a:gd name="T31" fmla="*/ 206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60" h="212">
                  <a:moveTo>
                    <a:pt x="8" y="206"/>
                  </a:moveTo>
                  <a:cubicBezTo>
                    <a:pt x="13" y="211"/>
                    <a:pt x="20" y="212"/>
                    <a:pt x="27" y="211"/>
                  </a:cubicBezTo>
                  <a:cubicBezTo>
                    <a:pt x="340" y="156"/>
                    <a:pt x="340" y="156"/>
                    <a:pt x="340" y="156"/>
                  </a:cubicBezTo>
                  <a:cubicBezTo>
                    <a:pt x="347" y="155"/>
                    <a:pt x="354" y="150"/>
                    <a:pt x="357" y="142"/>
                  </a:cubicBezTo>
                  <a:cubicBezTo>
                    <a:pt x="360" y="135"/>
                    <a:pt x="359" y="127"/>
                    <a:pt x="355" y="121"/>
                  </a:cubicBezTo>
                  <a:cubicBezTo>
                    <a:pt x="309" y="54"/>
                    <a:pt x="309" y="54"/>
                    <a:pt x="309" y="54"/>
                  </a:cubicBezTo>
                  <a:cubicBezTo>
                    <a:pt x="305" y="48"/>
                    <a:pt x="298" y="44"/>
                    <a:pt x="290" y="44"/>
                  </a:cubicBezTo>
                  <a:cubicBezTo>
                    <a:pt x="249" y="44"/>
                    <a:pt x="249" y="44"/>
                    <a:pt x="249" y="44"/>
                  </a:cubicBezTo>
                  <a:cubicBezTo>
                    <a:pt x="236" y="18"/>
                    <a:pt x="210" y="0"/>
                    <a:pt x="179" y="0"/>
                  </a:cubicBezTo>
                  <a:cubicBezTo>
                    <a:pt x="148" y="0"/>
                    <a:pt x="122" y="18"/>
                    <a:pt x="109" y="44"/>
                  </a:cubicBezTo>
                  <a:cubicBezTo>
                    <a:pt x="68" y="44"/>
                    <a:pt x="68" y="44"/>
                    <a:pt x="68" y="44"/>
                  </a:cubicBezTo>
                  <a:cubicBezTo>
                    <a:pt x="61" y="44"/>
                    <a:pt x="54" y="48"/>
                    <a:pt x="49" y="54"/>
                  </a:cubicBezTo>
                  <a:cubicBezTo>
                    <a:pt x="4" y="121"/>
                    <a:pt x="4" y="121"/>
                    <a:pt x="4" y="121"/>
                  </a:cubicBezTo>
                  <a:cubicBezTo>
                    <a:pt x="1" y="124"/>
                    <a:pt x="0" y="129"/>
                    <a:pt x="0" y="134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0" y="196"/>
                    <a:pt x="3" y="202"/>
                    <a:pt x="8" y="20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Freeform 15"/>
            <p:cNvSpPr>
              <a:spLocks/>
            </p:cNvSpPr>
            <p:nvPr/>
          </p:nvSpPr>
          <p:spPr bwMode="auto">
            <a:xfrm>
              <a:off x="8643938" y="2647950"/>
              <a:ext cx="812800" cy="231775"/>
            </a:xfrm>
            <a:custGeom>
              <a:avLst/>
              <a:gdLst>
                <a:gd name="T0" fmla="*/ 338 w 362"/>
                <a:gd name="T1" fmla="*/ 0 h 103"/>
                <a:gd name="T2" fmla="*/ 334 w 362"/>
                <a:gd name="T3" fmla="*/ 1 h 103"/>
                <a:gd name="T4" fmla="*/ 21 w 362"/>
                <a:gd name="T5" fmla="*/ 56 h 103"/>
                <a:gd name="T6" fmla="*/ 2 w 362"/>
                <a:gd name="T7" fmla="*/ 82 h 103"/>
                <a:gd name="T8" fmla="*/ 29 w 362"/>
                <a:gd name="T9" fmla="*/ 101 h 103"/>
                <a:gd name="T10" fmla="*/ 342 w 362"/>
                <a:gd name="T11" fmla="*/ 45 h 103"/>
                <a:gd name="T12" fmla="*/ 360 w 362"/>
                <a:gd name="T13" fmla="*/ 19 h 103"/>
                <a:gd name="T14" fmla="*/ 338 w 362"/>
                <a:gd name="T15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2" h="103">
                  <a:moveTo>
                    <a:pt x="338" y="0"/>
                  </a:moveTo>
                  <a:cubicBezTo>
                    <a:pt x="337" y="0"/>
                    <a:pt x="335" y="0"/>
                    <a:pt x="334" y="1"/>
                  </a:cubicBezTo>
                  <a:cubicBezTo>
                    <a:pt x="21" y="56"/>
                    <a:pt x="21" y="56"/>
                    <a:pt x="21" y="56"/>
                  </a:cubicBezTo>
                  <a:cubicBezTo>
                    <a:pt x="8" y="58"/>
                    <a:pt x="0" y="70"/>
                    <a:pt x="2" y="82"/>
                  </a:cubicBezTo>
                  <a:cubicBezTo>
                    <a:pt x="4" y="94"/>
                    <a:pt x="16" y="103"/>
                    <a:pt x="29" y="101"/>
                  </a:cubicBezTo>
                  <a:cubicBezTo>
                    <a:pt x="342" y="45"/>
                    <a:pt x="342" y="45"/>
                    <a:pt x="342" y="45"/>
                  </a:cubicBezTo>
                  <a:cubicBezTo>
                    <a:pt x="354" y="43"/>
                    <a:pt x="362" y="31"/>
                    <a:pt x="360" y="19"/>
                  </a:cubicBezTo>
                  <a:cubicBezTo>
                    <a:pt x="358" y="8"/>
                    <a:pt x="349" y="0"/>
                    <a:pt x="338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Freeform 16"/>
            <p:cNvSpPr>
              <a:spLocks/>
            </p:cNvSpPr>
            <p:nvPr/>
          </p:nvSpPr>
          <p:spPr bwMode="auto">
            <a:xfrm>
              <a:off x="8035926" y="2827338"/>
              <a:ext cx="2030413" cy="2195513"/>
            </a:xfrm>
            <a:custGeom>
              <a:avLst/>
              <a:gdLst>
                <a:gd name="T0" fmla="*/ 632 w 905"/>
                <a:gd name="T1" fmla="*/ 109 h 977"/>
                <a:gd name="T2" fmla="*/ 632 w 905"/>
                <a:gd name="T3" fmla="*/ 22 h 977"/>
                <a:gd name="T4" fmla="*/ 623 w 905"/>
                <a:gd name="T5" fmla="*/ 5 h 977"/>
                <a:gd name="T6" fmla="*/ 609 w 905"/>
                <a:gd name="T7" fmla="*/ 0 h 977"/>
                <a:gd name="T8" fmla="*/ 605 w 905"/>
                <a:gd name="T9" fmla="*/ 0 h 977"/>
                <a:gd name="T10" fmla="*/ 292 w 905"/>
                <a:gd name="T11" fmla="*/ 55 h 977"/>
                <a:gd name="T12" fmla="*/ 273 w 905"/>
                <a:gd name="T13" fmla="*/ 78 h 977"/>
                <a:gd name="T14" fmla="*/ 273 w 905"/>
                <a:gd name="T15" fmla="*/ 109 h 977"/>
                <a:gd name="T16" fmla="*/ 0 w 905"/>
                <a:gd name="T17" fmla="*/ 525 h 977"/>
                <a:gd name="T18" fmla="*/ 452 w 905"/>
                <a:gd name="T19" fmla="*/ 977 h 977"/>
                <a:gd name="T20" fmla="*/ 905 w 905"/>
                <a:gd name="T21" fmla="*/ 525 h 977"/>
                <a:gd name="T22" fmla="*/ 632 w 905"/>
                <a:gd name="T23" fmla="*/ 109 h 9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05" h="977">
                  <a:moveTo>
                    <a:pt x="632" y="109"/>
                  </a:moveTo>
                  <a:cubicBezTo>
                    <a:pt x="632" y="22"/>
                    <a:pt x="632" y="22"/>
                    <a:pt x="632" y="22"/>
                  </a:cubicBezTo>
                  <a:cubicBezTo>
                    <a:pt x="632" y="16"/>
                    <a:pt x="629" y="9"/>
                    <a:pt x="623" y="5"/>
                  </a:cubicBezTo>
                  <a:cubicBezTo>
                    <a:pt x="619" y="1"/>
                    <a:pt x="614" y="0"/>
                    <a:pt x="609" y="0"/>
                  </a:cubicBezTo>
                  <a:cubicBezTo>
                    <a:pt x="607" y="0"/>
                    <a:pt x="606" y="0"/>
                    <a:pt x="605" y="0"/>
                  </a:cubicBezTo>
                  <a:cubicBezTo>
                    <a:pt x="292" y="55"/>
                    <a:pt x="292" y="55"/>
                    <a:pt x="292" y="55"/>
                  </a:cubicBezTo>
                  <a:cubicBezTo>
                    <a:pt x="281" y="57"/>
                    <a:pt x="273" y="66"/>
                    <a:pt x="273" y="78"/>
                  </a:cubicBezTo>
                  <a:cubicBezTo>
                    <a:pt x="273" y="109"/>
                    <a:pt x="273" y="109"/>
                    <a:pt x="273" y="109"/>
                  </a:cubicBezTo>
                  <a:cubicBezTo>
                    <a:pt x="112" y="178"/>
                    <a:pt x="0" y="338"/>
                    <a:pt x="0" y="525"/>
                  </a:cubicBezTo>
                  <a:cubicBezTo>
                    <a:pt x="0" y="774"/>
                    <a:pt x="202" y="977"/>
                    <a:pt x="452" y="977"/>
                  </a:cubicBezTo>
                  <a:cubicBezTo>
                    <a:pt x="702" y="977"/>
                    <a:pt x="905" y="774"/>
                    <a:pt x="905" y="525"/>
                  </a:cubicBezTo>
                  <a:cubicBezTo>
                    <a:pt x="905" y="338"/>
                    <a:pt x="792" y="179"/>
                    <a:pt x="632" y="10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Group 63"/>
          <p:cNvGrpSpPr/>
          <p:nvPr/>
        </p:nvGrpSpPr>
        <p:grpSpPr>
          <a:xfrm>
            <a:off x="9934329" y="3866905"/>
            <a:ext cx="818508" cy="762775"/>
            <a:chOff x="598488" y="4456113"/>
            <a:chExt cx="855662" cy="860424"/>
          </a:xfrm>
        </p:grpSpPr>
        <p:sp>
          <p:nvSpPr>
            <p:cNvPr id="47" name="Freeform 36"/>
            <p:cNvSpPr>
              <a:spLocks/>
            </p:cNvSpPr>
            <p:nvPr/>
          </p:nvSpPr>
          <p:spPr bwMode="auto">
            <a:xfrm>
              <a:off x="598488" y="4543425"/>
              <a:ext cx="773112" cy="773112"/>
            </a:xfrm>
            <a:custGeom>
              <a:avLst/>
              <a:gdLst>
                <a:gd name="T0" fmla="*/ 1912 w 3407"/>
                <a:gd name="T1" fmla="*/ 13 h 3410"/>
                <a:gd name="T2" fmla="*/ 2210 w 3407"/>
                <a:gd name="T3" fmla="*/ 77 h 3410"/>
                <a:gd name="T4" fmla="*/ 2486 w 3407"/>
                <a:gd name="T5" fmla="*/ 190 h 3410"/>
                <a:gd name="T6" fmla="*/ 2505 w 3407"/>
                <a:gd name="T7" fmla="*/ 499 h 3410"/>
                <a:gd name="T8" fmla="*/ 2213 w 3407"/>
                <a:gd name="T9" fmla="*/ 560 h 3410"/>
                <a:gd name="T10" fmla="*/ 1968 w 3407"/>
                <a:gd name="T11" fmla="*/ 480 h 3410"/>
                <a:gd name="T12" fmla="*/ 1703 w 3407"/>
                <a:gd name="T13" fmla="*/ 451 h 3410"/>
                <a:gd name="T14" fmla="*/ 1430 w 3407"/>
                <a:gd name="T15" fmla="*/ 481 h 3410"/>
                <a:gd name="T16" fmla="*/ 1175 w 3407"/>
                <a:gd name="T17" fmla="*/ 568 h 3410"/>
                <a:gd name="T18" fmla="*/ 950 w 3407"/>
                <a:gd name="T19" fmla="*/ 704 h 3410"/>
                <a:gd name="T20" fmla="*/ 759 w 3407"/>
                <a:gd name="T21" fmla="*/ 882 h 3410"/>
                <a:gd name="T22" fmla="*/ 608 w 3407"/>
                <a:gd name="T23" fmla="*/ 1098 h 3410"/>
                <a:gd name="T24" fmla="*/ 504 w 3407"/>
                <a:gd name="T25" fmla="*/ 1343 h 3410"/>
                <a:gd name="T26" fmla="*/ 455 w 3407"/>
                <a:gd name="T27" fmla="*/ 1611 h 3410"/>
                <a:gd name="T28" fmla="*/ 465 w 3407"/>
                <a:gd name="T29" fmla="*/ 1890 h 3410"/>
                <a:gd name="T30" fmla="*/ 533 w 3407"/>
                <a:gd name="T31" fmla="*/ 2151 h 3410"/>
                <a:gd name="T32" fmla="*/ 653 w 3407"/>
                <a:gd name="T33" fmla="*/ 2388 h 3410"/>
                <a:gd name="T34" fmla="*/ 818 w 3407"/>
                <a:gd name="T35" fmla="*/ 2591 h 3410"/>
                <a:gd name="T36" fmla="*/ 1022 w 3407"/>
                <a:gd name="T37" fmla="*/ 2756 h 3410"/>
                <a:gd name="T38" fmla="*/ 1258 w 3407"/>
                <a:gd name="T39" fmla="*/ 2876 h 3410"/>
                <a:gd name="T40" fmla="*/ 1519 w 3407"/>
                <a:gd name="T41" fmla="*/ 2945 h 3410"/>
                <a:gd name="T42" fmla="*/ 1798 w 3407"/>
                <a:gd name="T43" fmla="*/ 2955 h 3410"/>
                <a:gd name="T44" fmla="*/ 2066 w 3407"/>
                <a:gd name="T45" fmla="*/ 2905 h 3410"/>
                <a:gd name="T46" fmla="*/ 2311 w 3407"/>
                <a:gd name="T47" fmla="*/ 2802 h 3410"/>
                <a:gd name="T48" fmla="*/ 2525 w 3407"/>
                <a:gd name="T49" fmla="*/ 2651 h 3410"/>
                <a:gd name="T50" fmla="*/ 2705 w 3407"/>
                <a:gd name="T51" fmla="*/ 2459 h 3410"/>
                <a:gd name="T52" fmla="*/ 2840 w 3407"/>
                <a:gd name="T53" fmla="*/ 2233 h 3410"/>
                <a:gd name="T54" fmla="*/ 2926 w 3407"/>
                <a:gd name="T55" fmla="*/ 1980 h 3410"/>
                <a:gd name="T56" fmla="*/ 2957 w 3407"/>
                <a:gd name="T57" fmla="*/ 1705 h 3410"/>
                <a:gd name="T58" fmla="*/ 2928 w 3407"/>
                <a:gd name="T59" fmla="*/ 1441 h 3410"/>
                <a:gd name="T60" fmla="*/ 2849 w 3407"/>
                <a:gd name="T61" fmla="*/ 1195 h 3410"/>
                <a:gd name="T62" fmla="*/ 2925 w 3407"/>
                <a:gd name="T63" fmla="*/ 889 h 3410"/>
                <a:gd name="T64" fmla="*/ 3187 w 3407"/>
                <a:gd name="T65" fmla="*/ 906 h 3410"/>
                <a:gd name="T66" fmla="*/ 3293 w 3407"/>
                <a:gd name="T67" fmla="*/ 1089 h 3410"/>
                <a:gd name="T68" fmla="*/ 3378 w 3407"/>
                <a:gd name="T69" fmla="*/ 1387 h 3410"/>
                <a:gd name="T70" fmla="*/ 3407 w 3407"/>
                <a:gd name="T71" fmla="*/ 1705 h 3410"/>
                <a:gd name="T72" fmla="*/ 3376 w 3407"/>
                <a:gd name="T73" fmla="*/ 2035 h 3410"/>
                <a:gd name="T74" fmla="*/ 3284 w 3407"/>
                <a:gd name="T75" fmla="*/ 2344 h 3410"/>
                <a:gd name="T76" fmla="*/ 3138 w 3407"/>
                <a:gd name="T77" fmla="*/ 2625 h 3410"/>
                <a:gd name="T78" fmla="*/ 2945 w 3407"/>
                <a:gd name="T79" fmla="*/ 2872 h 3410"/>
                <a:gd name="T80" fmla="*/ 2709 w 3407"/>
                <a:gd name="T81" fmla="*/ 3081 h 3410"/>
                <a:gd name="T82" fmla="*/ 2439 w 3407"/>
                <a:gd name="T83" fmla="*/ 3243 h 3410"/>
                <a:gd name="T84" fmla="*/ 2140 w 3407"/>
                <a:gd name="T85" fmla="*/ 3354 h 3410"/>
                <a:gd name="T86" fmla="*/ 1815 w 3407"/>
                <a:gd name="T87" fmla="*/ 3407 h 3410"/>
                <a:gd name="T88" fmla="*/ 1481 w 3407"/>
                <a:gd name="T89" fmla="*/ 3395 h 3410"/>
                <a:gd name="T90" fmla="*/ 1165 w 3407"/>
                <a:gd name="T91" fmla="*/ 3323 h 3410"/>
                <a:gd name="T92" fmla="*/ 874 w 3407"/>
                <a:gd name="T93" fmla="*/ 3195 h 3410"/>
                <a:gd name="T94" fmla="*/ 615 w 3407"/>
                <a:gd name="T95" fmla="*/ 3016 h 3410"/>
                <a:gd name="T96" fmla="*/ 392 w 3407"/>
                <a:gd name="T97" fmla="*/ 2794 h 3410"/>
                <a:gd name="T98" fmla="*/ 215 w 3407"/>
                <a:gd name="T99" fmla="*/ 2535 h 3410"/>
                <a:gd name="T100" fmla="*/ 86 w 3407"/>
                <a:gd name="T101" fmla="*/ 2244 h 3410"/>
                <a:gd name="T102" fmla="*/ 14 w 3407"/>
                <a:gd name="T103" fmla="*/ 1927 h 3410"/>
                <a:gd name="T104" fmla="*/ 0 w 3407"/>
                <a:gd name="T105" fmla="*/ 1705 h 3410"/>
                <a:gd name="T106" fmla="*/ 32 w 3407"/>
                <a:gd name="T107" fmla="*/ 1375 h 3410"/>
                <a:gd name="T108" fmla="*/ 123 w 3407"/>
                <a:gd name="T109" fmla="*/ 1065 h 3410"/>
                <a:gd name="T110" fmla="*/ 269 w 3407"/>
                <a:gd name="T111" fmla="*/ 784 h 3410"/>
                <a:gd name="T112" fmla="*/ 463 w 3407"/>
                <a:gd name="T113" fmla="*/ 537 h 3410"/>
                <a:gd name="T114" fmla="*/ 698 w 3407"/>
                <a:gd name="T115" fmla="*/ 329 h 3410"/>
                <a:gd name="T116" fmla="*/ 968 w 3407"/>
                <a:gd name="T117" fmla="*/ 167 h 3410"/>
                <a:gd name="T118" fmla="*/ 1267 w 3407"/>
                <a:gd name="T119" fmla="*/ 56 h 3410"/>
                <a:gd name="T120" fmla="*/ 1591 w 3407"/>
                <a:gd name="T121" fmla="*/ 3 h 3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407" h="3410">
                  <a:moveTo>
                    <a:pt x="1703" y="0"/>
                  </a:moveTo>
                  <a:lnTo>
                    <a:pt x="1808" y="3"/>
                  </a:lnTo>
                  <a:lnTo>
                    <a:pt x="1912" y="13"/>
                  </a:lnTo>
                  <a:lnTo>
                    <a:pt x="2013" y="28"/>
                  </a:lnTo>
                  <a:lnTo>
                    <a:pt x="2112" y="49"/>
                  </a:lnTo>
                  <a:lnTo>
                    <a:pt x="2210" y="77"/>
                  </a:lnTo>
                  <a:lnTo>
                    <a:pt x="2304" y="109"/>
                  </a:lnTo>
                  <a:lnTo>
                    <a:pt x="2396" y="147"/>
                  </a:lnTo>
                  <a:lnTo>
                    <a:pt x="2486" y="190"/>
                  </a:lnTo>
                  <a:lnTo>
                    <a:pt x="2484" y="220"/>
                  </a:lnTo>
                  <a:lnTo>
                    <a:pt x="2485" y="250"/>
                  </a:lnTo>
                  <a:lnTo>
                    <a:pt x="2505" y="499"/>
                  </a:lnTo>
                  <a:lnTo>
                    <a:pt x="2363" y="639"/>
                  </a:lnTo>
                  <a:lnTo>
                    <a:pt x="2289" y="598"/>
                  </a:lnTo>
                  <a:lnTo>
                    <a:pt x="2213" y="560"/>
                  </a:lnTo>
                  <a:lnTo>
                    <a:pt x="2134" y="527"/>
                  </a:lnTo>
                  <a:lnTo>
                    <a:pt x="2052" y="501"/>
                  </a:lnTo>
                  <a:lnTo>
                    <a:pt x="1968" y="480"/>
                  </a:lnTo>
                  <a:lnTo>
                    <a:pt x="1882" y="464"/>
                  </a:lnTo>
                  <a:lnTo>
                    <a:pt x="1793" y="455"/>
                  </a:lnTo>
                  <a:lnTo>
                    <a:pt x="1703" y="451"/>
                  </a:lnTo>
                  <a:lnTo>
                    <a:pt x="1610" y="455"/>
                  </a:lnTo>
                  <a:lnTo>
                    <a:pt x="1518" y="465"/>
                  </a:lnTo>
                  <a:lnTo>
                    <a:pt x="1430" y="481"/>
                  </a:lnTo>
                  <a:lnTo>
                    <a:pt x="1342" y="504"/>
                  </a:lnTo>
                  <a:lnTo>
                    <a:pt x="1257" y="533"/>
                  </a:lnTo>
                  <a:lnTo>
                    <a:pt x="1175" y="568"/>
                  </a:lnTo>
                  <a:lnTo>
                    <a:pt x="1097" y="608"/>
                  </a:lnTo>
                  <a:lnTo>
                    <a:pt x="1022" y="654"/>
                  </a:lnTo>
                  <a:lnTo>
                    <a:pt x="950" y="704"/>
                  </a:lnTo>
                  <a:lnTo>
                    <a:pt x="882" y="759"/>
                  </a:lnTo>
                  <a:lnTo>
                    <a:pt x="818" y="819"/>
                  </a:lnTo>
                  <a:lnTo>
                    <a:pt x="759" y="882"/>
                  </a:lnTo>
                  <a:lnTo>
                    <a:pt x="703" y="951"/>
                  </a:lnTo>
                  <a:lnTo>
                    <a:pt x="653" y="1023"/>
                  </a:lnTo>
                  <a:lnTo>
                    <a:pt x="608" y="1098"/>
                  </a:lnTo>
                  <a:lnTo>
                    <a:pt x="567" y="1177"/>
                  </a:lnTo>
                  <a:lnTo>
                    <a:pt x="533" y="1259"/>
                  </a:lnTo>
                  <a:lnTo>
                    <a:pt x="504" y="1343"/>
                  </a:lnTo>
                  <a:lnTo>
                    <a:pt x="481" y="1430"/>
                  </a:lnTo>
                  <a:lnTo>
                    <a:pt x="465" y="1520"/>
                  </a:lnTo>
                  <a:lnTo>
                    <a:pt x="455" y="1611"/>
                  </a:lnTo>
                  <a:lnTo>
                    <a:pt x="451" y="1705"/>
                  </a:lnTo>
                  <a:lnTo>
                    <a:pt x="455" y="1799"/>
                  </a:lnTo>
                  <a:lnTo>
                    <a:pt x="465" y="1890"/>
                  </a:lnTo>
                  <a:lnTo>
                    <a:pt x="481" y="1980"/>
                  </a:lnTo>
                  <a:lnTo>
                    <a:pt x="504" y="2067"/>
                  </a:lnTo>
                  <a:lnTo>
                    <a:pt x="533" y="2151"/>
                  </a:lnTo>
                  <a:lnTo>
                    <a:pt x="567" y="2233"/>
                  </a:lnTo>
                  <a:lnTo>
                    <a:pt x="608" y="2312"/>
                  </a:lnTo>
                  <a:lnTo>
                    <a:pt x="653" y="2388"/>
                  </a:lnTo>
                  <a:lnTo>
                    <a:pt x="703" y="2459"/>
                  </a:lnTo>
                  <a:lnTo>
                    <a:pt x="759" y="2527"/>
                  </a:lnTo>
                  <a:lnTo>
                    <a:pt x="818" y="2591"/>
                  </a:lnTo>
                  <a:lnTo>
                    <a:pt x="882" y="2651"/>
                  </a:lnTo>
                  <a:lnTo>
                    <a:pt x="951" y="2705"/>
                  </a:lnTo>
                  <a:lnTo>
                    <a:pt x="1022" y="2756"/>
                  </a:lnTo>
                  <a:lnTo>
                    <a:pt x="1097" y="2802"/>
                  </a:lnTo>
                  <a:lnTo>
                    <a:pt x="1176" y="2841"/>
                  </a:lnTo>
                  <a:lnTo>
                    <a:pt x="1258" y="2876"/>
                  </a:lnTo>
                  <a:lnTo>
                    <a:pt x="1342" y="2905"/>
                  </a:lnTo>
                  <a:lnTo>
                    <a:pt x="1430" y="2928"/>
                  </a:lnTo>
                  <a:lnTo>
                    <a:pt x="1519" y="2945"/>
                  </a:lnTo>
                  <a:lnTo>
                    <a:pt x="1610" y="2955"/>
                  </a:lnTo>
                  <a:lnTo>
                    <a:pt x="1703" y="2958"/>
                  </a:lnTo>
                  <a:lnTo>
                    <a:pt x="1798" y="2955"/>
                  </a:lnTo>
                  <a:lnTo>
                    <a:pt x="1889" y="2945"/>
                  </a:lnTo>
                  <a:lnTo>
                    <a:pt x="1979" y="2928"/>
                  </a:lnTo>
                  <a:lnTo>
                    <a:pt x="2066" y="2905"/>
                  </a:lnTo>
                  <a:lnTo>
                    <a:pt x="2150" y="2876"/>
                  </a:lnTo>
                  <a:lnTo>
                    <a:pt x="2232" y="2841"/>
                  </a:lnTo>
                  <a:lnTo>
                    <a:pt x="2311" y="2802"/>
                  </a:lnTo>
                  <a:lnTo>
                    <a:pt x="2386" y="2756"/>
                  </a:lnTo>
                  <a:lnTo>
                    <a:pt x="2457" y="2705"/>
                  </a:lnTo>
                  <a:lnTo>
                    <a:pt x="2525" y="2651"/>
                  </a:lnTo>
                  <a:lnTo>
                    <a:pt x="2590" y="2591"/>
                  </a:lnTo>
                  <a:lnTo>
                    <a:pt x="2650" y="2527"/>
                  </a:lnTo>
                  <a:lnTo>
                    <a:pt x="2705" y="2459"/>
                  </a:lnTo>
                  <a:lnTo>
                    <a:pt x="2754" y="2388"/>
                  </a:lnTo>
                  <a:lnTo>
                    <a:pt x="2800" y="2312"/>
                  </a:lnTo>
                  <a:lnTo>
                    <a:pt x="2840" y="2233"/>
                  </a:lnTo>
                  <a:lnTo>
                    <a:pt x="2874" y="2151"/>
                  </a:lnTo>
                  <a:lnTo>
                    <a:pt x="2904" y="2067"/>
                  </a:lnTo>
                  <a:lnTo>
                    <a:pt x="2926" y="1980"/>
                  </a:lnTo>
                  <a:lnTo>
                    <a:pt x="2943" y="1890"/>
                  </a:lnTo>
                  <a:lnTo>
                    <a:pt x="2953" y="1799"/>
                  </a:lnTo>
                  <a:lnTo>
                    <a:pt x="2957" y="1705"/>
                  </a:lnTo>
                  <a:lnTo>
                    <a:pt x="2953" y="1615"/>
                  </a:lnTo>
                  <a:lnTo>
                    <a:pt x="2944" y="1527"/>
                  </a:lnTo>
                  <a:lnTo>
                    <a:pt x="2928" y="1441"/>
                  </a:lnTo>
                  <a:lnTo>
                    <a:pt x="2907" y="1357"/>
                  </a:lnTo>
                  <a:lnTo>
                    <a:pt x="2881" y="1274"/>
                  </a:lnTo>
                  <a:lnTo>
                    <a:pt x="2849" y="1195"/>
                  </a:lnTo>
                  <a:lnTo>
                    <a:pt x="2811" y="1118"/>
                  </a:lnTo>
                  <a:lnTo>
                    <a:pt x="2769" y="1045"/>
                  </a:lnTo>
                  <a:lnTo>
                    <a:pt x="2925" y="889"/>
                  </a:lnTo>
                  <a:lnTo>
                    <a:pt x="3141" y="905"/>
                  </a:lnTo>
                  <a:lnTo>
                    <a:pt x="3166" y="906"/>
                  </a:lnTo>
                  <a:lnTo>
                    <a:pt x="3187" y="906"/>
                  </a:lnTo>
                  <a:lnTo>
                    <a:pt x="3208" y="904"/>
                  </a:lnTo>
                  <a:lnTo>
                    <a:pt x="3254" y="995"/>
                  </a:lnTo>
                  <a:lnTo>
                    <a:pt x="3293" y="1089"/>
                  </a:lnTo>
                  <a:lnTo>
                    <a:pt x="3328" y="1186"/>
                  </a:lnTo>
                  <a:lnTo>
                    <a:pt x="3355" y="1285"/>
                  </a:lnTo>
                  <a:lnTo>
                    <a:pt x="3378" y="1387"/>
                  </a:lnTo>
                  <a:lnTo>
                    <a:pt x="3394" y="1491"/>
                  </a:lnTo>
                  <a:lnTo>
                    <a:pt x="3405" y="1597"/>
                  </a:lnTo>
                  <a:lnTo>
                    <a:pt x="3407" y="1705"/>
                  </a:lnTo>
                  <a:lnTo>
                    <a:pt x="3404" y="1817"/>
                  </a:lnTo>
                  <a:lnTo>
                    <a:pt x="3393" y="1927"/>
                  </a:lnTo>
                  <a:lnTo>
                    <a:pt x="3376" y="2035"/>
                  </a:lnTo>
                  <a:lnTo>
                    <a:pt x="3352" y="2141"/>
                  </a:lnTo>
                  <a:lnTo>
                    <a:pt x="3321" y="2244"/>
                  </a:lnTo>
                  <a:lnTo>
                    <a:pt x="3284" y="2344"/>
                  </a:lnTo>
                  <a:lnTo>
                    <a:pt x="3241" y="2442"/>
                  </a:lnTo>
                  <a:lnTo>
                    <a:pt x="3193" y="2535"/>
                  </a:lnTo>
                  <a:lnTo>
                    <a:pt x="3138" y="2625"/>
                  </a:lnTo>
                  <a:lnTo>
                    <a:pt x="3079" y="2712"/>
                  </a:lnTo>
                  <a:lnTo>
                    <a:pt x="3014" y="2794"/>
                  </a:lnTo>
                  <a:lnTo>
                    <a:pt x="2945" y="2872"/>
                  </a:lnTo>
                  <a:lnTo>
                    <a:pt x="2871" y="2947"/>
                  </a:lnTo>
                  <a:lnTo>
                    <a:pt x="2792" y="3016"/>
                  </a:lnTo>
                  <a:lnTo>
                    <a:pt x="2709" y="3081"/>
                  </a:lnTo>
                  <a:lnTo>
                    <a:pt x="2623" y="3141"/>
                  </a:lnTo>
                  <a:lnTo>
                    <a:pt x="2533" y="3195"/>
                  </a:lnTo>
                  <a:lnTo>
                    <a:pt x="2439" y="3243"/>
                  </a:lnTo>
                  <a:lnTo>
                    <a:pt x="2342" y="3286"/>
                  </a:lnTo>
                  <a:lnTo>
                    <a:pt x="2242" y="3323"/>
                  </a:lnTo>
                  <a:lnTo>
                    <a:pt x="2140" y="3354"/>
                  </a:lnTo>
                  <a:lnTo>
                    <a:pt x="2034" y="3378"/>
                  </a:lnTo>
                  <a:lnTo>
                    <a:pt x="1926" y="3395"/>
                  </a:lnTo>
                  <a:lnTo>
                    <a:pt x="1815" y="3407"/>
                  </a:lnTo>
                  <a:lnTo>
                    <a:pt x="1703" y="3410"/>
                  </a:lnTo>
                  <a:lnTo>
                    <a:pt x="1592" y="3407"/>
                  </a:lnTo>
                  <a:lnTo>
                    <a:pt x="1481" y="3395"/>
                  </a:lnTo>
                  <a:lnTo>
                    <a:pt x="1373" y="3378"/>
                  </a:lnTo>
                  <a:lnTo>
                    <a:pt x="1268" y="3354"/>
                  </a:lnTo>
                  <a:lnTo>
                    <a:pt x="1165" y="3323"/>
                  </a:lnTo>
                  <a:lnTo>
                    <a:pt x="1065" y="3286"/>
                  </a:lnTo>
                  <a:lnTo>
                    <a:pt x="968" y="3243"/>
                  </a:lnTo>
                  <a:lnTo>
                    <a:pt x="874" y="3195"/>
                  </a:lnTo>
                  <a:lnTo>
                    <a:pt x="784" y="3141"/>
                  </a:lnTo>
                  <a:lnTo>
                    <a:pt x="698" y="3081"/>
                  </a:lnTo>
                  <a:lnTo>
                    <a:pt x="615" y="3016"/>
                  </a:lnTo>
                  <a:lnTo>
                    <a:pt x="536" y="2947"/>
                  </a:lnTo>
                  <a:lnTo>
                    <a:pt x="463" y="2872"/>
                  </a:lnTo>
                  <a:lnTo>
                    <a:pt x="392" y="2794"/>
                  </a:lnTo>
                  <a:lnTo>
                    <a:pt x="328" y="2712"/>
                  </a:lnTo>
                  <a:lnTo>
                    <a:pt x="269" y="2625"/>
                  </a:lnTo>
                  <a:lnTo>
                    <a:pt x="215" y="2535"/>
                  </a:lnTo>
                  <a:lnTo>
                    <a:pt x="167" y="2442"/>
                  </a:lnTo>
                  <a:lnTo>
                    <a:pt x="123" y="2344"/>
                  </a:lnTo>
                  <a:lnTo>
                    <a:pt x="86" y="2244"/>
                  </a:lnTo>
                  <a:lnTo>
                    <a:pt x="56" y="2141"/>
                  </a:lnTo>
                  <a:lnTo>
                    <a:pt x="32" y="2035"/>
                  </a:lnTo>
                  <a:lnTo>
                    <a:pt x="14" y="1927"/>
                  </a:lnTo>
                  <a:lnTo>
                    <a:pt x="3" y="1817"/>
                  </a:lnTo>
                  <a:lnTo>
                    <a:pt x="0" y="1705"/>
                  </a:lnTo>
                  <a:lnTo>
                    <a:pt x="0" y="1705"/>
                  </a:lnTo>
                  <a:lnTo>
                    <a:pt x="3" y="1593"/>
                  </a:lnTo>
                  <a:lnTo>
                    <a:pt x="14" y="1482"/>
                  </a:lnTo>
                  <a:lnTo>
                    <a:pt x="32" y="1375"/>
                  </a:lnTo>
                  <a:lnTo>
                    <a:pt x="56" y="1269"/>
                  </a:lnTo>
                  <a:lnTo>
                    <a:pt x="86" y="1165"/>
                  </a:lnTo>
                  <a:lnTo>
                    <a:pt x="123" y="1065"/>
                  </a:lnTo>
                  <a:lnTo>
                    <a:pt x="167" y="969"/>
                  </a:lnTo>
                  <a:lnTo>
                    <a:pt x="215" y="875"/>
                  </a:lnTo>
                  <a:lnTo>
                    <a:pt x="269" y="784"/>
                  </a:lnTo>
                  <a:lnTo>
                    <a:pt x="328" y="698"/>
                  </a:lnTo>
                  <a:lnTo>
                    <a:pt x="392" y="615"/>
                  </a:lnTo>
                  <a:lnTo>
                    <a:pt x="463" y="537"/>
                  </a:lnTo>
                  <a:lnTo>
                    <a:pt x="536" y="463"/>
                  </a:lnTo>
                  <a:lnTo>
                    <a:pt x="615" y="394"/>
                  </a:lnTo>
                  <a:lnTo>
                    <a:pt x="698" y="329"/>
                  </a:lnTo>
                  <a:lnTo>
                    <a:pt x="784" y="269"/>
                  </a:lnTo>
                  <a:lnTo>
                    <a:pt x="874" y="215"/>
                  </a:lnTo>
                  <a:lnTo>
                    <a:pt x="968" y="167"/>
                  </a:lnTo>
                  <a:lnTo>
                    <a:pt x="1065" y="124"/>
                  </a:lnTo>
                  <a:lnTo>
                    <a:pt x="1165" y="86"/>
                  </a:lnTo>
                  <a:lnTo>
                    <a:pt x="1267" y="56"/>
                  </a:lnTo>
                  <a:lnTo>
                    <a:pt x="1373" y="32"/>
                  </a:lnTo>
                  <a:lnTo>
                    <a:pt x="1481" y="14"/>
                  </a:lnTo>
                  <a:lnTo>
                    <a:pt x="1591" y="3"/>
                  </a:lnTo>
                  <a:lnTo>
                    <a:pt x="1703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 37"/>
            <p:cNvSpPr>
              <a:spLocks/>
            </p:cNvSpPr>
            <p:nvPr/>
          </p:nvSpPr>
          <p:spPr bwMode="auto">
            <a:xfrm>
              <a:off x="793750" y="4740275"/>
              <a:ext cx="381000" cy="381000"/>
            </a:xfrm>
            <a:custGeom>
              <a:avLst/>
              <a:gdLst>
                <a:gd name="T0" fmla="*/ 915 w 1679"/>
                <a:gd name="T1" fmla="*/ 3 h 1679"/>
                <a:gd name="T2" fmla="*/ 1059 w 1679"/>
                <a:gd name="T3" fmla="*/ 30 h 1679"/>
                <a:gd name="T4" fmla="*/ 1194 w 1679"/>
                <a:gd name="T5" fmla="*/ 79 h 1679"/>
                <a:gd name="T6" fmla="*/ 873 w 1679"/>
                <a:gd name="T7" fmla="*/ 401 h 1679"/>
                <a:gd name="T8" fmla="*/ 784 w 1679"/>
                <a:gd name="T9" fmla="*/ 403 h 1679"/>
                <a:gd name="T10" fmla="*/ 681 w 1679"/>
                <a:gd name="T11" fmla="*/ 430 h 1679"/>
                <a:gd name="T12" fmla="*/ 589 w 1679"/>
                <a:gd name="T13" fmla="*/ 478 h 1679"/>
                <a:gd name="T14" fmla="*/ 510 w 1679"/>
                <a:gd name="T15" fmla="*/ 547 h 1679"/>
                <a:gd name="T16" fmla="*/ 450 w 1679"/>
                <a:gd name="T17" fmla="*/ 633 h 1679"/>
                <a:gd name="T18" fmla="*/ 412 w 1679"/>
                <a:gd name="T19" fmla="*/ 731 h 1679"/>
                <a:gd name="T20" fmla="*/ 400 w 1679"/>
                <a:gd name="T21" fmla="*/ 840 h 1679"/>
                <a:gd name="T22" fmla="*/ 412 w 1679"/>
                <a:gd name="T23" fmla="*/ 948 h 1679"/>
                <a:gd name="T24" fmla="*/ 450 w 1679"/>
                <a:gd name="T25" fmla="*/ 1047 h 1679"/>
                <a:gd name="T26" fmla="*/ 510 w 1679"/>
                <a:gd name="T27" fmla="*/ 1132 h 1679"/>
                <a:gd name="T28" fmla="*/ 587 w 1679"/>
                <a:gd name="T29" fmla="*/ 1201 h 1679"/>
                <a:gd name="T30" fmla="*/ 680 w 1679"/>
                <a:gd name="T31" fmla="*/ 1251 h 1679"/>
                <a:gd name="T32" fmla="*/ 784 w 1679"/>
                <a:gd name="T33" fmla="*/ 1277 h 1679"/>
                <a:gd name="T34" fmla="*/ 895 w 1679"/>
                <a:gd name="T35" fmla="*/ 1277 h 1679"/>
                <a:gd name="T36" fmla="*/ 998 w 1679"/>
                <a:gd name="T37" fmla="*/ 1251 h 1679"/>
                <a:gd name="T38" fmla="*/ 1090 w 1679"/>
                <a:gd name="T39" fmla="*/ 1201 h 1679"/>
                <a:gd name="T40" fmla="*/ 1169 w 1679"/>
                <a:gd name="T41" fmla="*/ 1132 h 1679"/>
                <a:gd name="T42" fmla="*/ 1229 w 1679"/>
                <a:gd name="T43" fmla="*/ 1047 h 1679"/>
                <a:gd name="T44" fmla="*/ 1267 w 1679"/>
                <a:gd name="T45" fmla="*/ 948 h 1679"/>
                <a:gd name="T46" fmla="*/ 1279 w 1679"/>
                <a:gd name="T47" fmla="*/ 840 h 1679"/>
                <a:gd name="T48" fmla="*/ 1593 w 1679"/>
                <a:gd name="T49" fmla="*/ 492 h 1679"/>
                <a:gd name="T50" fmla="*/ 1627 w 1679"/>
                <a:gd name="T51" fmla="*/ 552 h 1679"/>
                <a:gd name="T52" fmla="*/ 1665 w 1679"/>
                <a:gd name="T53" fmla="*/ 691 h 1679"/>
                <a:gd name="T54" fmla="*/ 1679 w 1679"/>
                <a:gd name="T55" fmla="*/ 840 h 1679"/>
                <a:gd name="T56" fmla="*/ 1665 w 1679"/>
                <a:gd name="T57" fmla="*/ 990 h 1679"/>
                <a:gd name="T58" fmla="*/ 1626 w 1679"/>
                <a:gd name="T59" fmla="*/ 1133 h 1679"/>
                <a:gd name="T60" fmla="*/ 1563 w 1679"/>
                <a:gd name="T61" fmla="*/ 1263 h 1679"/>
                <a:gd name="T62" fmla="*/ 1482 w 1679"/>
                <a:gd name="T63" fmla="*/ 1381 h 1679"/>
                <a:gd name="T64" fmla="*/ 1380 w 1679"/>
                <a:gd name="T65" fmla="*/ 1482 h 1679"/>
                <a:gd name="T66" fmla="*/ 1263 w 1679"/>
                <a:gd name="T67" fmla="*/ 1565 h 1679"/>
                <a:gd name="T68" fmla="*/ 1132 w 1679"/>
                <a:gd name="T69" fmla="*/ 1627 h 1679"/>
                <a:gd name="T70" fmla="*/ 990 w 1679"/>
                <a:gd name="T71" fmla="*/ 1665 h 1679"/>
                <a:gd name="T72" fmla="*/ 839 w 1679"/>
                <a:gd name="T73" fmla="*/ 1679 h 1679"/>
                <a:gd name="T74" fmla="*/ 689 w 1679"/>
                <a:gd name="T75" fmla="*/ 1665 h 1679"/>
                <a:gd name="T76" fmla="*/ 547 w 1679"/>
                <a:gd name="T77" fmla="*/ 1626 h 1679"/>
                <a:gd name="T78" fmla="*/ 416 w 1679"/>
                <a:gd name="T79" fmla="*/ 1565 h 1679"/>
                <a:gd name="T80" fmla="*/ 300 w 1679"/>
                <a:gd name="T81" fmla="*/ 1482 h 1679"/>
                <a:gd name="T82" fmla="*/ 198 w 1679"/>
                <a:gd name="T83" fmla="*/ 1381 h 1679"/>
                <a:gd name="T84" fmla="*/ 116 w 1679"/>
                <a:gd name="T85" fmla="*/ 1263 h 1679"/>
                <a:gd name="T86" fmla="*/ 53 w 1679"/>
                <a:gd name="T87" fmla="*/ 1132 h 1679"/>
                <a:gd name="T88" fmla="*/ 14 w 1679"/>
                <a:gd name="T89" fmla="*/ 990 h 1679"/>
                <a:gd name="T90" fmla="*/ 0 w 1679"/>
                <a:gd name="T91" fmla="*/ 840 h 1679"/>
                <a:gd name="T92" fmla="*/ 14 w 1679"/>
                <a:gd name="T93" fmla="*/ 689 h 1679"/>
                <a:gd name="T94" fmla="*/ 53 w 1679"/>
                <a:gd name="T95" fmla="*/ 547 h 1679"/>
                <a:gd name="T96" fmla="*/ 116 w 1679"/>
                <a:gd name="T97" fmla="*/ 416 h 1679"/>
                <a:gd name="T98" fmla="*/ 198 w 1679"/>
                <a:gd name="T99" fmla="*/ 298 h 1679"/>
                <a:gd name="T100" fmla="*/ 300 w 1679"/>
                <a:gd name="T101" fmla="*/ 198 h 1679"/>
                <a:gd name="T102" fmla="*/ 416 w 1679"/>
                <a:gd name="T103" fmla="*/ 115 h 1679"/>
                <a:gd name="T104" fmla="*/ 547 w 1679"/>
                <a:gd name="T105" fmla="*/ 53 h 1679"/>
                <a:gd name="T106" fmla="*/ 689 w 1679"/>
                <a:gd name="T107" fmla="*/ 14 h 1679"/>
                <a:gd name="T108" fmla="*/ 839 w 1679"/>
                <a:gd name="T109" fmla="*/ 0 h 1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679" h="1679">
                  <a:moveTo>
                    <a:pt x="839" y="0"/>
                  </a:moveTo>
                  <a:lnTo>
                    <a:pt x="915" y="3"/>
                  </a:lnTo>
                  <a:lnTo>
                    <a:pt x="988" y="14"/>
                  </a:lnTo>
                  <a:lnTo>
                    <a:pt x="1059" y="30"/>
                  </a:lnTo>
                  <a:lnTo>
                    <a:pt x="1128" y="52"/>
                  </a:lnTo>
                  <a:lnTo>
                    <a:pt x="1194" y="79"/>
                  </a:lnTo>
                  <a:lnTo>
                    <a:pt x="1187" y="86"/>
                  </a:lnTo>
                  <a:lnTo>
                    <a:pt x="873" y="401"/>
                  </a:lnTo>
                  <a:lnTo>
                    <a:pt x="839" y="400"/>
                  </a:lnTo>
                  <a:lnTo>
                    <a:pt x="784" y="403"/>
                  </a:lnTo>
                  <a:lnTo>
                    <a:pt x="731" y="413"/>
                  </a:lnTo>
                  <a:lnTo>
                    <a:pt x="681" y="430"/>
                  </a:lnTo>
                  <a:lnTo>
                    <a:pt x="632" y="451"/>
                  </a:lnTo>
                  <a:lnTo>
                    <a:pt x="589" y="478"/>
                  </a:lnTo>
                  <a:lnTo>
                    <a:pt x="547" y="510"/>
                  </a:lnTo>
                  <a:lnTo>
                    <a:pt x="510" y="547"/>
                  </a:lnTo>
                  <a:lnTo>
                    <a:pt x="478" y="588"/>
                  </a:lnTo>
                  <a:lnTo>
                    <a:pt x="450" y="633"/>
                  </a:lnTo>
                  <a:lnTo>
                    <a:pt x="429" y="681"/>
                  </a:lnTo>
                  <a:lnTo>
                    <a:pt x="412" y="731"/>
                  </a:lnTo>
                  <a:lnTo>
                    <a:pt x="403" y="784"/>
                  </a:lnTo>
                  <a:lnTo>
                    <a:pt x="400" y="840"/>
                  </a:lnTo>
                  <a:lnTo>
                    <a:pt x="403" y="895"/>
                  </a:lnTo>
                  <a:lnTo>
                    <a:pt x="412" y="948"/>
                  </a:lnTo>
                  <a:lnTo>
                    <a:pt x="429" y="1000"/>
                  </a:lnTo>
                  <a:lnTo>
                    <a:pt x="450" y="1047"/>
                  </a:lnTo>
                  <a:lnTo>
                    <a:pt x="478" y="1092"/>
                  </a:lnTo>
                  <a:lnTo>
                    <a:pt x="510" y="1132"/>
                  </a:lnTo>
                  <a:lnTo>
                    <a:pt x="547" y="1169"/>
                  </a:lnTo>
                  <a:lnTo>
                    <a:pt x="587" y="1201"/>
                  </a:lnTo>
                  <a:lnTo>
                    <a:pt x="632" y="1229"/>
                  </a:lnTo>
                  <a:lnTo>
                    <a:pt x="680" y="1251"/>
                  </a:lnTo>
                  <a:lnTo>
                    <a:pt x="731" y="1267"/>
                  </a:lnTo>
                  <a:lnTo>
                    <a:pt x="784" y="1277"/>
                  </a:lnTo>
                  <a:lnTo>
                    <a:pt x="839" y="1281"/>
                  </a:lnTo>
                  <a:lnTo>
                    <a:pt x="895" y="1277"/>
                  </a:lnTo>
                  <a:lnTo>
                    <a:pt x="948" y="1267"/>
                  </a:lnTo>
                  <a:lnTo>
                    <a:pt x="998" y="1251"/>
                  </a:lnTo>
                  <a:lnTo>
                    <a:pt x="1047" y="1229"/>
                  </a:lnTo>
                  <a:lnTo>
                    <a:pt x="1090" y="1201"/>
                  </a:lnTo>
                  <a:lnTo>
                    <a:pt x="1132" y="1169"/>
                  </a:lnTo>
                  <a:lnTo>
                    <a:pt x="1169" y="1132"/>
                  </a:lnTo>
                  <a:lnTo>
                    <a:pt x="1201" y="1092"/>
                  </a:lnTo>
                  <a:lnTo>
                    <a:pt x="1229" y="1047"/>
                  </a:lnTo>
                  <a:lnTo>
                    <a:pt x="1250" y="1000"/>
                  </a:lnTo>
                  <a:lnTo>
                    <a:pt x="1267" y="948"/>
                  </a:lnTo>
                  <a:lnTo>
                    <a:pt x="1276" y="895"/>
                  </a:lnTo>
                  <a:lnTo>
                    <a:pt x="1279" y="840"/>
                  </a:lnTo>
                  <a:lnTo>
                    <a:pt x="1278" y="806"/>
                  </a:lnTo>
                  <a:lnTo>
                    <a:pt x="1593" y="492"/>
                  </a:lnTo>
                  <a:lnTo>
                    <a:pt x="1599" y="485"/>
                  </a:lnTo>
                  <a:lnTo>
                    <a:pt x="1627" y="552"/>
                  </a:lnTo>
                  <a:lnTo>
                    <a:pt x="1650" y="620"/>
                  </a:lnTo>
                  <a:lnTo>
                    <a:pt x="1665" y="691"/>
                  </a:lnTo>
                  <a:lnTo>
                    <a:pt x="1675" y="765"/>
                  </a:lnTo>
                  <a:lnTo>
                    <a:pt x="1679" y="840"/>
                  </a:lnTo>
                  <a:lnTo>
                    <a:pt x="1675" y="917"/>
                  </a:lnTo>
                  <a:lnTo>
                    <a:pt x="1665" y="990"/>
                  </a:lnTo>
                  <a:lnTo>
                    <a:pt x="1649" y="1063"/>
                  </a:lnTo>
                  <a:lnTo>
                    <a:pt x="1626" y="1133"/>
                  </a:lnTo>
                  <a:lnTo>
                    <a:pt x="1598" y="1200"/>
                  </a:lnTo>
                  <a:lnTo>
                    <a:pt x="1563" y="1263"/>
                  </a:lnTo>
                  <a:lnTo>
                    <a:pt x="1525" y="1324"/>
                  </a:lnTo>
                  <a:lnTo>
                    <a:pt x="1482" y="1381"/>
                  </a:lnTo>
                  <a:lnTo>
                    <a:pt x="1432" y="1434"/>
                  </a:lnTo>
                  <a:lnTo>
                    <a:pt x="1380" y="1482"/>
                  </a:lnTo>
                  <a:lnTo>
                    <a:pt x="1323" y="1526"/>
                  </a:lnTo>
                  <a:lnTo>
                    <a:pt x="1263" y="1565"/>
                  </a:lnTo>
                  <a:lnTo>
                    <a:pt x="1200" y="1599"/>
                  </a:lnTo>
                  <a:lnTo>
                    <a:pt x="1132" y="1627"/>
                  </a:lnTo>
                  <a:lnTo>
                    <a:pt x="1063" y="1649"/>
                  </a:lnTo>
                  <a:lnTo>
                    <a:pt x="990" y="1665"/>
                  </a:lnTo>
                  <a:lnTo>
                    <a:pt x="915" y="1676"/>
                  </a:lnTo>
                  <a:lnTo>
                    <a:pt x="839" y="1679"/>
                  </a:lnTo>
                  <a:lnTo>
                    <a:pt x="764" y="1676"/>
                  </a:lnTo>
                  <a:lnTo>
                    <a:pt x="689" y="1665"/>
                  </a:lnTo>
                  <a:lnTo>
                    <a:pt x="616" y="1649"/>
                  </a:lnTo>
                  <a:lnTo>
                    <a:pt x="547" y="1626"/>
                  </a:lnTo>
                  <a:lnTo>
                    <a:pt x="480" y="1599"/>
                  </a:lnTo>
                  <a:lnTo>
                    <a:pt x="416" y="1565"/>
                  </a:lnTo>
                  <a:lnTo>
                    <a:pt x="356" y="1526"/>
                  </a:lnTo>
                  <a:lnTo>
                    <a:pt x="300" y="1482"/>
                  </a:lnTo>
                  <a:lnTo>
                    <a:pt x="247" y="1434"/>
                  </a:lnTo>
                  <a:lnTo>
                    <a:pt x="198" y="1381"/>
                  </a:lnTo>
                  <a:lnTo>
                    <a:pt x="155" y="1323"/>
                  </a:lnTo>
                  <a:lnTo>
                    <a:pt x="116" y="1263"/>
                  </a:lnTo>
                  <a:lnTo>
                    <a:pt x="82" y="1200"/>
                  </a:lnTo>
                  <a:lnTo>
                    <a:pt x="53" y="1132"/>
                  </a:lnTo>
                  <a:lnTo>
                    <a:pt x="30" y="1063"/>
                  </a:lnTo>
                  <a:lnTo>
                    <a:pt x="14" y="990"/>
                  </a:lnTo>
                  <a:lnTo>
                    <a:pt x="4" y="916"/>
                  </a:lnTo>
                  <a:lnTo>
                    <a:pt x="0" y="840"/>
                  </a:lnTo>
                  <a:lnTo>
                    <a:pt x="4" y="764"/>
                  </a:lnTo>
                  <a:lnTo>
                    <a:pt x="14" y="689"/>
                  </a:lnTo>
                  <a:lnTo>
                    <a:pt x="30" y="616"/>
                  </a:lnTo>
                  <a:lnTo>
                    <a:pt x="53" y="547"/>
                  </a:lnTo>
                  <a:lnTo>
                    <a:pt x="82" y="480"/>
                  </a:lnTo>
                  <a:lnTo>
                    <a:pt x="116" y="416"/>
                  </a:lnTo>
                  <a:lnTo>
                    <a:pt x="155" y="356"/>
                  </a:lnTo>
                  <a:lnTo>
                    <a:pt x="198" y="298"/>
                  </a:lnTo>
                  <a:lnTo>
                    <a:pt x="247" y="246"/>
                  </a:lnTo>
                  <a:lnTo>
                    <a:pt x="300" y="198"/>
                  </a:lnTo>
                  <a:lnTo>
                    <a:pt x="356" y="154"/>
                  </a:lnTo>
                  <a:lnTo>
                    <a:pt x="416" y="115"/>
                  </a:lnTo>
                  <a:lnTo>
                    <a:pt x="480" y="81"/>
                  </a:lnTo>
                  <a:lnTo>
                    <a:pt x="547" y="53"/>
                  </a:lnTo>
                  <a:lnTo>
                    <a:pt x="616" y="30"/>
                  </a:lnTo>
                  <a:lnTo>
                    <a:pt x="689" y="14"/>
                  </a:lnTo>
                  <a:lnTo>
                    <a:pt x="764" y="3"/>
                  </a:lnTo>
                  <a:lnTo>
                    <a:pt x="83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Freeform 38"/>
            <p:cNvSpPr>
              <a:spLocks/>
            </p:cNvSpPr>
            <p:nvPr/>
          </p:nvSpPr>
          <p:spPr bwMode="auto">
            <a:xfrm>
              <a:off x="985838" y="4456113"/>
              <a:ext cx="468312" cy="471487"/>
            </a:xfrm>
            <a:custGeom>
              <a:avLst/>
              <a:gdLst>
                <a:gd name="T0" fmla="*/ 1447 w 2064"/>
                <a:gd name="T1" fmla="*/ 2 h 2078"/>
                <a:gd name="T2" fmla="*/ 1467 w 2064"/>
                <a:gd name="T3" fmla="*/ 14 h 2078"/>
                <a:gd name="T4" fmla="*/ 1476 w 2064"/>
                <a:gd name="T5" fmla="*/ 36 h 2078"/>
                <a:gd name="T6" fmla="*/ 1615 w 2064"/>
                <a:gd name="T7" fmla="*/ 230 h 2078"/>
                <a:gd name="T8" fmla="*/ 1654 w 2064"/>
                <a:gd name="T9" fmla="*/ 203 h 2078"/>
                <a:gd name="T10" fmla="*/ 1698 w 2064"/>
                <a:gd name="T11" fmla="*/ 195 h 2078"/>
                <a:gd name="T12" fmla="*/ 1743 w 2064"/>
                <a:gd name="T13" fmla="*/ 203 h 2078"/>
                <a:gd name="T14" fmla="*/ 1782 w 2064"/>
                <a:gd name="T15" fmla="*/ 230 h 2078"/>
                <a:gd name="T16" fmla="*/ 1868 w 2064"/>
                <a:gd name="T17" fmla="*/ 321 h 2078"/>
                <a:gd name="T18" fmla="*/ 1886 w 2064"/>
                <a:gd name="T19" fmla="*/ 370 h 2078"/>
                <a:gd name="T20" fmla="*/ 1880 w 2064"/>
                <a:gd name="T21" fmla="*/ 421 h 2078"/>
                <a:gd name="T22" fmla="*/ 1851 w 2064"/>
                <a:gd name="T23" fmla="*/ 467 h 2078"/>
                <a:gd name="T24" fmla="*/ 2027 w 2064"/>
                <a:gd name="T25" fmla="*/ 589 h 2078"/>
                <a:gd name="T26" fmla="*/ 2051 w 2064"/>
                <a:gd name="T27" fmla="*/ 599 h 2078"/>
                <a:gd name="T28" fmla="*/ 2063 w 2064"/>
                <a:gd name="T29" fmla="*/ 621 h 2078"/>
                <a:gd name="T30" fmla="*/ 2061 w 2064"/>
                <a:gd name="T31" fmla="*/ 645 h 2078"/>
                <a:gd name="T32" fmla="*/ 1597 w 2064"/>
                <a:gd name="T33" fmla="*/ 1112 h 2078"/>
                <a:gd name="T34" fmla="*/ 1546 w 2064"/>
                <a:gd name="T35" fmla="*/ 1149 h 2078"/>
                <a:gd name="T36" fmla="*/ 1487 w 2064"/>
                <a:gd name="T37" fmla="*/ 1167 h 2078"/>
                <a:gd name="T38" fmla="*/ 1449 w 2064"/>
                <a:gd name="T39" fmla="*/ 1170 h 2078"/>
                <a:gd name="T40" fmla="*/ 1430 w 2064"/>
                <a:gd name="T41" fmla="*/ 1168 h 2078"/>
                <a:gd name="T42" fmla="*/ 274 w 2064"/>
                <a:gd name="T43" fmla="*/ 2045 h 2078"/>
                <a:gd name="T44" fmla="*/ 234 w 2064"/>
                <a:gd name="T45" fmla="*/ 2069 h 2078"/>
                <a:gd name="T46" fmla="*/ 104 w 2064"/>
                <a:gd name="T47" fmla="*/ 2078 h 2078"/>
                <a:gd name="T48" fmla="*/ 75 w 2064"/>
                <a:gd name="T49" fmla="*/ 2076 h 2078"/>
                <a:gd name="T50" fmla="*/ 34 w 2064"/>
                <a:gd name="T51" fmla="*/ 2055 h 2078"/>
                <a:gd name="T52" fmla="*/ 7 w 2064"/>
                <a:gd name="T53" fmla="*/ 2018 h 2078"/>
                <a:gd name="T54" fmla="*/ 0 w 2064"/>
                <a:gd name="T55" fmla="*/ 1971 h 2078"/>
                <a:gd name="T56" fmla="*/ 12 w 2064"/>
                <a:gd name="T57" fmla="*/ 1848 h 2078"/>
                <a:gd name="T58" fmla="*/ 36 w 2064"/>
                <a:gd name="T59" fmla="*/ 1809 h 2078"/>
                <a:gd name="T60" fmla="*/ 450 w 2064"/>
                <a:gd name="T61" fmla="*/ 1394 h 2078"/>
                <a:gd name="T62" fmla="*/ 753 w 2064"/>
                <a:gd name="T63" fmla="*/ 1091 h 2078"/>
                <a:gd name="T64" fmla="*/ 896 w 2064"/>
                <a:gd name="T65" fmla="*/ 641 h 2078"/>
                <a:gd name="T66" fmla="*/ 896 w 2064"/>
                <a:gd name="T67" fmla="*/ 589 h 2078"/>
                <a:gd name="T68" fmla="*/ 913 w 2064"/>
                <a:gd name="T69" fmla="*/ 523 h 2078"/>
                <a:gd name="T70" fmla="*/ 953 w 2064"/>
                <a:gd name="T71" fmla="*/ 467 h 2078"/>
                <a:gd name="T72" fmla="*/ 1417 w 2064"/>
                <a:gd name="T73" fmla="*/ 5 h 2078"/>
                <a:gd name="T74" fmla="*/ 1436 w 2064"/>
                <a:gd name="T75" fmla="*/ 0 h 20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064" h="2078">
                  <a:moveTo>
                    <a:pt x="1436" y="0"/>
                  </a:moveTo>
                  <a:lnTo>
                    <a:pt x="1447" y="2"/>
                  </a:lnTo>
                  <a:lnTo>
                    <a:pt x="1457" y="6"/>
                  </a:lnTo>
                  <a:lnTo>
                    <a:pt x="1467" y="14"/>
                  </a:lnTo>
                  <a:lnTo>
                    <a:pt x="1472" y="25"/>
                  </a:lnTo>
                  <a:lnTo>
                    <a:pt x="1476" y="36"/>
                  </a:lnTo>
                  <a:lnTo>
                    <a:pt x="1500" y="345"/>
                  </a:lnTo>
                  <a:lnTo>
                    <a:pt x="1615" y="230"/>
                  </a:lnTo>
                  <a:lnTo>
                    <a:pt x="1634" y="214"/>
                  </a:lnTo>
                  <a:lnTo>
                    <a:pt x="1654" y="203"/>
                  </a:lnTo>
                  <a:lnTo>
                    <a:pt x="1676" y="196"/>
                  </a:lnTo>
                  <a:lnTo>
                    <a:pt x="1698" y="195"/>
                  </a:lnTo>
                  <a:lnTo>
                    <a:pt x="1721" y="196"/>
                  </a:lnTo>
                  <a:lnTo>
                    <a:pt x="1743" y="203"/>
                  </a:lnTo>
                  <a:lnTo>
                    <a:pt x="1764" y="214"/>
                  </a:lnTo>
                  <a:lnTo>
                    <a:pt x="1782" y="230"/>
                  </a:lnTo>
                  <a:lnTo>
                    <a:pt x="1851" y="300"/>
                  </a:lnTo>
                  <a:lnTo>
                    <a:pt x="1868" y="321"/>
                  </a:lnTo>
                  <a:lnTo>
                    <a:pt x="1880" y="345"/>
                  </a:lnTo>
                  <a:lnTo>
                    <a:pt x="1886" y="370"/>
                  </a:lnTo>
                  <a:lnTo>
                    <a:pt x="1886" y="396"/>
                  </a:lnTo>
                  <a:lnTo>
                    <a:pt x="1880" y="421"/>
                  </a:lnTo>
                  <a:lnTo>
                    <a:pt x="1868" y="445"/>
                  </a:lnTo>
                  <a:lnTo>
                    <a:pt x="1851" y="467"/>
                  </a:lnTo>
                  <a:lnTo>
                    <a:pt x="1751" y="567"/>
                  </a:lnTo>
                  <a:lnTo>
                    <a:pt x="2027" y="589"/>
                  </a:lnTo>
                  <a:lnTo>
                    <a:pt x="2040" y="592"/>
                  </a:lnTo>
                  <a:lnTo>
                    <a:pt x="2051" y="599"/>
                  </a:lnTo>
                  <a:lnTo>
                    <a:pt x="2058" y="609"/>
                  </a:lnTo>
                  <a:lnTo>
                    <a:pt x="2063" y="621"/>
                  </a:lnTo>
                  <a:lnTo>
                    <a:pt x="2064" y="633"/>
                  </a:lnTo>
                  <a:lnTo>
                    <a:pt x="2061" y="645"/>
                  </a:lnTo>
                  <a:lnTo>
                    <a:pt x="2052" y="657"/>
                  </a:lnTo>
                  <a:lnTo>
                    <a:pt x="1597" y="1112"/>
                  </a:lnTo>
                  <a:lnTo>
                    <a:pt x="1573" y="1133"/>
                  </a:lnTo>
                  <a:lnTo>
                    <a:pt x="1546" y="1149"/>
                  </a:lnTo>
                  <a:lnTo>
                    <a:pt x="1517" y="1160"/>
                  </a:lnTo>
                  <a:lnTo>
                    <a:pt x="1487" y="1167"/>
                  </a:lnTo>
                  <a:lnTo>
                    <a:pt x="1456" y="1171"/>
                  </a:lnTo>
                  <a:lnTo>
                    <a:pt x="1449" y="1170"/>
                  </a:lnTo>
                  <a:lnTo>
                    <a:pt x="1441" y="1170"/>
                  </a:lnTo>
                  <a:lnTo>
                    <a:pt x="1430" y="1168"/>
                  </a:lnTo>
                  <a:lnTo>
                    <a:pt x="1170" y="1149"/>
                  </a:lnTo>
                  <a:lnTo>
                    <a:pt x="274" y="2045"/>
                  </a:lnTo>
                  <a:lnTo>
                    <a:pt x="256" y="2060"/>
                  </a:lnTo>
                  <a:lnTo>
                    <a:pt x="234" y="2069"/>
                  </a:lnTo>
                  <a:lnTo>
                    <a:pt x="210" y="2074"/>
                  </a:lnTo>
                  <a:lnTo>
                    <a:pt x="104" y="2078"/>
                  </a:lnTo>
                  <a:lnTo>
                    <a:pt x="99" y="2078"/>
                  </a:lnTo>
                  <a:lnTo>
                    <a:pt x="75" y="2076"/>
                  </a:lnTo>
                  <a:lnTo>
                    <a:pt x="53" y="2068"/>
                  </a:lnTo>
                  <a:lnTo>
                    <a:pt x="34" y="2055"/>
                  </a:lnTo>
                  <a:lnTo>
                    <a:pt x="19" y="2038"/>
                  </a:lnTo>
                  <a:lnTo>
                    <a:pt x="7" y="2018"/>
                  </a:lnTo>
                  <a:lnTo>
                    <a:pt x="0" y="1995"/>
                  </a:lnTo>
                  <a:lnTo>
                    <a:pt x="0" y="1971"/>
                  </a:lnTo>
                  <a:lnTo>
                    <a:pt x="8" y="1871"/>
                  </a:lnTo>
                  <a:lnTo>
                    <a:pt x="12" y="1848"/>
                  </a:lnTo>
                  <a:lnTo>
                    <a:pt x="22" y="1827"/>
                  </a:lnTo>
                  <a:lnTo>
                    <a:pt x="36" y="1809"/>
                  </a:lnTo>
                  <a:lnTo>
                    <a:pt x="164" y="1682"/>
                  </a:lnTo>
                  <a:lnTo>
                    <a:pt x="450" y="1394"/>
                  </a:lnTo>
                  <a:lnTo>
                    <a:pt x="457" y="1388"/>
                  </a:lnTo>
                  <a:lnTo>
                    <a:pt x="753" y="1091"/>
                  </a:lnTo>
                  <a:lnTo>
                    <a:pt x="918" y="927"/>
                  </a:lnTo>
                  <a:lnTo>
                    <a:pt x="896" y="641"/>
                  </a:lnTo>
                  <a:lnTo>
                    <a:pt x="895" y="624"/>
                  </a:lnTo>
                  <a:lnTo>
                    <a:pt x="896" y="589"/>
                  </a:lnTo>
                  <a:lnTo>
                    <a:pt x="901" y="556"/>
                  </a:lnTo>
                  <a:lnTo>
                    <a:pt x="913" y="523"/>
                  </a:lnTo>
                  <a:lnTo>
                    <a:pt x="930" y="493"/>
                  </a:lnTo>
                  <a:lnTo>
                    <a:pt x="953" y="467"/>
                  </a:lnTo>
                  <a:lnTo>
                    <a:pt x="1408" y="12"/>
                  </a:lnTo>
                  <a:lnTo>
                    <a:pt x="1417" y="5"/>
                  </a:lnTo>
                  <a:lnTo>
                    <a:pt x="1426" y="2"/>
                  </a:lnTo>
                  <a:lnTo>
                    <a:pt x="143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0" name="Group 98"/>
          <p:cNvGrpSpPr/>
          <p:nvPr/>
        </p:nvGrpSpPr>
        <p:grpSpPr>
          <a:xfrm>
            <a:off x="9080499" y="5524500"/>
            <a:ext cx="2558505" cy="797924"/>
            <a:chOff x="1827212" y="5486400"/>
            <a:chExt cx="1524000" cy="606424"/>
          </a:xfrm>
        </p:grpSpPr>
        <p:sp>
          <p:nvSpPr>
            <p:cNvPr id="51" name="Rectangle 99"/>
            <p:cNvSpPr/>
            <p:nvPr/>
          </p:nvSpPr>
          <p:spPr>
            <a:xfrm>
              <a:off x="1827212" y="5486400"/>
              <a:ext cx="152400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Rectangle 100"/>
            <p:cNvSpPr/>
            <p:nvPr/>
          </p:nvSpPr>
          <p:spPr>
            <a:xfrm>
              <a:off x="1827212" y="6016624"/>
              <a:ext cx="1524000" cy="7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3" name="TextBox 101"/>
          <p:cNvSpPr txBox="1"/>
          <p:nvPr/>
        </p:nvSpPr>
        <p:spPr>
          <a:xfrm>
            <a:off x="9080500" y="5566102"/>
            <a:ext cx="25585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b="1" ker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 smtClean="0"/>
              <a:t>Falta</a:t>
            </a:r>
            <a:r>
              <a:rPr lang="en-US" dirty="0" smtClean="0"/>
              <a:t> de </a:t>
            </a:r>
            <a:r>
              <a:rPr lang="en-US" dirty="0" err="1" smtClean="0"/>
              <a:t>Departamento</a:t>
            </a:r>
            <a:r>
              <a:rPr lang="en-US" dirty="0" smtClean="0"/>
              <a:t> de </a:t>
            </a:r>
            <a:r>
              <a:rPr lang="en-US" dirty="0" err="1" smtClean="0"/>
              <a:t>Comercio</a:t>
            </a:r>
            <a:r>
              <a:rPr lang="en-US" dirty="0" smtClean="0"/>
              <a:t> Exterior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579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8" grpId="0"/>
      <p:bldP spid="9" grpId="0" animBg="1"/>
      <p:bldP spid="13" grpId="0"/>
      <p:bldP spid="14" grpId="0"/>
      <p:bldP spid="15" grpId="0" animBg="1"/>
      <p:bldP spid="19" grpId="0"/>
      <p:bldP spid="20" grpId="0" animBg="1"/>
      <p:bldP spid="25" grpId="0" animBg="1"/>
      <p:bldP spid="30" grpId="0" animBg="1"/>
      <p:bldP spid="5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">
            <a:extLst>
              <a:ext uri="{FF2B5EF4-FFF2-40B4-BE49-F238E27FC236}">
                <a16:creationId xmlns:a16="http://schemas.microsoft.com/office/drawing/2014/main" id="{22D6B723-7BA4-47EF-A463-9A5FA74A9CE9}"/>
              </a:ext>
            </a:extLst>
          </p:cNvPr>
          <p:cNvGrpSpPr/>
          <p:nvPr/>
        </p:nvGrpSpPr>
        <p:grpSpPr>
          <a:xfrm>
            <a:off x="8724800" y="1138315"/>
            <a:ext cx="2710929" cy="2154824"/>
            <a:chOff x="8338339" y="1796853"/>
            <a:chExt cx="2036763" cy="906463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019BB226-9F1E-45AC-AEA2-84E1E302AE29}"/>
                </a:ext>
              </a:extLst>
            </p:cNvPr>
            <p:cNvSpPr>
              <a:spLocks/>
            </p:cNvSpPr>
            <p:nvPr/>
          </p:nvSpPr>
          <p:spPr bwMode="auto">
            <a:xfrm>
              <a:off x="8338339" y="1796853"/>
              <a:ext cx="2036763" cy="906463"/>
            </a:xfrm>
            <a:custGeom>
              <a:avLst/>
              <a:gdLst>
                <a:gd name="T0" fmla="*/ 668 w 671"/>
                <a:gd name="T1" fmla="*/ 143 h 298"/>
                <a:gd name="T2" fmla="*/ 558 w 671"/>
                <a:gd name="T3" fmla="*/ 7 h 298"/>
                <a:gd name="T4" fmla="*/ 542 w 671"/>
                <a:gd name="T5" fmla="*/ 13 h 298"/>
                <a:gd name="T6" fmla="*/ 542 w 671"/>
                <a:gd name="T7" fmla="*/ 56 h 298"/>
                <a:gd name="T8" fmla="*/ 0 w 671"/>
                <a:gd name="T9" fmla="*/ 56 h 298"/>
                <a:gd name="T10" fmla="*/ 0 w 671"/>
                <a:gd name="T11" fmla="*/ 242 h 298"/>
                <a:gd name="T12" fmla="*/ 542 w 671"/>
                <a:gd name="T13" fmla="*/ 242 h 298"/>
                <a:gd name="T14" fmla="*/ 542 w 671"/>
                <a:gd name="T15" fmla="*/ 285 h 298"/>
                <a:gd name="T16" fmla="*/ 558 w 671"/>
                <a:gd name="T17" fmla="*/ 291 h 298"/>
                <a:gd name="T18" fmla="*/ 668 w 671"/>
                <a:gd name="T19" fmla="*/ 155 h 298"/>
                <a:gd name="T20" fmla="*/ 668 w 671"/>
                <a:gd name="T21" fmla="*/ 143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1" h="298">
                  <a:moveTo>
                    <a:pt x="668" y="143"/>
                  </a:moveTo>
                  <a:cubicBezTo>
                    <a:pt x="558" y="7"/>
                    <a:pt x="558" y="7"/>
                    <a:pt x="558" y="7"/>
                  </a:cubicBezTo>
                  <a:cubicBezTo>
                    <a:pt x="553" y="0"/>
                    <a:pt x="542" y="4"/>
                    <a:pt x="542" y="13"/>
                  </a:cubicBezTo>
                  <a:cubicBezTo>
                    <a:pt x="542" y="56"/>
                    <a:pt x="542" y="56"/>
                    <a:pt x="542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542" y="242"/>
                    <a:pt x="542" y="242"/>
                    <a:pt x="542" y="242"/>
                  </a:cubicBezTo>
                  <a:cubicBezTo>
                    <a:pt x="542" y="285"/>
                    <a:pt x="542" y="285"/>
                    <a:pt x="542" y="285"/>
                  </a:cubicBezTo>
                  <a:cubicBezTo>
                    <a:pt x="542" y="294"/>
                    <a:pt x="553" y="298"/>
                    <a:pt x="558" y="291"/>
                  </a:cubicBezTo>
                  <a:cubicBezTo>
                    <a:pt x="668" y="155"/>
                    <a:pt x="668" y="155"/>
                    <a:pt x="668" y="155"/>
                  </a:cubicBezTo>
                  <a:cubicBezTo>
                    <a:pt x="671" y="151"/>
                    <a:pt x="671" y="146"/>
                    <a:pt x="668" y="143"/>
                  </a:cubicBezTo>
                  <a:close/>
                </a:path>
              </a:pathLst>
            </a:cu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9" name="TextBox 16">
              <a:extLst>
                <a:ext uri="{FF2B5EF4-FFF2-40B4-BE49-F238E27FC236}">
                  <a16:creationId xmlns:a16="http://schemas.microsoft.com/office/drawing/2014/main" id="{1C545728-5D2E-4298-83AD-A894A101745C}"/>
                </a:ext>
              </a:extLst>
            </p:cNvPr>
            <p:cNvSpPr txBox="1"/>
            <p:nvPr/>
          </p:nvSpPr>
          <p:spPr>
            <a:xfrm>
              <a:off x="8411249" y="2095741"/>
              <a:ext cx="1612160" cy="29778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es-EC" sz="2000" b="1" dirty="0" smtClean="0">
                  <a:solidFill>
                    <a:schemeClr val="tx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Perfil de riesgo aceptable</a:t>
              </a:r>
              <a:endParaRPr lang="es-EC" sz="2000" b="1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3">
            <a:extLst>
              <a:ext uri="{FF2B5EF4-FFF2-40B4-BE49-F238E27FC236}">
                <a16:creationId xmlns:a16="http://schemas.microsoft.com/office/drawing/2014/main" id="{230AA713-D1EA-44E3-83E4-7A1FF79737AD}"/>
              </a:ext>
            </a:extLst>
          </p:cNvPr>
          <p:cNvGrpSpPr/>
          <p:nvPr/>
        </p:nvGrpSpPr>
        <p:grpSpPr>
          <a:xfrm>
            <a:off x="5794421" y="1274339"/>
            <a:ext cx="2717272" cy="1948816"/>
            <a:chOff x="5825271" y="1796853"/>
            <a:chExt cx="2041525" cy="906463"/>
          </a:xfrm>
        </p:grpSpPr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24D1609F-E7BD-46ED-9C28-8827FDC31532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5271" y="1796853"/>
              <a:ext cx="2041525" cy="906463"/>
            </a:xfrm>
            <a:custGeom>
              <a:avLst/>
              <a:gdLst>
                <a:gd name="T0" fmla="*/ 670 w 673"/>
                <a:gd name="T1" fmla="*/ 143 h 298"/>
                <a:gd name="T2" fmla="*/ 560 w 673"/>
                <a:gd name="T3" fmla="*/ 7 h 298"/>
                <a:gd name="T4" fmla="*/ 543 w 673"/>
                <a:gd name="T5" fmla="*/ 13 h 298"/>
                <a:gd name="T6" fmla="*/ 543 w 673"/>
                <a:gd name="T7" fmla="*/ 56 h 298"/>
                <a:gd name="T8" fmla="*/ 0 w 673"/>
                <a:gd name="T9" fmla="*/ 56 h 298"/>
                <a:gd name="T10" fmla="*/ 0 w 673"/>
                <a:gd name="T11" fmla="*/ 242 h 298"/>
                <a:gd name="T12" fmla="*/ 543 w 673"/>
                <a:gd name="T13" fmla="*/ 242 h 298"/>
                <a:gd name="T14" fmla="*/ 543 w 673"/>
                <a:gd name="T15" fmla="*/ 285 h 298"/>
                <a:gd name="T16" fmla="*/ 560 w 673"/>
                <a:gd name="T17" fmla="*/ 291 h 298"/>
                <a:gd name="T18" fmla="*/ 670 w 673"/>
                <a:gd name="T19" fmla="*/ 155 h 298"/>
                <a:gd name="T20" fmla="*/ 670 w 673"/>
                <a:gd name="T21" fmla="*/ 143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3" h="298">
                  <a:moveTo>
                    <a:pt x="670" y="143"/>
                  </a:moveTo>
                  <a:cubicBezTo>
                    <a:pt x="560" y="7"/>
                    <a:pt x="560" y="7"/>
                    <a:pt x="560" y="7"/>
                  </a:cubicBezTo>
                  <a:cubicBezTo>
                    <a:pt x="554" y="0"/>
                    <a:pt x="543" y="4"/>
                    <a:pt x="543" y="13"/>
                  </a:cubicBezTo>
                  <a:cubicBezTo>
                    <a:pt x="543" y="56"/>
                    <a:pt x="543" y="56"/>
                    <a:pt x="543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543" y="242"/>
                    <a:pt x="543" y="242"/>
                    <a:pt x="543" y="242"/>
                  </a:cubicBezTo>
                  <a:cubicBezTo>
                    <a:pt x="543" y="285"/>
                    <a:pt x="543" y="285"/>
                    <a:pt x="543" y="285"/>
                  </a:cubicBezTo>
                  <a:cubicBezTo>
                    <a:pt x="543" y="294"/>
                    <a:pt x="554" y="298"/>
                    <a:pt x="560" y="291"/>
                  </a:cubicBezTo>
                  <a:cubicBezTo>
                    <a:pt x="670" y="155"/>
                    <a:pt x="670" y="155"/>
                    <a:pt x="670" y="155"/>
                  </a:cubicBezTo>
                  <a:cubicBezTo>
                    <a:pt x="673" y="151"/>
                    <a:pt x="673" y="146"/>
                    <a:pt x="670" y="143"/>
                  </a:cubicBezTo>
                  <a:close/>
                </a:path>
              </a:pathLst>
            </a:cu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2" name="TextBox 18">
              <a:extLst>
                <a:ext uri="{FF2B5EF4-FFF2-40B4-BE49-F238E27FC236}">
                  <a16:creationId xmlns:a16="http://schemas.microsoft.com/office/drawing/2014/main" id="{1D7A3539-4B77-4E86-B70D-615F721E99C6}"/>
                </a:ext>
              </a:extLst>
            </p:cNvPr>
            <p:cNvSpPr txBox="1"/>
            <p:nvPr/>
          </p:nvSpPr>
          <p:spPr>
            <a:xfrm>
              <a:off x="5834947" y="1963351"/>
              <a:ext cx="1786697" cy="615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es-EC" sz="2000" b="1" dirty="0" smtClean="0">
                  <a:solidFill>
                    <a:schemeClr val="tx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Deficiente utilización del paquete informático</a:t>
              </a:r>
              <a:endParaRPr lang="es-EC" sz="2000" b="1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4">
            <a:extLst>
              <a:ext uri="{FF2B5EF4-FFF2-40B4-BE49-F238E27FC236}">
                <a16:creationId xmlns:a16="http://schemas.microsoft.com/office/drawing/2014/main" id="{AC45EB78-61AC-49F0-AF41-D6303A695257}"/>
              </a:ext>
            </a:extLst>
          </p:cNvPr>
          <p:cNvGrpSpPr/>
          <p:nvPr/>
        </p:nvGrpSpPr>
        <p:grpSpPr>
          <a:xfrm>
            <a:off x="2641667" y="1231984"/>
            <a:ext cx="3028215" cy="1967496"/>
            <a:chOff x="3359939" y="1796853"/>
            <a:chExt cx="2041525" cy="906463"/>
          </a:xfrm>
        </p:grpSpPr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2D23D159-9DCC-4E24-8042-5775D515B6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939" y="1796853"/>
              <a:ext cx="2041525" cy="906463"/>
            </a:xfrm>
            <a:custGeom>
              <a:avLst/>
              <a:gdLst>
                <a:gd name="T0" fmla="*/ 670 w 673"/>
                <a:gd name="T1" fmla="*/ 143 h 298"/>
                <a:gd name="T2" fmla="*/ 560 w 673"/>
                <a:gd name="T3" fmla="*/ 7 h 298"/>
                <a:gd name="T4" fmla="*/ 543 w 673"/>
                <a:gd name="T5" fmla="*/ 13 h 298"/>
                <a:gd name="T6" fmla="*/ 543 w 673"/>
                <a:gd name="T7" fmla="*/ 56 h 298"/>
                <a:gd name="T8" fmla="*/ 165 w 673"/>
                <a:gd name="T9" fmla="*/ 56 h 298"/>
                <a:gd name="T10" fmla="*/ 0 w 673"/>
                <a:gd name="T11" fmla="*/ 90 h 298"/>
                <a:gd name="T12" fmla="*/ 81 w 673"/>
                <a:gd name="T13" fmla="*/ 258 h 298"/>
                <a:gd name="T14" fmla="*/ 165 w 673"/>
                <a:gd name="T15" fmla="*/ 242 h 298"/>
                <a:gd name="T16" fmla="*/ 543 w 673"/>
                <a:gd name="T17" fmla="*/ 242 h 298"/>
                <a:gd name="T18" fmla="*/ 543 w 673"/>
                <a:gd name="T19" fmla="*/ 285 h 298"/>
                <a:gd name="T20" fmla="*/ 560 w 673"/>
                <a:gd name="T21" fmla="*/ 291 h 298"/>
                <a:gd name="T22" fmla="*/ 670 w 673"/>
                <a:gd name="T23" fmla="*/ 155 h 298"/>
                <a:gd name="T24" fmla="*/ 670 w 673"/>
                <a:gd name="T25" fmla="*/ 143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73" h="298">
                  <a:moveTo>
                    <a:pt x="670" y="143"/>
                  </a:moveTo>
                  <a:cubicBezTo>
                    <a:pt x="560" y="7"/>
                    <a:pt x="560" y="7"/>
                    <a:pt x="560" y="7"/>
                  </a:cubicBezTo>
                  <a:cubicBezTo>
                    <a:pt x="554" y="0"/>
                    <a:pt x="543" y="4"/>
                    <a:pt x="543" y="13"/>
                  </a:cubicBezTo>
                  <a:cubicBezTo>
                    <a:pt x="543" y="56"/>
                    <a:pt x="543" y="56"/>
                    <a:pt x="543" y="56"/>
                  </a:cubicBezTo>
                  <a:cubicBezTo>
                    <a:pt x="165" y="56"/>
                    <a:pt x="165" y="56"/>
                    <a:pt x="165" y="56"/>
                  </a:cubicBezTo>
                  <a:cubicBezTo>
                    <a:pt x="106" y="56"/>
                    <a:pt x="50" y="68"/>
                    <a:pt x="0" y="90"/>
                  </a:cubicBezTo>
                  <a:cubicBezTo>
                    <a:pt x="81" y="258"/>
                    <a:pt x="81" y="258"/>
                    <a:pt x="81" y="258"/>
                  </a:cubicBezTo>
                  <a:cubicBezTo>
                    <a:pt x="107" y="248"/>
                    <a:pt x="136" y="242"/>
                    <a:pt x="165" y="242"/>
                  </a:cubicBezTo>
                  <a:cubicBezTo>
                    <a:pt x="543" y="242"/>
                    <a:pt x="543" y="242"/>
                    <a:pt x="543" y="242"/>
                  </a:cubicBezTo>
                  <a:cubicBezTo>
                    <a:pt x="543" y="285"/>
                    <a:pt x="543" y="285"/>
                    <a:pt x="543" y="285"/>
                  </a:cubicBezTo>
                  <a:cubicBezTo>
                    <a:pt x="543" y="294"/>
                    <a:pt x="554" y="298"/>
                    <a:pt x="560" y="291"/>
                  </a:cubicBezTo>
                  <a:cubicBezTo>
                    <a:pt x="670" y="155"/>
                    <a:pt x="670" y="155"/>
                    <a:pt x="670" y="155"/>
                  </a:cubicBezTo>
                  <a:cubicBezTo>
                    <a:pt x="673" y="151"/>
                    <a:pt x="673" y="146"/>
                    <a:pt x="670" y="143"/>
                  </a:cubicBezTo>
                  <a:close/>
                </a:path>
              </a:pathLst>
            </a:cu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C" dirty="0">
                <a:solidFill>
                  <a:schemeClr val="tx1"/>
                </a:solidFill>
              </a:endParaRPr>
            </a:p>
          </p:txBody>
        </p:sp>
        <p:sp>
          <p:nvSpPr>
            <p:cNvPr id="15" name="TextBox 19">
              <a:extLst>
                <a:ext uri="{FF2B5EF4-FFF2-40B4-BE49-F238E27FC236}">
                  <a16:creationId xmlns:a16="http://schemas.microsoft.com/office/drawing/2014/main" id="{F80BBBD1-357E-4576-B867-A58C8F4B171A}"/>
                </a:ext>
              </a:extLst>
            </p:cNvPr>
            <p:cNvSpPr txBox="1"/>
            <p:nvPr/>
          </p:nvSpPr>
          <p:spPr>
            <a:xfrm>
              <a:off x="3430431" y="2016115"/>
              <a:ext cx="1900540" cy="4679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es-EC" sz="2000" b="1" dirty="0" smtClean="0">
                  <a:solidFill>
                    <a:schemeClr val="tx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Inadecuada utilización de recursos</a:t>
              </a:r>
              <a:endParaRPr lang="es-EC" sz="2000" b="1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Freeform 9">
            <a:extLst>
              <a:ext uri="{FF2B5EF4-FFF2-40B4-BE49-F238E27FC236}">
                <a16:creationId xmlns:a16="http://schemas.microsoft.com/office/drawing/2014/main" id="{879057D1-92BF-48AF-8BC2-AAAA7AEB2978}"/>
              </a:ext>
            </a:extLst>
          </p:cNvPr>
          <p:cNvSpPr>
            <a:spLocks/>
          </p:cNvSpPr>
          <p:nvPr/>
        </p:nvSpPr>
        <p:spPr bwMode="auto">
          <a:xfrm>
            <a:off x="801071" y="1404268"/>
            <a:ext cx="2616200" cy="4422775"/>
          </a:xfrm>
          <a:custGeom>
            <a:avLst/>
            <a:gdLst>
              <a:gd name="T0" fmla="*/ 526 w 862"/>
              <a:gd name="T1" fmla="*/ 752 h 1456"/>
              <a:gd name="T2" fmla="*/ 322 w 862"/>
              <a:gd name="T3" fmla="*/ 706 h 1456"/>
              <a:gd name="T4" fmla="*/ 189 w 862"/>
              <a:gd name="T5" fmla="*/ 474 h 1456"/>
              <a:gd name="T6" fmla="*/ 189 w 862"/>
              <a:gd name="T7" fmla="*/ 474 h 1456"/>
              <a:gd name="T8" fmla="*/ 354 w 862"/>
              <a:gd name="T9" fmla="*/ 226 h 1456"/>
              <a:gd name="T10" fmla="*/ 362 w 862"/>
              <a:gd name="T11" fmla="*/ 244 h 1456"/>
              <a:gd name="T12" fmla="*/ 371 w 862"/>
              <a:gd name="T13" fmla="*/ 263 h 1456"/>
              <a:gd name="T14" fmla="*/ 389 w 862"/>
              <a:gd name="T15" fmla="*/ 261 h 1456"/>
              <a:gd name="T16" fmla="*/ 431 w 862"/>
              <a:gd name="T17" fmla="*/ 91 h 1456"/>
              <a:gd name="T18" fmla="*/ 426 w 862"/>
              <a:gd name="T19" fmla="*/ 81 h 1456"/>
              <a:gd name="T20" fmla="*/ 269 w 862"/>
              <a:gd name="T21" fmla="*/ 3 h 1456"/>
              <a:gd name="T22" fmla="*/ 257 w 862"/>
              <a:gd name="T23" fmla="*/ 16 h 1456"/>
              <a:gd name="T24" fmla="*/ 275 w 862"/>
              <a:gd name="T25" fmla="*/ 55 h 1456"/>
              <a:gd name="T26" fmla="*/ 276 w 862"/>
              <a:gd name="T27" fmla="*/ 58 h 1456"/>
              <a:gd name="T28" fmla="*/ 238 w 862"/>
              <a:gd name="T29" fmla="*/ 79 h 1456"/>
              <a:gd name="T30" fmla="*/ 238 w 862"/>
              <a:gd name="T31" fmla="*/ 79 h 1456"/>
              <a:gd name="T32" fmla="*/ 8 w 862"/>
              <a:gd name="T33" fmla="*/ 428 h 1456"/>
              <a:gd name="T34" fmla="*/ 43 w 862"/>
              <a:gd name="T35" fmla="*/ 633 h 1456"/>
              <a:gd name="T36" fmla="*/ 57 w 862"/>
              <a:gd name="T37" fmla="*/ 718 h 1456"/>
              <a:gd name="T38" fmla="*/ 1 w 862"/>
              <a:gd name="T39" fmla="*/ 840 h 1456"/>
              <a:gd name="T40" fmla="*/ 59 w 862"/>
              <a:gd name="T41" fmla="*/ 879 h 1456"/>
              <a:gd name="T42" fmla="*/ 69 w 862"/>
              <a:gd name="T43" fmla="*/ 914 h 1456"/>
              <a:gd name="T44" fmla="*/ 69 w 862"/>
              <a:gd name="T45" fmla="*/ 961 h 1456"/>
              <a:gd name="T46" fmla="*/ 96 w 862"/>
              <a:gd name="T47" fmla="*/ 984 h 1456"/>
              <a:gd name="T48" fmla="*/ 94 w 862"/>
              <a:gd name="T49" fmla="*/ 998 h 1456"/>
              <a:gd name="T50" fmla="*/ 104 w 862"/>
              <a:gd name="T51" fmla="*/ 1046 h 1456"/>
              <a:gd name="T52" fmla="*/ 118 w 862"/>
              <a:gd name="T53" fmla="*/ 1104 h 1456"/>
              <a:gd name="T54" fmla="*/ 130 w 862"/>
              <a:gd name="T55" fmla="*/ 1178 h 1456"/>
              <a:gd name="T56" fmla="*/ 264 w 862"/>
              <a:gd name="T57" fmla="*/ 1196 h 1456"/>
              <a:gd name="T58" fmla="*/ 411 w 862"/>
              <a:gd name="T59" fmla="*/ 1225 h 1456"/>
              <a:gd name="T60" fmla="*/ 517 w 862"/>
              <a:gd name="T61" fmla="*/ 1456 h 1456"/>
              <a:gd name="T62" fmla="*/ 655 w 862"/>
              <a:gd name="T63" fmla="*/ 1268 h 1456"/>
              <a:gd name="T64" fmla="*/ 853 w 862"/>
              <a:gd name="T65" fmla="*/ 1122 h 1456"/>
              <a:gd name="T66" fmla="*/ 862 w 862"/>
              <a:gd name="T67" fmla="*/ 1106 h 1456"/>
              <a:gd name="T68" fmla="*/ 862 w 862"/>
              <a:gd name="T69" fmla="*/ 1104 h 1456"/>
              <a:gd name="T70" fmla="*/ 856 w 862"/>
              <a:gd name="T71" fmla="*/ 1016 h 1456"/>
              <a:gd name="T72" fmla="*/ 526 w 862"/>
              <a:gd name="T73" fmla="*/ 752 h 1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862" h="1456">
                <a:moveTo>
                  <a:pt x="526" y="752"/>
                </a:moveTo>
                <a:cubicBezTo>
                  <a:pt x="414" y="748"/>
                  <a:pt x="354" y="727"/>
                  <a:pt x="322" y="706"/>
                </a:cubicBezTo>
                <a:cubicBezTo>
                  <a:pt x="243" y="659"/>
                  <a:pt x="189" y="572"/>
                  <a:pt x="189" y="474"/>
                </a:cubicBezTo>
                <a:cubicBezTo>
                  <a:pt x="189" y="474"/>
                  <a:pt x="189" y="474"/>
                  <a:pt x="189" y="474"/>
                </a:cubicBezTo>
                <a:cubicBezTo>
                  <a:pt x="189" y="363"/>
                  <a:pt x="257" y="267"/>
                  <a:pt x="354" y="226"/>
                </a:cubicBezTo>
                <a:cubicBezTo>
                  <a:pt x="362" y="244"/>
                  <a:pt x="362" y="244"/>
                  <a:pt x="362" y="244"/>
                </a:cubicBezTo>
                <a:cubicBezTo>
                  <a:pt x="371" y="263"/>
                  <a:pt x="371" y="263"/>
                  <a:pt x="371" y="263"/>
                </a:cubicBezTo>
                <a:cubicBezTo>
                  <a:pt x="375" y="271"/>
                  <a:pt x="386" y="270"/>
                  <a:pt x="389" y="261"/>
                </a:cubicBezTo>
                <a:cubicBezTo>
                  <a:pt x="431" y="91"/>
                  <a:pt x="431" y="91"/>
                  <a:pt x="431" y="91"/>
                </a:cubicBezTo>
                <a:cubicBezTo>
                  <a:pt x="432" y="87"/>
                  <a:pt x="430" y="83"/>
                  <a:pt x="426" y="81"/>
                </a:cubicBezTo>
                <a:cubicBezTo>
                  <a:pt x="269" y="3"/>
                  <a:pt x="269" y="3"/>
                  <a:pt x="269" y="3"/>
                </a:cubicBezTo>
                <a:cubicBezTo>
                  <a:pt x="262" y="0"/>
                  <a:pt x="253" y="8"/>
                  <a:pt x="257" y="16"/>
                </a:cubicBezTo>
                <a:cubicBezTo>
                  <a:pt x="275" y="55"/>
                  <a:pt x="275" y="55"/>
                  <a:pt x="275" y="55"/>
                </a:cubicBezTo>
                <a:cubicBezTo>
                  <a:pt x="276" y="58"/>
                  <a:pt x="276" y="58"/>
                  <a:pt x="276" y="58"/>
                </a:cubicBezTo>
                <a:cubicBezTo>
                  <a:pt x="263" y="64"/>
                  <a:pt x="250" y="71"/>
                  <a:pt x="238" y="79"/>
                </a:cubicBezTo>
                <a:cubicBezTo>
                  <a:pt x="238" y="79"/>
                  <a:pt x="238" y="79"/>
                  <a:pt x="238" y="79"/>
                </a:cubicBezTo>
                <a:cubicBezTo>
                  <a:pt x="110" y="151"/>
                  <a:pt x="18" y="272"/>
                  <a:pt x="8" y="428"/>
                </a:cubicBezTo>
                <a:cubicBezTo>
                  <a:pt x="1" y="519"/>
                  <a:pt x="20" y="565"/>
                  <a:pt x="43" y="633"/>
                </a:cubicBezTo>
                <a:cubicBezTo>
                  <a:pt x="62" y="687"/>
                  <a:pt x="57" y="718"/>
                  <a:pt x="57" y="718"/>
                </a:cubicBezTo>
                <a:cubicBezTo>
                  <a:pt x="36" y="756"/>
                  <a:pt x="0" y="825"/>
                  <a:pt x="1" y="840"/>
                </a:cubicBezTo>
                <a:cubicBezTo>
                  <a:pt x="1" y="840"/>
                  <a:pt x="0" y="878"/>
                  <a:pt x="59" y="879"/>
                </a:cubicBezTo>
                <a:cubicBezTo>
                  <a:pt x="59" y="879"/>
                  <a:pt x="74" y="881"/>
                  <a:pt x="69" y="914"/>
                </a:cubicBezTo>
                <a:cubicBezTo>
                  <a:pt x="69" y="961"/>
                  <a:pt x="69" y="961"/>
                  <a:pt x="69" y="961"/>
                </a:cubicBezTo>
                <a:cubicBezTo>
                  <a:pt x="69" y="961"/>
                  <a:pt x="71" y="975"/>
                  <a:pt x="96" y="984"/>
                </a:cubicBezTo>
                <a:cubicBezTo>
                  <a:pt x="96" y="984"/>
                  <a:pt x="101" y="989"/>
                  <a:pt x="94" y="998"/>
                </a:cubicBezTo>
                <a:cubicBezTo>
                  <a:pt x="94" y="998"/>
                  <a:pt x="80" y="1013"/>
                  <a:pt x="104" y="1046"/>
                </a:cubicBezTo>
                <a:cubicBezTo>
                  <a:pt x="113" y="1058"/>
                  <a:pt x="126" y="1073"/>
                  <a:pt x="118" y="1104"/>
                </a:cubicBezTo>
                <a:cubicBezTo>
                  <a:pt x="118" y="1104"/>
                  <a:pt x="107" y="1163"/>
                  <a:pt x="130" y="1178"/>
                </a:cubicBezTo>
                <a:cubicBezTo>
                  <a:pt x="130" y="1178"/>
                  <a:pt x="157" y="1209"/>
                  <a:pt x="264" y="1196"/>
                </a:cubicBezTo>
                <a:cubicBezTo>
                  <a:pt x="301" y="1191"/>
                  <a:pt x="370" y="1173"/>
                  <a:pt x="411" y="1225"/>
                </a:cubicBezTo>
                <a:cubicBezTo>
                  <a:pt x="411" y="1225"/>
                  <a:pt x="509" y="1412"/>
                  <a:pt x="517" y="1456"/>
                </a:cubicBezTo>
                <a:cubicBezTo>
                  <a:pt x="517" y="1456"/>
                  <a:pt x="571" y="1359"/>
                  <a:pt x="655" y="1268"/>
                </a:cubicBezTo>
                <a:cubicBezTo>
                  <a:pt x="710" y="1208"/>
                  <a:pt x="778" y="1149"/>
                  <a:pt x="853" y="1122"/>
                </a:cubicBezTo>
                <a:cubicBezTo>
                  <a:pt x="856" y="1117"/>
                  <a:pt x="859" y="1111"/>
                  <a:pt x="862" y="1106"/>
                </a:cubicBezTo>
                <a:cubicBezTo>
                  <a:pt x="862" y="1105"/>
                  <a:pt x="862" y="1105"/>
                  <a:pt x="862" y="1104"/>
                </a:cubicBezTo>
                <a:cubicBezTo>
                  <a:pt x="862" y="1078"/>
                  <a:pt x="861" y="1048"/>
                  <a:pt x="856" y="1016"/>
                </a:cubicBezTo>
                <a:cubicBezTo>
                  <a:pt x="829" y="876"/>
                  <a:pt x="727" y="760"/>
                  <a:pt x="526" y="752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sp>
        <p:nvSpPr>
          <p:cNvPr id="18" name="TextBox 24">
            <a:extLst>
              <a:ext uri="{FF2B5EF4-FFF2-40B4-BE49-F238E27FC236}">
                <a16:creationId xmlns:a16="http://schemas.microsoft.com/office/drawing/2014/main" id="{5A8545CA-1E1F-4DA3-86E0-38BB1D32D0A4}"/>
              </a:ext>
            </a:extLst>
          </p:cNvPr>
          <p:cNvSpPr txBox="1"/>
          <p:nvPr/>
        </p:nvSpPr>
        <p:spPr>
          <a:xfrm>
            <a:off x="5794419" y="3223155"/>
            <a:ext cx="2242826" cy="181588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600" kern="0" dirty="0" smtClean="0">
                <a:latin typeface="Arial" pitchFamily="34" charset="0"/>
                <a:cs typeface="Arial" pitchFamily="34" charset="0"/>
              </a:rPr>
              <a:t>Información tergiversada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600" kern="0" dirty="0" smtClean="0">
                <a:latin typeface="Arial" pitchFamily="34" charset="0"/>
                <a:cs typeface="Arial" pitchFamily="34" charset="0"/>
              </a:rPr>
              <a:t>Desconocimiento de las herramientas disponibles.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C" sz="1600" kern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27">
            <a:extLst>
              <a:ext uri="{FF2B5EF4-FFF2-40B4-BE49-F238E27FC236}">
                <a16:creationId xmlns:a16="http://schemas.microsoft.com/office/drawing/2014/main" id="{4FAD7D28-32E6-4DEF-8176-D06AEB59CD1F}"/>
              </a:ext>
            </a:extLst>
          </p:cNvPr>
          <p:cNvSpPr txBox="1"/>
          <p:nvPr/>
        </p:nvSpPr>
        <p:spPr>
          <a:xfrm>
            <a:off x="2957893" y="2859777"/>
            <a:ext cx="2589994" cy="181588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600" kern="0" dirty="0" smtClean="0">
                <a:latin typeface="Arial" pitchFamily="34" charset="0"/>
                <a:cs typeface="Arial" pitchFamily="34" charset="0"/>
              </a:rPr>
              <a:t>Aplicación de la legislación aduanera incorrecta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600" kern="0" dirty="0" smtClean="0">
                <a:latin typeface="Arial" pitchFamily="34" charset="0"/>
                <a:cs typeface="Arial" pitchFamily="34" charset="0"/>
              </a:rPr>
              <a:t>Desperdicio de tiempo y dinero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C" sz="1600" kern="0" dirty="0" smtClean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C" sz="1600" kern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Freeform 10">
            <a:extLst>
              <a:ext uri="{FF2B5EF4-FFF2-40B4-BE49-F238E27FC236}">
                <a16:creationId xmlns:a16="http://schemas.microsoft.com/office/drawing/2014/main" id="{B1F7A25E-D8D2-4B4F-ACDB-6C598EAEE925}"/>
              </a:ext>
            </a:extLst>
          </p:cNvPr>
          <p:cNvSpPr>
            <a:spLocks/>
          </p:cNvSpPr>
          <p:nvPr/>
        </p:nvSpPr>
        <p:spPr bwMode="auto">
          <a:xfrm>
            <a:off x="1504765" y="2460230"/>
            <a:ext cx="1079966" cy="991007"/>
          </a:xfrm>
          <a:custGeom>
            <a:avLst/>
            <a:gdLst>
              <a:gd name="T0" fmla="*/ 432 w 443"/>
              <a:gd name="T1" fmla="*/ 185 h 442"/>
              <a:gd name="T2" fmla="*/ 360 w 443"/>
              <a:gd name="T3" fmla="*/ 141 h 442"/>
              <a:gd name="T4" fmla="*/ 398 w 443"/>
              <a:gd name="T5" fmla="*/ 89 h 442"/>
              <a:gd name="T6" fmla="*/ 360 w 443"/>
              <a:gd name="T7" fmla="*/ 47 h 442"/>
              <a:gd name="T8" fmla="*/ 345 w 443"/>
              <a:gd name="T9" fmla="*/ 47 h 442"/>
              <a:gd name="T10" fmla="*/ 263 w 443"/>
              <a:gd name="T11" fmla="*/ 66 h 442"/>
              <a:gd name="T12" fmla="*/ 253 w 443"/>
              <a:gd name="T13" fmla="*/ 3 h 442"/>
              <a:gd name="T14" fmla="*/ 197 w 443"/>
              <a:gd name="T15" fmla="*/ 0 h 442"/>
              <a:gd name="T16" fmla="*/ 186 w 443"/>
              <a:gd name="T17" fmla="*/ 10 h 442"/>
              <a:gd name="T18" fmla="*/ 142 w 443"/>
              <a:gd name="T19" fmla="*/ 82 h 442"/>
              <a:gd name="T20" fmla="*/ 91 w 443"/>
              <a:gd name="T21" fmla="*/ 44 h 442"/>
              <a:gd name="T22" fmla="*/ 48 w 443"/>
              <a:gd name="T23" fmla="*/ 82 h 442"/>
              <a:gd name="T24" fmla="*/ 48 w 443"/>
              <a:gd name="T25" fmla="*/ 97 h 442"/>
              <a:gd name="T26" fmla="*/ 67 w 443"/>
              <a:gd name="T27" fmla="*/ 179 h 442"/>
              <a:gd name="T28" fmla="*/ 3 w 443"/>
              <a:gd name="T29" fmla="*/ 189 h 442"/>
              <a:gd name="T30" fmla="*/ 0 w 443"/>
              <a:gd name="T31" fmla="*/ 245 h 442"/>
              <a:gd name="T32" fmla="*/ 11 w 443"/>
              <a:gd name="T33" fmla="*/ 256 h 442"/>
              <a:gd name="T34" fmla="*/ 83 w 443"/>
              <a:gd name="T35" fmla="*/ 300 h 442"/>
              <a:gd name="T36" fmla="*/ 45 w 443"/>
              <a:gd name="T37" fmla="*/ 352 h 442"/>
              <a:gd name="T38" fmla="*/ 82 w 443"/>
              <a:gd name="T39" fmla="*/ 394 h 442"/>
              <a:gd name="T40" fmla="*/ 98 w 443"/>
              <a:gd name="T41" fmla="*/ 395 h 442"/>
              <a:gd name="T42" fmla="*/ 180 w 443"/>
              <a:gd name="T43" fmla="*/ 375 h 442"/>
              <a:gd name="T44" fmla="*/ 189 w 443"/>
              <a:gd name="T45" fmla="*/ 439 h 442"/>
              <a:gd name="T46" fmla="*/ 246 w 443"/>
              <a:gd name="T47" fmla="*/ 442 h 442"/>
              <a:gd name="T48" fmla="*/ 257 w 443"/>
              <a:gd name="T49" fmla="*/ 431 h 442"/>
              <a:gd name="T50" fmla="*/ 301 w 443"/>
              <a:gd name="T51" fmla="*/ 359 h 442"/>
              <a:gd name="T52" fmla="*/ 352 w 443"/>
              <a:gd name="T53" fmla="*/ 397 h 442"/>
              <a:gd name="T54" fmla="*/ 395 w 443"/>
              <a:gd name="T55" fmla="*/ 360 h 442"/>
              <a:gd name="T56" fmla="*/ 395 w 443"/>
              <a:gd name="T57" fmla="*/ 344 h 442"/>
              <a:gd name="T58" fmla="*/ 376 w 443"/>
              <a:gd name="T59" fmla="*/ 262 h 442"/>
              <a:gd name="T60" fmla="*/ 440 w 443"/>
              <a:gd name="T61" fmla="*/ 253 h 442"/>
              <a:gd name="T62" fmla="*/ 443 w 443"/>
              <a:gd name="T63" fmla="*/ 197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43" h="442">
                <a:moveTo>
                  <a:pt x="440" y="189"/>
                </a:moveTo>
                <a:cubicBezTo>
                  <a:pt x="438" y="186"/>
                  <a:pt x="435" y="185"/>
                  <a:pt x="432" y="185"/>
                </a:cubicBezTo>
                <a:cubicBezTo>
                  <a:pt x="376" y="179"/>
                  <a:pt x="376" y="179"/>
                  <a:pt x="376" y="179"/>
                </a:cubicBezTo>
                <a:cubicBezTo>
                  <a:pt x="372" y="166"/>
                  <a:pt x="367" y="153"/>
                  <a:pt x="360" y="141"/>
                </a:cubicBezTo>
                <a:cubicBezTo>
                  <a:pt x="395" y="97"/>
                  <a:pt x="395" y="97"/>
                  <a:pt x="395" y="97"/>
                </a:cubicBezTo>
                <a:cubicBezTo>
                  <a:pt x="397" y="95"/>
                  <a:pt x="398" y="92"/>
                  <a:pt x="398" y="89"/>
                </a:cubicBezTo>
                <a:cubicBezTo>
                  <a:pt x="398" y="86"/>
                  <a:pt x="397" y="84"/>
                  <a:pt x="395" y="82"/>
                </a:cubicBezTo>
                <a:cubicBezTo>
                  <a:pt x="360" y="47"/>
                  <a:pt x="360" y="47"/>
                  <a:pt x="360" y="47"/>
                </a:cubicBezTo>
                <a:cubicBezTo>
                  <a:pt x="358" y="45"/>
                  <a:pt x="356" y="44"/>
                  <a:pt x="352" y="44"/>
                </a:cubicBezTo>
                <a:cubicBezTo>
                  <a:pt x="349" y="44"/>
                  <a:pt x="347" y="45"/>
                  <a:pt x="345" y="47"/>
                </a:cubicBezTo>
                <a:cubicBezTo>
                  <a:pt x="301" y="82"/>
                  <a:pt x="301" y="82"/>
                  <a:pt x="301" y="82"/>
                </a:cubicBezTo>
                <a:cubicBezTo>
                  <a:pt x="289" y="75"/>
                  <a:pt x="276" y="70"/>
                  <a:pt x="263" y="66"/>
                </a:cubicBezTo>
                <a:cubicBezTo>
                  <a:pt x="257" y="10"/>
                  <a:pt x="257" y="10"/>
                  <a:pt x="257" y="10"/>
                </a:cubicBezTo>
                <a:cubicBezTo>
                  <a:pt x="257" y="7"/>
                  <a:pt x="256" y="5"/>
                  <a:pt x="253" y="3"/>
                </a:cubicBezTo>
                <a:cubicBezTo>
                  <a:pt x="251" y="1"/>
                  <a:pt x="249" y="0"/>
                  <a:pt x="246" y="0"/>
                </a:cubicBezTo>
                <a:cubicBezTo>
                  <a:pt x="197" y="0"/>
                  <a:pt x="197" y="0"/>
                  <a:pt x="197" y="0"/>
                </a:cubicBezTo>
                <a:cubicBezTo>
                  <a:pt x="194" y="0"/>
                  <a:pt x="192" y="1"/>
                  <a:pt x="189" y="3"/>
                </a:cubicBezTo>
                <a:cubicBezTo>
                  <a:pt x="187" y="5"/>
                  <a:pt x="186" y="7"/>
                  <a:pt x="186" y="10"/>
                </a:cubicBezTo>
                <a:cubicBezTo>
                  <a:pt x="180" y="66"/>
                  <a:pt x="180" y="66"/>
                  <a:pt x="180" y="66"/>
                </a:cubicBezTo>
                <a:cubicBezTo>
                  <a:pt x="167" y="70"/>
                  <a:pt x="154" y="75"/>
                  <a:pt x="142" y="82"/>
                </a:cubicBezTo>
                <a:cubicBezTo>
                  <a:pt x="98" y="47"/>
                  <a:pt x="98" y="47"/>
                  <a:pt x="98" y="47"/>
                </a:cubicBezTo>
                <a:cubicBezTo>
                  <a:pt x="96" y="45"/>
                  <a:pt x="93" y="44"/>
                  <a:pt x="91" y="44"/>
                </a:cubicBezTo>
                <a:cubicBezTo>
                  <a:pt x="87" y="44"/>
                  <a:pt x="84" y="45"/>
                  <a:pt x="82" y="47"/>
                </a:cubicBezTo>
                <a:cubicBezTo>
                  <a:pt x="48" y="82"/>
                  <a:pt x="48" y="82"/>
                  <a:pt x="48" y="82"/>
                </a:cubicBezTo>
                <a:cubicBezTo>
                  <a:pt x="46" y="84"/>
                  <a:pt x="45" y="86"/>
                  <a:pt x="45" y="89"/>
                </a:cubicBezTo>
                <a:cubicBezTo>
                  <a:pt x="44" y="92"/>
                  <a:pt x="45" y="95"/>
                  <a:pt x="48" y="97"/>
                </a:cubicBezTo>
                <a:cubicBezTo>
                  <a:pt x="83" y="141"/>
                  <a:pt x="83" y="141"/>
                  <a:pt x="83" y="141"/>
                </a:cubicBezTo>
                <a:cubicBezTo>
                  <a:pt x="76" y="153"/>
                  <a:pt x="71" y="166"/>
                  <a:pt x="67" y="179"/>
                </a:cubicBezTo>
                <a:cubicBezTo>
                  <a:pt x="11" y="185"/>
                  <a:pt x="11" y="185"/>
                  <a:pt x="11" y="185"/>
                </a:cubicBezTo>
                <a:cubicBezTo>
                  <a:pt x="8" y="185"/>
                  <a:pt x="5" y="186"/>
                  <a:pt x="3" y="189"/>
                </a:cubicBezTo>
                <a:cubicBezTo>
                  <a:pt x="1" y="191"/>
                  <a:pt x="0" y="193"/>
                  <a:pt x="0" y="197"/>
                </a:cubicBezTo>
                <a:cubicBezTo>
                  <a:pt x="0" y="245"/>
                  <a:pt x="0" y="245"/>
                  <a:pt x="0" y="245"/>
                </a:cubicBezTo>
                <a:cubicBezTo>
                  <a:pt x="0" y="248"/>
                  <a:pt x="1" y="250"/>
                  <a:pt x="3" y="253"/>
                </a:cubicBezTo>
                <a:cubicBezTo>
                  <a:pt x="5" y="255"/>
                  <a:pt x="8" y="256"/>
                  <a:pt x="11" y="256"/>
                </a:cubicBezTo>
                <a:cubicBezTo>
                  <a:pt x="67" y="262"/>
                  <a:pt x="67" y="262"/>
                  <a:pt x="67" y="262"/>
                </a:cubicBezTo>
                <a:cubicBezTo>
                  <a:pt x="71" y="275"/>
                  <a:pt x="76" y="288"/>
                  <a:pt x="83" y="300"/>
                </a:cubicBezTo>
                <a:cubicBezTo>
                  <a:pt x="48" y="344"/>
                  <a:pt x="48" y="344"/>
                  <a:pt x="48" y="344"/>
                </a:cubicBezTo>
                <a:cubicBezTo>
                  <a:pt x="45" y="346"/>
                  <a:pt x="44" y="349"/>
                  <a:pt x="45" y="352"/>
                </a:cubicBezTo>
                <a:cubicBezTo>
                  <a:pt x="45" y="355"/>
                  <a:pt x="46" y="358"/>
                  <a:pt x="48" y="360"/>
                </a:cubicBezTo>
                <a:cubicBezTo>
                  <a:pt x="82" y="394"/>
                  <a:pt x="82" y="394"/>
                  <a:pt x="82" y="394"/>
                </a:cubicBezTo>
                <a:cubicBezTo>
                  <a:pt x="84" y="396"/>
                  <a:pt x="87" y="397"/>
                  <a:pt x="91" y="397"/>
                </a:cubicBezTo>
                <a:cubicBezTo>
                  <a:pt x="93" y="397"/>
                  <a:pt x="96" y="396"/>
                  <a:pt x="98" y="395"/>
                </a:cubicBezTo>
                <a:cubicBezTo>
                  <a:pt x="142" y="359"/>
                  <a:pt x="142" y="359"/>
                  <a:pt x="142" y="359"/>
                </a:cubicBezTo>
                <a:cubicBezTo>
                  <a:pt x="154" y="366"/>
                  <a:pt x="167" y="371"/>
                  <a:pt x="180" y="375"/>
                </a:cubicBezTo>
                <a:cubicBezTo>
                  <a:pt x="186" y="431"/>
                  <a:pt x="186" y="431"/>
                  <a:pt x="186" y="431"/>
                </a:cubicBezTo>
                <a:cubicBezTo>
                  <a:pt x="186" y="434"/>
                  <a:pt x="187" y="437"/>
                  <a:pt x="189" y="439"/>
                </a:cubicBezTo>
                <a:cubicBezTo>
                  <a:pt x="192" y="441"/>
                  <a:pt x="194" y="442"/>
                  <a:pt x="197" y="442"/>
                </a:cubicBezTo>
                <a:cubicBezTo>
                  <a:pt x="246" y="442"/>
                  <a:pt x="246" y="442"/>
                  <a:pt x="246" y="442"/>
                </a:cubicBezTo>
                <a:cubicBezTo>
                  <a:pt x="249" y="442"/>
                  <a:pt x="251" y="441"/>
                  <a:pt x="253" y="439"/>
                </a:cubicBezTo>
                <a:cubicBezTo>
                  <a:pt x="256" y="437"/>
                  <a:pt x="257" y="434"/>
                  <a:pt x="257" y="431"/>
                </a:cubicBezTo>
                <a:cubicBezTo>
                  <a:pt x="263" y="375"/>
                  <a:pt x="263" y="375"/>
                  <a:pt x="263" y="375"/>
                </a:cubicBezTo>
                <a:cubicBezTo>
                  <a:pt x="276" y="371"/>
                  <a:pt x="289" y="366"/>
                  <a:pt x="301" y="359"/>
                </a:cubicBezTo>
                <a:cubicBezTo>
                  <a:pt x="345" y="395"/>
                  <a:pt x="345" y="395"/>
                  <a:pt x="345" y="395"/>
                </a:cubicBezTo>
                <a:cubicBezTo>
                  <a:pt x="347" y="396"/>
                  <a:pt x="349" y="397"/>
                  <a:pt x="352" y="397"/>
                </a:cubicBezTo>
                <a:cubicBezTo>
                  <a:pt x="356" y="397"/>
                  <a:pt x="358" y="396"/>
                  <a:pt x="360" y="394"/>
                </a:cubicBezTo>
                <a:cubicBezTo>
                  <a:pt x="395" y="360"/>
                  <a:pt x="395" y="360"/>
                  <a:pt x="395" y="360"/>
                </a:cubicBezTo>
                <a:cubicBezTo>
                  <a:pt x="397" y="358"/>
                  <a:pt x="398" y="355"/>
                  <a:pt x="398" y="352"/>
                </a:cubicBezTo>
                <a:cubicBezTo>
                  <a:pt x="398" y="349"/>
                  <a:pt x="397" y="346"/>
                  <a:pt x="395" y="344"/>
                </a:cubicBezTo>
                <a:cubicBezTo>
                  <a:pt x="360" y="300"/>
                  <a:pt x="360" y="300"/>
                  <a:pt x="360" y="300"/>
                </a:cubicBezTo>
                <a:cubicBezTo>
                  <a:pt x="367" y="288"/>
                  <a:pt x="372" y="275"/>
                  <a:pt x="376" y="262"/>
                </a:cubicBezTo>
                <a:cubicBezTo>
                  <a:pt x="432" y="256"/>
                  <a:pt x="432" y="256"/>
                  <a:pt x="432" y="256"/>
                </a:cubicBezTo>
                <a:cubicBezTo>
                  <a:pt x="435" y="256"/>
                  <a:pt x="438" y="255"/>
                  <a:pt x="440" y="253"/>
                </a:cubicBezTo>
                <a:cubicBezTo>
                  <a:pt x="442" y="250"/>
                  <a:pt x="443" y="248"/>
                  <a:pt x="443" y="245"/>
                </a:cubicBezTo>
                <a:cubicBezTo>
                  <a:pt x="443" y="197"/>
                  <a:pt x="443" y="197"/>
                  <a:pt x="443" y="197"/>
                </a:cubicBezTo>
                <a:cubicBezTo>
                  <a:pt x="443" y="193"/>
                  <a:pt x="442" y="191"/>
                  <a:pt x="440" y="18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IN" sz="160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33">
            <a:extLst>
              <a:ext uri="{FF2B5EF4-FFF2-40B4-BE49-F238E27FC236}">
                <a16:creationId xmlns:a16="http://schemas.microsoft.com/office/drawing/2014/main" id="{A6771F71-A363-4DBB-A316-3BFD581EF9CD}"/>
              </a:ext>
            </a:extLst>
          </p:cNvPr>
          <p:cNvSpPr txBox="1"/>
          <p:nvPr/>
        </p:nvSpPr>
        <p:spPr>
          <a:xfrm>
            <a:off x="8724801" y="2982888"/>
            <a:ext cx="2242826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1200" ker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EC" sz="1600" dirty="0" smtClean="0">
                <a:solidFill>
                  <a:schemeClr val="tx1"/>
                </a:solidFill>
              </a:rPr>
              <a:t>Apoyo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s-EC" sz="1600" dirty="0" smtClean="0">
                <a:solidFill>
                  <a:schemeClr val="tx1"/>
                </a:solidFill>
              </a:rPr>
              <a:t>de personal especializado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EC" sz="1600" dirty="0" smtClean="0">
                <a:solidFill>
                  <a:schemeClr val="tx1"/>
                </a:solidFill>
              </a:rPr>
              <a:t>Mayor comunicación con la agencia aduanera</a:t>
            </a:r>
            <a:endParaRPr lang="es-EC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2068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bbmgif.com/images/a4/TESIS-BBPI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123948"/>
            <a:ext cx="4968875" cy="496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Resultado de imagen para gracia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7" b="20625"/>
          <a:stretch/>
        </p:blipFill>
        <p:spPr bwMode="auto">
          <a:xfrm>
            <a:off x="1050925" y="716086"/>
            <a:ext cx="4968875" cy="2892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8877300" y="5349873"/>
            <a:ext cx="2362200" cy="742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12980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49 Rectángulo"/>
          <p:cNvSpPr/>
          <p:nvPr/>
        </p:nvSpPr>
        <p:spPr>
          <a:xfrm>
            <a:off x="945860" y="912681"/>
            <a:ext cx="6746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s-EC" sz="4000" b="1" kern="0" dirty="0" smtClean="0">
                <a:solidFill>
                  <a:srgbClr val="F07F09"/>
                </a:solidFill>
                <a:effectLst/>
                <a:ea typeface="+mj-ea"/>
                <a:cs typeface="+mj-cs"/>
              </a:rPr>
              <a:t>Objetivos</a:t>
            </a:r>
            <a:endParaRPr lang="es-EC" kern="0" dirty="0">
              <a:solidFill>
                <a:sysClr val="windowText" lastClr="000000"/>
              </a:solidFill>
              <a:effectLst/>
            </a:endParaRPr>
          </a:p>
        </p:txBody>
      </p:sp>
      <p:grpSp>
        <p:nvGrpSpPr>
          <p:cNvPr id="64" name="Group 56"/>
          <p:cNvGrpSpPr/>
          <p:nvPr/>
        </p:nvGrpSpPr>
        <p:grpSpPr>
          <a:xfrm>
            <a:off x="648159" y="2927147"/>
            <a:ext cx="4269608" cy="1833593"/>
            <a:chOff x="712272" y="2700715"/>
            <a:chExt cx="4269608" cy="1833593"/>
          </a:xfrm>
        </p:grpSpPr>
        <p:cxnSp>
          <p:nvCxnSpPr>
            <p:cNvPr id="98" name="Straight Connector 26"/>
            <p:cNvCxnSpPr/>
            <p:nvPr/>
          </p:nvCxnSpPr>
          <p:spPr>
            <a:xfrm>
              <a:off x="3610280" y="3202861"/>
              <a:ext cx="1371600" cy="0"/>
            </a:xfrm>
            <a:prstGeom prst="line">
              <a:avLst/>
            </a:prstGeom>
            <a:ln>
              <a:solidFill>
                <a:schemeClr val="accent3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9" name="Group 39"/>
            <p:cNvGrpSpPr/>
            <p:nvPr/>
          </p:nvGrpSpPr>
          <p:grpSpPr>
            <a:xfrm>
              <a:off x="712272" y="2700715"/>
              <a:ext cx="2563528" cy="1833593"/>
              <a:chOff x="649706" y="1192796"/>
              <a:chExt cx="2563528" cy="1833593"/>
            </a:xfrm>
          </p:grpSpPr>
          <p:sp>
            <p:nvSpPr>
              <p:cNvPr id="100" name="Rectangle 40"/>
              <p:cNvSpPr/>
              <p:nvPr/>
            </p:nvSpPr>
            <p:spPr>
              <a:xfrm>
                <a:off x="649706" y="1549061"/>
                <a:ext cx="2563528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kern="0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itchFamily="34" charset="0"/>
                  </a:rPr>
                  <a:t>Analizar</a:t>
                </a:r>
                <a:r>
                  <a:rPr lang="en-US" kern="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itchFamily="34" charset="0"/>
                  </a:rPr>
                  <a:t> la </a:t>
                </a:r>
                <a:r>
                  <a:rPr lang="en-US" kern="0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itchFamily="34" charset="0"/>
                  </a:rPr>
                  <a:t>planifación</a:t>
                </a:r>
                <a:r>
                  <a:rPr lang="en-US" kern="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itchFamily="34" charset="0"/>
                  </a:rPr>
                  <a:t> de la </a:t>
                </a:r>
                <a:r>
                  <a:rPr lang="en-US" kern="0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itchFamily="34" charset="0"/>
                  </a:rPr>
                  <a:t>importación</a:t>
                </a:r>
                <a:r>
                  <a:rPr lang="en-US" kern="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itchFamily="34" charset="0"/>
                  </a:rPr>
                  <a:t> de </a:t>
                </a:r>
                <a:r>
                  <a:rPr lang="en-US" kern="0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itchFamily="34" charset="0"/>
                  </a:rPr>
                  <a:t>partes</a:t>
                </a:r>
                <a:r>
                  <a:rPr lang="en-US" kern="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itchFamily="34" charset="0"/>
                  </a:rPr>
                  <a:t> y </a:t>
                </a:r>
                <a:r>
                  <a:rPr lang="en-US" kern="0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itchFamily="34" charset="0"/>
                  </a:rPr>
                  <a:t>piezas</a:t>
                </a:r>
                <a:r>
                  <a:rPr lang="en-US" kern="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itchFamily="34" charset="0"/>
                  </a:rPr>
                  <a:t> de </a:t>
                </a:r>
                <a:r>
                  <a:rPr lang="en-US" kern="0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itchFamily="34" charset="0"/>
                  </a:rPr>
                  <a:t>maquinaria</a:t>
                </a:r>
                <a:r>
                  <a:rPr lang="en-US" kern="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itchFamily="34" charset="0"/>
                  </a:rPr>
                  <a:t> industrial </a:t>
                </a:r>
                <a:r>
                  <a:rPr lang="en-US" kern="0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itchFamily="34" charset="0"/>
                  </a:rPr>
                  <a:t>pesada</a:t>
                </a:r>
                <a:r>
                  <a:rPr lang="en-US" kern="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itchFamily="34" charset="0"/>
                  </a:rPr>
                  <a:t> </a:t>
                </a:r>
                <a:endPara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01" name="Rectangle 41"/>
              <p:cNvSpPr/>
              <p:nvPr/>
            </p:nvSpPr>
            <p:spPr>
              <a:xfrm>
                <a:off x="1229999" y="1192796"/>
                <a:ext cx="144142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b="1" cap="all" dirty="0" smtClean="0">
                    <a:solidFill>
                      <a:schemeClr val="accent3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General</a:t>
                </a:r>
                <a:endParaRPr lang="en-US" sz="2000" b="1" cap="all" dirty="0">
                  <a:solidFill>
                    <a:schemeClr val="accent3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66" name="Group 21"/>
          <p:cNvGrpSpPr/>
          <p:nvPr/>
        </p:nvGrpSpPr>
        <p:grpSpPr>
          <a:xfrm>
            <a:off x="5985495" y="821407"/>
            <a:ext cx="4402754" cy="1359134"/>
            <a:chOff x="7267878" y="1510727"/>
            <a:chExt cx="4402754" cy="1359134"/>
          </a:xfrm>
        </p:grpSpPr>
        <p:cxnSp>
          <p:nvCxnSpPr>
            <p:cNvPr id="90" name="Straight Connector 25"/>
            <p:cNvCxnSpPr/>
            <p:nvPr/>
          </p:nvCxnSpPr>
          <p:spPr>
            <a:xfrm>
              <a:off x="7267878" y="2190294"/>
              <a:ext cx="1371600" cy="0"/>
            </a:xfrm>
            <a:prstGeom prst="line">
              <a:avLst/>
            </a:prstGeom>
            <a:ln>
              <a:solidFill>
                <a:schemeClr val="accent2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1" name="Group 11"/>
            <p:cNvGrpSpPr/>
            <p:nvPr/>
          </p:nvGrpSpPr>
          <p:grpSpPr>
            <a:xfrm>
              <a:off x="8930639" y="1510727"/>
              <a:ext cx="2739993" cy="1359134"/>
              <a:chOff x="8930639" y="1510727"/>
              <a:chExt cx="2739993" cy="1359134"/>
            </a:xfrm>
          </p:grpSpPr>
          <p:sp>
            <p:nvSpPr>
              <p:cNvPr id="92" name="Rectangle 46"/>
              <p:cNvSpPr/>
              <p:nvPr/>
            </p:nvSpPr>
            <p:spPr>
              <a:xfrm>
                <a:off x="8930639" y="1946531"/>
                <a:ext cx="2739993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kern="0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itchFamily="34" charset="0"/>
                  </a:rPr>
                  <a:t>Identificar</a:t>
                </a:r>
                <a:r>
                  <a:rPr lang="en-US" kern="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itchFamily="34" charset="0"/>
                  </a:rPr>
                  <a:t> la </a:t>
                </a:r>
                <a:r>
                  <a:rPr lang="en-US" kern="0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itchFamily="34" charset="0"/>
                  </a:rPr>
                  <a:t>situación</a:t>
                </a:r>
                <a:r>
                  <a:rPr lang="en-US" kern="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itchFamily="34" charset="0"/>
                  </a:rPr>
                  <a:t> actual </a:t>
                </a:r>
                <a:r>
                  <a:rPr lang="en-US" kern="0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itchFamily="34" charset="0"/>
                  </a:rPr>
                  <a:t>dto</a:t>
                </a:r>
                <a:r>
                  <a:rPr lang="en-US" kern="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itchFamily="34" charset="0"/>
                  </a:rPr>
                  <a:t> </a:t>
                </a:r>
                <a:r>
                  <a:rPr lang="en-US" kern="0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itchFamily="34" charset="0"/>
                  </a:rPr>
                  <a:t>compras</a:t>
                </a:r>
                <a:r>
                  <a:rPr lang="en-US" kern="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itchFamily="34" charset="0"/>
                  </a:rPr>
                  <a:t> y taller </a:t>
                </a:r>
                <a:endPara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93" name="Rectangle 47"/>
              <p:cNvSpPr/>
              <p:nvPr/>
            </p:nvSpPr>
            <p:spPr>
              <a:xfrm>
                <a:off x="8930639" y="1510727"/>
                <a:ext cx="173957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b="1" cap="all" dirty="0" err="1" smtClean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Específico</a:t>
                </a:r>
                <a:endParaRPr lang="en-US" sz="2000" b="1" cap="all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67" name="Group 20"/>
          <p:cNvGrpSpPr/>
          <p:nvPr/>
        </p:nvGrpSpPr>
        <p:grpSpPr>
          <a:xfrm>
            <a:off x="7006836" y="2373333"/>
            <a:ext cx="4226289" cy="1591909"/>
            <a:chOff x="7267878" y="3126741"/>
            <a:chExt cx="4226289" cy="1591909"/>
          </a:xfrm>
        </p:grpSpPr>
        <p:cxnSp>
          <p:nvCxnSpPr>
            <p:cNvPr id="86" name="Straight Connector 27"/>
            <p:cNvCxnSpPr/>
            <p:nvPr/>
          </p:nvCxnSpPr>
          <p:spPr>
            <a:xfrm>
              <a:off x="7267878" y="3784196"/>
              <a:ext cx="1371600" cy="0"/>
            </a:xfrm>
            <a:prstGeom prst="line">
              <a:avLst/>
            </a:prstGeom>
            <a:ln>
              <a:solidFill>
                <a:schemeClr val="accent4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7" name="Group 18"/>
            <p:cNvGrpSpPr/>
            <p:nvPr/>
          </p:nvGrpSpPr>
          <p:grpSpPr>
            <a:xfrm>
              <a:off x="8930639" y="3126741"/>
              <a:ext cx="2563528" cy="1591909"/>
              <a:chOff x="8930639" y="3235029"/>
              <a:chExt cx="2563528" cy="1591909"/>
            </a:xfrm>
          </p:grpSpPr>
          <p:sp>
            <p:nvSpPr>
              <p:cNvPr id="88" name="Rectangle 49"/>
              <p:cNvSpPr/>
              <p:nvPr/>
            </p:nvSpPr>
            <p:spPr>
              <a:xfrm>
                <a:off x="8930639" y="3626609"/>
                <a:ext cx="2563528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kern="0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itchFamily="34" charset="0"/>
                  </a:rPr>
                  <a:t>Comparar</a:t>
                </a:r>
                <a:r>
                  <a:rPr lang="en-US" kern="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itchFamily="34" charset="0"/>
                  </a:rPr>
                  <a:t> </a:t>
                </a:r>
                <a:r>
                  <a:rPr lang="en-US" kern="0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itchFamily="34" charset="0"/>
                  </a:rPr>
                  <a:t>compras</a:t>
                </a:r>
                <a:r>
                  <a:rPr lang="en-US" kern="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itchFamily="34" charset="0"/>
                  </a:rPr>
                  <a:t> a </a:t>
                </a:r>
                <a:r>
                  <a:rPr lang="en-US" kern="0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itchFamily="34" charset="0"/>
                  </a:rPr>
                  <a:t>proveedores</a:t>
                </a:r>
                <a:r>
                  <a:rPr lang="en-US" kern="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itchFamily="34" charset="0"/>
                  </a:rPr>
                  <a:t> </a:t>
                </a:r>
                <a:r>
                  <a:rPr lang="en-US" kern="0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itchFamily="34" charset="0"/>
                  </a:rPr>
                  <a:t>nacionales</a:t>
                </a:r>
                <a:r>
                  <a:rPr lang="en-US" kern="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itchFamily="34" charset="0"/>
                  </a:rPr>
                  <a:t> e </a:t>
                </a:r>
                <a:r>
                  <a:rPr lang="en-US" kern="0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itchFamily="34" charset="0"/>
                  </a:rPr>
                  <a:t>internacionales</a:t>
                </a:r>
                <a:endPara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89" name="Rectangle 50"/>
              <p:cNvSpPr/>
              <p:nvPr/>
            </p:nvSpPr>
            <p:spPr>
              <a:xfrm>
                <a:off x="8930639" y="3235029"/>
                <a:ext cx="173957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b="1" cap="all" dirty="0" err="1" smtClean="0">
                    <a:solidFill>
                      <a:schemeClr val="accent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Específico</a:t>
                </a:r>
                <a:endParaRPr lang="en-US" sz="2000" b="1" cap="all" dirty="0"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68" name="Group 54"/>
          <p:cNvGrpSpPr/>
          <p:nvPr/>
        </p:nvGrpSpPr>
        <p:grpSpPr>
          <a:xfrm>
            <a:off x="6884861" y="4168931"/>
            <a:ext cx="4266782" cy="1556594"/>
            <a:chOff x="7227385" y="4876213"/>
            <a:chExt cx="4266782" cy="1556594"/>
          </a:xfrm>
        </p:grpSpPr>
        <p:cxnSp>
          <p:nvCxnSpPr>
            <p:cNvPr id="82" name="Straight Connector 29"/>
            <p:cNvCxnSpPr>
              <a:cxnSpLocks/>
            </p:cNvCxnSpPr>
            <p:nvPr/>
          </p:nvCxnSpPr>
          <p:spPr>
            <a:xfrm>
              <a:off x="7227385" y="5516010"/>
              <a:ext cx="1412093" cy="0"/>
            </a:xfrm>
            <a:prstGeom prst="line">
              <a:avLst/>
            </a:prstGeom>
            <a:ln>
              <a:solidFill>
                <a:schemeClr val="accent6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3" name="Group 6"/>
            <p:cNvGrpSpPr/>
            <p:nvPr/>
          </p:nvGrpSpPr>
          <p:grpSpPr>
            <a:xfrm>
              <a:off x="8930639" y="4876213"/>
              <a:ext cx="2563528" cy="1556594"/>
              <a:chOff x="8930640" y="4538741"/>
              <a:chExt cx="2563528" cy="1556594"/>
            </a:xfrm>
          </p:grpSpPr>
          <p:sp>
            <p:nvSpPr>
              <p:cNvPr id="84" name="Rectangle 52"/>
              <p:cNvSpPr/>
              <p:nvPr/>
            </p:nvSpPr>
            <p:spPr>
              <a:xfrm>
                <a:off x="8930640" y="4895006"/>
                <a:ext cx="2563528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kern="0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itchFamily="34" charset="0"/>
                  </a:rPr>
                  <a:t>Examinar</a:t>
                </a:r>
                <a:r>
                  <a:rPr lang="en-US" kern="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itchFamily="34" charset="0"/>
                  </a:rPr>
                  <a:t> las </a:t>
                </a:r>
                <a:r>
                  <a:rPr lang="en-US" kern="0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itchFamily="34" charset="0"/>
                  </a:rPr>
                  <a:t>operaciones</a:t>
                </a:r>
                <a:r>
                  <a:rPr lang="en-US" kern="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itchFamily="34" charset="0"/>
                  </a:rPr>
                  <a:t> de </a:t>
                </a:r>
                <a:r>
                  <a:rPr lang="en-US" kern="0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itchFamily="34" charset="0"/>
                  </a:rPr>
                  <a:t>importacion</a:t>
                </a:r>
                <a:r>
                  <a:rPr lang="en-US" kern="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itchFamily="34" charset="0"/>
                  </a:rPr>
                  <a:t> 2015 -2018</a:t>
                </a:r>
                <a:endPara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85" name="Rectangle 53"/>
              <p:cNvSpPr/>
              <p:nvPr/>
            </p:nvSpPr>
            <p:spPr>
              <a:xfrm>
                <a:off x="8930640" y="4538741"/>
                <a:ext cx="173957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b="1" cap="all" dirty="0" err="1" smtClean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Específico</a:t>
                </a:r>
                <a:endParaRPr lang="en-US" sz="2000" b="1" cap="all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69" name="Diamond 16"/>
          <p:cNvSpPr/>
          <p:nvPr/>
        </p:nvSpPr>
        <p:spPr>
          <a:xfrm>
            <a:off x="4758941" y="3851515"/>
            <a:ext cx="2237874" cy="2081463"/>
          </a:xfrm>
          <a:prstGeom prst="diamond">
            <a:avLst/>
          </a:prstGeom>
          <a:solidFill>
            <a:schemeClr val="accent6"/>
          </a:solidFill>
          <a:ln>
            <a:noFill/>
          </a:ln>
          <a:scene3d>
            <a:camera prst="perspectiveRelaxed">
              <a:rot lat="18636130" lon="928514" rev="20887732"/>
            </a:camera>
            <a:lightRig rig="harsh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0" name="Diamond 15"/>
          <p:cNvSpPr/>
          <p:nvPr/>
        </p:nvSpPr>
        <p:spPr>
          <a:xfrm>
            <a:off x="4758941" y="3156557"/>
            <a:ext cx="2237874" cy="2081463"/>
          </a:xfrm>
          <a:prstGeom prst="diamond">
            <a:avLst/>
          </a:prstGeom>
          <a:solidFill>
            <a:schemeClr val="accent5"/>
          </a:solidFill>
          <a:ln>
            <a:noFill/>
          </a:ln>
          <a:scene3d>
            <a:camera prst="perspectiveRelaxed">
              <a:rot lat="18636130" lon="928514" rev="20887732"/>
            </a:camera>
            <a:lightRig rig="harsh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1" name="Diamond 7"/>
          <p:cNvSpPr/>
          <p:nvPr/>
        </p:nvSpPr>
        <p:spPr>
          <a:xfrm>
            <a:off x="4819098" y="2461599"/>
            <a:ext cx="2237874" cy="2081463"/>
          </a:xfrm>
          <a:prstGeom prst="diamond">
            <a:avLst/>
          </a:prstGeom>
          <a:solidFill>
            <a:schemeClr val="accent4"/>
          </a:solidFill>
          <a:ln>
            <a:noFill/>
          </a:ln>
          <a:scene3d>
            <a:camera prst="perspectiveRelaxed">
              <a:rot lat="18636130" lon="928514" rev="20887732"/>
            </a:camera>
            <a:lightRig rig="harsh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2" name="Diamond 12"/>
          <p:cNvSpPr/>
          <p:nvPr/>
        </p:nvSpPr>
        <p:spPr>
          <a:xfrm>
            <a:off x="4758941" y="1766642"/>
            <a:ext cx="2237874" cy="2081463"/>
          </a:xfrm>
          <a:prstGeom prst="diamond">
            <a:avLst/>
          </a:prstGeom>
          <a:solidFill>
            <a:schemeClr val="accent3"/>
          </a:solidFill>
          <a:ln>
            <a:noFill/>
          </a:ln>
          <a:scene3d>
            <a:camera prst="perspectiveRelaxed">
              <a:rot lat="18636130" lon="928514" rev="20887732"/>
            </a:camera>
            <a:lightRig rig="harsh" dir="t"/>
          </a:scene3d>
          <a:sp3d>
            <a:bevelT prst="angle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3" name="Diamond 13"/>
          <p:cNvSpPr/>
          <p:nvPr/>
        </p:nvSpPr>
        <p:spPr>
          <a:xfrm>
            <a:off x="4758941" y="1071685"/>
            <a:ext cx="2237874" cy="2081463"/>
          </a:xfrm>
          <a:prstGeom prst="diamond">
            <a:avLst/>
          </a:prstGeom>
          <a:solidFill>
            <a:schemeClr val="accent2"/>
          </a:solidFill>
          <a:ln>
            <a:noFill/>
          </a:ln>
          <a:scene3d>
            <a:camera prst="perspectiveRelaxed">
              <a:rot lat="18636130" lon="928514" rev="20887732"/>
            </a:camera>
            <a:lightRig rig="harsh" dir="t"/>
          </a:scene3d>
          <a:sp3d>
            <a:bevelT prst="angle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0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s-EC" b="1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INTRODUCCIÓN</a:t>
            </a:r>
            <a:endParaRPr lang="es-EC" b="1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6694" y="3734752"/>
            <a:ext cx="3267075" cy="140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70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1"/>
          <p:cNvSpPr>
            <a:spLocks/>
          </p:cNvSpPr>
          <p:nvPr/>
        </p:nvSpPr>
        <p:spPr bwMode="auto">
          <a:xfrm>
            <a:off x="6129173" y="2639172"/>
            <a:ext cx="2047677" cy="2023042"/>
          </a:xfrm>
          <a:custGeom>
            <a:avLst/>
            <a:gdLst>
              <a:gd name="T0" fmla="*/ 1546 w 2826"/>
              <a:gd name="T1" fmla="*/ 138 h 2792"/>
              <a:gd name="T2" fmla="*/ 1872 w 2826"/>
              <a:gd name="T3" fmla="*/ 489 h 2792"/>
              <a:gd name="T4" fmla="*/ 2058 w 2826"/>
              <a:gd name="T5" fmla="*/ 526 h 2792"/>
              <a:gd name="T6" fmla="*/ 2123 w 2826"/>
              <a:gd name="T7" fmla="*/ 371 h 2792"/>
              <a:gd name="T8" fmla="*/ 2167 w 2826"/>
              <a:gd name="T9" fmla="*/ 210 h 2792"/>
              <a:gd name="T10" fmla="*/ 2404 w 2826"/>
              <a:gd name="T11" fmla="*/ 44 h 2792"/>
              <a:gd name="T12" fmla="*/ 2681 w 2826"/>
              <a:gd name="T13" fmla="*/ 133 h 2792"/>
              <a:gd name="T14" fmla="*/ 2772 w 2826"/>
              <a:gd name="T15" fmla="*/ 414 h 2792"/>
              <a:gd name="T16" fmla="*/ 2590 w 2826"/>
              <a:gd name="T17" fmla="*/ 657 h 2792"/>
              <a:gd name="T18" fmla="*/ 2383 w 2826"/>
              <a:gd name="T19" fmla="*/ 710 h 2792"/>
              <a:gd name="T20" fmla="*/ 2283 w 2826"/>
              <a:gd name="T21" fmla="*/ 845 h 2792"/>
              <a:gd name="T22" fmla="*/ 2481 w 2826"/>
              <a:gd name="T23" fmla="*/ 1088 h 2792"/>
              <a:gd name="T24" fmla="*/ 2779 w 2826"/>
              <a:gd name="T25" fmla="*/ 1369 h 2792"/>
              <a:gd name="T26" fmla="*/ 2390 w 2826"/>
              <a:gd name="T27" fmla="*/ 1779 h 2792"/>
              <a:gd name="T28" fmla="*/ 2265 w 2826"/>
              <a:gd name="T29" fmla="*/ 1949 h 2792"/>
              <a:gd name="T30" fmla="*/ 2426 w 2826"/>
              <a:gd name="T31" fmla="*/ 2052 h 2792"/>
              <a:gd name="T32" fmla="*/ 2642 w 2826"/>
              <a:gd name="T33" fmla="*/ 2129 h 2792"/>
              <a:gd name="T34" fmla="*/ 2768 w 2826"/>
              <a:gd name="T35" fmla="*/ 2385 h 2792"/>
              <a:gd name="T36" fmla="*/ 2632 w 2826"/>
              <a:gd name="T37" fmla="*/ 2650 h 2792"/>
              <a:gd name="T38" fmla="*/ 2386 w 2826"/>
              <a:gd name="T39" fmla="*/ 2708 h 2792"/>
              <a:gd name="T40" fmla="*/ 2146 w 2826"/>
              <a:gd name="T41" fmla="*/ 2527 h 2792"/>
              <a:gd name="T42" fmla="*/ 2093 w 2826"/>
              <a:gd name="T43" fmla="*/ 2322 h 2792"/>
              <a:gd name="T44" fmla="*/ 1965 w 2826"/>
              <a:gd name="T45" fmla="*/ 2219 h 2792"/>
              <a:gd name="T46" fmla="*/ 1732 w 2826"/>
              <a:gd name="T47" fmla="*/ 2445 h 2792"/>
              <a:gd name="T48" fmla="*/ 1469 w 2826"/>
              <a:gd name="T49" fmla="*/ 2760 h 2792"/>
              <a:gd name="T50" fmla="*/ 1278 w 2826"/>
              <a:gd name="T51" fmla="*/ 2590 h 2792"/>
              <a:gd name="T52" fmla="*/ 920 w 2826"/>
              <a:gd name="T53" fmla="*/ 2192 h 2792"/>
              <a:gd name="T54" fmla="*/ 885 w 2826"/>
              <a:gd name="T55" fmla="*/ 2180 h 2792"/>
              <a:gd name="T56" fmla="*/ 782 w 2826"/>
              <a:gd name="T57" fmla="*/ 2261 h 2792"/>
              <a:gd name="T58" fmla="*/ 738 w 2826"/>
              <a:gd name="T59" fmla="*/ 2396 h 2792"/>
              <a:gd name="T60" fmla="*/ 610 w 2826"/>
              <a:gd name="T61" fmla="*/ 2629 h 2792"/>
              <a:gd name="T62" fmla="*/ 319 w 2826"/>
              <a:gd name="T63" fmla="*/ 2674 h 2792"/>
              <a:gd name="T64" fmla="*/ 109 w 2826"/>
              <a:gd name="T65" fmla="*/ 2462 h 2792"/>
              <a:gd name="T66" fmla="*/ 154 w 2826"/>
              <a:gd name="T67" fmla="*/ 2171 h 2792"/>
              <a:gd name="T68" fmla="*/ 391 w 2826"/>
              <a:gd name="T69" fmla="*/ 2035 h 2792"/>
              <a:gd name="T70" fmla="*/ 542 w 2826"/>
              <a:gd name="T71" fmla="*/ 1993 h 2792"/>
              <a:gd name="T72" fmla="*/ 598 w 2826"/>
              <a:gd name="T73" fmla="*/ 1905 h 2792"/>
              <a:gd name="T74" fmla="*/ 559 w 2826"/>
              <a:gd name="T75" fmla="*/ 1856 h 2792"/>
              <a:gd name="T76" fmla="*/ 245 w 2826"/>
              <a:gd name="T77" fmla="*/ 1584 h 2792"/>
              <a:gd name="T78" fmla="*/ 0 w 2826"/>
              <a:gd name="T79" fmla="*/ 1393 h 2792"/>
              <a:gd name="T80" fmla="*/ 319 w 2826"/>
              <a:gd name="T81" fmla="*/ 1136 h 2792"/>
              <a:gd name="T82" fmla="*/ 587 w 2826"/>
              <a:gd name="T83" fmla="*/ 904 h 2792"/>
              <a:gd name="T84" fmla="*/ 571 w 2826"/>
              <a:gd name="T85" fmla="*/ 792 h 2792"/>
              <a:gd name="T86" fmla="*/ 421 w 2826"/>
              <a:gd name="T87" fmla="*/ 733 h 2792"/>
              <a:gd name="T88" fmla="*/ 245 w 2826"/>
              <a:gd name="T89" fmla="*/ 666 h 2792"/>
              <a:gd name="T90" fmla="*/ 88 w 2826"/>
              <a:gd name="T91" fmla="*/ 438 h 2792"/>
              <a:gd name="T92" fmla="*/ 182 w 2826"/>
              <a:gd name="T93" fmla="*/ 156 h 2792"/>
              <a:gd name="T94" fmla="*/ 459 w 2826"/>
              <a:gd name="T95" fmla="*/ 65 h 2792"/>
              <a:gd name="T96" fmla="*/ 706 w 2826"/>
              <a:gd name="T97" fmla="*/ 247 h 2792"/>
              <a:gd name="T98" fmla="*/ 750 w 2826"/>
              <a:gd name="T99" fmla="*/ 426 h 2792"/>
              <a:gd name="T100" fmla="*/ 889 w 2826"/>
              <a:gd name="T101" fmla="*/ 557 h 2792"/>
              <a:gd name="T102" fmla="*/ 1087 w 2826"/>
              <a:gd name="T103" fmla="*/ 387 h 2792"/>
              <a:gd name="T104" fmla="*/ 1366 w 2826"/>
              <a:gd name="T105" fmla="*/ 63 h 27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826" h="2792">
                <a:moveTo>
                  <a:pt x="1417" y="0"/>
                </a:moveTo>
                <a:lnTo>
                  <a:pt x="1434" y="19"/>
                </a:lnTo>
                <a:lnTo>
                  <a:pt x="1455" y="42"/>
                </a:lnTo>
                <a:lnTo>
                  <a:pt x="1481" y="70"/>
                </a:lnTo>
                <a:lnTo>
                  <a:pt x="1511" y="102"/>
                </a:lnTo>
                <a:lnTo>
                  <a:pt x="1546" y="138"/>
                </a:lnTo>
                <a:lnTo>
                  <a:pt x="1599" y="196"/>
                </a:lnTo>
                <a:lnTo>
                  <a:pt x="1659" y="259"/>
                </a:lnTo>
                <a:lnTo>
                  <a:pt x="1723" y="329"/>
                </a:lnTo>
                <a:lnTo>
                  <a:pt x="1794" y="405"/>
                </a:lnTo>
                <a:lnTo>
                  <a:pt x="1867" y="484"/>
                </a:lnTo>
                <a:lnTo>
                  <a:pt x="1872" y="489"/>
                </a:lnTo>
                <a:lnTo>
                  <a:pt x="1913" y="515"/>
                </a:lnTo>
                <a:lnTo>
                  <a:pt x="1950" y="533"/>
                </a:lnTo>
                <a:lnTo>
                  <a:pt x="1981" y="543"/>
                </a:lnTo>
                <a:lnTo>
                  <a:pt x="2009" y="545"/>
                </a:lnTo>
                <a:lnTo>
                  <a:pt x="2034" y="540"/>
                </a:lnTo>
                <a:lnTo>
                  <a:pt x="2058" y="526"/>
                </a:lnTo>
                <a:lnTo>
                  <a:pt x="2076" y="506"/>
                </a:lnTo>
                <a:lnTo>
                  <a:pt x="2090" y="482"/>
                </a:lnTo>
                <a:lnTo>
                  <a:pt x="2100" y="456"/>
                </a:lnTo>
                <a:lnTo>
                  <a:pt x="2109" y="428"/>
                </a:lnTo>
                <a:lnTo>
                  <a:pt x="2116" y="398"/>
                </a:lnTo>
                <a:lnTo>
                  <a:pt x="2123" y="371"/>
                </a:lnTo>
                <a:lnTo>
                  <a:pt x="2130" y="345"/>
                </a:lnTo>
                <a:lnTo>
                  <a:pt x="2134" y="338"/>
                </a:lnTo>
                <a:lnTo>
                  <a:pt x="2134" y="329"/>
                </a:lnTo>
                <a:lnTo>
                  <a:pt x="2139" y="287"/>
                </a:lnTo>
                <a:lnTo>
                  <a:pt x="2149" y="249"/>
                </a:lnTo>
                <a:lnTo>
                  <a:pt x="2167" y="210"/>
                </a:lnTo>
                <a:lnTo>
                  <a:pt x="2193" y="172"/>
                </a:lnTo>
                <a:lnTo>
                  <a:pt x="2225" y="137"/>
                </a:lnTo>
                <a:lnTo>
                  <a:pt x="2265" y="102"/>
                </a:lnTo>
                <a:lnTo>
                  <a:pt x="2307" y="75"/>
                </a:lnTo>
                <a:lnTo>
                  <a:pt x="2355" y="56"/>
                </a:lnTo>
                <a:lnTo>
                  <a:pt x="2404" y="44"/>
                </a:lnTo>
                <a:lnTo>
                  <a:pt x="2455" y="40"/>
                </a:lnTo>
                <a:lnTo>
                  <a:pt x="2505" y="44"/>
                </a:lnTo>
                <a:lnTo>
                  <a:pt x="2554" y="56"/>
                </a:lnTo>
                <a:lnTo>
                  <a:pt x="2600" y="75"/>
                </a:lnTo>
                <a:lnTo>
                  <a:pt x="2642" y="102"/>
                </a:lnTo>
                <a:lnTo>
                  <a:pt x="2681" y="133"/>
                </a:lnTo>
                <a:lnTo>
                  <a:pt x="2714" y="173"/>
                </a:lnTo>
                <a:lnTo>
                  <a:pt x="2740" y="215"/>
                </a:lnTo>
                <a:lnTo>
                  <a:pt x="2760" y="263"/>
                </a:lnTo>
                <a:lnTo>
                  <a:pt x="2772" y="312"/>
                </a:lnTo>
                <a:lnTo>
                  <a:pt x="2775" y="363"/>
                </a:lnTo>
                <a:lnTo>
                  <a:pt x="2772" y="414"/>
                </a:lnTo>
                <a:lnTo>
                  <a:pt x="2760" y="464"/>
                </a:lnTo>
                <a:lnTo>
                  <a:pt x="2740" y="510"/>
                </a:lnTo>
                <a:lnTo>
                  <a:pt x="2714" y="554"/>
                </a:lnTo>
                <a:lnTo>
                  <a:pt x="2681" y="592"/>
                </a:lnTo>
                <a:lnTo>
                  <a:pt x="2639" y="629"/>
                </a:lnTo>
                <a:lnTo>
                  <a:pt x="2590" y="657"/>
                </a:lnTo>
                <a:lnTo>
                  <a:pt x="2537" y="676"/>
                </a:lnTo>
                <a:lnTo>
                  <a:pt x="2483" y="685"/>
                </a:lnTo>
                <a:lnTo>
                  <a:pt x="2477" y="687"/>
                </a:lnTo>
                <a:lnTo>
                  <a:pt x="2472" y="689"/>
                </a:lnTo>
                <a:lnTo>
                  <a:pt x="2425" y="697"/>
                </a:lnTo>
                <a:lnTo>
                  <a:pt x="2383" y="710"/>
                </a:lnTo>
                <a:lnTo>
                  <a:pt x="2349" y="724"/>
                </a:lnTo>
                <a:lnTo>
                  <a:pt x="2321" y="743"/>
                </a:lnTo>
                <a:lnTo>
                  <a:pt x="2300" y="766"/>
                </a:lnTo>
                <a:lnTo>
                  <a:pt x="2286" y="792"/>
                </a:lnTo>
                <a:lnTo>
                  <a:pt x="2279" y="817"/>
                </a:lnTo>
                <a:lnTo>
                  <a:pt x="2283" y="845"/>
                </a:lnTo>
                <a:lnTo>
                  <a:pt x="2291" y="876"/>
                </a:lnTo>
                <a:lnTo>
                  <a:pt x="2311" y="913"/>
                </a:lnTo>
                <a:lnTo>
                  <a:pt x="2337" y="953"/>
                </a:lnTo>
                <a:lnTo>
                  <a:pt x="2341" y="957"/>
                </a:lnTo>
                <a:lnTo>
                  <a:pt x="2412" y="1023"/>
                </a:lnTo>
                <a:lnTo>
                  <a:pt x="2481" y="1088"/>
                </a:lnTo>
                <a:lnTo>
                  <a:pt x="2544" y="1148"/>
                </a:lnTo>
                <a:lnTo>
                  <a:pt x="2604" y="1202"/>
                </a:lnTo>
                <a:lnTo>
                  <a:pt x="2658" y="1255"/>
                </a:lnTo>
                <a:lnTo>
                  <a:pt x="2705" y="1300"/>
                </a:lnTo>
                <a:lnTo>
                  <a:pt x="2746" y="1337"/>
                </a:lnTo>
                <a:lnTo>
                  <a:pt x="2779" y="1369"/>
                </a:lnTo>
                <a:lnTo>
                  <a:pt x="2805" y="1393"/>
                </a:lnTo>
                <a:lnTo>
                  <a:pt x="2826" y="1413"/>
                </a:lnTo>
                <a:lnTo>
                  <a:pt x="2721" y="1497"/>
                </a:lnTo>
                <a:lnTo>
                  <a:pt x="2611" y="1586"/>
                </a:lnTo>
                <a:lnTo>
                  <a:pt x="2500" y="1681"/>
                </a:lnTo>
                <a:lnTo>
                  <a:pt x="2390" y="1779"/>
                </a:lnTo>
                <a:lnTo>
                  <a:pt x="2279" y="1880"/>
                </a:lnTo>
                <a:lnTo>
                  <a:pt x="2274" y="1887"/>
                </a:lnTo>
                <a:lnTo>
                  <a:pt x="2270" y="1894"/>
                </a:lnTo>
                <a:lnTo>
                  <a:pt x="2265" y="1914"/>
                </a:lnTo>
                <a:lnTo>
                  <a:pt x="2263" y="1931"/>
                </a:lnTo>
                <a:lnTo>
                  <a:pt x="2265" y="1949"/>
                </a:lnTo>
                <a:lnTo>
                  <a:pt x="2270" y="1966"/>
                </a:lnTo>
                <a:lnTo>
                  <a:pt x="2286" y="1993"/>
                </a:lnTo>
                <a:lnTo>
                  <a:pt x="2309" y="2014"/>
                </a:lnTo>
                <a:lnTo>
                  <a:pt x="2341" y="2031"/>
                </a:lnTo>
                <a:lnTo>
                  <a:pt x="2379" y="2043"/>
                </a:lnTo>
                <a:lnTo>
                  <a:pt x="2426" y="2052"/>
                </a:lnTo>
                <a:lnTo>
                  <a:pt x="2481" y="2057"/>
                </a:lnTo>
                <a:lnTo>
                  <a:pt x="2493" y="2061"/>
                </a:lnTo>
                <a:lnTo>
                  <a:pt x="2532" y="2075"/>
                </a:lnTo>
                <a:lnTo>
                  <a:pt x="2569" y="2089"/>
                </a:lnTo>
                <a:lnTo>
                  <a:pt x="2607" y="2108"/>
                </a:lnTo>
                <a:lnTo>
                  <a:pt x="2642" y="2129"/>
                </a:lnTo>
                <a:lnTo>
                  <a:pt x="2674" y="2157"/>
                </a:lnTo>
                <a:lnTo>
                  <a:pt x="2709" y="2198"/>
                </a:lnTo>
                <a:lnTo>
                  <a:pt x="2735" y="2241"/>
                </a:lnTo>
                <a:lnTo>
                  <a:pt x="2753" y="2287"/>
                </a:lnTo>
                <a:lnTo>
                  <a:pt x="2765" y="2336"/>
                </a:lnTo>
                <a:lnTo>
                  <a:pt x="2768" y="2385"/>
                </a:lnTo>
                <a:lnTo>
                  <a:pt x="2763" y="2436"/>
                </a:lnTo>
                <a:lnTo>
                  <a:pt x="2751" y="2483"/>
                </a:lnTo>
                <a:lnTo>
                  <a:pt x="2732" y="2531"/>
                </a:lnTo>
                <a:lnTo>
                  <a:pt x="2705" y="2576"/>
                </a:lnTo>
                <a:lnTo>
                  <a:pt x="2670" y="2617"/>
                </a:lnTo>
                <a:lnTo>
                  <a:pt x="2632" y="2650"/>
                </a:lnTo>
                <a:lnTo>
                  <a:pt x="2588" y="2676"/>
                </a:lnTo>
                <a:lnTo>
                  <a:pt x="2540" y="2695"/>
                </a:lnTo>
                <a:lnTo>
                  <a:pt x="2490" y="2708"/>
                </a:lnTo>
                <a:lnTo>
                  <a:pt x="2437" y="2711"/>
                </a:lnTo>
                <a:lnTo>
                  <a:pt x="2437" y="2711"/>
                </a:lnTo>
                <a:lnTo>
                  <a:pt x="2386" y="2708"/>
                </a:lnTo>
                <a:lnTo>
                  <a:pt x="2337" y="2695"/>
                </a:lnTo>
                <a:lnTo>
                  <a:pt x="2291" y="2678"/>
                </a:lnTo>
                <a:lnTo>
                  <a:pt x="2248" y="2652"/>
                </a:lnTo>
                <a:lnTo>
                  <a:pt x="2209" y="2618"/>
                </a:lnTo>
                <a:lnTo>
                  <a:pt x="2174" y="2576"/>
                </a:lnTo>
                <a:lnTo>
                  <a:pt x="2146" y="2527"/>
                </a:lnTo>
                <a:lnTo>
                  <a:pt x="2127" y="2475"/>
                </a:lnTo>
                <a:lnTo>
                  <a:pt x="2116" y="2420"/>
                </a:lnTo>
                <a:lnTo>
                  <a:pt x="2114" y="2415"/>
                </a:lnTo>
                <a:lnTo>
                  <a:pt x="2113" y="2411"/>
                </a:lnTo>
                <a:lnTo>
                  <a:pt x="2106" y="2362"/>
                </a:lnTo>
                <a:lnTo>
                  <a:pt x="2093" y="2322"/>
                </a:lnTo>
                <a:lnTo>
                  <a:pt x="2078" y="2287"/>
                </a:lnTo>
                <a:lnTo>
                  <a:pt x="2058" y="2261"/>
                </a:lnTo>
                <a:lnTo>
                  <a:pt x="2035" y="2240"/>
                </a:lnTo>
                <a:lnTo>
                  <a:pt x="2009" y="2224"/>
                </a:lnTo>
                <a:lnTo>
                  <a:pt x="1988" y="2219"/>
                </a:lnTo>
                <a:lnTo>
                  <a:pt x="1965" y="2219"/>
                </a:lnTo>
                <a:lnTo>
                  <a:pt x="1939" y="2226"/>
                </a:lnTo>
                <a:lnTo>
                  <a:pt x="1930" y="2229"/>
                </a:lnTo>
                <a:lnTo>
                  <a:pt x="1923" y="2234"/>
                </a:lnTo>
                <a:lnTo>
                  <a:pt x="1857" y="2308"/>
                </a:lnTo>
                <a:lnTo>
                  <a:pt x="1794" y="2378"/>
                </a:lnTo>
                <a:lnTo>
                  <a:pt x="1732" y="2445"/>
                </a:lnTo>
                <a:lnTo>
                  <a:pt x="1678" y="2510"/>
                </a:lnTo>
                <a:lnTo>
                  <a:pt x="1625" y="2569"/>
                </a:lnTo>
                <a:lnTo>
                  <a:pt x="1580" y="2625"/>
                </a:lnTo>
                <a:lnTo>
                  <a:pt x="1538" y="2676"/>
                </a:lnTo>
                <a:lnTo>
                  <a:pt x="1501" y="2720"/>
                </a:lnTo>
                <a:lnTo>
                  <a:pt x="1469" y="2760"/>
                </a:lnTo>
                <a:lnTo>
                  <a:pt x="1443" y="2792"/>
                </a:lnTo>
                <a:lnTo>
                  <a:pt x="1422" y="2764"/>
                </a:lnTo>
                <a:lnTo>
                  <a:pt x="1394" y="2730"/>
                </a:lnTo>
                <a:lnTo>
                  <a:pt x="1360" y="2690"/>
                </a:lnTo>
                <a:lnTo>
                  <a:pt x="1322" y="2643"/>
                </a:lnTo>
                <a:lnTo>
                  <a:pt x="1278" y="2590"/>
                </a:lnTo>
                <a:lnTo>
                  <a:pt x="1229" y="2532"/>
                </a:lnTo>
                <a:lnTo>
                  <a:pt x="1175" y="2471"/>
                </a:lnTo>
                <a:lnTo>
                  <a:pt x="1117" y="2406"/>
                </a:lnTo>
                <a:lnTo>
                  <a:pt x="1055" y="2338"/>
                </a:lnTo>
                <a:lnTo>
                  <a:pt x="991" y="2266"/>
                </a:lnTo>
                <a:lnTo>
                  <a:pt x="920" y="2192"/>
                </a:lnTo>
                <a:lnTo>
                  <a:pt x="915" y="2187"/>
                </a:lnTo>
                <a:lnTo>
                  <a:pt x="910" y="2184"/>
                </a:lnTo>
                <a:lnTo>
                  <a:pt x="903" y="2182"/>
                </a:lnTo>
                <a:lnTo>
                  <a:pt x="896" y="2182"/>
                </a:lnTo>
                <a:lnTo>
                  <a:pt x="887" y="2182"/>
                </a:lnTo>
                <a:lnTo>
                  <a:pt x="885" y="2180"/>
                </a:lnTo>
                <a:lnTo>
                  <a:pt x="863" y="2184"/>
                </a:lnTo>
                <a:lnTo>
                  <a:pt x="847" y="2189"/>
                </a:lnTo>
                <a:lnTo>
                  <a:pt x="824" y="2203"/>
                </a:lnTo>
                <a:lnTo>
                  <a:pt x="806" y="2219"/>
                </a:lnTo>
                <a:lnTo>
                  <a:pt x="794" y="2238"/>
                </a:lnTo>
                <a:lnTo>
                  <a:pt x="782" y="2261"/>
                </a:lnTo>
                <a:lnTo>
                  <a:pt x="773" y="2285"/>
                </a:lnTo>
                <a:lnTo>
                  <a:pt x="766" y="2312"/>
                </a:lnTo>
                <a:lnTo>
                  <a:pt x="756" y="2345"/>
                </a:lnTo>
                <a:lnTo>
                  <a:pt x="742" y="2380"/>
                </a:lnTo>
                <a:lnTo>
                  <a:pt x="740" y="2387"/>
                </a:lnTo>
                <a:lnTo>
                  <a:pt x="738" y="2396"/>
                </a:lnTo>
                <a:lnTo>
                  <a:pt x="735" y="2438"/>
                </a:lnTo>
                <a:lnTo>
                  <a:pt x="724" y="2480"/>
                </a:lnTo>
                <a:lnTo>
                  <a:pt x="705" y="2520"/>
                </a:lnTo>
                <a:lnTo>
                  <a:pt x="680" y="2559"/>
                </a:lnTo>
                <a:lnTo>
                  <a:pt x="649" y="2596"/>
                </a:lnTo>
                <a:lnTo>
                  <a:pt x="610" y="2629"/>
                </a:lnTo>
                <a:lnTo>
                  <a:pt x="566" y="2655"/>
                </a:lnTo>
                <a:lnTo>
                  <a:pt x="519" y="2674"/>
                </a:lnTo>
                <a:lnTo>
                  <a:pt x="470" y="2687"/>
                </a:lnTo>
                <a:lnTo>
                  <a:pt x="419" y="2690"/>
                </a:lnTo>
                <a:lnTo>
                  <a:pt x="368" y="2687"/>
                </a:lnTo>
                <a:lnTo>
                  <a:pt x="319" y="2674"/>
                </a:lnTo>
                <a:lnTo>
                  <a:pt x="272" y="2655"/>
                </a:lnTo>
                <a:lnTo>
                  <a:pt x="228" y="2629"/>
                </a:lnTo>
                <a:lnTo>
                  <a:pt x="189" y="2596"/>
                </a:lnTo>
                <a:lnTo>
                  <a:pt x="154" y="2553"/>
                </a:lnTo>
                <a:lnTo>
                  <a:pt x="128" y="2510"/>
                </a:lnTo>
                <a:lnTo>
                  <a:pt x="109" y="2462"/>
                </a:lnTo>
                <a:lnTo>
                  <a:pt x="96" y="2413"/>
                </a:lnTo>
                <a:lnTo>
                  <a:pt x="93" y="2362"/>
                </a:lnTo>
                <a:lnTo>
                  <a:pt x="96" y="2312"/>
                </a:lnTo>
                <a:lnTo>
                  <a:pt x="109" y="2263"/>
                </a:lnTo>
                <a:lnTo>
                  <a:pt x="128" y="2215"/>
                </a:lnTo>
                <a:lnTo>
                  <a:pt x="154" y="2171"/>
                </a:lnTo>
                <a:lnTo>
                  <a:pt x="189" y="2131"/>
                </a:lnTo>
                <a:lnTo>
                  <a:pt x="235" y="2089"/>
                </a:lnTo>
                <a:lnTo>
                  <a:pt x="282" y="2061"/>
                </a:lnTo>
                <a:lnTo>
                  <a:pt x="333" y="2043"/>
                </a:lnTo>
                <a:lnTo>
                  <a:pt x="384" y="2036"/>
                </a:lnTo>
                <a:lnTo>
                  <a:pt x="391" y="2035"/>
                </a:lnTo>
                <a:lnTo>
                  <a:pt x="398" y="2033"/>
                </a:lnTo>
                <a:lnTo>
                  <a:pt x="426" y="2024"/>
                </a:lnTo>
                <a:lnTo>
                  <a:pt x="456" y="2017"/>
                </a:lnTo>
                <a:lnTo>
                  <a:pt x="486" y="2010"/>
                </a:lnTo>
                <a:lnTo>
                  <a:pt x="514" y="2003"/>
                </a:lnTo>
                <a:lnTo>
                  <a:pt x="542" y="1993"/>
                </a:lnTo>
                <a:lnTo>
                  <a:pt x="564" y="1979"/>
                </a:lnTo>
                <a:lnTo>
                  <a:pt x="584" y="1961"/>
                </a:lnTo>
                <a:lnTo>
                  <a:pt x="598" y="1937"/>
                </a:lnTo>
                <a:lnTo>
                  <a:pt x="600" y="1928"/>
                </a:lnTo>
                <a:lnTo>
                  <a:pt x="601" y="1917"/>
                </a:lnTo>
                <a:lnTo>
                  <a:pt x="598" y="1905"/>
                </a:lnTo>
                <a:lnTo>
                  <a:pt x="587" y="1891"/>
                </a:lnTo>
                <a:lnTo>
                  <a:pt x="584" y="1884"/>
                </a:lnTo>
                <a:lnTo>
                  <a:pt x="578" y="1877"/>
                </a:lnTo>
                <a:lnTo>
                  <a:pt x="566" y="1865"/>
                </a:lnTo>
                <a:lnTo>
                  <a:pt x="563" y="1863"/>
                </a:lnTo>
                <a:lnTo>
                  <a:pt x="559" y="1856"/>
                </a:lnTo>
                <a:lnTo>
                  <a:pt x="493" y="1796"/>
                </a:lnTo>
                <a:lnTo>
                  <a:pt x="491" y="1796"/>
                </a:lnTo>
                <a:lnTo>
                  <a:pt x="426" y="1737"/>
                </a:lnTo>
                <a:lnTo>
                  <a:pt x="363" y="1682"/>
                </a:lnTo>
                <a:lnTo>
                  <a:pt x="301" y="1632"/>
                </a:lnTo>
                <a:lnTo>
                  <a:pt x="245" y="1584"/>
                </a:lnTo>
                <a:lnTo>
                  <a:pt x="193" y="1542"/>
                </a:lnTo>
                <a:lnTo>
                  <a:pt x="144" y="1502"/>
                </a:lnTo>
                <a:lnTo>
                  <a:pt x="100" y="1469"/>
                </a:lnTo>
                <a:lnTo>
                  <a:pt x="61" y="1439"/>
                </a:lnTo>
                <a:lnTo>
                  <a:pt x="28" y="1414"/>
                </a:lnTo>
                <a:lnTo>
                  <a:pt x="0" y="1393"/>
                </a:lnTo>
                <a:lnTo>
                  <a:pt x="42" y="1362"/>
                </a:lnTo>
                <a:lnTo>
                  <a:pt x="88" y="1325"/>
                </a:lnTo>
                <a:lnTo>
                  <a:pt x="140" y="1283"/>
                </a:lnTo>
                <a:lnTo>
                  <a:pt x="196" y="1236"/>
                </a:lnTo>
                <a:lnTo>
                  <a:pt x="258" y="1186"/>
                </a:lnTo>
                <a:lnTo>
                  <a:pt x="319" y="1136"/>
                </a:lnTo>
                <a:lnTo>
                  <a:pt x="382" y="1083"/>
                </a:lnTo>
                <a:lnTo>
                  <a:pt x="445" y="1032"/>
                </a:lnTo>
                <a:lnTo>
                  <a:pt x="507" y="980"/>
                </a:lnTo>
                <a:lnTo>
                  <a:pt x="566" y="929"/>
                </a:lnTo>
                <a:lnTo>
                  <a:pt x="570" y="925"/>
                </a:lnTo>
                <a:lnTo>
                  <a:pt x="587" y="904"/>
                </a:lnTo>
                <a:lnTo>
                  <a:pt x="594" y="881"/>
                </a:lnTo>
                <a:lnTo>
                  <a:pt x="596" y="862"/>
                </a:lnTo>
                <a:lnTo>
                  <a:pt x="594" y="843"/>
                </a:lnTo>
                <a:lnTo>
                  <a:pt x="587" y="825"/>
                </a:lnTo>
                <a:lnTo>
                  <a:pt x="582" y="810"/>
                </a:lnTo>
                <a:lnTo>
                  <a:pt x="571" y="792"/>
                </a:lnTo>
                <a:lnTo>
                  <a:pt x="557" y="775"/>
                </a:lnTo>
                <a:lnTo>
                  <a:pt x="536" y="759"/>
                </a:lnTo>
                <a:lnTo>
                  <a:pt x="512" y="748"/>
                </a:lnTo>
                <a:lnTo>
                  <a:pt x="486" y="741"/>
                </a:lnTo>
                <a:lnTo>
                  <a:pt x="459" y="738"/>
                </a:lnTo>
                <a:lnTo>
                  <a:pt x="421" y="733"/>
                </a:lnTo>
                <a:lnTo>
                  <a:pt x="380" y="720"/>
                </a:lnTo>
                <a:lnTo>
                  <a:pt x="375" y="718"/>
                </a:lnTo>
                <a:lnTo>
                  <a:pt x="356" y="711"/>
                </a:lnTo>
                <a:lnTo>
                  <a:pt x="319" y="699"/>
                </a:lnTo>
                <a:lnTo>
                  <a:pt x="282" y="683"/>
                </a:lnTo>
                <a:lnTo>
                  <a:pt x="245" y="666"/>
                </a:lnTo>
                <a:lnTo>
                  <a:pt x="210" y="645"/>
                </a:lnTo>
                <a:lnTo>
                  <a:pt x="179" y="619"/>
                </a:lnTo>
                <a:lnTo>
                  <a:pt x="144" y="578"/>
                </a:lnTo>
                <a:lnTo>
                  <a:pt x="117" y="534"/>
                </a:lnTo>
                <a:lnTo>
                  <a:pt x="100" y="487"/>
                </a:lnTo>
                <a:lnTo>
                  <a:pt x="88" y="438"/>
                </a:lnTo>
                <a:lnTo>
                  <a:pt x="84" y="389"/>
                </a:lnTo>
                <a:lnTo>
                  <a:pt x="89" y="338"/>
                </a:lnTo>
                <a:lnTo>
                  <a:pt x="102" y="289"/>
                </a:lnTo>
                <a:lnTo>
                  <a:pt x="121" y="242"/>
                </a:lnTo>
                <a:lnTo>
                  <a:pt x="147" y="196"/>
                </a:lnTo>
                <a:lnTo>
                  <a:pt x="182" y="156"/>
                </a:lnTo>
                <a:lnTo>
                  <a:pt x="223" y="123"/>
                </a:lnTo>
                <a:lnTo>
                  <a:pt x="265" y="96"/>
                </a:lnTo>
                <a:lnTo>
                  <a:pt x="312" y="77"/>
                </a:lnTo>
                <a:lnTo>
                  <a:pt x="361" y="65"/>
                </a:lnTo>
                <a:lnTo>
                  <a:pt x="412" y="61"/>
                </a:lnTo>
                <a:lnTo>
                  <a:pt x="459" y="65"/>
                </a:lnTo>
                <a:lnTo>
                  <a:pt x="507" y="75"/>
                </a:lnTo>
                <a:lnTo>
                  <a:pt x="556" y="95"/>
                </a:lnTo>
                <a:lnTo>
                  <a:pt x="601" y="121"/>
                </a:lnTo>
                <a:lnTo>
                  <a:pt x="642" y="156"/>
                </a:lnTo>
                <a:lnTo>
                  <a:pt x="678" y="200"/>
                </a:lnTo>
                <a:lnTo>
                  <a:pt x="706" y="247"/>
                </a:lnTo>
                <a:lnTo>
                  <a:pt x="726" y="300"/>
                </a:lnTo>
                <a:lnTo>
                  <a:pt x="736" y="354"/>
                </a:lnTo>
                <a:lnTo>
                  <a:pt x="736" y="359"/>
                </a:lnTo>
                <a:lnTo>
                  <a:pt x="738" y="364"/>
                </a:lnTo>
                <a:lnTo>
                  <a:pt x="740" y="371"/>
                </a:lnTo>
                <a:lnTo>
                  <a:pt x="750" y="426"/>
                </a:lnTo>
                <a:lnTo>
                  <a:pt x="766" y="471"/>
                </a:lnTo>
                <a:lnTo>
                  <a:pt x="787" y="506"/>
                </a:lnTo>
                <a:lnTo>
                  <a:pt x="812" y="534"/>
                </a:lnTo>
                <a:lnTo>
                  <a:pt x="841" y="552"/>
                </a:lnTo>
                <a:lnTo>
                  <a:pt x="864" y="557"/>
                </a:lnTo>
                <a:lnTo>
                  <a:pt x="889" y="557"/>
                </a:lnTo>
                <a:lnTo>
                  <a:pt x="917" y="550"/>
                </a:lnTo>
                <a:lnTo>
                  <a:pt x="947" y="538"/>
                </a:lnTo>
                <a:lnTo>
                  <a:pt x="952" y="534"/>
                </a:lnTo>
                <a:lnTo>
                  <a:pt x="955" y="531"/>
                </a:lnTo>
                <a:lnTo>
                  <a:pt x="1024" y="457"/>
                </a:lnTo>
                <a:lnTo>
                  <a:pt x="1087" y="387"/>
                </a:lnTo>
                <a:lnTo>
                  <a:pt x="1145" y="322"/>
                </a:lnTo>
                <a:lnTo>
                  <a:pt x="1199" y="259"/>
                </a:lnTo>
                <a:lnTo>
                  <a:pt x="1248" y="203"/>
                </a:lnTo>
                <a:lnTo>
                  <a:pt x="1294" y="151"/>
                </a:lnTo>
                <a:lnTo>
                  <a:pt x="1332" y="103"/>
                </a:lnTo>
                <a:lnTo>
                  <a:pt x="1366" y="63"/>
                </a:lnTo>
                <a:lnTo>
                  <a:pt x="1394" y="28"/>
                </a:lnTo>
                <a:lnTo>
                  <a:pt x="1417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reeform 32"/>
          <p:cNvSpPr>
            <a:spLocks/>
          </p:cNvSpPr>
          <p:nvPr/>
        </p:nvSpPr>
        <p:spPr bwMode="auto">
          <a:xfrm>
            <a:off x="3985850" y="2626129"/>
            <a:ext cx="2062169" cy="2052025"/>
          </a:xfrm>
          <a:custGeom>
            <a:avLst/>
            <a:gdLst>
              <a:gd name="T0" fmla="*/ 1582 w 2846"/>
              <a:gd name="T1" fmla="*/ 174 h 2833"/>
              <a:gd name="T2" fmla="*/ 1873 w 2846"/>
              <a:gd name="T3" fmla="*/ 503 h 2833"/>
              <a:gd name="T4" fmla="*/ 2011 w 2846"/>
              <a:gd name="T5" fmla="*/ 563 h 2833"/>
              <a:gd name="T6" fmla="*/ 2116 w 2846"/>
              <a:gd name="T7" fmla="*/ 461 h 2833"/>
              <a:gd name="T8" fmla="*/ 2148 w 2846"/>
              <a:gd name="T9" fmla="*/ 318 h 2833"/>
              <a:gd name="T10" fmla="*/ 2276 w 2846"/>
              <a:gd name="T11" fmla="*/ 123 h 2833"/>
              <a:gd name="T12" fmla="*/ 2525 w 2846"/>
              <a:gd name="T13" fmla="*/ 63 h 2833"/>
              <a:gd name="T14" fmla="*/ 2742 w 2846"/>
              <a:gd name="T15" fmla="*/ 197 h 2833"/>
              <a:gd name="T16" fmla="*/ 2797 w 2846"/>
              <a:gd name="T17" fmla="*/ 439 h 2833"/>
              <a:gd name="T18" fmla="*/ 2690 w 2846"/>
              <a:gd name="T19" fmla="*/ 630 h 2833"/>
              <a:gd name="T20" fmla="*/ 2491 w 2846"/>
              <a:gd name="T21" fmla="*/ 707 h 2833"/>
              <a:gd name="T22" fmla="*/ 2411 w 2846"/>
              <a:gd name="T23" fmla="*/ 731 h 2833"/>
              <a:gd name="T24" fmla="*/ 2292 w 2846"/>
              <a:gd name="T25" fmla="*/ 812 h 2833"/>
              <a:gd name="T26" fmla="*/ 2346 w 2846"/>
              <a:gd name="T27" fmla="*/ 975 h 2833"/>
              <a:gd name="T28" fmla="*/ 2618 w 2846"/>
              <a:gd name="T29" fmla="*/ 1217 h 2833"/>
              <a:gd name="T30" fmla="*/ 2846 w 2846"/>
              <a:gd name="T31" fmla="*/ 1404 h 2833"/>
              <a:gd name="T32" fmla="*/ 2655 w 2846"/>
              <a:gd name="T33" fmla="*/ 1558 h 2833"/>
              <a:gd name="T34" fmla="*/ 2342 w 2846"/>
              <a:gd name="T35" fmla="*/ 1830 h 2833"/>
              <a:gd name="T36" fmla="*/ 2258 w 2846"/>
              <a:gd name="T37" fmla="*/ 1949 h 2833"/>
              <a:gd name="T38" fmla="*/ 2321 w 2846"/>
              <a:gd name="T39" fmla="*/ 2039 h 2833"/>
              <a:gd name="T40" fmla="*/ 2467 w 2846"/>
              <a:gd name="T41" fmla="*/ 2079 h 2833"/>
              <a:gd name="T42" fmla="*/ 2674 w 2846"/>
              <a:gd name="T43" fmla="*/ 2172 h 2833"/>
              <a:gd name="T44" fmla="*/ 2770 w 2846"/>
              <a:gd name="T45" fmla="*/ 2405 h 2833"/>
              <a:gd name="T46" fmla="*/ 2674 w 2846"/>
              <a:gd name="T47" fmla="*/ 2636 h 2833"/>
              <a:gd name="T48" fmla="*/ 2430 w 2846"/>
              <a:gd name="T49" fmla="*/ 2736 h 2833"/>
              <a:gd name="T50" fmla="*/ 2202 w 2846"/>
              <a:gd name="T51" fmla="*/ 2645 h 2833"/>
              <a:gd name="T52" fmla="*/ 2108 w 2846"/>
              <a:gd name="T53" fmla="*/ 2465 h 2833"/>
              <a:gd name="T54" fmla="*/ 2083 w 2846"/>
              <a:gd name="T55" fmla="*/ 2324 h 2833"/>
              <a:gd name="T56" fmla="*/ 1990 w 2846"/>
              <a:gd name="T57" fmla="*/ 2230 h 2833"/>
              <a:gd name="T58" fmla="*/ 1862 w 2846"/>
              <a:gd name="T59" fmla="*/ 2310 h 2833"/>
              <a:gd name="T60" fmla="*/ 1597 w 2846"/>
              <a:gd name="T61" fmla="*/ 2610 h 2833"/>
              <a:gd name="T62" fmla="*/ 1436 w 2846"/>
              <a:gd name="T63" fmla="*/ 2810 h 2833"/>
              <a:gd name="T64" fmla="*/ 1285 w 2846"/>
              <a:gd name="T65" fmla="*/ 2682 h 2833"/>
              <a:gd name="T66" fmla="*/ 1017 w 2846"/>
              <a:gd name="T67" fmla="*/ 2387 h 2833"/>
              <a:gd name="T68" fmla="*/ 885 w 2846"/>
              <a:gd name="T69" fmla="*/ 2288 h 2833"/>
              <a:gd name="T70" fmla="*/ 782 w 2846"/>
              <a:gd name="T71" fmla="*/ 2324 h 2833"/>
              <a:gd name="T72" fmla="*/ 726 w 2846"/>
              <a:gd name="T73" fmla="*/ 2480 h 2833"/>
              <a:gd name="T74" fmla="*/ 658 w 2846"/>
              <a:gd name="T75" fmla="*/ 2654 h 2833"/>
              <a:gd name="T76" fmla="*/ 445 w 2846"/>
              <a:gd name="T77" fmla="*/ 2784 h 2833"/>
              <a:gd name="T78" fmla="*/ 195 w 2846"/>
              <a:gd name="T79" fmla="*/ 2724 h 2833"/>
              <a:gd name="T80" fmla="*/ 60 w 2846"/>
              <a:gd name="T81" fmla="*/ 2503 h 2833"/>
              <a:gd name="T82" fmla="*/ 116 w 2846"/>
              <a:gd name="T83" fmla="*/ 2252 h 2833"/>
              <a:gd name="T84" fmla="*/ 270 w 2846"/>
              <a:gd name="T85" fmla="*/ 2123 h 2833"/>
              <a:gd name="T86" fmla="*/ 409 w 2846"/>
              <a:gd name="T87" fmla="*/ 2104 h 2833"/>
              <a:gd name="T88" fmla="*/ 544 w 2846"/>
              <a:gd name="T89" fmla="*/ 2044 h 2833"/>
              <a:gd name="T90" fmla="*/ 537 w 2846"/>
              <a:gd name="T91" fmla="*/ 1904 h 2833"/>
              <a:gd name="T92" fmla="*/ 331 w 2846"/>
              <a:gd name="T93" fmla="*/ 1716 h 2833"/>
              <a:gd name="T94" fmla="*/ 68 w 2846"/>
              <a:gd name="T95" fmla="*/ 1497 h 2833"/>
              <a:gd name="T96" fmla="*/ 74 w 2846"/>
              <a:gd name="T97" fmla="*/ 1350 h 2833"/>
              <a:gd name="T98" fmla="*/ 295 w 2846"/>
              <a:gd name="T99" fmla="*/ 1089 h 2833"/>
              <a:gd name="T100" fmla="*/ 508 w 2846"/>
              <a:gd name="T101" fmla="*/ 878 h 2833"/>
              <a:gd name="T102" fmla="*/ 566 w 2846"/>
              <a:gd name="T103" fmla="*/ 949 h 2833"/>
              <a:gd name="T104" fmla="*/ 587 w 2846"/>
              <a:gd name="T105" fmla="*/ 1075 h 2833"/>
              <a:gd name="T106" fmla="*/ 696 w 2846"/>
              <a:gd name="T107" fmla="*/ 1275 h 2833"/>
              <a:gd name="T108" fmla="*/ 973 w 2846"/>
              <a:gd name="T109" fmla="*/ 1388 h 2833"/>
              <a:gd name="T110" fmla="*/ 1219 w 2846"/>
              <a:gd name="T111" fmla="*/ 1306 h 2833"/>
              <a:gd name="T112" fmla="*/ 1368 w 2846"/>
              <a:gd name="T113" fmla="*/ 1054 h 2833"/>
              <a:gd name="T114" fmla="*/ 1299 w 2846"/>
              <a:gd name="T115" fmla="*/ 761 h 2833"/>
              <a:gd name="T116" fmla="*/ 1077 w 2846"/>
              <a:gd name="T117" fmla="*/ 610 h 2833"/>
              <a:gd name="T118" fmla="*/ 905 w 2846"/>
              <a:gd name="T119" fmla="*/ 566 h 2833"/>
              <a:gd name="T120" fmla="*/ 880 w 2846"/>
              <a:gd name="T121" fmla="*/ 484 h 2833"/>
              <a:gd name="T122" fmla="*/ 1198 w 2846"/>
              <a:gd name="T123" fmla="*/ 200 h 2833"/>
              <a:gd name="T124" fmla="*/ 1411 w 2846"/>
              <a:gd name="T125" fmla="*/ 20 h 28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846" h="2833">
                <a:moveTo>
                  <a:pt x="1438" y="0"/>
                </a:moveTo>
                <a:lnTo>
                  <a:pt x="1464" y="34"/>
                </a:lnTo>
                <a:lnTo>
                  <a:pt x="1497" y="74"/>
                </a:lnTo>
                <a:lnTo>
                  <a:pt x="1536" y="121"/>
                </a:lnTo>
                <a:lnTo>
                  <a:pt x="1582" y="174"/>
                </a:lnTo>
                <a:lnTo>
                  <a:pt x="1631" y="232"/>
                </a:lnTo>
                <a:lnTo>
                  <a:pt x="1685" y="293"/>
                </a:lnTo>
                <a:lnTo>
                  <a:pt x="1743" y="360"/>
                </a:lnTo>
                <a:lnTo>
                  <a:pt x="1806" y="430"/>
                </a:lnTo>
                <a:lnTo>
                  <a:pt x="1873" y="503"/>
                </a:lnTo>
                <a:lnTo>
                  <a:pt x="1878" y="507"/>
                </a:lnTo>
                <a:lnTo>
                  <a:pt x="1916" y="533"/>
                </a:lnTo>
                <a:lnTo>
                  <a:pt x="1951" y="551"/>
                </a:lnTo>
                <a:lnTo>
                  <a:pt x="1983" y="561"/>
                </a:lnTo>
                <a:lnTo>
                  <a:pt x="2011" y="563"/>
                </a:lnTo>
                <a:lnTo>
                  <a:pt x="2036" y="558"/>
                </a:lnTo>
                <a:lnTo>
                  <a:pt x="2062" y="544"/>
                </a:lnTo>
                <a:lnTo>
                  <a:pt x="2083" y="523"/>
                </a:lnTo>
                <a:lnTo>
                  <a:pt x="2102" y="495"/>
                </a:lnTo>
                <a:lnTo>
                  <a:pt x="2116" y="461"/>
                </a:lnTo>
                <a:lnTo>
                  <a:pt x="2129" y="419"/>
                </a:lnTo>
                <a:lnTo>
                  <a:pt x="2137" y="372"/>
                </a:lnTo>
                <a:lnTo>
                  <a:pt x="2139" y="367"/>
                </a:lnTo>
                <a:lnTo>
                  <a:pt x="2139" y="361"/>
                </a:lnTo>
                <a:lnTo>
                  <a:pt x="2148" y="318"/>
                </a:lnTo>
                <a:lnTo>
                  <a:pt x="2160" y="272"/>
                </a:lnTo>
                <a:lnTo>
                  <a:pt x="2181" y="232"/>
                </a:lnTo>
                <a:lnTo>
                  <a:pt x="2206" y="193"/>
                </a:lnTo>
                <a:lnTo>
                  <a:pt x="2237" y="158"/>
                </a:lnTo>
                <a:lnTo>
                  <a:pt x="2276" y="123"/>
                </a:lnTo>
                <a:lnTo>
                  <a:pt x="2321" y="97"/>
                </a:lnTo>
                <a:lnTo>
                  <a:pt x="2369" y="76"/>
                </a:lnTo>
                <a:lnTo>
                  <a:pt x="2420" y="63"/>
                </a:lnTo>
                <a:lnTo>
                  <a:pt x="2472" y="60"/>
                </a:lnTo>
                <a:lnTo>
                  <a:pt x="2525" y="63"/>
                </a:lnTo>
                <a:lnTo>
                  <a:pt x="2576" y="76"/>
                </a:lnTo>
                <a:lnTo>
                  <a:pt x="2625" y="97"/>
                </a:lnTo>
                <a:lnTo>
                  <a:pt x="2669" y="123"/>
                </a:lnTo>
                <a:lnTo>
                  <a:pt x="2709" y="158"/>
                </a:lnTo>
                <a:lnTo>
                  <a:pt x="2742" y="197"/>
                </a:lnTo>
                <a:lnTo>
                  <a:pt x="2769" y="241"/>
                </a:lnTo>
                <a:lnTo>
                  <a:pt x="2788" y="288"/>
                </a:lnTo>
                <a:lnTo>
                  <a:pt x="2798" y="337"/>
                </a:lnTo>
                <a:lnTo>
                  <a:pt x="2802" y="388"/>
                </a:lnTo>
                <a:lnTo>
                  <a:pt x="2797" y="439"/>
                </a:lnTo>
                <a:lnTo>
                  <a:pt x="2784" y="488"/>
                </a:lnTo>
                <a:lnTo>
                  <a:pt x="2763" y="535"/>
                </a:lnTo>
                <a:lnTo>
                  <a:pt x="2735" y="579"/>
                </a:lnTo>
                <a:lnTo>
                  <a:pt x="2700" y="619"/>
                </a:lnTo>
                <a:lnTo>
                  <a:pt x="2690" y="630"/>
                </a:lnTo>
                <a:lnTo>
                  <a:pt x="2649" y="659"/>
                </a:lnTo>
                <a:lnTo>
                  <a:pt x="2605" y="684"/>
                </a:lnTo>
                <a:lnTo>
                  <a:pt x="2556" y="698"/>
                </a:lnTo>
                <a:lnTo>
                  <a:pt x="2504" y="707"/>
                </a:lnTo>
                <a:lnTo>
                  <a:pt x="2491" y="707"/>
                </a:lnTo>
                <a:lnTo>
                  <a:pt x="2486" y="708"/>
                </a:lnTo>
                <a:lnTo>
                  <a:pt x="2479" y="710"/>
                </a:lnTo>
                <a:lnTo>
                  <a:pt x="2444" y="721"/>
                </a:lnTo>
                <a:lnTo>
                  <a:pt x="2434" y="724"/>
                </a:lnTo>
                <a:lnTo>
                  <a:pt x="2411" y="731"/>
                </a:lnTo>
                <a:lnTo>
                  <a:pt x="2381" y="740"/>
                </a:lnTo>
                <a:lnTo>
                  <a:pt x="2351" y="752"/>
                </a:lnTo>
                <a:lnTo>
                  <a:pt x="2327" y="768"/>
                </a:lnTo>
                <a:lnTo>
                  <a:pt x="2306" y="787"/>
                </a:lnTo>
                <a:lnTo>
                  <a:pt x="2292" y="812"/>
                </a:lnTo>
                <a:lnTo>
                  <a:pt x="2286" y="836"/>
                </a:lnTo>
                <a:lnTo>
                  <a:pt x="2290" y="864"/>
                </a:lnTo>
                <a:lnTo>
                  <a:pt x="2300" y="898"/>
                </a:lnTo>
                <a:lnTo>
                  <a:pt x="2320" y="936"/>
                </a:lnTo>
                <a:lnTo>
                  <a:pt x="2346" y="975"/>
                </a:lnTo>
                <a:lnTo>
                  <a:pt x="2349" y="980"/>
                </a:lnTo>
                <a:lnTo>
                  <a:pt x="2421" y="1045"/>
                </a:lnTo>
                <a:lnTo>
                  <a:pt x="2490" y="1106"/>
                </a:lnTo>
                <a:lnTo>
                  <a:pt x="2556" y="1164"/>
                </a:lnTo>
                <a:lnTo>
                  <a:pt x="2618" y="1217"/>
                </a:lnTo>
                <a:lnTo>
                  <a:pt x="2676" y="1266"/>
                </a:lnTo>
                <a:lnTo>
                  <a:pt x="2726" y="1308"/>
                </a:lnTo>
                <a:lnTo>
                  <a:pt x="2772" y="1346"/>
                </a:lnTo>
                <a:lnTo>
                  <a:pt x="2812" y="1378"/>
                </a:lnTo>
                <a:lnTo>
                  <a:pt x="2846" y="1404"/>
                </a:lnTo>
                <a:lnTo>
                  <a:pt x="2819" y="1425"/>
                </a:lnTo>
                <a:lnTo>
                  <a:pt x="2788" y="1450"/>
                </a:lnTo>
                <a:lnTo>
                  <a:pt x="2749" y="1481"/>
                </a:lnTo>
                <a:lnTo>
                  <a:pt x="2704" y="1516"/>
                </a:lnTo>
                <a:lnTo>
                  <a:pt x="2655" y="1558"/>
                </a:lnTo>
                <a:lnTo>
                  <a:pt x="2600" y="1604"/>
                </a:lnTo>
                <a:lnTo>
                  <a:pt x="2541" y="1653"/>
                </a:lnTo>
                <a:lnTo>
                  <a:pt x="2477" y="1709"/>
                </a:lnTo>
                <a:lnTo>
                  <a:pt x="2411" y="1767"/>
                </a:lnTo>
                <a:lnTo>
                  <a:pt x="2342" y="1830"/>
                </a:lnTo>
                <a:lnTo>
                  <a:pt x="2271" y="1897"/>
                </a:lnTo>
                <a:lnTo>
                  <a:pt x="2265" y="1904"/>
                </a:lnTo>
                <a:lnTo>
                  <a:pt x="2262" y="1911"/>
                </a:lnTo>
                <a:lnTo>
                  <a:pt x="2257" y="1932"/>
                </a:lnTo>
                <a:lnTo>
                  <a:pt x="2258" y="1949"/>
                </a:lnTo>
                <a:lnTo>
                  <a:pt x="2262" y="1965"/>
                </a:lnTo>
                <a:lnTo>
                  <a:pt x="2265" y="1977"/>
                </a:lnTo>
                <a:lnTo>
                  <a:pt x="2279" y="2002"/>
                </a:lnTo>
                <a:lnTo>
                  <a:pt x="2299" y="2023"/>
                </a:lnTo>
                <a:lnTo>
                  <a:pt x="2321" y="2039"/>
                </a:lnTo>
                <a:lnTo>
                  <a:pt x="2348" y="2053"/>
                </a:lnTo>
                <a:lnTo>
                  <a:pt x="2378" y="2061"/>
                </a:lnTo>
                <a:lnTo>
                  <a:pt x="2407" y="2070"/>
                </a:lnTo>
                <a:lnTo>
                  <a:pt x="2437" y="2075"/>
                </a:lnTo>
                <a:lnTo>
                  <a:pt x="2467" y="2079"/>
                </a:lnTo>
                <a:lnTo>
                  <a:pt x="2476" y="2079"/>
                </a:lnTo>
                <a:lnTo>
                  <a:pt x="2530" y="2089"/>
                </a:lnTo>
                <a:lnTo>
                  <a:pt x="2583" y="2109"/>
                </a:lnTo>
                <a:lnTo>
                  <a:pt x="2630" y="2137"/>
                </a:lnTo>
                <a:lnTo>
                  <a:pt x="2674" y="2172"/>
                </a:lnTo>
                <a:lnTo>
                  <a:pt x="2707" y="2214"/>
                </a:lnTo>
                <a:lnTo>
                  <a:pt x="2735" y="2258"/>
                </a:lnTo>
                <a:lnTo>
                  <a:pt x="2754" y="2305"/>
                </a:lnTo>
                <a:lnTo>
                  <a:pt x="2765" y="2354"/>
                </a:lnTo>
                <a:lnTo>
                  <a:pt x="2770" y="2405"/>
                </a:lnTo>
                <a:lnTo>
                  <a:pt x="2767" y="2456"/>
                </a:lnTo>
                <a:lnTo>
                  <a:pt x="2754" y="2505"/>
                </a:lnTo>
                <a:lnTo>
                  <a:pt x="2735" y="2552"/>
                </a:lnTo>
                <a:lnTo>
                  <a:pt x="2709" y="2596"/>
                </a:lnTo>
                <a:lnTo>
                  <a:pt x="2674" y="2636"/>
                </a:lnTo>
                <a:lnTo>
                  <a:pt x="2634" y="2671"/>
                </a:lnTo>
                <a:lnTo>
                  <a:pt x="2588" y="2699"/>
                </a:lnTo>
                <a:lnTo>
                  <a:pt x="2537" y="2720"/>
                </a:lnTo>
                <a:lnTo>
                  <a:pt x="2484" y="2733"/>
                </a:lnTo>
                <a:lnTo>
                  <a:pt x="2430" y="2736"/>
                </a:lnTo>
                <a:lnTo>
                  <a:pt x="2379" y="2733"/>
                </a:lnTo>
                <a:lnTo>
                  <a:pt x="2330" y="2722"/>
                </a:lnTo>
                <a:lnTo>
                  <a:pt x="2283" y="2703"/>
                </a:lnTo>
                <a:lnTo>
                  <a:pt x="2241" y="2677"/>
                </a:lnTo>
                <a:lnTo>
                  <a:pt x="2202" y="2645"/>
                </a:lnTo>
                <a:lnTo>
                  <a:pt x="2176" y="2612"/>
                </a:lnTo>
                <a:lnTo>
                  <a:pt x="2153" y="2577"/>
                </a:lnTo>
                <a:lnTo>
                  <a:pt x="2136" y="2540"/>
                </a:lnTo>
                <a:lnTo>
                  <a:pt x="2120" y="2503"/>
                </a:lnTo>
                <a:lnTo>
                  <a:pt x="2108" y="2465"/>
                </a:lnTo>
                <a:lnTo>
                  <a:pt x="2100" y="2447"/>
                </a:lnTo>
                <a:lnTo>
                  <a:pt x="2099" y="2417"/>
                </a:lnTo>
                <a:lnTo>
                  <a:pt x="2095" y="2386"/>
                </a:lnTo>
                <a:lnTo>
                  <a:pt x="2090" y="2354"/>
                </a:lnTo>
                <a:lnTo>
                  <a:pt x="2083" y="2324"/>
                </a:lnTo>
                <a:lnTo>
                  <a:pt x="2071" y="2296"/>
                </a:lnTo>
                <a:lnTo>
                  <a:pt x="2055" y="2270"/>
                </a:lnTo>
                <a:lnTo>
                  <a:pt x="2034" y="2251"/>
                </a:lnTo>
                <a:lnTo>
                  <a:pt x="2009" y="2235"/>
                </a:lnTo>
                <a:lnTo>
                  <a:pt x="1990" y="2230"/>
                </a:lnTo>
                <a:lnTo>
                  <a:pt x="1965" y="2228"/>
                </a:lnTo>
                <a:lnTo>
                  <a:pt x="1937" y="2233"/>
                </a:lnTo>
                <a:lnTo>
                  <a:pt x="1930" y="2237"/>
                </a:lnTo>
                <a:lnTo>
                  <a:pt x="1923" y="2242"/>
                </a:lnTo>
                <a:lnTo>
                  <a:pt x="1862" y="2310"/>
                </a:lnTo>
                <a:lnTo>
                  <a:pt x="1802" y="2375"/>
                </a:lnTo>
                <a:lnTo>
                  <a:pt x="1745" y="2438"/>
                </a:lnTo>
                <a:lnTo>
                  <a:pt x="1692" y="2500"/>
                </a:lnTo>
                <a:lnTo>
                  <a:pt x="1643" y="2556"/>
                </a:lnTo>
                <a:lnTo>
                  <a:pt x="1597" y="2610"/>
                </a:lnTo>
                <a:lnTo>
                  <a:pt x="1557" y="2659"/>
                </a:lnTo>
                <a:lnTo>
                  <a:pt x="1520" y="2705"/>
                </a:lnTo>
                <a:lnTo>
                  <a:pt x="1487" y="2745"/>
                </a:lnTo>
                <a:lnTo>
                  <a:pt x="1459" y="2780"/>
                </a:lnTo>
                <a:lnTo>
                  <a:pt x="1436" y="2810"/>
                </a:lnTo>
                <a:lnTo>
                  <a:pt x="1418" y="2833"/>
                </a:lnTo>
                <a:lnTo>
                  <a:pt x="1394" y="2803"/>
                </a:lnTo>
                <a:lnTo>
                  <a:pt x="1362" y="2768"/>
                </a:lnTo>
                <a:lnTo>
                  <a:pt x="1327" y="2727"/>
                </a:lnTo>
                <a:lnTo>
                  <a:pt x="1285" y="2682"/>
                </a:lnTo>
                <a:lnTo>
                  <a:pt x="1240" y="2631"/>
                </a:lnTo>
                <a:lnTo>
                  <a:pt x="1191" y="2577"/>
                </a:lnTo>
                <a:lnTo>
                  <a:pt x="1136" y="2517"/>
                </a:lnTo>
                <a:lnTo>
                  <a:pt x="1078" y="2454"/>
                </a:lnTo>
                <a:lnTo>
                  <a:pt x="1017" y="2387"/>
                </a:lnTo>
                <a:lnTo>
                  <a:pt x="952" y="2317"/>
                </a:lnTo>
                <a:lnTo>
                  <a:pt x="950" y="2316"/>
                </a:lnTo>
                <a:lnTo>
                  <a:pt x="945" y="2312"/>
                </a:lnTo>
                <a:lnTo>
                  <a:pt x="913" y="2296"/>
                </a:lnTo>
                <a:lnTo>
                  <a:pt x="885" y="2288"/>
                </a:lnTo>
                <a:lnTo>
                  <a:pt x="859" y="2284"/>
                </a:lnTo>
                <a:lnTo>
                  <a:pt x="843" y="2286"/>
                </a:lnTo>
                <a:lnTo>
                  <a:pt x="829" y="2289"/>
                </a:lnTo>
                <a:lnTo>
                  <a:pt x="803" y="2303"/>
                </a:lnTo>
                <a:lnTo>
                  <a:pt x="782" y="2324"/>
                </a:lnTo>
                <a:lnTo>
                  <a:pt x="763" y="2352"/>
                </a:lnTo>
                <a:lnTo>
                  <a:pt x="747" y="2386"/>
                </a:lnTo>
                <a:lnTo>
                  <a:pt x="736" y="2428"/>
                </a:lnTo>
                <a:lnTo>
                  <a:pt x="728" y="2475"/>
                </a:lnTo>
                <a:lnTo>
                  <a:pt x="726" y="2480"/>
                </a:lnTo>
                <a:lnTo>
                  <a:pt x="724" y="2486"/>
                </a:lnTo>
                <a:lnTo>
                  <a:pt x="717" y="2531"/>
                </a:lnTo>
                <a:lnTo>
                  <a:pt x="703" y="2575"/>
                </a:lnTo>
                <a:lnTo>
                  <a:pt x="684" y="2615"/>
                </a:lnTo>
                <a:lnTo>
                  <a:pt x="658" y="2654"/>
                </a:lnTo>
                <a:lnTo>
                  <a:pt x="628" y="2689"/>
                </a:lnTo>
                <a:lnTo>
                  <a:pt x="587" y="2724"/>
                </a:lnTo>
                <a:lnTo>
                  <a:pt x="544" y="2750"/>
                </a:lnTo>
                <a:lnTo>
                  <a:pt x="496" y="2771"/>
                </a:lnTo>
                <a:lnTo>
                  <a:pt x="445" y="2784"/>
                </a:lnTo>
                <a:lnTo>
                  <a:pt x="393" y="2787"/>
                </a:lnTo>
                <a:lnTo>
                  <a:pt x="338" y="2784"/>
                </a:lnTo>
                <a:lnTo>
                  <a:pt x="288" y="2771"/>
                </a:lnTo>
                <a:lnTo>
                  <a:pt x="240" y="2750"/>
                </a:lnTo>
                <a:lnTo>
                  <a:pt x="195" y="2724"/>
                </a:lnTo>
                <a:lnTo>
                  <a:pt x="154" y="2689"/>
                </a:lnTo>
                <a:lnTo>
                  <a:pt x="121" y="2649"/>
                </a:lnTo>
                <a:lnTo>
                  <a:pt x="93" y="2603"/>
                </a:lnTo>
                <a:lnTo>
                  <a:pt x="72" y="2556"/>
                </a:lnTo>
                <a:lnTo>
                  <a:pt x="60" y="2503"/>
                </a:lnTo>
                <a:lnTo>
                  <a:pt x="54" y="2451"/>
                </a:lnTo>
                <a:lnTo>
                  <a:pt x="58" y="2396"/>
                </a:lnTo>
                <a:lnTo>
                  <a:pt x="68" y="2345"/>
                </a:lnTo>
                <a:lnTo>
                  <a:pt x="88" y="2296"/>
                </a:lnTo>
                <a:lnTo>
                  <a:pt x="116" y="2252"/>
                </a:lnTo>
                <a:lnTo>
                  <a:pt x="149" y="2212"/>
                </a:lnTo>
                <a:lnTo>
                  <a:pt x="179" y="2184"/>
                </a:lnTo>
                <a:lnTo>
                  <a:pt x="209" y="2160"/>
                </a:lnTo>
                <a:lnTo>
                  <a:pt x="238" y="2139"/>
                </a:lnTo>
                <a:lnTo>
                  <a:pt x="270" y="2123"/>
                </a:lnTo>
                <a:lnTo>
                  <a:pt x="305" y="2114"/>
                </a:lnTo>
                <a:lnTo>
                  <a:pt x="340" y="2109"/>
                </a:lnTo>
                <a:lnTo>
                  <a:pt x="347" y="2109"/>
                </a:lnTo>
                <a:lnTo>
                  <a:pt x="377" y="2107"/>
                </a:lnTo>
                <a:lnTo>
                  <a:pt x="409" y="2104"/>
                </a:lnTo>
                <a:lnTo>
                  <a:pt x="440" y="2098"/>
                </a:lnTo>
                <a:lnTo>
                  <a:pt x="470" y="2091"/>
                </a:lnTo>
                <a:lnTo>
                  <a:pt x="498" y="2079"/>
                </a:lnTo>
                <a:lnTo>
                  <a:pt x="522" y="2063"/>
                </a:lnTo>
                <a:lnTo>
                  <a:pt x="544" y="2044"/>
                </a:lnTo>
                <a:lnTo>
                  <a:pt x="558" y="2019"/>
                </a:lnTo>
                <a:lnTo>
                  <a:pt x="563" y="1995"/>
                </a:lnTo>
                <a:lnTo>
                  <a:pt x="563" y="1967"/>
                </a:lnTo>
                <a:lnTo>
                  <a:pt x="552" y="1937"/>
                </a:lnTo>
                <a:lnTo>
                  <a:pt x="537" y="1904"/>
                </a:lnTo>
                <a:lnTo>
                  <a:pt x="535" y="1898"/>
                </a:lnTo>
                <a:lnTo>
                  <a:pt x="531" y="1895"/>
                </a:lnTo>
                <a:lnTo>
                  <a:pt x="461" y="1832"/>
                </a:lnTo>
                <a:lnTo>
                  <a:pt x="395" y="1772"/>
                </a:lnTo>
                <a:lnTo>
                  <a:pt x="331" y="1716"/>
                </a:lnTo>
                <a:lnTo>
                  <a:pt x="270" y="1664"/>
                </a:lnTo>
                <a:lnTo>
                  <a:pt x="214" y="1615"/>
                </a:lnTo>
                <a:lnTo>
                  <a:pt x="160" y="1571"/>
                </a:lnTo>
                <a:lnTo>
                  <a:pt x="112" y="1530"/>
                </a:lnTo>
                <a:lnTo>
                  <a:pt x="68" y="1497"/>
                </a:lnTo>
                <a:lnTo>
                  <a:pt x="32" y="1466"/>
                </a:lnTo>
                <a:lnTo>
                  <a:pt x="0" y="1441"/>
                </a:lnTo>
                <a:lnTo>
                  <a:pt x="19" y="1418"/>
                </a:lnTo>
                <a:lnTo>
                  <a:pt x="44" y="1387"/>
                </a:lnTo>
                <a:lnTo>
                  <a:pt x="74" y="1350"/>
                </a:lnTo>
                <a:lnTo>
                  <a:pt x="109" y="1308"/>
                </a:lnTo>
                <a:lnTo>
                  <a:pt x="147" y="1261"/>
                </a:lnTo>
                <a:lnTo>
                  <a:pt x="193" y="1208"/>
                </a:lnTo>
                <a:lnTo>
                  <a:pt x="242" y="1150"/>
                </a:lnTo>
                <a:lnTo>
                  <a:pt x="295" y="1089"/>
                </a:lnTo>
                <a:lnTo>
                  <a:pt x="352" y="1026"/>
                </a:lnTo>
                <a:lnTo>
                  <a:pt x="412" y="957"/>
                </a:lnTo>
                <a:lnTo>
                  <a:pt x="477" y="889"/>
                </a:lnTo>
                <a:lnTo>
                  <a:pt x="494" y="882"/>
                </a:lnTo>
                <a:lnTo>
                  <a:pt x="508" y="878"/>
                </a:lnTo>
                <a:lnTo>
                  <a:pt x="517" y="878"/>
                </a:lnTo>
                <a:lnTo>
                  <a:pt x="524" y="880"/>
                </a:lnTo>
                <a:lnTo>
                  <a:pt x="542" y="892"/>
                </a:lnTo>
                <a:lnTo>
                  <a:pt x="556" y="915"/>
                </a:lnTo>
                <a:lnTo>
                  <a:pt x="566" y="949"/>
                </a:lnTo>
                <a:lnTo>
                  <a:pt x="573" y="991"/>
                </a:lnTo>
                <a:lnTo>
                  <a:pt x="577" y="1040"/>
                </a:lnTo>
                <a:lnTo>
                  <a:pt x="579" y="1047"/>
                </a:lnTo>
                <a:lnTo>
                  <a:pt x="580" y="1052"/>
                </a:lnTo>
                <a:lnTo>
                  <a:pt x="587" y="1075"/>
                </a:lnTo>
                <a:lnTo>
                  <a:pt x="601" y="1113"/>
                </a:lnTo>
                <a:lnTo>
                  <a:pt x="619" y="1155"/>
                </a:lnTo>
                <a:lnTo>
                  <a:pt x="640" y="1197"/>
                </a:lnTo>
                <a:lnTo>
                  <a:pt x="665" y="1238"/>
                </a:lnTo>
                <a:lnTo>
                  <a:pt x="696" y="1275"/>
                </a:lnTo>
                <a:lnTo>
                  <a:pt x="743" y="1315"/>
                </a:lnTo>
                <a:lnTo>
                  <a:pt x="794" y="1346"/>
                </a:lnTo>
                <a:lnTo>
                  <a:pt x="850" y="1369"/>
                </a:lnTo>
                <a:lnTo>
                  <a:pt x="910" y="1383"/>
                </a:lnTo>
                <a:lnTo>
                  <a:pt x="973" y="1388"/>
                </a:lnTo>
                <a:lnTo>
                  <a:pt x="1026" y="1385"/>
                </a:lnTo>
                <a:lnTo>
                  <a:pt x="1077" y="1374"/>
                </a:lnTo>
                <a:lnTo>
                  <a:pt x="1127" y="1357"/>
                </a:lnTo>
                <a:lnTo>
                  <a:pt x="1175" y="1334"/>
                </a:lnTo>
                <a:lnTo>
                  <a:pt x="1219" y="1306"/>
                </a:lnTo>
                <a:lnTo>
                  <a:pt x="1257" y="1271"/>
                </a:lnTo>
                <a:lnTo>
                  <a:pt x="1297" y="1224"/>
                </a:lnTo>
                <a:lnTo>
                  <a:pt x="1331" y="1171"/>
                </a:lnTo>
                <a:lnTo>
                  <a:pt x="1354" y="1113"/>
                </a:lnTo>
                <a:lnTo>
                  <a:pt x="1368" y="1054"/>
                </a:lnTo>
                <a:lnTo>
                  <a:pt x="1373" y="992"/>
                </a:lnTo>
                <a:lnTo>
                  <a:pt x="1369" y="929"/>
                </a:lnTo>
                <a:lnTo>
                  <a:pt x="1354" y="870"/>
                </a:lnTo>
                <a:lnTo>
                  <a:pt x="1331" y="814"/>
                </a:lnTo>
                <a:lnTo>
                  <a:pt x="1299" y="761"/>
                </a:lnTo>
                <a:lnTo>
                  <a:pt x="1259" y="714"/>
                </a:lnTo>
                <a:lnTo>
                  <a:pt x="1219" y="679"/>
                </a:lnTo>
                <a:lnTo>
                  <a:pt x="1175" y="649"/>
                </a:lnTo>
                <a:lnTo>
                  <a:pt x="1127" y="626"/>
                </a:lnTo>
                <a:lnTo>
                  <a:pt x="1077" y="610"/>
                </a:lnTo>
                <a:lnTo>
                  <a:pt x="1026" y="600"/>
                </a:lnTo>
                <a:lnTo>
                  <a:pt x="1017" y="598"/>
                </a:lnTo>
                <a:lnTo>
                  <a:pt x="971" y="591"/>
                </a:lnTo>
                <a:lnTo>
                  <a:pt x="935" y="581"/>
                </a:lnTo>
                <a:lnTo>
                  <a:pt x="905" y="566"/>
                </a:lnTo>
                <a:lnTo>
                  <a:pt x="882" y="551"/>
                </a:lnTo>
                <a:lnTo>
                  <a:pt x="870" y="531"/>
                </a:lnTo>
                <a:lnTo>
                  <a:pt x="870" y="521"/>
                </a:lnTo>
                <a:lnTo>
                  <a:pt x="871" y="505"/>
                </a:lnTo>
                <a:lnTo>
                  <a:pt x="880" y="484"/>
                </a:lnTo>
                <a:lnTo>
                  <a:pt x="949" y="421"/>
                </a:lnTo>
                <a:lnTo>
                  <a:pt x="1015" y="360"/>
                </a:lnTo>
                <a:lnTo>
                  <a:pt x="1080" y="302"/>
                </a:lnTo>
                <a:lnTo>
                  <a:pt x="1140" y="249"/>
                </a:lnTo>
                <a:lnTo>
                  <a:pt x="1198" y="200"/>
                </a:lnTo>
                <a:lnTo>
                  <a:pt x="1250" y="155"/>
                </a:lnTo>
                <a:lnTo>
                  <a:pt x="1297" y="114"/>
                </a:lnTo>
                <a:lnTo>
                  <a:pt x="1341" y="78"/>
                </a:lnTo>
                <a:lnTo>
                  <a:pt x="1380" y="46"/>
                </a:lnTo>
                <a:lnTo>
                  <a:pt x="1411" y="20"/>
                </a:lnTo>
                <a:lnTo>
                  <a:pt x="1438" y="0"/>
                </a:lnTo>
                <a:close/>
              </a:path>
            </a:pathLst>
          </a:custGeom>
          <a:solidFill>
            <a:schemeClr val="accent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reeform 33"/>
          <p:cNvSpPr>
            <a:spLocks/>
          </p:cNvSpPr>
          <p:nvPr/>
        </p:nvSpPr>
        <p:spPr bwMode="auto">
          <a:xfrm>
            <a:off x="5052439" y="3679677"/>
            <a:ext cx="2089704" cy="2059271"/>
          </a:xfrm>
          <a:custGeom>
            <a:avLst/>
            <a:gdLst>
              <a:gd name="T0" fmla="*/ 1471 w 2884"/>
              <a:gd name="T1" fmla="*/ 34 h 2843"/>
              <a:gd name="T2" fmla="*/ 1587 w 2884"/>
              <a:gd name="T3" fmla="*/ 121 h 2843"/>
              <a:gd name="T4" fmla="*/ 1745 w 2884"/>
              <a:gd name="T5" fmla="*/ 249 h 2843"/>
              <a:gd name="T6" fmla="*/ 1930 w 2884"/>
              <a:gd name="T7" fmla="*/ 412 h 2843"/>
              <a:gd name="T8" fmla="*/ 1995 w 2884"/>
              <a:gd name="T9" fmla="*/ 495 h 2843"/>
              <a:gd name="T10" fmla="*/ 1927 w 2884"/>
              <a:gd name="T11" fmla="*/ 516 h 2843"/>
              <a:gd name="T12" fmla="*/ 1811 w 2884"/>
              <a:gd name="T13" fmla="*/ 538 h 2843"/>
              <a:gd name="T14" fmla="*/ 1669 w 2884"/>
              <a:gd name="T15" fmla="*/ 607 h 2843"/>
              <a:gd name="T16" fmla="*/ 1555 w 2884"/>
              <a:gd name="T17" fmla="*/ 740 h 2843"/>
              <a:gd name="T18" fmla="*/ 1510 w 2884"/>
              <a:gd name="T19" fmla="*/ 899 h 2843"/>
              <a:gd name="T20" fmla="*/ 1532 w 2884"/>
              <a:gd name="T21" fmla="*/ 1064 h 2843"/>
              <a:gd name="T22" fmla="*/ 1625 w 2884"/>
              <a:gd name="T23" fmla="*/ 1210 h 2843"/>
              <a:gd name="T24" fmla="*/ 1781 w 2884"/>
              <a:gd name="T25" fmla="*/ 1306 h 2843"/>
              <a:gd name="T26" fmla="*/ 1967 w 2884"/>
              <a:gd name="T27" fmla="*/ 1320 h 2843"/>
              <a:gd name="T28" fmla="*/ 2137 w 2884"/>
              <a:gd name="T29" fmla="*/ 1250 h 2843"/>
              <a:gd name="T30" fmla="*/ 2253 w 2884"/>
              <a:gd name="T31" fmla="*/ 1118 h 2843"/>
              <a:gd name="T32" fmla="*/ 2295 w 2884"/>
              <a:gd name="T33" fmla="*/ 966 h 2843"/>
              <a:gd name="T34" fmla="*/ 2328 w 2884"/>
              <a:gd name="T35" fmla="*/ 866 h 2843"/>
              <a:gd name="T36" fmla="*/ 2360 w 2884"/>
              <a:gd name="T37" fmla="*/ 819 h 2843"/>
              <a:gd name="T38" fmla="*/ 2432 w 2884"/>
              <a:gd name="T39" fmla="*/ 885 h 2843"/>
              <a:gd name="T40" fmla="*/ 2606 w 2884"/>
              <a:gd name="T41" fmla="*/ 1078 h 2843"/>
              <a:gd name="T42" fmla="*/ 2746 w 2884"/>
              <a:gd name="T43" fmla="*/ 1239 h 2843"/>
              <a:gd name="T44" fmla="*/ 2844 w 2884"/>
              <a:gd name="T45" fmla="*/ 1360 h 2843"/>
              <a:gd name="T46" fmla="*/ 1420 w 2884"/>
              <a:gd name="T47" fmla="*/ 2843 h 2843"/>
              <a:gd name="T48" fmla="*/ 39 w 2884"/>
              <a:gd name="T49" fmla="*/ 1374 h 2843"/>
              <a:gd name="T50" fmla="*/ 133 w 2884"/>
              <a:gd name="T51" fmla="*/ 1257 h 2843"/>
              <a:gd name="T52" fmla="*/ 268 w 2884"/>
              <a:gd name="T53" fmla="*/ 1099 h 2843"/>
              <a:gd name="T54" fmla="*/ 435 w 2884"/>
              <a:gd name="T55" fmla="*/ 912 h 2843"/>
              <a:gd name="T56" fmla="*/ 507 w 2884"/>
              <a:gd name="T57" fmla="*/ 845 h 2843"/>
              <a:gd name="T58" fmla="*/ 526 w 2884"/>
              <a:gd name="T59" fmla="*/ 857 h 2843"/>
              <a:gd name="T60" fmla="*/ 549 w 2884"/>
              <a:gd name="T61" fmla="*/ 903 h 2843"/>
              <a:gd name="T62" fmla="*/ 561 w 2884"/>
              <a:gd name="T63" fmla="*/ 1003 h 2843"/>
              <a:gd name="T64" fmla="*/ 572 w 2884"/>
              <a:gd name="T65" fmla="*/ 1036 h 2843"/>
              <a:gd name="T66" fmla="*/ 622 w 2884"/>
              <a:gd name="T67" fmla="*/ 1161 h 2843"/>
              <a:gd name="T68" fmla="*/ 729 w 2884"/>
              <a:gd name="T69" fmla="*/ 1280 h 2843"/>
              <a:gd name="T70" fmla="*/ 896 w 2884"/>
              <a:gd name="T71" fmla="*/ 1348 h 2843"/>
              <a:gd name="T72" fmla="*/ 1066 w 2884"/>
              <a:gd name="T73" fmla="*/ 1339 h 2843"/>
              <a:gd name="T74" fmla="*/ 1212 w 2884"/>
              <a:gd name="T75" fmla="*/ 1267 h 2843"/>
              <a:gd name="T76" fmla="*/ 1320 w 2884"/>
              <a:gd name="T77" fmla="*/ 1139 h 2843"/>
              <a:gd name="T78" fmla="*/ 1368 w 2884"/>
              <a:gd name="T79" fmla="*/ 980 h 2843"/>
              <a:gd name="T80" fmla="*/ 1343 w 2884"/>
              <a:gd name="T81" fmla="*/ 815 h 2843"/>
              <a:gd name="T82" fmla="*/ 1252 w 2884"/>
              <a:gd name="T83" fmla="*/ 672 h 2843"/>
              <a:gd name="T84" fmla="*/ 1113 w 2884"/>
              <a:gd name="T85" fmla="*/ 582 h 2843"/>
              <a:gd name="T86" fmla="*/ 999 w 2884"/>
              <a:gd name="T87" fmla="*/ 558 h 2843"/>
              <a:gd name="T88" fmla="*/ 891 w 2884"/>
              <a:gd name="T89" fmla="*/ 528 h 2843"/>
              <a:gd name="T90" fmla="*/ 857 w 2884"/>
              <a:gd name="T91" fmla="*/ 493 h 2843"/>
              <a:gd name="T92" fmla="*/ 922 w 2884"/>
              <a:gd name="T93" fmla="*/ 424 h 2843"/>
              <a:gd name="T94" fmla="*/ 1110 w 2884"/>
              <a:gd name="T95" fmla="*/ 258 h 2843"/>
              <a:gd name="T96" fmla="*/ 1264 w 2884"/>
              <a:gd name="T97" fmla="*/ 128 h 2843"/>
              <a:gd name="T98" fmla="*/ 1378 w 2884"/>
              <a:gd name="T99" fmla="*/ 35 h 28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884" h="2843">
                <a:moveTo>
                  <a:pt x="1426" y="0"/>
                </a:moveTo>
                <a:lnTo>
                  <a:pt x="1445" y="14"/>
                </a:lnTo>
                <a:lnTo>
                  <a:pt x="1471" y="34"/>
                </a:lnTo>
                <a:lnTo>
                  <a:pt x="1504" y="58"/>
                </a:lnTo>
                <a:lnTo>
                  <a:pt x="1543" y="88"/>
                </a:lnTo>
                <a:lnTo>
                  <a:pt x="1587" y="121"/>
                </a:lnTo>
                <a:lnTo>
                  <a:pt x="1634" y="160"/>
                </a:lnTo>
                <a:lnTo>
                  <a:pt x="1687" y="202"/>
                </a:lnTo>
                <a:lnTo>
                  <a:pt x="1745" y="249"/>
                </a:lnTo>
                <a:lnTo>
                  <a:pt x="1804" y="300"/>
                </a:lnTo>
                <a:lnTo>
                  <a:pt x="1866" y="354"/>
                </a:lnTo>
                <a:lnTo>
                  <a:pt x="1930" y="412"/>
                </a:lnTo>
                <a:lnTo>
                  <a:pt x="1999" y="473"/>
                </a:lnTo>
                <a:lnTo>
                  <a:pt x="2011" y="486"/>
                </a:lnTo>
                <a:lnTo>
                  <a:pt x="1995" y="495"/>
                </a:lnTo>
                <a:lnTo>
                  <a:pt x="1976" y="503"/>
                </a:lnTo>
                <a:lnTo>
                  <a:pt x="1952" y="509"/>
                </a:lnTo>
                <a:lnTo>
                  <a:pt x="1927" y="516"/>
                </a:lnTo>
                <a:lnTo>
                  <a:pt x="1895" y="523"/>
                </a:lnTo>
                <a:lnTo>
                  <a:pt x="1862" y="533"/>
                </a:lnTo>
                <a:lnTo>
                  <a:pt x="1811" y="538"/>
                </a:lnTo>
                <a:lnTo>
                  <a:pt x="1762" y="554"/>
                </a:lnTo>
                <a:lnTo>
                  <a:pt x="1715" y="577"/>
                </a:lnTo>
                <a:lnTo>
                  <a:pt x="1669" y="607"/>
                </a:lnTo>
                <a:lnTo>
                  <a:pt x="1625" y="647"/>
                </a:lnTo>
                <a:lnTo>
                  <a:pt x="1587" y="691"/>
                </a:lnTo>
                <a:lnTo>
                  <a:pt x="1555" y="740"/>
                </a:lnTo>
                <a:lnTo>
                  <a:pt x="1532" y="791"/>
                </a:lnTo>
                <a:lnTo>
                  <a:pt x="1517" y="845"/>
                </a:lnTo>
                <a:lnTo>
                  <a:pt x="1510" y="899"/>
                </a:lnTo>
                <a:lnTo>
                  <a:pt x="1510" y="955"/>
                </a:lnTo>
                <a:lnTo>
                  <a:pt x="1517" y="1012"/>
                </a:lnTo>
                <a:lnTo>
                  <a:pt x="1532" y="1064"/>
                </a:lnTo>
                <a:lnTo>
                  <a:pt x="1555" y="1117"/>
                </a:lnTo>
                <a:lnTo>
                  <a:pt x="1587" y="1164"/>
                </a:lnTo>
                <a:lnTo>
                  <a:pt x="1625" y="1210"/>
                </a:lnTo>
                <a:lnTo>
                  <a:pt x="1673" y="1250"/>
                </a:lnTo>
                <a:lnTo>
                  <a:pt x="1725" y="1281"/>
                </a:lnTo>
                <a:lnTo>
                  <a:pt x="1781" y="1306"/>
                </a:lnTo>
                <a:lnTo>
                  <a:pt x="1843" y="1320"/>
                </a:lnTo>
                <a:lnTo>
                  <a:pt x="1904" y="1325"/>
                </a:lnTo>
                <a:lnTo>
                  <a:pt x="1967" y="1320"/>
                </a:lnTo>
                <a:lnTo>
                  <a:pt x="2027" y="1306"/>
                </a:lnTo>
                <a:lnTo>
                  <a:pt x="2085" y="1281"/>
                </a:lnTo>
                <a:lnTo>
                  <a:pt x="2137" y="1250"/>
                </a:lnTo>
                <a:lnTo>
                  <a:pt x="2185" y="1208"/>
                </a:lnTo>
                <a:lnTo>
                  <a:pt x="2223" y="1166"/>
                </a:lnTo>
                <a:lnTo>
                  <a:pt x="2253" y="1118"/>
                </a:lnTo>
                <a:lnTo>
                  <a:pt x="2274" y="1069"/>
                </a:lnTo>
                <a:lnTo>
                  <a:pt x="2288" y="1019"/>
                </a:lnTo>
                <a:lnTo>
                  <a:pt x="2295" y="966"/>
                </a:lnTo>
                <a:lnTo>
                  <a:pt x="2307" y="931"/>
                </a:lnTo>
                <a:lnTo>
                  <a:pt x="2318" y="896"/>
                </a:lnTo>
                <a:lnTo>
                  <a:pt x="2328" y="866"/>
                </a:lnTo>
                <a:lnTo>
                  <a:pt x="2337" y="843"/>
                </a:lnTo>
                <a:lnTo>
                  <a:pt x="2348" y="828"/>
                </a:lnTo>
                <a:lnTo>
                  <a:pt x="2360" y="819"/>
                </a:lnTo>
                <a:lnTo>
                  <a:pt x="2364" y="817"/>
                </a:lnTo>
                <a:lnTo>
                  <a:pt x="2367" y="817"/>
                </a:lnTo>
                <a:lnTo>
                  <a:pt x="2432" y="885"/>
                </a:lnTo>
                <a:lnTo>
                  <a:pt x="2493" y="952"/>
                </a:lnTo>
                <a:lnTo>
                  <a:pt x="2551" y="1017"/>
                </a:lnTo>
                <a:lnTo>
                  <a:pt x="2606" y="1078"/>
                </a:lnTo>
                <a:lnTo>
                  <a:pt x="2656" y="1136"/>
                </a:lnTo>
                <a:lnTo>
                  <a:pt x="2704" y="1190"/>
                </a:lnTo>
                <a:lnTo>
                  <a:pt x="2746" y="1239"/>
                </a:lnTo>
                <a:lnTo>
                  <a:pt x="2783" y="1285"/>
                </a:lnTo>
                <a:lnTo>
                  <a:pt x="2816" y="1325"/>
                </a:lnTo>
                <a:lnTo>
                  <a:pt x="2844" y="1360"/>
                </a:lnTo>
                <a:lnTo>
                  <a:pt x="2867" y="1388"/>
                </a:lnTo>
                <a:lnTo>
                  <a:pt x="2884" y="1409"/>
                </a:lnTo>
                <a:lnTo>
                  <a:pt x="1420" y="2843"/>
                </a:lnTo>
                <a:lnTo>
                  <a:pt x="0" y="1423"/>
                </a:lnTo>
                <a:lnTo>
                  <a:pt x="18" y="1402"/>
                </a:lnTo>
                <a:lnTo>
                  <a:pt x="39" y="1374"/>
                </a:lnTo>
                <a:lnTo>
                  <a:pt x="67" y="1341"/>
                </a:lnTo>
                <a:lnTo>
                  <a:pt x="98" y="1301"/>
                </a:lnTo>
                <a:lnTo>
                  <a:pt x="133" y="1257"/>
                </a:lnTo>
                <a:lnTo>
                  <a:pt x="175" y="1208"/>
                </a:lnTo>
                <a:lnTo>
                  <a:pt x="219" y="1155"/>
                </a:lnTo>
                <a:lnTo>
                  <a:pt x="268" y="1099"/>
                </a:lnTo>
                <a:lnTo>
                  <a:pt x="319" y="1040"/>
                </a:lnTo>
                <a:lnTo>
                  <a:pt x="375" y="976"/>
                </a:lnTo>
                <a:lnTo>
                  <a:pt x="435" y="912"/>
                </a:lnTo>
                <a:lnTo>
                  <a:pt x="496" y="843"/>
                </a:lnTo>
                <a:lnTo>
                  <a:pt x="502" y="843"/>
                </a:lnTo>
                <a:lnTo>
                  <a:pt x="507" y="845"/>
                </a:lnTo>
                <a:lnTo>
                  <a:pt x="512" y="847"/>
                </a:lnTo>
                <a:lnTo>
                  <a:pt x="519" y="850"/>
                </a:lnTo>
                <a:lnTo>
                  <a:pt x="526" y="857"/>
                </a:lnTo>
                <a:lnTo>
                  <a:pt x="533" y="868"/>
                </a:lnTo>
                <a:lnTo>
                  <a:pt x="542" y="882"/>
                </a:lnTo>
                <a:lnTo>
                  <a:pt x="549" y="903"/>
                </a:lnTo>
                <a:lnTo>
                  <a:pt x="554" y="929"/>
                </a:lnTo>
                <a:lnTo>
                  <a:pt x="559" y="962"/>
                </a:lnTo>
                <a:lnTo>
                  <a:pt x="561" y="1003"/>
                </a:lnTo>
                <a:lnTo>
                  <a:pt x="561" y="1010"/>
                </a:lnTo>
                <a:lnTo>
                  <a:pt x="565" y="1017"/>
                </a:lnTo>
                <a:lnTo>
                  <a:pt x="572" y="1036"/>
                </a:lnTo>
                <a:lnTo>
                  <a:pt x="586" y="1075"/>
                </a:lnTo>
                <a:lnTo>
                  <a:pt x="601" y="1118"/>
                </a:lnTo>
                <a:lnTo>
                  <a:pt x="622" y="1161"/>
                </a:lnTo>
                <a:lnTo>
                  <a:pt x="649" y="1203"/>
                </a:lnTo>
                <a:lnTo>
                  <a:pt x="682" y="1241"/>
                </a:lnTo>
                <a:lnTo>
                  <a:pt x="729" y="1280"/>
                </a:lnTo>
                <a:lnTo>
                  <a:pt x="780" y="1311"/>
                </a:lnTo>
                <a:lnTo>
                  <a:pt x="836" y="1334"/>
                </a:lnTo>
                <a:lnTo>
                  <a:pt x="896" y="1348"/>
                </a:lnTo>
                <a:lnTo>
                  <a:pt x="959" y="1353"/>
                </a:lnTo>
                <a:lnTo>
                  <a:pt x="1013" y="1350"/>
                </a:lnTo>
                <a:lnTo>
                  <a:pt x="1066" y="1339"/>
                </a:lnTo>
                <a:lnTo>
                  <a:pt x="1119" y="1322"/>
                </a:lnTo>
                <a:lnTo>
                  <a:pt x="1166" y="1297"/>
                </a:lnTo>
                <a:lnTo>
                  <a:pt x="1212" y="1267"/>
                </a:lnTo>
                <a:lnTo>
                  <a:pt x="1252" y="1232"/>
                </a:lnTo>
                <a:lnTo>
                  <a:pt x="1291" y="1189"/>
                </a:lnTo>
                <a:lnTo>
                  <a:pt x="1320" y="1139"/>
                </a:lnTo>
                <a:lnTo>
                  <a:pt x="1345" y="1089"/>
                </a:lnTo>
                <a:lnTo>
                  <a:pt x="1359" y="1034"/>
                </a:lnTo>
                <a:lnTo>
                  <a:pt x="1368" y="980"/>
                </a:lnTo>
                <a:lnTo>
                  <a:pt x="1368" y="924"/>
                </a:lnTo>
                <a:lnTo>
                  <a:pt x="1359" y="870"/>
                </a:lnTo>
                <a:lnTo>
                  <a:pt x="1343" y="815"/>
                </a:lnTo>
                <a:lnTo>
                  <a:pt x="1320" y="764"/>
                </a:lnTo>
                <a:lnTo>
                  <a:pt x="1291" y="715"/>
                </a:lnTo>
                <a:lnTo>
                  <a:pt x="1252" y="672"/>
                </a:lnTo>
                <a:lnTo>
                  <a:pt x="1210" y="635"/>
                </a:lnTo>
                <a:lnTo>
                  <a:pt x="1164" y="605"/>
                </a:lnTo>
                <a:lnTo>
                  <a:pt x="1113" y="582"/>
                </a:lnTo>
                <a:lnTo>
                  <a:pt x="1061" y="566"/>
                </a:lnTo>
                <a:lnTo>
                  <a:pt x="1005" y="558"/>
                </a:lnTo>
                <a:lnTo>
                  <a:pt x="999" y="558"/>
                </a:lnTo>
                <a:lnTo>
                  <a:pt x="954" y="549"/>
                </a:lnTo>
                <a:lnTo>
                  <a:pt x="919" y="540"/>
                </a:lnTo>
                <a:lnTo>
                  <a:pt x="891" y="528"/>
                </a:lnTo>
                <a:lnTo>
                  <a:pt x="870" y="514"/>
                </a:lnTo>
                <a:lnTo>
                  <a:pt x="859" y="498"/>
                </a:lnTo>
                <a:lnTo>
                  <a:pt x="857" y="493"/>
                </a:lnTo>
                <a:lnTo>
                  <a:pt x="856" y="489"/>
                </a:lnTo>
                <a:lnTo>
                  <a:pt x="856" y="486"/>
                </a:lnTo>
                <a:lnTo>
                  <a:pt x="922" y="424"/>
                </a:lnTo>
                <a:lnTo>
                  <a:pt x="987" y="365"/>
                </a:lnTo>
                <a:lnTo>
                  <a:pt x="1050" y="311"/>
                </a:lnTo>
                <a:lnTo>
                  <a:pt x="1110" y="258"/>
                </a:lnTo>
                <a:lnTo>
                  <a:pt x="1164" y="211"/>
                </a:lnTo>
                <a:lnTo>
                  <a:pt x="1217" y="167"/>
                </a:lnTo>
                <a:lnTo>
                  <a:pt x="1264" y="128"/>
                </a:lnTo>
                <a:lnTo>
                  <a:pt x="1308" y="93"/>
                </a:lnTo>
                <a:lnTo>
                  <a:pt x="1347" y="62"/>
                </a:lnTo>
                <a:lnTo>
                  <a:pt x="1378" y="35"/>
                </a:lnTo>
                <a:lnTo>
                  <a:pt x="1406" y="16"/>
                </a:lnTo>
                <a:lnTo>
                  <a:pt x="1426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34"/>
          <p:cNvSpPr>
            <a:spLocks/>
          </p:cNvSpPr>
          <p:nvPr/>
        </p:nvSpPr>
        <p:spPr bwMode="auto">
          <a:xfrm>
            <a:off x="5055338" y="1572583"/>
            <a:ext cx="2065067" cy="2046228"/>
          </a:xfrm>
          <a:custGeom>
            <a:avLst/>
            <a:gdLst>
              <a:gd name="T0" fmla="*/ 1541 w 2849"/>
              <a:gd name="T1" fmla="*/ 161 h 2825"/>
              <a:gd name="T2" fmla="*/ 1840 w 2849"/>
              <a:gd name="T3" fmla="*/ 501 h 2825"/>
              <a:gd name="T4" fmla="*/ 1980 w 2849"/>
              <a:gd name="T5" fmla="*/ 569 h 2825"/>
              <a:gd name="T6" fmla="*/ 2069 w 2849"/>
              <a:gd name="T7" fmla="*/ 364 h 2825"/>
              <a:gd name="T8" fmla="*/ 2169 w 2849"/>
              <a:gd name="T9" fmla="*/ 166 h 2825"/>
              <a:gd name="T10" fmla="*/ 2451 w 2849"/>
              <a:gd name="T11" fmla="*/ 77 h 2825"/>
              <a:gd name="T12" fmla="*/ 2697 w 2849"/>
              <a:gd name="T13" fmla="*/ 254 h 2825"/>
              <a:gd name="T14" fmla="*/ 2697 w 2849"/>
              <a:gd name="T15" fmla="*/ 552 h 2825"/>
              <a:gd name="T16" fmla="*/ 2480 w 2849"/>
              <a:gd name="T17" fmla="*/ 724 h 2825"/>
              <a:gd name="T18" fmla="*/ 2302 w 2849"/>
              <a:gd name="T19" fmla="*/ 769 h 2825"/>
              <a:gd name="T20" fmla="*/ 2238 w 2849"/>
              <a:gd name="T21" fmla="*/ 901 h 2825"/>
              <a:gd name="T22" fmla="*/ 2506 w 2849"/>
              <a:gd name="T23" fmla="*/ 1148 h 2825"/>
              <a:gd name="T24" fmla="*/ 2795 w 2849"/>
              <a:gd name="T25" fmla="*/ 1381 h 2825"/>
              <a:gd name="T26" fmla="*/ 2732 w 2849"/>
              <a:gd name="T27" fmla="*/ 1567 h 2825"/>
              <a:gd name="T28" fmla="*/ 2392 w 2849"/>
              <a:gd name="T29" fmla="*/ 1950 h 2825"/>
              <a:gd name="T30" fmla="*/ 2334 w 2849"/>
              <a:gd name="T31" fmla="*/ 1949 h 2825"/>
              <a:gd name="T32" fmla="*/ 2285 w 2849"/>
              <a:gd name="T33" fmla="*/ 1810 h 2825"/>
              <a:gd name="T34" fmla="*/ 2173 w 2849"/>
              <a:gd name="T35" fmla="*/ 1579 h 2825"/>
              <a:gd name="T36" fmla="*/ 1894 w 2849"/>
              <a:gd name="T37" fmla="*/ 1463 h 2825"/>
              <a:gd name="T38" fmla="*/ 1577 w 2849"/>
              <a:gd name="T39" fmla="*/ 1624 h 2825"/>
              <a:gd name="T40" fmla="*/ 1505 w 2849"/>
              <a:gd name="T41" fmla="*/ 1943 h 2825"/>
              <a:gd name="T42" fmla="*/ 1678 w 2849"/>
              <a:gd name="T43" fmla="*/ 2190 h 2825"/>
              <a:gd name="T44" fmla="*/ 1808 w 2849"/>
              <a:gd name="T45" fmla="*/ 2250 h 2825"/>
              <a:gd name="T46" fmla="*/ 1836 w 2849"/>
              <a:gd name="T47" fmla="*/ 2257 h 2825"/>
              <a:gd name="T48" fmla="*/ 1983 w 2849"/>
              <a:gd name="T49" fmla="*/ 2290 h 2825"/>
              <a:gd name="T50" fmla="*/ 2001 w 2849"/>
              <a:gd name="T51" fmla="*/ 2346 h 2825"/>
              <a:gd name="T52" fmla="*/ 1647 w 2849"/>
              <a:gd name="T53" fmla="*/ 2646 h 2825"/>
              <a:gd name="T54" fmla="*/ 1396 w 2849"/>
              <a:gd name="T55" fmla="*/ 2804 h 2825"/>
              <a:gd name="T56" fmla="*/ 1124 w 2849"/>
              <a:gd name="T57" fmla="*/ 2576 h 2825"/>
              <a:gd name="T58" fmla="*/ 1019 w 2849"/>
              <a:gd name="T59" fmla="*/ 2485 h 2825"/>
              <a:gd name="T60" fmla="*/ 951 w 2849"/>
              <a:gd name="T61" fmla="*/ 2422 h 2825"/>
              <a:gd name="T62" fmla="*/ 873 w 2849"/>
              <a:gd name="T63" fmla="*/ 2311 h 2825"/>
              <a:gd name="T64" fmla="*/ 898 w 2849"/>
              <a:gd name="T65" fmla="*/ 2262 h 2825"/>
              <a:gd name="T66" fmla="*/ 1026 w 2849"/>
              <a:gd name="T67" fmla="*/ 2224 h 2825"/>
              <a:gd name="T68" fmla="*/ 1066 w 2849"/>
              <a:gd name="T69" fmla="*/ 2217 h 2825"/>
              <a:gd name="T70" fmla="*/ 1115 w 2849"/>
              <a:gd name="T71" fmla="*/ 2206 h 2825"/>
              <a:gd name="T72" fmla="*/ 1161 w 2849"/>
              <a:gd name="T73" fmla="*/ 2189 h 2825"/>
              <a:gd name="T74" fmla="*/ 1203 w 2849"/>
              <a:gd name="T75" fmla="*/ 2166 h 2825"/>
              <a:gd name="T76" fmla="*/ 1242 w 2849"/>
              <a:gd name="T77" fmla="*/ 2138 h 2825"/>
              <a:gd name="T78" fmla="*/ 1364 w 2849"/>
              <a:gd name="T79" fmla="*/ 1961 h 2825"/>
              <a:gd name="T80" fmla="*/ 1340 w 2849"/>
              <a:gd name="T81" fmla="*/ 1654 h 2825"/>
              <a:gd name="T82" fmla="*/ 1059 w 2849"/>
              <a:gd name="T83" fmla="*/ 1458 h 2825"/>
              <a:gd name="T84" fmla="*/ 717 w 2849"/>
              <a:gd name="T85" fmla="*/ 1568 h 2825"/>
              <a:gd name="T86" fmla="*/ 603 w 2849"/>
              <a:gd name="T87" fmla="*/ 1810 h 2825"/>
              <a:gd name="T88" fmla="*/ 533 w 2849"/>
              <a:gd name="T89" fmla="*/ 1957 h 2825"/>
              <a:gd name="T90" fmla="*/ 439 w 2849"/>
              <a:gd name="T91" fmla="*/ 1914 h 2825"/>
              <a:gd name="T92" fmla="*/ 363 w 2849"/>
              <a:gd name="T93" fmla="*/ 1829 h 2825"/>
              <a:gd name="T94" fmla="*/ 269 w 2849"/>
              <a:gd name="T95" fmla="*/ 1724 h 2825"/>
              <a:gd name="T96" fmla="*/ 23 w 2849"/>
              <a:gd name="T97" fmla="*/ 1435 h 2825"/>
              <a:gd name="T98" fmla="*/ 118 w 2849"/>
              <a:gd name="T99" fmla="*/ 1260 h 2825"/>
              <a:gd name="T100" fmla="*/ 423 w 2849"/>
              <a:gd name="T101" fmla="*/ 911 h 2825"/>
              <a:gd name="T102" fmla="*/ 614 w 2849"/>
              <a:gd name="T103" fmla="*/ 706 h 2825"/>
              <a:gd name="T104" fmla="*/ 851 w 2849"/>
              <a:gd name="T105" fmla="*/ 466 h 2825"/>
              <a:gd name="T106" fmla="*/ 984 w 2849"/>
              <a:gd name="T107" fmla="*/ 356 h 2825"/>
              <a:gd name="T108" fmla="*/ 1317 w 2849"/>
              <a:gd name="T109" fmla="*/ 72 h 28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849" h="2825">
                <a:moveTo>
                  <a:pt x="1408" y="0"/>
                </a:moveTo>
                <a:lnTo>
                  <a:pt x="1426" y="21"/>
                </a:lnTo>
                <a:lnTo>
                  <a:pt x="1447" y="47"/>
                </a:lnTo>
                <a:lnTo>
                  <a:pt x="1473" y="80"/>
                </a:lnTo>
                <a:lnTo>
                  <a:pt x="1505" y="119"/>
                </a:lnTo>
                <a:lnTo>
                  <a:pt x="1541" y="161"/>
                </a:lnTo>
                <a:lnTo>
                  <a:pt x="1582" y="208"/>
                </a:lnTo>
                <a:lnTo>
                  <a:pt x="1626" y="261"/>
                </a:lnTo>
                <a:lnTo>
                  <a:pt x="1675" y="317"/>
                </a:lnTo>
                <a:lnTo>
                  <a:pt x="1726" y="375"/>
                </a:lnTo>
                <a:lnTo>
                  <a:pt x="1782" y="436"/>
                </a:lnTo>
                <a:lnTo>
                  <a:pt x="1840" y="501"/>
                </a:lnTo>
                <a:lnTo>
                  <a:pt x="1901" y="568"/>
                </a:lnTo>
                <a:lnTo>
                  <a:pt x="1908" y="573"/>
                </a:lnTo>
                <a:lnTo>
                  <a:pt x="1915" y="576"/>
                </a:lnTo>
                <a:lnTo>
                  <a:pt x="1938" y="578"/>
                </a:lnTo>
                <a:lnTo>
                  <a:pt x="1961" y="575"/>
                </a:lnTo>
                <a:lnTo>
                  <a:pt x="1980" y="569"/>
                </a:lnTo>
                <a:lnTo>
                  <a:pt x="2006" y="554"/>
                </a:lnTo>
                <a:lnTo>
                  <a:pt x="2027" y="531"/>
                </a:lnTo>
                <a:lnTo>
                  <a:pt x="2045" y="501"/>
                </a:lnTo>
                <a:lnTo>
                  <a:pt x="2057" y="462"/>
                </a:lnTo>
                <a:lnTo>
                  <a:pt x="2066" y="417"/>
                </a:lnTo>
                <a:lnTo>
                  <a:pt x="2069" y="364"/>
                </a:lnTo>
                <a:lnTo>
                  <a:pt x="2078" y="340"/>
                </a:lnTo>
                <a:lnTo>
                  <a:pt x="2090" y="305"/>
                </a:lnTo>
                <a:lnTo>
                  <a:pt x="2106" y="268"/>
                </a:lnTo>
                <a:lnTo>
                  <a:pt x="2122" y="231"/>
                </a:lnTo>
                <a:lnTo>
                  <a:pt x="2143" y="198"/>
                </a:lnTo>
                <a:lnTo>
                  <a:pt x="2169" y="166"/>
                </a:lnTo>
                <a:lnTo>
                  <a:pt x="2208" y="133"/>
                </a:lnTo>
                <a:lnTo>
                  <a:pt x="2250" y="107"/>
                </a:lnTo>
                <a:lnTo>
                  <a:pt x="2297" y="89"/>
                </a:lnTo>
                <a:lnTo>
                  <a:pt x="2346" y="77"/>
                </a:lnTo>
                <a:lnTo>
                  <a:pt x="2399" y="73"/>
                </a:lnTo>
                <a:lnTo>
                  <a:pt x="2451" y="77"/>
                </a:lnTo>
                <a:lnTo>
                  <a:pt x="2502" y="89"/>
                </a:lnTo>
                <a:lnTo>
                  <a:pt x="2551" y="108"/>
                </a:lnTo>
                <a:lnTo>
                  <a:pt x="2597" y="136"/>
                </a:lnTo>
                <a:lnTo>
                  <a:pt x="2637" y="172"/>
                </a:lnTo>
                <a:lnTo>
                  <a:pt x="2671" y="210"/>
                </a:lnTo>
                <a:lnTo>
                  <a:pt x="2697" y="254"/>
                </a:lnTo>
                <a:lnTo>
                  <a:pt x="2716" y="301"/>
                </a:lnTo>
                <a:lnTo>
                  <a:pt x="2728" y="352"/>
                </a:lnTo>
                <a:lnTo>
                  <a:pt x="2732" y="403"/>
                </a:lnTo>
                <a:lnTo>
                  <a:pt x="2728" y="455"/>
                </a:lnTo>
                <a:lnTo>
                  <a:pt x="2716" y="504"/>
                </a:lnTo>
                <a:lnTo>
                  <a:pt x="2697" y="552"/>
                </a:lnTo>
                <a:lnTo>
                  <a:pt x="2671" y="596"/>
                </a:lnTo>
                <a:lnTo>
                  <a:pt x="2637" y="636"/>
                </a:lnTo>
                <a:lnTo>
                  <a:pt x="2602" y="666"/>
                </a:lnTo>
                <a:lnTo>
                  <a:pt x="2564" y="690"/>
                </a:lnTo>
                <a:lnTo>
                  <a:pt x="2523" y="710"/>
                </a:lnTo>
                <a:lnTo>
                  <a:pt x="2480" y="724"/>
                </a:lnTo>
                <a:lnTo>
                  <a:pt x="2434" y="731"/>
                </a:lnTo>
                <a:lnTo>
                  <a:pt x="2429" y="731"/>
                </a:lnTo>
                <a:lnTo>
                  <a:pt x="2425" y="734"/>
                </a:lnTo>
                <a:lnTo>
                  <a:pt x="2378" y="741"/>
                </a:lnTo>
                <a:lnTo>
                  <a:pt x="2336" y="753"/>
                </a:lnTo>
                <a:lnTo>
                  <a:pt x="2302" y="769"/>
                </a:lnTo>
                <a:lnTo>
                  <a:pt x="2274" y="787"/>
                </a:lnTo>
                <a:lnTo>
                  <a:pt x="2253" y="809"/>
                </a:lnTo>
                <a:lnTo>
                  <a:pt x="2239" y="834"/>
                </a:lnTo>
                <a:lnTo>
                  <a:pt x="2234" y="855"/>
                </a:lnTo>
                <a:lnTo>
                  <a:pt x="2232" y="878"/>
                </a:lnTo>
                <a:lnTo>
                  <a:pt x="2238" y="901"/>
                </a:lnTo>
                <a:lnTo>
                  <a:pt x="2239" y="908"/>
                </a:lnTo>
                <a:lnTo>
                  <a:pt x="2245" y="913"/>
                </a:lnTo>
                <a:lnTo>
                  <a:pt x="2313" y="978"/>
                </a:lnTo>
                <a:lnTo>
                  <a:pt x="2380" y="1037"/>
                </a:lnTo>
                <a:lnTo>
                  <a:pt x="2444" y="1095"/>
                </a:lnTo>
                <a:lnTo>
                  <a:pt x="2506" y="1148"/>
                </a:lnTo>
                <a:lnTo>
                  <a:pt x="2565" y="1197"/>
                </a:lnTo>
                <a:lnTo>
                  <a:pt x="2620" y="1242"/>
                </a:lnTo>
                <a:lnTo>
                  <a:pt x="2671" y="1284"/>
                </a:lnTo>
                <a:lnTo>
                  <a:pt x="2718" y="1321"/>
                </a:lnTo>
                <a:lnTo>
                  <a:pt x="2760" y="1353"/>
                </a:lnTo>
                <a:lnTo>
                  <a:pt x="2795" y="1381"/>
                </a:lnTo>
                <a:lnTo>
                  <a:pt x="2827" y="1404"/>
                </a:lnTo>
                <a:lnTo>
                  <a:pt x="2849" y="1421"/>
                </a:lnTo>
                <a:lnTo>
                  <a:pt x="2830" y="1447"/>
                </a:lnTo>
                <a:lnTo>
                  <a:pt x="2802" y="1481"/>
                </a:lnTo>
                <a:lnTo>
                  <a:pt x="2771" y="1521"/>
                </a:lnTo>
                <a:lnTo>
                  <a:pt x="2732" y="1567"/>
                </a:lnTo>
                <a:lnTo>
                  <a:pt x="2688" y="1619"/>
                </a:lnTo>
                <a:lnTo>
                  <a:pt x="2639" y="1675"/>
                </a:lnTo>
                <a:lnTo>
                  <a:pt x="2585" y="1738"/>
                </a:lnTo>
                <a:lnTo>
                  <a:pt x="2525" y="1805"/>
                </a:lnTo>
                <a:lnTo>
                  <a:pt x="2460" y="1875"/>
                </a:lnTo>
                <a:lnTo>
                  <a:pt x="2392" y="1950"/>
                </a:lnTo>
                <a:lnTo>
                  <a:pt x="2376" y="1957"/>
                </a:lnTo>
                <a:lnTo>
                  <a:pt x="2364" y="1961"/>
                </a:lnTo>
                <a:lnTo>
                  <a:pt x="2357" y="1961"/>
                </a:lnTo>
                <a:lnTo>
                  <a:pt x="2352" y="1961"/>
                </a:lnTo>
                <a:lnTo>
                  <a:pt x="2350" y="1959"/>
                </a:lnTo>
                <a:lnTo>
                  <a:pt x="2334" y="1949"/>
                </a:lnTo>
                <a:lnTo>
                  <a:pt x="2320" y="1931"/>
                </a:lnTo>
                <a:lnTo>
                  <a:pt x="2308" y="1905"/>
                </a:lnTo>
                <a:lnTo>
                  <a:pt x="2297" y="1873"/>
                </a:lnTo>
                <a:lnTo>
                  <a:pt x="2290" y="1833"/>
                </a:lnTo>
                <a:lnTo>
                  <a:pt x="2288" y="1819"/>
                </a:lnTo>
                <a:lnTo>
                  <a:pt x="2285" y="1810"/>
                </a:lnTo>
                <a:lnTo>
                  <a:pt x="2280" y="1779"/>
                </a:lnTo>
                <a:lnTo>
                  <a:pt x="2271" y="1738"/>
                </a:lnTo>
                <a:lnTo>
                  <a:pt x="2257" y="1700"/>
                </a:lnTo>
                <a:lnTo>
                  <a:pt x="2236" y="1661"/>
                </a:lnTo>
                <a:lnTo>
                  <a:pt x="2208" y="1617"/>
                </a:lnTo>
                <a:lnTo>
                  <a:pt x="2173" y="1579"/>
                </a:lnTo>
                <a:lnTo>
                  <a:pt x="2136" y="1547"/>
                </a:lnTo>
                <a:lnTo>
                  <a:pt x="2096" y="1519"/>
                </a:lnTo>
                <a:lnTo>
                  <a:pt x="2053" y="1496"/>
                </a:lnTo>
                <a:lnTo>
                  <a:pt x="2008" y="1481"/>
                </a:lnTo>
                <a:lnTo>
                  <a:pt x="1952" y="1468"/>
                </a:lnTo>
                <a:lnTo>
                  <a:pt x="1894" y="1463"/>
                </a:lnTo>
                <a:lnTo>
                  <a:pt x="1833" y="1468"/>
                </a:lnTo>
                <a:lnTo>
                  <a:pt x="1773" y="1482"/>
                </a:lnTo>
                <a:lnTo>
                  <a:pt x="1715" y="1507"/>
                </a:lnTo>
                <a:lnTo>
                  <a:pt x="1662" y="1539"/>
                </a:lnTo>
                <a:lnTo>
                  <a:pt x="1615" y="1579"/>
                </a:lnTo>
                <a:lnTo>
                  <a:pt x="1577" y="1624"/>
                </a:lnTo>
                <a:lnTo>
                  <a:pt x="1547" y="1672"/>
                </a:lnTo>
                <a:lnTo>
                  <a:pt x="1522" y="1724"/>
                </a:lnTo>
                <a:lnTo>
                  <a:pt x="1506" y="1777"/>
                </a:lnTo>
                <a:lnTo>
                  <a:pt x="1499" y="1833"/>
                </a:lnTo>
                <a:lnTo>
                  <a:pt x="1498" y="1887"/>
                </a:lnTo>
                <a:lnTo>
                  <a:pt x="1505" y="1943"/>
                </a:lnTo>
                <a:lnTo>
                  <a:pt x="1520" y="1996"/>
                </a:lnTo>
                <a:lnTo>
                  <a:pt x="1543" y="2047"/>
                </a:lnTo>
                <a:lnTo>
                  <a:pt x="1573" y="2096"/>
                </a:lnTo>
                <a:lnTo>
                  <a:pt x="1612" y="2140"/>
                </a:lnTo>
                <a:lnTo>
                  <a:pt x="1643" y="2168"/>
                </a:lnTo>
                <a:lnTo>
                  <a:pt x="1678" y="2190"/>
                </a:lnTo>
                <a:lnTo>
                  <a:pt x="1715" y="2210"/>
                </a:lnTo>
                <a:lnTo>
                  <a:pt x="1750" y="2226"/>
                </a:lnTo>
                <a:lnTo>
                  <a:pt x="1787" y="2240"/>
                </a:lnTo>
                <a:lnTo>
                  <a:pt x="1792" y="2243"/>
                </a:lnTo>
                <a:lnTo>
                  <a:pt x="1799" y="2247"/>
                </a:lnTo>
                <a:lnTo>
                  <a:pt x="1808" y="2250"/>
                </a:lnTo>
                <a:lnTo>
                  <a:pt x="1808" y="2252"/>
                </a:lnTo>
                <a:lnTo>
                  <a:pt x="1810" y="2252"/>
                </a:lnTo>
                <a:lnTo>
                  <a:pt x="1813" y="2252"/>
                </a:lnTo>
                <a:lnTo>
                  <a:pt x="1817" y="2254"/>
                </a:lnTo>
                <a:lnTo>
                  <a:pt x="1826" y="2255"/>
                </a:lnTo>
                <a:lnTo>
                  <a:pt x="1836" y="2257"/>
                </a:lnTo>
                <a:lnTo>
                  <a:pt x="1871" y="2268"/>
                </a:lnTo>
                <a:lnTo>
                  <a:pt x="1903" y="2275"/>
                </a:lnTo>
                <a:lnTo>
                  <a:pt x="1931" y="2278"/>
                </a:lnTo>
                <a:lnTo>
                  <a:pt x="1959" y="2283"/>
                </a:lnTo>
                <a:lnTo>
                  <a:pt x="1980" y="2289"/>
                </a:lnTo>
                <a:lnTo>
                  <a:pt x="1983" y="2290"/>
                </a:lnTo>
                <a:lnTo>
                  <a:pt x="1989" y="2301"/>
                </a:lnTo>
                <a:lnTo>
                  <a:pt x="1996" y="2313"/>
                </a:lnTo>
                <a:lnTo>
                  <a:pt x="2001" y="2327"/>
                </a:lnTo>
                <a:lnTo>
                  <a:pt x="2003" y="2341"/>
                </a:lnTo>
                <a:lnTo>
                  <a:pt x="2003" y="2343"/>
                </a:lnTo>
                <a:lnTo>
                  <a:pt x="2001" y="2346"/>
                </a:lnTo>
                <a:lnTo>
                  <a:pt x="1999" y="2348"/>
                </a:lnTo>
                <a:lnTo>
                  <a:pt x="1936" y="2406"/>
                </a:lnTo>
                <a:lnTo>
                  <a:pt x="1855" y="2473"/>
                </a:lnTo>
                <a:lnTo>
                  <a:pt x="1780" y="2536"/>
                </a:lnTo>
                <a:lnTo>
                  <a:pt x="1710" y="2594"/>
                </a:lnTo>
                <a:lnTo>
                  <a:pt x="1647" y="2646"/>
                </a:lnTo>
                <a:lnTo>
                  <a:pt x="1589" y="2692"/>
                </a:lnTo>
                <a:lnTo>
                  <a:pt x="1538" y="2734"/>
                </a:lnTo>
                <a:lnTo>
                  <a:pt x="1492" y="2771"/>
                </a:lnTo>
                <a:lnTo>
                  <a:pt x="1454" y="2800"/>
                </a:lnTo>
                <a:lnTo>
                  <a:pt x="1422" y="2825"/>
                </a:lnTo>
                <a:lnTo>
                  <a:pt x="1396" y="2804"/>
                </a:lnTo>
                <a:lnTo>
                  <a:pt x="1364" y="2778"/>
                </a:lnTo>
                <a:lnTo>
                  <a:pt x="1326" y="2746"/>
                </a:lnTo>
                <a:lnTo>
                  <a:pt x="1282" y="2711"/>
                </a:lnTo>
                <a:lnTo>
                  <a:pt x="1235" y="2671"/>
                </a:lnTo>
                <a:lnTo>
                  <a:pt x="1180" y="2625"/>
                </a:lnTo>
                <a:lnTo>
                  <a:pt x="1124" y="2576"/>
                </a:lnTo>
                <a:lnTo>
                  <a:pt x="1063" y="2523"/>
                </a:lnTo>
                <a:lnTo>
                  <a:pt x="1063" y="2523"/>
                </a:lnTo>
                <a:lnTo>
                  <a:pt x="1045" y="2506"/>
                </a:lnTo>
                <a:lnTo>
                  <a:pt x="1042" y="2504"/>
                </a:lnTo>
                <a:lnTo>
                  <a:pt x="1024" y="2488"/>
                </a:lnTo>
                <a:lnTo>
                  <a:pt x="1019" y="2485"/>
                </a:lnTo>
                <a:lnTo>
                  <a:pt x="1003" y="2471"/>
                </a:lnTo>
                <a:lnTo>
                  <a:pt x="998" y="2464"/>
                </a:lnTo>
                <a:lnTo>
                  <a:pt x="982" y="2452"/>
                </a:lnTo>
                <a:lnTo>
                  <a:pt x="975" y="2445"/>
                </a:lnTo>
                <a:lnTo>
                  <a:pt x="961" y="2432"/>
                </a:lnTo>
                <a:lnTo>
                  <a:pt x="951" y="2422"/>
                </a:lnTo>
                <a:lnTo>
                  <a:pt x="938" y="2411"/>
                </a:lnTo>
                <a:lnTo>
                  <a:pt x="917" y="2392"/>
                </a:lnTo>
                <a:lnTo>
                  <a:pt x="900" y="2364"/>
                </a:lnTo>
                <a:lnTo>
                  <a:pt x="886" y="2343"/>
                </a:lnTo>
                <a:lnTo>
                  <a:pt x="879" y="2325"/>
                </a:lnTo>
                <a:lnTo>
                  <a:pt x="873" y="2311"/>
                </a:lnTo>
                <a:lnTo>
                  <a:pt x="872" y="2301"/>
                </a:lnTo>
                <a:lnTo>
                  <a:pt x="870" y="2294"/>
                </a:lnTo>
                <a:lnTo>
                  <a:pt x="870" y="2290"/>
                </a:lnTo>
                <a:lnTo>
                  <a:pt x="872" y="2289"/>
                </a:lnTo>
                <a:lnTo>
                  <a:pt x="882" y="2275"/>
                </a:lnTo>
                <a:lnTo>
                  <a:pt x="898" y="2262"/>
                </a:lnTo>
                <a:lnTo>
                  <a:pt x="921" y="2254"/>
                </a:lnTo>
                <a:lnTo>
                  <a:pt x="947" y="2245"/>
                </a:lnTo>
                <a:lnTo>
                  <a:pt x="973" y="2236"/>
                </a:lnTo>
                <a:lnTo>
                  <a:pt x="1019" y="2226"/>
                </a:lnTo>
                <a:lnTo>
                  <a:pt x="1023" y="2224"/>
                </a:lnTo>
                <a:lnTo>
                  <a:pt x="1026" y="2224"/>
                </a:lnTo>
                <a:lnTo>
                  <a:pt x="1030" y="2222"/>
                </a:lnTo>
                <a:lnTo>
                  <a:pt x="1035" y="2220"/>
                </a:lnTo>
                <a:lnTo>
                  <a:pt x="1042" y="2219"/>
                </a:lnTo>
                <a:lnTo>
                  <a:pt x="1051" y="2219"/>
                </a:lnTo>
                <a:lnTo>
                  <a:pt x="1059" y="2217"/>
                </a:lnTo>
                <a:lnTo>
                  <a:pt x="1066" y="2217"/>
                </a:lnTo>
                <a:lnTo>
                  <a:pt x="1075" y="2215"/>
                </a:lnTo>
                <a:lnTo>
                  <a:pt x="1084" y="2213"/>
                </a:lnTo>
                <a:lnTo>
                  <a:pt x="1093" y="2212"/>
                </a:lnTo>
                <a:lnTo>
                  <a:pt x="1100" y="2210"/>
                </a:lnTo>
                <a:lnTo>
                  <a:pt x="1108" y="2208"/>
                </a:lnTo>
                <a:lnTo>
                  <a:pt x="1115" y="2206"/>
                </a:lnTo>
                <a:lnTo>
                  <a:pt x="1124" y="2203"/>
                </a:lnTo>
                <a:lnTo>
                  <a:pt x="1131" y="2201"/>
                </a:lnTo>
                <a:lnTo>
                  <a:pt x="1140" y="2198"/>
                </a:lnTo>
                <a:lnTo>
                  <a:pt x="1145" y="2196"/>
                </a:lnTo>
                <a:lnTo>
                  <a:pt x="1154" y="2192"/>
                </a:lnTo>
                <a:lnTo>
                  <a:pt x="1161" y="2189"/>
                </a:lnTo>
                <a:lnTo>
                  <a:pt x="1170" y="2185"/>
                </a:lnTo>
                <a:lnTo>
                  <a:pt x="1175" y="2182"/>
                </a:lnTo>
                <a:lnTo>
                  <a:pt x="1184" y="2178"/>
                </a:lnTo>
                <a:lnTo>
                  <a:pt x="1189" y="2175"/>
                </a:lnTo>
                <a:lnTo>
                  <a:pt x="1198" y="2169"/>
                </a:lnTo>
                <a:lnTo>
                  <a:pt x="1203" y="2166"/>
                </a:lnTo>
                <a:lnTo>
                  <a:pt x="1212" y="2161"/>
                </a:lnTo>
                <a:lnTo>
                  <a:pt x="1217" y="2157"/>
                </a:lnTo>
                <a:lnTo>
                  <a:pt x="1224" y="2152"/>
                </a:lnTo>
                <a:lnTo>
                  <a:pt x="1229" y="2148"/>
                </a:lnTo>
                <a:lnTo>
                  <a:pt x="1236" y="2143"/>
                </a:lnTo>
                <a:lnTo>
                  <a:pt x="1242" y="2138"/>
                </a:lnTo>
                <a:lnTo>
                  <a:pt x="1250" y="2131"/>
                </a:lnTo>
                <a:lnTo>
                  <a:pt x="1254" y="2127"/>
                </a:lnTo>
                <a:lnTo>
                  <a:pt x="1266" y="2117"/>
                </a:lnTo>
                <a:lnTo>
                  <a:pt x="1307" y="2070"/>
                </a:lnTo>
                <a:lnTo>
                  <a:pt x="1340" y="2017"/>
                </a:lnTo>
                <a:lnTo>
                  <a:pt x="1364" y="1961"/>
                </a:lnTo>
                <a:lnTo>
                  <a:pt x="1380" y="1903"/>
                </a:lnTo>
                <a:lnTo>
                  <a:pt x="1385" y="1843"/>
                </a:lnTo>
                <a:lnTo>
                  <a:pt x="1385" y="1805"/>
                </a:lnTo>
                <a:lnTo>
                  <a:pt x="1377" y="1752"/>
                </a:lnTo>
                <a:lnTo>
                  <a:pt x="1363" y="1703"/>
                </a:lnTo>
                <a:lnTo>
                  <a:pt x="1340" y="1654"/>
                </a:lnTo>
                <a:lnTo>
                  <a:pt x="1312" y="1610"/>
                </a:lnTo>
                <a:lnTo>
                  <a:pt x="1275" y="1570"/>
                </a:lnTo>
                <a:lnTo>
                  <a:pt x="1228" y="1528"/>
                </a:lnTo>
                <a:lnTo>
                  <a:pt x="1175" y="1496"/>
                </a:lnTo>
                <a:lnTo>
                  <a:pt x="1119" y="1474"/>
                </a:lnTo>
                <a:lnTo>
                  <a:pt x="1059" y="1458"/>
                </a:lnTo>
                <a:lnTo>
                  <a:pt x="996" y="1454"/>
                </a:lnTo>
                <a:lnTo>
                  <a:pt x="933" y="1458"/>
                </a:lnTo>
                <a:lnTo>
                  <a:pt x="873" y="1474"/>
                </a:lnTo>
                <a:lnTo>
                  <a:pt x="817" y="1496"/>
                </a:lnTo>
                <a:lnTo>
                  <a:pt x="765" y="1528"/>
                </a:lnTo>
                <a:lnTo>
                  <a:pt x="717" y="1568"/>
                </a:lnTo>
                <a:lnTo>
                  <a:pt x="682" y="1609"/>
                </a:lnTo>
                <a:lnTo>
                  <a:pt x="654" y="1652"/>
                </a:lnTo>
                <a:lnTo>
                  <a:pt x="632" y="1700"/>
                </a:lnTo>
                <a:lnTo>
                  <a:pt x="614" y="1751"/>
                </a:lnTo>
                <a:lnTo>
                  <a:pt x="605" y="1801"/>
                </a:lnTo>
                <a:lnTo>
                  <a:pt x="603" y="1810"/>
                </a:lnTo>
                <a:lnTo>
                  <a:pt x="595" y="1854"/>
                </a:lnTo>
                <a:lnTo>
                  <a:pt x="584" y="1893"/>
                </a:lnTo>
                <a:lnTo>
                  <a:pt x="572" y="1922"/>
                </a:lnTo>
                <a:lnTo>
                  <a:pt x="556" y="1943"/>
                </a:lnTo>
                <a:lnTo>
                  <a:pt x="537" y="1956"/>
                </a:lnTo>
                <a:lnTo>
                  <a:pt x="533" y="1957"/>
                </a:lnTo>
                <a:lnTo>
                  <a:pt x="530" y="1957"/>
                </a:lnTo>
                <a:lnTo>
                  <a:pt x="521" y="1956"/>
                </a:lnTo>
                <a:lnTo>
                  <a:pt x="509" y="1952"/>
                </a:lnTo>
                <a:lnTo>
                  <a:pt x="491" y="1945"/>
                </a:lnTo>
                <a:lnTo>
                  <a:pt x="467" y="1933"/>
                </a:lnTo>
                <a:lnTo>
                  <a:pt x="439" y="1914"/>
                </a:lnTo>
                <a:lnTo>
                  <a:pt x="419" y="1893"/>
                </a:lnTo>
                <a:lnTo>
                  <a:pt x="404" y="1875"/>
                </a:lnTo>
                <a:lnTo>
                  <a:pt x="400" y="1870"/>
                </a:lnTo>
                <a:lnTo>
                  <a:pt x="383" y="1852"/>
                </a:lnTo>
                <a:lnTo>
                  <a:pt x="381" y="1849"/>
                </a:lnTo>
                <a:lnTo>
                  <a:pt x="363" y="1829"/>
                </a:lnTo>
                <a:lnTo>
                  <a:pt x="361" y="1829"/>
                </a:lnTo>
                <a:lnTo>
                  <a:pt x="344" y="1810"/>
                </a:lnTo>
                <a:lnTo>
                  <a:pt x="342" y="1808"/>
                </a:lnTo>
                <a:lnTo>
                  <a:pt x="325" y="1789"/>
                </a:lnTo>
                <a:lnTo>
                  <a:pt x="325" y="1789"/>
                </a:lnTo>
                <a:lnTo>
                  <a:pt x="269" y="1724"/>
                </a:lnTo>
                <a:lnTo>
                  <a:pt x="216" y="1665"/>
                </a:lnTo>
                <a:lnTo>
                  <a:pt x="169" y="1609"/>
                </a:lnTo>
                <a:lnTo>
                  <a:pt x="125" y="1558"/>
                </a:lnTo>
                <a:lnTo>
                  <a:pt x="86" y="1510"/>
                </a:lnTo>
                <a:lnTo>
                  <a:pt x="53" y="1470"/>
                </a:lnTo>
                <a:lnTo>
                  <a:pt x="23" y="1435"/>
                </a:lnTo>
                <a:lnTo>
                  <a:pt x="0" y="1405"/>
                </a:lnTo>
                <a:lnTo>
                  <a:pt x="0" y="1405"/>
                </a:lnTo>
                <a:lnTo>
                  <a:pt x="21" y="1377"/>
                </a:lnTo>
                <a:lnTo>
                  <a:pt x="49" y="1344"/>
                </a:lnTo>
                <a:lnTo>
                  <a:pt x="81" y="1304"/>
                </a:lnTo>
                <a:lnTo>
                  <a:pt x="118" y="1260"/>
                </a:lnTo>
                <a:lnTo>
                  <a:pt x="158" y="1211"/>
                </a:lnTo>
                <a:lnTo>
                  <a:pt x="204" y="1156"/>
                </a:lnTo>
                <a:lnTo>
                  <a:pt x="253" y="1100"/>
                </a:lnTo>
                <a:lnTo>
                  <a:pt x="305" y="1039"/>
                </a:lnTo>
                <a:lnTo>
                  <a:pt x="363" y="976"/>
                </a:lnTo>
                <a:lnTo>
                  <a:pt x="423" y="911"/>
                </a:lnTo>
                <a:lnTo>
                  <a:pt x="484" y="845"/>
                </a:lnTo>
                <a:lnTo>
                  <a:pt x="488" y="843"/>
                </a:lnTo>
                <a:lnTo>
                  <a:pt x="514" y="815"/>
                </a:lnTo>
                <a:lnTo>
                  <a:pt x="544" y="781"/>
                </a:lnTo>
                <a:lnTo>
                  <a:pt x="577" y="746"/>
                </a:lnTo>
                <a:lnTo>
                  <a:pt x="614" y="706"/>
                </a:lnTo>
                <a:lnTo>
                  <a:pt x="653" y="666"/>
                </a:lnTo>
                <a:lnTo>
                  <a:pt x="693" y="624"/>
                </a:lnTo>
                <a:lnTo>
                  <a:pt x="733" y="583"/>
                </a:lnTo>
                <a:lnTo>
                  <a:pt x="774" y="541"/>
                </a:lnTo>
                <a:lnTo>
                  <a:pt x="812" y="503"/>
                </a:lnTo>
                <a:lnTo>
                  <a:pt x="851" y="466"/>
                </a:lnTo>
                <a:lnTo>
                  <a:pt x="884" y="433"/>
                </a:lnTo>
                <a:lnTo>
                  <a:pt x="917" y="405"/>
                </a:lnTo>
                <a:lnTo>
                  <a:pt x="944" y="382"/>
                </a:lnTo>
                <a:lnTo>
                  <a:pt x="966" y="364"/>
                </a:lnTo>
                <a:lnTo>
                  <a:pt x="975" y="359"/>
                </a:lnTo>
                <a:lnTo>
                  <a:pt x="984" y="356"/>
                </a:lnTo>
                <a:lnTo>
                  <a:pt x="1051" y="296"/>
                </a:lnTo>
                <a:lnTo>
                  <a:pt x="1114" y="242"/>
                </a:lnTo>
                <a:lnTo>
                  <a:pt x="1172" y="193"/>
                </a:lnTo>
                <a:lnTo>
                  <a:pt x="1226" y="147"/>
                </a:lnTo>
                <a:lnTo>
                  <a:pt x="1275" y="107"/>
                </a:lnTo>
                <a:lnTo>
                  <a:pt x="1317" y="72"/>
                </a:lnTo>
                <a:lnTo>
                  <a:pt x="1356" y="42"/>
                </a:lnTo>
                <a:lnTo>
                  <a:pt x="1385" y="19"/>
                </a:lnTo>
                <a:lnTo>
                  <a:pt x="1408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96"/>
          <p:cNvGrpSpPr/>
          <p:nvPr/>
        </p:nvGrpSpPr>
        <p:grpSpPr>
          <a:xfrm>
            <a:off x="5791515" y="1924732"/>
            <a:ext cx="611551" cy="670965"/>
            <a:chOff x="8228013" y="1760538"/>
            <a:chExt cx="669926" cy="735012"/>
          </a:xfrm>
          <a:solidFill>
            <a:schemeClr val="bg1"/>
          </a:solidFill>
        </p:grpSpPr>
        <p:sp>
          <p:nvSpPr>
            <p:cNvPr id="7" name="Freeform 39"/>
            <p:cNvSpPr>
              <a:spLocks noEditPoints="1"/>
            </p:cNvSpPr>
            <p:nvPr/>
          </p:nvSpPr>
          <p:spPr bwMode="auto">
            <a:xfrm>
              <a:off x="8337551" y="1873250"/>
              <a:ext cx="450850" cy="622300"/>
            </a:xfrm>
            <a:custGeom>
              <a:avLst/>
              <a:gdLst>
                <a:gd name="T0" fmla="*/ 735 w 1987"/>
                <a:gd name="T1" fmla="*/ 293 h 2740"/>
                <a:gd name="T2" fmla="*/ 469 w 1987"/>
                <a:gd name="T3" fmla="*/ 456 h 2740"/>
                <a:gd name="T4" fmla="*/ 298 w 1987"/>
                <a:gd name="T5" fmla="*/ 707 h 2740"/>
                <a:gd name="T6" fmla="*/ 254 w 1987"/>
                <a:gd name="T7" fmla="*/ 1012 h 2740"/>
                <a:gd name="T8" fmla="*/ 307 w 1987"/>
                <a:gd name="T9" fmla="*/ 1256 h 2740"/>
                <a:gd name="T10" fmla="*/ 405 w 1987"/>
                <a:gd name="T11" fmla="*/ 1440 h 2740"/>
                <a:gd name="T12" fmla="*/ 519 w 1987"/>
                <a:gd name="T13" fmla="*/ 1611 h 2740"/>
                <a:gd name="T14" fmla="*/ 590 w 1987"/>
                <a:gd name="T15" fmla="*/ 1804 h 2740"/>
                <a:gd name="T16" fmla="*/ 633 w 1987"/>
                <a:gd name="T17" fmla="*/ 1936 h 2740"/>
                <a:gd name="T18" fmla="*/ 1318 w 1987"/>
                <a:gd name="T19" fmla="*/ 1969 h 2740"/>
                <a:gd name="T20" fmla="*/ 1391 w 1987"/>
                <a:gd name="T21" fmla="*/ 1872 h 2740"/>
                <a:gd name="T22" fmla="*/ 1429 w 1987"/>
                <a:gd name="T23" fmla="*/ 1685 h 2740"/>
                <a:gd name="T24" fmla="*/ 1537 w 1987"/>
                <a:gd name="T25" fmla="*/ 1505 h 2740"/>
                <a:gd name="T26" fmla="*/ 1643 w 1987"/>
                <a:gd name="T27" fmla="*/ 1335 h 2740"/>
                <a:gd name="T28" fmla="*/ 1720 w 1987"/>
                <a:gd name="T29" fmla="*/ 1118 h 2740"/>
                <a:gd name="T30" fmla="*/ 1724 w 1987"/>
                <a:gd name="T31" fmla="*/ 826 h 2740"/>
                <a:gd name="T32" fmla="*/ 1600 w 1987"/>
                <a:gd name="T33" fmla="*/ 547 h 2740"/>
                <a:gd name="T34" fmla="*/ 1368 w 1987"/>
                <a:gd name="T35" fmla="*/ 345 h 2740"/>
                <a:gd name="T36" fmla="*/ 1061 w 1987"/>
                <a:gd name="T37" fmla="*/ 252 h 2740"/>
                <a:gd name="T38" fmla="*/ 1231 w 1987"/>
                <a:gd name="T39" fmla="*/ 28 h 2740"/>
                <a:gd name="T40" fmla="*/ 1579 w 1987"/>
                <a:gd name="T41" fmla="*/ 184 h 2740"/>
                <a:gd name="T42" fmla="*/ 1838 w 1987"/>
                <a:gd name="T43" fmla="*/ 451 h 2740"/>
                <a:gd name="T44" fmla="*/ 1973 w 1987"/>
                <a:gd name="T45" fmla="*/ 798 h 2740"/>
                <a:gd name="T46" fmla="*/ 1971 w 1987"/>
                <a:gd name="T47" fmla="*/ 1141 h 2740"/>
                <a:gd name="T48" fmla="*/ 1894 w 1987"/>
                <a:gd name="T49" fmla="*/ 1393 h 2740"/>
                <a:gd name="T50" fmla="*/ 1788 w 1987"/>
                <a:gd name="T51" fmla="*/ 1583 h 2740"/>
                <a:gd name="T52" fmla="*/ 1679 w 1987"/>
                <a:gd name="T53" fmla="*/ 1747 h 2740"/>
                <a:gd name="T54" fmla="*/ 1642 w 1987"/>
                <a:gd name="T55" fmla="*/ 1893 h 2740"/>
                <a:gd name="T56" fmla="*/ 1539 w 1987"/>
                <a:gd name="T57" fmla="*/ 2104 h 2740"/>
                <a:gd name="T58" fmla="*/ 1456 w 1987"/>
                <a:gd name="T59" fmla="*/ 2246 h 2740"/>
                <a:gd name="T60" fmla="*/ 1449 w 1987"/>
                <a:gd name="T61" fmla="*/ 2378 h 2740"/>
                <a:gd name="T62" fmla="*/ 1446 w 1987"/>
                <a:gd name="T63" fmla="*/ 2439 h 2740"/>
                <a:gd name="T64" fmla="*/ 1416 w 1987"/>
                <a:gd name="T65" fmla="*/ 2521 h 2740"/>
                <a:gd name="T66" fmla="*/ 1312 w 1987"/>
                <a:gd name="T67" fmla="*/ 2610 h 2740"/>
                <a:gd name="T68" fmla="*/ 1160 w 1987"/>
                <a:gd name="T69" fmla="*/ 2720 h 2740"/>
                <a:gd name="T70" fmla="*/ 872 w 1987"/>
                <a:gd name="T71" fmla="*/ 2738 h 2740"/>
                <a:gd name="T72" fmla="*/ 746 w 1987"/>
                <a:gd name="T73" fmla="*/ 2641 h 2740"/>
                <a:gd name="T74" fmla="*/ 594 w 1987"/>
                <a:gd name="T75" fmla="*/ 2551 h 2740"/>
                <a:gd name="T76" fmla="*/ 544 w 1987"/>
                <a:gd name="T77" fmla="*/ 2456 h 2740"/>
                <a:gd name="T78" fmla="*/ 540 w 1987"/>
                <a:gd name="T79" fmla="*/ 2414 h 2740"/>
                <a:gd name="T80" fmla="*/ 534 w 1987"/>
                <a:gd name="T81" fmla="*/ 2301 h 2740"/>
                <a:gd name="T82" fmla="*/ 527 w 1987"/>
                <a:gd name="T83" fmla="*/ 2174 h 2740"/>
                <a:gd name="T84" fmla="*/ 369 w 1987"/>
                <a:gd name="T85" fmla="*/ 1982 h 2740"/>
                <a:gd name="T86" fmla="*/ 333 w 1987"/>
                <a:gd name="T87" fmla="*/ 1800 h 2740"/>
                <a:gd name="T88" fmla="*/ 242 w 1987"/>
                <a:gd name="T89" fmla="*/ 1646 h 2740"/>
                <a:gd name="T90" fmla="*/ 135 w 1987"/>
                <a:gd name="T91" fmla="*/ 1476 h 2740"/>
                <a:gd name="T92" fmla="*/ 40 w 1987"/>
                <a:gd name="T93" fmla="*/ 1251 h 2740"/>
                <a:gd name="T94" fmla="*/ 0 w 1987"/>
                <a:gd name="T95" fmla="*/ 953 h 2740"/>
                <a:gd name="T96" fmla="*/ 78 w 1987"/>
                <a:gd name="T97" fmla="*/ 582 h 2740"/>
                <a:gd name="T98" fmla="*/ 292 w 1987"/>
                <a:gd name="T99" fmla="*/ 280 h 2740"/>
                <a:gd name="T100" fmla="*/ 608 w 1987"/>
                <a:gd name="T101" fmla="*/ 75 h 2740"/>
                <a:gd name="T102" fmla="*/ 993 w 1987"/>
                <a:gd name="T103" fmla="*/ 0 h 2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987" h="2740">
                  <a:moveTo>
                    <a:pt x="993" y="249"/>
                  </a:moveTo>
                  <a:lnTo>
                    <a:pt x="926" y="252"/>
                  </a:lnTo>
                  <a:lnTo>
                    <a:pt x="860" y="260"/>
                  </a:lnTo>
                  <a:lnTo>
                    <a:pt x="796" y="274"/>
                  </a:lnTo>
                  <a:lnTo>
                    <a:pt x="735" y="293"/>
                  </a:lnTo>
                  <a:lnTo>
                    <a:pt x="675" y="317"/>
                  </a:lnTo>
                  <a:lnTo>
                    <a:pt x="619" y="346"/>
                  </a:lnTo>
                  <a:lnTo>
                    <a:pt x="566" y="378"/>
                  </a:lnTo>
                  <a:lnTo>
                    <a:pt x="516" y="415"/>
                  </a:lnTo>
                  <a:lnTo>
                    <a:pt x="469" y="456"/>
                  </a:lnTo>
                  <a:lnTo>
                    <a:pt x="426" y="499"/>
                  </a:lnTo>
                  <a:lnTo>
                    <a:pt x="388" y="547"/>
                  </a:lnTo>
                  <a:lnTo>
                    <a:pt x="353" y="598"/>
                  </a:lnTo>
                  <a:lnTo>
                    <a:pt x="323" y="651"/>
                  </a:lnTo>
                  <a:lnTo>
                    <a:pt x="298" y="707"/>
                  </a:lnTo>
                  <a:lnTo>
                    <a:pt x="278" y="766"/>
                  </a:lnTo>
                  <a:lnTo>
                    <a:pt x="264" y="826"/>
                  </a:lnTo>
                  <a:lnTo>
                    <a:pt x="255" y="888"/>
                  </a:lnTo>
                  <a:lnTo>
                    <a:pt x="252" y="953"/>
                  </a:lnTo>
                  <a:lnTo>
                    <a:pt x="254" y="1012"/>
                  </a:lnTo>
                  <a:lnTo>
                    <a:pt x="259" y="1067"/>
                  </a:lnTo>
                  <a:lnTo>
                    <a:pt x="267" y="1118"/>
                  </a:lnTo>
                  <a:lnTo>
                    <a:pt x="278" y="1167"/>
                  </a:lnTo>
                  <a:lnTo>
                    <a:pt x="292" y="1213"/>
                  </a:lnTo>
                  <a:lnTo>
                    <a:pt x="307" y="1256"/>
                  </a:lnTo>
                  <a:lnTo>
                    <a:pt x="324" y="1297"/>
                  </a:lnTo>
                  <a:lnTo>
                    <a:pt x="344" y="1335"/>
                  </a:lnTo>
                  <a:lnTo>
                    <a:pt x="363" y="1372"/>
                  </a:lnTo>
                  <a:lnTo>
                    <a:pt x="385" y="1407"/>
                  </a:lnTo>
                  <a:lnTo>
                    <a:pt x="405" y="1440"/>
                  </a:lnTo>
                  <a:lnTo>
                    <a:pt x="428" y="1473"/>
                  </a:lnTo>
                  <a:lnTo>
                    <a:pt x="449" y="1504"/>
                  </a:lnTo>
                  <a:lnTo>
                    <a:pt x="473" y="1540"/>
                  </a:lnTo>
                  <a:lnTo>
                    <a:pt x="497" y="1576"/>
                  </a:lnTo>
                  <a:lnTo>
                    <a:pt x="519" y="1611"/>
                  </a:lnTo>
                  <a:lnTo>
                    <a:pt x="540" y="1647"/>
                  </a:lnTo>
                  <a:lnTo>
                    <a:pt x="557" y="1685"/>
                  </a:lnTo>
                  <a:lnTo>
                    <a:pt x="572" y="1722"/>
                  </a:lnTo>
                  <a:lnTo>
                    <a:pt x="583" y="1762"/>
                  </a:lnTo>
                  <a:lnTo>
                    <a:pt x="590" y="1804"/>
                  </a:lnTo>
                  <a:lnTo>
                    <a:pt x="592" y="1848"/>
                  </a:lnTo>
                  <a:lnTo>
                    <a:pt x="595" y="1872"/>
                  </a:lnTo>
                  <a:lnTo>
                    <a:pt x="605" y="1895"/>
                  </a:lnTo>
                  <a:lnTo>
                    <a:pt x="617" y="1917"/>
                  </a:lnTo>
                  <a:lnTo>
                    <a:pt x="633" y="1936"/>
                  </a:lnTo>
                  <a:lnTo>
                    <a:pt x="651" y="1953"/>
                  </a:lnTo>
                  <a:lnTo>
                    <a:pt x="669" y="1969"/>
                  </a:lnTo>
                  <a:lnTo>
                    <a:pt x="687" y="1982"/>
                  </a:lnTo>
                  <a:lnTo>
                    <a:pt x="1300" y="1982"/>
                  </a:lnTo>
                  <a:lnTo>
                    <a:pt x="1318" y="1969"/>
                  </a:lnTo>
                  <a:lnTo>
                    <a:pt x="1336" y="1953"/>
                  </a:lnTo>
                  <a:lnTo>
                    <a:pt x="1355" y="1936"/>
                  </a:lnTo>
                  <a:lnTo>
                    <a:pt x="1370" y="1917"/>
                  </a:lnTo>
                  <a:lnTo>
                    <a:pt x="1382" y="1895"/>
                  </a:lnTo>
                  <a:lnTo>
                    <a:pt x="1391" y="1872"/>
                  </a:lnTo>
                  <a:lnTo>
                    <a:pt x="1395" y="1848"/>
                  </a:lnTo>
                  <a:lnTo>
                    <a:pt x="1397" y="1804"/>
                  </a:lnTo>
                  <a:lnTo>
                    <a:pt x="1404" y="1762"/>
                  </a:lnTo>
                  <a:lnTo>
                    <a:pt x="1415" y="1722"/>
                  </a:lnTo>
                  <a:lnTo>
                    <a:pt x="1429" y="1685"/>
                  </a:lnTo>
                  <a:lnTo>
                    <a:pt x="1447" y="1648"/>
                  </a:lnTo>
                  <a:lnTo>
                    <a:pt x="1467" y="1611"/>
                  </a:lnTo>
                  <a:lnTo>
                    <a:pt x="1489" y="1576"/>
                  </a:lnTo>
                  <a:lnTo>
                    <a:pt x="1513" y="1541"/>
                  </a:lnTo>
                  <a:lnTo>
                    <a:pt x="1537" y="1505"/>
                  </a:lnTo>
                  <a:lnTo>
                    <a:pt x="1559" y="1474"/>
                  </a:lnTo>
                  <a:lnTo>
                    <a:pt x="1580" y="1441"/>
                  </a:lnTo>
                  <a:lnTo>
                    <a:pt x="1602" y="1408"/>
                  </a:lnTo>
                  <a:lnTo>
                    <a:pt x="1623" y="1372"/>
                  </a:lnTo>
                  <a:lnTo>
                    <a:pt x="1643" y="1335"/>
                  </a:lnTo>
                  <a:lnTo>
                    <a:pt x="1662" y="1297"/>
                  </a:lnTo>
                  <a:lnTo>
                    <a:pt x="1680" y="1256"/>
                  </a:lnTo>
                  <a:lnTo>
                    <a:pt x="1695" y="1213"/>
                  </a:lnTo>
                  <a:lnTo>
                    <a:pt x="1709" y="1167"/>
                  </a:lnTo>
                  <a:lnTo>
                    <a:pt x="1720" y="1118"/>
                  </a:lnTo>
                  <a:lnTo>
                    <a:pt x="1728" y="1067"/>
                  </a:lnTo>
                  <a:lnTo>
                    <a:pt x="1733" y="1012"/>
                  </a:lnTo>
                  <a:lnTo>
                    <a:pt x="1735" y="953"/>
                  </a:lnTo>
                  <a:lnTo>
                    <a:pt x="1732" y="888"/>
                  </a:lnTo>
                  <a:lnTo>
                    <a:pt x="1724" y="826"/>
                  </a:lnTo>
                  <a:lnTo>
                    <a:pt x="1709" y="765"/>
                  </a:lnTo>
                  <a:lnTo>
                    <a:pt x="1689" y="707"/>
                  </a:lnTo>
                  <a:lnTo>
                    <a:pt x="1664" y="651"/>
                  </a:lnTo>
                  <a:lnTo>
                    <a:pt x="1634" y="597"/>
                  </a:lnTo>
                  <a:lnTo>
                    <a:pt x="1600" y="547"/>
                  </a:lnTo>
                  <a:lnTo>
                    <a:pt x="1561" y="499"/>
                  </a:lnTo>
                  <a:lnTo>
                    <a:pt x="1518" y="456"/>
                  </a:lnTo>
                  <a:lnTo>
                    <a:pt x="1472" y="415"/>
                  </a:lnTo>
                  <a:lnTo>
                    <a:pt x="1421" y="377"/>
                  </a:lnTo>
                  <a:lnTo>
                    <a:pt x="1368" y="345"/>
                  </a:lnTo>
                  <a:lnTo>
                    <a:pt x="1311" y="317"/>
                  </a:lnTo>
                  <a:lnTo>
                    <a:pt x="1252" y="293"/>
                  </a:lnTo>
                  <a:lnTo>
                    <a:pt x="1190" y="274"/>
                  </a:lnTo>
                  <a:lnTo>
                    <a:pt x="1127" y="260"/>
                  </a:lnTo>
                  <a:lnTo>
                    <a:pt x="1061" y="252"/>
                  </a:lnTo>
                  <a:lnTo>
                    <a:pt x="993" y="249"/>
                  </a:lnTo>
                  <a:close/>
                  <a:moveTo>
                    <a:pt x="993" y="0"/>
                  </a:moveTo>
                  <a:lnTo>
                    <a:pt x="1074" y="3"/>
                  </a:lnTo>
                  <a:lnTo>
                    <a:pt x="1154" y="13"/>
                  </a:lnTo>
                  <a:lnTo>
                    <a:pt x="1231" y="28"/>
                  </a:lnTo>
                  <a:lnTo>
                    <a:pt x="1307" y="48"/>
                  </a:lnTo>
                  <a:lnTo>
                    <a:pt x="1379" y="75"/>
                  </a:lnTo>
                  <a:lnTo>
                    <a:pt x="1449" y="106"/>
                  </a:lnTo>
                  <a:lnTo>
                    <a:pt x="1516" y="143"/>
                  </a:lnTo>
                  <a:lnTo>
                    <a:pt x="1579" y="184"/>
                  </a:lnTo>
                  <a:lnTo>
                    <a:pt x="1639" y="230"/>
                  </a:lnTo>
                  <a:lnTo>
                    <a:pt x="1695" y="280"/>
                  </a:lnTo>
                  <a:lnTo>
                    <a:pt x="1746" y="332"/>
                  </a:lnTo>
                  <a:lnTo>
                    <a:pt x="1795" y="390"/>
                  </a:lnTo>
                  <a:lnTo>
                    <a:pt x="1838" y="451"/>
                  </a:lnTo>
                  <a:lnTo>
                    <a:pt x="1876" y="515"/>
                  </a:lnTo>
                  <a:lnTo>
                    <a:pt x="1909" y="582"/>
                  </a:lnTo>
                  <a:lnTo>
                    <a:pt x="1935" y="652"/>
                  </a:lnTo>
                  <a:lnTo>
                    <a:pt x="1958" y="723"/>
                  </a:lnTo>
                  <a:lnTo>
                    <a:pt x="1973" y="798"/>
                  </a:lnTo>
                  <a:lnTo>
                    <a:pt x="1983" y="874"/>
                  </a:lnTo>
                  <a:lnTo>
                    <a:pt x="1987" y="953"/>
                  </a:lnTo>
                  <a:lnTo>
                    <a:pt x="1985" y="1019"/>
                  </a:lnTo>
                  <a:lnTo>
                    <a:pt x="1979" y="1082"/>
                  </a:lnTo>
                  <a:lnTo>
                    <a:pt x="1971" y="1141"/>
                  </a:lnTo>
                  <a:lnTo>
                    <a:pt x="1960" y="1198"/>
                  </a:lnTo>
                  <a:lnTo>
                    <a:pt x="1947" y="1251"/>
                  </a:lnTo>
                  <a:lnTo>
                    <a:pt x="1931" y="1301"/>
                  </a:lnTo>
                  <a:lnTo>
                    <a:pt x="1913" y="1349"/>
                  </a:lnTo>
                  <a:lnTo>
                    <a:pt x="1894" y="1393"/>
                  </a:lnTo>
                  <a:lnTo>
                    <a:pt x="1874" y="1435"/>
                  </a:lnTo>
                  <a:lnTo>
                    <a:pt x="1853" y="1475"/>
                  </a:lnTo>
                  <a:lnTo>
                    <a:pt x="1831" y="1514"/>
                  </a:lnTo>
                  <a:lnTo>
                    <a:pt x="1809" y="1549"/>
                  </a:lnTo>
                  <a:lnTo>
                    <a:pt x="1788" y="1583"/>
                  </a:lnTo>
                  <a:lnTo>
                    <a:pt x="1766" y="1614"/>
                  </a:lnTo>
                  <a:lnTo>
                    <a:pt x="1744" y="1645"/>
                  </a:lnTo>
                  <a:lnTo>
                    <a:pt x="1720" y="1683"/>
                  </a:lnTo>
                  <a:lnTo>
                    <a:pt x="1697" y="1716"/>
                  </a:lnTo>
                  <a:lnTo>
                    <a:pt x="1679" y="1747"/>
                  </a:lnTo>
                  <a:lnTo>
                    <a:pt x="1664" y="1774"/>
                  </a:lnTo>
                  <a:lnTo>
                    <a:pt x="1654" y="1800"/>
                  </a:lnTo>
                  <a:lnTo>
                    <a:pt x="1647" y="1824"/>
                  </a:lnTo>
                  <a:lnTo>
                    <a:pt x="1645" y="1848"/>
                  </a:lnTo>
                  <a:lnTo>
                    <a:pt x="1642" y="1893"/>
                  </a:lnTo>
                  <a:lnTo>
                    <a:pt x="1633" y="1938"/>
                  </a:lnTo>
                  <a:lnTo>
                    <a:pt x="1618" y="1982"/>
                  </a:lnTo>
                  <a:lnTo>
                    <a:pt x="1597" y="2025"/>
                  </a:lnTo>
                  <a:lnTo>
                    <a:pt x="1571" y="2065"/>
                  </a:lnTo>
                  <a:lnTo>
                    <a:pt x="1539" y="2104"/>
                  </a:lnTo>
                  <a:lnTo>
                    <a:pt x="1502" y="2141"/>
                  </a:lnTo>
                  <a:lnTo>
                    <a:pt x="1460" y="2174"/>
                  </a:lnTo>
                  <a:lnTo>
                    <a:pt x="1459" y="2195"/>
                  </a:lnTo>
                  <a:lnTo>
                    <a:pt x="1458" y="2219"/>
                  </a:lnTo>
                  <a:lnTo>
                    <a:pt x="1456" y="2246"/>
                  </a:lnTo>
                  <a:lnTo>
                    <a:pt x="1455" y="2273"/>
                  </a:lnTo>
                  <a:lnTo>
                    <a:pt x="1453" y="2301"/>
                  </a:lnTo>
                  <a:lnTo>
                    <a:pt x="1452" y="2328"/>
                  </a:lnTo>
                  <a:lnTo>
                    <a:pt x="1450" y="2355"/>
                  </a:lnTo>
                  <a:lnTo>
                    <a:pt x="1449" y="2378"/>
                  </a:lnTo>
                  <a:lnTo>
                    <a:pt x="1448" y="2397"/>
                  </a:lnTo>
                  <a:lnTo>
                    <a:pt x="1447" y="2414"/>
                  </a:lnTo>
                  <a:lnTo>
                    <a:pt x="1447" y="2424"/>
                  </a:lnTo>
                  <a:lnTo>
                    <a:pt x="1446" y="2427"/>
                  </a:lnTo>
                  <a:lnTo>
                    <a:pt x="1446" y="2439"/>
                  </a:lnTo>
                  <a:lnTo>
                    <a:pt x="1444" y="2453"/>
                  </a:lnTo>
                  <a:lnTo>
                    <a:pt x="1440" y="2469"/>
                  </a:lnTo>
                  <a:lnTo>
                    <a:pt x="1435" y="2485"/>
                  </a:lnTo>
                  <a:lnTo>
                    <a:pt x="1426" y="2503"/>
                  </a:lnTo>
                  <a:lnTo>
                    <a:pt x="1416" y="2521"/>
                  </a:lnTo>
                  <a:lnTo>
                    <a:pt x="1403" y="2539"/>
                  </a:lnTo>
                  <a:lnTo>
                    <a:pt x="1386" y="2558"/>
                  </a:lnTo>
                  <a:lnTo>
                    <a:pt x="1366" y="2576"/>
                  </a:lnTo>
                  <a:lnTo>
                    <a:pt x="1341" y="2594"/>
                  </a:lnTo>
                  <a:lnTo>
                    <a:pt x="1312" y="2610"/>
                  </a:lnTo>
                  <a:lnTo>
                    <a:pt x="1280" y="2626"/>
                  </a:lnTo>
                  <a:lnTo>
                    <a:pt x="1241" y="2641"/>
                  </a:lnTo>
                  <a:lnTo>
                    <a:pt x="1218" y="2669"/>
                  </a:lnTo>
                  <a:lnTo>
                    <a:pt x="1190" y="2696"/>
                  </a:lnTo>
                  <a:lnTo>
                    <a:pt x="1160" y="2720"/>
                  </a:lnTo>
                  <a:lnTo>
                    <a:pt x="1138" y="2731"/>
                  </a:lnTo>
                  <a:lnTo>
                    <a:pt x="1114" y="2738"/>
                  </a:lnTo>
                  <a:lnTo>
                    <a:pt x="1090" y="2740"/>
                  </a:lnTo>
                  <a:lnTo>
                    <a:pt x="897" y="2740"/>
                  </a:lnTo>
                  <a:lnTo>
                    <a:pt x="872" y="2738"/>
                  </a:lnTo>
                  <a:lnTo>
                    <a:pt x="849" y="2731"/>
                  </a:lnTo>
                  <a:lnTo>
                    <a:pt x="827" y="2720"/>
                  </a:lnTo>
                  <a:lnTo>
                    <a:pt x="796" y="2696"/>
                  </a:lnTo>
                  <a:lnTo>
                    <a:pt x="769" y="2669"/>
                  </a:lnTo>
                  <a:lnTo>
                    <a:pt x="746" y="2641"/>
                  </a:lnTo>
                  <a:lnTo>
                    <a:pt x="705" y="2624"/>
                  </a:lnTo>
                  <a:lnTo>
                    <a:pt x="670" y="2608"/>
                  </a:lnTo>
                  <a:lnTo>
                    <a:pt x="639" y="2590"/>
                  </a:lnTo>
                  <a:lnTo>
                    <a:pt x="615" y="2570"/>
                  </a:lnTo>
                  <a:lnTo>
                    <a:pt x="594" y="2551"/>
                  </a:lnTo>
                  <a:lnTo>
                    <a:pt x="578" y="2531"/>
                  </a:lnTo>
                  <a:lnTo>
                    <a:pt x="566" y="2511"/>
                  </a:lnTo>
                  <a:lnTo>
                    <a:pt x="555" y="2492"/>
                  </a:lnTo>
                  <a:lnTo>
                    <a:pt x="549" y="2474"/>
                  </a:lnTo>
                  <a:lnTo>
                    <a:pt x="544" y="2456"/>
                  </a:lnTo>
                  <a:lnTo>
                    <a:pt x="542" y="2441"/>
                  </a:lnTo>
                  <a:lnTo>
                    <a:pt x="541" y="2427"/>
                  </a:lnTo>
                  <a:lnTo>
                    <a:pt x="541" y="2427"/>
                  </a:lnTo>
                  <a:lnTo>
                    <a:pt x="541" y="2424"/>
                  </a:lnTo>
                  <a:lnTo>
                    <a:pt x="540" y="2414"/>
                  </a:lnTo>
                  <a:lnTo>
                    <a:pt x="539" y="2397"/>
                  </a:lnTo>
                  <a:lnTo>
                    <a:pt x="538" y="2378"/>
                  </a:lnTo>
                  <a:lnTo>
                    <a:pt x="537" y="2355"/>
                  </a:lnTo>
                  <a:lnTo>
                    <a:pt x="535" y="2328"/>
                  </a:lnTo>
                  <a:lnTo>
                    <a:pt x="534" y="2301"/>
                  </a:lnTo>
                  <a:lnTo>
                    <a:pt x="532" y="2273"/>
                  </a:lnTo>
                  <a:lnTo>
                    <a:pt x="531" y="2246"/>
                  </a:lnTo>
                  <a:lnTo>
                    <a:pt x="529" y="2219"/>
                  </a:lnTo>
                  <a:lnTo>
                    <a:pt x="528" y="2195"/>
                  </a:lnTo>
                  <a:lnTo>
                    <a:pt x="527" y="2174"/>
                  </a:lnTo>
                  <a:lnTo>
                    <a:pt x="484" y="2141"/>
                  </a:lnTo>
                  <a:lnTo>
                    <a:pt x="448" y="2104"/>
                  </a:lnTo>
                  <a:lnTo>
                    <a:pt x="416" y="2065"/>
                  </a:lnTo>
                  <a:lnTo>
                    <a:pt x="390" y="2025"/>
                  </a:lnTo>
                  <a:lnTo>
                    <a:pt x="369" y="1982"/>
                  </a:lnTo>
                  <a:lnTo>
                    <a:pt x="354" y="1938"/>
                  </a:lnTo>
                  <a:lnTo>
                    <a:pt x="345" y="1893"/>
                  </a:lnTo>
                  <a:lnTo>
                    <a:pt x="342" y="1848"/>
                  </a:lnTo>
                  <a:lnTo>
                    <a:pt x="340" y="1824"/>
                  </a:lnTo>
                  <a:lnTo>
                    <a:pt x="333" y="1800"/>
                  </a:lnTo>
                  <a:lnTo>
                    <a:pt x="322" y="1774"/>
                  </a:lnTo>
                  <a:lnTo>
                    <a:pt x="308" y="1747"/>
                  </a:lnTo>
                  <a:lnTo>
                    <a:pt x="290" y="1716"/>
                  </a:lnTo>
                  <a:lnTo>
                    <a:pt x="268" y="1683"/>
                  </a:lnTo>
                  <a:lnTo>
                    <a:pt x="242" y="1646"/>
                  </a:lnTo>
                  <a:lnTo>
                    <a:pt x="222" y="1615"/>
                  </a:lnTo>
                  <a:lnTo>
                    <a:pt x="200" y="1583"/>
                  </a:lnTo>
                  <a:lnTo>
                    <a:pt x="178" y="1549"/>
                  </a:lnTo>
                  <a:lnTo>
                    <a:pt x="156" y="1514"/>
                  </a:lnTo>
                  <a:lnTo>
                    <a:pt x="135" y="1476"/>
                  </a:lnTo>
                  <a:lnTo>
                    <a:pt x="113" y="1435"/>
                  </a:lnTo>
                  <a:lnTo>
                    <a:pt x="93" y="1393"/>
                  </a:lnTo>
                  <a:lnTo>
                    <a:pt x="74" y="1349"/>
                  </a:lnTo>
                  <a:lnTo>
                    <a:pt x="56" y="1301"/>
                  </a:lnTo>
                  <a:lnTo>
                    <a:pt x="40" y="1251"/>
                  </a:lnTo>
                  <a:lnTo>
                    <a:pt x="27" y="1198"/>
                  </a:lnTo>
                  <a:lnTo>
                    <a:pt x="16" y="1141"/>
                  </a:lnTo>
                  <a:lnTo>
                    <a:pt x="7" y="1082"/>
                  </a:lnTo>
                  <a:lnTo>
                    <a:pt x="2" y="1019"/>
                  </a:lnTo>
                  <a:lnTo>
                    <a:pt x="0" y="953"/>
                  </a:lnTo>
                  <a:lnTo>
                    <a:pt x="3" y="874"/>
                  </a:lnTo>
                  <a:lnTo>
                    <a:pt x="14" y="798"/>
                  </a:lnTo>
                  <a:lnTo>
                    <a:pt x="29" y="723"/>
                  </a:lnTo>
                  <a:lnTo>
                    <a:pt x="52" y="652"/>
                  </a:lnTo>
                  <a:lnTo>
                    <a:pt x="78" y="582"/>
                  </a:lnTo>
                  <a:lnTo>
                    <a:pt x="111" y="515"/>
                  </a:lnTo>
                  <a:lnTo>
                    <a:pt x="149" y="451"/>
                  </a:lnTo>
                  <a:lnTo>
                    <a:pt x="192" y="390"/>
                  </a:lnTo>
                  <a:lnTo>
                    <a:pt x="240" y="332"/>
                  </a:lnTo>
                  <a:lnTo>
                    <a:pt x="292" y="280"/>
                  </a:lnTo>
                  <a:lnTo>
                    <a:pt x="348" y="230"/>
                  </a:lnTo>
                  <a:lnTo>
                    <a:pt x="408" y="184"/>
                  </a:lnTo>
                  <a:lnTo>
                    <a:pt x="471" y="143"/>
                  </a:lnTo>
                  <a:lnTo>
                    <a:pt x="538" y="106"/>
                  </a:lnTo>
                  <a:lnTo>
                    <a:pt x="608" y="75"/>
                  </a:lnTo>
                  <a:lnTo>
                    <a:pt x="680" y="48"/>
                  </a:lnTo>
                  <a:lnTo>
                    <a:pt x="755" y="28"/>
                  </a:lnTo>
                  <a:lnTo>
                    <a:pt x="832" y="13"/>
                  </a:lnTo>
                  <a:lnTo>
                    <a:pt x="912" y="3"/>
                  </a:lnTo>
                  <a:lnTo>
                    <a:pt x="99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Freeform 40"/>
            <p:cNvSpPr>
              <a:spLocks/>
            </p:cNvSpPr>
            <p:nvPr/>
          </p:nvSpPr>
          <p:spPr bwMode="auto">
            <a:xfrm>
              <a:off x="8548688" y="1760538"/>
              <a:ext cx="28575" cy="69850"/>
            </a:xfrm>
            <a:custGeom>
              <a:avLst/>
              <a:gdLst>
                <a:gd name="T0" fmla="*/ 62 w 125"/>
                <a:gd name="T1" fmla="*/ 0 h 310"/>
                <a:gd name="T2" fmla="*/ 62 w 125"/>
                <a:gd name="T3" fmla="*/ 0 h 310"/>
                <a:gd name="T4" fmla="*/ 79 w 125"/>
                <a:gd name="T5" fmla="*/ 2 h 310"/>
                <a:gd name="T6" fmla="*/ 94 w 125"/>
                <a:gd name="T7" fmla="*/ 8 h 310"/>
                <a:gd name="T8" fmla="*/ 107 w 125"/>
                <a:gd name="T9" fmla="*/ 18 h 310"/>
                <a:gd name="T10" fmla="*/ 117 w 125"/>
                <a:gd name="T11" fmla="*/ 30 h 310"/>
                <a:gd name="T12" fmla="*/ 123 w 125"/>
                <a:gd name="T13" fmla="*/ 45 h 310"/>
                <a:gd name="T14" fmla="*/ 125 w 125"/>
                <a:gd name="T15" fmla="*/ 62 h 310"/>
                <a:gd name="T16" fmla="*/ 125 w 125"/>
                <a:gd name="T17" fmla="*/ 248 h 310"/>
                <a:gd name="T18" fmla="*/ 123 w 125"/>
                <a:gd name="T19" fmla="*/ 265 h 310"/>
                <a:gd name="T20" fmla="*/ 117 w 125"/>
                <a:gd name="T21" fmla="*/ 280 h 310"/>
                <a:gd name="T22" fmla="*/ 107 w 125"/>
                <a:gd name="T23" fmla="*/ 293 h 310"/>
                <a:gd name="T24" fmla="*/ 94 w 125"/>
                <a:gd name="T25" fmla="*/ 302 h 310"/>
                <a:gd name="T26" fmla="*/ 79 w 125"/>
                <a:gd name="T27" fmla="*/ 308 h 310"/>
                <a:gd name="T28" fmla="*/ 62 w 125"/>
                <a:gd name="T29" fmla="*/ 310 h 310"/>
                <a:gd name="T30" fmla="*/ 46 w 125"/>
                <a:gd name="T31" fmla="*/ 308 h 310"/>
                <a:gd name="T32" fmla="*/ 31 w 125"/>
                <a:gd name="T33" fmla="*/ 302 h 310"/>
                <a:gd name="T34" fmla="*/ 18 w 125"/>
                <a:gd name="T35" fmla="*/ 293 h 310"/>
                <a:gd name="T36" fmla="*/ 8 w 125"/>
                <a:gd name="T37" fmla="*/ 280 h 310"/>
                <a:gd name="T38" fmla="*/ 2 w 125"/>
                <a:gd name="T39" fmla="*/ 265 h 310"/>
                <a:gd name="T40" fmla="*/ 0 w 125"/>
                <a:gd name="T41" fmla="*/ 248 h 310"/>
                <a:gd name="T42" fmla="*/ 0 w 125"/>
                <a:gd name="T43" fmla="*/ 62 h 310"/>
                <a:gd name="T44" fmla="*/ 2 w 125"/>
                <a:gd name="T45" fmla="*/ 45 h 310"/>
                <a:gd name="T46" fmla="*/ 8 w 125"/>
                <a:gd name="T47" fmla="*/ 30 h 310"/>
                <a:gd name="T48" fmla="*/ 18 w 125"/>
                <a:gd name="T49" fmla="*/ 18 h 310"/>
                <a:gd name="T50" fmla="*/ 31 w 125"/>
                <a:gd name="T51" fmla="*/ 8 h 310"/>
                <a:gd name="T52" fmla="*/ 46 w 125"/>
                <a:gd name="T53" fmla="*/ 2 h 310"/>
                <a:gd name="T54" fmla="*/ 62 w 125"/>
                <a:gd name="T55" fmla="*/ 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25" h="310">
                  <a:moveTo>
                    <a:pt x="62" y="0"/>
                  </a:moveTo>
                  <a:lnTo>
                    <a:pt x="62" y="0"/>
                  </a:lnTo>
                  <a:lnTo>
                    <a:pt x="79" y="2"/>
                  </a:lnTo>
                  <a:lnTo>
                    <a:pt x="94" y="8"/>
                  </a:lnTo>
                  <a:lnTo>
                    <a:pt x="107" y="18"/>
                  </a:lnTo>
                  <a:lnTo>
                    <a:pt x="117" y="30"/>
                  </a:lnTo>
                  <a:lnTo>
                    <a:pt x="123" y="45"/>
                  </a:lnTo>
                  <a:lnTo>
                    <a:pt x="125" y="62"/>
                  </a:lnTo>
                  <a:lnTo>
                    <a:pt x="125" y="248"/>
                  </a:lnTo>
                  <a:lnTo>
                    <a:pt x="123" y="265"/>
                  </a:lnTo>
                  <a:lnTo>
                    <a:pt x="117" y="280"/>
                  </a:lnTo>
                  <a:lnTo>
                    <a:pt x="107" y="293"/>
                  </a:lnTo>
                  <a:lnTo>
                    <a:pt x="94" y="302"/>
                  </a:lnTo>
                  <a:lnTo>
                    <a:pt x="79" y="308"/>
                  </a:lnTo>
                  <a:lnTo>
                    <a:pt x="62" y="310"/>
                  </a:lnTo>
                  <a:lnTo>
                    <a:pt x="46" y="308"/>
                  </a:lnTo>
                  <a:lnTo>
                    <a:pt x="31" y="302"/>
                  </a:lnTo>
                  <a:lnTo>
                    <a:pt x="18" y="293"/>
                  </a:lnTo>
                  <a:lnTo>
                    <a:pt x="8" y="280"/>
                  </a:lnTo>
                  <a:lnTo>
                    <a:pt x="2" y="265"/>
                  </a:lnTo>
                  <a:lnTo>
                    <a:pt x="0" y="248"/>
                  </a:lnTo>
                  <a:lnTo>
                    <a:pt x="0" y="62"/>
                  </a:lnTo>
                  <a:lnTo>
                    <a:pt x="2" y="45"/>
                  </a:lnTo>
                  <a:lnTo>
                    <a:pt x="8" y="30"/>
                  </a:lnTo>
                  <a:lnTo>
                    <a:pt x="18" y="18"/>
                  </a:lnTo>
                  <a:lnTo>
                    <a:pt x="31" y="8"/>
                  </a:lnTo>
                  <a:lnTo>
                    <a:pt x="46" y="2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reeform 41"/>
            <p:cNvSpPr>
              <a:spLocks/>
            </p:cNvSpPr>
            <p:nvPr/>
          </p:nvSpPr>
          <p:spPr bwMode="auto">
            <a:xfrm>
              <a:off x="8388351" y="1803400"/>
              <a:ext cx="49213" cy="65088"/>
            </a:xfrm>
            <a:custGeom>
              <a:avLst/>
              <a:gdLst>
                <a:gd name="T0" fmla="*/ 62 w 219"/>
                <a:gd name="T1" fmla="*/ 0 h 287"/>
                <a:gd name="T2" fmla="*/ 79 w 219"/>
                <a:gd name="T3" fmla="*/ 2 h 287"/>
                <a:gd name="T4" fmla="*/ 93 w 219"/>
                <a:gd name="T5" fmla="*/ 8 h 287"/>
                <a:gd name="T6" fmla="*/ 107 w 219"/>
                <a:gd name="T7" fmla="*/ 18 h 287"/>
                <a:gd name="T8" fmla="*/ 117 w 219"/>
                <a:gd name="T9" fmla="*/ 32 h 287"/>
                <a:gd name="T10" fmla="*/ 211 w 219"/>
                <a:gd name="T11" fmla="*/ 193 h 287"/>
                <a:gd name="T12" fmla="*/ 217 w 219"/>
                <a:gd name="T13" fmla="*/ 209 h 287"/>
                <a:gd name="T14" fmla="*/ 219 w 219"/>
                <a:gd name="T15" fmla="*/ 225 h 287"/>
                <a:gd name="T16" fmla="*/ 217 w 219"/>
                <a:gd name="T17" fmla="*/ 240 h 287"/>
                <a:gd name="T18" fmla="*/ 211 w 219"/>
                <a:gd name="T19" fmla="*/ 256 h 287"/>
                <a:gd name="T20" fmla="*/ 202 w 219"/>
                <a:gd name="T21" fmla="*/ 269 h 287"/>
                <a:gd name="T22" fmla="*/ 189 w 219"/>
                <a:gd name="T23" fmla="*/ 279 h 287"/>
                <a:gd name="T24" fmla="*/ 173 w 219"/>
                <a:gd name="T25" fmla="*/ 285 h 287"/>
                <a:gd name="T26" fmla="*/ 157 w 219"/>
                <a:gd name="T27" fmla="*/ 287 h 287"/>
                <a:gd name="T28" fmla="*/ 140 w 219"/>
                <a:gd name="T29" fmla="*/ 285 h 287"/>
                <a:gd name="T30" fmla="*/ 126 w 219"/>
                <a:gd name="T31" fmla="*/ 279 h 287"/>
                <a:gd name="T32" fmla="*/ 113 w 219"/>
                <a:gd name="T33" fmla="*/ 269 h 287"/>
                <a:gd name="T34" fmla="*/ 102 w 219"/>
                <a:gd name="T35" fmla="*/ 256 h 287"/>
                <a:gd name="T36" fmla="*/ 8 w 219"/>
                <a:gd name="T37" fmla="*/ 94 h 287"/>
                <a:gd name="T38" fmla="*/ 2 w 219"/>
                <a:gd name="T39" fmla="*/ 78 h 287"/>
                <a:gd name="T40" fmla="*/ 0 w 219"/>
                <a:gd name="T41" fmla="*/ 62 h 287"/>
                <a:gd name="T42" fmla="*/ 2 w 219"/>
                <a:gd name="T43" fmla="*/ 47 h 287"/>
                <a:gd name="T44" fmla="*/ 8 w 219"/>
                <a:gd name="T45" fmla="*/ 32 h 287"/>
                <a:gd name="T46" fmla="*/ 18 w 219"/>
                <a:gd name="T47" fmla="*/ 19 h 287"/>
                <a:gd name="T48" fmla="*/ 31 w 219"/>
                <a:gd name="T49" fmla="*/ 9 h 287"/>
                <a:gd name="T50" fmla="*/ 47 w 219"/>
                <a:gd name="T51" fmla="*/ 2 h 287"/>
                <a:gd name="T52" fmla="*/ 62 w 219"/>
                <a:gd name="T53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19" h="287">
                  <a:moveTo>
                    <a:pt x="62" y="0"/>
                  </a:moveTo>
                  <a:lnTo>
                    <a:pt x="79" y="2"/>
                  </a:lnTo>
                  <a:lnTo>
                    <a:pt x="93" y="8"/>
                  </a:lnTo>
                  <a:lnTo>
                    <a:pt x="107" y="18"/>
                  </a:lnTo>
                  <a:lnTo>
                    <a:pt x="117" y="32"/>
                  </a:lnTo>
                  <a:lnTo>
                    <a:pt x="211" y="193"/>
                  </a:lnTo>
                  <a:lnTo>
                    <a:pt x="217" y="209"/>
                  </a:lnTo>
                  <a:lnTo>
                    <a:pt x="219" y="225"/>
                  </a:lnTo>
                  <a:lnTo>
                    <a:pt x="217" y="240"/>
                  </a:lnTo>
                  <a:lnTo>
                    <a:pt x="211" y="256"/>
                  </a:lnTo>
                  <a:lnTo>
                    <a:pt x="202" y="269"/>
                  </a:lnTo>
                  <a:lnTo>
                    <a:pt x="189" y="279"/>
                  </a:lnTo>
                  <a:lnTo>
                    <a:pt x="173" y="285"/>
                  </a:lnTo>
                  <a:lnTo>
                    <a:pt x="157" y="287"/>
                  </a:lnTo>
                  <a:lnTo>
                    <a:pt x="140" y="285"/>
                  </a:lnTo>
                  <a:lnTo>
                    <a:pt x="126" y="279"/>
                  </a:lnTo>
                  <a:lnTo>
                    <a:pt x="113" y="269"/>
                  </a:lnTo>
                  <a:lnTo>
                    <a:pt x="102" y="256"/>
                  </a:lnTo>
                  <a:lnTo>
                    <a:pt x="8" y="94"/>
                  </a:lnTo>
                  <a:lnTo>
                    <a:pt x="2" y="78"/>
                  </a:lnTo>
                  <a:lnTo>
                    <a:pt x="0" y="62"/>
                  </a:lnTo>
                  <a:lnTo>
                    <a:pt x="2" y="47"/>
                  </a:lnTo>
                  <a:lnTo>
                    <a:pt x="8" y="32"/>
                  </a:lnTo>
                  <a:lnTo>
                    <a:pt x="18" y="19"/>
                  </a:lnTo>
                  <a:lnTo>
                    <a:pt x="31" y="9"/>
                  </a:lnTo>
                  <a:lnTo>
                    <a:pt x="47" y="2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Freeform 42"/>
            <p:cNvSpPr>
              <a:spLocks/>
            </p:cNvSpPr>
            <p:nvPr/>
          </p:nvSpPr>
          <p:spPr bwMode="auto">
            <a:xfrm>
              <a:off x="8270876" y="1919288"/>
              <a:ext cx="65088" cy="49213"/>
            </a:xfrm>
            <a:custGeom>
              <a:avLst/>
              <a:gdLst>
                <a:gd name="T0" fmla="*/ 62 w 288"/>
                <a:gd name="T1" fmla="*/ 0 h 218"/>
                <a:gd name="T2" fmla="*/ 78 w 288"/>
                <a:gd name="T3" fmla="*/ 2 h 218"/>
                <a:gd name="T4" fmla="*/ 94 w 288"/>
                <a:gd name="T5" fmla="*/ 8 h 218"/>
                <a:gd name="T6" fmla="*/ 257 w 288"/>
                <a:gd name="T7" fmla="*/ 101 h 218"/>
                <a:gd name="T8" fmla="*/ 271 w 288"/>
                <a:gd name="T9" fmla="*/ 112 h 218"/>
                <a:gd name="T10" fmla="*/ 280 w 288"/>
                <a:gd name="T11" fmla="*/ 124 h 218"/>
                <a:gd name="T12" fmla="*/ 286 w 288"/>
                <a:gd name="T13" fmla="*/ 140 h 218"/>
                <a:gd name="T14" fmla="*/ 288 w 288"/>
                <a:gd name="T15" fmla="*/ 155 h 218"/>
                <a:gd name="T16" fmla="*/ 286 w 288"/>
                <a:gd name="T17" fmla="*/ 171 h 218"/>
                <a:gd name="T18" fmla="*/ 280 w 288"/>
                <a:gd name="T19" fmla="*/ 186 h 218"/>
                <a:gd name="T20" fmla="*/ 270 w 288"/>
                <a:gd name="T21" fmla="*/ 200 h 218"/>
                <a:gd name="T22" fmla="*/ 256 w 288"/>
                <a:gd name="T23" fmla="*/ 210 h 218"/>
                <a:gd name="T24" fmla="*/ 241 w 288"/>
                <a:gd name="T25" fmla="*/ 216 h 218"/>
                <a:gd name="T26" fmla="*/ 226 w 288"/>
                <a:gd name="T27" fmla="*/ 218 h 218"/>
                <a:gd name="T28" fmla="*/ 209 w 288"/>
                <a:gd name="T29" fmla="*/ 216 h 218"/>
                <a:gd name="T30" fmla="*/ 194 w 288"/>
                <a:gd name="T31" fmla="*/ 209 h 218"/>
                <a:gd name="T32" fmla="*/ 31 w 288"/>
                <a:gd name="T33" fmla="*/ 116 h 218"/>
                <a:gd name="T34" fmla="*/ 17 w 288"/>
                <a:gd name="T35" fmla="*/ 106 h 218"/>
                <a:gd name="T36" fmla="*/ 8 w 288"/>
                <a:gd name="T37" fmla="*/ 93 h 218"/>
                <a:gd name="T38" fmla="*/ 2 w 288"/>
                <a:gd name="T39" fmla="*/ 79 h 218"/>
                <a:gd name="T40" fmla="*/ 0 w 288"/>
                <a:gd name="T41" fmla="*/ 62 h 218"/>
                <a:gd name="T42" fmla="*/ 2 w 288"/>
                <a:gd name="T43" fmla="*/ 46 h 218"/>
                <a:gd name="T44" fmla="*/ 8 w 288"/>
                <a:gd name="T45" fmla="*/ 31 h 218"/>
                <a:gd name="T46" fmla="*/ 18 w 288"/>
                <a:gd name="T47" fmla="*/ 17 h 218"/>
                <a:gd name="T48" fmla="*/ 32 w 288"/>
                <a:gd name="T49" fmla="*/ 8 h 218"/>
                <a:gd name="T50" fmla="*/ 46 w 288"/>
                <a:gd name="T51" fmla="*/ 2 h 218"/>
                <a:gd name="T52" fmla="*/ 62 w 288"/>
                <a:gd name="T53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88" h="218">
                  <a:moveTo>
                    <a:pt x="62" y="0"/>
                  </a:moveTo>
                  <a:lnTo>
                    <a:pt x="78" y="2"/>
                  </a:lnTo>
                  <a:lnTo>
                    <a:pt x="94" y="8"/>
                  </a:lnTo>
                  <a:lnTo>
                    <a:pt x="257" y="101"/>
                  </a:lnTo>
                  <a:lnTo>
                    <a:pt x="271" y="112"/>
                  </a:lnTo>
                  <a:lnTo>
                    <a:pt x="280" y="124"/>
                  </a:lnTo>
                  <a:lnTo>
                    <a:pt x="286" y="140"/>
                  </a:lnTo>
                  <a:lnTo>
                    <a:pt x="288" y="155"/>
                  </a:lnTo>
                  <a:lnTo>
                    <a:pt x="286" y="171"/>
                  </a:lnTo>
                  <a:lnTo>
                    <a:pt x="280" y="186"/>
                  </a:lnTo>
                  <a:lnTo>
                    <a:pt x="270" y="200"/>
                  </a:lnTo>
                  <a:lnTo>
                    <a:pt x="256" y="210"/>
                  </a:lnTo>
                  <a:lnTo>
                    <a:pt x="241" y="216"/>
                  </a:lnTo>
                  <a:lnTo>
                    <a:pt x="226" y="218"/>
                  </a:lnTo>
                  <a:lnTo>
                    <a:pt x="209" y="216"/>
                  </a:lnTo>
                  <a:lnTo>
                    <a:pt x="194" y="209"/>
                  </a:lnTo>
                  <a:lnTo>
                    <a:pt x="31" y="116"/>
                  </a:lnTo>
                  <a:lnTo>
                    <a:pt x="17" y="106"/>
                  </a:lnTo>
                  <a:lnTo>
                    <a:pt x="8" y="93"/>
                  </a:lnTo>
                  <a:lnTo>
                    <a:pt x="2" y="79"/>
                  </a:lnTo>
                  <a:lnTo>
                    <a:pt x="0" y="62"/>
                  </a:lnTo>
                  <a:lnTo>
                    <a:pt x="2" y="46"/>
                  </a:lnTo>
                  <a:lnTo>
                    <a:pt x="8" y="31"/>
                  </a:lnTo>
                  <a:lnTo>
                    <a:pt x="18" y="17"/>
                  </a:lnTo>
                  <a:lnTo>
                    <a:pt x="32" y="8"/>
                  </a:lnTo>
                  <a:lnTo>
                    <a:pt x="46" y="2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Freeform 43"/>
            <p:cNvSpPr>
              <a:spLocks/>
            </p:cNvSpPr>
            <p:nvPr/>
          </p:nvSpPr>
          <p:spPr bwMode="auto">
            <a:xfrm>
              <a:off x="8228013" y="2078038"/>
              <a:ext cx="71438" cy="28575"/>
            </a:xfrm>
            <a:custGeom>
              <a:avLst/>
              <a:gdLst>
                <a:gd name="T0" fmla="*/ 63 w 314"/>
                <a:gd name="T1" fmla="*/ 0 h 125"/>
                <a:gd name="T2" fmla="*/ 251 w 314"/>
                <a:gd name="T3" fmla="*/ 0 h 125"/>
                <a:gd name="T4" fmla="*/ 268 w 314"/>
                <a:gd name="T5" fmla="*/ 3 h 125"/>
                <a:gd name="T6" fmla="*/ 283 w 314"/>
                <a:gd name="T7" fmla="*/ 9 h 125"/>
                <a:gd name="T8" fmla="*/ 295 w 314"/>
                <a:gd name="T9" fmla="*/ 18 h 125"/>
                <a:gd name="T10" fmla="*/ 306 w 314"/>
                <a:gd name="T11" fmla="*/ 31 h 125"/>
                <a:gd name="T12" fmla="*/ 312 w 314"/>
                <a:gd name="T13" fmla="*/ 45 h 125"/>
                <a:gd name="T14" fmla="*/ 314 w 314"/>
                <a:gd name="T15" fmla="*/ 63 h 125"/>
                <a:gd name="T16" fmla="*/ 312 w 314"/>
                <a:gd name="T17" fmla="*/ 79 h 125"/>
                <a:gd name="T18" fmla="*/ 306 w 314"/>
                <a:gd name="T19" fmla="*/ 93 h 125"/>
                <a:gd name="T20" fmla="*/ 295 w 314"/>
                <a:gd name="T21" fmla="*/ 107 h 125"/>
                <a:gd name="T22" fmla="*/ 283 w 314"/>
                <a:gd name="T23" fmla="*/ 116 h 125"/>
                <a:gd name="T24" fmla="*/ 268 w 314"/>
                <a:gd name="T25" fmla="*/ 123 h 125"/>
                <a:gd name="T26" fmla="*/ 251 w 314"/>
                <a:gd name="T27" fmla="*/ 125 h 125"/>
                <a:gd name="T28" fmla="*/ 63 w 314"/>
                <a:gd name="T29" fmla="*/ 125 h 125"/>
                <a:gd name="T30" fmla="*/ 46 w 314"/>
                <a:gd name="T31" fmla="*/ 123 h 125"/>
                <a:gd name="T32" fmla="*/ 32 w 314"/>
                <a:gd name="T33" fmla="*/ 116 h 125"/>
                <a:gd name="T34" fmla="*/ 18 w 314"/>
                <a:gd name="T35" fmla="*/ 107 h 125"/>
                <a:gd name="T36" fmla="*/ 9 w 314"/>
                <a:gd name="T37" fmla="*/ 93 h 125"/>
                <a:gd name="T38" fmla="*/ 2 w 314"/>
                <a:gd name="T39" fmla="*/ 79 h 125"/>
                <a:gd name="T40" fmla="*/ 0 w 314"/>
                <a:gd name="T41" fmla="*/ 63 h 125"/>
                <a:gd name="T42" fmla="*/ 2 w 314"/>
                <a:gd name="T43" fmla="*/ 45 h 125"/>
                <a:gd name="T44" fmla="*/ 9 w 314"/>
                <a:gd name="T45" fmla="*/ 31 h 125"/>
                <a:gd name="T46" fmla="*/ 18 w 314"/>
                <a:gd name="T47" fmla="*/ 18 h 125"/>
                <a:gd name="T48" fmla="*/ 32 w 314"/>
                <a:gd name="T49" fmla="*/ 9 h 125"/>
                <a:gd name="T50" fmla="*/ 46 w 314"/>
                <a:gd name="T51" fmla="*/ 3 h 125"/>
                <a:gd name="T52" fmla="*/ 63 w 314"/>
                <a:gd name="T53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14" h="125">
                  <a:moveTo>
                    <a:pt x="63" y="0"/>
                  </a:moveTo>
                  <a:lnTo>
                    <a:pt x="251" y="0"/>
                  </a:lnTo>
                  <a:lnTo>
                    <a:pt x="268" y="3"/>
                  </a:lnTo>
                  <a:lnTo>
                    <a:pt x="283" y="9"/>
                  </a:lnTo>
                  <a:lnTo>
                    <a:pt x="295" y="18"/>
                  </a:lnTo>
                  <a:lnTo>
                    <a:pt x="306" y="31"/>
                  </a:lnTo>
                  <a:lnTo>
                    <a:pt x="312" y="45"/>
                  </a:lnTo>
                  <a:lnTo>
                    <a:pt x="314" y="63"/>
                  </a:lnTo>
                  <a:lnTo>
                    <a:pt x="312" y="79"/>
                  </a:lnTo>
                  <a:lnTo>
                    <a:pt x="306" y="93"/>
                  </a:lnTo>
                  <a:lnTo>
                    <a:pt x="295" y="107"/>
                  </a:lnTo>
                  <a:lnTo>
                    <a:pt x="283" y="116"/>
                  </a:lnTo>
                  <a:lnTo>
                    <a:pt x="268" y="123"/>
                  </a:lnTo>
                  <a:lnTo>
                    <a:pt x="251" y="125"/>
                  </a:lnTo>
                  <a:lnTo>
                    <a:pt x="63" y="125"/>
                  </a:lnTo>
                  <a:lnTo>
                    <a:pt x="46" y="123"/>
                  </a:lnTo>
                  <a:lnTo>
                    <a:pt x="32" y="116"/>
                  </a:lnTo>
                  <a:lnTo>
                    <a:pt x="18" y="107"/>
                  </a:lnTo>
                  <a:lnTo>
                    <a:pt x="9" y="93"/>
                  </a:lnTo>
                  <a:lnTo>
                    <a:pt x="2" y="79"/>
                  </a:lnTo>
                  <a:lnTo>
                    <a:pt x="0" y="63"/>
                  </a:lnTo>
                  <a:lnTo>
                    <a:pt x="2" y="45"/>
                  </a:lnTo>
                  <a:lnTo>
                    <a:pt x="9" y="31"/>
                  </a:lnTo>
                  <a:lnTo>
                    <a:pt x="18" y="18"/>
                  </a:lnTo>
                  <a:lnTo>
                    <a:pt x="32" y="9"/>
                  </a:lnTo>
                  <a:lnTo>
                    <a:pt x="46" y="3"/>
                  </a:lnTo>
                  <a:lnTo>
                    <a:pt x="6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Freeform 44"/>
            <p:cNvSpPr>
              <a:spLocks/>
            </p:cNvSpPr>
            <p:nvPr/>
          </p:nvSpPr>
          <p:spPr bwMode="auto">
            <a:xfrm>
              <a:off x="8270876" y="2216150"/>
              <a:ext cx="65088" cy="49213"/>
            </a:xfrm>
            <a:custGeom>
              <a:avLst/>
              <a:gdLst>
                <a:gd name="T0" fmla="*/ 226 w 288"/>
                <a:gd name="T1" fmla="*/ 0 h 218"/>
                <a:gd name="T2" fmla="*/ 242 w 288"/>
                <a:gd name="T3" fmla="*/ 3 h 218"/>
                <a:gd name="T4" fmla="*/ 256 w 288"/>
                <a:gd name="T5" fmla="*/ 8 h 218"/>
                <a:gd name="T6" fmla="*/ 270 w 288"/>
                <a:gd name="T7" fmla="*/ 18 h 218"/>
                <a:gd name="T8" fmla="*/ 280 w 288"/>
                <a:gd name="T9" fmla="*/ 31 h 218"/>
                <a:gd name="T10" fmla="*/ 286 w 288"/>
                <a:gd name="T11" fmla="*/ 46 h 218"/>
                <a:gd name="T12" fmla="*/ 288 w 288"/>
                <a:gd name="T13" fmla="*/ 63 h 218"/>
                <a:gd name="T14" fmla="*/ 286 w 288"/>
                <a:gd name="T15" fmla="*/ 78 h 218"/>
                <a:gd name="T16" fmla="*/ 280 w 288"/>
                <a:gd name="T17" fmla="*/ 93 h 218"/>
                <a:gd name="T18" fmla="*/ 270 w 288"/>
                <a:gd name="T19" fmla="*/ 106 h 218"/>
                <a:gd name="T20" fmla="*/ 257 w 288"/>
                <a:gd name="T21" fmla="*/ 117 h 218"/>
                <a:gd name="T22" fmla="*/ 94 w 288"/>
                <a:gd name="T23" fmla="*/ 209 h 218"/>
                <a:gd name="T24" fmla="*/ 79 w 288"/>
                <a:gd name="T25" fmla="*/ 215 h 218"/>
                <a:gd name="T26" fmla="*/ 62 w 288"/>
                <a:gd name="T27" fmla="*/ 218 h 218"/>
                <a:gd name="T28" fmla="*/ 46 w 288"/>
                <a:gd name="T29" fmla="*/ 215 h 218"/>
                <a:gd name="T30" fmla="*/ 32 w 288"/>
                <a:gd name="T31" fmla="*/ 210 h 218"/>
                <a:gd name="T32" fmla="*/ 18 w 288"/>
                <a:gd name="T33" fmla="*/ 200 h 218"/>
                <a:gd name="T34" fmla="*/ 8 w 288"/>
                <a:gd name="T35" fmla="*/ 187 h 218"/>
                <a:gd name="T36" fmla="*/ 2 w 288"/>
                <a:gd name="T37" fmla="*/ 172 h 218"/>
                <a:gd name="T38" fmla="*/ 0 w 288"/>
                <a:gd name="T39" fmla="*/ 155 h 218"/>
                <a:gd name="T40" fmla="*/ 2 w 288"/>
                <a:gd name="T41" fmla="*/ 140 h 218"/>
                <a:gd name="T42" fmla="*/ 8 w 288"/>
                <a:gd name="T43" fmla="*/ 125 h 218"/>
                <a:gd name="T44" fmla="*/ 17 w 288"/>
                <a:gd name="T45" fmla="*/ 113 h 218"/>
                <a:gd name="T46" fmla="*/ 31 w 288"/>
                <a:gd name="T47" fmla="*/ 102 h 218"/>
                <a:gd name="T48" fmla="*/ 194 w 288"/>
                <a:gd name="T49" fmla="*/ 9 h 218"/>
                <a:gd name="T50" fmla="*/ 210 w 288"/>
                <a:gd name="T51" fmla="*/ 2 h 218"/>
                <a:gd name="T52" fmla="*/ 226 w 288"/>
                <a:gd name="T53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88" h="218">
                  <a:moveTo>
                    <a:pt x="226" y="0"/>
                  </a:moveTo>
                  <a:lnTo>
                    <a:pt x="242" y="3"/>
                  </a:lnTo>
                  <a:lnTo>
                    <a:pt x="256" y="8"/>
                  </a:lnTo>
                  <a:lnTo>
                    <a:pt x="270" y="18"/>
                  </a:lnTo>
                  <a:lnTo>
                    <a:pt x="280" y="31"/>
                  </a:lnTo>
                  <a:lnTo>
                    <a:pt x="286" y="46"/>
                  </a:lnTo>
                  <a:lnTo>
                    <a:pt x="288" y="63"/>
                  </a:lnTo>
                  <a:lnTo>
                    <a:pt x="286" y="78"/>
                  </a:lnTo>
                  <a:lnTo>
                    <a:pt x="280" y="93"/>
                  </a:lnTo>
                  <a:lnTo>
                    <a:pt x="270" y="106"/>
                  </a:lnTo>
                  <a:lnTo>
                    <a:pt x="257" y="117"/>
                  </a:lnTo>
                  <a:lnTo>
                    <a:pt x="94" y="209"/>
                  </a:lnTo>
                  <a:lnTo>
                    <a:pt x="79" y="215"/>
                  </a:lnTo>
                  <a:lnTo>
                    <a:pt x="62" y="218"/>
                  </a:lnTo>
                  <a:lnTo>
                    <a:pt x="46" y="215"/>
                  </a:lnTo>
                  <a:lnTo>
                    <a:pt x="32" y="210"/>
                  </a:lnTo>
                  <a:lnTo>
                    <a:pt x="18" y="200"/>
                  </a:lnTo>
                  <a:lnTo>
                    <a:pt x="8" y="187"/>
                  </a:lnTo>
                  <a:lnTo>
                    <a:pt x="2" y="172"/>
                  </a:lnTo>
                  <a:lnTo>
                    <a:pt x="0" y="155"/>
                  </a:lnTo>
                  <a:lnTo>
                    <a:pt x="2" y="140"/>
                  </a:lnTo>
                  <a:lnTo>
                    <a:pt x="8" y="125"/>
                  </a:lnTo>
                  <a:lnTo>
                    <a:pt x="17" y="113"/>
                  </a:lnTo>
                  <a:lnTo>
                    <a:pt x="31" y="102"/>
                  </a:lnTo>
                  <a:lnTo>
                    <a:pt x="194" y="9"/>
                  </a:lnTo>
                  <a:lnTo>
                    <a:pt x="210" y="2"/>
                  </a:lnTo>
                  <a:lnTo>
                    <a:pt x="22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Freeform 45"/>
            <p:cNvSpPr>
              <a:spLocks/>
            </p:cNvSpPr>
            <p:nvPr/>
          </p:nvSpPr>
          <p:spPr bwMode="auto">
            <a:xfrm>
              <a:off x="8788401" y="2216150"/>
              <a:ext cx="66675" cy="49213"/>
            </a:xfrm>
            <a:custGeom>
              <a:avLst/>
              <a:gdLst>
                <a:gd name="T0" fmla="*/ 62 w 288"/>
                <a:gd name="T1" fmla="*/ 0 h 218"/>
                <a:gd name="T2" fmla="*/ 79 w 288"/>
                <a:gd name="T3" fmla="*/ 2 h 218"/>
                <a:gd name="T4" fmla="*/ 94 w 288"/>
                <a:gd name="T5" fmla="*/ 9 h 218"/>
                <a:gd name="T6" fmla="*/ 257 w 288"/>
                <a:gd name="T7" fmla="*/ 102 h 218"/>
                <a:gd name="T8" fmla="*/ 271 w 288"/>
                <a:gd name="T9" fmla="*/ 113 h 218"/>
                <a:gd name="T10" fmla="*/ 280 w 288"/>
                <a:gd name="T11" fmla="*/ 125 h 218"/>
                <a:gd name="T12" fmla="*/ 286 w 288"/>
                <a:gd name="T13" fmla="*/ 140 h 218"/>
                <a:gd name="T14" fmla="*/ 288 w 288"/>
                <a:gd name="T15" fmla="*/ 155 h 218"/>
                <a:gd name="T16" fmla="*/ 286 w 288"/>
                <a:gd name="T17" fmla="*/ 172 h 218"/>
                <a:gd name="T18" fmla="*/ 280 w 288"/>
                <a:gd name="T19" fmla="*/ 187 h 218"/>
                <a:gd name="T20" fmla="*/ 270 w 288"/>
                <a:gd name="T21" fmla="*/ 200 h 218"/>
                <a:gd name="T22" fmla="*/ 256 w 288"/>
                <a:gd name="T23" fmla="*/ 210 h 218"/>
                <a:gd name="T24" fmla="*/ 242 w 288"/>
                <a:gd name="T25" fmla="*/ 215 h 218"/>
                <a:gd name="T26" fmla="*/ 225 w 288"/>
                <a:gd name="T27" fmla="*/ 218 h 218"/>
                <a:gd name="T28" fmla="*/ 209 w 288"/>
                <a:gd name="T29" fmla="*/ 215 h 218"/>
                <a:gd name="T30" fmla="*/ 194 w 288"/>
                <a:gd name="T31" fmla="*/ 209 h 218"/>
                <a:gd name="T32" fmla="*/ 30 w 288"/>
                <a:gd name="T33" fmla="*/ 117 h 218"/>
                <a:gd name="T34" fmla="*/ 18 w 288"/>
                <a:gd name="T35" fmla="*/ 106 h 218"/>
                <a:gd name="T36" fmla="*/ 8 w 288"/>
                <a:gd name="T37" fmla="*/ 93 h 218"/>
                <a:gd name="T38" fmla="*/ 2 w 288"/>
                <a:gd name="T39" fmla="*/ 78 h 218"/>
                <a:gd name="T40" fmla="*/ 0 w 288"/>
                <a:gd name="T41" fmla="*/ 63 h 218"/>
                <a:gd name="T42" fmla="*/ 2 w 288"/>
                <a:gd name="T43" fmla="*/ 46 h 218"/>
                <a:gd name="T44" fmla="*/ 8 w 288"/>
                <a:gd name="T45" fmla="*/ 31 h 218"/>
                <a:gd name="T46" fmla="*/ 18 w 288"/>
                <a:gd name="T47" fmla="*/ 18 h 218"/>
                <a:gd name="T48" fmla="*/ 32 w 288"/>
                <a:gd name="T49" fmla="*/ 8 h 218"/>
                <a:gd name="T50" fmla="*/ 46 w 288"/>
                <a:gd name="T51" fmla="*/ 3 h 218"/>
                <a:gd name="T52" fmla="*/ 62 w 288"/>
                <a:gd name="T53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88" h="218">
                  <a:moveTo>
                    <a:pt x="62" y="0"/>
                  </a:moveTo>
                  <a:lnTo>
                    <a:pt x="79" y="2"/>
                  </a:lnTo>
                  <a:lnTo>
                    <a:pt x="94" y="9"/>
                  </a:lnTo>
                  <a:lnTo>
                    <a:pt x="257" y="102"/>
                  </a:lnTo>
                  <a:lnTo>
                    <a:pt x="271" y="113"/>
                  </a:lnTo>
                  <a:lnTo>
                    <a:pt x="280" y="125"/>
                  </a:lnTo>
                  <a:lnTo>
                    <a:pt x="286" y="140"/>
                  </a:lnTo>
                  <a:lnTo>
                    <a:pt x="288" y="155"/>
                  </a:lnTo>
                  <a:lnTo>
                    <a:pt x="286" y="172"/>
                  </a:lnTo>
                  <a:lnTo>
                    <a:pt x="280" y="187"/>
                  </a:lnTo>
                  <a:lnTo>
                    <a:pt x="270" y="200"/>
                  </a:lnTo>
                  <a:lnTo>
                    <a:pt x="256" y="210"/>
                  </a:lnTo>
                  <a:lnTo>
                    <a:pt x="242" y="215"/>
                  </a:lnTo>
                  <a:lnTo>
                    <a:pt x="225" y="218"/>
                  </a:lnTo>
                  <a:lnTo>
                    <a:pt x="209" y="215"/>
                  </a:lnTo>
                  <a:lnTo>
                    <a:pt x="194" y="209"/>
                  </a:lnTo>
                  <a:lnTo>
                    <a:pt x="30" y="117"/>
                  </a:lnTo>
                  <a:lnTo>
                    <a:pt x="18" y="106"/>
                  </a:lnTo>
                  <a:lnTo>
                    <a:pt x="8" y="93"/>
                  </a:lnTo>
                  <a:lnTo>
                    <a:pt x="2" y="78"/>
                  </a:lnTo>
                  <a:lnTo>
                    <a:pt x="0" y="63"/>
                  </a:lnTo>
                  <a:lnTo>
                    <a:pt x="2" y="46"/>
                  </a:lnTo>
                  <a:lnTo>
                    <a:pt x="8" y="31"/>
                  </a:lnTo>
                  <a:lnTo>
                    <a:pt x="18" y="18"/>
                  </a:lnTo>
                  <a:lnTo>
                    <a:pt x="32" y="8"/>
                  </a:lnTo>
                  <a:lnTo>
                    <a:pt x="46" y="3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Freeform 46"/>
            <p:cNvSpPr>
              <a:spLocks/>
            </p:cNvSpPr>
            <p:nvPr/>
          </p:nvSpPr>
          <p:spPr bwMode="auto">
            <a:xfrm>
              <a:off x="8826501" y="2078038"/>
              <a:ext cx="71438" cy="28575"/>
            </a:xfrm>
            <a:custGeom>
              <a:avLst/>
              <a:gdLst>
                <a:gd name="T0" fmla="*/ 62 w 314"/>
                <a:gd name="T1" fmla="*/ 0 h 125"/>
                <a:gd name="T2" fmla="*/ 251 w 314"/>
                <a:gd name="T3" fmla="*/ 0 h 125"/>
                <a:gd name="T4" fmla="*/ 268 w 314"/>
                <a:gd name="T5" fmla="*/ 3 h 125"/>
                <a:gd name="T6" fmla="*/ 283 w 314"/>
                <a:gd name="T7" fmla="*/ 9 h 125"/>
                <a:gd name="T8" fmla="*/ 295 w 314"/>
                <a:gd name="T9" fmla="*/ 18 h 125"/>
                <a:gd name="T10" fmla="*/ 305 w 314"/>
                <a:gd name="T11" fmla="*/ 31 h 125"/>
                <a:gd name="T12" fmla="*/ 312 w 314"/>
                <a:gd name="T13" fmla="*/ 45 h 125"/>
                <a:gd name="T14" fmla="*/ 314 w 314"/>
                <a:gd name="T15" fmla="*/ 63 h 125"/>
                <a:gd name="T16" fmla="*/ 312 w 314"/>
                <a:gd name="T17" fmla="*/ 79 h 125"/>
                <a:gd name="T18" fmla="*/ 305 w 314"/>
                <a:gd name="T19" fmla="*/ 93 h 125"/>
                <a:gd name="T20" fmla="*/ 295 w 314"/>
                <a:gd name="T21" fmla="*/ 107 h 125"/>
                <a:gd name="T22" fmla="*/ 283 w 314"/>
                <a:gd name="T23" fmla="*/ 116 h 125"/>
                <a:gd name="T24" fmla="*/ 268 w 314"/>
                <a:gd name="T25" fmla="*/ 123 h 125"/>
                <a:gd name="T26" fmla="*/ 251 w 314"/>
                <a:gd name="T27" fmla="*/ 125 h 125"/>
                <a:gd name="T28" fmla="*/ 62 w 314"/>
                <a:gd name="T29" fmla="*/ 125 h 125"/>
                <a:gd name="T30" fmla="*/ 46 w 314"/>
                <a:gd name="T31" fmla="*/ 123 h 125"/>
                <a:gd name="T32" fmla="*/ 31 w 314"/>
                <a:gd name="T33" fmla="*/ 116 h 125"/>
                <a:gd name="T34" fmla="*/ 18 w 314"/>
                <a:gd name="T35" fmla="*/ 107 h 125"/>
                <a:gd name="T36" fmla="*/ 8 w 314"/>
                <a:gd name="T37" fmla="*/ 93 h 125"/>
                <a:gd name="T38" fmla="*/ 2 w 314"/>
                <a:gd name="T39" fmla="*/ 79 h 125"/>
                <a:gd name="T40" fmla="*/ 0 w 314"/>
                <a:gd name="T41" fmla="*/ 63 h 125"/>
                <a:gd name="T42" fmla="*/ 2 w 314"/>
                <a:gd name="T43" fmla="*/ 45 h 125"/>
                <a:gd name="T44" fmla="*/ 8 w 314"/>
                <a:gd name="T45" fmla="*/ 31 h 125"/>
                <a:gd name="T46" fmla="*/ 18 w 314"/>
                <a:gd name="T47" fmla="*/ 18 h 125"/>
                <a:gd name="T48" fmla="*/ 31 w 314"/>
                <a:gd name="T49" fmla="*/ 9 h 125"/>
                <a:gd name="T50" fmla="*/ 46 w 314"/>
                <a:gd name="T51" fmla="*/ 3 h 125"/>
                <a:gd name="T52" fmla="*/ 62 w 314"/>
                <a:gd name="T53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14" h="125">
                  <a:moveTo>
                    <a:pt x="62" y="0"/>
                  </a:moveTo>
                  <a:lnTo>
                    <a:pt x="251" y="0"/>
                  </a:lnTo>
                  <a:lnTo>
                    <a:pt x="268" y="3"/>
                  </a:lnTo>
                  <a:lnTo>
                    <a:pt x="283" y="9"/>
                  </a:lnTo>
                  <a:lnTo>
                    <a:pt x="295" y="18"/>
                  </a:lnTo>
                  <a:lnTo>
                    <a:pt x="305" y="31"/>
                  </a:lnTo>
                  <a:lnTo>
                    <a:pt x="312" y="45"/>
                  </a:lnTo>
                  <a:lnTo>
                    <a:pt x="314" y="63"/>
                  </a:lnTo>
                  <a:lnTo>
                    <a:pt x="312" y="79"/>
                  </a:lnTo>
                  <a:lnTo>
                    <a:pt x="305" y="93"/>
                  </a:lnTo>
                  <a:lnTo>
                    <a:pt x="295" y="107"/>
                  </a:lnTo>
                  <a:lnTo>
                    <a:pt x="283" y="116"/>
                  </a:lnTo>
                  <a:lnTo>
                    <a:pt x="268" y="123"/>
                  </a:lnTo>
                  <a:lnTo>
                    <a:pt x="251" y="125"/>
                  </a:lnTo>
                  <a:lnTo>
                    <a:pt x="62" y="125"/>
                  </a:lnTo>
                  <a:lnTo>
                    <a:pt x="46" y="123"/>
                  </a:lnTo>
                  <a:lnTo>
                    <a:pt x="31" y="116"/>
                  </a:lnTo>
                  <a:lnTo>
                    <a:pt x="18" y="107"/>
                  </a:lnTo>
                  <a:lnTo>
                    <a:pt x="8" y="93"/>
                  </a:lnTo>
                  <a:lnTo>
                    <a:pt x="2" y="79"/>
                  </a:lnTo>
                  <a:lnTo>
                    <a:pt x="0" y="63"/>
                  </a:lnTo>
                  <a:lnTo>
                    <a:pt x="2" y="45"/>
                  </a:lnTo>
                  <a:lnTo>
                    <a:pt x="8" y="31"/>
                  </a:lnTo>
                  <a:lnTo>
                    <a:pt x="18" y="18"/>
                  </a:lnTo>
                  <a:lnTo>
                    <a:pt x="31" y="9"/>
                  </a:lnTo>
                  <a:lnTo>
                    <a:pt x="46" y="3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Freeform 47"/>
            <p:cNvSpPr>
              <a:spLocks/>
            </p:cNvSpPr>
            <p:nvPr/>
          </p:nvSpPr>
          <p:spPr bwMode="auto">
            <a:xfrm>
              <a:off x="8788401" y="1919288"/>
              <a:ext cx="66675" cy="49213"/>
            </a:xfrm>
            <a:custGeom>
              <a:avLst/>
              <a:gdLst>
                <a:gd name="T0" fmla="*/ 225 w 288"/>
                <a:gd name="T1" fmla="*/ 0 h 218"/>
                <a:gd name="T2" fmla="*/ 242 w 288"/>
                <a:gd name="T3" fmla="*/ 2 h 218"/>
                <a:gd name="T4" fmla="*/ 256 w 288"/>
                <a:gd name="T5" fmla="*/ 8 h 218"/>
                <a:gd name="T6" fmla="*/ 270 w 288"/>
                <a:gd name="T7" fmla="*/ 17 h 218"/>
                <a:gd name="T8" fmla="*/ 280 w 288"/>
                <a:gd name="T9" fmla="*/ 31 h 218"/>
                <a:gd name="T10" fmla="*/ 286 w 288"/>
                <a:gd name="T11" fmla="*/ 46 h 218"/>
                <a:gd name="T12" fmla="*/ 288 w 288"/>
                <a:gd name="T13" fmla="*/ 62 h 218"/>
                <a:gd name="T14" fmla="*/ 286 w 288"/>
                <a:gd name="T15" fmla="*/ 79 h 218"/>
                <a:gd name="T16" fmla="*/ 280 w 288"/>
                <a:gd name="T17" fmla="*/ 93 h 218"/>
                <a:gd name="T18" fmla="*/ 271 w 288"/>
                <a:gd name="T19" fmla="*/ 106 h 218"/>
                <a:gd name="T20" fmla="*/ 257 w 288"/>
                <a:gd name="T21" fmla="*/ 116 h 218"/>
                <a:gd name="T22" fmla="*/ 94 w 288"/>
                <a:gd name="T23" fmla="*/ 209 h 218"/>
                <a:gd name="T24" fmla="*/ 79 w 288"/>
                <a:gd name="T25" fmla="*/ 216 h 218"/>
                <a:gd name="T26" fmla="*/ 62 w 288"/>
                <a:gd name="T27" fmla="*/ 218 h 218"/>
                <a:gd name="T28" fmla="*/ 47 w 288"/>
                <a:gd name="T29" fmla="*/ 216 h 218"/>
                <a:gd name="T30" fmla="*/ 32 w 288"/>
                <a:gd name="T31" fmla="*/ 210 h 218"/>
                <a:gd name="T32" fmla="*/ 18 w 288"/>
                <a:gd name="T33" fmla="*/ 200 h 218"/>
                <a:gd name="T34" fmla="*/ 8 w 288"/>
                <a:gd name="T35" fmla="*/ 186 h 218"/>
                <a:gd name="T36" fmla="*/ 2 w 288"/>
                <a:gd name="T37" fmla="*/ 171 h 218"/>
                <a:gd name="T38" fmla="*/ 0 w 288"/>
                <a:gd name="T39" fmla="*/ 155 h 218"/>
                <a:gd name="T40" fmla="*/ 2 w 288"/>
                <a:gd name="T41" fmla="*/ 140 h 218"/>
                <a:gd name="T42" fmla="*/ 8 w 288"/>
                <a:gd name="T43" fmla="*/ 124 h 218"/>
                <a:gd name="T44" fmla="*/ 18 w 288"/>
                <a:gd name="T45" fmla="*/ 112 h 218"/>
                <a:gd name="T46" fmla="*/ 30 w 288"/>
                <a:gd name="T47" fmla="*/ 101 h 218"/>
                <a:gd name="T48" fmla="*/ 194 w 288"/>
                <a:gd name="T49" fmla="*/ 8 h 218"/>
                <a:gd name="T50" fmla="*/ 210 w 288"/>
                <a:gd name="T51" fmla="*/ 2 h 218"/>
                <a:gd name="T52" fmla="*/ 225 w 288"/>
                <a:gd name="T53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88" h="218">
                  <a:moveTo>
                    <a:pt x="225" y="0"/>
                  </a:moveTo>
                  <a:lnTo>
                    <a:pt x="242" y="2"/>
                  </a:lnTo>
                  <a:lnTo>
                    <a:pt x="256" y="8"/>
                  </a:lnTo>
                  <a:lnTo>
                    <a:pt x="270" y="17"/>
                  </a:lnTo>
                  <a:lnTo>
                    <a:pt x="280" y="31"/>
                  </a:lnTo>
                  <a:lnTo>
                    <a:pt x="286" y="46"/>
                  </a:lnTo>
                  <a:lnTo>
                    <a:pt x="288" y="62"/>
                  </a:lnTo>
                  <a:lnTo>
                    <a:pt x="286" y="79"/>
                  </a:lnTo>
                  <a:lnTo>
                    <a:pt x="280" y="93"/>
                  </a:lnTo>
                  <a:lnTo>
                    <a:pt x="271" y="106"/>
                  </a:lnTo>
                  <a:lnTo>
                    <a:pt x="257" y="116"/>
                  </a:lnTo>
                  <a:lnTo>
                    <a:pt x="94" y="209"/>
                  </a:lnTo>
                  <a:lnTo>
                    <a:pt x="79" y="216"/>
                  </a:lnTo>
                  <a:lnTo>
                    <a:pt x="62" y="218"/>
                  </a:lnTo>
                  <a:lnTo>
                    <a:pt x="47" y="216"/>
                  </a:lnTo>
                  <a:lnTo>
                    <a:pt x="32" y="210"/>
                  </a:lnTo>
                  <a:lnTo>
                    <a:pt x="18" y="200"/>
                  </a:lnTo>
                  <a:lnTo>
                    <a:pt x="8" y="186"/>
                  </a:lnTo>
                  <a:lnTo>
                    <a:pt x="2" y="171"/>
                  </a:lnTo>
                  <a:lnTo>
                    <a:pt x="0" y="155"/>
                  </a:lnTo>
                  <a:lnTo>
                    <a:pt x="2" y="140"/>
                  </a:lnTo>
                  <a:lnTo>
                    <a:pt x="8" y="124"/>
                  </a:lnTo>
                  <a:lnTo>
                    <a:pt x="18" y="112"/>
                  </a:lnTo>
                  <a:lnTo>
                    <a:pt x="30" y="101"/>
                  </a:lnTo>
                  <a:lnTo>
                    <a:pt x="194" y="8"/>
                  </a:lnTo>
                  <a:lnTo>
                    <a:pt x="210" y="2"/>
                  </a:lnTo>
                  <a:lnTo>
                    <a:pt x="22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Freeform 48"/>
            <p:cNvSpPr>
              <a:spLocks/>
            </p:cNvSpPr>
            <p:nvPr/>
          </p:nvSpPr>
          <p:spPr bwMode="auto">
            <a:xfrm>
              <a:off x="8686801" y="1803400"/>
              <a:ext cx="50800" cy="65088"/>
            </a:xfrm>
            <a:custGeom>
              <a:avLst/>
              <a:gdLst>
                <a:gd name="T0" fmla="*/ 156 w 220"/>
                <a:gd name="T1" fmla="*/ 0 h 286"/>
                <a:gd name="T2" fmla="*/ 173 w 220"/>
                <a:gd name="T3" fmla="*/ 2 h 286"/>
                <a:gd name="T4" fmla="*/ 188 w 220"/>
                <a:gd name="T5" fmla="*/ 9 h 286"/>
                <a:gd name="T6" fmla="*/ 201 w 220"/>
                <a:gd name="T7" fmla="*/ 19 h 286"/>
                <a:gd name="T8" fmla="*/ 212 w 220"/>
                <a:gd name="T9" fmla="*/ 32 h 286"/>
                <a:gd name="T10" fmla="*/ 218 w 220"/>
                <a:gd name="T11" fmla="*/ 47 h 286"/>
                <a:gd name="T12" fmla="*/ 220 w 220"/>
                <a:gd name="T13" fmla="*/ 62 h 286"/>
                <a:gd name="T14" fmla="*/ 218 w 220"/>
                <a:gd name="T15" fmla="*/ 78 h 286"/>
                <a:gd name="T16" fmla="*/ 212 w 220"/>
                <a:gd name="T17" fmla="*/ 94 h 286"/>
                <a:gd name="T18" fmla="*/ 117 w 220"/>
                <a:gd name="T19" fmla="*/ 256 h 286"/>
                <a:gd name="T20" fmla="*/ 107 w 220"/>
                <a:gd name="T21" fmla="*/ 269 h 286"/>
                <a:gd name="T22" fmla="*/ 94 w 220"/>
                <a:gd name="T23" fmla="*/ 279 h 286"/>
                <a:gd name="T24" fmla="*/ 79 w 220"/>
                <a:gd name="T25" fmla="*/ 284 h 286"/>
                <a:gd name="T26" fmla="*/ 63 w 220"/>
                <a:gd name="T27" fmla="*/ 286 h 286"/>
                <a:gd name="T28" fmla="*/ 48 w 220"/>
                <a:gd name="T29" fmla="*/ 284 h 286"/>
                <a:gd name="T30" fmla="*/ 32 w 220"/>
                <a:gd name="T31" fmla="*/ 278 h 286"/>
                <a:gd name="T32" fmla="*/ 18 w 220"/>
                <a:gd name="T33" fmla="*/ 268 h 286"/>
                <a:gd name="T34" fmla="*/ 9 w 220"/>
                <a:gd name="T35" fmla="*/ 256 h 286"/>
                <a:gd name="T36" fmla="*/ 2 w 220"/>
                <a:gd name="T37" fmla="*/ 240 h 286"/>
                <a:gd name="T38" fmla="*/ 0 w 220"/>
                <a:gd name="T39" fmla="*/ 225 h 286"/>
                <a:gd name="T40" fmla="*/ 2 w 220"/>
                <a:gd name="T41" fmla="*/ 209 h 286"/>
                <a:gd name="T42" fmla="*/ 9 w 220"/>
                <a:gd name="T43" fmla="*/ 193 h 286"/>
                <a:gd name="T44" fmla="*/ 103 w 220"/>
                <a:gd name="T45" fmla="*/ 32 h 286"/>
                <a:gd name="T46" fmla="*/ 113 w 220"/>
                <a:gd name="T47" fmla="*/ 18 h 286"/>
                <a:gd name="T48" fmla="*/ 127 w 220"/>
                <a:gd name="T49" fmla="*/ 8 h 286"/>
                <a:gd name="T50" fmla="*/ 141 w 220"/>
                <a:gd name="T51" fmla="*/ 2 h 286"/>
                <a:gd name="T52" fmla="*/ 156 w 220"/>
                <a:gd name="T53" fmla="*/ 0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20" h="286">
                  <a:moveTo>
                    <a:pt x="156" y="0"/>
                  </a:moveTo>
                  <a:lnTo>
                    <a:pt x="173" y="2"/>
                  </a:lnTo>
                  <a:lnTo>
                    <a:pt x="188" y="9"/>
                  </a:lnTo>
                  <a:lnTo>
                    <a:pt x="201" y="19"/>
                  </a:lnTo>
                  <a:lnTo>
                    <a:pt x="212" y="32"/>
                  </a:lnTo>
                  <a:lnTo>
                    <a:pt x="218" y="47"/>
                  </a:lnTo>
                  <a:lnTo>
                    <a:pt x="220" y="62"/>
                  </a:lnTo>
                  <a:lnTo>
                    <a:pt x="218" y="78"/>
                  </a:lnTo>
                  <a:lnTo>
                    <a:pt x="212" y="94"/>
                  </a:lnTo>
                  <a:lnTo>
                    <a:pt x="117" y="256"/>
                  </a:lnTo>
                  <a:lnTo>
                    <a:pt x="107" y="269"/>
                  </a:lnTo>
                  <a:lnTo>
                    <a:pt x="94" y="279"/>
                  </a:lnTo>
                  <a:lnTo>
                    <a:pt x="79" y="284"/>
                  </a:lnTo>
                  <a:lnTo>
                    <a:pt x="63" y="286"/>
                  </a:lnTo>
                  <a:lnTo>
                    <a:pt x="48" y="284"/>
                  </a:lnTo>
                  <a:lnTo>
                    <a:pt x="32" y="278"/>
                  </a:lnTo>
                  <a:lnTo>
                    <a:pt x="18" y="268"/>
                  </a:lnTo>
                  <a:lnTo>
                    <a:pt x="9" y="256"/>
                  </a:lnTo>
                  <a:lnTo>
                    <a:pt x="2" y="240"/>
                  </a:lnTo>
                  <a:lnTo>
                    <a:pt x="0" y="225"/>
                  </a:lnTo>
                  <a:lnTo>
                    <a:pt x="2" y="209"/>
                  </a:lnTo>
                  <a:lnTo>
                    <a:pt x="9" y="193"/>
                  </a:lnTo>
                  <a:lnTo>
                    <a:pt x="103" y="32"/>
                  </a:lnTo>
                  <a:lnTo>
                    <a:pt x="113" y="18"/>
                  </a:lnTo>
                  <a:lnTo>
                    <a:pt x="127" y="8"/>
                  </a:lnTo>
                  <a:lnTo>
                    <a:pt x="141" y="2"/>
                  </a:lnTo>
                  <a:lnTo>
                    <a:pt x="15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Freeform 49"/>
            <p:cNvSpPr>
              <a:spLocks/>
            </p:cNvSpPr>
            <p:nvPr/>
          </p:nvSpPr>
          <p:spPr bwMode="auto">
            <a:xfrm>
              <a:off x="8528051" y="1973263"/>
              <a:ext cx="68263" cy="220663"/>
            </a:xfrm>
            <a:custGeom>
              <a:avLst/>
              <a:gdLst>
                <a:gd name="T0" fmla="*/ 150 w 301"/>
                <a:gd name="T1" fmla="*/ 0 h 971"/>
                <a:gd name="T2" fmla="*/ 181 w 301"/>
                <a:gd name="T3" fmla="*/ 2 h 971"/>
                <a:gd name="T4" fmla="*/ 208 w 301"/>
                <a:gd name="T5" fmla="*/ 8 h 971"/>
                <a:gd name="T6" fmla="*/ 232 w 301"/>
                <a:gd name="T7" fmla="*/ 17 h 971"/>
                <a:gd name="T8" fmla="*/ 253 w 301"/>
                <a:gd name="T9" fmla="*/ 30 h 971"/>
                <a:gd name="T10" fmla="*/ 270 w 301"/>
                <a:gd name="T11" fmla="*/ 46 h 971"/>
                <a:gd name="T12" fmla="*/ 284 w 301"/>
                <a:gd name="T13" fmla="*/ 66 h 971"/>
                <a:gd name="T14" fmla="*/ 294 w 301"/>
                <a:gd name="T15" fmla="*/ 89 h 971"/>
                <a:gd name="T16" fmla="*/ 299 w 301"/>
                <a:gd name="T17" fmla="*/ 116 h 971"/>
                <a:gd name="T18" fmla="*/ 301 w 301"/>
                <a:gd name="T19" fmla="*/ 147 h 971"/>
                <a:gd name="T20" fmla="*/ 301 w 301"/>
                <a:gd name="T21" fmla="*/ 367 h 971"/>
                <a:gd name="T22" fmla="*/ 300 w 301"/>
                <a:gd name="T23" fmla="*/ 396 h 971"/>
                <a:gd name="T24" fmla="*/ 297 w 301"/>
                <a:gd name="T25" fmla="*/ 426 h 971"/>
                <a:gd name="T26" fmla="*/ 294 w 301"/>
                <a:gd name="T27" fmla="*/ 457 h 971"/>
                <a:gd name="T28" fmla="*/ 235 w 301"/>
                <a:gd name="T29" fmla="*/ 900 h 971"/>
                <a:gd name="T30" fmla="*/ 230 w 301"/>
                <a:gd name="T31" fmla="*/ 922 h 971"/>
                <a:gd name="T32" fmla="*/ 223 w 301"/>
                <a:gd name="T33" fmla="*/ 939 h 971"/>
                <a:gd name="T34" fmla="*/ 214 w 301"/>
                <a:gd name="T35" fmla="*/ 951 h 971"/>
                <a:gd name="T36" fmla="*/ 202 w 301"/>
                <a:gd name="T37" fmla="*/ 961 h 971"/>
                <a:gd name="T38" fmla="*/ 187 w 301"/>
                <a:gd name="T39" fmla="*/ 967 h 971"/>
                <a:gd name="T40" fmla="*/ 170 w 301"/>
                <a:gd name="T41" fmla="*/ 970 h 971"/>
                <a:gd name="T42" fmla="*/ 150 w 301"/>
                <a:gd name="T43" fmla="*/ 971 h 971"/>
                <a:gd name="T44" fmla="*/ 131 w 301"/>
                <a:gd name="T45" fmla="*/ 970 h 971"/>
                <a:gd name="T46" fmla="*/ 113 w 301"/>
                <a:gd name="T47" fmla="*/ 967 h 971"/>
                <a:gd name="T48" fmla="*/ 99 w 301"/>
                <a:gd name="T49" fmla="*/ 961 h 971"/>
                <a:gd name="T50" fmla="*/ 87 w 301"/>
                <a:gd name="T51" fmla="*/ 951 h 971"/>
                <a:gd name="T52" fmla="*/ 78 w 301"/>
                <a:gd name="T53" fmla="*/ 939 h 971"/>
                <a:gd name="T54" fmla="*/ 70 w 301"/>
                <a:gd name="T55" fmla="*/ 922 h 971"/>
                <a:gd name="T56" fmla="*/ 66 w 301"/>
                <a:gd name="T57" fmla="*/ 900 h 971"/>
                <a:gd name="T58" fmla="*/ 7 w 301"/>
                <a:gd name="T59" fmla="*/ 457 h 971"/>
                <a:gd name="T60" fmla="*/ 4 w 301"/>
                <a:gd name="T61" fmla="*/ 426 h 971"/>
                <a:gd name="T62" fmla="*/ 1 w 301"/>
                <a:gd name="T63" fmla="*/ 396 h 971"/>
                <a:gd name="T64" fmla="*/ 0 w 301"/>
                <a:gd name="T65" fmla="*/ 367 h 971"/>
                <a:gd name="T66" fmla="*/ 0 w 301"/>
                <a:gd name="T67" fmla="*/ 147 h 971"/>
                <a:gd name="T68" fmla="*/ 2 w 301"/>
                <a:gd name="T69" fmla="*/ 116 h 971"/>
                <a:gd name="T70" fmla="*/ 7 w 301"/>
                <a:gd name="T71" fmla="*/ 89 h 971"/>
                <a:gd name="T72" fmla="*/ 17 w 301"/>
                <a:gd name="T73" fmla="*/ 66 h 971"/>
                <a:gd name="T74" fmla="*/ 30 w 301"/>
                <a:gd name="T75" fmla="*/ 46 h 971"/>
                <a:gd name="T76" fmla="*/ 48 w 301"/>
                <a:gd name="T77" fmla="*/ 30 h 971"/>
                <a:gd name="T78" fmla="*/ 68 w 301"/>
                <a:gd name="T79" fmla="*/ 17 h 971"/>
                <a:gd name="T80" fmla="*/ 93 w 301"/>
                <a:gd name="T81" fmla="*/ 8 h 971"/>
                <a:gd name="T82" fmla="*/ 120 w 301"/>
                <a:gd name="T83" fmla="*/ 2 h 971"/>
                <a:gd name="T84" fmla="*/ 150 w 301"/>
                <a:gd name="T85" fmla="*/ 0 h 9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01" h="971">
                  <a:moveTo>
                    <a:pt x="150" y="0"/>
                  </a:moveTo>
                  <a:lnTo>
                    <a:pt x="181" y="2"/>
                  </a:lnTo>
                  <a:lnTo>
                    <a:pt x="208" y="8"/>
                  </a:lnTo>
                  <a:lnTo>
                    <a:pt x="232" y="17"/>
                  </a:lnTo>
                  <a:lnTo>
                    <a:pt x="253" y="30"/>
                  </a:lnTo>
                  <a:lnTo>
                    <a:pt x="270" y="46"/>
                  </a:lnTo>
                  <a:lnTo>
                    <a:pt x="284" y="66"/>
                  </a:lnTo>
                  <a:lnTo>
                    <a:pt x="294" y="89"/>
                  </a:lnTo>
                  <a:lnTo>
                    <a:pt x="299" y="116"/>
                  </a:lnTo>
                  <a:lnTo>
                    <a:pt x="301" y="147"/>
                  </a:lnTo>
                  <a:lnTo>
                    <a:pt x="301" y="367"/>
                  </a:lnTo>
                  <a:lnTo>
                    <a:pt x="300" y="396"/>
                  </a:lnTo>
                  <a:lnTo>
                    <a:pt x="297" y="426"/>
                  </a:lnTo>
                  <a:lnTo>
                    <a:pt x="294" y="457"/>
                  </a:lnTo>
                  <a:lnTo>
                    <a:pt x="235" y="900"/>
                  </a:lnTo>
                  <a:lnTo>
                    <a:pt x="230" y="922"/>
                  </a:lnTo>
                  <a:lnTo>
                    <a:pt x="223" y="939"/>
                  </a:lnTo>
                  <a:lnTo>
                    <a:pt x="214" y="951"/>
                  </a:lnTo>
                  <a:lnTo>
                    <a:pt x="202" y="961"/>
                  </a:lnTo>
                  <a:lnTo>
                    <a:pt x="187" y="967"/>
                  </a:lnTo>
                  <a:lnTo>
                    <a:pt x="170" y="970"/>
                  </a:lnTo>
                  <a:lnTo>
                    <a:pt x="150" y="971"/>
                  </a:lnTo>
                  <a:lnTo>
                    <a:pt x="131" y="970"/>
                  </a:lnTo>
                  <a:lnTo>
                    <a:pt x="113" y="967"/>
                  </a:lnTo>
                  <a:lnTo>
                    <a:pt x="99" y="961"/>
                  </a:lnTo>
                  <a:lnTo>
                    <a:pt x="87" y="951"/>
                  </a:lnTo>
                  <a:lnTo>
                    <a:pt x="78" y="939"/>
                  </a:lnTo>
                  <a:lnTo>
                    <a:pt x="70" y="922"/>
                  </a:lnTo>
                  <a:lnTo>
                    <a:pt x="66" y="900"/>
                  </a:lnTo>
                  <a:lnTo>
                    <a:pt x="7" y="457"/>
                  </a:lnTo>
                  <a:lnTo>
                    <a:pt x="4" y="426"/>
                  </a:lnTo>
                  <a:lnTo>
                    <a:pt x="1" y="396"/>
                  </a:lnTo>
                  <a:lnTo>
                    <a:pt x="0" y="367"/>
                  </a:lnTo>
                  <a:lnTo>
                    <a:pt x="0" y="147"/>
                  </a:lnTo>
                  <a:lnTo>
                    <a:pt x="2" y="116"/>
                  </a:lnTo>
                  <a:lnTo>
                    <a:pt x="7" y="89"/>
                  </a:lnTo>
                  <a:lnTo>
                    <a:pt x="17" y="66"/>
                  </a:lnTo>
                  <a:lnTo>
                    <a:pt x="30" y="46"/>
                  </a:lnTo>
                  <a:lnTo>
                    <a:pt x="48" y="30"/>
                  </a:lnTo>
                  <a:lnTo>
                    <a:pt x="68" y="17"/>
                  </a:lnTo>
                  <a:lnTo>
                    <a:pt x="93" y="8"/>
                  </a:lnTo>
                  <a:lnTo>
                    <a:pt x="120" y="2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Freeform 50"/>
            <p:cNvSpPr>
              <a:spLocks/>
            </p:cNvSpPr>
            <p:nvPr/>
          </p:nvSpPr>
          <p:spPr bwMode="auto">
            <a:xfrm>
              <a:off x="8526463" y="2222500"/>
              <a:ext cx="71438" cy="69850"/>
            </a:xfrm>
            <a:custGeom>
              <a:avLst/>
              <a:gdLst>
                <a:gd name="T0" fmla="*/ 157 w 314"/>
                <a:gd name="T1" fmla="*/ 0 h 312"/>
                <a:gd name="T2" fmla="*/ 189 w 314"/>
                <a:gd name="T3" fmla="*/ 4 h 312"/>
                <a:gd name="T4" fmla="*/ 218 w 314"/>
                <a:gd name="T5" fmla="*/ 13 h 312"/>
                <a:gd name="T6" fmla="*/ 245 w 314"/>
                <a:gd name="T7" fmla="*/ 27 h 312"/>
                <a:gd name="T8" fmla="*/ 268 w 314"/>
                <a:gd name="T9" fmla="*/ 46 h 312"/>
                <a:gd name="T10" fmla="*/ 288 w 314"/>
                <a:gd name="T11" fmla="*/ 69 h 312"/>
                <a:gd name="T12" fmla="*/ 302 w 314"/>
                <a:gd name="T13" fmla="*/ 96 h 312"/>
                <a:gd name="T14" fmla="*/ 311 w 314"/>
                <a:gd name="T15" fmla="*/ 125 h 312"/>
                <a:gd name="T16" fmla="*/ 314 w 314"/>
                <a:gd name="T17" fmla="*/ 156 h 312"/>
                <a:gd name="T18" fmla="*/ 311 w 314"/>
                <a:gd name="T19" fmla="*/ 187 h 312"/>
                <a:gd name="T20" fmla="*/ 302 w 314"/>
                <a:gd name="T21" fmla="*/ 217 h 312"/>
                <a:gd name="T22" fmla="*/ 288 w 314"/>
                <a:gd name="T23" fmla="*/ 243 h 312"/>
                <a:gd name="T24" fmla="*/ 268 w 314"/>
                <a:gd name="T25" fmla="*/ 266 h 312"/>
                <a:gd name="T26" fmla="*/ 245 w 314"/>
                <a:gd name="T27" fmla="*/ 285 h 312"/>
                <a:gd name="T28" fmla="*/ 218 w 314"/>
                <a:gd name="T29" fmla="*/ 299 h 312"/>
                <a:gd name="T30" fmla="*/ 189 w 314"/>
                <a:gd name="T31" fmla="*/ 308 h 312"/>
                <a:gd name="T32" fmla="*/ 157 w 314"/>
                <a:gd name="T33" fmla="*/ 312 h 312"/>
                <a:gd name="T34" fmla="*/ 126 w 314"/>
                <a:gd name="T35" fmla="*/ 308 h 312"/>
                <a:gd name="T36" fmla="*/ 97 w 314"/>
                <a:gd name="T37" fmla="*/ 299 h 312"/>
                <a:gd name="T38" fmla="*/ 70 w 314"/>
                <a:gd name="T39" fmla="*/ 285 h 312"/>
                <a:gd name="T40" fmla="*/ 47 w 314"/>
                <a:gd name="T41" fmla="*/ 266 h 312"/>
                <a:gd name="T42" fmla="*/ 27 w 314"/>
                <a:gd name="T43" fmla="*/ 243 h 312"/>
                <a:gd name="T44" fmla="*/ 13 w 314"/>
                <a:gd name="T45" fmla="*/ 217 h 312"/>
                <a:gd name="T46" fmla="*/ 3 w 314"/>
                <a:gd name="T47" fmla="*/ 187 h 312"/>
                <a:gd name="T48" fmla="*/ 0 w 314"/>
                <a:gd name="T49" fmla="*/ 156 h 312"/>
                <a:gd name="T50" fmla="*/ 3 w 314"/>
                <a:gd name="T51" fmla="*/ 125 h 312"/>
                <a:gd name="T52" fmla="*/ 13 w 314"/>
                <a:gd name="T53" fmla="*/ 96 h 312"/>
                <a:gd name="T54" fmla="*/ 27 w 314"/>
                <a:gd name="T55" fmla="*/ 69 h 312"/>
                <a:gd name="T56" fmla="*/ 47 w 314"/>
                <a:gd name="T57" fmla="*/ 46 h 312"/>
                <a:gd name="T58" fmla="*/ 70 w 314"/>
                <a:gd name="T59" fmla="*/ 27 h 312"/>
                <a:gd name="T60" fmla="*/ 97 w 314"/>
                <a:gd name="T61" fmla="*/ 13 h 312"/>
                <a:gd name="T62" fmla="*/ 126 w 314"/>
                <a:gd name="T63" fmla="*/ 4 h 312"/>
                <a:gd name="T64" fmla="*/ 157 w 314"/>
                <a:gd name="T65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14" h="312">
                  <a:moveTo>
                    <a:pt x="157" y="0"/>
                  </a:moveTo>
                  <a:lnTo>
                    <a:pt x="189" y="4"/>
                  </a:lnTo>
                  <a:lnTo>
                    <a:pt x="218" y="13"/>
                  </a:lnTo>
                  <a:lnTo>
                    <a:pt x="245" y="27"/>
                  </a:lnTo>
                  <a:lnTo>
                    <a:pt x="268" y="46"/>
                  </a:lnTo>
                  <a:lnTo>
                    <a:pt x="288" y="69"/>
                  </a:lnTo>
                  <a:lnTo>
                    <a:pt x="302" y="96"/>
                  </a:lnTo>
                  <a:lnTo>
                    <a:pt x="311" y="125"/>
                  </a:lnTo>
                  <a:lnTo>
                    <a:pt x="314" y="156"/>
                  </a:lnTo>
                  <a:lnTo>
                    <a:pt x="311" y="187"/>
                  </a:lnTo>
                  <a:lnTo>
                    <a:pt x="302" y="217"/>
                  </a:lnTo>
                  <a:lnTo>
                    <a:pt x="288" y="243"/>
                  </a:lnTo>
                  <a:lnTo>
                    <a:pt x="268" y="266"/>
                  </a:lnTo>
                  <a:lnTo>
                    <a:pt x="245" y="285"/>
                  </a:lnTo>
                  <a:lnTo>
                    <a:pt x="218" y="299"/>
                  </a:lnTo>
                  <a:lnTo>
                    <a:pt x="189" y="308"/>
                  </a:lnTo>
                  <a:lnTo>
                    <a:pt x="157" y="312"/>
                  </a:lnTo>
                  <a:lnTo>
                    <a:pt x="126" y="308"/>
                  </a:lnTo>
                  <a:lnTo>
                    <a:pt x="97" y="299"/>
                  </a:lnTo>
                  <a:lnTo>
                    <a:pt x="70" y="285"/>
                  </a:lnTo>
                  <a:lnTo>
                    <a:pt x="47" y="266"/>
                  </a:lnTo>
                  <a:lnTo>
                    <a:pt x="27" y="243"/>
                  </a:lnTo>
                  <a:lnTo>
                    <a:pt x="13" y="217"/>
                  </a:lnTo>
                  <a:lnTo>
                    <a:pt x="3" y="187"/>
                  </a:lnTo>
                  <a:lnTo>
                    <a:pt x="0" y="156"/>
                  </a:lnTo>
                  <a:lnTo>
                    <a:pt x="3" y="125"/>
                  </a:lnTo>
                  <a:lnTo>
                    <a:pt x="13" y="96"/>
                  </a:lnTo>
                  <a:lnTo>
                    <a:pt x="27" y="69"/>
                  </a:lnTo>
                  <a:lnTo>
                    <a:pt x="47" y="46"/>
                  </a:lnTo>
                  <a:lnTo>
                    <a:pt x="70" y="27"/>
                  </a:lnTo>
                  <a:lnTo>
                    <a:pt x="97" y="13"/>
                  </a:lnTo>
                  <a:lnTo>
                    <a:pt x="126" y="4"/>
                  </a:lnTo>
                  <a:lnTo>
                    <a:pt x="15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10"/>
          <p:cNvGrpSpPr/>
          <p:nvPr/>
        </p:nvGrpSpPr>
        <p:grpSpPr>
          <a:xfrm>
            <a:off x="6958097" y="3385495"/>
            <a:ext cx="489820" cy="486921"/>
            <a:chOff x="8304213" y="3406775"/>
            <a:chExt cx="536575" cy="533400"/>
          </a:xfrm>
          <a:solidFill>
            <a:schemeClr val="bg1"/>
          </a:solidFill>
        </p:grpSpPr>
        <p:sp>
          <p:nvSpPr>
            <p:cNvPr id="20" name="Freeform 55"/>
            <p:cNvSpPr>
              <a:spLocks/>
            </p:cNvSpPr>
            <p:nvPr/>
          </p:nvSpPr>
          <p:spPr bwMode="auto">
            <a:xfrm>
              <a:off x="8396288" y="3500438"/>
              <a:ext cx="231775" cy="49213"/>
            </a:xfrm>
            <a:custGeom>
              <a:avLst/>
              <a:gdLst>
                <a:gd name="T0" fmla="*/ 153 w 1460"/>
                <a:gd name="T1" fmla="*/ 0 h 306"/>
                <a:gd name="T2" fmla="*/ 1307 w 1460"/>
                <a:gd name="T3" fmla="*/ 0 h 306"/>
                <a:gd name="T4" fmla="*/ 1338 w 1460"/>
                <a:gd name="T5" fmla="*/ 3 h 306"/>
                <a:gd name="T6" fmla="*/ 1366 w 1460"/>
                <a:gd name="T7" fmla="*/ 12 h 306"/>
                <a:gd name="T8" fmla="*/ 1393 w 1460"/>
                <a:gd name="T9" fmla="*/ 26 h 306"/>
                <a:gd name="T10" fmla="*/ 1415 w 1460"/>
                <a:gd name="T11" fmla="*/ 45 h 306"/>
                <a:gd name="T12" fmla="*/ 1435 w 1460"/>
                <a:gd name="T13" fmla="*/ 67 h 306"/>
                <a:gd name="T14" fmla="*/ 1448 w 1460"/>
                <a:gd name="T15" fmla="*/ 94 h 306"/>
                <a:gd name="T16" fmla="*/ 1457 w 1460"/>
                <a:gd name="T17" fmla="*/ 122 h 306"/>
                <a:gd name="T18" fmla="*/ 1460 w 1460"/>
                <a:gd name="T19" fmla="*/ 153 h 306"/>
                <a:gd name="T20" fmla="*/ 1457 w 1460"/>
                <a:gd name="T21" fmla="*/ 184 h 306"/>
                <a:gd name="T22" fmla="*/ 1448 w 1460"/>
                <a:gd name="T23" fmla="*/ 212 h 306"/>
                <a:gd name="T24" fmla="*/ 1435 w 1460"/>
                <a:gd name="T25" fmla="*/ 239 h 306"/>
                <a:gd name="T26" fmla="*/ 1415 w 1460"/>
                <a:gd name="T27" fmla="*/ 261 h 306"/>
                <a:gd name="T28" fmla="*/ 1393 w 1460"/>
                <a:gd name="T29" fmla="*/ 280 h 306"/>
                <a:gd name="T30" fmla="*/ 1366 w 1460"/>
                <a:gd name="T31" fmla="*/ 294 h 306"/>
                <a:gd name="T32" fmla="*/ 1338 w 1460"/>
                <a:gd name="T33" fmla="*/ 303 h 306"/>
                <a:gd name="T34" fmla="*/ 1307 w 1460"/>
                <a:gd name="T35" fmla="*/ 306 h 306"/>
                <a:gd name="T36" fmla="*/ 153 w 1460"/>
                <a:gd name="T37" fmla="*/ 306 h 306"/>
                <a:gd name="T38" fmla="*/ 122 w 1460"/>
                <a:gd name="T39" fmla="*/ 303 h 306"/>
                <a:gd name="T40" fmla="*/ 93 w 1460"/>
                <a:gd name="T41" fmla="*/ 294 h 306"/>
                <a:gd name="T42" fmla="*/ 67 w 1460"/>
                <a:gd name="T43" fmla="*/ 280 h 306"/>
                <a:gd name="T44" fmla="*/ 44 w 1460"/>
                <a:gd name="T45" fmla="*/ 261 h 306"/>
                <a:gd name="T46" fmla="*/ 25 w 1460"/>
                <a:gd name="T47" fmla="*/ 239 h 306"/>
                <a:gd name="T48" fmla="*/ 11 w 1460"/>
                <a:gd name="T49" fmla="*/ 212 h 306"/>
                <a:gd name="T50" fmla="*/ 3 w 1460"/>
                <a:gd name="T51" fmla="*/ 184 h 306"/>
                <a:gd name="T52" fmla="*/ 0 w 1460"/>
                <a:gd name="T53" fmla="*/ 153 h 306"/>
                <a:gd name="T54" fmla="*/ 3 w 1460"/>
                <a:gd name="T55" fmla="*/ 122 h 306"/>
                <a:gd name="T56" fmla="*/ 11 w 1460"/>
                <a:gd name="T57" fmla="*/ 94 h 306"/>
                <a:gd name="T58" fmla="*/ 25 w 1460"/>
                <a:gd name="T59" fmla="*/ 67 h 306"/>
                <a:gd name="T60" fmla="*/ 44 w 1460"/>
                <a:gd name="T61" fmla="*/ 45 h 306"/>
                <a:gd name="T62" fmla="*/ 67 w 1460"/>
                <a:gd name="T63" fmla="*/ 26 h 306"/>
                <a:gd name="T64" fmla="*/ 93 w 1460"/>
                <a:gd name="T65" fmla="*/ 12 h 306"/>
                <a:gd name="T66" fmla="*/ 122 w 1460"/>
                <a:gd name="T67" fmla="*/ 3 h 306"/>
                <a:gd name="T68" fmla="*/ 153 w 1460"/>
                <a:gd name="T69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60" h="306">
                  <a:moveTo>
                    <a:pt x="153" y="0"/>
                  </a:moveTo>
                  <a:lnTo>
                    <a:pt x="1307" y="0"/>
                  </a:lnTo>
                  <a:lnTo>
                    <a:pt x="1338" y="3"/>
                  </a:lnTo>
                  <a:lnTo>
                    <a:pt x="1366" y="12"/>
                  </a:lnTo>
                  <a:lnTo>
                    <a:pt x="1393" y="26"/>
                  </a:lnTo>
                  <a:lnTo>
                    <a:pt x="1415" y="45"/>
                  </a:lnTo>
                  <a:lnTo>
                    <a:pt x="1435" y="67"/>
                  </a:lnTo>
                  <a:lnTo>
                    <a:pt x="1448" y="94"/>
                  </a:lnTo>
                  <a:lnTo>
                    <a:pt x="1457" y="122"/>
                  </a:lnTo>
                  <a:lnTo>
                    <a:pt x="1460" y="153"/>
                  </a:lnTo>
                  <a:lnTo>
                    <a:pt x="1457" y="184"/>
                  </a:lnTo>
                  <a:lnTo>
                    <a:pt x="1448" y="212"/>
                  </a:lnTo>
                  <a:lnTo>
                    <a:pt x="1435" y="239"/>
                  </a:lnTo>
                  <a:lnTo>
                    <a:pt x="1415" y="261"/>
                  </a:lnTo>
                  <a:lnTo>
                    <a:pt x="1393" y="280"/>
                  </a:lnTo>
                  <a:lnTo>
                    <a:pt x="1366" y="294"/>
                  </a:lnTo>
                  <a:lnTo>
                    <a:pt x="1338" y="303"/>
                  </a:lnTo>
                  <a:lnTo>
                    <a:pt x="1307" y="306"/>
                  </a:lnTo>
                  <a:lnTo>
                    <a:pt x="153" y="306"/>
                  </a:lnTo>
                  <a:lnTo>
                    <a:pt x="122" y="303"/>
                  </a:lnTo>
                  <a:lnTo>
                    <a:pt x="93" y="294"/>
                  </a:lnTo>
                  <a:lnTo>
                    <a:pt x="67" y="280"/>
                  </a:lnTo>
                  <a:lnTo>
                    <a:pt x="44" y="261"/>
                  </a:lnTo>
                  <a:lnTo>
                    <a:pt x="25" y="239"/>
                  </a:lnTo>
                  <a:lnTo>
                    <a:pt x="11" y="212"/>
                  </a:lnTo>
                  <a:lnTo>
                    <a:pt x="3" y="184"/>
                  </a:lnTo>
                  <a:lnTo>
                    <a:pt x="0" y="153"/>
                  </a:lnTo>
                  <a:lnTo>
                    <a:pt x="3" y="122"/>
                  </a:lnTo>
                  <a:lnTo>
                    <a:pt x="11" y="94"/>
                  </a:lnTo>
                  <a:lnTo>
                    <a:pt x="25" y="67"/>
                  </a:lnTo>
                  <a:lnTo>
                    <a:pt x="44" y="45"/>
                  </a:lnTo>
                  <a:lnTo>
                    <a:pt x="67" y="26"/>
                  </a:lnTo>
                  <a:lnTo>
                    <a:pt x="93" y="12"/>
                  </a:lnTo>
                  <a:lnTo>
                    <a:pt x="122" y="3"/>
                  </a:lnTo>
                  <a:lnTo>
                    <a:pt x="1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Freeform 56"/>
            <p:cNvSpPr>
              <a:spLocks/>
            </p:cNvSpPr>
            <p:nvPr/>
          </p:nvSpPr>
          <p:spPr bwMode="auto">
            <a:xfrm>
              <a:off x="8396288" y="3592513"/>
              <a:ext cx="231775" cy="47625"/>
            </a:xfrm>
            <a:custGeom>
              <a:avLst/>
              <a:gdLst>
                <a:gd name="T0" fmla="*/ 153 w 1460"/>
                <a:gd name="T1" fmla="*/ 0 h 306"/>
                <a:gd name="T2" fmla="*/ 1307 w 1460"/>
                <a:gd name="T3" fmla="*/ 0 h 306"/>
                <a:gd name="T4" fmla="*/ 1338 w 1460"/>
                <a:gd name="T5" fmla="*/ 3 h 306"/>
                <a:gd name="T6" fmla="*/ 1366 w 1460"/>
                <a:gd name="T7" fmla="*/ 12 h 306"/>
                <a:gd name="T8" fmla="*/ 1393 w 1460"/>
                <a:gd name="T9" fmla="*/ 26 h 306"/>
                <a:gd name="T10" fmla="*/ 1415 w 1460"/>
                <a:gd name="T11" fmla="*/ 45 h 306"/>
                <a:gd name="T12" fmla="*/ 1435 w 1460"/>
                <a:gd name="T13" fmla="*/ 67 h 306"/>
                <a:gd name="T14" fmla="*/ 1448 w 1460"/>
                <a:gd name="T15" fmla="*/ 94 h 306"/>
                <a:gd name="T16" fmla="*/ 1457 w 1460"/>
                <a:gd name="T17" fmla="*/ 122 h 306"/>
                <a:gd name="T18" fmla="*/ 1460 w 1460"/>
                <a:gd name="T19" fmla="*/ 153 h 306"/>
                <a:gd name="T20" fmla="*/ 1457 w 1460"/>
                <a:gd name="T21" fmla="*/ 184 h 306"/>
                <a:gd name="T22" fmla="*/ 1448 w 1460"/>
                <a:gd name="T23" fmla="*/ 213 h 306"/>
                <a:gd name="T24" fmla="*/ 1435 w 1460"/>
                <a:gd name="T25" fmla="*/ 239 h 306"/>
                <a:gd name="T26" fmla="*/ 1415 w 1460"/>
                <a:gd name="T27" fmla="*/ 262 h 306"/>
                <a:gd name="T28" fmla="*/ 1393 w 1460"/>
                <a:gd name="T29" fmla="*/ 280 h 306"/>
                <a:gd name="T30" fmla="*/ 1366 w 1460"/>
                <a:gd name="T31" fmla="*/ 295 h 306"/>
                <a:gd name="T32" fmla="*/ 1338 w 1460"/>
                <a:gd name="T33" fmla="*/ 303 h 306"/>
                <a:gd name="T34" fmla="*/ 1307 w 1460"/>
                <a:gd name="T35" fmla="*/ 306 h 306"/>
                <a:gd name="T36" fmla="*/ 153 w 1460"/>
                <a:gd name="T37" fmla="*/ 306 h 306"/>
                <a:gd name="T38" fmla="*/ 122 w 1460"/>
                <a:gd name="T39" fmla="*/ 303 h 306"/>
                <a:gd name="T40" fmla="*/ 93 w 1460"/>
                <a:gd name="T41" fmla="*/ 295 h 306"/>
                <a:gd name="T42" fmla="*/ 67 w 1460"/>
                <a:gd name="T43" fmla="*/ 280 h 306"/>
                <a:gd name="T44" fmla="*/ 44 w 1460"/>
                <a:gd name="T45" fmla="*/ 262 h 306"/>
                <a:gd name="T46" fmla="*/ 25 w 1460"/>
                <a:gd name="T47" fmla="*/ 239 h 306"/>
                <a:gd name="T48" fmla="*/ 11 w 1460"/>
                <a:gd name="T49" fmla="*/ 213 h 306"/>
                <a:gd name="T50" fmla="*/ 3 w 1460"/>
                <a:gd name="T51" fmla="*/ 184 h 306"/>
                <a:gd name="T52" fmla="*/ 0 w 1460"/>
                <a:gd name="T53" fmla="*/ 153 h 306"/>
                <a:gd name="T54" fmla="*/ 3 w 1460"/>
                <a:gd name="T55" fmla="*/ 122 h 306"/>
                <a:gd name="T56" fmla="*/ 11 w 1460"/>
                <a:gd name="T57" fmla="*/ 94 h 306"/>
                <a:gd name="T58" fmla="*/ 25 w 1460"/>
                <a:gd name="T59" fmla="*/ 67 h 306"/>
                <a:gd name="T60" fmla="*/ 44 w 1460"/>
                <a:gd name="T61" fmla="*/ 45 h 306"/>
                <a:gd name="T62" fmla="*/ 67 w 1460"/>
                <a:gd name="T63" fmla="*/ 26 h 306"/>
                <a:gd name="T64" fmla="*/ 93 w 1460"/>
                <a:gd name="T65" fmla="*/ 12 h 306"/>
                <a:gd name="T66" fmla="*/ 122 w 1460"/>
                <a:gd name="T67" fmla="*/ 3 h 306"/>
                <a:gd name="T68" fmla="*/ 153 w 1460"/>
                <a:gd name="T69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60" h="306">
                  <a:moveTo>
                    <a:pt x="153" y="0"/>
                  </a:moveTo>
                  <a:lnTo>
                    <a:pt x="1307" y="0"/>
                  </a:lnTo>
                  <a:lnTo>
                    <a:pt x="1338" y="3"/>
                  </a:lnTo>
                  <a:lnTo>
                    <a:pt x="1366" y="12"/>
                  </a:lnTo>
                  <a:lnTo>
                    <a:pt x="1393" y="26"/>
                  </a:lnTo>
                  <a:lnTo>
                    <a:pt x="1415" y="45"/>
                  </a:lnTo>
                  <a:lnTo>
                    <a:pt x="1435" y="67"/>
                  </a:lnTo>
                  <a:lnTo>
                    <a:pt x="1448" y="94"/>
                  </a:lnTo>
                  <a:lnTo>
                    <a:pt x="1457" y="122"/>
                  </a:lnTo>
                  <a:lnTo>
                    <a:pt x="1460" y="153"/>
                  </a:lnTo>
                  <a:lnTo>
                    <a:pt x="1457" y="184"/>
                  </a:lnTo>
                  <a:lnTo>
                    <a:pt x="1448" y="213"/>
                  </a:lnTo>
                  <a:lnTo>
                    <a:pt x="1435" y="239"/>
                  </a:lnTo>
                  <a:lnTo>
                    <a:pt x="1415" y="262"/>
                  </a:lnTo>
                  <a:lnTo>
                    <a:pt x="1393" y="280"/>
                  </a:lnTo>
                  <a:lnTo>
                    <a:pt x="1366" y="295"/>
                  </a:lnTo>
                  <a:lnTo>
                    <a:pt x="1338" y="303"/>
                  </a:lnTo>
                  <a:lnTo>
                    <a:pt x="1307" y="306"/>
                  </a:lnTo>
                  <a:lnTo>
                    <a:pt x="153" y="306"/>
                  </a:lnTo>
                  <a:lnTo>
                    <a:pt x="122" y="303"/>
                  </a:lnTo>
                  <a:lnTo>
                    <a:pt x="93" y="295"/>
                  </a:lnTo>
                  <a:lnTo>
                    <a:pt x="67" y="280"/>
                  </a:lnTo>
                  <a:lnTo>
                    <a:pt x="44" y="262"/>
                  </a:lnTo>
                  <a:lnTo>
                    <a:pt x="25" y="239"/>
                  </a:lnTo>
                  <a:lnTo>
                    <a:pt x="11" y="213"/>
                  </a:lnTo>
                  <a:lnTo>
                    <a:pt x="3" y="184"/>
                  </a:lnTo>
                  <a:lnTo>
                    <a:pt x="0" y="153"/>
                  </a:lnTo>
                  <a:lnTo>
                    <a:pt x="3" y="122"/>
                  </a:lnTo>
                  <a:lnTo>
                    <a:pt x="11" y="94"/>
                  </a:lnTo>
                  <a:lnTo>
                    <a:pt x="25" y="67"/>
                  </a:lnTo>
                  <a:lnTo>
                    <a:pt x="44" y="45"/>
                  </a:lnTo>
                  <a:lnTo>
                    <a:pt x="67" y="26"/>
                  </a:lnTo>
                  <a:lnTo>
                    <a:pt x="93" y="12"/>
                  </a:lnTo>
                  <a:lnTo>
                    <a:pt x="122" y="3"/>
                  </a:lnTo>
                  <a:lnTo>
                    <a:pt x="1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Freeform 57"/>
            <p:cNvSpPr>
              <a:spLocks/>
            </p:cNvSpPr>
            <p:nvPr/>
          </p:nvSpPr>
          <p:spPr bwMode="auto">
            <a:xfrm>
              <a:off x="8396288" y="3683000"/>
              <a:ext cx="139700" cy="49213"/>
            </a:xfrm>
            <a:custGeom>
              <a:avLst/>
              <a:gdLst>
                <a:gd name="T0" fmla="*/ 153 w 884"/>
                <a:gd name="T1" fmla="*/ 0 h 306"/>
                <a:gd name="T2" fmla="*/ 730 w 884"/>
                <a:gd name="T3" fmla="*/ 0 h 306"/>
                <a:gd name="T4" fmla="*/ 761 w 884"/>
                <a:gd name="T5" fmla="*/ 3 h 306"/>
                <a:gd name="T6" fmla="*/ 790 w 884"/>
                <a:gd name="T7" fmla="*/ 12 h 306"/>
                <a:gd name="T8" fmla="*/ 817 w 884"/>
                <a:gd name="T9" fmla="*/ 26 h 306"/>
                <a:gd name="T10" fmla="*/ 839 w 884"/>
                <a:gd name="T11" fmla="*/ 44 h 306"/>
                <a:gd name="T12" fmla="*/ 858 w 884"/>
                <a:gd name="T13" fmla="*/ 68 h 306"/>
                <a:gd name="T14" fmla="*/ 872 w 884"/>
                <a:gd name="T15" fmla="*/ 93 h 306"/>
                <a:gd name="T16" fmla="*/ 880 w 884"/>
                <a:gd name="T17" fmla="*/ 122 h 306"/>
                <a:gd name="T18" fmla="*/ 884 w 884"/>
                <a:gd name="T19" fmla="*/ 153 h 306"/>
                <a:gd name="T20" fmla="*/ 880 w 884"/>
                <a:gd name="T21" fmla="*/ 184 h 306"/>
                <a:gd name="T22" fmla="*/ 872 w 884"/>
                <a:gd name="T23" fmla="*/ 213 h 306"/>
                <a:gd name="T24" fmla="*/ 858 w 884"/>
                <a:gd name="T25" fmla="*/ 238 h 306"/>
                <a:gd name="T26" fmla="*/ 839 w 884"/>
                <a:gd name="T27" fmla="*/ 261 h 306"/>
                <a:gd name="T28" fmla="*/ 817 w 884"/>
                <a:gd name="T29" fmla="*/ 279 h 306"/>
                <a:gd name="T30" fmla="*/ 790 w 884"/>
                <a:gd name="T31" fmla="*/ 294 h 306"/>
                <a:gd name="T32" fmla="*/ 761 w 884"/>
                <a:gd name="T33" fmla="*/ 302 h 306"/>
                <a:gd name="T34" fmla="*/ 730 w 884"/>
                <a:gd name="T35" fmla="*/ 306 h 306"/>
                <a:gd name="T36" fmla="*/ 153 w 884"/>
                <a:gd name="T37" fmla="*/ 306 h 306"/>
                <a:gd name="T38" fmla="*/ 122 w 884"/>
                <a:gd name="T39" fmla="*/ 302 h 306"/>
                <a:gd name="T40" fmla="*/ 93 w 884"/>
                <a:gd name="T41" fmla="*/ 294 h 306"/>
                <a:gd name="T42" fmla="*/ 67 w 884"/>
                <a:gd name="T43" fmla="*/ 279 h 306"/>
                <a:gd name="T44" fmla="*/ 44 w 884"/>
                <a:gd name="T45" fmla="*/ 261 h 306"/>
                <a:gd name="T46" fmla="*/ 25 w 884"/>
                <a:gd name="T47" fmla="*/ 238 h 306"/>
                <a:gd name="T48" fmla="*/ 11 w 884"/>
                <a:gd name="T49" fmla="*/ 213 h 306"/>
                <a:gd name="T50" fmla="*/ 3 w 884"/>
                <a:gd name="T51" fmla="*/ 184 h 306"/>
                <a:gd name="T52" fmla="*/ 0 w 884"/>
                <a:gd name="T53" fmla="*/ 153 h 306"/>
                <a:gd name="T54" fmla="*/ 3 w 884"/>
                <a:gd name="T55" fmla="*/ 122 h 306"/>
                <a:gd name="T56" fmla="*/ 11 w 884"/>
                <a:gd name="T57" fmla="*/ 93 h 306"/>
                <a:gd name="T58" fmla="*/ 25 w 884"/>
                <a:gd name="T59" fmla="*/ 68 h 306"/>
                <a:gd name="T60" fmla="*/ 44 w 884"/>
                <a:gd name="T61" fmla="*/ 44 h 306"/>
                <a:gd name="T62" fmla="*/ 67 w 884"/>
                <a:gd name="T63" fmla="*/ 26 h 306"/>
                <a:gd name="T64" fmla="*/ 93 w 884"/>
                <a:gd name="T65" fmla="*/ 12 h 306"/>
                <a:gd name="T66" fmla="*/ 122 w 884"/>
                <a:gd name="T67" fmla="*/ 3 h 306"/>
                <a:gd name="T68" fmla="*/ 153 w 884"/>
                <a:gd name="T69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84" h="306">
                  <a:moveTo>
                    <a:pt x="153" y="0"/>
                  </a:moveTo>
                  <a:lnTo>
                    <a:pt x="730" y="0"/>
                  </a:lnTo>
                  <a:lnTo>
                    <a:pt x="761" y="3"/>
                  </a:lnTo>
                  <a:lnTo>
                    <a:pt x="790" y="12"/>
                  </a:lnTo>
                  <a:lnTo>
                    <a:pt x="817" y="26"/>
                  </a:lnTo>
                  <a:lnTo>
                    <a:pt x="839" y="44"/>
                  </a:lnTo>
                  <a:lnTo>
                    <a:pt x="858" y="68"/>
                  </a:lnTo>
                  <a:lnTo>
                    <a:pt x="872" y="93"/>
                  </a:lnTo>
                  <a:lnTo>
                    <a:pt x="880" y="122"/>
                  </a:lnTo>
                  <a:lnTo>
                    <a:pt x="884" y="153"/>
                  </a:lnTo>
                  <a:lnTo>
                    <a:pt x="880" y="184"/>
                  </a:lnTo>
                  <a:lnTo>
                    <a:pt x="872" y="213"/>
                  </a:lnTo>
                  <a:lnTo>
                    <a:pt x="858" y="238"/>
                  </a:lnTo>
                  <a:lnTo>
                    <a:pt x="839" y="261"/>
                  </a:lnTo>
                  <a:lnTo>
                    <a:pt x="817" y="279"/>
                  </a:lnTo>
                  <a:lnTo>
                    <a:pt x="790" y="294"/>
                  </a:lnTo>
                  <a:lnTo>
                    <a:pt x="761" y="302"/>
                  </a:lnTo>
                  <a:lnTo>
                    <a:pt x="730" y="306"/>
                  </a:lnTo>
                  <a:lnTo>
                    <a:pt x="153" y="306"/>
                  </a:lnTo>
                  <a:lnTo>
                    <a:pt x="122" y="302"/>
                  </a:lnTo>
                  <a:lnTo>
                    <a:pt x="93" y="294"/>
                  </a:lnTo>
                  <a:lnTo>
                    <a:pt x="67" y="279"/>
                  </a:lnTo>
                  <a:lnTo>
                    <a:pt x="44" y="261"/>
                  </a:lnTo>
                  <a:lnTo>
                    <a:pt x="25" y="238"/>
                  </a:lnTo>
                  <a:lnTo>
                    <a:pt x="11" y="213"/>
                  </a:lnTo>
                  <a:lnTo>
                    <a:pt x="3" y="184"/>
                  </a:lnTo>
                  <a:lnTo>
                    <a:pt x="0" y="153"/>
                  </a:lnTo>
                  <a:lnTo>
                    <a:pt x="3" y="122"/>
                  </a:lnTo>
                  <a:lnTo>
                    <a:pt x="11" y="93"/>
                  </a:lnTo>
                  <a:lnTo>
                    <a:pt x="25" y="68"/>
                  </a:lnTo>
                  <a:lnTo>
                    <a:pt x="44" y="44"/>
                  </a:lnTo>
                  <a:lnTo>
                    <a:pt x="67" y="26"/>
                  </a:lnTo>
                  <a:lnTo>
                    <a:pt x="93" y="12"/>
                  </a:lnTo>
                  <a:lnTo>
                    <a:pt x="122" y="3"/>
                  </a:lnTo>
                  <a:lnTo>
                    <a:pt x="1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Freeform 58"/>
            <p:cNvSpPr>
              <a:spLocks/>
            </p:cNvSpPr>
            <p:nvPr/>
          </p:nvSpPr>
          <p:spPr bwMode="auto">
            <a:xfrm>
              <a:off x="8304213" y="3406775"/>
              <a:ext cx="414338" cy="533400"/>
            </a:xfrm>
            <a:custGeom>
              <a:avLst/>
              <a:gdLst>
                <a:gd name="T0" fmla="*/ 154 w 2616"/>
                <a:gd name="T1" fmla="*/ 0 h 3365"/>
                <a:gd name="T2" fmla="*/ 2461 w 2616"/>
                <a:gd name="T3" fmla="*/ 0 h 3365"/>
                <a:gd name="T4" fmla="*/ 2492 w 2616"/>
                <a:gd name="T5" fmla="*/ 3 h 3365"/>
                <a:gd name="T6" fmla="*/ 2521 w 2616"/>
                <a:gd name="T7" fmla="*/ 12 h 3365"/>
                <a:gd name="T8" fmla="*/ 2548 w 2616"/>
                <a:gd name="T9" fmla="*/ 26 h 3365"/>
                <a:gd name="T10" fmla="*/ 2570 w 2616"/>
                <a:gd name="T11" fmla="*/ 44 h 3365"/>
                <a:gd name="T12" fmla="*/ 2589 w 2616"/>
                <a:gd name="T13" fmla="*/ 68 h 3365"/>
                <a:gd name="T14" fmla="*/ 2603 w 2616"/>
                <a:gd name="T15" fmla="*/ 93 h 3365"/>
                <a:gd name="T16" fmla="*/ 2613 w 2616"/>
                <a:gd name="T17" fmla="*/ 122 h 3365"/>
                <a:gd name="T18" fmla="*/ 2616 w 2616"/>
                <a:gd name="T19" fmla="*/ 152 h 3365"/>
                <a:gd name="T20" fmla="*/ 2616 w 2616"/>
                <a:gd name="T21" fmla="*/ 380 h 3365"/>
                <a:gd name="T22" fmla="*/ 2308 w 2616"/>
                <a:gd name="T23" fmla="*/ 911 h 3365"/>
                <a:gd name="T24" fmla="*/ 2308 w 2616"/>
                <a:gd name="T25" fmla="*/ 306 h 3365"/>
                <a:gd name="T26" fmla="*/ 308 w 2616"/>
                <a:gd name="T27" fmla="*/ 306 h 3365"/>
                <a:gd name="T28" fmla="*/ 308 w 2616"/>
                <a:gd name="T29" fmla="*/ 3058 h 3365"/>
                <a:gd name="T30" fmla="*/ 2308 w 2616"/>
                <a:gd name="T31" fmla="*/ 3058 h 3365"/>
                <a:gd name="T32" fmla="*/ 2308 w 2616"/>
                <a:gd name="T33" fmla="*/ 2678 h 3365"/>
                <a:gd name="T34" fmla="*/ 2469 w 2616"/>
                <a:gd name="T35" fmla="*/ 2572 h 3365"/>
                <a:gd name="T36" fmla="*/ 2498 w 2616"/>
                <a:gd name="T37" fmla="*/ 2550 h 3365"/>
                <a:gd name="T38" fmla="*/ 2522 w 2616"/>
                <a:gd name="T39" fmla="*/ 2524 h 3365"/>
                <a:gd name="T40" fmla="*/ 2542 w 2616"/>
                <a:gd name="T41" fmla="*/ 2495 h 3365"/>
                <a:gd name="T42" fmla="*/ 2616 w 2616"/>
                <a:gd name="T43" fmla="*/ 2369 h 3365"/>
                <a:gd name="T44" fmla="*/ 2616 w 2616"/>
                <a:gd name="T45" fmla="*/ 3212 h 3365"/>
                <a:gd name="T46" fmla="*/ 2613 w 2616"/>
                <a:gd name="T47" fmla="*/ 3242 h 3365"/>
                <a:gd name="T48" fmla="*/ 2603 w 2616"/>
                <a:gd name="T49" fmla="*/ 3271 h 3365"/>
                <a:gd name="T50" fmla="*/ 2589 w 2616"/>
                <a:gd name="T51" fmla="*/ 3297 h 3365"/>
                <a:gd name="T52" fmla="*/ 2570 w 2616"/>
                <a:gd name="T53" fmla="*/ 3320 h 3365"/>
                <a:gd name="T54" fmla="*/ 2548 w 2616"/>
                <a:gd name="T55" fmla="*/ 3339 h 3365"/>
                <a:gd name="T56" fmla="*/ 2521 w 2616"/>
                <a:gd name="T57" fmla="*/ 3352 h 3365"/>
                <a:gd name="T58" fmla="*/ 2492 w 2616"/>
                <a:gd name="T59" fmla="*/ 3362 h 3365"/>
                <a:gd name="T60" fmla="*/ 2461 w 2616"/>
                <a:gd name="T61" fmla="*/ 3365 h 3365"/>
                <a:gd name="T62" fmla="*/ 154 w 2616"/>
                <a:gd name="T63" fmla="*/ 3365 h 3365"/>
                <a:gd name="T64" fmla="*/ 123 w 2616"/>
                <a:gd name="T65" fmla="*/ 3362 h 3365"/>
                <a:gd name="T66" fmla="*/ 95 w 2616"/>
                <a:gd name="T67" fmla="*/ 3352 h 3365"/>
                <a:gd name="T68" fmla="*/ 68 w 2616"/>
                <a:gd name="T69" fmla="*/ 3339 h 3365"/>
                <a:gd name="T70" fmla="*/ 46 w 2616"/>
                <a:gd name="T71" fmla="*/ 3320 h 3365"/>
                <a:gd name="T72" fmla="*/ 27 w 2616"/>
                <a:gd name="T73" fmla="*/ 3297 h 3365"/>
                <a:gd name="T74" fmla="*/ 13 w 2616"/>
                <a:gd name="T75" fmla="*/ 3271 h 3365"/>
                <a:gd name="T76" fmla="*/ 3 w 2616"/>
                <a:gd name="T77" fmla="*/ 3242 h 3365"/>
                <a:gd name="T78" fmla="*/ 0 w 2616"/>
                <a:gd name="T79" fmla="*/ 3212 h 3365"/>
                <a:gd name="T80" fmla="*/ 0 w 2616"/>
                <a:gd name="T81" fmla="*/ 152 h 3365"/>
                <a:gd name="T82" fmla="*/ 3 w 2616"/>
                <a:gd name="T83" fmla="*/ 122 h 3365"/>
                <a:gd name="T84" fmla="*/ 13 w 2616"/>
                <a:gd name="T85" fmla="*/ 93 h 3365"/>
                <a:gd name="T86" fmla="*/ 27 w 2616"/>
                <a:gd name="T87" fmla="*/ 68 h 3365"/>
                <a:gd name="T88" fmla="*/ 46 w 2616"/>
                <a:gd name="T89" fmla="*/ 44 h 3365"/>
                <a:gd name="T90" fmla="*/ 68 w 2616"/>
                <a:gd name="T91" fmla="*/ 26 h 3365"/>
                <a:gd name="T92" fmla="*/ 95 w 2616"/>
                <a:gd name="T93" fmla="*/ 12 h 3365"/>
                <a:gd name="T94" fmla="*/ 123 w 2616"/>
                <a:gd name="T95" fmla="*/ 3 h 3365"/>
                <a:gd name="T96" fmla="*/ 154 w 2616"/>
                <a:gd name="T97" fmla="*/ 0 h 3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616" h="3365">
                  <a:moveTo>
                    <a:pt x="154" y="0"/>
                  </a:moveTo>
                  <a:lnTo>
                    <a:pt x="2461" y="0"/>
                  </a:lnTo>
                  <a:lnTo>
                    <a:pt x="2492" y="3"/>
                  </a:lnTo>
                  <a:lnTo>
                    <a:pt x="2521" y="12"/>
                  </a:lnTo>
                  <a:lnTo>
                    <a:pt x="2548" y="26"/>
                  </a:lnTo>
                  <a:lnTo>
                    <a:pt x="2570" y="44"/>
                  </a:lnTo>
                  <a:lnTo>
                    <a:pt x="2589" y="68"/>
                  </a:lnTo>
                  <a:lnTo>
                    <a:pt x="2603" y="93"/>
                  </a:lnTo>
                  <a:lnTo>
                    <a:pt x="2613" y="122"/>
                  </a:lnTo>
                  <a:lnTo>
                    <a:pt x="2616" y="152"/>
                  </a:lnTo>
                  <a:lnTo>
                    <a:pt x="2616" y="380"/>
                  </a:lnTo>
                  <a:lnTo>
                    <a:pt x="2308" y="911"/>
                  </a:lnTo>
                  <a:lnTo>
                    <a:pt x="2308" y="306"/>
                  </a:lnTo>
                  <a:lnTo>
                    <a:pt x="308" y="306"/>
                  </a:lnTo>
                  <a:lnTo>
                    <a:pt x="308" y="3058"/>
                  </a:lnTo>
                  <a:lnTo>
                    <a:pt x="2308" y="3058"/>
                  </a:lnTo>
                  <a:lnTo>
                    <a:pt x="2308" y="2678"/>
                  </a:lnTo>
                  <a:lnTo>
                    <a:pt x="2469" y="2572"/>
                  </a:lnTo>
                  <a:lnTo>
                    <a:pt x="2498" y="2550"/>
                  </a:lnTo>
                  <a:lnTo>
                    <a:pt x="2522" y="2524"/>
                  </a:lnTo>
                  <a:lnTo>
                    <a:pt x="2542" y="2495"/>
                  </a:lnTo>
                  <a:lnTo>
                    <a:pt x="2616" y="2369"/>
                  </a:lnTo>
                  <a:lnTo>
                    <a:pt x="2616" y="3212"/>
                  </a:lnTo>
                  <a:lnTo>
                    <a:pt x="2613" y="3242"/>
                  </a:lnTo>
                  <a:lnTo>
                    <a:pt x="2603" y="3271"/>
                  </a:lnTo>
                  <a:lnTo>
                    <a:pt x="2589" y="3297"/>
                  </a:lnTo>
                  <a:lnTo>
                    <a:pt x="2570" y="3320"/>
                  </a:lnTo>
                  <a:lnTo>
                    <a:pt x="2548" y="3339"/>
                  </a:lnTo>
                  <a:lnTo>
                    <a:pt x="2521" y="3352"/>
                  </a:lnTo>
                  <a:lnTo>
                    <a:pt x="2492" y="3362"/>
                  </a:lnTo>
                  <a:lnTo>
                    <a:pt x="2461" y="3365"/>
                  </a:lnTo>
                  <a:lnTo>
                    <a:pt x="154" y="3365"/>
                  </a:lnTo>
                  <a:lnTo>
                    <a:pt x="123" y="3362"/>
                  </a:lnTo>
                  <a:lnTo>
                    <a:pt x="95" y="3352"/>
                  </a:lnTo>
                  <a:lnTo>
                    <a:pt x="68" y="3339"/>
                  </a:lnTo>
                  <a:lnTo>
                    <a:pt x="46" y="3320"/>
                  </a:lnTo>
                  <a:lnTo>
                    <a:pt x="27" y="3297"/>
                  </a:lnTo>
                  <a:lnTo>
                    <a:pt x="13" y="3271"/>
                  </a:lnTo>
                  <a:lnTo>
                    <a:pt x="3" y="3242"/>
                  </a:lnTo>
                  <a:lnTo>
                    <a:pt x="0" y="3212"/>
                  </a:lnTo>
                  <a:lnTo>
                    <a:pt x="0" y="152"/>
                  </a:lnTo>
                  <a:lnTo>
                    <a:pt x="3" y="122"/>
                  </a:lnTo>
                  <a:lnTo>
                    <a:pt x="13" y="93"/>
                  </a:lnTo>
                  <a:lnTo>
                    <a:pt x="27" y="68"/>
                  </a:lnTo>
                  <a:lnTo>
                    <a:pt x="46" y="44"/>
                  </a:lnTo>
                  <a:lnTo>
                    <a:pt x="68" y="26"/>
                  </a:lnTo>
                  <a:lnTo>
                    <a:pt x="95" y="12"/>
                  </a:lnTo>
                  <a:lnTo>
                    <a:pt x="123" y="3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Freeform 59"/>
            <p:cNvSpPr>
              <a:spLocks noEditPoints="1"/>
            </p:cNvSpPr>
            <p:nvPr/>
          </p:nvSpPr>
          <p:spPr bwMode="auto">
            <a:xfrm>
              <a:off x="8583613" y="3465513"/>
              <a:ext cx="257175" cy="382588"/>
            </a:xfrm>
            <a:custGeom>
              <a:avLst/>
              <a:gdLst>
                <a:gd name="T0" fmla="*/ 133 w 1617"/>
                <a:gd name="T1" fmla="*/ 2031 h 2411"/>
                <a:gd name="T2" fmla="*/ 226 w 1617"/>
                <a:gd name="T3" fmla="*/ 2075 h 2411"/>
                <a:gd name="T4" fmla="*/ 312 w 1617"/>
                <a:gd name="T5" fmla="*/ 2134 h 2411"/>
                <a:gd name="T6" fmla="*/ 445 w 1617"/>
                <a:gd name="T7" fmla="*/ 2014 h 2411"/>
                <a:gd name="T8" fmla="*/ 395 w 1617"/>
                <a:gd name="T9" fmla="*/ 1968 h 2411"/>
                <a:gd name="T10" fmla="*/ 319 w 1617"/>
                <a:gd name="T11" fmla="*/ 1916 h 2411"/>
                <a:gd name="T12" fmla="*/ 249 w 1617"/>
                <a:gd name="T13" fmla="*/ 1881 h 2411"/>
                <a:gd name="T14" fmla="*/ 190 w 1617"/>
                <a:gd name="T15" fmla="*/ 1861 h 2411"/>
                <a:gd name="T16" fmla="*/ 143 w 1617"/>
                <a:gd name="T17" fmla="*/ 1851 h 2411"/>
                <a:gd name="T18" fmla="*/ 1136 w 1617"/>
                <a:gd name="T19" fmla="*/ 0 h 2411"/>
                <a:gd name="T20" fmla="*/ 1192 w 1617"/>
                <a:gd name="T21" fmla="*/ 8 h 2411"/>
                <a:gd name="T22" fmla="*/ 1260 w 1617"/>
                <a:gd name="T23" fmla="*/ 26 h 2411"/>
                <a:gd name="T24" fmla="*/ 1340 w 1617"/>
                <a:gd name="T25" fmla="*/ 59 h 2411"/>
                <a:gd name="T26" fmla="*/ 1429 w 1617"/>
                <a:gd name="T27" fmla="*/ 110 h 2411"/>
                <a:gd name="T28" fmla="*/ 1502 w 1617"/>
                <a:gd name="T29" fmla="*/ 166 h 2411"/>
                <a:gd name="T30" fmla="*/ 1553 w 1617"/>
                <a:gd name="T31" fmla="*/ 219 h 2411"/>
                <a:gd name="T32" fmla="*/ 1586 w 1617"/>
                <a:gd name="T33" fmla="*/ 266 h 2411"/>
                <a:gd name="T34" fmla="*/ 1605 w 1617"/>
                <a:gd name="T35" fmla="*/ 303 h 2411"/>
                <a:gd name="T36" fmla="*/ 1613 w 1617"/>
                <a:gd name="T37" fmla="*/ 326 h 2411"/>
                <a:gd name="T38" fmla="*/ 1617 w 1617"/>
                <a:gd name="T39" fmla="*/ 351 h 2411"/>
                <a:gd name="T40" fmla="*/ 1606 w 1617"/>
                <a:gd name="T41" fmla="*/ 386 h 2411"/>
                <a:gd name="T42" fmla="*/ 635 w 1617"/>
                <a:gd name="T43" fmla="*/ 2056 h 2411"/>
                <a:gd name="T44" fmla="*/ 118 w 1617"/>
                <a:gd name="T45" fmla="*/ 2398 h 2411"/>
                <a:gd name="T46" fmla="*/ 78 w 1617"/>
                <a:gd name="T47" fmla="*/ 2411 h 2411"/>
                <a:gd name="T48" fmla="*/ 37 w 1617"/>
                <a:gd name="T49" fmla="*/ 2400 h 2411"/>
                <a:gd name="T50" fmla="*/ 12 w 1617"/>
                <a:gd name="T51" fmla="*/ 2378 h 2411"/>
                <a:gd name="T52" fmla="*/ 0 w 1617"/>
                <a:gd name="T53" fmla="*/ 2346 h 2411"/>
                <a:gd name="T54" fmla="*/ 35 w 1617"/>
                <a:gd name="T55" fmla="*/ 1732 h 2411"/>
                <a:gd name="T56" fmla="*/ 45 w 1617"/>
                <a:gd name="T57" fmla="*/ 1699 h 2411"/>
                <a:gd name="T58" fmla="*/ 1018 w 1617"/>
                <a:gd name="T59" fmla="*/ 28 h 2411"/>
                <a:gd name="T60" fmla="*/ 1051 w 1617"/>
                <a:gd name="T61" fmla="*/ 8 h 2411"/>
                <a:gd name="T62" fmla="*/ 1064 w 1617"/>
                <a:gd name="T63" fmla="*/ 5 h 2411"/>
                <a:gd name="T64" fmla="*/ 1093 w 1617"/>
                <a:gd name="T65" fmla="*/ 0 h 2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17" h="2411">
                  <a:moveTo>
                    <a:pt x="143" y="1851"/>
                  </a:moveTo>
                  <a:lnTo>
                    <a:pt x="133" y="2031"/>
                  </a:lnTo>
                  <a:lnTo>
                    <a:pt x="179" y="2051"/>
                  </a:lnTo>
                  <a:lnTo>
                    <a:pt x="226" y="2075"/>
                  </a:lnTo>
                  <a:lnTo>
                    <a:pt x="271" y="2103"/>
                  </a:lnTo>
                  <a:lnTo>
                    <a:pt x="312" y="2134"/>
                  </a:lnTo>
                  <a:lnTo>
                    <a:pt x="462" y="2034"/>
                  </a:lnTo>
                  <a:lnTo>
                    <a:pt x="445" y="2014"/>
                  </a:lnTo>
                  <a:lnTo>
                    <a:pt x="423" y="1992"/>
                  </a:lnTo>
                  <a:lnTo>
                    <a:pt x="395" y="1968"/>
                  </a:lnTo>
                  <a:lnTo>
                    <a:pt x="360" y="1942"/>
                  </a:lnTo>
                  <a:lnTo>
                    <a:pt x="319" y="1916"/>
                  </a:lnTo>
                  <a:lnTo>
                    <a:pt x="283" y="1897"/>
                  </a:lnTo>
                  <a:lnTo>
                    <a:pt x="249" y="1881"/>
                  </a:lnTo>
                  <a:lnTo>
                    <a:pt x="218" y="1869"/>
                  </a:lnTo>
                  <a:lnTo>
                    <a:pt x="190" y="1861"/>
                  </a:lnTo>
                  <a:lnTo>
                    <a:pt x="166" y="1855"/>
                  </a:lnTo>
                  <a:lnTo>
                    <a:pt x="143" y="1851"/>
                  </a:lnTo>
                  <a:close/>
                  <a:moveTo>
                    <a:pt x="1112" y="0"/>
                  </a:moveTo>
                  <a:lnTo>
                    <a:pt x="1136" y="0"/>
                  </a:lnTo>
                  <a:lnTo>
                    <a:pt x="1162" y="3"/>
                  </a:lnTo>
                  <a:lnTo>
                    <a:pt x="1192" y="8"/>
                  </a:lnTo>
                  <a:lnTo>
                    <a:pt x="1224" y="15"/>
                  </a:lnTo>
                  <a:lnTo>
                    <a:pt x="1260" y="26"/>
                  </a:lnTo>
                  <a:lnTo>
                    <a:pt x="1299" y="41"/>
                  </a:lnTo>
                  <a:lnTo>
                    <a:pt x="1340" y="59"/>
                  </a:lnTo>
                  <a:lnTo>
                    <a:pt x="1384" y="83"/>
                  </a:lnTo>
                  <a:lnTo>
                    <a:pt x="1429" y="110"/>
                  </a:lnTo>
                  <a:lnTo>
                    <a:pt x="1469" y="139"/>
                  </a:lnTo>
                  <a:lnTo>
                    <a:pt x="1502" y="166"/>
                  </a:lnTo>
                  <a:lnTo>
                    <a:pt x="1529" y="194"/>
                  </a:lnTo>
                  <a:lnTo>
                    <a:pt x="1553" y="219"/>
                  </a:lnTo>
                  <a:lnTo>
                    <a:pt x="1571" y="244"/>
                  </a:lnTo>
                  <a:lnTo>
                    <a:pt x="1586" y="266"/>
                  </a:lnTo>
                  <a:lnTo>
                    <a:pt x="1596" y="286"/>
                  </a:lnTo>
                  <a:lnTo>
                    <a:pt x="1605" y="303"/>
                  </a:lnTo>
                  <a:lnTo>
                    <a:pt x="1610" y="317"/>
                  </a:lnTo>
                  <a:lnTo>
                    <a:pt x="1613" y="326"/>
                  </a:lnTo>
                  <a:lnTo>
                    <a:pt x="1614" y="331"/>
                  </a:lnTo>
                  <a:lnTo>
                    <a:pt x="1617" y="351"/>
                  </a:lnTo>
                  <a:lnTo>
                    <a:pt x="1613" y="370"/>
                  </a:lnTo>
                  <a:lnTo>
                    <a:pt x="1606" y="386"/>
                  </a:lnTo>
                  <a:lnTo>
                    <a:pt x="644" y="2043"/>
                  </a:lnTo>
                  <a:lnTo>
                    <a:pt x="635" y="2056"/>
                  </a:lnTo>
                  <a:lnTo>
                    <a:pt x="621" y="2068"/>
                  </a:lnTo>
                  <a:lnTo>
                    <a:pt x="118" y="2398"/>
                  </a:lnTo>
                  <a:lnTo>
                    <a:pt x="99" y="2407"/>
                  </a:lnTo>
                  <a:lnTo>
                    <a:pt x="78" y="2411"/>
                  </a:lnTo>
                  <a:lnTo>
                    <a:pt x="57" y="2409"/>
                  </a:lnTo>
                  <a:lnTo>
                    <a:pt x="37" y="2400"/>
                  </a:lnTo>
                  <a:lnTo>
                    <a:pt x="23" y="2391"/>
                  </a:lnTo>
                  <a:lnTo>
                    <a:pt x="12" y="2378"/>
                  </a:lnTo>
                  <a:lnTo>
                    <a:pt x="5" y="2363"/>
                  </a:lnTo>
                  <a:lnTo>
                    <a:pt x="0" y="2346"/>
                  </a:lnTo>
                  <a:lnTo>
                    <a:pt x="0" y="2329"/>
                  </a:lnTo>
                  <a:lnTo>
                    <a:pt x="35" y="1732"/>
                  </a:lnTo>
                  <a:lnTo>
                    <a:pt x="38" y="1715"/>
                  </a:lnTo>
                  <a:lnTo>
                    <a:pt x="45" y="1699"/>
                  </a:lnTo>
                  <a:lnTo>
                    <a:pt x="1007" y="43"/>
                  </a:lnTo>
                  <a:lnTo>
                    <a:pt x="1018" y="28"/>
                  </a:lnTo>
                  <a:lnTo>
                    <a:pt x="1033" y="16"/>
                  </a:lnTo>
                  <a:lnTo>
                    <a:pt x="1051" y="8"/>
                  </a:lnTo>
                  <a:lnTo>
                    <a:pt x="1055" y="7"/>
                  </a:lnTo>
                  <a:lnTo>
                    <a:pt x="1064" y="5"/>
                  </a:lnTo>
                  <a:lnTo>
                    <a:pt x="1077" y="3"/>
                  </a:lnTo>
                  <a:lnTo>
                    <a:pt x="1093" y="0"/>
                  </a:lnTo>
                  <a:lnTo>
                    <a:pt x="11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Freeform 60"/>
            <p:cNvSpPr>
              <a:spLocks/>
            </p:cNvSpPr>
            <p:nvPr/>
          </p:nvSpPr>
          <p:spPr bwMode="auto">
            <a:xfrm>
              <a:off x="8382001" y="3771900"/>
              <a:ext cx="185738" cy="96838"/>
            </a:xfrm>
            <a:custGeom>
              <a:avLst/>
              <a:gdLst>
                <a:gd name="T0" fmla="*/ 566 w 1175"/>
                <a:gd name="T1" fmla="*/ 5 h 601"/>
                <a:gd name="T2" fmla="*/ 593 w 1175"/>
                <a:gd name="T3" fmla="*/ 28 h 601"/>
                <a:gd name="T4" fmla="*/ 601 w 1175"/>
                <a:gd name="T5" fmla="*/ 113 h 601"/>
                <a:gd name="T6" fmla="*/ 569 w 1175"/>
                <a:gd name="T7" fmla="*/ 203 h 601"/>
                <a:gd name="T8" fmla="*/ 579 w 1175"/>
                <a:gd name="T9" fmla="*/ 246 h 601"/>
                <a:gd name="T10" fmla="*/ 597 w 1175"/>
                <a:gd name="T11" fmla="*/ 275 h 601"/>
                <a:gd name="T12" fmla="*/ 648 w 1175"/>
                <a:gd name="T13" fmla="*/ 283 h 601"/>
                <a:gd name="T14" fmla="*/ 693 w 1175"/>
                <a:gd name="T15" fmla="*/ 329 h 601"/>
                <a:gd name="T16" fmla="*/ 705 w 1175"/>
                <a:gd name="T17" fmla="*/ 363 h 601"/>
                <a:gd name="T18" fmla="*/ 861 w 1175"/>
                <a:gd name="T19" fmla="*/ 357 h 601"/>
                <a:gd name="T20" fmla="*/ 1013 w 1175"/>
                <a:gd name="T21" fmla="*/ 372 h 601"/>
                <a:gd name="T22" fmla="*/ 1136 w 1175"/>
                <a:gd name="T23" fmla="*/ 379 h 601"/>
                <a:gd name="T24" fmla="*/ 1168 w 1175"/>
                <a:gd name="T25" fmla="*/ 407 h 601"/>
                <a:gd name="T26" fmla="*/ 1174 w 1175"/>
                <a:gd name="T27" fmla="*/ 448 h 601"/>
                <a:gd name="T28" fmla="*/ 1150 w 1175"/>
                <a:gd name="T29" fmla="*/ 483 h 601"/>
                <a:gd name="T30" fmla="*/ 1084 w 1175"/>
                <a:gd name="T31" fmla="*/ 490 h 601"/>
                <a:gd name="T32" fmla="*/ 973 w 1175"/>
                <a:gd name="T33" fmla="*/ 474 h 601"/>
                <a:gd name="T34" fmla="*/ 858 w 1175"/>
                <a:gd name="T35" fmla="*/ 460 h 601"/>
                <a:gd name="T36" fmla="*/ 750 w 1175"/>
                <a:gd name="T37" fmla="*/ 469 h 601"/>
                <a:gd name="T38" fmla="*/ 691 w 1175"/>
                <a:gd name="T39" fmla="*/ 495 h 601"/>
                <a:gd name="T40" fmla="*/ 647 w 1175"/>
                <a:gd name="T41" fmla="*/ 500 h 601"/>
                <a:gd name="T42" fmla="*/ 613 w 1175"/>
                <a:gd name="T43" fmla="*/ 485 h 601"/>
                <a:gd name="T44" fmla="*/ 586 w 1175"/>
                <a:gd name="T45" fmla="*/ 462 h 601"/>
                <a:gd name="T46" fmla="*/ 581 w 1175"/>
                <a:gd name="T47" fmla="*/ 414 h 601"/>
                <a:gd name="T48" fmla="*/ 546 w 1175"/>
                <a:gd name="T49" fmla="*/ 465 h 601"/>
                <a:gd name="T50" fmla="*/ 503 w 1175"/>
                <a:gd name="T51" fmla="*/ 479 h 601"/>
                <a:gd name="T52" fmla="*/ 463 w 1175"/>
                <a:gd name="T53" fmla="*/ 464 h 601"/>
                <a:gd name="T54" fmla="*/ 447 w 1175"/>
                <a:gd name="T55" fmla="*/ 426 h 601"/>
                <a:gd name="T56" fmla="*/ 458 w 1175"/>
                <a:gd name="T57" fmla="*/ 396 h 601"/>
                <a:gd name="T58" fmla="*/ 466 w 1175"/>
                <a:gd name="T59" fmla="*/ 375 h 601"/>
                <a:gd name="T60" fmla="*/ 429 w 1175"/>
                <a:gd name="T61" fmla="*/ 411 h 601"/>
                <a:gd name="T62" fmla="*/ 385 w 1175"/>
                <a:gd name="T63" fmla="*/ 435 h 601"/>
                <a:gd name="T64" fmla="*/ 341 w 1175"/>
                <a:gd name="T65" fmla="*/ 424 h 601"/>
                <a:gd name="T66" fmla="*/ 319 w 1175"/>
                <a:gd name="T67" fmla="*/ 386 h 601"/>
                <a:gd name="T68" fmla="*/ 371 w 1175"/>
                <a:gd name="T69" fmla="*/ 293 h 601"/>
                <a:gd name="T70" fmla="*/ 257 w 1175"/>
                <a:gd name="T71" fmla="*/ 399 h 601"/>
                <a:gd name="T72" fmla="*/ 98 w 1175"/>
                <a:gd name="T73" fmla="*/ 591 h 601"/>
                <a:gd name="T74" fmla="*/ 50 w 1175"/>
                <a:gd name="T75" fmla="*/ 600 h 601"/>
                <a:gd name="T76" fmla="*/ 10 w 1175"/>
                <a:gd name="T77" fmla="*/ 578 h 601"/>
                <a:gd name="T78" fmla="*/ 2 w 1175"/>
                <a:gd name="T79" fmla="*/ 536 h 601"/>
                <a:gd name="T80" fmla="*/ 141 w 1175"/>
                <a:gd name="T81" fmla="*/ 357 h 601"/>
                <a:gd name="T82" fmla="*/ 350 w 1175"/>
                <a:gd name="T83" fmla="*/ 125 h 601"/>
                <a:gd name="T84" fmla="*/ 406 w 1175"/>
                <a:gd name="T85" fmla="*/ 72 h 601"/>
                <a:gd name="T86" fmla="*/ 471 w 1175"/>
                <a:gd name="T87" fmla="*/ 21 h 601"/>
                <a:gd name="T88" fmla="*/ 543 w 1175"/>
                <a:gd name="T89" fmla="*/ 0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75" h="601">
                  <a:moveTo>
                    <a:pt x="543" y="0"/>
                  </a:moveTo>
                  <a:lnTo>
                    <a:pt x="555" y="2"/>
                  </a:lnTo>
                  <a:lnTo>
                    <a:pt x="566" y="5"/>
                  </a:lnTo>
                  <a:lnTo>
                    <a:pt x="577" y="10"/>
                  </a:lnTo>
                  <a:lnTo>
                    <a:pt x="586" y="19"/>
                  </a:lnTo>
                  <a:lnTo>
                    <a:pt x="593" y="28"/>
                  </a:lnTo>
                  <a:lnTo>
                    <a:pt x="601" y="55"/>
                  </a:lnTo>
                  <a:lnTo>
                    <a:pt x="603" y="83"/>
                  </a:lnTo>
                  <a:lnTo>
                    <a:pt x="601" y="113"/>
                  </a:lnTo>
                  <a:lnTo>
                    <a:pt x="594" y="142"/>
                  </a:lnTo>
                  <a:lnTo>
                    <a:pt x="583" y="173"/>
                  </a:lnTo>
                  <a:lnTo>
                    <a:pt x="569" y="203"/>
                  </a:lnTo>
                  <a:lnTo>
                    <a:pt x="552" y="233"/>
                  </a:lnTo>
                  <a:lnTo>
                    <a:pt x="566" y="239"/>
                  </a:lnTo>
                  <a:lnTo>
                    <a:pt x="579" y="246"/>
                  </a:lnTo>
                  <a:lnTo>
                    <a:pt x="589" y="259"/>
                  </a:lnTo>
                  <a:lnTo>
                    <a:pt x="593" y="267"/>
                  </a:lnTo>
                  <a:lnTo>
                    <a:pt x="597" y="275"/>
                  </a:lnTo>
                  <a:lnTo>
                    <a:pt x="614" y="274"/>
                  </a:lnTo>
                  <a:lnTo>
                    <a:pt x="631" y="277"/>
                  </a:lnTo>
                  <a:lnTo>
                    <a:pt x="648" y="283"/>
                  </a:lnTo>
                  <a:lnTo>
                    <a:pt x="664" y="294"/>
                  </a:lnTo>
                  <a:lnTo>
                    <a:pt x="679" y="308"/>
                  </a:lnTo>
                  <a:lnTo>
                    <a:pt x="693" y="329"/>
                  </a:lnTo>
                  <a:lnTo>
                    <a:pt x="700" y="343"/>
                  </a:lnTo>
                  <a:lnTo>
                    <a:pt x="703" y="355"/>
                  </a:lnTo>
                  <a:lnTo>
                    <a:pt x="705" y="363"/>
                  </a:lnTo>
                  <a:lnTo>
                    <a:pt x="759" y="357"/>
                  </a:lnTo>
                  <a:lnTo>
                    <a:pt x="811" y="356"/>
                  </a:lnTo>
                  <a:lnTo>
                    <a:pt x="861" y="357"/>
                  </a:lnTo>
                  <a:lnTo>
                    <a:pt x="912" y="361"/>
                  </a:lnTo>
                  <a:lnTo>
                    <a:pt x="962" y="367"/>
                  </a:lnTo>
                  <a:lnTo>
                    <a:pt x="1013" y="372"/>
                  </a:lnTo>
                  <a:lnTo>
                    <a:pt x="1065" y="375"/>
                  </a:lnTo>
                  <a:lnTo>
                    <a:pt x="1119" y="377"/>
                  </a:lnTo>
                  <a:lnTo>
                    <a:pt x="1136" y="379"/>
                  </a:lnTo>
                  <a:lnTo>
                    <a:pt x="1150" y="386"/>
                  </a:lnTo>
                  <a:lnTo>
                    <a:pt x="1161" y="395"/>
                  </a:lnTo>
                  <a:lnTo>
                    <a:pt x="1168" y="407"/>
                  </a:lnTo>
                  <a:lnTo>
                    <a:pt x="1174" y="420"/>
                  </a:lnTo>
                  <a:lnTo>
                    <a:pt x="1175" y="434"/>
                  </a:lnTo>
                  <a:lnTo>
                    <a:pt x="1174" y="448"/>
                  </a:lnTo>
                  <a:lnTo>
                    <a:pt x="1168" y="462"/>
                  </a:lnTo>
                  <a:lnTo>
                    <a:pt x="1161" y="473"/>
                  </a:lnTo>
                  <a:lnTo>
                    <a:pt x="1150" y="483"/>
                  </a:lnTo>
                  <a:lnTo>
                    <a:pt x="1136" y="489"/>
                  </a:lnTo>
                  <a:lnTo>
                    <a:pt x="1119" y="491"/>
                  </a:lnTo>
                  <a:lnTo>
                    <a:pt x="1084" y="490"/>
                  </a:lnTo>
                  <a:lnTo>
                    <a:pt x="1048" y="486"/>
                  </a:lnTo>
                  <a:lnTo>
                    <a:pt x="1010" y="481"/>
                  </a:lnTo>
                  <a:lnTo>
                    <a:pt x="973" y="474"/>
                  </a:lnTo>
                  <a:lnTo>
                    <a:pt x="934" y="468"/>
                  </a:lnTo>
                  <a:lnTo>
                    <a:pt x="896" y="463"/>
                  </a:lnTo>
                  <a:lnTo>
                    <a:pt x="858" y="460"/>
                  </a:lnTo>
                  <a:lnTo>
                    <a:pt x="820" y="459"/>
                  </a:lnTo>
                  <a:lnTo>
                    <a:pt x="784" y="462"/>
                  </a:lnTo>
                  <a:lnTo>
                    <a:pt x="750" y="469"/>
                  </a:lnTo>
                  <a:lnTo>
                    <a:pt x="717" y="482"/>
                  </a:lnTo>
                  <a:lnTo>
                    <a:pt x="705" y="488"/>
                  </a:lnTo>
                  <a:lnTo>
                    <a:pt x="691" y="495"/>
                  </a:lnTo>
                  <a:lnTo>
                    <a:pt x="676" y="500"/>
                  </a:lnTo>
                  <a:lnTo>
                    <a:pt x="662" y="502"/>
                  </a:lnTo>
                  <a:lnTo>
                    <a:pt x="647" y="500"/>
                  </a:lnTo>
                  <a:lnTo>
                    <a:pt x="636" y="496"/>
                  </a:lnTo>
                  <a:lnTo>
                    <a:pt x="625" y="490"/>
                  </a:lnTo>
                  <a:lnTo>
                    <a:pt x="613" y="485"/>
                  </a:lnTo>
                  <a:lnTo>
                    <a:pt x="602" y="479"/>
                  </a:lnTo>
                  <a:lnTo>
                    <a:pt x="594" y="471"/>
                  </a:lnTo>
                  <a:lnTo>
                    <a:pt x="586" y="462"/>
                  </a:lnTo>
                  <a:lnTo>
                    <a:pt x="582" y="449"/>
                  </a:lnTo>
                  <a:lnTo>
                    <a:pt x="581" y="430"/>
                  </a:lnTo>
                  <a:lnTo>
                    <a:pt x="581" y="414"/>
                  </a:lnTo>
                  <a:lnTo>
                    <a:pt x="569" y="434"/>
                  </a:lnTo>
                  <a:lnTo>
                    <a:pt x="557" y="453"/>
                  </a:lnTo>
                  <a:lnTo>
                    <a:pt x="546" y="465"/>
                  </a:lnTo>
                  <a:lnTo>
                    <a:pt x="533" y="473"/>
                  </a:lnTo>
                  <a:lnTo>
                    <a:pt x="518" y="478"/>
                  </a:lnTo>
                  <a:lnTo>
                    <a:pt x="503" y="479"/>
                  </a:lnTo>
                  <a:lnTo>
                    <a:pt x="489" y="477"/>
                  </a:lnTo>
                  <a:lnTo>
                    <a:pt x="475" y="471"/>
                  </a:lnTo>
                  <a:lnTo>
                    <a:pt x="463" y="464"/>
                  </a:lnTo>
                  <a:lnTo>
                    <a:pt x="453" y="453"/>
                  </a:lnTo>
                  <a:lnTo>
                    <a:pt x="448" y="441"/>
                  </a:lnTo>
                  <a:lnTo>
                    <a:pt x="447" y="426"/>
                  </a:lnTo>
                  <a:lnTo>
                    <a:pt x="451" y="409"/>
                  </a:lnTo>
                  <a:lnTo>
                    <a:pt x="455" y="403"/>
                  </a:lnTo>
                  <a:lnTo>
                    <a:pt x="458" y="396"/>
                  </a:lnTo>
                  <a:lnTo>
                    <a:pt x="458" y="396"/>
                  </a:lnTo>
                  <a:lnTo>
                    <a:pt x="457" y="396"/>
                  </a:lnTo>
                  <a:lnTo>
                    <a:pt x="466" y="375"/>
                  </a:lnTo>
                  <a:lnTo>
                    <a:pt x="452" y="385"/>
                  </a:lnTo>
                  <a:lnTo>
                    <a:pt x="440" y="396"/>
                  </a:lnTo>
                  <a:lnTo>
                    <a:pt x="429" y="411"/>
                  </a:lnTo>
                  <a:lnTo>
                    <a:pt x="416" y="424"/>
                  </a:lnTo>
                  <a:lnTo>
                    <a:pt x="401" y="432"/>
                  </a:lnTo>
                  <a:lnTo>
                    <a:pt x="385" y="435"/>
                  </a:lnTo>
                  <a:lnTo>
                    <a:pt x="369" y="435"/>
                  </a:lnTo>
                  <a:lnTo>
                    <a:pt x="355" y="431"/>
                  </a:lnTo>
                  <a:lnTo>
                    <a:pt x="341" y="424"/>
                  </a:lnTo>
                  <a:lnTo>
                    <a:pt x="330" y="413"/>
                  </a:lnTo>
                  <a:lnTo>
                    <a:pt x="323" y="400"/>
                  </a:lnTo>
                  <a:lnTo>
                    <a:pt x="319" y="386"/>
                  </a:lnTo>
                  <a:lnTo>
                    <a:pt x="322" y="370"/>
                  </a:lnTo>
                  <a:lnTo>
                    <a:pt x="329" y="353"/>
                  </a:lnTo>
                  <a:lnTo>
                    <a:pt x="371" y="293"/>
                  </a:lnTo>
                  <a:lnTo>
                    <a:pt x="411" y="230"/>
                  </a:lnTo>
                  <a:lnTo>
                    <a:pt x="332" y="314"/>
                  </a:lnTo>
                  <a:lnTo>
                    <a:pt x="257" y="399"/>
                  </a:lnTo>
                  <a:lnTo>
                    <a:pt x="182" y="488"/>
                  </a:lnTo>
                  <a:lnTo>
                    <a:pt x="111" y="578"/>
                  </a:lnTo>
                  <a:lnTo>
                    <a:pt x="98" y="591"/>
                  </a:lnTo>
                  <a:lnTo>
                    <a:pt x="82" y="598"/>
                  </a:lnTo>
                  <a:lnTo>
                    <a:pt x="66" y="601"/>
                  </a:lnTo>
                  <a:lnTo>
                    <a:pt x="50" y="600"/>
                  </a:lnTo>
                  <a:lnTo>
                    <a:pt x="34" y="596"/>
                  </a:lnTo>
                  <a:lnTo>
                    <a:pt x="22" y="589"/>
                  </a:lnTo>
                  <a:lnTo>
                    <a:pt x="10" y="578"/>
                  </a:lnTo>
                  <a:lnTo>
                    <a:pt x="2" y="565"/>
                  </a:lnTo>
                  <a:lnTo>
                    <a:pt x="0" y="551"/>
                  </a:lnTo>
                  <a:lnTo>
                    <a:pt x="2" y="536"/>
                  </a:lnTo>
                  <a:lnTo>
                    <a:pt x="12" y="520"/>
                  </a:lnTo>
                  <a:lnTo>
                    <a:pt x="76" y="439"/>
                  </a:lnTo>
                  <a:lnTo>
                    <a:pt x="141" y="357"/>
                  </a:lnTo>
                  <a:lnTo>
                    <a:pt x="208" y="278"/>
                  </a:lnTo>
                  <a:lnTo>
                    <a:pt x="278" y="200"/>
                  </a:lnTo>
                  <a:lnTo>
                    <a:pt x="350" y="125"/>
                  </a:lnTo>
                  <a:lnTo>
                    <a:pt x="367" y="109"/>
                  </a:lnTo>
                  <a:lnTo>
                    <a:pt x="386" y="91"/>
                  </a:lnTo>
                  <a:lnTo>
                    <a:pt x="406" y="72"/>
                  </a:lnTo>
                  <a:lnTo>
                    <a:pt x="426" y="53"/>
                  </a:lnTo>
                  <a:lnTo>
                    <a:pt x="447" y="36"/>
                  </a:lnTo>
                  <a:lnTo>
                    <a:pt x="471" y="21"/>
                  </a:lnTo>
                  <a:lnTo>
                    <a:pt x="494" y="9"/>
                  </a:lnTo>
                  <a:lnTo>
                    <a:pt x="518" y="2"/>
                  </a:lnTo>
                  <a:lnTo>
                    <a:pt x="54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119"/>
          <p:cNvGrpSpPr/>
          <p:nvPr/>
        </p:nvGrpSpPr>
        <p:grpSpPr>
          <a:xfrm>
            <a:off x="5801804" y="4662214"/>
            <a:ext cx="569684" cy="497064"/>
            <a:chOff x="8456613" y="3160713"/>
            <a:chExt cx="1282700" cy="1119188"/>
          </a:xfrm>
          <a:solidFill>
            <a:schemeClr val="bg1"/>
          </a:solidFill>
        </p:grpSpPr>
        <p:sp>
          <p:nvSpPr>
            <p:cNvPr id="27" name="Freeform 65"/>
            <p:cNvSpPr>
              <a:spLocks/>
            </p:cNvSpPr>
            <p:nvPr/>
          </p:nvSpPr>
          <p:spPr bwMode="auto">
            <a:xfrm>
              <a:off x="9312276" y="3321051"/>
              <a:ext cx="174625" cy="358775"/>
            </a:xfrm>
            <a:custGeom>
              <a:avLst/>
              <a:gdLst>
                <a:gd name="T0" fmla="*/ 319 w 554"/>
                <a:gd name="T1" fmla="*/ 4 h 1132"/>
                <a:gd name="T2" fmla="*/ 346 w 554"/>
                <a:gd name="T3" fmla="*/ 44 h 1132"/>
                <a:gd name="T4" fmla="*/ 348 w 554"/>
                <a:gd name="T5" fmla="*/ 130 h 1132"/>
                <a:gd name="T6" fmla="*/ 352 w 554"/>
                <a:gd name="T7" fmla="*/ 133 h 1132"/>
                <a:gd name="T8" fmla="*/ 366 w 554"/>
                <a:gd name="T9" fmla="*/ 136 h 1132"/>
                <a:gd name="T10" fmla="*/ 419 w 554"/>
                <a:gd name="T11" fmla="*/ 147 h 1132"/>
                <a:gd name="T12" fmla="*/ 481 w 554"/>
                <a:gd name="T13" fmla="*/ 164 h 1132"/>
                <a:gd name="T14" fmla="*/ 517 w 554"/>
                <a:gd name="T15" fmla="*/ 188 h 1132"/>
                <a:gd name="T16" fmla="*/ 496 w 554"/>
                <a:gd name="T17" fmla="*/ 272 h 1132"/>
                <a:gd name="T18" fmla="*/ 469 w 554"/>
                <a:gd name="T19" fmla="*/ 297 h 1132"/>
                <a:gd name="T20" fmla="*/ 436 w 554"/>
                <a:gd name="T21" fmla="*/ 294 h 1132"/>
                <a:gd name="T22" fmla="*/ 412 w 554"/>
                <a:gd name="T23" fmla="*/ 283 h 1132"/>
                <a:gd name="T24" fmla="*/ 350 w 554"/>
                <a:gd name="T25" fmla="*/ 267 h 1132"/>
                <a:gd name="T26" fmla="*/ 266 w 554"/>
                <a:gd name="T27" fmla="*/ 263 h 1132"/>
                <a:gd name="T28" fmla="*/ 206 w 554"/>
                <a:gd name="T29" fmla="*/ 286 h 1132"/>
                <a:gd name="T30" fmla="*/ 178 w 554"/>
                <a:gd name="T31" fmla="*/ 324 h 1132"/>
                <a:gd name="T32" fmla="*/ 174 w 554"/>
                <a:gd name="T33" fmla="*/ 369 h 1132"/>
                <a:gd name="T34" fmla="*/ 197 w 554"/>
                <a:gd name="T35" fmla="*/ 414 h 1132"/>
                <a:gd name="T36" fmla="*/ 260 w 554"/>
                <a:gd name="T37" fmla="*/ 454 h 1132"/>
                <a:gd name="T38" fmla="*/ 377 w 554"/>
                <a:gd name="T39" fmla="*/ 505 h 1132"/>
                <a:gd name="T40" fmla="*/ 488 w 554"/>
                <a:gd name="T41" fmla="*/ 579 h 1132"/>
                <a:gd name="T42" fmla="*/ 544 w 554"/>
                <a:gd name="T43" fmla="*/ 672 h 1132"/>
                <a:gd name="T44" fmla="*/ 551 w 554"/>
                <a:gd name="T45" fmla="*/ 785 h 1132"/>
                <a:gd name="T46" fmla="*/ 510 w 554"/>
                <a:gd name="T47" fmla="*/ 887 h 1132"/>
                <a:gd name="T48" fmla="*/ 424 w 554"/>
                <a:gd name="T49" fmla="*/ 960 h 1132"/>
                <a:gd name="T50" fmla="*/ 344 w 554"/>
                <a:gd name="T51" fmla="*/ 989 h 1132"/>
                <a:gd name="T52" fmla="*/ 339 w 554"/>
                <a:gd name="T53" fmla="*/ 992 h 1132"/>
                <a:gd name="T54" fmla="*/ 338 w 554"/>
                <a:gd name="T55" fmla="*/ 1088 h 1132"/>
                <a:gd name="T56" fmla="*/ 310 w 554"/>
                <a:gd name="T57" fmla="*/ 1129 h 1132"/>
                <a:gd name="T58" fmla="*/ 234 w 554"/>
                <a:gd name="T59" fmla="*/ 1129 h 1132"/>
                <a:gd name="T60" fmla="*/ 206 w 554"/>
                <a:gd name="T61" fmla="*/ 1088 h 1132"/>
                <a:gd name="T62" fmla="*/ 205 w 554"/>
                <a:gd name="T63" fmla="*/ 997 h 1132"/>
                <a:gd name="T64" fmla="*/ 199 w 554"/>
                <a:gd name="T65" fmla="*/ 994 h 1132"/>
                <a:gd name="T66" fmla="*/ 180 w 554"/>
                <a:gd name="T67" fmla="*/ 991 h 1132"/>
                <a:gd name="T68" fmla="*/ 117 w 554"/>
                <a:gd name="T69" fmla="*/ 978 h 1132"/>
                <a:gd name="T70" fmla="*/ 42 w 554"/>
                <a:gd name="T71" fmla="*/ 954 h 1132"/>
                <a:gd name="T72" fmla="*/ 3 w 554"/>
                <a:gd name="T73" fmla="*/ 926 h 1132"/>
                <a:gd name="T74" fmla="*/ 24 w 554"/>
                <a:gd name="T75" fmla="*/ 842 h 1132"/>
                <a:gd name="T76" fmla="*/ 51 w 554"/>
                <a:gd name="T77" fmla="*/ 816 h 1132"/>
                <a:gd name="T78" fmla="*/ 76 w 554"/>
                <a:gd name="T79" fmla="*/ 816 h 1132"/>
                <a:gd name="T80" fmla="*/ 93 w 554"/>
                <a:gd name="T81" fmla="*/ 823 h 1132"/>
                <a:gd name="T82" fmla="*/ 140 w 554"/>
                <a:gd name="T83" fmla="*/ 841 h 1132"/>
                <a:gd name="T84" fmla="*/ 205 w 554"/>
                <a:gd name="T85" fmla="*/ 859 h 1132"/>
                <a:gd name="T86" fmla="*/ 283 w 554"/>
                <a:gd name="T87" fmla="*/ 861 h 1132"/>
                <a:gd name="T88" fmla="*/ 360 w 554"/>
                <a:gd name="T89" fmla="*/ 825 h 1132"/>
                <a:gd name="T90" fmla="*/ 390 w 554"/>
                <a:gd name="T91" fmla="*/ 756 h 1132"/>
                <a:gd name="T92" fmla="*/ 365 w 554"/>
                <a:gd name="T93" fmla="*/ 690 h 1132"/>
                <a:gd name="T94" fmla="*/ 288 w 554"/>
                <a:gd name="T95" fmla="*/ 636 h 1132"/>
                <a:gd name="T96" fmla="*/ 183 w 554"/>
                <a:gd name="T97" fmla="*/ 591 h 1132"/>
                <a:gd name="T98" fmla="*/ 95 w 554"/>
                <a:gd name="T99" fmla="*/ 540 h 1132"/>
                <a:gd name="T100" fmla="*/ 32 w 554"/>
                <a:gd name="T101" fmla="*/ 467 h 1132"/>
                <a:gd name="T102" fmla="*/ 9 w 554"/>
                <a:gd name="T103" fmla="*/ 369 h 1132"/>
                <a:gd name="T104" fmla="*/ 33 w 554"/>
                <a:gd name="T105" fmla="*/ 267 h 1132"/>
                <a:gd name="T106" fmla="*/ 101 w 554"/>
                <a:gd name="T107" fmla="*/ 187 h 1132"/>
                <a:gd name="T108" fmla="*/ 206 w 554"/>
                <a:gd name="T109" fmla="*/ 139 h 1132"/>
                <a:gd name="T110" fmla="*/ 212 w 554"/>
                <a:gd name="T111" fmla="*/ 137 h 1132"/>
                <a:gd name="T112" fmla="*/ 216 w 554"/>
                <a:gd name="T113" fmla="*/ 130 h 1132"/>
                <a:gd name="T114" fmla="*/ 229 w 554"/>
                <a:gd name="T115" fmla="*/ 12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54" h="1132">
                  <a:moveTo>
                    <a:pt x="261" y="0"/>
                  </a:moveTo>
                  <a:lnTo>
                    <a:pt x="300" y="0"/>
                  </a:lnTo>
                  <a:lnTo>
                    <a:pt x="319" y="4"/>
                  </a:lnTo>
                  <a:lnTo>
                    <a:pt x="333" y="12"/>
                  </a:lnTo>
                  <a:lnTo>
                    <a:pt x="343" y="27"/>
                  </a:lnTo>
                  <a:lnTo>
                    <a:pt x="346" y="44"/>
                  </a:lnTo>
                  <a:lnTo>
                    <a:pt x="347" y="125"/>
                  </a:lnTo>
                  <a:lnTo>
                    <a:pt x="347" y="128"/>
                  </a:lnTo>
                  <a:lnTo>
                    <a:pt x="348" y="130"/>
                  </a:lnTo>
                  <a:lnTo>
                    <a:pt x="349" y="131"/>
                  </a:lnTo>
                  <a:lnTo>
                    <a:pt x="350" y="132"/>
                  </a:lnTo>
                  <a:lnTo>
                    <a:pt x="352" y="133"/>
                  </a:lnTo>
                  <a:lnTo>
                    <a:pt x="353" y="133"/>
                  </a:lnTo>
                  <a:lnTo>
                    <a:pt x="357" y="133"/>
                  </a:lnTo>
                  <a:lnTo>
                    <a:pt x="366" y="136"/>
                  </a:lnTo>
                  <a:lnTo>
                    <a:pt x="381" y="138"/>
                  </a:lnTo>
                  <a:lnTo>
                    <a:pt x="398" y="142"/>
                  </a:lnTo>
                  <a:lnTo>
                    <a:pt x="419" y="147"/>
                  </a:lnTo>
                  <a:lnTo>
                    <a:pt x="440" y="152"/>
                  </a:lnTo>
                  <a:lnTo>
                    <a:pt x="462" y="158"/>
                  </a:lnTo>
                  <a:lnTo>
                    <a:pt x="481" y="164"/>
                  </a:lnTo>
                  <a:lnTo>
                    <a:pt x="500" y="171"/>
                  </a:lnTo>
                  <a:lnTo>
                    <a:pt x="510" y="177"/>
                  </a:lnTo>
                  <a:lnTo>
                    <a:pt x="517" y="188"/>
                  </a:lnTo>
                  <a:lnTo>
                    <a:pt x="521" y="201"/>
                  </a:lnTo>
                  <a:lnTo>
                    <a:pt x="518" y="215"/>
                  </a:lnTo>
                  <a:lnTo>
                    <a:pt x="496" y="272"/>
                  </a:lnTo>
                  <a:lnTo>
                    <a:pt x="490" y="283"/>
                  </a:lnTo>
                  <a:lnTo>
                    <a:pt x="480" y="291"/>
                  </a:lnTo>
                  <a:lnTo>
                    <a:pt x="469" y="297"/>
                  </a:lnTo>
                  <a:lnTo>
                    <a:pt x="457" y="298"/>
                  </a:lnTo>
                  <a:lnTo>
                    <a:pt x="446" y="297"/>
                  </a:lnTo>
                  <a:lnTo>
                    <a:pt x="436" y="294"/>
                  </a:lnTo>
                  <a:lnTo>
                    <a:pt x="434" y="292"/>
                  </a:lnTo>
                  <a:lnTo>
                    <a:pt x="425" y="289"/>
                  </a:lnTo>
                  <a:lnTo>
                    <a:pt x="412" y="283"/>
                  </a:lnTo>
                  <a:lnTo>
                    <a:pt x="395" y="278"/>
                  </a:lnTo>
                  <a:lnTo>
                    <a:pt x="374" y="272"/>
                  </a:lnTo>
                  <a:lnTo>
                    <a:pt x="350" y="267"/>
                  </a:lnTo>
                  <a:lnTo>
                    <a:pt x="324" y="263"/>
                  </a:lnTo>
                  <a:lnTo>
                    <a:pt x="294" y="262"/>
                  </a:lnTo>
                  <a:lnTo>
                    <a:pt x="266" y="263"/>
                  </a:lnTo>
                  <a:lnTo>
                    <a:pt x="243" y="268"/>
                  </a:lnTo>
                  <a:lnTo>
                    <a:pt x="223" y="276"/>
                  </a:lnTo>
                  <a:lnTo>
                    <a:pt x="206" y="286"/>
                  </a:lnTo>
                  <a:lnTo>
                    <a:pt x="194" y="297"/>
                  </a:lnTo>
                  <a:lnTo>
                    <a:pt x="184" y="311"/>
                  </a:lnTo>
                  <a:lnTo>
                    <a:pt x="178" y="324"/>
                  </a:lnTo>
                  <a:lnTo>
                    <a:pt x="173" y="339"/>
                  </a:lnTo>
                  <a:lnTo>
                    <a:pt x="172" y="354"/>
                  </a:lnTo>
                  <a:lnTo>
                    <a:pt x="174" y="369"/>
                  </a:lnTo>
                  <a:lnTo>
                    <a:pt x="178" y="385"/>
                  </a:lnTo>
                  <a:lnTo>
                    <a:pt x="185" y="400"/>
                  </a:lnTo>
                  <a:lnTo>
                    <a:pt x="197" y="414"/>
                  </a:lnTo>
                  <a:lnTo>
                    <a:pt x="213" y="427"/>
                  </a:lnTo>
                  <a:lnTo>
                    <a:pt x="234" y="440"/>
                  </a:lnTo>
                  <a:lnTo>
                    <a:pt x="260" y="454"/>
                  </a:lnTo>
                  <a:lnTo>
                    <a:pt x="290" y="469"/>
                  </a:lnTo>
                  <a:lnTo>
                    <a:pt x="328" y="483"/>
                  </a:lnTo>
                  <a:lnTo>
                    <a:pt x="377" y="505"/>
                  </a:lnTo>
                  <a:lnTo>
                    <a:pt x="420" y="529"/>
                  </a:lnTo>
                  <a:lnTo>
                    <a:pt x="457" y="553"/>
                  </a:lnTo>
                  <a:lnTo>
                    <a:pt x="488" y="579"/>
                  </a:lnTo>
                  <a:lnTo>
                    <a:pt x="512" y="608"/>
                  </a:lnTo>
                  <a:lnTo>
                    <a:pt x="530" y="639"/>
                  </a:lnTo>
                  <a:lnTo>
                    <a:pt x="544" y="672"/>
                  </a:lnTo>
                  <a:lnTo>
                    <a:pt x="551" y="707"/>
                  </a:lnTo>
                  <a:lnTo>
                    <a:pt x="554" y="746"/>
                  </a:lnTo>
                  <a:lnTo>
                    <a:pt x="551" y="785"/>
                  </a:lnTo>
                  <a:lnTo>
                    <a:pt x="543" y="822"/>
                  </a:lnTo>
                  <a:lnTo>
                    <a:pt x="529" y="855"/>
                  </a:lnTo>
                  <a:lnTo>
                    <a:pt x="510" y="887"/>
                  </a:lnTo>
                  <a:lnTo>
                    <a:pt x="485" y="915"/>
                  </a:lnTo>
                  <a:lnTo>
                    <a:pt x="457" y="940"/>
                  </a:lnTo>
                  <a:lnTo>
                    <a:pt x="424" y="960"/>
                  </a:lnTo>
                  <a:lnTo>
                    <a:pt x="386" y="976"/>
                  </a:lnTo>
                  <a:lnTo>
                    <a:pt x="346" y="989"/>
                  </a:lnTo>
                  <a:lnTo>
                    <a:pt x="344" y="989"/>
                  </a:lnTo>
                  <a:lnTo>
                    <a:pt x="343" y="990"/>
                  </a:lnTo>
                  <a:lnTo>
                    <a:pt x="341" y="991"/>
                  </a:lnTo>
                  <a:lnTo>
                    <a:pt x="339" y="992"/>
                  </a:lnTo>
                  <a:lnTo>
                    <a:pt x="338" y="995"/>
                  </a:lnTo>
                  <a:lnTo>
                    <a:pt x="338" y="998"/>
                  </a:lnTo>
                  <a:lnTo>
                    <a:pt x="338" y="1088"/>
                  </a:lnTo>
                  <a:lnTo>
                    <a:pt x="335" y="1105"/>
                  </a:lnTo>
                  <a:lnTo>
                    <a:pt x="325" y="1120"/>
                  </a:lnTo>
                  <a:lnTo>
                    <a:pt x="310" y="1129"/>
                  </a:lnTo>
                  <a:lnTo>
                    <a:pt x="293" y="1132"/>
                  </a:lnTo>
                  <a:lnTo>
                    <a:pt x="251" y="1132"/>
                  </a:lnTo>
                  <a:lnTo>
                    <a:pt x="234" y="1129"/>
                  </a:lnTo>
                  <a:lnTo>
                    <a:pt x="219" y="1120"/>
                  </a:lnTo>
                  <a:lnTo>
                    <a:pt x="210" y="1105"/>
                  </a:lnTo>
                  <a:lnTo>
                    <a:pt x="206" y="1088"/>
                  </a:lnTo>
                  <a:lnTo>
                    <a:pt x="206" y="1003"/>
                  </a:lnTo>
                  <a:lnTo>
                    <a:pt x="206" y="1000"/>
                  </a:lnTo>
                  <a:lnTo>
                    <a:pt x="205" y="997"/>
                  </a:lnTo>
                  <a:lnTo>
                    <a:pt x="202" y="996"/>
                  </a:lnTo>
                  <a:lnTo>
                    <a:pt x="201" y="995"/>
                  </a:lnTo>
                  <a:lnTo>
                    <a:pt x="199" y="994"/>
                  </a:lnTo>
                  <a:lnTo>
                    <a:pt x="197" y="994"/>
                  </a:lnTo>
                  <a:lnTo>
                    <a:pt x="193" y="994"/>
                  </a:lnTo>
                  <a:lnTo>
                    <a:pt x="180" y="991"/>
                  </a:lnTo>
                  <a:lnTo>
                    <a:pt x="163" y="987"/>
                  </a:lnTo>
                  <a:lnTo>
                    <a:pt x="141" y="983"/>
                  </a:lnTo>
                  <a:lnTo>
                    <a:pt x="117" y="978"/>
                  </a:lnTo>
                  <a:lnTo>
                    <a:pt x="92" y="970"/>
                  </a:lnTo>
                  <a:lnTo>
                    <a:pt x="66" y="963"/>
                  </a:lnTo>
                  <a:lnTo>
                    <a:pt x="42" y="954"/>
                  </a:lnTo>
                  <a:lnTo>
                    <a:pt x="21" y="945"/>
                  </a:lnTo>
                  <a:lnTo>
                    <a:pt x="11" y="937"/>
                  </a:lnTo>
                  <a:lnTo>
                    <a:pt x="3" y="926"/>
                  </a:lnTo>
                  <a:lnTo>
                    <a:pt x="0" y="914"/>
                  </a:lnTo>
                  <a:lnTo>
                    <a:pt x="3" y="899"/>
                  </a:lnTo>
                  <a:lnTo>
                    <a:pt x="24" y="842"/>
                  </a:lnTo>
                  <a:lnTo>
                    <a:pt x="30" y="831"/>
                  </a:lnTo>
                  <a:lnTo>
                    <a:pt x="40" y="822"/>
                  </a:lnTo>
                  <a:lnTo>
                    <a:pt x="51" y="816"/>
                  </a:lnTo>
                  <a:lnTo>
                    <a:pt x="64" y="814"/>
                  </a:lnTo>
                  <a:lnTo>
                    <a:pt x="70" y="815"/>
                  </a:lnTo>
                  <a:lnTo>
                    <a:pt x="76" y="816"/>
                  </a:lnTo>
                  <a:lnTo>
                    <a:pt x="82" y="819"/>
                  </a:lnTo>
                  <a:lnTo>
                    <a:pt x="86" y="820"/>
                  </a:lnTo>
                  <a:lnTo>
                    <a:pt x="93" y="823"/>
                  </a:lnTo>
                  <a:lnTo>
                    <a:pt x="106" y="828"/>
                  </a:lnTo>
                  <a:lnTo>
                    <a:pt x="122" y="834"/>
                  </a:lnTo>
                  <a:lnTo>
                    <a:pt x="140" y="841"/>
                  </a:lnTo>
                  <a:lnTo>
                    <a:pt x="161" y="848"/>
                  </a:lnTo>
                  <a:lnTo>
                    <a:pt x="183" y="854"/>
                  </a:lnTo>
                  <a:lnTo>
                    <a:pt x="205" y="859"/>
                  </a:lnTo>
                  <a:lnTo>
                    <a:pt x="228" y="863"/>
                  </a:lnTo>
                  <a:lnTo>
                    <a:pt x="249" y="864"/>
                  </a:lnTo>
                  <a:lnTo>
                    <a:pt x="283" y="861"/>
                  </a:lnTo>
                  <a:lnTo>
                    <a:pt x="314" y="853"/>
                  </a:lnTo>
                  <a:lnTo>
                    <a:pt x="339" y="841"/>
                  </a:lnTo>
                  <a:lnTo>
                    <a:pt x="360" y="825"/>
                  </a:lnTo>
                  <a:lnTo>
                    <a:pt x="376" y="805"/>
                  </a:lnTo>
                  <a:lnTo>
                    <a:pt x="386" y="782"/>
                  </a:lnTo>
                  <a:lnTo>
                    <a:pt x="390" y="756"/>
                  </a:lnTo>
                  <a:lnTo>
                    <a:pt x="387" y="732"/>
                  </a:lnTo>
                  <a:lnTo>
                    <a:pt x="379" y="711"/>
                  </a:lnTo>
                  <a:lnTo>
                    <a:pt x="365" y="690"/>
                  </a:lnTo>
                  <a:lnTo>
                    <a:pt x="347" y="672"/>
                  </a:lnTo>
                  <a:lnTo>
                    <a:pt x="321" y="653"/>
                  </a:lnTo>
                  <a:lnTo>
                    <a:pt x="288" y="636"/>
                  </a:lnTo>
                  <a:lnTo>
                    <a:pt x="249" y="619"/>
                  </a:lnTo>
                  <a:lnTo>
                    <a:pt x="216" y="606"/>
                  </a:lnTo>
                  <a:lnTo>
                    <a:pt x="183" y="591"/>
                  </a:lnTo>
                  <a:lnTo>
                    <a:pt x="151" y="575"/>
                  </a:lnTo>
                  <a:lnTo>
                    <a:pt x="122" y="558"/>
                  </a:lnTo>
                  <a:lnTo>
                    <a:pt x="95" y="540"/>
                  </a:lnTo>
                  <a:lnTo>
                    <a:pt x="70" y="518"/>
                  </a:lnTo>
                  <a:lnTo>
                    <a:pt x="49" y="494"/>
                  </a:lnTo>
                  <a:lnTo>
                    <a:pt x="32" y="467"/>
                  </a:lnTo>
                  <a:lnTo>
                    <a:pt x="20" y="438"/>
                  </a:lnTo>
                  <a:lnTo>
                    <a:pt x="11" y="405"/>
                  </a:lnTo>
                  <a:lnTo>
                    <a:pt x="9" y="369"/>
                  </a:lnTo>
                  <a:lnTo>
                    <a:pt x="11" y="333"/>
                  </a:lnTo>
                  <a:lnTo>
                    <a:pt x="20" y="298"/>
                  </a:lnTo>
                  <a:lnTo>
                    <a:pt x="33" y="267"/>
                  </a:lnTo>
                  <a:lnTo>
                    <a:pt x="52" y="237"/>
                  </a:lnTo>
                  <a:lnTo>
                    <a:pt x="74" y="210"/>
                  </a:lnTo>
                  <a:lnTo>
                    <a:pt x="101" y="187"/>
                  </a:lnTo>
                  <a:lnTo>
                    <a:pt x="133" y="168"/>
                  </a:lnTo>
                  <a:lnTo>
                    <a:pt x="167" y="152"/>
                  </a:lnTo>
                  <a:lnTo>
                    <a:pt x="206" y="139"/>
                  </a:lnTo>
                  <a:lnTo>
                    <a:pt x="207" y="139"/>
                  </a:lnTo>
                  <a:lnTo>
                    <a:pt x="210" y="138"/>
                  </a:lnTo>
                  <a:lnTo>
                    <a:pt x="212" y="137"/>
                  </a:lnTo>
                  <a:lnTo>
                    <a:pt x="213" y="135"/>
                  </a:lnTo>
                  <a:lnTo>
                    <a:pt x="216" y="132"/>
                  </a:lnTo>
                  <a:lnTo>
                    <a:pt x="216" y="130"/>
                  </a:lnTo>
                  <a:lnTo>
                    <a:pt x="216" y="44"/>
                  </a:lnTo>
                  <a:lnTo>
                    <a:pt x="219" y="27"/>
                  </a:lnTo>
                  <a:lnTo>
                    <a:pt x="229" y="12"/>
                  </a:lnTo>
                  <a:lnTo>
                    <a:pt x="244" y="4"/>
                  </a:lnTo>
                  <a:lnTo>
                    <a:pt x="26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Freeform 66"/>
            <p:cNvSpPr>
              <a:spLocks noEditPoints="1"/>
            </p:cNvSpPr>
            <p:nvPr/>
          </p:nvSpPr>
          <p:spPr bwMode="auto">
            <a:xfrm>
              <a:off x="9059863" y="3160713"/>
              <a:ext cx="679450" cy="677863"/>
            </a:xfrm>
            <a:custGeom>
              <a:avLst/>
              <a:gdLst>
                <a:gd name="T0" fmla="*/ 913 w 2136"/>
                <a:gd name="T1" fmla="*/ 263 h 2135"/>
                <a:gd name="T2" fmla="*/ 698 w 2136"/>
                <a:gd name="T3" fmla="*/ 337 h 2135"/>
                <a:gd name="T4" fmla="*/ 515 w 2136"/>
                <a:gd name="T5" fmla="*/ 463 h 2135"/>
                <a:gd name="T6" fmla="*/ 373 w 2136"/>
                <a:gd name="T7" fmla="*/ 633 h 2135"/>
                <a:gd name="T8" fmla="*/ 281 w 2136"/>
                <a:gd name="T9" fmla="*/ 837 h 2135"/>
                <a:gd name="T10" fmla="*/ 248 w 2136"/>
                <a:gd name="T11" fmla="*/ 1068 h 2135"/>
                <a:gd name="T12" fmla="*/ 281 w 2136"/>
                <a:gd name="T13" fmla="*/ 1299 h 2135"/>
                <a:gd name="T14" fmla="*/ 373 w 2136"/>
                <a:gd name="T15" fmla="*/ 1503 h 2135"/>
                <a:gd name="T16" fmla="*/ 515 w 2136"/>
                <a:gd name="T17" fmla="*/ 1673 h 2135"/>
                <a:gd name="T18" fmla="*/ 698 w 2136"/>
                <a:gd name="T19" fmla="*/ 1800 h 2135"/>
                <a:gd name="T20" fmla="*/ 913 w 2136"/>
                <a:gd name="T21" fmla="*/ 1872 h 2135"/>
                <a:gd name="T22" fmla="*/ 1148 w 2136"/>
                <a:gd name="T23" fmla="*/ 1883 h 2135"/>
                <a:gd name="T24" fmla="*/ 1370 w 2136"/>
                <a:gd name="T25" fmla="*/ 1831 h 2135"/>
                <a:gd name="T26" fmla="*/ 1564 w 2136"/>
                <a:gd name="T27" fmla="*/ 1721 h 2135"/>
                <a:gd name="T28" fmla="*/ 1721 w 2136"/>
                <a:gd name="T29" fmla="*/ 1564 h 2135"/>
                <a:gd name="T30" fmla="*/ 1831 w 2136"/>
                <a:gd name="T31" fmla="*/ 1369 h 2135"/>
                <a:gd name="T32" fmla="*/ 1885 w 2136"/>
                <a:gd name="T33" fmla="*/ 1147 h 2135"/>
                <a:gd name="T34" fmla="*/ 1874 w 2136"/>
                <a:gd name="T35" fmla="*/ 912 h 2135"/>
                <a:gd name="T36" fmla="*/ 1800 w 2136"/>
                <a:gd name="T37" fmla="*/ 698 h 2135"/>
                <a:gd name="T38" fmla="*/ 1674 w 2136"/>
                <a:gd name="T39" fmla="*/ 515 h 2135"/>
                <a:gd name="T40" fmla="*/ 1504 w 2136"/>
                <a:gd name="T41" fmla="*/ 373 h 2135"/>
                <a:gd name="T42" fmla="*/ 1298 w 2136"/>
                <a:gd name="T43" fmla="*/ 280 h 2135"/>
                <a:gd name="T44" fmla="*/ 1068 w 2136"/>
                <a:gd name="T45" fmla="*/ 249 h 2135"/>
                <a:gd name="T46" fmla="*/ 1241 w 2136"/>
                <a:gd name="T47" fmla="*/ 15 h 2135"/>
                <a:gd name="T48" fmla="*/ 1483 w 2136"/>
                <a:gd name="T49" fmla="*/ 85 h 2135"/>
                <a:gd name="T50" fmla="*/ 1698 w 2136"/>
                <a:gd name="T51" fmla="*/ 207 h 2135"/>
                <a:gd name="T52" fmla="*/ 1878 w 2136"/>
                <a:gd name="T53" fmla="*/ 373 h 2135"/>
                <a:gd name="T54" fmla="*/ 2017 w 2136"/>
                <a:gd name="T55" fmla="*/ 578 h 2135"/>
                <a:gd name="T56" fmla="*/ 2105 w 2136"/>
                <a:gd name="T57" fmla="*/ 811 h 2135"/>
                <a:gd name="T58" fmla="*/ 2136 w 2136"/>
                <a:gd name="T59" fmla="*/ 1068 h 2135"/>
                <a:gd name="T60" fmla="*/ 2105 w 2136"/>
                <a:gd name="T61" fmla="*/ 1324 h 2135"/>
                <a:gd name="T62" fmla="*/ 2017 w 2136"/>
                <a:gd name="T63" fmla="*/ 1558 h 2135"/>
                <a:gd name="T64" fmla="*/ 1878 w 2136"/>
                <a:gd name="T65" fmla="*/ 1762 h 2135"/>
                <a:gd name="T66" fmla="*/ 1698 w 2136"/>
                <a:gd name="T67" fmla="*/ 1929 h 2135"/>
                <a:gd name="T68" fmla="*/ 1483 w 2136"/>
                <a:gd name="T69" fmla="*/ 2051 h 2135"/>
                <a:gd name="T70" fmla="*/ 1241 w 2136"/>
                <a:gd name="T71" fmla="*/ 2121 h 2135"/>
                <a:gd name="T72" fmla="*/ 980 w 2136"/>
                <a:gd name="T73" fmla="*/ 2132 h 2135"/>
                <a:gd name="T74" fmla="*/ 730 w 2136"/>
                <a:gd name="T75" fmla="*/ 2080 h 2135"/>
                <a:gd name="T76" fmla="*/ 506 w 2136"/>
                <a:gd name="T77" fmla="*/ 1975 h 2135"/>
                <a:gd name="T78" fmla="*/ 313 w 2136"/>
                <a:gd name="T79" fmla="*/ 1822 h 2135"/>
                <a:gd name="T80" fmla="*/ 161 w 2136"/>
                <a:gd name="T81" fmla="*/ 1630 h 2135"/>
                <a:gd name="T82" fmla="*/ 54 w 2136"/>
                <a:gd name="T83" fmla="*/ 1405 h 2135"/>
                <a:gd name="T84" fmla="*/ 4 w 2136"/>
                <a:gd name="T85" fmla="*/ 1155 h 2135"/>
                <a:gd name="T86" fmla="*/ 14 w 2136"/>
                <a:gd name="T87" fmla="*/ 895 h 2135"/>
                <a:gd name="T88" fmla="*/ 84 w 2136"/>
                <a:gd name="T89" fmla="*/ 652 h 2135"/>
                <a:gd name="T90" fmla="*/ 206 w 2136"/>
                <a:gd name="T91" fmla="*/ 437 h 2135"/>
                <a:gd name="T92" fmla="*/ 373 w 2136"/>
                <a:gd name="T93" fmla="*/ 257 h 2135"/>
                <a:gd name="T94" fmla="*/ 577 w 2136"/>
                <a:gd name="T95" fmla="*/ 120 h 2135"/>
                <a:gd name="T96" fmla="*/ 811 w 2136"/>
                <a:gd name="T97" fmla="*/ 32 h 2135"/>
                <a:gd name="T98" fmla="*/ 1068 w 2136"/>
                <a:gd name="T99" fmla="*/ 0 h 2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136" h="2135">
                  <a:moveTo>
                    <a:pt x="1068" y="249"/>
                  </a:moveTo>
                  <a:lnTo>
                    <a:pt x="988" y="252"/>
                  </a:lnTo>
                  <a:lnTo>
                    <a:pt x="913" y="263"/>
                  </a:lnTo>
                  <a:lnTo>
                    <a:pt x="838" y="280"/>
                  </a:lnTo>
                  <a:lnTo>
                    <a:pt x="766" y="305"/>
                  </a:lnTo>
                  <a:lnTo>
                    <a:pt x="698" y="337"/>
                  </a:lnTo>
                  <a:lnTo>
                    <a:pt x="632" y="373"/>
                  </a:lnTo>
                  <a:lnTo>
                    <a:pt x="572" y="415"/>
                  </a:lnTo>
                  <a:lnTo>
                    <a:pt x="515" y="463"/>
                  </a:lnTo>
                  <a:lnTo>
                    <a:pt x="462" y="515"/>
                  </a:lnTo>
                  <a:lnTo>
                    <a:pt x="415" y="572"/>
                  </a:lnTo>
                  <a:lnTo>
                    <a:pt x="373" y="633"/>
                  </a:lnTo>
                  <a:lnTo>
                    <a:pt x="336" y="698"/>
                  </a:lnTo>
                  <a:lnTo>
                    <a:pt x="305" y="766"/>
                  </a:lnTo>
                  <a:lnTo>
                    <a:pt x="281" y="837"/>
                  </a:lnTo>
                  <a:lnTo>
                    <a:pt x="262" y="912"/>
                  </a:lnTo>
                  <a:lnTo>
                    <a:pt x="251" y="989"/>
                  </a:lnTo>
                  <a:lnTo>
                    <a:pt x="248" y="1068"/>
                  </a:lnTo>
                  <a:lnTo>
                    <a:pt x="251" y="1147"/>
                  </a:lnTo>
                  <a:lnTo>
                    <a:pt x="262" y="1224"/>
                  </a:lnTo>
                  <a:lnTo>
                    <a:pt x="281" y="1299"/>
                  </a:lnTo>
                  <a:lnTo>
                    <a:pt x="305" y="1369"/>
                  </a:lnTo>
                  <a:lnTo>
                    <a:pt x="336" y="1438"/>
                  </a:lnTo>
                  <a:lnTo>
                    <a:pt x="373" y="1503"/>
                  </a:lnTo>
                  <a:lnTo>
                    <a:pt x="415" y="1564"/>
                  </a:lnTo>
                  <a:lnTo>
                    <a:pt x="462" y="1620"/>
                  </a:lnTo>
                  <a:lnTo>
                    <a:pt x="515" y="1673"/>
                  </a:lnTo>
                  <a:lnTo>
                    <a:pt x="572" y="1721"/>
                  </a:lnTo>
                  <a:lnTo>
                    <a:pt x="632" y="1763"/>
                  </a:lnTo>
                  <a:lnTo>
                    <a:pt x="698" y="1800"/>
                  </a:lnTo>
                  <a:lnTo>
                    <a:pt x="766" y="1831"/>
                  </a:lnTo>
                  <a:lnTo>
                    <a:pt x="838" y="1855"/>
                  </a:lnTo>
                  <a:lnTo>
                    <a:pt x="913" y="1872"/>
                  </a:lnTo>
                  <a:lnTo>
                    <a:pt x="988" y="1883"/>
                  </a:lnTo>
                  <a:lnTo>
                    <a:pt x="1068" y="1888"/>
                  </a:lnTo>
                  <a:lnTo>
                    <a:pt x="1148" y="1883"/>
                  </a:lnTo>
                  <a:lnTo>
                    <a:pt x="1223" y="1872"/>
                  </a:lnTo>
                  <a:lnTo>
                    <a:pt x="1298" y="1855"/>
                  </a:lnTo>
                  <a:lnTo>
                    <a:pt x="1370" y="1831"/>
                  </a:lnTo>
                  <a:lnTo>
                    <a:pt x="1438" y="1800"/>
                  </a:lnTo>
                  <a:lnTo>
                    <a:pt x="1504" y="1763"/>
                  </a:lnTo>
                  <a:lnTo>
                    <a:pt x="1564" y="1721"/>
                  </a:lnTo>
                  <a:lnTo>
                    <a:pt x="1621" y="1673"/>
                  </a:lnTo>
                  <a:lnTo>
                    <a:pt x="1674" y="1620"/>
                  </a:lnTo>
                  <a:lnTo>
                    <a:pt x="1721" y="1564"/>
                  </a:lnTo>
                  <a:lnTo>
                    <a:pt x="1763" y="1503"/>
                  </a:lnTo>
                  <a:lnTo>
                    <a:pt x="1800" y="1438"/>
                  </a:lnTo>
                  <a:lnTo>
                    <a:pt x="1831" y="1369"/>
                  </a:lnTo>
                  <a:lnTo>
                    <a:pt x="1855" y="1299"/>
                  </a:lnTo>
                  <a:lnTo>
                    <a:pt x="1874" y="1224"/>
                  </a:lnTo>
                  <a:lnTo>
                    <a:pt x="1885" y="1147"/>
                  </a:lnTo>
                  <a:lnTo>
                    <a:pt x="1888" y="1068"/>
                  </a:lnTo>
                  <a:lnTo>
                    <a:pt x="1885" y="989"/>
                  </a:lnTo>
                  <a:lnTo>
                    <a:pt x="1874" y="912"/>
                  </a:lnTo>
                  <a:lnTo>
                    <a:pt x="1855" y="837"/>
                  </a:lnTo>
                  <a:lnTo>
                    <a:pt x="1831" y="766"/>
                  </a:lnTo>
                  <a:lnTo>
                    <a:pt x="1800" y="698"/>
                  </a:lnTo>
                  <a:lnTo>
                    <a:pt x="1763" y="633"/>
                  </a:lnTo>
                  <a:lnTo>
                    <a:pt x="1721" y="572"/>
                  </a:lnTo>
                  <a:lnTo>
                    <a:pt x="1674" y="515"/>
                  </a:lnTo>
                  <a:lnTo>
                    <a:pt x="1621" y="463"/>
                  </a:lnTo>
                  <a:lnTo>
                    <a:pt x="1564" y="415"/>
                  </a:lnTo>
                  <a:lnTo>
                    <a:pt x="1504" y="373"/>
                  </a:lnTo>
                  <a:lnTo>
                    <a:pt x="1438" y="337"/>
                  </a:lnTo>
                  <a:lnTo>
                    <a:pt x="1370" y="305"/>
                  </a:lnTo>
                  <a:lnTo>
                    <a:pt x="1298" y="280"/>
                  </a:lnTo>
                  <a:lnTo>
                    <a:pt x="1223" y="263"/>
                  </a:lnTo>
                  <a:lnTo>
                    <a:pt x="1148" y="252"/>
                  </a:lnTo>
                  <a:lnTo>
                    <a:pt x="1068" y="249"/>
                  </a:lnTo>
                  <a:close/>
                  <a:moveTo>
                    <a:pt x="1068" y="0"/>
                  </a:moveTo>
                  <a:lnTo>
                    <a:pt x="1156" y="4"/>
                  </a:lnTo>
                  <a:lnTo>
                    <a:pt x="1241" y="15"/>
                  </a:lnTo>
                  <a:lnTo>
                    <a:pt x="1325" y="32"/>
                  </a:lnTo>
                  <a:lnTo>
                    <a:pt x="1406" y="55"/>
                  </a:lnTo>
                  <a:lnTo>
                    <a:pt x="1483" y="85"/>
                  </a:lnTo>
                  <a:lnTo>
                    <a:pt x="1559" y="120"/>
                  </a:lnTo>
                  <a:lnTo>
                    <a:pt x="1630" y="161"/>
                  </a:lnTo>
                  <a:lnTo>
                    <a:pt x="1698" y="207"/>
                  </a:lnTo>
                  <a:lnTo>
                    <a:pt x="1763" y="257"/>
                  </a:lnTo>
                  <a:lnTo>
                    <a:pt x="1823" y="313"/>
                  </a:lnTo>
                  <a:lnTo>
                    <a:pt x="1878" y="373"/>
                  </a:lnTo>
                  <a:lnTo>
                    <a:pt x="1930" y="437"/>
                  </a:lnTo>
                  <a:lnTo>
                    <a:pt x="1975" y="506"/>
                  </a:lnTo>
                  <a:lnTo>
                    <a:pt x="2017" y="578"/>
                  </a:lnTo>
                  <a:lnTo>
                    <a:pt x="2052" y="652"/>
                  </a:lnTo>
                  <a:lnTo>
                    <a:pt x="2082" y="731"/>
                  </a:lnTo>
                  <a:lnTo>
                    <a:pt x="2105" y="811"/>
                  </a:lnTo>
                  <a:lnTo>
                    <a:pt x="2122" y="895"/>
                  </a:lnTo>
                  <a:lnTo>
                    <a:pt x="2132" y="980"/>
                  </a:lnTo>
                  <a:lnTo>
                    <a:pt x="2136" y="1068"/>
                  </a:lnTo>
                  <a:lnTo>
                    <a:pt x="2132" y="1155"/>
                  </a:lnTo>
                  <a:lnTo>
                    <a:pt x="2122" y="1241"/>
                  </a:lnTo>
                  <a:lnTo>
                    <a:pt x="2105" y="1324"/>
                  </a:lnTo>
                  <a:lnTo>
                    <a:pt x="2082" y="1405"/>
                  </a:lnTo>
                  <a:lnTo>
                    <a:pt x="2052" y="1483"/>
                  </a:lnTo>
                  <a:lnTo>
                    <a:pt x="2017" y="1558"/>
                  </a:lnTo>
                  <a:lnTo>
                    <a:pt x="1975" y="1630"/>
                  </a:lnTo>
                  <a:lnTo>
                    <a:pt x="1930" y="1699"/>
                  </a:lnTo>
                  <a:lnTo>
                    <a:pt x="1878" y="1762"/>
                  </a:lnTo>
                  <a:lnTo>
                    <a:pt x="1823" y="1822"/>
                  </a:lnTo>
                  <a:lnTo>
                    <a:pt x="1763" y="1879"/>
                  </a:lnTo>
                  <a:lnTo>
                    <a:pt x="1698" y="1929"/>
                  </a:lnTo>
                  <a:lnTo>
                    <a:pt x="1630" y="1975"/>
                  </a:lnTo>
                  <a:lnTo>
                    <a:pt x="1559" y="2016"/>
                  </a:lnTo>
                  <a:lnTo>
                    <a:pt x="1483" y="2051"/>
                  </a:lnTo>
                  <a:lnTo>
                    <a:pt x="1406" y="2080"/>
                  </a:lnTo>
                  <a:lnTo>
                    <a:pt x="1325" y="2104"/>
                  </a:lnTo>
                  <a:lnTo>
                    <a:pt x="1241" y="2121"/>
                  </a:lnTo>
                  <a:lnTo>
                    <a:pt x="1156" y="2132"/>
                  </a:lnTo>
                  <a:lnTo>
                    <a:pt x="1068" y="2135"/>
                  </a:lnTo>
                  <a:lnTo>
                    <a:pt x="980" y="2132"/>
                  </a:lnTo>
                  <a:lnTo>
                    <a:pt x="895" y="2121"/>
                  </a:lnTo>
                  <a:lnTo>
                    <a:pt x="811" y="2104"/>
                  </a:lnTo>
                  <a:lnTo>
                    <a:pt x="730" y="2080"/>
                  </a:lnTo>
                  <a:lnTo>
                    <a:pt x="653" y="2051"/>
                  </a:lnTo>
                  <a:lnTo>
                    <a:pt x="577" y="2016"/>
                  </a:lnTo>
                  <a:lnTo>
                    <a:pt x="506" y="1975"/>
                  </a:lnTo>
                  <a:lnTo>
                    <a:pt x="438" y="1929"/>
                  </a:lnTo>
                  <a:lnTo>
                    <a:pt x="373" y="1879"/>
                  </a:lnTo>
                  <a:lnTo>
                    <a:pt x="313" y="1822"/>
                  </a:lnTo>
                  <a:lnTo>
                    <a:pt x="258" y="1762"/>
                  </a:lnTo>
                  <a:lnTo>
                    <a:pt x="206" y="1699"/>
                  </a:lnTo>
                  <a:lnTo>
                    <a:pt x="161" y="1630"/>
                  </a:lnTo>
                  <a:lnTo>
                    <a:pt x="119" y="1558"/>
                  </a:lnTo>
                  <a:lnTo>
                    <a:pt x="84" y="1483"/>
                  </a:lnTo>
                  <a:lnTo>
                    <a:pt x="54" y="1405"/>
                  </a:lnTo>
                  <a:lnTo>
                    <a:pt x="31" y="1324"/>
                  </a:lnTo>
                  <a:lnTo>
                    <a:pt x="14" y="1241"/>
                  </a:lnTo>
                  <a:lnTo>
                    <a:pt x="4" y="1155"/>
                  </a:lnTo>
                  <a:lnTo>
                    <a:pt x="0" y="1068"/>
                  </a:lnTo>
                  <a:lnTo>
                    <a:pt x="4" y="980"/>
                  </a:lnTo>
                  <a:lnTo>
                    <a:pt x="14" y="895"/>
                  </a:lnTo>
                  <a:lnTo>
                    <a:pt x="31" y="811"/>
                  </a:lnTo>
                  <a:lnTo>
                    <a:pt x="54" y="731"/>
                  </a:lnTo>
                  <a:lnTo>
                    <a:pt x="84" y="652"/>
                  </a:lnTo>
                  <a:lnTo>
                    <a:pt x="119" y="578"/>
                  </a:lnTo>
                  <a:lnTo>
                    <a:pt x="161" y="506"/>
                  </a:lnTo>
                  <a:lnTo>
                    <a:pt x="206" y="437"/>
                  </a:lnTo>
                  <a:lnTo>
                    <a:pt x="258" y="373"/>
                  </a:lnTo>
                  <a:lnTo>
                    <a:pt x="313" y="313"/>
                  </a:lnTo>
                  <a:lnTo>
                    <a:pt x="373" y="257"/>
                  </a:lnTo>
                  <a:lnTo>
                    <a:pt x="438" y="207"/>
                  </a:lnTo>
                  <a:lnTo>
                    <a:pt x="506" y="161"/>
                  </a:lnTo>
                  <a:lnTo>
                    <a:pt x="577" y="120"/>
                  </a:lnTo>
                  <a:lnTo>
                    <a:pt x="653" y="85"/>
                  </a:lnTo>
                  <a:lnTo>
                    <a:pt x="730" y="55"/>
                  </a:lnTo>
                  <a:lnTo>
                    <a:pt x="811" y="32"/>
                  </a:lnTo>
                  <a:lnTo>
                    <a:pt x="895" y="15"/>
                  </a:lnTo>
                  <a:lnTo>
                    <a:pt x="980" y="4"/>
                  </a:lnTo>
                  <a:lnTo>
                    <a:pt x="10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Freeform 67"/>
            <p:cNvSpPr>
              <a:spLocks/>
            </p:cNvSpPr>
            <p:nvPr/>
          </p:nvSpPr>
          <p:spPr bwMode="auto">
            <a:xfrm>
              <a:off x="8809038" y="3871913"/>
              <a:ext cx="928688" cy="407988"/>
            </a:xfrm>
            <a:custGeom>
              <a:avLst/>
              <a:gdLst>
                <a:gd name="T0" fmla="*/ 926 w 2926"/>
                <a:gd name="T1" fmla="*/ 16 h 1287"/>
                <a:gd name="T2" fmla="*/ 1150 w 2926"/>
                <a:gd name="T3" fmla="*/ 66 h 1287"/>
                <a:gd name="T4" fmla="*/ 1391 w 2926"/>
                <a:gd name="T5" fmla="*/ 133 h 1287"/>
                <a:gd name="T6" fmla="*/ 1615 w 2926"/>
                <a:gd name="T7" fmla="*/ 204 h 1287"/>
                <a:gd name="T8" fmla="*/ 1788 w 2926"/>
                <a:gd name="T9" fmla="*/ 259 h 1287"/>
                <a:gd name="T10" fmla="*/ 1883 w 2926"/>
                <a:gd name="T11" fmla="*/ 288 h 1287"/>
                <a:gd name="T12" fmla="*/ 1942 w 2926"/>
                <a:gd name="T13" fmla="*/ 346 h 1287"/>
                <a:gd name="T14" fmla="*/ 1949 w 2926"/>
                <a:gd name="T15" fmla="*/ 432 h 1287"/>
                <a:gd name="T16" fmla="*/ 1892 w 2926"/>
                <a:gd name="T17" fmla="*/ 518 h 1287"/>
                <a:gd name="T18" fmla="*/ 1756 w 2926"/>
                <a:gd name="T19" fmla="*/ 570 h 1287"/>
                <a:gd name="T20" fmla="*/ 1577 w 2926"/>
                <a:gd name="T21" fmla="*/ 580 h 1287"/>
                <a:gd name="T22" fmla="*/ 1392 w 2926"/>
                <a:gd name="T23" fmla="*/ 562 h 1287"/>
                <a:gd name="T24" fmla="*/ 1227 w 2926"/>
                <a:gd name="T25" fmla="*/ 534 h 1287"/>
                <a:gd name="T26" fmla="*/ 1108 w 2926"/>
                <a:gd name="T27" fmla="*/ 513 h 1287"/>
                <a:gd name="T28" fmla="*/ 1063 w 2926"/>
                <a:gd name="T29" fmla="*/ 520 h 1287"/>
                <a:gd name="T30" fmla="*/ 1125 w 2926"/>
                <a:gd name="T31" fmla="*/ 595 h 1287"/>
                <a:gd name="T32" fmla="*/ 1283 w 2926"/>
                <a:gd name="T33" fmla="*/ 657 h 1287"/>
                <a:gd name="T34" fmla="*/ 1494 w 2926"/>
                <a:gd name="T35" fmla="*/ 699 h 1287"/>
                <a:gd name="T36" fmla="*/ 1714 w 2926"/>
                <a:gd name="T37" fmla="*/ 715 h 1287"/>
                <a:gd name="T38" fmla="*/ 1977 w 2926"/>
                <a:gd name="T39" fmla="*/ 684 h 1287"/>
                <a:gd name="T40" fmla="*/ 2425 w 2926"/>
                <a:gd name="T41" fmla="*/ 549 h 1287"/>
                <a:gd name="T42" fmla="*/ 2745 w 2926"/>
                <a:gd name="T43" fmla="*/ 400 h 1287"/>
                <a:gd name="T44" fmla="*/ 2860 w 2926"/>
                <a:gd name="T45" fmla="*/ 410 h 1287"/>
                <a:gd name="T46" fmla="*/ 2922 w 2926"/>
                <a:gd name="T47" fmla="*/ 501 h 1287"/>
                <a:gd name="T48" fmla="*/ 2894 w 2926"/>
                <a:gd name="T49" fmla="*/ 638 h 1287"/>
                <a:gd name="T50" fmla="*/ 2788 w 2926"/>
                <a:gd name="T51" fmla="*/ 751 h 1287"/>
                <a:gd name="T52" fmla="*/ 2641 w 2926"/>
                <a:gd name="T53" fmla="*/ 853 h 1287"/>
                <a:gd name="T54" fmla="*/ 2443 w 2926"/>
                <a:gd name="T55" fmla="*/ 977 h 1287"/>
                <a:gd name="T56" fmla="*/ 2222 w 2926"/>
                <a:gd name="T57" fmla="*/ 1100 h 1287"/>
                <a:gd name="T58" fmla="*/ 2012 w 2926"/>
                <a:gd name="T59" fmla="*/ 1205 h 1287"/>
                <a:gd name="T60" fmla="*/ 1841 w 2926"/>
                <a:gd name="T61" fmla="*/ 1274 h 1287"/>
                <a:gd name="T62" fmla="*/ 1723 w 2926"/>
                <a:gd name="T63" fmla="*/ 1287 h 1287"/>
                <a:gd name="T64" fmla="*/ 1526 w 2926"/>
                <a:gd name="T65" fmla="*/ 1270 h 1287"/>
                <a:gd name="T66" fmla="*/ 1267 w 2926"/>
                <a:gd name="T67" fmla="*/ 1236 h 1287"/>
                <a:gd name="T68" fmla="*/ 982 w 2926"/>
                <a:gd name="T69" fmla="*/ 1192 h 1287"/>
                <a:gd name="T70" fmla="*/ 708 w 2926"/>
                <a:gd name="T71" fmla="*/ 1145 h 1287"/>
                <a:gd name="T72" fmla="*/ 481 w 2926"/>
                <a:gd name="T73" fmla="*/ 1104 h 1287"/>
                <a:gd name="T74" fmla="*/ 338 w 2926"/>
                <a:gd name="T75" fmla="*/ 1077 h 1287"/>
                <a:gd name="T76" fmla="*/ 219 w 2926"/>
                <a:gd name="T77" fmla="*/ 1081 h 1287"/>
                <a:gd name="T78" fmla="*/ 96 w 2926"/>
                <a:gd name="T79" fmla="*/ 1151 h 1287"/>
                <a:gd name="T80" fmla="*/ 31 w 2926"/>
                <a:gd name="T81" fmla="*/ 1192 h 1287"/>
                <a:gd name="T82" fmla="*/ 6 w 2926"/>
                <a:gd name="T83" fmla="*/ 1170 h 1287"/>
                <a:gd name="T84" fmla="*/ 0 w 2926"/>
                <a:gd name="T85" fmla="*/ 1147 h 1287"/>
                <a:gd name="T86" fmla="*/ 20 w 2926"/>
                <a:gd name="T87" fmla="*/ 849 h 1287"/>
                <a:gd name="T88" fmla="*/ 42 w 2926"/>
                <a:gd name="T89" fmla="*/ 504 h 1287"/>
                <a:gd name="T90" fmla="*/ 61 w 2926"/>
                <a:gd name="T91" fmla="*/ 196 h 1287"/>
                <a:gd name="T92" fmla="*/ 82 w 2926"/>
                <a:gd name="T93" fmla="*/ 94 h 1287"/>
                <a:gd name="T94" fmla="*/ 140 w 2926"/>
                <a:gd name="T95" fmla="*/ 77 h 1287"/>
                <a:gd name="T96" fmla="*/ 294 w 2926"/>
                <a:gd name="T97" fmla="*/ 53 h 1287"/>
                <a:gd name="T98" fmla="*/ 512 w 2926"/>
                <a:gd name="T99" fmla="*/ 22 h 1287"/>
                <a:gd name="T100" fmla="*/ 714 w 2926"/>
                <a:gd name="T101" fmla="*/ 2 h 1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926" h="1287">
                  <a:moveTo>
                    <a:pt x="790" y="0"/>
                  </a:moveTo>
                  <a:lnTo>
                    <a:pt x="831" y="2"/>
                  </a:lnTo>
                  <a:lnTo>
                    <a:pt x="877" y="9"/>
                  </a:lnTo>
                  <a:lnTo>
                    <a:pt x="926" y="16"/>
                  </a:lnTo>
                  <a:lnTo>
                    <a:pt x="978" y="26"/>
                  </a:lnTo>
                  <a:lnTo>
                    <a:pt x="1033" y="38"/>
                  </a:lnTo>
                  <a:lnTo>
                    <a:pt x="1091" y="51"/>
                  </a:lnTo>
                  <a:lnTo>
                    <a:pt x="1150" y="66"/>
                  </a:lnTo>
                  <a:lnTo>
                    <a:pt x="1210" y="82"/>
                  </a:lnTo>
                  <a:lnTo>
                    <a:pt x="1271" y="99"/>
                  </a:lnTo>
                  <a:lnTo>
                    <a:pt x="1331" y="116"/>
                  </a:lnTo>
                  <a:lnTo>
                    <a:pt x="1391" y="133"/>
                  </a:lnTo>
                  <a:lnTo>
                    <a:pt x="1450" y="152"/>
                  </a:lnTo>
                  <a:lnTo>
                    <a:pt x="1507" y="170"/>
                  </a:lnTo>
                  <a:lnTo>
                    <a:pt x="1562" y="187"/>
                  </a:lnTo>
                  <a:lnTo>
                    <a:pt x="1615" y="204"/>
                  </a:lnTo>
                  <a:lnTo>
                    <a:pt x="1664" y="220"/>
                  </a:lnTo>
                  <a:lnTo>
                    <a:pt x="1709" y="235"/>
                  </a:lnTo>
                  <a:lnTo>
                    <a:pt x="1751" y="247"/>
                  </a:lnTo>
                  <a:lnTo>
                    <a:pt x="1788" y="259"/>
                  </a:lnTo>
                  <a:lnTo>
                    <a:pt x="1818" y="268"/>
                  </a:lnTo>
                  <a:lnTo>
                    <a:pt x="1844" y="275"/>
                  </a:lnTo>
                  <a:lnTo>
                    <a:pt x="1863" y="280"/>
                  </a:lnTo>
                  <a:lnTo>
                    <a:pt x="1883" y="288"/>
                  </a:lnTo>
                  <a:lnTo>
                    <a:pt x="1901" y="299"/>
                  </a:lnTo>
                  <a:lnTo>
                    <a:pt x="1917" y="312"/>
                  </a:lnTo>
                  <a:lnTo>
                    <a:pt x="1931" y="328"/>
                  </a:lnTo>
                  <a:lnTo>
                    <a:pt x="1942" y="346"/>
                  </a:lnTo>
                  <a:lnTo>
                    <a:pt x="1948" y="366"/>
                  </a:lnTo>
                  <a:lnTo>
                    <a:pt x="1953" y="388"/>
                  </a:lnTo>
                  <a:lnTo>
                    <a:pt x="1953" y="410"/>
                  </a:lnTo>
                  <a:lnTo>
                    <a:pt x="1949" y="432"/>
                  </a:lnTo>
                  <a:lnTo>
                    <a:pt x="1941" y="455"/>
                  </a:lnTo>
                  <a:lnTo>
                    <a:pt x="1930" y="477"/>
                  </a:lnTo>
                  <a:lnTo>
                    <a:pt x="1912" y="498"/>
                  </a:lnTo>
                  <a:lnTo>
                    <a:pt x="1892" y="518"/>
                  </a:lnTo>
                  <a:lnTo>
                    <a:pt x="1865" y="535"/>
                  </a:lnTo>
                  <a:lnTo>
                    <a:pt x="1833" y="549"/>
                  </a:lnTo>
                  <a:lnTo>
                    <a:pt x="1796" y="562"/>
                  </a:lnTo>
                  <a:lnTo>
                    <a:pt x="1756" y="570"/>
                  </a:lnTo>
                  <a:lnTo>
                    <a:pt x="1713" y="576"/>
                  </a:lnTo>
                  <a:lnTo>
                    <a:pt x="1669" y="580"/>
                  </a:lnTo>
                  <a:lnTo>
                    <a:pt x="1624" y="581"/>
                  </a:lnTo>
                  <a:lnTo>
                    <a:pt x="1577" y="580"/>
                  </a:lnTo>
                  <a:lnTo>
                    <a:pt x="1530" y="578"/>
                  </a:lnTo>
                  <a:lnTo>
                    <a:pt x="1483" y="574"/>
                  </a:lnTo>
                  <a:lnTo>
                    <a:pt x="1437" y="568"/>
                  </a:lnTo>
                  <a:lnTo>
                    <a:pt x="1392" y="562"/>
                  </a:lnTo>
                  <a:lnTo>
                    <a:pt x="1347" y="554"/>
                  </a:lnTo>
                  <a:lnTo>
                    <a:pt x="1305" y="547"/>
                  </a:lnTo>
                  <a:lnTo>
                    <a:pt x="1265" y="540"/>
                  </a:lnTo>
                  <a:lnTo>
                    <a:pt x="1227" y="534"/>
                  </a:lnTo>
                  <a:lnTo>
                    <a:pt x="1191" y="526"/>
                  </a:lnTo>
                  <a:lnTo>
                    <a:pt x="1160" y="521"/>
                  </a:lnTo>
                  <a:lnTo>
                    <a:pt x="1131" y="516"/>
                  </a:lnTo>
                  <a:lnTo>
                    <a:pt x="1108" y="513"/>
                  </a:lnTo>
                  <a:lnTo>
                    <a:pt x="1089" y="512"/>
                  </a:lnTo>
                  <a:lnTo>
                    <a:pt x="1075" y="512"/>
                  </a:lnTo>
                  <a:lnTo>
                    <a:pt x="1065" y="515"/>
                  </a:lnTo>
                  <a:lnTo>
                    <a:pt x="1063" y="520"/>
                  </a:lnTo>
                  <a:lnTo>
                    <a:pt x="1066" y="540"/>
                  </a:lnTo>
                  <a:lnTo>
                    <a:pt x="1079" y="558"/>
                  </a:lnTo>
                  <a:lnTo>
                    <a:pt x="1098" y="576"/>
                  </a:lnTo>
                  <a:lnTo>
                    <a:pt x="1125" y="595"/>
                  </a:lnTo>
                  <a:lnTo>
                    <a:pt x="1157" y="612"/>
                  </a:lnTo>
                  <a:lnTo>
                    <a:pt x="1195" y="628"/>
                  </a:lnTo>
                  <a:lnTo>
                    <a:pt x="1237" y="642"/>
                  </a:lnTo>
                  <a:lnTo>
                    <a:pt x="1283" y="657"/>
                  </a:lnTo>
                  <a:lnTo>
                    <a:pt x="1332" y="669"/>
                  </a:lnTo>
                  <a:lnTo>
                    <a:pt x="1385" y="680"/>
                  </a:lnTo>
                  <a:lnTo>
                    <a:pt x="1439" y="690"/>
                  </a:lnTo>
                  <a:lnTo>
                    <a:pt x="1494" y="699"/>
                  </a:lnTo>
                  <a:lnTo>
                    <a:pt x="1550" y="706"/>
                  </a:lnTo>
                  <a:lnTo>
                    <a:pt x="1605" y="711"/>
                  </a:lnTo>
                  <a:lnTo>
                    <a:pt x="1660" y="713"/>
                  </a:lnTo>
                  <a:lnTo>
                    <a:pt x="1714" y="715"/>
                  </a:lnTo>
                  <a:lnTo>
                    <a:pt x="1767" y="713"/>
                  </a:lnTo>
                  <a:lnTo>
                    <a:pt x="1816" y="711"/>
                  </a:lnTo>
                  <a:lnTo>
                    <a:pt x="1861" y="705"/>
                  </a:lnTo>
                  <a:lnTo>
                    <a:pt x="1977" y="684"/>
                  </a:lnTo>
                  <a:lnTo>
                    <a:pt x="2094" y="657"/>
                  </a:lnTo>
                  <a:lnTo>
                    <a:pt x="2207" y="625"/>
                  </a:lnTo>
                  <a:lnTo>
                    <a:pt x="2318" y="589"/>
                  </a:lnTo>
                  <a:lnTo>
                    <a:pt x="2425" y="549"/>
                  </a:lnTo>
                  <a:lnTo>
                    <a:pt x="2527" y="507"/>
                  </a:lnTo>
                  <a:lnTo>
                    <a:pt x="2622" y="461"/>
                  </a:lnTo>
                  <a:lnTo>
                    <a:pt x="2712" y="415"/>
                  </a:lnTo>
                  <a:lnTo>
                    <a:pt x="2745" y="400"/>
                  </a:lnTo>
                  <a:lnTo>
                    <a:pt x="2777" y="394"/>
                  </a:lnTo>
                  <a:lnTo>
                    <a:pt x="2806" y="393"/>
                  </a:lnTo>
                  <a:lnTo>
                    <a:pt x="2834" y="399"/>
                  </a:lnTo>
                  <a:lnTo>
                    <a:pt x="2860" y="410"/>
                  </a:lnTo>
                  <a:lnTo>
                    <a:pt x="2882" y="426"/>
                  </a:lnTo>
                  <a:lnTo>
                    <a:pt x="2900" y="447"/>
                  </a:lnTo>
                  <a:lnTo>
                    <a:pt x="2914" y="472"/>
                  </a:lnTo>
                  <a:lnTo>
                    <a:pt x="2922" y="501"/>
                  </a:lnTo>
                  <a:lnTo>
                    <a:pt x="2926" y="531"/>
                  </a:lnTo>
                  <a:lnTo>
                    <a:pt x="2922" y="565"/>
                  </a:lnTo>
                  <a:lnTo>
                    <a:pt x="2911" y="601"/>
                  </a:lnTo>
                  <a:lnTo>
                    <a:pt x="2894" y="638"/>
                  </a:lnTo>
                  <a:lnTo>
                    <a:pt x="2867" y="675"/>
                  </a:lnTo>
                  <a:lnTo>
                    <a:pt x="2833" y="713"/>
                  </a:lnTo>
                  <a:lnTo>
                    <a:pt x="2813" y="731"/>
                  </a:lnTo>
                  <a:lnTo>
                    <a:pt x="2788" y="751"/>
                  </a:lnTo>
                  <a:lnTo>
                    <a:pt x="2758" y="773"/>
                  </a:lnTo>
                  <a:lnTo>
                    <a:pt x="2723" y="798"/>
                  </a:lnTo>
                  <a:lnTo>
                    <a:pt x="2684" y="825"/>
                  </a:lnTo>
                  <a:lnTo>
                    <a:pt x="2641" y="853"/>
                  </a:lnTo>
                  <a:lnTo>
                    <a:pt x="2596" y="884"/>
                  </a:lnTo>
                  <a:lnTo>
                    <a:pt x="2547" y="913"/>
                  </a:lnTo>
                  <a:lnTo>
                    <a:pt x="2495" y="945"/>
                  </a:lnTo>
                  <a:lnTo>
                    <a:pt x="2443" y="977"/>
                  </a:lnTo>
                  <a:lnTo>
                    <a:pt x="2389" y="1008"/>
                  </a:lnTo>
                  <a:lnTo>
                    <a:pt x="2334" y="1039"/>
                  </a:lnTo>
                  <a:lnTo>
                    <a:pt x="2277" y="1070"/>
                  </a:lnTo>
                  <a:lnTo>
                    <a:pt x="2222" y="1100"/>
                  </a:lnTo>
                  <a:lnTo>
                    <a:pt x="2167" y="1129"/>
                  </a:lnTo>
                  <a:lnTo>
                    <a:pt x="2114" y="1156"/>
                  </a:lnTo>
                  <a:lnTo>
                    <a:pt x="2062" y="1182"/>
                  </a:lnTo>
                  <a:lnTo>
                    <a:pt x="2012" y="1205"/>
                  </a:lnTo>
                  <a:lnTo>
                    <a:pt x="1964" y="1227"/>
                  </a:lnTo>
                  <a:lnTo>
                    <a:pt x="1920" y="1246"/>
                  </a:lnTo>
                  <a:lnTo>
                    <a:pt x="1878" y="1262"/>
                  </a:lnTo>
                  <a:lnTo>
                    <a:pt x="1841" y="1274"/>
                  </a:lnTo>
                  <a:lnTo>
                    <a:pt x="1808" y="1282"/>
                  </a:lnTo>
                  <a:lnTo>
                    <a:pt x="1786" y="1286"/>
                  </a:lnTo>
                  <a:lnTo>
                    <a:pt x="1758" y="1287"/>
                  </a:lnTo>
                  <a:lnTo>
                    <a:pt x="1723" y="1287"/>
                  </a:lnTo>
                  <a:lnTo>
                    <a:pt x="1681" y="1285"/>
                  </a:lnTo>
                  <a:lnTo>
                    <a:pt x="1635" y="1281"/>
                  </a:lnTo>
                  <a:lnTo>
                    <a:pt x="1582" y="1276"/>
                  </a:lnTo>
                  <a:lnTo>
                    <a:pt x="1526" y="1270"/>
                  </a:lnTo>
                  <a:lnTo>
                    <a:pt x="1466" y="1263"/>
                  </a:lnTo>
                  <a:lnTo>
                    <a:pt x="1402" y="1256"/>
                  </a:lnTo>
                  <a:lnTo>
                    <a:pt x="1336" y="1246"/>
                  </a:lnTo>
                  <a:lnTo>
                    <a:pt x="1267" y="1236"/>
                  </a:lnTo>
                  <a:lnTo>
                    <a:pt x="1196" y="1226"/>
                  </a:lnTo>
                  <a:lnTo>
                    <a:pt x="1125" y="1215"/>
                  </a:lnTo>
                  <a:lnTo>
                    <a:pt x="1054" y="1204"/>
                  </a:lnTo>
                  <a:lnTo>
                    <a:pt x="982" y="1192"/>
                  </a:lnTo>
                  <a:lnTo>
                    <a:pt x="911" y="1181"/>
                  </a:lnTo>
                  <a:lnTo>
                    <a:pt x="841" y="1169"/>
                  </a:lnTo>
                  <a:lnTo>
                    <a:pt x="774" y="1156"/>
                  </a:lnTo>
                  <a:lnTo>
                    <a:pt x="708" y="1145"/>
                  </a:lnTo>
                  <a:lnTo>
                    <a:pt x="645" y="1134"/>
                  </a:lnTo>
                  <a:lnTo>
                    <a:pt x="587" y="1123"/>
                  </a:lnTo>
                  <a:lnTo>
                    <a:pt x="531" y="1114"/>
                  </a:lnTo>
                  <a:lnTo>
                    <a:pt x="481" y="1104"/>
                  </a:lnTo>
                  <a:lnTo>
                    <a:pt x="436" y="1095"/>
                  </a:lnTo>
                  <a:lnTo>
                    <a:pt x="397" y="1088"/>
                  </a:lnTo>
                  <a:lnTo>
                    <a:pt x="364" y="1082"/>
                  </a:lnTo>
                  <a:lnTo>
                    <a:pt x="338" y="1077"/>
                  </a:lnTo>
                  <a:lnTo>
                    <a:pt x="320" y="1072"/>
                  </a:lnTo>
                  <a:lnTo>
                    <a:pt x="287" y="1068"/>
                  </a:lnTo>
                  <a:lnTo>
                    <a:pt x="252" y="1072"/>
                  </a:lnTo>
                  <a:lnTo>
                    <a:pt x="219" y="1081"/>
                  </a:lnTo>
                  <a:lnTo>
                    <a:pt x="187" y="1094"/>
                  </a:lnTo>
                  <a:lnTo>
                    <a:pt x="156" y="1111"/>
                  </a:lnTo>
                  <a:lnTo>
                    <a:pt x="125" y="1131"/>
                  </a:lnTo>
                  <a:lnTo>
                    <a:pt x="96" y="1151"/>
                  </a:lnTo>
                  <a:lnTo>
                    <a:pt x="70" y="1174"/>
                  </a:lnTo>
                  <a:lnTo>
                    <a:pt x="54" y="1185"/>
                  </a:lnTo>
                  <a:lnTo>
                    <a:pt x="41" y="1191"/>
                  </a:lnTo>
                  <a:lnTo>
                    <a:pt x="31" y="1192"/>
                  </a:lnTo>
                  <a:lnTo>
                    <a:pt x="22" y="1189"/>
                  </a:lnTo>
                  <a:lnTo>
                    <a:pt x="15" y="1185"/>
                  </a:lnTo>
                  <a:lnTo>
                    <a:pt x="10" y="1178"/>
                  </a:lnTo>
                  <a:lnTo>
                    <a:pt x="6" y="1170"/>
                  </a:lnTo>
                  <a:lnTo>
                    <a:pt x="3" y="1163"/>
                  </a:lnTo>
                  <a:lnTo>
                    <a:pt x="1" y="1155"/>
                  </a:lnTo>
                  <a:lnTo>
                    <a:pt x="1" y="1149"/>
                  </a:lnTo>
                  <a:lnTo>
                    <a:pt x="0" y="1147"/>
                  </a:lnTo>
                  <a:lnTo>
                    <a:pt x="5" y="1082"/>
                  </a:lnTo>
                  <a:lnTo>
                    <a:pt x="10" y="1010"/>
                  </a:lnTo>
                  <a:lnTo>
                    <a:pt x="15" y="932"/>
                  </a:lnTo>
                  <a:lnTo>
                    <a:pt x="20" y="849"/>
                  </a:lnTo>
                  <a:lnTo>
                    <a:pt x="26" y="765"/>
                  </a:lnTo>
                  <a:lnTo>
                    <a:pt x="31" y="678"/>
                  </a:lnTo>
                  <a:lnTo>
                    <a:pt x="37" y="590"/>
                  </a:lnTo>
                  <a:lnTo>
                    <a:pt x="42" y="504"/>
                  </a:lnTo>
                  <a:lnTo>
                    <a:pt x="48" y="420"/>
                  </a:lnTo>
                  <a:lnTo>
                    <a:pt x="53" y="340"/>
                  </a:lnTo>
                  <a:lnTo>
                    <a:pt x="58" y="264"/>
                  </a:lnTo>
                  <a:lnTo>
                    <a:pt x="61" y="196"/>
                  </a:lnTo>
                  <a:lnTo>
                    <a:pt x="66" y="135"/>
                  </a:lnTo>
                  <a:lnTo>
                    <a:pt x="69" y="118"/>
                  </a:lnTo>
                  <a:lnTo>
                    <a:pt x="74" y="104"/>
                  </a:lnTo>
                  <a:lnTo>
                    <a:pt x="82" y="94"/>
                  </a:lnTo>
                  <a:lnTo>
                    <a:pt x="93" y="88"/>
                  </a:lnTo>
                  <a:lnTo>
                    <a:pt x="107" y="83"/>
                  </a:lnTo>
                  <a:lnTo>
                    <a:pt x="121" y="80"/>
                  </a:lnTo>
                  <a:lnTo>
                    <a:pt x="140" y="77"/>
                  </a:lnTo>
                  <a:lnTo>
                    <a:pt x="159" y="73"/>
                  </a:lnTo>
                  <a:lnTo>
                    <a:pt x="200" y="67"/>
                  </a:lnTo>
                  <a:lnTo>
                    <a:pt x="245" y="60"/>
                  </a:lnTo>
                  <a:lnTo>
                    <a:pt x="294" y="53"/>
                  </a:lnTo>
                  <a:lnTo>
                    <a:pt x="347" y="44"/>
                  </a:lnTo>
                  <a:lnTo>
                    <a:pt x="400" y="37"/>
                  </a:lnTo>
                  <a:lnTo>
                    <a:pt x="457" y="29"/>
                  </a:lnTo>
                  <a:lnTo>
                    <a:pt x="512" y="22"/>
                  </a:lnTo>
                  <a:lnTo>
                    <a:pt x="567" y="16"/>
                  </a:lnTo>
                  <a:lnTo>
                    <a:pt x="620" y="10"/>
                  </a:lnTo>
                  <a:lnTo>
                    <a:pt x="669" y="5"/>
                  </a:lnTo>
                  <a:lnTo>
                    <a:pt x="714" y="2"/>
                  </a:lnTo>
                  <a:lnTo>
                    <a:pt x="756" y="0"/>
                  </a:lnTo>
                  <a:lnTo>
                    <a:pt x="79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reeform 68"/>
            <p:cNvSpPr>
              <a:spLocks noEditPoints="1"/>
            </p:cNvSpPr>
            <p:nvPr/>
          </p:nvSpPr>
          <p:spPr bwMode="auto">
            <a:xfrm>
              <a:off x="8456613" y="3881438"/>
              <a:ext cx="295275" cy="379413"/>
            </a:xfrm>
            <a:custGeom>
              <a:avLst/>
              <a:gdLst>
                <a:gd name="T0" fmla="*/ 481 w 928"/>
                <a:gd name="T1" fmla="*/ 716 h 1196"/>
                <a:gd name="T2" fmla="*/ 446 w 928"/>
                <a:gd name="T3" fmla="*/ 720 h 1196"/>
                <a:gd name="T4" fmla="*/ 414 w 928"/>
                <a:gd name="T5" fmla="*/ 729 h 1196"/>
                <a:gd name="T6" fmla="*/ 384 w 928"/>
                <a:gd name="T7" fmla="*/ 745 h 1196"/>
                <a:gd name="T8" fmla="*/ 359 w 928"/>
                <a:gd name="T9" fmla="*/ 766 h 1196"/>
                <a:gd name="T10" fmla="*/ 338 w 928"/>
                <a:gd name="T11" fmla="*/ 792 h 1196"/>
                <a:gd name="T12" fmla="*/ 322 w 928"/>
                <a:gd name="T13" fmla="*/ 820 h 1196"/>
                <a:gd name="T14" fmla="*/ 312 w 928"/>
                <a:gd name="T15" fmla="*/ 853 h 1196"/>
                <a:gd name="T16" fmla="*/ 309 w 928"/>
                <a:gd name="T17" fmla="*/ 887 h 1196"/>
                <a:gd name="T18" fmla="*/ 312 w 928"/>
                <a:gd name="T19" fmla="*/ 921 h 1196"/>
                <a:gd name="T20" fmla="*/ 322 w 928"/>
                <a:gd name="T21" fmla="*/ 955 h 1196"/>
                <a:gd name="T22" fmla="*/ 338 w 928"/>
                <a:gd name="T23" fmla="*/ 984 h 1196"/>
                <a:gd name="T24" fmla="*/ 359 w 928"/>
                <a:gd name="T25" fmla="*/ 1010 h 1196"/>
                <a:gd name="T26" fmla="*/ 384 w 928"/>
                <a:gd name="T27" fmla="*/ 1030 h 1196"/>
                <a:gd name="T28" fmla="*/ 414 w 928"/>
                <a:gd name="T29" fmla="*/ 1046 h 1196"/>
                <a:gd name="T30" fmla="*/ 446 w 928"/>
                <a:gd name="T31" fmla="*/ 1056 h 1196"/>
                <a:gd name="T32" fmla="*/ 481 w 928"/>
                <a:gd name="T33" fmla="*/ 1060 h 1196"/>
                <a:gd name="T34" fmla="*/ 515 w 928"/>
                <a:gd name="T35" fmla="*/ 1056 h 1196"/>
                <a:gd name="T36" fmla="*/ 547 w 928"/>
                <a:gd name="T37" fmla="*/ 1046 h 1196"/>
                <a:gd name="T38" fmla="*/ 577 w 928"/>
                <a:gd name="T39" fmla="*/ 1030 h 1196"/>
                <a:gd name="T40" fmla="*/ 602 w 928"/>
                <a:gd name="T41" fmla="*/ 1010 h 1196"/>
                <a:gd name="T42" fmla="*/ 623 w 928"/>
                <a:gd name="T43" fmla="*/ 984 h 1196"/>
                <a:gd name="T44" fmla="*/ 639 w 928"/>
                <a:gd name="T45" fmla="*/ 955 h 1196"/>
                <a:gd name="T46" fmla="*/ 649 w 928"/>
                <a:gd name="T47" fmla="*/ 921 h 1196"/>
                <a:gd name="T48" fmla="*/ 653 w 928"/>
                <a:gd name="T49" fmla="*/ 887 h 1196"/>
                <a:gd name="T50" fmla="*/ 649 w 928"/>
                <a:gd name="T51" fmla="*/ 853 h 1196"/>
                <a:gd name="T52" fmla="*/ 639 w 928"/>
                <a:gd name="T53" fmla="*/ 820 h 1196"/>
                <a:gd name="T54" fmla="*/ 623 w 928"/>
                <a:gd name="T55" fmla="*/ 792 h 1196"/>
                <a:gd name="T56" fmla="*/ 602 w 928"/>
                <a:gd name="T57" fmla="*/ 766 h 1196"/>
                <a:gd name="T58" fmla="*/ 577 w 928"/>
                <a:gd name="T59" fmla="*/ 745 h 1196"/>
                <a:gd name="T60" fmla="*/ 547 w 928"/>
                <a:gd name="T61" fmla="*/ 729 h 1196"/>
                <a:gd name="T62" fmla="*/ 515 w 928"/>
                <a:gd name="T63" fmla="*/ 720 h 1196"/>
                <a:gd name="T64" fmla="*/ 481 w 928"/>
                <a:gd name="T65" fmla="*/ 716 h 1196"/>
                <a:gd name="T66" fmla="*/ 225 w 928"/>
                <a:gd name="T67" fmla="*/ 0 h 1196"/>
                <a:gd name="T68" fmla="*/ 847 w 928"/>
                <a:gd name="T69" fmla="*/ 31 h 1196"/>
                <a:gd name="T70" fmla="*/ 870 w 928"/>
                <a:gd name="T71" fmla="*/ 36 h 1196"/>
                <a:gd name="T72" fmla="*/ 890 w 928"/>
                <a:gd name="T73" fmla="*/ 45 h 1196"/>
                <a:gd name="T74" fmla="*/ 907 w 928"/>
                <a:gd name="T75" fmla="*/ 60 h 1196"/>
                <a:gd name="T76" fmla="*/ 919 w 928"/>
                <a:gd name="T77" fmla="*/ 78 h 1196"/>
                <a:gd name="T78" fmla="*/ 927 w 928"/>
                <a:gd name="T79" fmla="*/ 99 h 1196"/>
                <a:gd name="T80" fmla="*/ 928 w 928"/>
                <a:gd name="T81" fmla="*/ 122 h 1196"/>
                <a:gd name="T82" fmla="*/ 852 w 928"/>
                <a:gd name="T83" fmla="*/ 1111 h 1196"/>
                <a:gd name="T84" fmla="*/ 847 w 928"/>
                <a:gd name="T85" fmla="*/ 1134 h 1196"/>
                <a:gd name="T86" fmla="*/ 836 w 928"/>
                <a:gd name="T87" fmla="*/ 1155 h 1196"/>
                <a:gd name="T88" fmla="*/ 821 w 928"/>
                <a:gd name="T89" fmla="*/ 1172 h 1196"/>
                <a:gd name="T90" fmla="*/ 803 w 928"/>
                <a:gd name="T91" fmla="*/ 1185 h 1196"/>
                <a:gd name="T92" fmla="*/ 781 w 928"/>
                <a:gd name="T93" fmla="*/ 1193 h 1196"/>
                <a:gd name="T94" fmla="*/ 758 w 928"/>
                <a:gd name="T95" fmla="*/ 1196 h 1196"/>
                <a:gd name="T96" fmla="*/ 69 w 928"/>
                <a:gd name="T97" fmla="*/ 1196 h 1196"/>
                <a:gd name="T98" fmla="*/ 47 w 928"/>
                <a:gd name="T99" fmla="*/ 1192 h 1196"/>
                <a:gd name="T100" fmla="*/ 27 w 928"/>
                <a:gd name="T101" fmla="*/ 1182 h 1196"/>
                <a:gd name="T102" fmla="*/ 13 w 928"/>
                <a:gd name="T103" fmla="*/ 1169 h 1196"/>
                <a:gd name="T104" fmla="*/ 4 w 928"/>
                <a:gd name="T105" fmla="*/ 1150 h 1196"/>
                <a:gd name="T106" fmla="*/ 0 w 928"/>
                <a:gd name="T107" fmla="*/ 1130 h 1196"/>
                <a:gd name="T108" fmla="*/ 2 w 928"/>
                <a:gd name="T109" fmla="*/ 1107 h 1196"/>
                <a:gd name="T110" fmla="*/ 116 w 928"/>
                <a:gd name="T111" fmla="*/ 81 h 1196"/>
                <a:gd name="T112" fmla="*/ 125 w 928"/>
                <a:gd name="T113" fmla="*/ 59 h 1196"/>
                <a:gd name="T114" fmla="*/ 138 w 928"/>
                <a:gd name="T115" fmla="*/ 39 h 1196"/>
                <a:gd name="T116" fmla="*/ 157 w 928"/>
                <a:gd name="T117" fmla="*/ 22 h 1196"/>
                <a:gd name="T118" fmla="*/ 178 w 928"/>
                <a:gd name="T119" fmla="*/ 10 h 1196"/>
                <a:gd name="T120" fmla="*/ 201 w 928"/>
                <a:gd name="T121" fmla="*/ 3 h 1196"/>
                <a:gd name="T122" fmla="*/ 225 w 928"/>
                <a:gd name="T123" fmla="*/ 0 h 1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28" h="1196">
                  <a:moveTo>
                    <a:pt x="481" y="716"/>
                  </a:moveTo>
                  <a:lnTo>
                    <a:pt x="446" y="720"/>
                  </a:lnTo>
                  <a:lnTo>
                    <a:pt x="414" y="729"/>
                  </a:lnTo>
                  <a:lnTo>
                    <a:pt x="384" y="745"/>
                  </a:lnTo>
                  <a:lnTo>
                    <a:pt x="359" y="766"/>
                  </a:lnTo>
                  <a:lnTo>
                    <a:pt x="338" y="792"/>
                  </a:lnTo>
                  <a:lnTo>
                    <a:pt x="322" y="820"/>
                  </a:lnTo>
                  <a:lnTo>
                    <a:pt x="312" y="853"/>
                  </a:lnTo>
                  <a:lnTo>
                    <a:pt x="309" y="887"/>
                  </a:lnTo>
                  <a:lnTo>
                    <a:pt x="312" y="921"/>
                  </a:lnTo>
                  <a:lnTo>
                    <a:pt x="322" y="955"/>
                  </a:lnTo>
                  <a:lnTo>
                    <a:pt x="338" y="984"/>
                  </a:lnTo>
                  <a:lnTo>
                    <a:pt x="359" y="1010"/>
                  </a:lnTo>
                  <a:lnTo>
                    <a:pt x="384" y="1030"/>
                  </a:lnTo>
                  <a:lnTo>
                    <a:pt x="414" y="1046"/>
                  </a:lnTo>
                  <a:lnTo>
                    <a:pt x="446" y="1056"/>
                  </a:lnTo>
                  <a:lnTo>
                    <a:pt x="481" y="1060"/>
                  </a:lnTo>
                  <a:lnTo>
                    <a:pt x="515" y="1056"/>
                  </a:lnTo>
                  <a:lnTo>
                    <a:pt x="547" y="1046"/>
                  </a:lnTo>
                  <a:lnTo>
                    <a:pt x="577" y="1030"/>
                  </a:lnTo>
                  <a:lnTo>
                    <a:pt x="602" y="1010"/>
                  </a:lnTo>
                  <a:lnTo>
                    <a:pt x="623" y="984"/>
                  </a:lnTo>
                  <a:lnTo>
                    <a:pt x="639" y="955"/>
                  </a:lnTo>
                  <a:lnTo>
                    <a:pt x="649" y="921"/>
                  </a:lnTo>
                  <a:lnTo>
                    <a:pt x="653" y="887"/>
                  </a:lnTo>
                  <a:lnTo>
                    <a:pt x="649" y="853"/>
                  </a:lnTo>
                  <a:lnTo>
                    <a:pt x="639" y="820"/>
                  </a:lnTo>
                  <a:lnTo>
                    <a:pt x="623" y="792"/>
                  </a:lnTo>
                  <a:lnTo>
                    <a:pt x="602" y="766"/>
                  </a:lnTo>
                  <a:lnTo>
                    <a:pt x="577" y="745"/>
                  </a:lnTo>
                  <a:lnTo>
                    <a:pt x="547" y="729"/>
                  </a:lnTo>
                  <a:lnTo>
                    <a:pt x="515" y="720"/>
                  </a:lnTo>
                  <a:lnTo>
                    <a:pt x="481" y="716"/>
                  </a:lnTo>
                  <a:close/>
                  <a:moveTo>
                    <a:pt x="225" y="0"/>
                  </a:moveTo>
                  <a:lnTo>
                    <a:pt x="847" y="31"/>
                  </a:lnTo>
                  <a:lnTo>
                    <a:pt x="870" y="36"/>
                  </a:lnTo>
                  <a:lnTo>
                    <a:pt x="890" y="45"/>
                  </a:lnTo>
                  <a:lnTo>
                    <a:pt x="907" y="60"/>
                  </a:lnTo>
                  <a:lnTo>
                    <a:pt x="919" y="78"/>
                  </a:lnTo>
                  <a:lnTo>
                    <a:pt x="927" y="99"/>
                  </a:lnTo>
                  <a:lnTo>
                    <a:pt x="928" y="122"/>
                  </a:lnTo>
                  <a:lnTo>
                    <a:pt x="852" y="1111"/>
                  </a:lnTo>
                  <a:lnTo>
                    <a:pt x="847" y="1134"/>
                  </a:lnTo>
                  <a:lnTo>
                    <a:pt x="836" y="1155"/>
                  </a:lnTo>
                  <a:lnTo>
                    <a:pt x="821" y="1172"/>
                  </a:lnTo>
                  <a:lnTo>
                    <a:pt x="803" y="1185"/>
                  </a:lnTo>
                  <a:lnTo>
                    <a:pt x="781" y="1193"/>
                  </a:lnTo>
                  <a:lnTo>
                    <a:pt x="758" y="1196"/>
                  </a:lnTo>
                  <a:lnTo>
                    <a:pt x="69" y="1196"/>
                  </a:lnTo>
                  <a:lnTo>
                    <a:pt x="47" y="1192"/>
                  </a:lnTo>
                  <a:lnTo>
                    <a:pt x="27" y="1182"/>
                  </a:lnTo>
                  <a:lnTo>
                    <a:pt x="13" y="1169"/>
                  </a:lnTo>
                  <a:lnTo>
                    <a:pt x="4" y="1150"/>
                  </a:lnTo>
                  <a:lnTo>
                    <a:pt x="0" y="1130"/>
                  </a:lnTo>
                  <a:lnTo>
                    <a:pt x="2" y="1107"/>
                  </a:lnTo>
                  <a:lnTo>
                    <a:pt x="116" y="81"/>
                  </a:lnTo>
                  <a:lnTo>
                    <a:pt x="125" y="59"/>
                  </a:lnTo>
                  <a:lnTo>
                    <a:pt x="138" y="39"/>
                  </a:lnTo>
                  <a:lnTo>
                    <a:pt x="157" y="22"/>
                  </a:lnTo>
                  <a:lnTo>
                    <a:pt x="178" y="10"/>
                  </a:lnTo>
                  <a:lnTo>
                    <a:pt x="201" y="3"/>
                  </a:lnTo>
                  <a:lnTo>
                    <a:pt x="22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130"/>
          <p:cNvGrpSpPr/>
          <p:nvPr/>
        </p:nvGrpSpPr>
        <p:grpSpPr>
          <a:xfrm>
            <a:off x="4933318" y="3447808"/>
            <a:ext cx="565176" cy="541990"/>
            <a:chOff x="2319338" y="2860676"/>
            <a:chExt cx="619125" cy="593725"/>
          </a:xfrm>
          <a:solidFill>
            <a:schemeClr val="bg1"/>
          </a:solidFill>
        </p:grpSpPr>
        <p:sp>
          <p:nvSpPr>
            <p:cNvPr id="32" name="Freeform 73"/>
            <p:cNvSpPr>
              <a:spLocks/>
            </p:cNvSpPr>
            <p:nvPr/>
          </p:nvSpPr>
          <p:spPr bwMode="auto">
            <a:xfrm>
              <a:off x="2408238" y="2940051"/>
              <a:ext cx="142875" cy="138113"/>
            </a:xfrm>
            <a:custGeom>
              <a:avLst/>
              <a:gdLst>
                <a:gd name="T0" fmla="*/ 317 w 807"/>
                <a:gd name="T1" fmla="*/ 0 h 785"/>
                <a:gd name="T2" fmla="*/ 360 w 807"/>
                <a:gd name="T3" fmla="*/ 3 h 785"/>
                <a:gd name="T4" fmla="*/ 401 w 807"/>
                <a:gd name="T5" fmla="*/ 12 h 785"/>
                <a:gd name="T6" fmla="*/ 440 w 807"/>
                <a:gd name="T7" fmla="*/ 25 h 785"/>
                <a:gd name="T8" fmla="*/ 476 w 807"/>
                <a:gd name="T9" fmla="*/ 43 h 785"/>
                <a:gd name="T10" fmla="*/ 510 w 807"/>
                <a:gd name="T11" fmla="*/ 65 h 785"/>
                <a:gd name="T12" fmla="*/ 541 w 807"/>
                <a:gd name="T13" fmla="*/ 92 h 785"/>
                <a:gd name="T14" fmla="*/ 567 w 807"/>
                <a:gd name="T15" fmla="*/ 123 h 785"/>
                <a:gd name="T16" fmla="*/ 590 w 807"/>
                <a:gd name="T17" fmla="*/ 157 h 785"/>
                <a:gd name="T18" fmla="*/ 608 w 807"/>
                <a:gd name="T19" fmla="*/ 193 h 785"/>
                <a:gd name="T20" fmla="*/ 622 w 807"/>
                <a:gd name="T21" fmla="*/ 232 h 785"/>
                <a:gd name="T22" fmla="*/ 631 w 807"/>
                <a:gd name="T23" fmla="*/ 274 h 785"/>
                <a:gd name="T24" fmla="*/ 633 w 807"/>
                <a:gd name="T25" fmla="*/ 317 h 785"/>
                <a:gd name="T26" fmla="*/ 631 w 807"/>
                <a:gd name="T27" fmla="*/ 358 h 785"/>
                <a:gd name="T28" fmla="*/ 622 w 807"/>
                <a:gd name="T29" fmla="*/ 396 h 785"/>
                <a:gd name="T30" fmla="*/ 609 w 807"/>
                <a:gd name="T31" fmla="*/ 433 h 785"/>
                <a:gd name="T32" fmla="*/ 593 w 807"/>
                <a:gd name="T33" fmla="*/ 468 h 785"/>
                <a:gd name="T34" fmla="*/ 807 w 807"/>
                <a:gd name="T35" fmla="*/ 670 h 785"/>
                <a:gd name="T36" fmla="*/ 767 w 807"/>
                <a:gd name="T37" fmla="*/ 706 h 785"/>
                <a:gd name="T38" fmla="*/ 731 w 807"/>
                <a:gd name="T39" fmla="*/ 744 h 785"/>
                <a:gd name="T40" fmla="*/ 697 w 807"/>
                <a:gd name="T41" fmla="*/ 785 h 785"/>
                <a:gd name="T42" fmla="*/ 484 w 807"/>
                <a:gd name="T43" fmla="*/ 584 h 785"/>
                <a:gd name="T44" fmla="*/ 446 w 807"/>
                <a:gd name="T45" fmla="*/ 605 h 785"/>
                <a:gd name="T46" fmla="*/ 405 w 807"/>
                <a:gd name="T47" fmla="*/ 620 h 785"/>
                <a:gd name="T48" fmla="*/ 362 w 807"/>
                <a:gd name="T49" fmla="*/ 630 h 785"/>
                <a:gd name="T50" fmla="*/ 317 w 807"/>
                <a:gd name="T51" fmla="*/ 633 h 785"/>
                <a:gd name="T52" fmla="*/ 274 w 807"/>
                <a:gd name="T53" fmla="*/ 631 h 785"/>
                <a:gd name="T54" fmla="*/ 232 w 807"/>
                <a:gd name="T55" fmla="*/ 622 h 785"/>
                <a:gd name="T56" fmla="*/ 193 w 807"/>
                <a:gd name="T57" fmla="*/ 608 h 785"/>
                <a:gd name="T58" fmla="*/ 157 w 807"/>
                <a:gd name="T59" fmla="*/ 590 h 785"/>
                <a:gd name="T60" fmla="*/ 123 w 807"/>
                <a:gd name="T61" fmla="*/ 567 h 785"/>
                <a:gd name="T62" fmla="*/ 92 w 807"/>
                <a:gd name="T63" fmla="*/ 540 h 785"/>
                <a:gd name="T64" fmla="*/ 66 w 807"/>
                <a:gd name="T65" fmla="*/ 510 h 785"/>
                <a:gd name="T66" fmla="*/ 43 w 807"/>
                <a:gd name="T67" fmla="*/ 476 h 785"/>
                <a:gd name="T68" fmla="*/ 25 w 807"/>
                <a:gd name="T69" fmla="*/ 439 h 785"/>
                <a:gd name="T70" fmla="*/ 11 w 807"/>
                <a:gd name="T71" fmla="*/ 401 h 785"/>
                <a:gd name="T72" fmla="*/ 3 w 807"/>
                <a:gd name="T73" fmla="*/ 360 h 785"/>
                <a:gd name="T74" fmla="*/ 0 w 807"/>
                <a:gd name="T75" fmla="*/ 317 h 785"/>
                <a:gd name="T76" fmla="*/ 3 w 807"/>
                <a:gd name="T77" fmla="*/ 274 h 785"/>
                <a:gd name="T78" fmla="*/ 11 w 807"/>
                <a:gd name="T79" fmla="*/ 232 h 785"/>
                <a:gd name="T80" fmla="*/ 25 w 807"/>
                <a:gd name="T81" fmla="*/ 193 h 785"/>
                <a:gd name="T82" fmla="*/ 43 w 807"/>
                <a:gd name="T83" fmla="*/ 157 h 785"/>
                <a:gd name="T84" fmla="*/ 66 w 807"/>
                <a:gd name="T85" fmla="*/ 123 h 785"/>
                <a:gd name="T86" fmla="*/ 92 w 807"/>
                <a:gd name="T87" fmla="*/ 92 h 785"/>
                <a:gd name="T88" fmla="*/ 123 w 807"/>
                <a:gd name="T89" fmla="*/ 65 h 785"/>
                <a:gd name="T90" fmla="*/ 157 w 807"/>
                <a:gd name="T91" fmla="*/ 43 h 785"/>
                <a:gd name="T92" fmla="*/ 193 w 807"/>
                <a:gd name="T93" fmla="*/ 25 h 785"/>
                <a:gd name="T94" fmla="*/ 232 w 807"/>
                <a:gd name="T95" fmla="*/ 12 h 785"/>
                <a:gd name="T96" fmla="*/ 274 w 807"/>
                <a:gd name="T97" fmla="*/ 3 h 785"/>
                <a:gd name="T98" fmla="*/ 317 w 807"/>
                <a:gd name="T99" fmla="*/ 0 h 7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807" h="785">
                  <a:moveTo>
                    <a:pt x="317" y="0"/>
                  </a:moveTo>
                  <a:lnTo>
                    <a:pt x="360" y="3"/>
                  </a:lnTo>
                  <a:lnTo>
                    <a:pt x="401" y="12"/>
                  </a:lnTo>
                  <a:lnTo>
                    <a:pt x="440" y="25"/>
                  </a:lnTo>
                  <a:lnTo>
                    <a:pt x="476" y="43"/>
                  </a:lnTo>
                  <a:lnTo>
                    <a:pt x="510" y="65"/>
                  </a:lnTo>
                  <a:lnTo>
                    <a:pt x="541" y="92"/>
                  </a:lnTo>
                  <a:lnTo>
                    <a:pt x="567" y="123"/>
                  </a:lnTo>
                  <a:lnTo>
                    <a:pt x="590" y="157"/>
                  </a:lnTo>
                  <a:lnTo>
                    <a:pt x="608" y="193"/>
                  </a:lnTo>
                  <a:lnTo>
                    <a:pt x="622" y="232"/>
                  </a:lnTo>
                  <a:lnTo>
                    <a:pt x="631" y="274"/>
                  </a:lnTo>
                  <a:lnTo>
                    <a:pt x="633" y="317"/>
                  </a:lnTo>
                  <a:lnTo>
                    <a:pt x="631" y="358"/>
                  </a:lnTo>
                  <a:lnTo>
                    <a:pt x="622" y="396"/>
                  </a:lnTo>
                  <a:lnTo>
                    <a:pt x="609" y="433"/>
                  </a:lnTo>
                  <a:lnTo>
                    <a:pt x="593" y="468"/>
                  </a:lnTo>
                  <a:lnTo>
                    <a:pt x="807" y="670"/>
                  </a:lnTo>
                  <a:lnTo>
                    <a:pt x="767" y="706"/>
                  </a:lnTo>
                  <a:lnTo>
                    <a:pt x="731" y="744"/>
                  </a:lnTo>
                  <a:lnTo>
                    <a:pt x="697" y="785"/>
                  </a:lnTo>
                  <a:lnTo>
                    <a:pt x="484" y="584"/>
                  </a:lnTo>
                  <a:lnTo>
                    <a:pt x="446" y="605"/>
                  </a:lnTo>
                  <a:lnTo>
                    <a:pt x="405" y="620"/>
                  </a:lnTo>
                  <a:lnTo>
                    <a:pt x="362" y="630"/>
                  </a:lnTo>
                  <a:lnTo>
                    <a:pt x="317" y="633"/>
                  </a:lnTo>
                  <a:lnTo>
                    <a:pt x="274" y="631"/>
                  </a:lnTo>
                  <a:lnTo>
                    <a:pt x="232" y="622"/>
                  </a:lnTo>
                  <a:lnTo>
                    <a:pt x="193" y="608"/>
                  </a:lnTo>
                  <a:lnTo>
                    <a:pt x="157" y="590"/>
                  </a:lnTo>
                  <a:lnTo>
                    <a:pt x="123" y="567"/>
                  </a:lnTo>
                  <a:lnTo>
                    <a:pt x="92" y="540"/>
                  </a:lnTo>
                  <a:lnTo>
                    <a:pt x="66" y="510"/>
                  </a:lnTo>
                  <a:lnTo>
                    <a:pt x="43" y="476"/>
                  </a:lnTo>
                  <a:lnTo>
                    <a:pt x="25" y="439"/>
                  </a:lnTo>
                  <a:lnTo>
                    <a:pt x="11" y="401"/>
                  </a:lnTo>
                  <a:lnTo>
                    <a:pt x="3" y="360"/>
                  </a:lnTo>
                  <a:lnTo>
                    <a:pt x="0" y="317"/>
                  </a:lnTo>
                  <a:lnTo>
                    <a:pt x="3" y="274"/>
                  </a:lnTo>
                  <a:lnTo>
                    <a:pt x="11" y="232"/>
                  </a:lnTo>
                  <a:lnTo>
                    <a:pt x="25" y="193"/>
                  </a:lnTo>
                  <a:lnTo>
                    <a:pt x="43" y="157"/>
                  </a:lnTo>
                  <a:lnTo>
                    <a:pt x="66" y="123"/>
                  </a:lnTo>
                  <a:lnTo>
                    <a:pt x="92" y="92"/>
                  </a:lnTo>
                  <a:lnTo>
                    <a:pt x="123" y="65"/>
                  </a:lnTo>
                  <a:lnTo>
                    <a:pt x="157" y="43"/>
                  </a:lnTo>
                  <a:lnTo>
                    <a:pt x="193" y="25"/>
                  </a:lnTo>
                  <a:lnTo>
                    <a:pt x="232" y="12"/>
                  </a:lnTo>
                  <a:lnTo>
                    <a:pt x="274" y="3"/>
                  </a:lnTo>
                  <a:lnTo>
                    <a:pt x="31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Freeform 74"/>
            <p:cNvSpPr>
              <a:spLocks/>
            </p:cNvSpPr>
            <p:nvPr/>
          </p:nvSpPr>
          <p:spPr bwMode="auto">
            <a:xfrm>
              <a:off x="2686051" y="2860676"/>
              <a:ext cx="144463" cy="193675"/>
            </a:xfrm>
            <a:custGeom>
              <a:avLst/>
              <a:gdLst>
                <a:gd name="T0" fmla="*/ 508 w 825"/>
                <a:gd name="T1" fmla="*/ 0 h 1098"/>
                <a:gd name="T2" fmla="*/ 508 w 825"/>
                <a:gd name="T3" fmla="*/ 0 h 1098"/>
                <a:gd name="T4" fmla="*/ 551 w 825"/>
                <a:gd name="T5" fmla="*/ 4 h 1098"/>
                <a:gd name="T6" fmla="*/ 592 w 825"/>
                <a:gd name="T7" fmla="*/ 12 h 1098"/>
                <a:gd name="T8" fmla="*/ 632 w 825"/>
                <a:gd name="T9" fmla="*/ 26 h 1098"/>
                <a:gd name="T10" fmla="*/ 668 w 825"/>
                <a:gd name="T11" fmla="*/ 44 h 1098"/>
                <a:gd name="T12" fmla="*/ 702 w 825"/>
                <a:gd name="T13" fmla="*/ 67 h 1098"/>
                <a:gd name="T14" fmla="*/ 732 w 825"/>
                <a:gd name="T15" fmla="*/ 94 h 1098"/>
                <a:gd name="T16" fmla="*/ 759 w 825"/>
                <a:gd name="T17" fmla="*/ 124 h 1098"/>
                <a:gd name="T18" fmla="*/ 781 w 825"/>
                <a:gd name="T19" fmla="*/ 157 h 1098"/>
                <a:gd name="T20" fmla="*/ 800 w 825"/>
                <a:gd name="T21" fmla="*/ 194 h 1098"/>
                <a:gd name="T22" fmla="*/ 814 w 825"/>
                <a:gd name="T23" fmla="*/ 234 h 1098"/>
                <a:gd name="T24" fmla="*/ 822 w 825"/>
                <a:gd name="T25" fmla="*/ 274 h 1098"/>
                <a:gd name="T26" fmla="*/ 825 w 825"/>
                <a:gd name="T27" fmla="*/ 317 h 1098"/>
                <a:gd name="T28" fmla="*/ 822 w 825"/>
                <a:gd name="T29" fmla="*/ 360 h 1098"/>
                <a:gd name="T30" fmla="*/ 814 w 825"/>
                <a:gd name="T31" fmla="*/ 401 h 1098"/>
                <a:gd name="T32" fmla="*/ 800 w 825"/>
                <a:gd name="T33" fmla="*/ 441 h 1098"/>
                <a:gd name="T34" fmla="*/ 781 w 825"/>
                <a:gd name="T35" fmla="*/ 478 h 1098"/>
                <a:gd name="T36" fmla="*/ 759 w 825"/>
                <a:gd name="T37" fmla="*/ 511 h 1098"/>
                <a:gd name="T38" fmla="*/ 732 w 825"/>
                <a:gd name="T39" fmla="*/ 541 h 1098"/>
                <a:gd name="T40" fmla="*/ 702 w 825"/>
                <a:gd name="T41" fmla="*/ 568 h 1098"/>
                <a:gd name="T42" fmla="*/ 668 w 825"/>
                <a:gd name="T43" fmla="*/ 590 h 1098"/>
                <a:gd name="T44" fmla="*/ 632 w 825"/>
                <a:gd name="T45" fmla="*/ 609 h 1098"/>
                <a:gd name="T46" fmla="*/ 592 w 825"/>
                <a:gd name="T47" fmla="*/ 623 h 1098"/>
                <a:gd name="T48" fmla="*/ 551 w 825"/>
                <a:gd name="T49" fmla="*/ 631 h 1098"/>
                <a:gd name="T50" fmla="*/ 508 w 825"/>
                <a:gd name="T51" fmla="*/ 634 h 1098"/>
                <a:gd name="T52" fmla="*/ 478 w 825"/>
                <a:gd name="T53" fmla="*/ 632 h 1098"/>
                <a:gd name="T54" fmla="*/ 449 w 825"/>
                <a:gd name="T55" fmla="*/ 627 h 1098"/>
                <a:gd name="T56" fmla="*/ 420 w 825"/>
                <a:gd name="T57" fmla="*/ 620 h 1098"/>
                <a:gd name="T58" fmla="*/ 138 w 825"/>
                <a:gd name="T59" fmla="*/ 1098 h 1098"/>
                <a:gd name="T60" fmla="*/ 94 w 825"/>
                <a:gd name="T61" fmla="*/ 1066 h 1098"/>
                <a:gd name="T62" fmla="*/ 48 w 825"/>
                <a:gd name="T63" fmla="*/ 1040 h 1098"/>
                <a:gd name="T64" fmla="*/ 0 w 825"/>
                <a:gd name="T65" fmla="*/ 1016 h 1098"/>
                <a:gd name="T66" fmla="*/ 283 w 825"/>
                <a:gd name="T67" fmla="*/ 540 h 1098"/>
                <a:gd name="T68" fmla="*/ 257 w 825"/>
                <a:gd name="T69" fmla="*/ 510 h 1098"/>
                <a:gd name="T70" fmla="*/ 234 w 825"/>
                <a:gd name="T71" fmla="*/ 476 h 1098"/>
                <a:gd name="T72" fmla="*/ 216 w 825"/>
                <a:gd name="T73" fmla="*/ 440 h 1098"/>
                <a:gd name="T74" fmla="*/ 203 w 825"/>
                <a:gd name="T75" fmla="*/ 401 h 1098"/>
                <a:gd name="T76" fmla="*/ 195 w 825"/>
                <a:gd name="T77" fmla="*/ 360 h 1098"/>
                <a:gd name="T78" fmla="*/ 191 w 825"/>
                <a:gd name="T79" fmla="*/ 317 h 1098"/>
                <a:gd name="T80" fmla="*/ 195 w 825"/>
                <a:gd name="T81" fmla="*/ 274 h 1098"/>
                <a:gd name="T82" fmla="*/ 203 w 825"/>
                <a:gd name="T83" fmla="*/ 233 h 1098"/>
                <a:gd name="T84" fmla="*/ 216 w 825"/>
                <a:gd name="T85" fmla="*/ 194 h 1098"/>
                <a:gd name="T86" fmla="*/ 234 w 825"/>
                <a:gd name="T87" fmla="*/ 157 h 1098"/>
                <a:gd name="T88" fmla="*/ 258 w 825"/>
                <a:gd name="T89" fmla="*/ 124 h 1098"/>
                <a:gd name="T90" fmla="*/ 284 w 825"/>
                <a:gd name="T91" fmla="*/ 94 h 1098"/>
                <a:gd name="T92" fmla="*/ 315 w 825"/>
                <a:gd name="T93" fmla="*/ 67 h 1098"/>
                <a:gd name="T94" fmla="*/ 348 w 825"/>
                <a:gd name="T95" fmla="*/ 44 h 1098"/>
                <a:gd name="T96" fmla="*/ 385 w 825"/>
                <a:gd name="T97" fmla="*/ 26 h 1098"/>
                <a:gd name="T98" fmla="*/ 423 w 825"/>
                <a:gd name="T99" fmla="*/ 12 h 1098"/>
                <a:gd name="T100" fmla="*/ 465 w 825"/>
                <a:gd name="T101" fmla="*/ 4 h 1098"/>
                <a:gd name="T102" fmla="*/ 508 w 825"/>
                <a:gd name="T103" fmla="*/ 0 h 10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5" h="1098">
                  <a:moveTo>
                    <a:pt x="508" y="0"/>
                  </a:moveTo>
                  <a:lnTo>
                    <a:pt x="508" y="0"/>
                  </a:lnTo>
                  <a:lnTo>
                    <a:pt x="551" y="4"/>
                  </a:lnTo>
                  <a:lnTo>
                    <a:pt x="592" y="12"/>
                  </a:lnTo>
                  <a:lnTo>
                    <a:pt x="632" y="26"/>
                  </a:lnTo>
                  <a:lnTo>
                    <a:pt x="668" y="44"/>
                  </a:lnTo>
                  <a:lnTo>
                    <a:pt x="702" y="67"/>
                  </a:lnTo>
                  <a:lnTo>
                    <a:pt x="732" y="94"/>
                  </a:lnTo>
                  <a:lnTo>
                    <a:pt x="759" y="124"/>
                  </a:lnTo>
                  <a:lnTo>
                    <a:pt x="781" y="157"/>
                  </a:lnTo>
                  <a:lnTo>
                    <a:pt x="800" y="194"/>
                  </a:lnTo>
                  <a:lnTo>
                    <a:pt x="814" y="234"/>
                  </a:lnTo>
                  <a:lnTo>
                    <a:pt x="822" y="274"/>
                  </a:lnTo>
                  <a:lnTo>
                    <a:pt x="825" y="317"/>
                  </a:lnTo>
                  <a:lnTo>
                    <a:pt x="822" y="360"/>
                  </a:lnTo>
                  <a:lnTo>
                    <a:pt x="814" y="401"/>
                  </a:lnTo>
                  <a:lnTo>
                    <a:pt x="800" y="441"/>
                  </a:lnTo>
                  <a:lnTo>
                    <a:pt x="781" y="478"/>
                  </a:lnTo>
                  <a:lnTo>
                    <a:pt x="759" y="511"/>
                  </a:lnTo>
                  <a:lnTo>
                    <a:pt x="732" y="541"/>
                  </a:lnTo>
                  <a:lnTo>
                    <a:pt x="702" y="568"/>
                  </a:lnTo>
                  <a:lnTo>
                    <a:pt x="668" y="590"/>
                  </a:lnTo>
                  <a:lnTo>
                    <a:pt x="632" y="609"/>
                  </a:lnTo>
                  <a:lnTo>
                    <a:pt x="592" y="623"/>
                  </a:lnTo>
                  <a:lnTo>
                    <a:pt x="551" y="631"/>
                  </a:lnTo>
                  <a:lnTo>
                    <a:pt x="508" y="634"/>
                  </a:lnTo>
                  <a:lnTo>
                    <a:pt x="478" y="632"/>
                  </a:lnTo>
                  <a:lnTo>
                    <a:pt x="449" y="627"/>
                  </a:lnTo>
                  <a:lnTo>
                    <a:pt x="420" y="620"/>
                  </a:lnTo>
                  <a:lnTo>
                    <a:pt x="138" y="1098"/>
                  </a:lnTo>
                  <a:lnTo>
                    <a:pt x="94" y="1066"/>
                  </a:lnTo>
                  <a:lnTo>
                    <a:pt x="48" y="1040"/>
                  </a:lnTo>
                  <a:lnTo>
                    <a:pt x="0" y="1016"/>
                  </a:lnTo>
                  <a:lnTo>
                    <a:pt x="283" y="540"/>
                  </a:lnTo>
                  <a:lnTo>
                    <a:pt x="257" y="510"/>
                  </a:lnTo>
                  <a:lnTo>
                    <a:pt x="234" y="476"/>
                  </a:lnTo>
                  <a:lnTo>
                    <a:pt x="216" y="440"/>
                  </a:lnTo>
                  <a:lnTo>
                    <a:pt x="203" y="401"/>
                  </a:lnTo>
                  <a:lnTo>
                    <a:pt x="195" y="360"/>
                  </a:lnTo>
                  <a:lnTo>
                    <a:pt x="191" y="317"/>
                  </a:lnTo>
                  <a:lnTo>
                    <a:pt x="195" y="274"/>
                  </a:lnTo>
                  <a:lnTo>
                    <a:pt x="203" y="233"/>
                  </a:lnTo>
                  <a:lnTo>
                    <a:pt x="216" y="194"/>
                  </a:lnTo>
                  <a:lnTo>
                    <a:pt x="234" y="157"/>
                  </a:lnTo>
                  <a:lnTo>
                    <a:pt x="258" y="124"/>
                  </a:lnTo>
                  <a:lnTo>
                    <a:pt x="284" y="94"/>
                  </a:lnTo>
                  <a:lnTo>
                    <a:pt x="315" y="67"/>
                  </a:lnTo>
                  <a:lnTo>
                    <a:pt x="348" y="44"/>
                  </a:lnTo>
                  <a:lnTo>
                    <a:pt x="385" y="26"/>
                  </a:lnTo>
                  <a:lnTo>
                    <a:pt x="423" y="12"/>
                  </a:lnTo>
                  <a:lnTo>
                    <a:pt x="465" y="4"/>
                  </a:lnTo>
                  <a:lnTo>
                    <a:pt x="50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Freeform 75"/>
            <p:cNvSpPr>
              <a:spLocks/>
            </p:cNvSpPr>
            <p:nvPr/>
          </p:nvSpPr>
          <p:spPr bwMode="auto">
            <a:xfrm>
              <a:off x="2757488" y="3124201"/>
              <a:ext cx="180975" cy="111125"/>
            </a:xfrm>
            <a:custGeom>
              <a:avLst/>
              <a:gdLst>
                <a:gd name="T0" fmla="*/ 706 w 1022"/>
                <a:gd name="T1" fmla="*/ 0 h 633"/>
                <a:gd name="T2" fmla="*/ 749 w 1022"/>
                <a:gd name="T3" fmla="*/ 2 h 633"/>
                <a:gd name="T4" fmla="*/ 790 w 1022"/>
                <a:gd name="T5" fmla="*/ 11 h 633"/>
                <a:gd name="T6" fmla="*/ 829 w 1022"/>
                <a:gd name="T7" fmla="*/ 25 h 633"/>
                <a:gd name="T8" fmla="*/ 866 w 1022"/>
                <a:gd name="T9" fmla="*/ 43 h 633"/>
                <a:gd name="T10" fmla="*/ 900 w 1022"/>
                <a:gd name="T11" fmla="*/ 66 h 633"/>
                <a:gd name="T12" fmla="*/ 930 w 1022"/>
                <a:gd name="T13" fmla="*/ 93 h 633"/>
                <a:gd name="T14" fmla="*/ 957 w 1022"/>
                <a:gd name="T15" fmla="*/ 123 h 633"/>
                <a:gd name="T16" fmla="*/ 979 w 1022"/>
                <a:gd name="T17" fmla="*/ 157 h 633"/>
                <a:gd name="T18" fmla="*/ 998 w 1022"/>
                <a:gd name="T19" fmla="*/ 194 h 633"/>
                <a:gd name="T20" fmla="*/ 1012 w 1022"/>
                <a:gd name="T21" fmla="*/ 232 h 633"/>
                <a:gd name="T22" fmla="*/ 1020 w 1022"/>
                <a:gd name="T23" fmla="*/ 273 h 633"/>
                <a:gd name="T24" fmla="*/ 1022 w 1022"/>
                <a:gd name="T25" fmla="*/ 316 h 633"/>
                <a:gd name="T26" fmla="*/ 1020 w 1022"/>
                <a:gd name="T27" fmla="*/ 359 h 633"/>
                <a:gd name="T28" fmla="*/ 1012 w 1022"/>
                <a:gd name="T29" fmla="*/ 401 h 633"/>
                <a:gd name="T30" fmla="*/ 998 w 1022"/>
                <a:gd name="T31" fmla="*/ 440 h 633"/>
                <a:gd name="T32" fmla="*/ 979 w 1022"/>
                <a:gd name="T33" fmla="*/ 476 h 633"/>
                <a:gd name="T34" fmla="*/ 957 w 1022"/>
                <a:gd name="T35" fmla="*/ 510 h 633"/>
                <a:gd name="T36" fmla="*/ 930 w 1022"/>
                <a:gd name="T37" fmla="*/ 541 h 633"/>
                <a:gd name="T38" fmla="*/ 900 w 1022"/>
                <a:gd name="T39" fmla="*/ 567 h 633"/>
                <a:gd name="T40" fmla="*/ 866 w 1022"/>
                <a:gd name="T41" fmla="*/ 590 h 633"/>
                <a:gd name="T42" fmla="*/ 829 w 1022"/>
                <a:gd name="T43" fmla="*/ 608 h 633"/>
                <a:gd name="T44" fmla="*/ 790 w 1022"/>
                <a:gd name="T45" fmla="*/ 621 h 633"/>
                <a:gd name="T46" fmla="*/ 749 w 1022"/>
                <a:gd name="T47" fmla="*/ 630 h 633"/>
                <a:gd name="T48" fmla="*/ 706 w 1022"/>
                <a:gd name="T49" fmla="*/ 633 h 633"/>
                <a:gd name="T50" fmla="*/ 663 w 1022"/>
                <a:gd name="T51" fmla="*/ 630 h 633"/>
                <a:gd name="T52" fmla="*/ 624 w 1022"/>
                <a:gd name="T53" fmla="*/ 622 h 633"/>
                <a:gd name="T54" fmla="*/ 585 w 1022"/>
                <a:gd name="T55" fmla="*/ 608 h 633"/>
                <a:gd name="T56" fmla="*/ 549 w 1022"/>
                <a:gd name="T57" fmla="*/ 591 h 633"/>
                <a:gd name="T58" fmla="*/ 515 w 1022"/>
                <a:gd name="T59" fmla="*/ 569 h 633"/>
                <a:gd name="T60" fmla="*/ 485 w 1022"/>
                <a:gd name="T61" fmla="*/ 543 h 633"/>
                <a:gd name="T62" fmla="*/ 459 w 1022"/>
                <a:gd name="T63" fmla="*/ 513 h 633"/>
                <a:gd name="T64" fmla="*/ 436 w 1022"/>
                <a:gd name="T65" fmla="*/ 480 h 633"/>
                <a:gd name="T66" fmla="*/ 417 w 1022"/>
                <a:gd name="T67" fmla="*/ 444 h 633"/>
                <a:gd name="T68" fmla="*/ 403 w 1022"/>
                <a:gd name="T69" fmla="*/ 406 h 633"/>
                <a:gd name="T70" fmla="*/ 395 w 1022"/>
                <a:gd name="T71" fmla="*/ 366 h 633"/>
                <a:gd name="T72" fmla="*/ 0 w 1022"/>
                <a:gd name="T73" fmla="*/ 327 h 633"/>
                <a:gd name="T74" fmla="*/ 9 w 1022"/>
                <a:gd name="T75" fmla="*/ 279 h 633"/>
                <a:gd name="T76" fmla="*/ 14 w 1022"/>
                <a:gd name="T77" fmla="*/ 228 h 633"/>
                <a:gd name="T78" fmla="*/ 17 w 1022"/>
                <a:gd name="T79" fmla="*/ 177 h 633"/>
                <a:gd name="T80" fmla="*/ 16 w 1022"/>
                <a:gd name="T81" fmla="*/ 168 h 633"/>
                <a:gd name="T82" fmla="*/ 410 w 1022"/>
                <a:gd name="T83" fmla="*/ 208 h 633"/>
                <a:gd name="T84" fmla="*/ 427 w 1022"/>
                <a:gd name="T85" fmla="*/ 168 h 633"/>
                <a:gd name="T86" fmla="*/ 450 w 1022"/>
                <a:gd name="T87" fmla="*/ 132 h 633"/>
                <a:gd name="T88" fmla="*/ 477 w 1022"/>
                <a:gd name="T89" fmla="*/ 100 h 633"/>
                <a:gd name="T90" fmla="*/ 508 w 1022"/>
                <a:gd name="T91" fmla="*/ 71 h 633"/>
                <a:gd name="T92" fmla="*/ 541 w 1022"/>
                <a:gd name="T93" fmla="*/ 46 h 633"/>
                <a:gd name="T94" fmla="*/ 579 w 1022"/>
                <a:gd name="T95" fmla="*/ 27 h 633"/>
                <a:gd name="T96" fmla="*/ 619 w 1022"/>
                <a:gd name="T97" fmla="*/ 12 h 633"/>
                <a:gd name="T98" fmla="*/ 661 w 1022"/>
                <a:gd name="T99" fmla="*/ 4 h 633"/>
                <a:gd name="T100" fmla="*/ 706 w 1022"/>
                <a:gd name="T101" fmla="*/ 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22" h="633">
                  <a:moveTo>
                    <a:pt x="706" y="0"/>
                  </a:moveTo>
                  <a:lnTo>
                    <a:pt x="749" y="2"/>
                  </a:lnTo>
                  <a:lnTo>
                    <a:pt x="790" y="11"/>
                  </a:lnTo>
                  <a:lnTo>
                    <a:pt x="829" y="25"/>
                  </a:lnTo>
                  <a:lnTo>
                    <a:pt x="866" y="43"/>
                  </a:lnTo>
                  <a:lnTo>
                    <a:pt x="900" y="66"/>
                  </a:lnTo>
                  <a:lnTo>
                    <a:pt x="930" y="93"/>
                  </a:lnTo>
                  <a:lnTo>
                    <a:pt x="957" y="123"/>
                  </a:lnTo>
                  <a:lnTo>
                    <a:pt x="979" y="157"/>
                  </a:lnTo>
                  <a:lnTo>
                    <a:pt x="998" y="194"/>
                  </a:lnTo>
                  <a:lnTo>
                    <a:pt x="1012" y="232"/>
                  </a:lnTo>
                  <a:lnTo>
                    <a:pt x="1020" y="273"/>
                  </a:lnTo>
                  <a:lnTo>
                    <a:pt x="1022" y="316"/>
                  </a:lnTo>
                  <a:lnTo>
                    <a:pt x="1020" y="359"/>
                  </a:lnTo>
                  <a:lnTo>
                    <a:pt x="1012" y="401"/>
                  </a:lnTo>
                  <a:lnTo>
                    <a:pt x="998" y="440"/>
                  </a:lnTo>
                  <a:lnTo>
                    <a:pt x="979" y="476"/>
                  </a:lnTo>
                  <a:lnTo>
                    <a:pt x="957" y="510"/>
                  </a:lnTo>
                  <a:lnTo>
                    <a:pt x="930" y="541"/>
                  </a:lnTo>
                  <a:lnTo>
                    <a:pt x="900" y="567"/>
                  </a:lnTo>
                  <a:lnTo>
                    <a:pt x="866" y="590"/>
                  </a:lnTo>
                  <a:lnTo>
                    <a:pt x="829" y="608"/>
                  </a:lnTo>
                  <a:lnTo>
                    <a:pt x="790" y="621"/>
                  </a:lnTo>
                  <a:lnTo>
                    <a:pt x="749" y="630"/>
                  </a:lnTo>
                  <a:lnTo>
                    <a:pt x="706" y="633"/>
                  </a:lnTo>
                  <a:lnTo>
                    <a:pt x="663" y="630"/>
                  </a:lnTo>
                  <a:lnTo>
                    <a:pt x="624" y="622"/>
                  </a:lnTo>
                  <a:lnTo>
                    <a:pt x="585" y="608"/>
                  </a:lnTo>
                  <a:lnTo>
                    <a:pt x="549" y="591"/>
                  </a:lnTo>
                  <a:lnTo>
                    <a:pt x="515" y="569"/>
                  </a:lnTo>
                  <a:lnTo>
                    <a:pt x="485" y="543"/>
                  </a:lnTo>
                  <a:lnTo>
                    <a:pt x="459" y="513"/>
                  </a:lnTo>
                  <a:lnTo>
                    <a:pt x="436" y="480"/>
                  </a:lnTo>
                  <a:lnTo>
                    <a:pt x="417" y="444"/>
                  </a:lnTo>
                  <a:lnTo>
                    <a:pt x="403" y="406"/>
                  </a:lnTo>
                  <a:lnTo>
                    <a:pt x="395" y="366"/>
                  </a:lnTo>
                  <a:lnTo>
                    <a:pt x="0" y="327"/>
                  </a:lnTo>
                  <a:lnTo>
                    <a:pt x="9" y="279"/>
                  </a:lnTo>
                  <a:lnTo>
                    <a:pt x="14" y="228"/>
                  </a:lnTo>
                  <a:lnTo>
                    <a:pt x="17" y="177"/>
                  </a:lnTo>
                  <a:lnTo>
                    <a:pt x="16" y="168"/>
                  </a:lnTo>
                  <a:lnTo>
                    <a:pt x="410" y="208"/>
                  </a:lnTo>
                  <a:lnTo>
                    <a:pt x="427" y="168"/>
                  </a:lnTo>
                  <a:lnTo>
                    <a:pt x="450" y="132"/>
                  </a:lnTo>
                  <a:lnTo>
                    <a:pt x="477" y="100"/>
                  </a:lnTo>
                  <a:lnTo>
                    <a:pt x="508" y="71"/>
                  </a:lnTo>
                  <a:lnTo>
                    <a:pt x="541" y="46"/>
                  </a:lnTo>
                  <a:lnTo>
                    <a:pt x="579" y="27"/>
                  </a:lnTo>
                  <a:lnTo>
                    <a:pt x="619" y="12"/>
                  </a:lnTo>
                  <a:lnTo>
                    <a:pt x="661" y="4"/>
                  </a:lnTo>
                  <a:lnTo>
                    <a:pt x="70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Freeform 76"/>
            <p:cNvSpPr>
              <a:spLocks/>
            </p:cNvSpPr>
            <p:nvPr/>
          </p:nvSpPr>
          <p:spPr bwMode="auto">
            <a:xfrm>
              <a:off x="2633663" y="3276601"/>
              <a:ext cx="111125" cy="177800"/>
            </a:xfrm>
            <a:custGeom>
              <a:avLst/>
              <a:gdLst>
                <a:gd name="T0" fmla="*/ 239 w 634"/>
                <a:gd name="T1" fmla="*/ 0 h 1016"/>
                <a:gd name="T2" fmla="*/ 327 w 634"/>
                <a:gd name="T3" fmla="*/ 385 h 1016"/>
                <a:gd name="T4" fmla="*/ 372 w 634"/>
                <a:gd name="T5" fmla="*/ 389 h 1016"/>
                <a:gd name="T6" fmla="*/ 416 w 634"/>
                <a:gd name="T7" fmla="*/ 400 h 1016"/>
                <a:gd name="T8" fmla="*/ 457 w 634"/>
                <a:gd name="T9" fmla="*/ 417 h 1016"/>
                <a:gd name="T10" fmla="*/ 495 w 634"/>
                <a:gd name="T11" fmla="*/ 438 h 1016"/>
                <a:gd name="T12" fmla="*/ 529 w 634"/>
                <a:gd name="T13" fmla="*/ 465 h 1016"/>
                <a:gd name="T14" fmla="*/ 559 w 634"/>
                <a:gd name="T15" fmla="*/ 496 h 1016"/>
                <a:gd name="T16" fmla="*/ 585 w 634"/>
                <a:gd name="T17" fmla="*/ 531 h 1016"/>
                <a:gd name="T18" fmla="*/ 605 w 634"/>
                <a:gd name="T19" fmla="*/ 569 h 1016"/>
                <a:gd name="T20" fmla="*/ 621 w 634"/>
                <a:gd name="T21" fmla="*/ 610 h 1016"/>
                <a:gd name="T22" fmla="*/ 631 w 634"/>
                <a:gd name="T23" fmla="*/ 654 h 1016"/>
                <a:gd name="T24" fmla="*/ 634 w 634"/>
                <a:gd name="T25" fmla="*/ 701 h 1016"/>
                <a:gd name="T26" fmla="*/ 631 w 634"/>
                <a:gd name="T27" fmla="*/ 744 h 1016"/>
                <a:gd name="T28" fmla="*/ 623 w 634"/>
                <a:gd name="T29" fmla="*/ 784 h 1016"/>
                <a:gd name="T30" fmla="*/ 610 w 634"/>
                <a:gd name="T31" fmla="*/ 823 h 1016"/>
                <a:gd name="T32" fmla="*/ 590 w 634"/>
                <a:gd name="T33" fmla="*/ 860 h 1016"/>
                <a:gd name="T34" fmla="*/ 568 w 634"/>
                <a:gd name="T35" fmla="*/ 894 h 1016"/>
                <a:gd name="T36" fmla="*/ 541 w 634"/>
                <a:gd name="T37" fmla="*/ 924 h 1016"/>
                <a:gd name="T38" fmla="*/ 511 w 634"/>
                <a:gd name="T39" fmla="*/ 951 h 1016"/>
                <a:gd name="T40" fmla="*/ 477 w 634"/>
                <a:gd name="T41" fmla="*/ 973 h 1016"/>
                <a:gd name="T42" fmla="*/ 441 w 634"/>
                <a:gd name="T43" fmla="*/ 992 h 1016"/>
                <a:gd name="T44" fmla="*/ 401 w 634"/>
                <a:gd name="T45" fmla="*/ 1006 h 1016"/>
                <a:gd name="T46" fmla="*/ 360 w 634"/>
                <a:gd name="T47" fmla="*/ 1014 h 1016"/>
                <a:gd name="T48" fmla="*/ 317 w 634"/>
                <a:gd name="T49" fmla="*/ 1016 h 1016"/>
                <a:gd name="T50" fmla="*/ 274 w 634"/>
                <a:gd name="T51" fmla="*/ 1014 h 1016"/>
                <a:gd name="T52" fmla="*/ 234 w 634"/>
                <a:gd name="T53" fmla="*/ 1006 h 1016"/>
                <a:gd name="T54" fmla="*/ 194 w 634"/>
                <a:gd name="T55" fmla="*/ 992 h 1016"/>
                <a:gd name="T56" fmla="*/ 157 w 634"/>
                <a:gd name="T57" fmla="*/ 973 h 1016"/>
                <a:gd name="T58" fmla="*/ 124 w 634"/>
                <a:gd name="T59" fmla="*/ 951 h 1016"/>
                <a:gd name="T60" fmla="*/ 94 w 634"/>
                <a:gd name="T61" fmla="*/ 924 h 1016"/>
                <a:gd name="T62" fmla="*/ 67 w 634"/>
                <a:gd name="T63" fmla="*/ 894 h 1016"/>
                <a:gd name="T64" fmla="*/ 44 w 634"/>
                <a:gd name="T65" fmla="*/ 860 h 1016"/>
                <a:gd name="T66" fmla="*/ 26 w 634"/>
                <a:gd name="T67" fmla="*/ 823 h 1016"/>
                <a:gd name="T68" fmla="*/ 12 w 634"/>
                <a:gd name="T69" fmla="*/ 784 h 1016"/>
                <a:gd name="T70" fmla="*/ 4 w 634"/>
                <a:gd name="T71" fmla="*/ 744 h 1016"/>
                <a:gd name="T72" fmla="*/ 0 w 634"/>
                <a:gd name="T73" fmla="*/ 701 h 1016"/>
                <a:gd name="T74" fmla="*/ 4 w 634"/>
                <a:gd name="T75" fmla="*/ 655 h 1016"/>
                <a:gd name="T76" fmla="*/ 13 w 634"/>
                <a:gd name="T77" fmla="*/ 612 h 1016"/>
                <a:gd name="T78" fmla="*/ 28 w 634"/>
                <a:gd name="T79" fmla="*/ 573 h 1016"/>
                <a:gd name="T80" fmla="*/ 49 w 634"/>
                <a:gd name="T81" fmla="*/ 535 h 1016"/>
                <a:gd name="T82" fmla="*/ 73 w 634"/>
                <a:gd name="T83" fmla="*/ 501 h 1016"/>
                <a:gd name="T84" fmla="*/ 102 w 634"/>
                <a:gd name="T85" fmla="*/ 469 h 1016"/>
                <a:gd name="T86" fmla="*/ 136 w 634"/>
                <a:gd name="T87" fmla="*/ 443 h 1016"/>
                <a:gd name="T88" fmla="*/ 172 w 634"/>
                <a:gd name="T89" fmla="*/ 421 h 1016"/>
                <a:gd name="T90" fmla="*/ 83 w 634"/>
                <a:gd name="T91" fmla="*/ 35 h 1016"/>
                <a:gd name="T92" fmla="*/ 137 w 634"/>
                <a:gd name="T93" fmla="*/ 27 h 1016"/>
                <a:gd name="T94" fmla="*/ 188 w 634"/>
                <a:gd name="T95" fmla="*/ 15 h 1016"/>
                <a:gd name="T96" fmla="*/ 239 w 634"/>
                <a:gd name="T97" fmla="*/ 0 h 1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34" h="1016">
                  <a:moveTo>
                    <a:pt x="239" y="0"/>
                  </a:moveTo>
                  <a:lnTo>
                    <a:pt x="327" y="385"/>
                  </a:lnTo>
                  <a:lnTo>
                    <a:pt x="372" y="389"/>
                  </a:lnTo>
                  <a:lnTo>
                    <a:pt x="416" y="400"/>
                  </a:lnTo>
                  <a:lnTo>
                    <a:pt x="457" y="417"/>
                  </a:lnTo>
                  <a:lnTo>
                    <a:pt x="495" y="438"/>
                  </a:lnTo>
                  <a:lnTo>
                    <a:pt x="529" y="465"/>
                  </a:lnTo>
                  <a:lnTo>
                    <a:pt x="559" y="496"/>
                  </a:lnTo>
                  <a:lnTo>
                    <a:pt x="585" y="531"/>
                  </a:lnTo>
                  <a:lnTo>
                    <a:pt x="605" y="569"/>
                  </a:lnTo>
                  <a:lnTo>
                    <a:pt x="621" y="610"/>
                  </a:lnTo>
                  <a:lnTo>
                    <a:pt x="631" y="654"/>
                  </a:lnTo>
                  <a:lnTo>
                    <a:pt x="634" y="701"/>
                  </a:lnTo>
                  <a:lnTo>
                    <a:pt x="631" y="744"/>
                  </a:lnTo>
                  <a:lnTo>
                    <a:pt x="623" y="784"/>
                  </a:lnTo>
                  <a:lnTo>
                    <a:pt x="610" y="823"/>
                  </a:lnTo>
                  <a:lnTo>
                    <a:pt x="590" y="860"/>
                  </a:lnTo>
                  <a:lnTo>
                    <a:pt x="568" y="894"/>
                  </a:lnTo>
                  <a:lnTo>
                    <a:pt x="541" y="924"/>
                  </a:lnTo>
                  <a:lnTo>
                    <a:pt x="511" y="951"/>
                  </a:lnTo>
                  <a:lnTo>
                    <a:pt x="477" y="973"/>
                  </a:lnTo>
                  <a:lnTo>
                    <a:pt x="441" y="992"/>
                  </a:lnTo>
                  <a:lnTo>
                    <a:pt x="401" y="1006"/>
                  </a:lnTo>
                  <a:lnTo>
                    <a:pt x="360" y="1014"/>
                  </a:lnTo>
                  <a:lnTo>
                    <a:pt x="317" y="1016"/>
                  </a:lnTo>
                  <a:lnTo>
                    <a:pt x="274" y="1014"/>
                  </a:lnTo>
                  <a:lnTo>
                    <a:pt x="234" y="1006"/>
                  </a:lnTo>
                  <a:lnTo>
                    <a:pt x="194" y="992"/>
                  </a:lnTo>
                  <a:lnTo>
                    <a:pt x="157" y="973"/>
                  </a:lnTo>
                  <a:lnTo>
                    <a:pt x="124" y="951"/>
                  </a:lnTo>
                  <a:lnTo>
                    <a:pt x="94" y="924"/>
                  </a:lnTo>
                  <a:lnTo>
                    <a:pt x="67" y="894"/>
                  </a:lnTo>
                  <a:lnTo>
                    <a:pt x="44" y="860"/>
                  </a:lnTo>
                  <a:lnTo>
                    <a:pt x="26" y="823"/>
                  </a:lnTo>
                  <a:lnTo>
                    <a:pt x="12" y="784"/>
                  </a:lnTo>
                  <a:lnTo>
                    <a:pt x="4" y="744"/>
                  </a:lnTo>
                  <a:lnTo>
                    <a:pt x="0" y="701"/>
                  </a:lnTo>
                  <a:lnTo>
                    <a:pt x="4" y="655"/>
                  </a:lnTo>
                  <a:lnTo>
                    <a:pt x="13" y="612"/>
                  </a:lnTo>
                  <a:lnTo>
                    <a:pt x="28" y="573"/>
                  </a:lnTo>
                  <a:lnTo>
                    <a:pt x="49" y="535"/>
                  </a:lnTo>
                  <a:lnTo>
                    <a:pt x="73" y="501"/>
                  </a:lnTo>
                  <a:lnTo>
                    <a:pt x="102" y="469"/>
                  </a:lnTo>
                  <a:lnTo>
                    <a:pt x="136" y="443"/>
                  </a:lnTo>
                  <a:lnTo>
                    <a:pt x="172" y="421"/>
                  </a:lnTo>
                  <a:lnTo>
                    <a:pt x="83" y="35"/>
                  </a:lnTo>
                  <a:lnTo>
                    <a:pt x="137" y="27"/>
                  </a:lnTo>
                  <a:lnTo>
                    <a:pt x="188" y="15"/>
                  </a:lnTo>
                  <a:lnTo>
                    <a:pt x="23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Freeform 77"/>
            <p:cNvSpPr>
              <a:spLocks/>
            </p:cNvSpPr>
            <p:nvPr/>
          </p:nvSpPr>
          <p:spPr bwMode="auto">
            <a:xfrm>
              <a:off x="2319338" y="3182938"/>
              <a:ext cx="198438" cy="114300"/>
            </a:xfrm>
            <a:custGeom>
              <a:avLst/>
              <a:gdLst>
                <a:gd name="T0" fmla="*/ 1071 w 1123"/>
                <a:gd name="T1" fmla="*/ 0 h 653"/>
                <a:gd name="T2" fmla="*/ 1085 w 1123"/>
                <a:gd name="T3" fmla="*/ 52 h 653"/>
                <a:gd name="T4" fmla="*/ 1102 w 1123"/>
                <a:gd name="T5" fmla="*/ 102 h 653"/>
                <a:gd name="T6" fmla="*/ 1123 w 1123"/>
                <a:gd name="T7" fmla="*/ 151 h 653"/>
                <a:gd name="T8" fmla="*/ 631 w 1123"/>
                <a:gd name="T9" fmla="*/ 316 h 653"/>
                <a:gd name="T10" fmla="*/ 632 w 1123"/>
                <a:gd name="T11" fmla="*/ 326 h 653"/>
                <a:gd name="T12" fmla="*/ 633 w 1123"/>
                <a:gd name="T13" fmla="*/ 337 h 653"/>
                <a:gd name="T14" fmla="*/ 631 w 1123"/>
                <a:gd name="T15" fmla="*/ 379 h 653"/>
                <a:gd name="T16" fmla="*/ 622 w 1123"/>
                <a:gd name="T17" fmla="*/ 421 h 653"/>
                <a:gd name="T18" fmla="*/ 608 w 1123"/>
                <a:gd name="T19" fmla="*/ 460 h 653"/>
                <a:gd name="T20" fmla="*/ 590 w 1123"/>
                <a:gd name="T21" fmla="*/ 497 h 653"/>
                <a:gd name="T22" fmla="*/ 567 w 1123"/>
                <a:gd name="T23" fmla="*/ 530 h 653"/>
                <a:gd name="T24" fmla="*/ 540 w 1123"/>
                <a:gd name="T25" fmla="*/ 561 h 653"/>
                <a:gd name="T26" fmla="*/ 510 w 1123"/>
                <a:gd name="T27" fmla="*/ 588 h 653"/>
                <a:gd name="T28" fmla="*/ 476 w 1123"/>
                <a:gd name="T29" fmla="*/ 611 h 653"/>
                <a:gd name="T30" fmla="*/ 439 w 1123"/>
                <a:gd name="T31" fmla="*/ 629 h 653"/>
                <a:gd name="T32" fmla="*/ 401 w 1123"/>
                <a:gd name="T33" fmla="*/ 643 h 653"/>
                <a:gd name="T34" fmla="*/ 359 w 1123"/>
                <a:gd name="T35" fmla="*/ 650 h 653"/>
                <a:gd name="T36" fmla="*/ 316 w 1123"/>
                <a:gd name="T37" fmla="*/ 653 h 653"/>
                <a:gd name="T38" fmla="*/ 273 w 1123"/>
                <a:gd name="T39" fmla="*/ 650 h 653"/>
                <a:gd name="T40" fmla="*/ 232 w 1123"/>
                <a:gd name="T41" fmla="*/ 643 h 653"/>
                <a:gd name="T42" fmla="*/ 193 w 1123"/>
                <a:gd name="T43" fmla="*/ 629 h 653"/>
                <a:gd name="T44" fmla="*/ 157 w 1123"/>
                <a:gd name="T45" fmla="*/ 611 h 653"/>
                <a:gd name="T46" fmla="*/ 122 w 1123"/>
                <a:gd name="T47" fmla="*/ 588 h 653"/>
                <a:gd name="T48" fmla="*/ 92 w 1123"/>
                <a:gd name="T49" fmla="*/ 561 h 653"/>
                <a:gd name="T50" fmla="*/ 66 w 1123"/>
                <a:gd name="T51" fmla="*/ 530 h 653"/>
                <a:gd name="T52" fmla="*/ 43 w 1123"/>
                <a:gd name="T53" fmla="*/ 497 h 653"/>
                <a:gd name="T54" fmla="*/ 25 w 1123"/>
                <a:gd name="T55" fmla="*/ 460 h 653"/>
                <a:gd name="T56" fmla="*/ 12 w 1123"/>
                <a:gd name="T57" fmla="*/ 421 h 653"/>
                <a:gd name="T58" fmla="*/ 3 w 1123"/>
                <a:gd name="T59" fmla="*/ 379 h 653"/>
                <a:gd name="T60" fmla="*/ 0 w 1123"/>
                <a:gd name="T61" fmla="*/ 337 h 653"/>
                <a:gd name="T62" fmla="*/ 3 w 1123"/>
                <a:gd name="T63" fmla="*/ 294 h 653"/>
                <a:gd name="T64" fmla="*/ 12 w 1123"/>
                <a:gd name="T65" fmla="*/ 253 h 653"/>
                <a:gd name="T66" fmla="*/ 25 w 1123"/>
                <a:gd name="T67" fmla="*/ 214 h 653"/>
                <a:gd name="T68" fmla="*/ 43 w 1123"/>
                <a:gd name="T69" fmla="*/ 177 h 653"/>
                <a:gd name="T70" fmla="*/ 66 w 1123"/>
                <a:gd name="T71" fmla="*/ 143 h 653"/>
                <a:gd name="T72" fmla="*/ 92 w 1123"/>
                <a:gd name="T73" fmla="*/ 113 h 653"/>
                <a:gd name="T74" fmla="*/ 122 w 1123"/>
                <a:gd name="T75" fmla="*/ 86 h 653"/>
                <a:gd name="T76" fmla="*/ 157 w 1123"/>
                <a:gd name="T77" fmla="*/ 64 h 653"/>
                <a:gd name="T78" fmla="*/ 193 w 1123"/>
                <a:gd name="T79" fmla="*/ 45 h 653"/>
                <a:gd name="T80" fmla="*/ 232 w 1123"/>
                <a:gd name="T81" fmla="*/ 31 h 653"/>
                <a:gd name="T82" fmla="*/ 273 w 1123"/>
                <a:gd name="T83" fmla="*/ 24 h 653"/>
                <a:gd name="T84" fmla="*/ 316 w 1123"/>
                <a:gd name="T85" fmla="*/ 21 h 653"/>
                <a:gd name="T86" fmla="*/ 358 w 1123"/>
                <a:gd name="T87" fmla="*/ 23 h 653"/>
                <a:gd name="T88" fmla="*/ 397 w 1123"/>
                <a:gd name="T89" fmla="*/ 31 h 653"/>
                <a:gd name="T90" fmla="*/ 434 w 1123"/>
                <a:gd name="T91" fmla="*/ 43 h 653"/>
                <a:gd name="T92" fmla="*/ 470 w 1123"/>
                <a:gd name="T93" fmla="*/ 60 h 653"/>
                <a:gd name="T94" fmla="*/ 502 w 1123"/>
                <a:gd name="T95" fmla="*/ 81 h 653"/>
                <a:gd name="T96" fmla="*/ 532 w 1123"/>
                <a:gd name="T97" fmla="*/ 105 h 653"/>
                <a:gd name="T98" fmla="*/ 559 w 1123"/>
                <a:gd name="T99" fmla="*/ 133 h 653"/>
                <a:gd name="T100" fmla="*/ 581 w 1123"/>
                <a:gd name="T101" fmla="*/ 165 h 653"/>
                <a:gd name="T102" fmla="*/ 1071 w 1123"/>
                <a:gd name="T103" fmla="*/ 0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3" h="653">
                  <a:moveTo>
                    <a:pt x="1071" y="0"/>
                  </a:moveTo>
                  <a:lnTo>
                    <a:pt x="1085" y="52"/>
                  </a:lnTo>
                  <a:lnTo>
                    <a:pt x="1102" y="102"/>
                  </a:lnTo>
                  <a:lnTo>
                    <a:pt x="1123" y="151"/>
                  </a:lnTo>
                  <a:lnTo>
                    <a:pt x="631" y="316"/>
                  </a:lnTo>
                  <a:lnTo>
                    <a:pt x="632" y="326"/>
                  </a:lnTo>
                  <a:lnTo>
                    <a:pt x="633" y="337"/>
                  </a:lnTo>
                  <a:lnTo>
                    <a:pt x="631" y="379"/>
                  </a:lnTo>
                  <a:lnTo>
                    <a:pt x="622" y="421"/>
                  </a:lnTo>
                  <a:lnTo>
                    <a:pt x="608" y="460"/>
                  </a:lnTo>
                  <a:lnTo>
                    <a:pt x="590" y="497"/>
                  </a:lnTo>
                  <a:lnTo>
                    <a:pt x="567" y="530"/>
                  </a:lnTo>
                  <a:lnTo>
                    <a:pt x="540" y="561"/>
                  </a:lnTo>
                  <a:lnTo>
                    <a:pt x="510" y="588"/>
                  </a:lnTo>
                  <a:lnTo>
                    <a:pt x="476" y="611"/>
                  </a:lnTo>
                  <a:lnTo>
                    <a:pt x="439" y="629"/>
                  </a:lnTo>
                  <a:lnTo>
                    <a:pt x="401" y="643"/>
                  </a:lnTo>
                  <a:lnTo>
                    <a:pt x="359" y="650"/>
                  </a:lnTo>
                  <a:lnTo>
                    <a:pt x="316" y="653"/>
                  </a:lnTo>
                  <a:lnTo>
                    <a:pt x="273" y="650"/>
                  </a:lnTo>
                  <a:lnTo>
                    <a:pt x="232" y="643"/>
                  </a:lnTo>
                  <a:lnTo>
                    <a:pt x="193" y="629"/>
                  </a:lnTo>
                  <a:lnTo>
                    <a:pt x="157" y="611"/>
                  </a:lnTo>
                  <a:lnTo>
                    <a:pt x="122" y="588"/>
                  </a:lnTo>
                  <a:lnTo>
                    <a:pt x="92" y="561"/>
                  </a:lnTo>
                  <a:lnTo>
                    <a:pt x="66" y="530"/>
                  </a:lnTo>
                  <a:lnTo>
                    <a:pt x="43" y="497"/>
                  </a:lnTo>
                  <a:lnTo>
                    <a:pt x="25" y="460"/>
                  </a:lnTo>
                  <a:lnTo>
                    <a:pt x="12" y="421"/>
                  </a:lnTo>
                  <a:lnTo>
                    <a:pt x="3" y="379"/>
                  </a:lnTo>
                  <a:lnTo>
                    <a:pt x="0" y="337"/>
                  </a:lnTo>
                  <a:lnTo>
                    <a:pt x="3" y="294"/>
                  </a:lnTo>
                  <a:lnTo>
                    <a:pt x="12" y="253"/>
                  </a:lnTo>
                  <a:lnTo>
                    <a:pt x="25" y="214"/>
                  </a:lnTo>
                  <a:lnTo>
                    <a:pt x="43" y="177"/>
                  </a:lnTo>
                  <a:lnTo>
                    <a:pt x="66" y="143"/>
                  </a:lnTo>
                  <a:lnTo>
                    <a:pt x="92" y="113"/>
                  </a:lnTo>
                  <a:lnTo>
                    <a:pt x="122" y="86"/>
                  </a:lnTo>
                  <a:lnTo>
                    <a:pt x="157" y="64"/>
                  </a:lnTo>
                  <a:lnTo>
                    <a:pt x="193" y="45"/>
                  </a:lnTo>
                  <a:lnTo>
                    <a:pt x="232" y="31"/>
                  </a:lnTo>
                  <a:lnTo>
                    <a:pt x="273" y="24"/>
                  </a:lnTo>
                  <a:lnTo>
                    <a:pt x="316" y="21"/>
                  </a:lnTo>
                  <a:lnTo>
                    <a:pt x="358" y="23"/>
                  </a:lnTo>
                  <a:lnTo>
                    <a:pt x="397" y="31"/>
                  </a:lnTo>
                  <a:lnTo>
                    <a:pt x="434" y="43"/>
                  </a:lnTo>
                  <a:lnTo>
                    <a:pt x="470" y="60"/>
                  </a:lnTo>
                  <a:lnTo>
                    <a:pt x="502" y="81"/>
                  </a:lnTo>
                  <a:lnTo>
                    <a:pt x="532" y="105"/>
                  </a:lnTo>
                  <a:lnTo>
                    <a:pt x="559" y="133"/>
                  </a:lnTo>
                  <a:lnTo>
                    <a:pt x="581" y="165"/>
                  </a:lnTo>
                  <a:lnTo>
                    <a:pt x="107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Freeform 78"/>
            <p:cNvSpPr>
              <a:spLocks/>
            </p:cNvSpPr>
            <p:nvPr/>
          </p:nvSpPr>
          <p:spPr bwMode="auto">
            <a:xfrm>
              <a:off x="2536826" y="3059113"/>
              <a:ext cx="192088" cy="192088"/>
            </a:xfrm>
            <a:custGeom>
              <a:avLst/>
              <a:gdLst>
                <a:gd name="T0" fmla="*/ 542 w 1086"/>
                <a:gd name="T1" fmla="*/ 0 h 1086"/>
                <a:gd name="T2" fmla="*/ 601 w 1086"/>
                <a:gd name="T3" fmla="*/ 3 h 1086"/>
                <a:gd name="T4" fmla="*/ 659 w 1086"/>
                <a:gd name="T5" fmla="*/ 13 h 1086"/>
                <a:gd name="T6" fmla="*/ 714 w 1086"/>
                <a:gd name="T7" fmla="*/ 28 h 1086"/>
                <a:gd name="T8" fmla="*/ 767 w 1086"/>
                <a:gd name="T9" fmla="*/ 48 h 1086"/>
                <a:gd name="T10" fmla="*/ 816 w 1086"/>
                <a:gd name="T11" fmla="*/ 74 h 1086"/>
                <a:gd name="T12" fmla="*/ 864 w 1086"/>
                <a:gd name="T13" fmla="*/ 105 h 1086"/>
                <a:gd name="T14" fmla="*/ 907 w 1086"/>
                <a:gd name="T15" fmla="*/ 141 h 1086"/>
                <a:gd name="T16" fmla="*/ 945 w 1086"/>
                <a:gd name="T17" fmla="*/ 179 h 1086"/>
                <a:gd name="T18" fmla="*/ 981 w 1086"/>
                <a:gd name="T19" fmla="*/ 222 h 1086"/>
                <a:gd name="T20" fmla="*/ 1012 w 1086"/>
                <a:gd name="T21" fmla="*/ 270 h 1086"/>
                <a:gd name="T22" fmla="*/ 1038 w 1086"/>
                <a:gd name="T23" fmla="*/ 319 h 1086"/>
                <a:gd name="T24" fmla="*/ 1058 w 1086"/>
                <a:gd name="T25" fmla="*/ 372 h 1086"/>
                <a:gd name="T26" fmla="*/ 1073 w 1086"/>
                <a:gd name="T27" fmla="*/ 426 h 1086"/>
                <a:gd name="T28" fmla="*/ 1083 w 1086"/>
                <a:gd name="T29" fmla="*/ 483 h 1086"/>
                <a:gd name="T30" fmla="*/ 1086 w 1086"/>
                <a:gd name="T31" fmla="*/ 543 h 1086"/>
                <a:gd name="T32" fmla="*/ 1083 w 1086"/>
                <a:gd name="T33" fmla="*/ 602 h 1086"/>
                <a:gd name="T34" fmla="*/ 1073 w 1086"/>
                <a:gd name="T35" fmla="*/ 660 h 1086"/>
                <a:gd name="T36" fmla="*/ 1058 w 1086"/>
                <a:gd name="T37" fmla="*/ 714 h 1086"/>
                <a:gd name="T38" fmla="*/ 1038 w 1086"/>
                <a:gd name="T39" fmla="*/ 767 h 1086"/>
                <a:gd name="T40" fmla="*/ 1012 w 1086"/>
                <a:gd name="T41" fmla="*/ 817 h 1086"/>
                <a:gd name="T42" fmla="*/ 981 w 1086"/>
                <a:gd name="T43" fmla="*/ 864 h 1086"/>
                <a:gd name="T44" fmla="*/ 945 w 1086"/>
                <a:gd name="T45" fmla="*/ 907 h 1086"/>
                <a:gd name="T46" fmla="*/ 907 w 1086"/>
                <a:gd name="T47" fmla="*/ 947 h 1086"/>
                <a:gd name="T48" fmla="*/ 864 w 1086"/>
                <a:gd name="T49" fmla="*/ 981 h 1086"/>
                <a:gd name="T50" fmla="*/ 816 w 1086"/>
                <a:gd name="T51" fmla="*/ 1012 h 1086"/>
                <a:gd name="T52" fmla="*/ 767 w 1086"/>
                <a:gd name="T53" fmla="*/ 1038 h 1086"/>
                <a:gd name="T54" fmla="*/ 714 w 1086"/>
                <a:gd name="T55" fmla="*/ 1058 h 1086"/>
                <a:gd name="T56" fmla="*/ 659 w 1086"/>
                <a:gd name="T57" fmla="*/ 1073 h 1086"/>
                <a:gd name="T58" fmla="*/ 601 w 1086"/>
                <a:gd name="T59" fmla="*/ 1083 h 1086"/>
                <a:gd name="T60" fmla="*/ 542 w 1086"/>
                <a:gd name="T61" fmla="*/ 1086 h 1086"/>
                <a:gd name="T62" fmla="*/ 483 w 1086"/>
                <a:gd name="T63" fmla="*/ 1083 h 1086"/>
                <a:gd name="T64" fmla="*/ 426 w 1086"/>
                <a:gd name="T65" fmla="*/ 1073 h 1086"/>
                <a:gd name="T66" fmla="*/ 372 w 1086"/>
                <a:gd name="T67" fmla="*/ 1058 h 1086"/>
                <a:gd name="T68" fmla="*/ 319 w 1086"/>
                <a:gd name="T69" fmla="*/ 1038 h 1086"/>
                <a:gd name="T70" fmla="*/ 269 w 1086"/>
                <a:gd name="T71" fmla="*/ 1012 h 1086"/>
                <a:gd name="T72" fmla="*/ 222 w 1086"/>
                <a:gd name="T73" fmla="*/ 981 h 1086"/>
                <a:gd name="T74" fmla="*/ 179 w 1086"/>
                <a:gd name="T75" fmla="*/ 947 h 1086"/>
                <a:gd name="T76" fmla="*/ 139 w 1086"/>
                <a:gd name="T77" fmla="*/ 907 h 1086"/>
                <a:gd name="T78" fmla="*/ 105 w 1086"/>
                <a:gd name="T79" fmla="*/ 864 h 1086"/>
                <a:gd name="T80" fmla="*/ 74 w 1086"/>
                <a:gd name="T81" fmla="*/ 817 h 1086"/>
                <a:gd name="T82" fmla="*/ 48 w 1086"/>
                <a:gd name="T83" fmla="*/ 767 h 1086"/>
                <a:gd name="T84" fmla="*/ 28 w 1086"/>
                <a:gd name="T85" fmla="*/ 714 h 1086"/>
                <a:gd name="T86" fmla="*/ 13 w 1086"/>
                <a:gd name="T87" fmla="*/ 660 h 1086"/>
                <a:gd name="T88" fmla="*/ 3 w 1086"/>
                <a:gd name="T89" fmla="*/ 602 h 1086"/>
                <a:gd name="T90" fmla="*/ 0 w 1086"/>
                <a:gd name="T91" fmla="*/ 543 h 1086"/>
                <a:gd name="T92" fmla="*/ 3 w 1086"/>
                <a:gd name="T93" fmla="*/ 483 h 1086"/>
                <a:gd name="T94" fmla="*/ 13 w 1086"/>
                <a:gd name="T95" fmla="*/ 426 h 1086"/>
                <a:gd name="T96" fmla="*/ 28 w 1086"/>
                <a:gd name="T97" fmla="*/ 372 h 1086"/>
                <a:gd name="T98" fmla="*/ 48 w 1086"/>
                <a:gd name="T99" fmla="*/ 319 h 1086"/>
                <a:gd name="T100" fmla="*/ 74 w 1086"/>
                <a:gd name="T101" fmla="*/ 270 h 1086"/>
                <a:gd name="T102" fmla="*/ 105 w 1086"/>
                <a:gd name="T103" fmla="*/ 222 h 1086"/>
                <a:gd name="T104" fmla="*/ 139 w 1086"/>
                <a:gd name="T105" fmla="*/ 179 h 1086"/>
                <a:gd name="T106" fmla="*/ 179 w 1086"/>
                <a:gd name="T107" fmla="*/ 141 h 1086"/>
                <a:gd name="T108" fmla="*/ 222 w 1086"/>
                <a:gd name="T109" fmla="*/ 105 h 1086"/>
                <a:gd name="T110" fmla="*/ 269 w 1086"/>
                <a:gd name="T111" fmla="*/ 74 h 1086"/>
                <a:gd name="T112" fmla="*/ 319 w 1086"/>
                <a:gd name="T113" fmla="*/ 48 h 1086"/>
                <a:gd name="T114" fmla="*/ 372 w 1086"/>
                <a:gd name="T115" fmla="*/ 28 h 1086"/>
                <a:gd name="T116" fmla="*/ 426 w 1086"/>
                <a:gd name="T117" fmla="*/ 13 h 1086"/>
                <a:gd name="T118" fmla="*/ 483 w 1086"/>
                <a:gd name="T119" fmla="*/ 3 h 1086"/>
                <a:gd name="T120" fmla="*/ 542 w 1086"/>
                <a:gd name="T121" fmla="*/ 0 h 1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86" h="1086">
                  <a:moveTo>
                    <a:pt x="542" y="0"/>
                  </a:moveTo>
                  <a:lnTo>
                    <a:pt x="601" y="3"/>
                  </a:lnTo>
                  <a:lnTo>
                    <a:pt x="659" y="13"/>
                  </a:lnTo>
                  <a:lnTo>
                    <a:pt x="714" y="28"/>
                  </a:lnTo>
                  <a:lnTo>
                    <a:pt x="767" y="48"/>
                  </a:lnTo>
                  <a:lnTo>
                    <a:pt x="816" y="74"/>
                  </a:lnTo>
                  <a:lnTo>
                    <a:pt x="864" y="105"/>
                  </a:lnTo>
                  <a:lnTo>
                    <a:pt x="907" y="141"/>
                  </a:lnTo>
                  <a:lnTo>
                    <a:pt x="945" y="179"/>
                  </a:lnTo>
                  <a:lnTo>
                    <a:pt x="981" y="222"/>
                  </a:lnTo>
                  <a:lnTo>
                    <a:pt x="1012" y="270"/>
                  </a:lnTo>
                  <a:lnTo>
                    <a:pt x="1038" y="319"/>
                  </a:lnTo>
                  <a:lnTo>
                    <a:pt x="1058" y="372"/>
                  </a:lnTo>
                  <a:lnTo>
                    <a:pt x="1073" y="426"/>
                  </a:lnTo>
                  <a:lnTo>
                    <a:pt x="1083" y="483"/>
                  </a:lnTo>
                  <a:lnTo>
                    <a:pt x="1086" y="543"/>
                  </a:lnTo>
                  <a:lnTo>
                    <a:pt x="1083" y="602"/>
                  </a:lnTo>
                  <a:lnTo>
                    <a:pt x="1073" y="660"/>
                  </a:lnTo>
                  <a:lnTo>
                    <a:pt x="1058" y="714"/>
                  </a:lnTo>
                  <a:lnTo>
                    <a:pt x="1038" y="767"/>
                  </a:lnTo>
                  <a:lnTo>
                    <a:pt x="1012" y="817"/>
                  </a:lnTo>
                  <a:lnTo>
                    <a:pt x="981" y="864"/>
                  </a:lnTo>
                  <a:lnTo>
                    <a:pt x="945" y="907"/>
                  </a:lnTo>
                  <a:lnTo>
                    <a:pt x="907" y="947"/>
                  </a:lnTo>
                  <a:lnTo>
                    <a:pt x="864" y="981"/>
                  </a:lnTo>
                  <a:lnTo>
                    <a:pt x="816" y="1012"/>
                  </a:lnTo>
                  <a:lnTo>
                    <a:pt x="767" y="1038"/>
                  </a:lnTo>
                  <a:lnTo>
                    <a:pt x="714" y="1058"/>
                  </a:lnTo>
                  <a:lnTo>
                    <a:pt x="659" y="1073"/>
                  </a:lnTo>
                  <a:lnTo>
                    <a:pt x="601" y="1083"/>
                  </a:lnTo>
                  <a:lnTo>
                    <a:pt x="542" y="1086"/>
                  </a:lnTo>
                  <a:lnTo>
                    <a:pt x="483" y="1083"/>
                  </a:lnTo>
                  <a:lnTo>
                    <a:pt x="426" y="1073"/>
                  </a:lnTo>
                  <a:lnTo>
                    <a:pt x="372" y="1058"/>
                  </a:lnTo>
                  <a:lnTo>
                    <a:pt x="319" y="1038"/>
                  </a:lnTo>
                  <a:lnTo>
                    <a:pt x="269" y="1012"/>
                  </a:lnTo>
                  <a:lnTo>
                    <a:pt x="222" y="981"/>
                  </a:lnTo>
                  <a:lnTo>
                    <a:pt x="179" y="947"/>
                  </a:lnTo>
                  <a:lnTo>
                    <a:pt x="139" y="907"/>
                  </a:lnTo>
                  <a:lnTo>
                    <a:pt x="105" y="864"/>
                  </a:lnTo>
                  <a:lnTo>
                    <a:pt x="74" y="817"/>
                  </a:lnTo>
                  <a:lnTo>
                    <a:pt x="48" y="767"/>
                  </a:lnTo>
                  <a:lnTo>
                    <a:pt x="28" y="714"/>
                  </a:lnTo>
                  <a:lnTo>
                    <a:pt x="13" y="660"/>
                  </a:lnTo>
                  <a:lnTo>
                    <a:pt x="3" y="602"/>
                  </a:lnTo>
                  <a:lnTo>
                    <a:pt x="0" y="543"/>
                  </a:lnTo>
                  <a:lnTo>
                    <a:pt x="3" y="483"/>
                  </a:lnTo>
                  <a:lnTo>
                    <a:pt x="13" y="426"/>
                  </a:lnTo>
                  <a:lnTo>
                    <a:pt x="28" y="372"/>
                  </a:lnTo>
                  <a:lnTo>
                    <a:pt x="48" y="319"/>
                  </a:lnTo>
                  <a:lnTo>
                    <a:pt x="74" y="270"/>
                  </a:lnTo>
                  <a:lnTo>
                    <a:pt x="105" y="222"/>
                  </a:lnTo>
                  <a:lnTo>
                    <a:pt x="139" y="179"/>
                  </a:lnTo>
                  <a:lnTo>
                    <a:pt x="179" y="141"/>
                  </a:lnTo>
                  <a:lnTo>
                    <a:pt x="222" y="105"/>
                  </a:lnTo>
                  <a:lnTo>
                    <a:pt x="269" y="74"/>
                  </a:lnTo>
                  <a:lnTo>
                    <a:pt x="319" y="48"/>
                  </a:lnTo>
                  <a:lnTo>
                    <a:pt x="372" y="28"/>
                  </a:lnTo>
                  <a:lnTo>
                    <a:pt x="426" y="13"/>
                  </a:lnTo>
                  <a:lnTo>
                    <a:pt x="483" y="3"/>
                  </a:lnTo>
                  <a:lnTo>
                    <a:pt x="54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8" name="TextBox 132"/>
          <p:cNvSpPr txBox="1"/>
          <p:nvPr/>
        </p:nvSpPr>
        <p:spPr>
          <a:xfrm>
            <a:off x="8347097" y="1485560"/>
            <a:ext cx="16802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ctr">
              <a:buFontTx/>
              <a:buChar char="-"/>
            </a:pPr>
            <a:r>
              <a:rPr lang="en-US" sz="1600" kern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Compromiso</a:t>
            </a:r>
            <a:endParaRPr lang="en-US" sz="1600" kern="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16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Fortaleza</a:t>
            </a:r>
          </a:p>
          <a:p>
            <a:pPr marL="285750" indent="-285750" algn="ctr">
              <a:buFontTx/>
              <a:buChar char="-"/>
            </a:pPr>
            <a:r>
              <a:rPr lang="en-US" sz="1600" kern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Organización</a:t>
            </a:r>
            <a:endParaRPr lang="en-US" sz="1600" kern="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133"/>
          <p:cNvSpPr txBox="1"/>
          <p:nvPr/>
        </p:nvSpPr>
        <p:spPr>
          <a:xfrm>
            <a:off x="7153878" y="979020"/>
            <a:ext cx="28498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VALORES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135"/>
          <p:cNvSpPr txBox="1"/>
          <p:nvPr/>
        </p:nvSpPr>
        <p:spPr>
          <a:xfrm>
            <a:off x="8561243" y="4107937"/>
            <a:ext cx="28543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Tx/>
              <a:buChar char="-"/>
            </a:pPr>
            <a:r>
              <a:rPr lang="en-US" sz="1600" kern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Nace</a:t>
            </a:r>
            <a:r>
              <a:rPr lang="en-US" sz="16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kern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años</a:t>
            </a:r>
            <a:r>
              <a:rPr lang="en-US" sz="16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60 </a:t>
            </a:r>
            <a:r>
              <a:rPr lang="en-US" sz="1600" kern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milagro</a:t>
            </a:r>
            <a:r>
              <a:rPr lang="en-US" sz="16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kern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económico</a:t>
            </a:r>
            <a:r>
              <a:rPr lang="en-US" sz="16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kern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español</a:t>
            </a:r>
            <a:endParaRPr lang="en-US" sz="1600" kern="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1600" kern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Marca</a:t>
            </a:r>
            <a:r>
              <a:rPr lang="en-US" sz="16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kern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Armatek</a:t>
            </a:r>
            <a:endParaRPr lang="en-US" sz="1600" kern="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1600" kern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Innovación</a:t>
            </a:r>
            <a:r>
              <a:rPr lang="en-US" sz="16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kern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sostenibilidad</a:t>
            </a:r>
            <a:r>
              <a:rPr lang="en-US" sz="16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kern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adaptabilidad</a:t>
            </a:r>
            <a:r>
              <a:rPr lang="en-US" sz="16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kern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eficiencia</a:t>
            </a:r>
            <a:r>
              <a:rPr lang="en-US" sz="16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1600" kern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experiencia</a:t>
            </a:r>
            <a:r>
              <a:rPr lang="en-US" sz="16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600" kern="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136"/>
          <p:cNvSpPr txBox="1"/>
          <p:nvPr/>
        </p:nvSpPr>
        <p:spPr>
          <a:xfrm>
            <a:off x="8371300" y="3604249"/>
            <a:ext cx="28498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Historia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144"/>
          <p:cNvSpPr txBox="1"/>
          <p:nvPr/>
        </p:nvSpPr>
        <p:spPr>
          <a:xfrm>
            <a:off x="1012524" y="1430391"/>
            <a:ext cx="35241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kern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Desarrollar</a:t>
            </a:r>
            <a:r>
              <a:rPr lang="en-US" sz="16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1600" kern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industria</a:t>
            </a:r>
            <a:r>
              <a:rPr lang="en-US" sz="16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600" kern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armaduras</a:t>
            </a:r>
            <a:r>
              <a:rPr lang="en-US" sz="16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600" kern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acero</a:t>
            </a:r>
            <a:r>
              <a:rPr lang="en-US" sz="16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n-US" sz="1600" kern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hormigón</a:t>
            </a:r>
            <a:r>
              <a:rPr lang="en-US" sz="16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kern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6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kern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en-US" sz="16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kern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mayores</a:t>
            </a:r>
            <a:r>
              <a:rPr lang="en-US" sz="16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kern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proyectos</a:t>
            </a:r>
            <a:r>
              <a:rPr lang="en-US" sz="16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600" kern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constracción</a:t>
            </a:r>
            <a:r>
              <a:rPr lang="en-US" sz="16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kern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posicionarse</a:t>
            </a:r>
            <a:r>
              <a:rPr lang="en-US" sz="16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kern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6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kern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mercados</a:t>
            </a:r>
            <a:r>
              <a:rPr lang="en-US" sz="16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kern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portenciales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145"/>
          <p:cNvSpPr txBox="1"/>
          <p:nvPr/>
        </p:nvSpPr>
        <p:spPr>
          <a:xfrm>
            <a:off x="1750668" y="890253"/>
            <a:ext cx="28498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MISIÓN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147"/>
          <p:cNvSpPr txBox="1"/>
          <p:nvPr/>
        </p:nvSpPr>
        <p:spPr>
          <a:xfrm>
            <a:off x="1322702" y="4709312"/>
            <a:ext cx="23106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kern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</a:t>
            </a:r>
            <a:r>
              <a:rPr lang="en-US" sz="16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kern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en-US" sz="16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kern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empresa</a:t>
            </a:r>
            <a:r>
              <a:rPr lang="en-US" sz="16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kern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multinacional</a:t>
            </a:r>
            <a:r>
              <a:rPr lang="en-US" sz="16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kern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referente</a:t>
            </a:r>
            <a:r>
              <a:rPr 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kern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6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1600" kern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industria</a:t>
            </a:r>
            <a:r>
              <a:rPr lang="en-US" sz="16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US" sz="1600" kern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acero</a:t>
            </a:r>
            <a:r>
              <a:rPr lang="en-US" sz="16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n-US" sz="1600" kern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hormmigoón</a:t>
            </a:r>
            <a:r>
              <a:rPr lang="en-US" sz="16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148"/>
          <p:cNvSpPr txBox="1"/>
          <p:nvPr/>
        </p:nvSpPr>
        <p:spPr>
          <a:xfrm>
            <a:off x="783447" y="4259695"/>
            <a:ext cx="28498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VISIÓN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24091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 idx="4294967295"/>
          </p:nvPr>
        </p:nvSpPr>
        <p:spPr>
          <a:xfrm>
            <a:off x="3179701" y="993367"/>
            <a:ext cx="5616575" cy="782637"/>
          </a:xfrm>
        </p:spPr>
        <p:txBody>
          <a:bodyPr/>
          <a:lstStyle/>
          <a:p>
            <a:r>
              <a:rPr lang="es-EC" sz="4000" b="1" kern="0" dirty="0">
                <a:solidFill>
                  <a:srgbClr val="F07F09"/>
                </a:solidFill>
                <a:latin typeface="+mn-lt"/>
              </a:rPr>
              <a:t>Ecuador-</a:t>
            </a:r>
            <a:r>
              <a:rPr lang="es-EC" sz="4000" b="1" kern="0" dirty="0" err="1">
                <a:solidFill>
                  <a:srgbClr val="F07F09"/>
                </a:solidFill>
                <a:latin typeface="+mn-lt"/>
              </a:rPr>
              <a:t>Ersindustries</a:t>
            </a:r>
            <a:endParaRPr lang="es-EC" sz="4000" b="1" kern="0" dirty="0">
              <a:solidFill>
                <a:srgbClr val="F07F09"/>
              </a:solidFill>
              <a:latin typeface="+mn-lt"/>
            </a:endParaRPr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1170934537"/>
              </p:ext>
            </p:extLst>
          </p:nvPr>
        </p:nvGraphicFramePr>
        <p:xfrm>
          <a:off x="1175658" y="1904095"/>
          <a:ext cx="9405256" cy="3961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0120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Imagen 67" descr="https://www.ersigroup.com/sites/default/files/plantas/Ecuador%20Machachi-ERSI-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73"/>
          <a:stretch>
            <a:fillRect/>
          </a:stretch>
        </p:blipFill>
        <p:spPr bwMode="auto">
          <a:xfrm>
            <a:off x="7620482" y="868664"/>
            <a:ext cx="3532505" cy="1790882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49 Rectángulo"/>
          <p:cNvSpPr/>
          <p:nvPr/>
        </p:nvSpPr>
        <p:spPr>
          <a:xfrm>
            <a:off x="1084118" y="755927"/>
            <a:ext cx="38351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s-EC" sz="4000" b="1" kern="0" dirty="0" smtClean="0">
                <a:solidFill>
                  <a:srgbClr val="F07F09"/>
                </a:solidFill>
                <a:effectLst/>
                <a:ea typeface="+mj-ea"/>
                <a:cs typeface="+mj-cs"/>
              </a:rPr>
              <a:t>Planta industrial </a:t>
            </a:r>
            <a:endParaRPr lang="es-EC" kern="0" dirty="0">
              <a:solidFill>
                <a:sysClr val="windowText" lastClr="000000"/>
              </a:solidFill>
              <a:effectLst/>
            </a:endParaRPr>
          </a:p>
        </p:txBody>
      </p:sp>
      <p:grpSp>
        <p:nvGrpSpPr>
          <p:cNvPr id="5" name="Group 2"/>
          <p:cNvGrpSpPr/>
          <p:nvPr/>
        </p:nvGrpSpPr>
        <p:grpSpPr>
          <a:xfrm>
            <a:off x="8293894" y="4467568"/>
            <a:ext cx="2849891" cy="1903362"/>
            <a:chOff x="7161212" y="2438400"/>
            <a:chExt cx="2849891" cy="1903362"/>
          </a:xfrm>
        </p:grpSpPr>
        <p:sp>
          <p:nvSpPr>
            <p:cNvPr id="6" name="TextBox 4"/>
            <p:cNvSpPr txBox="1"/>
            <p:nvPr/>
          </p:nvSpPr>
          <p:spPr>
            <a:xfrm>
              <a:off x="7161212" y="2772102"/>
              <a:ext cx="2650084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n-US" sz="1600" kern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22 km de </a:t>
              </a:r>
              <a:r>
                <a:rPr lang="en-US" sz="1600" kern="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longitud</a:t>
              </a:r>
              <a:endParaRPr lang="en-US" sz="16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Tx/>
                <a:buChar char="-"/>
              </a:pPr>
              <a:r>
                <a:rPr lang="en-US" sz="1600" kern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 </a:t>
              </a:r>
              <a:r>
                <a:rPr lang="en-US" sz="1600" kern="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estaciones</a:t>
              </a:r>
              <a:r>
                <a:rPr lang="en-US" sz="1600" kern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285750" indent="-285750">
                <a:buFontTx/>
                <a:buChar char="-"/>
              </a:pPr>
              <a:r>
                <a:rPr lang="en-US" sz="1600" kern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Labrador – </a:t>
              </a:r>
              <a:r>
                <a:rPr lang="en-US" sz="1600" kern="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Magadalena</a:t>
              </a:r>
              <a:endParaRPr lang="en-US" sz="16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Tx/>
                <a:buChar char="-"/>
              </a:pPr>
              <a:r>
                <a:rPr lang="en-US" sz="1600" kern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375 mil </a:t>
              </a:r>
              <a:r>
                <a:rPr lang="en-US" sz="1600" kern="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pesonas</a:t>
              </a:r>
              <a:r>
                <a:rPr lang="en-US" sz="1600" kern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en-US" sz="1600" kern="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días</a:t>
              </a:r>
              <a:endParaRPr lang="en-US" sz="16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Tx/>
                <a:buChar char="-"/>
              </a:pPr>
              <a:r>
                <a:rPr lang="en-US" sz="1600" kern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14 000 y 135 000 </a:t>
              </a:r>
              <a:r>
                <a:rPr lang="en-US" sz="1600" kern="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tn</a:t>
              </a:r>
              <a:endParaRPr lang="en-US" sz="16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5"/>
            <p:cNvSpPr txBox="1"/>
            <p:nvPr/>
          </p:nvSpPr>
          <p:spPr>
            <a:xfrm>
              <a:off x="7161212" y="2438400"/>
              <a:ext cx="28498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Metro de Quito L1</a:t>
              </a:r>
              <a:endPara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Freeform 24"/>
          <p:cNvSpPr>
            <a:spLocks/>
          </p:cNvSpPr>
          <p:nvPr/>
        </p:nvSpPr>
        <p:spPr bwMode="auto">
          <a:xfrm>
            <a:off x="3898106" y="2179638"/>
            <a:ext cx="1757363" cy="1230312"/>
          </a:xfrm>
          <a:custGeom>
            <a:avLst/>
            <a:gdLst>
              <a:gd name="T0" fmla="*/ 406 w 1027"/>
              <a:gd name="T1" fmla="*/ 567 h 719"/>
              <a:gd name="T2" fmla="*/ 406 w 1027"/>
              <a:gd name="T3" fmla="*/ 637 h 719"/>
              <a:gd name="T4" fmla="*/ 318 w 1027"/>
              <a:gd name="T5" fmla="*/ 676 h 719"/>
              <a:gd name="T6" fmla="*/ 48 w 1027"/>
              <a:gd name="T7" fmla="*/ 437 h 719"/>
              <a:gd name="T8" fmla="*/ 48 w 1027"/>
              <a:gd name="T9" fmla="*/ 282 h 719"/>
              <a:gd name="T10" fmla="*/ 318 w 1027"/>
              <a:gd name="T11" fmla="*/ 43 h 719"/>
              <a:gd name="T12" fmla="*/ 406 w 1027"/>
              <a:gd name="T13" fmla="*/ 82 h 719"/>
              <a:gd name="T14" fmla="*/ 406 w 1027"/>
              <a:gd name="T15" fmla="*/ 153 h 719"/>
              <a:gd name="T16" fmla="*/ 902 w 1027"/>
              <a:gd name="T17" fmla="*/ 153 h 719"/>
              <a:gd name="T18" fmla="*/ 1027 w 1027"/>
              <a:gd name="T19" fmla="*/ 357 h 719"/>
              <a:gd name="T20" fmla="*/ 898 w 1027"/>
              <a:gd name="T21" fmla="*/ 567 h 719"/>
              <a:gd name="T22" fmla="*/ 406 w 1027"/>
              <a:gd name="T23" fmla="*/ 567 h 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27" h="719">
                <a:moveTo>
                  <a:pt x="406" y="567"/>
                </a:moveTo>
                <a:cubicBezTo>
                  <a:pt x="406" y="637"/>
                  <a:pt x="406" y="637"/>
                  <a:pt x="406" y="637"/>
                </a:cubicBezTo>
                <a:cubicBezTo>
                  <a:pt x="406" y="701"/>
                  <a:pt x="366" y="719"/>
                  <a:pt x="318" y="676"/>
                </a:cubicBezTo>
                <a:cubicBezTo>
                  <a:pt x="48" y="437"/>
                  <a:pt x="48" y="437"/>
                  <a:pt x="48" y="437"/>
                </a:cubicBezTo>
                <a:cubicBezTo>
                  <a:pt x="0" y="395"/>
                  <a:pt x="0" y="325"/>
                  <a:pt x="48" y="282"/>
                </a:cubicBezTo>
                <a:cubicBezTo>
                  <a:pt x="318" y="43"/>
                  <a:pt x="318" y="43"/>
                  <a:pt x="318" y="43"/>
                </a:cubicBezTo>
                <a:cubicBezTo>
                  <a:pt x="366" y="0"/>
                  <a:pt x="406" y="18"/>
                  <a:pt x="406" y="82"/>
                </a:cubicBezTo>
                <a:cubicBezTo>
                  <a:pt x="406" y="153"/>
                  <a:pt x="406" y="153"/>
                  <a:pt x="406" y="153"/>
                </a:cubicBezTo>
                <a:cubicBezTo>
                  <a:pt x="902" y="153"/>
                  <a:pt x="902" y="153"/>
                  <a:pt x="902" y="153"/>
                </a:cubicBezTo>
                <a:cubicBezTo>
                  <a:pt x="1027" y="357"/>
                  <a:pt x="1027" y="357"/>
                  <a:pt x="1027" y="357"/>
                </a:cubicBezTo>
                <a:cubicBezTo>
                  <a:pt x="898" y="567"/>
                  <a:pt x="898" y="567"/>
                  <a:pt x="898" y="567"/>
                </a:cubicBezTo>
                <a:lnTo>
                  <a:pt x="406" y="567"/>
                </a:lnTo>
                <a:close/>
              </a:path>
            </a:pathLst>
          </a:custGeom>
          <a:gradFill flip="none" rotWithShape="1">
            <a:gsLst>
              <a:gs pos="0">
                <a:schemeClr val="accent4"/>
              </a:gs>
              <a:gs pos="100000">
                <a:schemeClr val="accent4">
                  <a:lumMod val="50000"/>
                </a:schemeClr>
              </a:gs>
            </a:gsLst>
            <a:lin ang="0" scaled="1"/>
            <a:tileRect/>
          </a:gradFill>
          <a:ln w="9525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 25"/>
          <p:cNvSpPr>
            <a:spLocks/>
          </p:cNvSpPr>
          <p:nvPr/>
        </p:nvSpPr>
        <p:spPr bwMode="auto">
          <a:xfrm>
            <a:off x="3898106" y="3581400"/>
            <a:ext cx="1757363" cy="1230312"/>
          </a:xfrm>
          <a:custGeom>
            <a:avLst/>
            <a:gdLst>
              <a:gd name="T0" fmla="*/ 406 w 1027"/>
              <a:gd name="T1" fmla="*/ 566 h 719"/>
              <a:gd name="T2" fmla="*/ 406 w 1027"/>
              <a:gd name="T3" fmla="*/ 637 h 719"/>
              <a:gd name="T4" fmla="*/ 318 w 1027"/>
              <a:gd name="T5" fmla="*/ 676 h 719"/>
              <a:gd name="T6" fmla="*/ 48 w 1027"/>
              <a:gd name="T7" fmla="*/ 437 h 719"/>
              <a:gd name="T8" fmla="*/ 48 w 1027"/>
              <a:gd name="T9" fmla="*/ 282 h 719"/>
              <a:gd name="T10" fmla="*/ 318 w 1027"/>
              <a:gd name="T11" fmla="*/ 43 h 719"/>
              <a:gd name="T12" fmla="*/ 406 w 1027"/>
              <a:gd name="T13" fmla="*/ 82 h 719"/>
              <a:gd name="T14" fmla="*/ 406 w 1027"/>
              <a:gd name="T15" fmla="*/ 153 h 719"/>
              <a:gd name="T16" fmla="*/ 902 w 1027"/>
              <a:gd name="T17" fmla="*/ 153 h 719"/>
              <a:gd name="T18" fmla="*/ 1027 w 1027"/>
              <a:gd name="T19" fmla="*/ 357 h 719"/>
              <a:gd name="T20" fmla="*/ 898 w 1027"/>
              <a:gd name="T21" fmla="*/ 566 h 719"/>
              <a:gd name="T22" fmla="*/ 406 w 1027"/>
              <a:gd name="T23" fmla="*/ 566 h 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27" h="719">
                <a:moveTo>
                  <a:pt x="406" y="566"/>
                </a:moveTo>
                <a:cubicBezTo>
                  <a:pt x="406" y="637"/>
                  <a:pt x="406" y="637"/>
                  <a:pt x="406" y="637"/>
                </a:cubicBezTo>
                <a:cubicBezTo>
                  <a:pt x="406" y="701"/>
                  <a:pt x="366" y="719"/>
                  <a:pt x="318" y="676"/>
                </a:cubicBezTo>
                <a:cubicBezTo>
                  <a:pt x="48" y="437"/>
                  <a:pt x="48" y="437"/>
                  <a:pt x="48" y="437"/>
                </a:cubicBezTo>
                <a:cubicBezTo>
                  <a:pt x="0" y="394"/>
                  <a:pt x="0" y="324"/>
                  <a:pt x="48" y="282"/>
                </a:cubicBezTo>
                <a:cubicBezTo>
                  <a:pt x="318" y="43"/>
                  <a:pt x="318" y="43"/>
                  <a:pt x="318" y="43"/>
                </a:cubicBezTo>
                <a:cubicBezTo>
                  <a:pt x="366" y="0"/>
                  <a:pt x="406" y="18"/>
                  <a:pt x="406" y="82"/>
                </a:cubicBezTo>
                <a:cubicBezTo>
                  <a:pt x="406" y="153"/>
                  <a:pt x="406" y="153"/>
                  <a:pt x="406" y="153"/>
                </a:cubicBezTo>
                <a:cubicBezTo>
                  <a:pt x="902" y="153"/>
                  <a:pt x="902" y="153"/>
                  <a:pt x="902" y="153"/>
                </a:cubicBezTo>
                <a:cubicBezTo>
                  <a:pt x="1027" y="357"/>
                  <a:pt x="1027" y="357"/>
                  <a:pt x="1027" y="357"/>
                </a:cubicBezTo>
                <a:cubicBezTo>
                  <a:pt x="898" y="566"/>
                  <a:pt x="898" y="566"/>
                  <a:pt x="898" y="566"/>
                </a:cubicBezTo>
                <a:lnTo>
                  <a:pt x="406" y="566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5">
                  <a:lumMod val="50000"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 26"/>
          <p:cNvSpPr>
            <a:spLocks/>
          </p:cNvSpPr>
          <p:nvPr/>
        </p:nvSpPr>
        <p:spPr bwMode="auto">
          <a:xfrm>
            <a:off x="6539706" y="2921000"/>
            <a:ext cx="1754188" cy="1230312"/>
          </a:xfrm>
          <a:custGeom>
            <a:avLst/>
            <a:gdLst>
              <a:gd name="T0" fmla="*/ 620 w 1026"/>
              <a:gd name="T1" fmla="*/ 567 h 719"/>
              <a:gd name="T2" fmla="*/ 620 w 1026"/>
              <a:gd name="T3" fmla="*/ 637 h 719"/>
              <a:gd name="T4" fmla="*/ 708 w 1026"/>
              <a:gd name="T5" fmla="*/ 677 h 719"/>
              <a:gd name="T6" fmla="*/ 978 w 1026"/>
              <a:gd name="T7" fmla="*/ 437 h 719"/>
              <a:gd name="T8" fmla="*/ 978 w 1026"/>
              <a:gd name="T9" fmla="*/ 282 h 719"/>
              <a:gd name="T10" fmla="*/ 708 w 1026"/>
              <a:gd name="T11" fmla="*/ 43 h 719"/>
              <a:gd name="T12" fmla="*/ 620 w 1026"/>
              <a:gd name="T13" fmla="*/ 82 h 719"/>
              <a:gd name="T14" fmla="*/ 620 w 1026"/>
              <a:gd name="T15" fmla="*/ 153 h 719"/>
              <a:gd name="T16" fmla="*/ 124 w 1026"/>
              <a:gd name="T17" fmla="*/ 153 h 719"/>
              <a:gd name="T18" fmla="*/ 0 w 1026"/>
              <a:gd name="T19" fmla="*/ 357 h 719"/>
              <a:gd name="T20" fmla="*/ 128 w 1026"/>
              <a:gd name="T21" fmla="*/ 567 h 719"/>
              <a:gd name="T22" fmla="*/ 620 w 1026"/>
              <a:gd name="T23" fmla="*/ 567 h 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26" h="719">
                <a:moveTo>
                  <a:pt x="620" y="567"/>
                </a:moveTo>
                <a:cubicBezTo>
                  <a:pt x="620" y="637"/>
                  <a:pt x="620" y="637"/>
                  <a:pt x="620" y="637"/>
                </a:cubicBezTo>
                <a:cubicBezTo>
                  <a:pt x="620" y="702"/>
                  <a:pt x="660" y="719"/>
                  <a:pt x="708" y="677"/>
                </a:cubicBezTo>
                <a:cubicBezTo>
                  <a:pt x="978" y="437"/>
                  <a:pt x="978" y="437"/>
                  <a:pt x="978" y="437"/>
                </a:cubicBezTo>
                <a:cubicBezTo>
                  <a:pt x="1026" y="395"/>
                  <a:pt x="1026" y="325"/>
                  <a:pt x="978" y="282"/>
                </a:cubicBezTo>
                <a:cubicBezTo>
                  <a:pt x="708" y="43"/>
                  <a:pt x="708" y="43"/>
                  <a:pt x="708" y="43"/>
                </a:cubicBezTo>
                <a:cubicBezTo>
                  <a:pt x="660" y="0"/>
                  <a:pt x="620" y="18"/>
                  <a:pt x="620" y="82"/>
                </a:cubicBezTo>
                <a:cubicBezTo>
                  <a:pt x="620" y="153"/>
                  <a:pt x="620" y="153"/>
                  <a:pt x="620" y="153"/>
                </a:cubicBezTo>
                <a:cubicBezTo>
                  <a:pt x="124" y="153"/>
                  <a:pt x="124" y="153"/>
                  <a:pt x="124" y="153"/>
                </a:cubicBezTo>
                <a:cubicBezTo>
                  <a:pt x="0" y="357"/>
                  <a:pt x="0" y="357"/>
                  <a:pt x="0" y="357"/>
                </a:cubicBezTo>
                <a:cubicBezTo>
                  <a:pt x="128" y="567"/>
                  <a:pt x="128" y="567"/>
                  <a:pt x="128" y="567"/>
                </a:cubicBezTo>
                <a:lnTo>
                  <a:pt x="620" y="567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0800000" scaled="1"/>
            <a:tileRect/>
          </a:gradFill>
          <a:ln w="9525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 27"/>
          <p:cNvSpPr>
            <a:spLocks/>
          </p:cNvSpPr>
          <p:nvPr/>
        </p:nvSpPr>
        <p:spPr bwMode="auto">
          <a:xfrm>
            <a:off x="6539706" y="4311650"/>
            <a:ext cx="1754188" cy="1230312"/>
          </a:xfrm>
          <a:custGeom>
            <a:avLst/>
            <a:gdLst>
              <a:gd name="T0" fmla="*/ 620 w 1026"/>
              <a:gd name="T1" fmla="*/ 567 h 719"/>
              <a:gd name="T2" fmla="*/ 620 w 1026"/>
              <a:gd name="T3" fmla="*/ 637 h 719"/>
              <a:gd name="T4" fmla="*/ 708 w 1026"/>
              <a:gd name="T5" fmla="*/ 677 h 719"/>
              <a:gd name="T6" fmla="*/ 978 w 1026"/>
              <a:gd name="T7" fmla="*/ 437 h 719"/>
              <a:gd name="T8" fmla="*/ 978 w 1026"/>
              <a:gd name="T9" fmla="*/ 282 h 719"/>
              <a:gd name="T10" fmla="*/ 708 w 1026"/>
              <a:gd name="T11" fmla="*/ 43 h 719"/>
              <a:gd name="T12" fmla="*/ 620 w 1026"/>
              <a:gd name="T13" fmla="*/ 82 h 719"/>
              <a:gd name="T14" fmla="*/ 620 w 1026"/>
              <a:gd name="T15" fmla="*/ 153 h 719"/>
              <a:gd name="T16" fmla="*/ 124 w 1026"/>
              <a:gd name="T17" fmla="*/ 153 h 719"/>
              <a:gd name="T18" fmla="*/ 0 w 1026"/>
              <a:gd name="T19" fmla="*/ 357 h 719"/>
              <a:gd name="T20" fmla="*/ 128 w 1026"/>
              <a:gd name="T21" fmla="*/ 567 h 719"/>
              <a:gd name="T22" fmla="*/ 620 w 1026"/>
              <a:gd name="T23" fmla="*/ 567 h 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26" h="719">
                <a:moveTo>
                  <a:pt x="620" y="567"/>
                </a:moveTo>
                <a:cubicBezTo>
                  <a:pt x="620" y="637"/>
                  <a:pt x="620" y="637"/>
                  <a:pt x="620" y="637"/>
                </a:cubicBezTo>
                <a:cubicBezTo>
                  <a:pt x="620" y="702"/>
                  <a:pt x="660" y="719"/>
                  <a:pt x="708" y="677"/>
                </a:cubicBezTo>
                <a:cubicBezTo>
                  <a:pt x="978" y="437"/>
                  <a:pt x="978" y="437"/>
                  <a:pt x="978" y="437"/>
                </a:cubicBezTo>
                <a:cubicBezTo>
                  <a:pt x="1026" y="395"/>
                  <a:pt x="1026" y="325"/>
                  <a:pt x="978" y="282"/>
                </a:cubicBezTo>
                <a:cubicBezTo>
                  <a:pt x="708" y="43"/>
                  <a:pt x="708" y="43"/>
                  <a:pt x="708" y="43"/>
                </a:cubicBezTo>
                <a:cubicBezTo>
                  <a:pt x="660" y="0"/>
                  <a:pt x="620" y="18"/>
                  <a:pt x="620" y="82"/>
                </a:cubicBezTo>
                <a:cubicBezTo>
                  <a:pt x="620" y="153"/>
                  <a:pt x="620" y="153"/>
                  <a:pt x="620" y="153"/>
                </a:cubicBezTo>
                <a:cubicBezTo>
                  <a:pt x="124" y="153"/>
                  <a:pt x="124" y="153"/>
                  <a:pt x="124" y="153"/>
                </a:cubicBezTo>
                <a:cubicBezTo>
                  <a:pt x="0" y="357"/>
                  <a:pt x="0" y="357"/>
                  <a:pt x="0" y="357"/>
                </a:cubicBezTo>
                <a:cubicBezTo>
                  <a:pt x="128" y="567"/>
                  <a:pt x="128" y="567"/>
                  <a:pt x="128" y="567"/>
                </a:cubicBezTo>
                <a:lnTo>
                  <a:pt x="620" y="567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3">
                  <a:lumMod val="50000"/>
                </a:schemeClr>
              </a:gs>
            </a:gsLst>
            <a:lin ang="10800000" scaled="1"/>
          </a:gradFill>
          <a:ln w="9525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28"/>
          <p:cNvSpPr>
            <a:spLocks/>
          </p:cNvSpPr>
          <p:nvPr/>
        </p:nvSpPr>
        <p:spPr bwMode="auto">
          <a:xfrm>
            <a:off x="5234781" y="1566863"/>
            <a:ext cx="1649413" cy="4232275"/>
          </a:xfrm>
          <a:custGeom>
            <a:avLst/>
            <a:gdLst>
              <a:gd name="T0" fmla="*/ 948 w 965"/>
              <a:gd name="T1" fmla="*/ 184 h 2473"/>
              <a:gd name="T2" fmla="*/ 486 w 965"/>
              <a:gd name="T3" fmla="*/ 0 h 2473"/>
              <a:gd name="T4" fmla="*/ 25 w 965"/>
              <a:gd name="T5" fmla="*/ 184 h 2473"/>
              <a:gd name="T6" fmla="*/ 17 w 965"/>
              <a:gd name="T7" fmla="*/ 184 h 2473"/>
              <a:gd name="T8" fmla="*/ 17 w 965"/>
              <a:gd name="T9" fmla="*/ 2004 h 2473"/>
              <a:gd name="T10" fmla="*/ 486 w 965"/>
              <a:gd name="T11" fmla="*/ 2473 h 2473"/>
              <a:gd name="T12" fmla="*/ 956 w 965"/>
              <a:gd name="T13" fmla="*/ 2004 h 2473"/>
              <a:gd name="T14" fmla="*/ 956 w 965"/>
              <a:gd name="T15" fmla="*/ 184 h 2473"/>
              <a:gd name="T16" fmla="*/ 948 w 965"/>
              <a:gd name="T17" fmla="*/ 184 h 24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65" h="2473">
                <a:moveTo>
                  <a:pt x="948" y="184"/>
                </a:moveTo>
                <a:cubicBezTo>
                  <a:pt x="965" y="74"/>
                  <a:pt x="737" y="0"/>
                  <a:pt x="486" y="0"/>
                </a:cubicBezTo>
                <a:cubicBezTo>
                  <a:pt x="235" y="0"/>
                  <a:pt x="0" y="82"/>
                  <a:pt x="25" y="184"/>
                </a:cubicBezTo>
                <a:cubicBezTo>
                  <a:pt x="17" y="184"/>
                  <a:pt x="17" y="184"/>
                  <a:pt x="17" y="184"/>
                </a:cubicBezTo>
                <a:cubicBezTo>
                  <a:pt x="17" y="2004"/>
                  <a:pt x="17" y="2004"/>
                  <a:pt x="17" y="2004"/>
                </a:cubicBezTo>
                <a:cubicBezTo>
                  <a:pt x="17" y="2263"/>
                  <a:pt x="227" y="2473"/>
                  <a:pt x="486" y="2473"/>
                </a:cubicBezTo>
                <a:cubicBezTo>
                  <a:pt x="746" y="2473"/>
                  <a:pt x="956" y="2263"/>
                  <a:pt x="956" y="2004"/>
                </a:cubicBezTo>
                <a:cubicBezTo>
                  <a:pt x="956" y="184"/>
                  <a:pt x="956" y="184"/>
                  <a:pt x="956" y="184"/>
                </a:cubicBezTo>
                <a:lnTo>
                  <a:pt x="948" y="184"/>
                </a:lnTo>
                <a:close/>
              </a:path>
            </a:pathLst>
          </a:custGeom>
          <a:solidFill>
            <a:srgbClr val="FFFFFF">
              <a:alpha val="45000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reeform 29"/>
          <p:cNvSpPr>
            <a:spLocks/>
          </p:cNvSpPr>
          <p:nvPr/>
        </p:nvSpPr>
        <p:spPr bwMode="auto">
          <a:xfrm>
            <a:off x="5268119" y="4443413"/>
            <a:ext cx="1604963" cy="1355725"/>
          </a:xfrm>
          <a:custGeom>
            <a:avLst/>
            <a:gdLst>
              <a:gd name="T0" fmla="*/ 938 w 938"/>
              <a:gd name="T1" fmla="*/ 0 h 792"/>
              <a:gd name="T2" fmla="*/ 938 w 938"/>
              <a:gd name="T3" fmla="*/ 323 h 792"/>
              <a:gd name="T4" fmla="*/ 469 w 938"/>
              <a:gd name="T5" fmla="*/ 792 h 792"/>
              <a:gd name="T6" fmla="*/ 469 w 938"/>
              <a:gd name="T7" fmla="*/ 792 h 792"/>
              <a:gd name="T8" fmla="*/ 0 w 938"/>
              <a:gd name="T9" fmla="*/ 323 h 792"/>
              <a:gd name="T10" fmla="*/ 0 w 938"/>
              <a:gd name="T11" fmla="*/ 0 h 792"/>
              <a:gd name="T12" fmla="*/ 938 w 938"/>
              <a:gd name="T13" fmla="*/ 0 h 7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38" h="792">
                <a:moveTo>
                  <a:pt x="938" y="0"/>
                </a:moveTo>
                <a:cubicBezTo>
                  <a:pt x="938" y="323"/>
                  <a:pt x="938" y="323"/>
                  <a:pt x="938" y="323"/>
                </a:cubicBezTo>
                <a:cubicBezTo>
                  <a:pt x="938" y="582"/>
                  <a:pt x="728" y="792"/>
                  <a:pt x="469" y="792"/>
                </a:cubicBezTo>
                <a:cubicBezTo>
                  <a:pt x="469" y="792"/>
                  <a:pt x="469" y="792"/>
                  <a:pt x="469" y="792"/>
                </a:cubicBezTo>
                <a:cubicBezTo>
                  <a:pt x="210" y="792"/>
                  <a:pt x="0" y="582"/>
                  <a:pt x="0" y="323"/>
                </a:cubicBezTo>
                <a:cubicBezTo>
                  <a:pt x="0" y="0"/>
                  <a:pt x="0" y="0"/>
                  <a:pt x="0" y="0"/>
                </a:cubicBezTo>
                <a:lnTo>
                  <a:pt x="938" y="0"/>
                </a:lnTo>
                <a:close/>
              </a:path>
            </a:pathLst>
          </a:custGeom>
          <a:gradFill flip="none" rotWithShape="1">
            <a:gsLst>
              <a:gs pos="0">
                <a:schemeClr val="accent3"/>
              </a:gs>
              <a:gs pos="100000">
                <a:schemeClr val="accent3">
                  <a:lumMod val="50000"/>
                </a:schemeClr>
              </a:gs>
            </a:gsLst>
            <a:lin ang="0" scaled="1"/>
            <a:tileRect/>
          </a:gradFill>
          <a:ln w="9525">
            <a:noFill/>
            <a:round/>
            <a:headEnd/>
            <a:tailEnd/>
          </a:ln>
        </p:spPr>
        <p:txBody>
          <a:bodyPr vert="horz" wrap="square" lIns="91440" tIns="91440" rIns="91440" bIns="45720" numCol="1" anchor="ctr" anchorCtr="1" compatLnSpc="1">
            <a:prstTxWarp prst="textNoShape">
              <a:avLst/>
            </a:prstTxWarp>
          </a:bodyPr>
          <a:lstStyle/>
          <a:p>
            <a:pPr algn="ctr"/>
            <a:endParaRPr lang="en-US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reeform 30"/>
          <p:cNvSpPr>
            <a:spLocks/>
          </p:cNvSpPr>
          <p:nvPr/>
        </p:nvSpPr>
        <p:spPr bwMode="auto">
          <a:xfrm>
            <a:off x="5288756" y="3802063"/>
            <a:ext cx="1563688" cy="868362"/>
          </a:xfrm>
          <a:custGeom>
            <a:avLst/>
            <a:gdLst>
              <a:gd name="T0" fmla="*/ 0 w 914"/>
              <a:gd name="T1" fmla="*/ 0 h 508"/>
              <a:gd name="T2" fmla="*/ 0 w 914"/>
              <a:gd name="T3" fmla="*/ 420 h 508"/>
              <a:gd name="T4" fmla="*/ 0 w 914"/>
              <a:gd name="T5" fmla="*/ 420 h 508"/>
              <a:gd name="T6" fmla="*/ 457 w 914"/>
              <a:gd name="T7" fmla="*/ 508 h 508"/>
              <a:gd name="T8" fmla="*/ 913 w 914"/>
              <a:gd name="T9" fmla="*/ 420 h 508"/>
              <a:gd name="T10" fmla="*/ 914 w 914"/>
              <a:gd name="T11" fmla="*/ 420 h 508"/>
              <a:gd name="T12" fmla="*/ 914 w 914"/>
              <a:gd name="T13" fmla="*/ 0 h 508"/>
              <a:gd name="T14" fmla="*/ 0 w 914"/>
              <a:gd name="T15" fmla="*/ 0 h 5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14" h="508">
                <a:moveTo>
                  <a:pt x="0" y="0"/>
                </a:moveTo>
                <a:cubicBezTo>
                  <a:pt x="0" y="420"/>
                  <a:pt x="0" y="420"/>
                  <a:pt x="0" y="420"/>
                </a:cubicBezTo>
                <a:cubicBezTo>
                  <a:pt x="0" y="420"/>
                  <a:pt x="0" y="420"/>
                  <a:pt x="0" y="420"/>
                </a:cubicBezTo>
                <a:cubicBezTo>
                  <a:pt x="0" y="469"/>
                  <a:pt x="205" y="508"/>
                  <a:pt x="457" y="508"/>
                </a:cubicBezTo>
                <a:cubicBezTo>
                  <a:pt x="709" y="508"/>
                  <a:pt x="913" y="469"/>
                  <a:pt x="913" y="420"/>
                </a:cubicBezTo>
                <a:cubicBezTo>
                  <a:pt x="914" y="420"/>
                  <a:pt x="914" y="420"/>
                  <a:pt x="914" y="420"/>
                </a:cubicBezTo>
                <a:cubicBezTo>
                  <a:pt x="914" y="0"/>
                  <a:pt x="914" y="0"/>
                  <a:pt x="914" y="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5">
                  <a:lumMod val="50000"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vert="horz" wrap="square" lIns="91440" tIns="182880" rIns="91440" bIns="45720" numCol="1" anchor="ctr" anchorCtr="1" compatLnSpc="1">
            <a:prstTxWarp prst="textNoShape">
              <a:avLst/>
            </a:prstTxWarp>
          </a:bodyPr>
          <a:lstStyle/>
          <a:p>
            <a:pPr algn="ctr"/>
            <a:endParaRPr lang="en-US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reeform 31"/>
          <p:cNvSpPr>
            <a:spLocks/>
          </p:cNvSpPr>
          <p:nvPr/>
        </p:nvSpPr>
        <p:spPr bwMode="auto">
          <a:xfrm>
            <a:off x="5288756" y="3089275"/>
            <a:ext cx="1563688" cy="871537"/>
          </a:xfrm>
          <a:custGeom>
            <a:avLst/>
            <a:gdLst>
              <a:gd name="T0" fmla="*/ 0 w 914"/>
              <a:gd name="T1" fmla="*/ 0 h 509"/>
              <a:gd name="T2" fmla="*/ 0 w 914"/>
              <a:gd name="T3" fmla="*/ 421 h 509"/>
              <a:gd name="T4" fmla="*/ 0 w 914"/>
              <a:gd name="T5" fmla="*/ 421 h 509"/>
              <a:gd name="T6" fmla="*/ 457 w 914"/>
              <a:gd name="T7" fmla="*/ 509 h 509"/>
              <a:gd name="T8" fmla="*/ 913 w 914"/>
              <a:gd name="T9" fmla="*/ 421 h 509"/>
              <a:gd name="T10" fmla="*/ 914 w 914"/>
              <a:gd name="T11" fmla="*/ 421 h 509"/>
              <a:gd name="T12" fmla="*/ 914 w 914"/>
              <a:gd name="T13" fmla="*/ 0 h 509"/>
              <a:gd name="T14" fmla="*/ 0 w 914"/>
              <a:gd name="T15" fmla="*/ 0 h 5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14" h="509">
                <a:moveTo>
                  <a:pt x="0" y="0"/>
                </a:moveTo>
                <a:cubicBezTo>
                  <a:pt x="0" y="421"/>
                  <a:pt x="0" y="421"/>
                  <a:pt x="0" y="421"/>
                </a:cubicBezTo>
                <a:cubicBezTo>
                  <a:pt x="0" y="421"/>
                  <a:pt x="0" y="421"/>
                  <a:pt x="0" y="421"/>
                </a:cubicBezTo>
                <a:cubicBezTo>
                  <a:pt x="0" y="469"/>
                  <a:pt x="205" y="509"/>
                  <a:pt x="457" y="509"/>
                </a:cubicBezTo>
                <a:cubicBezTo>
                  <a:pt x="709" y="509"/>
                  <a:pt x="913" y="469"/>
                  <a:pt x="913" y="421"/>
                </a:cubicBezTo>
                <a:cubicBezTo>
                  <a:pt x="914" y="421"/>
                  <a:pt x="914" y="421"/>
                  <a:pt x="914" y="421"/>
                </a:cubicBezTo>
                <a:cubicBezTo>
                  <a:pt x="914" y="0"/>
                  <a:pt x="914" y="0"/>
                  <a:pt x="914" y="0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0" scaled="1"/>
            <a:tileRect/>
          </a:gradFill>
          <a:ln w="9525">
            <a:noFill/>
            <a:round/>
            <a:headEnd/>
            <a:tailEnd/>
          </a:ln>
        </p:spPr>
        <p:txBody>
          <a:bodyPr vert="horz" wrap="square" lIns="91440" tIns="182880" rIns="91440" bIns="45720" numCol="1" anchor="ctr" anchorCtr="1" compatLnSpc="1">
            <a:prstTxWarp prst="textNoShape">
              <a:avLst/>
            </a:prstTxWarp>
          </a:bodyPr>
          <a:lstStyle/>
          <a:p>
            <a:pPr algn="ctr"/>
            <a:endParaRPr lang="en-US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reeform 32"/>
          <p:cNvSpPr>
            <a:spLocks/>
          </p:cNvSpPr>
          <p:nvPr/>
        </p:nvSpPr>
        <p:spPr bwMode="auto">
          <a:xfrm>
            <a:off x="5288756" y="2400300"/>
            <a:ext cx="1563688" cy="869950"/>
          </a:xfrm>
          <a:custGeom>
            <a:avLst/>
            <a:gdLst>
              <a:gd name="T0" fmla="*/ 0 w 914"/>
              <a:gd name="T1" fmla="*/ 0 h 508"/>
              <a:gd name="T2" fmla="*/ 0 w 914"/>
              <a:gd name="T3" fmla="*/ 420 h 508"/>
              <a:gd name="T4" fmla="*/ 0 w 914"/>
              <a:gd name="T5" fmla="*/ 420 h 508"/>
              <a:gd name="T6" fmla="*/ 457 w 914"/>
              <a:gd name="T7" fmla="*/ 508 h 508"/>
              <a:gd name="T8" fmla="*/ 913 w 914"/>
              <a:gd name="T9" fmla="*/ 420 h 508"/>
              <a:gd name="T10" fmla="*/ 914 w 914"/>
              <a:gd name="T11" fmla="*/ 420 h 508"/>
              <a:gd name="T12" fmla="*/ 914 w 914"/>
              <a:gd name="T13" fmla="*/ 0 h 508"/>
              <a:gd name="T14" fmla="*/ 0 w 914"/>
              <a:gd name="T15" fmla="*/ 0 h 5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14" h="508">
                <a:moveTo>
                  <a:pt x="0" y="0"/>
                </a:moveTo>
                <a:cubicBezTo>
                  <a:pt x="0" y="420"/>
                  <a:pt x="0" y="420"/>
                  <a:pt x="0" y="420"/>
                </a:cubicBezTo>
                <a:cubicBezTo>
                  <a:pt x="0" y="420"/>
                  <a:pt x="0" y="420"/>
                  <a:pt x="0" y="420"/>
                </a:cubicBezTo>
                <a:cubicBezTo>
                  <a:pt x="0" y="469"/>
                  <a:pt x="205" y="508"/>
                  <a:pt x="457" y="508"/>
                </a:cubicBezTo>
                <a:cubicBezTo>
                  <a:pt x="709" y="508"/>
                  <a:pt x="913" y="469"/>
                  <a:pt x="913" y="420"/>
                </a:cubicBezTo>
                <a:cubicBezTo>
                  <a:pt x="914" y="420"/>
                  <a:pt x="914" y="420"/>
                  <a:pt x="914" y="420"/>
                </a:cubicBezTo>
                <a:cubicBezTo>
                  <a:pt x="914" y="0"/>
                  <a:pt x="914" y="0"/>
                  <a:pt x="914" y="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4">
                  <a:lumMod val="50000"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vert="horz" wrap="square" lIns="91440" tIns="182880" rIns="91440" bIns="45720" numCol="1" anchor="ctr" anchorCtr="1" compatLnSpc="1">
            <a:prstTxWarp prst="textNoShape">
              <a:avLst/>
            </a:prstTxWarp>
          </a:bodyPr>
          <a:lstStyle/>
          <a:p>
            <a:pPr algn="ctr"/>
            <a:endParaRPr lang="en-US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33"/>
          <p:cNvSpPr>
            <a:spLocks noChangeArrowheads="1"/>
          </p:cNvSpPr>
          <p:nvPr/>
        </p:nvSpPr>
        <p:spPr bwMode="auto">
          <a:xfrm>
            <a:off x="5279231" y="2271713"/>
            <a:ext cx="1560513" cy="301625"/>
          </a:xfrm>
          <a:prstGeom prst="ellipse">
            <a:avLst/>
          </a:pr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Freeform 34"/>
          <p:cNvSpPr>
            <a:spLocks noEditPoints="1"/>
          </p:cNvSpPr>
          <p:nvPr/>
        </p:nvSpPr>
        <p:spPr bwMode="auto">
          <a:xfrm>
            <a:off x="5177631" y="1524000"/>
            <a:ext cx="1776413" cy="534987"/>
          </a:xfrm>
          <a:custGeom>
            <a:avLst/>
            <a:gdLst>
              <a:gd name="T0" fmla="*/ 519 w 1039"/>
              <a:gd name="T1" fmla="*/ 313 h 313"/>
              <a:gd name="T2" fmla="*/ 0 w 1039"/>
              <a:gd name="T3" fmla="*/ 156 h 313"/>
              <a:gd name="T4" fmla="*/ 171 w 1039"/>
              <a:gd name="T5" fmla="*/ 35 h 313"/>
              <a:gd name="T6" fmla="*/ 519 w 1039"/>
              <a:gd name="T7" fmla="*/ 0 h 313"/>
              <a:gd name="T8" fmla="*/ 1039 w 1039"/>
              <a:gd name="T9" fmla="*/ 156 h 313"/>
              <a:gd name="T10" fmla="*/ 867 w 1039"/>
              <a:gd name="T11" fmla="*/ 278 h 313"/>
              <a:gd name="T12" fmla="*/ 519 w 1039"/>
              <a:gd name="T13" fmla="*/ 313 h 313"/>
              <a:gd name="T14" fmla="*/ 85 w 1039"/>
              <a:gd name="T15" fmla="*/ 156 h 313"/>
              <a:gd name="T16" fmla="*/ 212 w 1039"/>
              <a:gd name="T17" fmla="*/ 203 h 313"/>
              <a:gd name="T18" fmla="*/ 519 w 1039"/>
              <a:gd name="T19" fmla="*/ 231 h 313"/>
              <a:gd name="T20" fmla="*/ 827 w 1039"/>
              <a:gd name="T21" fmla="*/ 203 h 313"/>
              <a:gd name="T22" fmla="*/ 953 w 1039"/>
              <a:gd name="T23" fmla="*/ 156 h 313"/>
              <a:gd name="T24" fmla="*/ 827 w 1039"/>
              <a:gd name="T25" fmla="*/ 110 h 313"/>
              <a:gd name="T26" fmla="*/ 519 w 1039"/>
              <a:gd name="T27" fmla="*/ 82 h 313"/>
              <a:gd name="T28" fmla="*/ 212 w 1039"/>
              <a:gd name="T29" fmla="*/ 110 h 313"/>
              <a:gd name="T30" fmla="*/ 85 w 1039"/>
              <a:gd name="T31" fmla="*/ 156 h 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039" h="313">
                <a:moveTo>
                  <a:pt x="519" y="313"/>
                </a:moveTo>
                <a:cubicBezTo>
                  <a:pt x="466" y="313"/>
                  <a:pt x="0" y="309"/>
                  <a:pt x="0" y="156"/>
                </a:cubicBezTo>
                <a:cubicBezTo>
                  <a:pt x="0" y="102"/>
                  <a:pt x="56" y="62"/>
                  <a:pt x="171" y="35"/>
                </a:cubicBezTo>
                <a:cubicBezTo>
                  <a:pt x="265" y="12"/>
                  <a:pt x="388" y="0"/>
                  <a:pt x="519" y="0"/>
                </a:cubicBezTo>
                <a:cubicBezTo>
                  <a:pt x="573" y="0"/>
                  <a:pt x="1039" y="4"/>
                  <a:pt x="1039" y="156"/>
                </a:cubicBezTo>
                <a:cubicBezTo>
                  <a:pt x="1039" y="210"/>
                  <a:pt x="983" y="250"/>
                  <a:pt x="867" y="278"/>
                </a:cubicBezTo>
                <a:cubicBezTo>
                  <a:pt x="774" y="301"/>
                  <a:pt x="650" y="313"/>
                  <a:pt x="519" y="313"/>
                </a:cubicBezTo>
                <a:close/>
                <a:moveTo>
                  <a:pt x="85" y="156"/>
                </a:moveTo>
                <a:cubicBezTo>
                  <a:pt x="97" y="166"/>
                  <a:pt x="132" y="186"/>
                  <a:pt x="212" y="203"/>
                </a:cubicBezTo>
                <a:cubicBezTo>
                  <a:pt x="297" y="221"/>
                  <a:pt x="406" y="231"/>
                  <a:pt x="519" y="231"/>
                </a:cubicBezTo>
                <a:cubicBezTo>
                  <a:pt x="633" y="231"/>
                  <a:pt x="742" y="221"/>
                  <a:pt x="827" y="203"/>
                </a:cubicBezTo>
                <a:cubicBezTo>
                  <a:pt x="907" y="186"/>
                  <a:pt x="942" y="166"/>
                  <a:pt x="953" y="156"/>
                </a:cubicBezTo>
                <a:cubicBezTo>
                  <a:pt x="942" y="146"/>
                  <a:pt x="907" y="127"/>
                  <a:pt x="827" y="110"/>
                </a:cubicBezTo>
                <a:cubicBezTo>
                  <a:pt x="742" y="92"/>
                  <a:pt x="633" y="82"/>
                  <a:pt x="519" y="82"/>
                </a:cubicBezTo>
                <a:cubicBezTo>
                  <a:pt x="406" y="82"/>
                  <a:pt x="297" y="92"/>
                  <a:pt x="212" y="110"/>
                </a:cubicBezTo>
                <a:cubicBezTo>
                  <a:pt x="132" y="127"/>
                  <a:pt x="97" y="146"/>
                  <a:pt x="85" y="15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Freeform 35"/>
          <p:cNvSpPr>
            <a:spLocks/>
          </p:cNvSpPr>
          <p:nvPr/>
        </p:nvSpPr>
        <p:spPr bwMode="auto">
          <a:xfrm>
            <a:off x="5406231" y="1924050"/>
            <a:ext cx="1311275" cy="112712"/>
          </a:xfrm>
          <a:custGeom>
            <a:avLst/>
            <a:gdLst>
              <a:gd name="T0" fmla="*/ 112 w 766"/>
              <a:gd name="T1" fmla="*/ 38 h 66"/>
              <a:gd name="T2" fmla="*/ 383 w 766"/>
              <a:gd name="T3" fmla="*/ 66 h 66"/>
              <a:gd name="T4" fmla="*/ 654 w 766"/>
              <a:gd name="T5" fmla="*/ 38 h 66"/>
              <a:gd name="T6" fmla="*/ 766 w 766"/>
              <a:gd name="T7" fmla="*/ 4 h 66"/>
              <a:gd name="T8" fmla="*/ 383 w 766"/>
              <a:gd name="T9" fmla="*/ 40 h 66"/>
              <a:gd name="T10" fmla="*/ 0 w 766"/>
              <a:gd name="T11" fmla="*/ 4 h 66"/>
              <a:gd name="T12" fmla="*/ 112 w 766"/>
              <a:gd name="T13" fmla="*/ 38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66" h="66">
                <a:moveTo>
                  <a:pt x="112" y="38"/>
                </a:moveTo>
                <a:cubicBezTo>
                  <a:pt x="186" y="52"/>
                  <a:pt x="283" y="66"/>
                  <a:pt x="383" y="66"/>
                </a:cubicBezTo>
                <a:cubicBezTo>
                  <a:pt x="483" y="66"/>
                  <a:pt x="579" y="52"/>
                  <a:pt x="654" y="38"/>
                </a:cubicBezTo>
                <a:cubicBezTo>
                  <a:pt x="724" y="26"/>
                  <a:pt x="755" y="12"/>
                  <a:pt x="766" y="4"/>
                </a:cubicBezTo>
                <a:cubicBezTo>
                  <a:pt x="759" y="0"/>
                  <a:pt x="483" y="40"/>
                  <a:pt x="383" y="40"/>
                </a:cubicBezTo>
                <a:cubicBezTo>
                  <a:pt x="283" y="40"/>
                  <a:pt x="6" y="0"/>
                  <a:pt x="0" y="4"/>
                </a:cubicBezTo>
                <a:cubicBezTo>
                  <a:pt x="10" y="12"/>
                  <a:pt x="41" y="26"/>
                  <a:pt x="112" y="38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Freeform 36"/>
          <p:cNvSpPr>
            <a:spLocks/>
          </p:cNvSpPr>
          <p:nvPr/>
        </p:nvSpPr>
        <p:spPr bwMode="auto">
          <a:xfrm>
            <a:off x="5406231" y="1590675"/>
            <a:ext cx="1311275" cy="122237"/>
          </a:xfrm>
          <a:custGeom>
            <a:avLst/>
            <a:gdLst>
              <a:gd name="T0" fmla="*/ 654 w 766"/>
              <a:gd name="T1" fmla="*/ 32 h 71"/>
              <a:gd name="T2" fmla="*/ 383 w 766"/>
              <a:gd name="T3" fmla="*/ 0 h 71"/>
              <a:gd name="T4" fmla="*/ 112 w 766"/>
              <a:gd name="T5" fmla="*/ 32 h 71"/>
              <a:gd name="T6" fmla="*/ 0 w 766"/>
              <a:gd name="T7" fmla="*/ 71 h 71"/>
              <a:gd name="T8" fmla="*/ 383 w 766"/>
              <a:gd name="T9" fmla="*/ 28 h 71"/>
              <a:gd name="T10" fmla="*/ 766 w 766"/>
              <a:gd name="T11" fmla="*/ 71 h 71"/>
              <a:gd name="T12" fmla="*/ 654 w 766"/>
              <a:gd name="T13" fmla="*/ 32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66" h="71">
                <a:moveTo>
                  <a:pt x="654" y="32"/>
                </a:moveTo>
                <a:cubicBezTo>
                  <a:pt x="579" y="17"/>
                  <a:pt x="483" y="0"/>
                  <a:pt x="383" y="0"/>
                </a:cubicBezTo>
                <a:cubicBezTo>
                  <a:pt x="283" y="0"/>
                  <a:pt x="186" y="17"/>
                  <a:pt x="112" y="32"/>
                </a:cubicBezTo>
                <a:cubicBezTo>
                  <a:pt x="41" y="46"/>
                  <a:pt x="10" y="63"/>
                  <a:pt x="0" y="71"/>
                </a:cubicBezTo>
                <a:cubicBezTo>
                  <a:pt x="177" y="38"/>
                  <a:pt x="283" y="28"/>
                  <a:pt x="383" y="28"/>
                </a:cubicBezTo>
                <a:cubicBezTo>
                  <a:pt x="483" y="28"/>
                  <a:pt x="605" y="42"/>
                  <a:pt x="766" y="71"/>
                </a:cubicBezTo>
                <a:cubicBezTo>
                  <a:pt x="755" y="63"/>
                  <a:pt x="724" y="46"/>
                  <a:pt x="654" y="32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Freeform 37"/>
          <p:cNvSpPr>
            <a:spLocks/>
          </p:cNvSpPr>
          <p:nvPr/>
        </p:nvSpPr>
        <p:spPr bwMode="auto">
          <a:xfrm>
            <a:off x="5249069" y="1828800"/>
            <a:ext cx="1631950" cy="4000500"/>
          </a:xfrm>
          <a:custGeom>
            <a:avLst/>
            <a:gdLst>
              <a:gd name="T0" fmla="*/ 477 w 954"/>
              <a:gd name="T1" fmla="*/ 2338 h 2338"/>
              <a:gd name="T2" fmla="*/ 0 w 954"/>
              <a:gd name="T3" fmla="*/ 1861 h 2338"/>
              <a:gd name="T4" fmla="*/ 0 w 954"/>
              <a:gd name="T5" fmla="*/ 0 h 2338"/>
              <a:gd name="T6" fmla="*/ 33 w 954"/>
              <a:gd name="T7" fmla="*/ 0 h 2338"/>
              <a:gd name="T8" fmla="*/ 33 w 954"/>
              <a:gd name="T9" fmla="*/ 1861 h 2338"/>
              <a:gd name="T10" fmla="*/ 477 w 954"/>
              <a:gd name="T11" fmla="*/ 2305 h 2338"/>
              <a:gd name="T12" fmla="*/ 921 w 954"/>
              <a:gd name="T13" fmla="*/ 1861 h 2338"/>
              <a:gd name="T14" fmla="*/ 921 w 954"/>
              <a:gd name="T15" fmla="*/ 0 h 2338"/>
              <a:gd name="T16" fmla="*/ 954 w 954"/>
              <a:gd name="T17" fmla="*/ 0 h 2338"/>
              <a:gd name="T18" fmla="*/ 954 w 954"/>
              <a:gd name="T19" fmla="*/ 1861 h 2338"/>
              <a:gd name="T20" fmla="*/ 477 w 954"/>
              <a:gd name="T21" fmla="*/ 2338 h 23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54" h="2338">
                <a:moveTo>
                  <a:pt x="477" y="2338"/>
                </a:moveTo>
                <a:cubicBezTo>
                  <a:pt x="214" y="2338"/>
                  <a:pt x="0" y="2124"/>
                  <a:pt x="0" y="1861"/>
                </a:cubicBezTo>
                <a:cubicBezTo>
                  <a:pt x="0" y="0"/>
                  <a:pt x="0" y="0"/>
                  <a:pt x="0" y="0"/>
                </a:cubicBezTo>
                <a:cubicBezTo>
                  <a:pt x="33" y="0"/>
                  <a:pt x="33" y="0"/>
                  <a:pt x="33" y="0"/>
                </a:cubicBezTo>
                <a:cubicBezTo>
                  <a:pt x="33" y="1861"/>
                  <a:pt x="33" y="1861"/>
                  <a:pt x="33" y="1861"/>
                </a:cubicBezTo>
                <a:cubicBezTo>
                  <a:pt x="33" y="2106"/>
                  <a:pt x="233" y="2305"/>
                  <a:pt x="477" y="2305"/>
                </a:cubicBezTo>
                <a:cubicBezTo>
                  <a:pt x="722" y="2305"/>
                  <a:pt x="921" y="2106"/>
                  <a:pt x="921" y="1861"/>
                </a:cubicBezTo>
                <a:cubicBezTo>
                  <a:pt x="921" y="0"/>
                  <a:pt x="921" y="0"/>
                  <a:pt x="921" y="0"/>
                </a:cubicBezTo>
                <a:cubicBezTo>
                  <a:pt x="954" y="0"/>
                  <a:pt x="954" y="0"/>
                  <a:pt x="954" y="0"/>
                </a:cubicBezTo>
                <a:cubicBezTo>
                  <a:pt x="954" y="1861"/>
                  <a:pt x="954" y="1861"/>
                  <a:pt x="954" y="1861"/>
                </a:cubicBezTo>
                <a:cubicBezTo>
                  <a:pt x="954" y="2124"/>
                  <a:pt x="740" y="2338"/>
                  <a:pt x="477" y="233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Freeform 38"/>
          <p:cNvSpPr>
            <a:spLocks/>
          </p:cNvSpPr>
          <p:nvPr/>
        </p:nvSpPr>
        <p:spPr bwMode="auto">
          <a:xfrm>
            <a:off x="6466681" y="2074863"/>
            <a:ext cx="282575" cy="3335337"/>
          </a:xfrm>
          <a:custGeom>
            <a:avLst/>
            <a:gdLst>
              <a:gd name="T0" fmla="*/ 165 w 165"/>
              <a:gd name="T1" fmla="*/ 1750 h 1949"/>
              <a:gd name="T2" fmla="*/ 83 w 165"/>
              <a:gd name="T3" fmla="*/ 1915 h 1949"/>
              <a:gd name="T4" fmla="*/ 0 w 165"/>
              <a:gd name="T5" fmla="*/ 1871 h 1949"/>
              <a:gd name="T6" fmla="*/ 0 w 165"/>
              <a:gd name="T7" fmla="*/ 94 h 1949"/>
              <a:gd name="T8" fmla="*/ 165 w 165"/>
              <a:gd name="T9" fmla="*/ 45 h 1949"/>
              <a:gd name="T10" fmla="*/ 165 w 165"/>
              <a:gd name="T11" fmla="*/ 1750 h 19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5" h="1949">
                <a:moveTo>
                  <a:pt x="165" y="1750"/>
                </a:moveTo>
                <a:cubicBezTo>
                  <a:pt x="165" y="1795"/>
                  <a:pt x="149" y="1857"/>
                  <a:pt x="83" y="1915"/>
                </a:cubicBezTo>
                <a:cubicBezTo>
                  <a:pt x="51" y="1942"/>
                  <a:pt x="0" y="1949"/>
                  <a:pt x="0" y="1871"/>
                </a:cubicBezTo>
                <a:cubicBezTo>
                  <a:pt x="0" y="94"/>
                  <a:pt x="0" y="94"/>
                  <a:pt x="0" y="94"/>
                </a:cubicBezTo>
                <a:cubicBezTo>
                  <a:pt x="0" y="49"/>
                  <a:pt x="165" y="0"/>
                  <a:pt x="165" y="45"/>
                </a:cubicBezTo>
                <a:lnTo>
                  <a:pt x="165" y="1750"/>
                </a:lnTo>
                <a:close/>
              </a:path>
            </a:pathLst>
          </a:custGeom>
          <a:solidFill>
            <a:schemeClr val="bg1">
              <a:alpha val="17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reeform 39"/>
          <p:cNvSpPr>
            <a:spLocks/>
          </p:cNvSpPr>
          <p:nvPr/>
        </p:nvSpPr>
        <p:spPr bwMode="auto">
          <a:xfrm>
            <a:off x="5423694" y="2074863"/>
            <a:ext cx="487363" cy="3549650"/>
          </a:xfrm>
          <a:custGeom>
            <a:avLst/>
            <a:gdLst>
              <a:gd name="T0" fmla="*/ 0 w 285"/>
              <a:gd name="T1" fmla="*/ 1750 h 2074"/>
              <a:gd name="T2" fmla="*/ 74 w 285"/>
              <a:gd name="T3" fmla="*/ 1952 h 2074"/>
              <a:gd name="T4" fmla="*/ 82 w 285"/>
              <a:gd name="T5" fmla="*/ 1871 h 2074"/>
              <a:gd name="T6" fmla="*/ 82 w 285"/>
              <a:gd name="T7" fmla="*/ 94 h 2074"/>
              <a:gd name="T8" fmla="*/ 0 w 285"/>
              <a:gd name="T9" fmla="*/ 45 h 2074"/>
              <a:gd name="T10" fmla="*/ 0 w 285"/>
              <a:gd name="T11" fmla="*/ 1750 h 20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5" h="2074">
                <a:moveTo>
                  <a:pt x="0" y="1750"/>
                </a:moveTo>
                <a:cubicBezTo>
                  <a:pt x="0" y="1795"/>
                  <a:pt x="13" y="1889"/>
                  <a:pt x="74" y="1952"/>
                </a:cubicBezTo>
                <a:cubicBezTo>
                  <a:pt x="167" y="2047"/>
                  <a:pt x="285" y="2074"/>
                  <a:pt x="82" y="1871"/>
                </a:cubicBezTo>
                <a:cubicBezTo>
                  <a:pt x="82" y="94"/>
                  <a:pt x="82" y="94"/>
                  <a:pt x="82" y="94"/>
                </a:cubicBezTo>
                <a:cubicBezTo>
                  <a:pt x="79" y="60"/>
                  <a:pt x="0" y="0"/>
                  <a:pt x="0" y="45"/>
                </a:cubicBezTo>
                <a:lnTo>
                  <a:pt x="0" y="1750"/>
                </a:lnTo>
                <a:close/>
              </a:path>
            </a:pathLst>
          </a:custGeom>
          <a:solidFill>
            <a:schemeClr val="bg1">
              <a:alpha val="17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Freeform 44"/>
          <p:cNvSpPr>
            <a:spLocks noEditPoints="1"/>
          </p:cNvSpPr>
          <p:nvPr/>
        </p:nvSpPr>
        <p:spPr bwMode="auto">
          <a:xfrm>
            <a:off x="4145280" y="2536560"/>
            <a:ext cx="494045" cy="516469"/>
          </a:xfrm>
          <a:custGeom>
            <a:avLst/>
            <a:gdLst>
              <a:gd name="T0" fmla="*/ 1743 w 4231"/>
              <a:gd name="T1" fmla="*/ 4183 h 4422"/>
              <a:gd name="T2" fmla="*/ 1920 w 4231"/>
              <a:gd name="T3" fmla="*/ 4159 h 4422"/>
              <a:gd name="T4" fmla="*/ 839 w 4231"/>
              <a:gd name="T5" fmla="*/ 4040 h 4422"/>
              <a:gd name="T6" fmla="*/ 816 w 4231"/>
              <a:gd name="T7" fmla="*/ 4217 h 4422"/>
              <a:gd name="T8" fmla="*/ 958 w 4231"/>
              <a:gd name="T9" fmla="*/ 4108 h 4422"/>
              <a:gd name="T10" fmla="*/ 2335 w 4231"/>
              <a:gd name="T11" fmla="*/ 3104 h 4422"/>
              <a:gd name="T12" fmla="*/ 2404 w 4231"/>
              <a:gd name="T13" fmla="*/ 3268 h 4422"/>
              <a:gd name="T14" fmla="*/ 2472 w 4231"/>
              <a:gd name="T15" fmla="*/ 3104 h 4422"/>
              <a:gd name="T16" fmla="*/ 195 w 4231"/>
              <a:gd name="T17" fmla="*/ 3146 h 4422"/>
              <a:gd name="T18" fmla="*/ 338 w 4231"/>
              <a:gd name="T19" fmla="*/ 3255 h 4422"/>
              <a:gd name="T20" fmla="*/ 315 w 4231"/>
              <a:gd name="T21" fmla="*/ 3080 h 4422"/>
              <a:gd name="T22" fmla="*/ 911 w 4231"/>
              <a:gd name="T23" fmla="*/ 2495 h 4422"/>
              <a:gd name="T24" fmla="*/ 576 w 4231"/>
              <a:gd name="T25" fmla="*/ 3173 h 4422"/>
              <a:gd name="T26" fmla="*/ 911 w 4231"/>
              <a:gd name="T27" fmla="*/ 3849 h 4422"/>
              <a:gd name="T28" fmla="*/ 1574 w 4231"/>
              <a:gd name="T29" fmla="*/ 3997 h 4422"/>
              <a:gd name="T30" fmla="*/ 1885 w 4231"/>
              <a:gd name="T31" fmla="*/ 3851 h 4422"/>
              <a:gd name="T32" fmla="*/ 2141 w 4231"/>
              <a:gd name="T33" fmla="*/ 3056 h 4422"/>
              <a:gd name="T34" fmla="*/ 1660 w 4231"/>
              <a:gd name="T35" fmla="*/ 2445 h 4422"/>
              <a:gd name="T36" fmla="*/ 1758 w 4231"/>
              <a:gd name="T37" fmla="*/ 2142 h 4422"/>
              <a:gd name="T38" fmla="*/ 1827 w 4231"/>
              <a:gd name="T39" fmla="*/ 2307 h 4422"/>
              <a:gd name="T40" fmla="*/ 1896 w 4231"/>
              <a:gd name="T41" fmla="*/ 2142 h 4422"/>
              <a:gd name="T42" fmla="*/ 773 w 4231"/>
              <a:gd name="T43" fmla="*/ 2185 h 4422"/>
              <a:gd name="T44" fmla="*/ 915 w 4231"/>
              <a:gd name="T45" fmla="*/ 2294 h 4422"/>
              <a:gd name="T46" fmla="*/ 892 w 4231"/>
              <a:gd name="T47" fmla="*/ 2118 h 4422"/>
              <a:gd name="T48" fmla="*/ 2401 w 4231"/>
              <a:gd name="T49" fmla="*/ 1442 h 4422"/>
              <a:gd name="T50" fmla="*/ 2090 w 4231"/>
              <a:gd name="T51" fmla="*/ 2328 h 4422"/>
              <a:gd name="T52" fmla="*/ 2571 w 4231"/>
              <a:gd name="T53" fmla="*/ 2938 h 4422"/>
              <a:gd name="T54" fmla="*/ 3300 w 4231"/>
              <a:gd name="T55" fmla="*/ 2992 h 4422"/>
              <a:gd name="T56" fmla="*/ 3654 w 4231"/>
              <a:gd name="T57" fmla="*/ 2211 h 4422"/>
              <a:gd name="T58" fmla="*/ 3300 w 4231"/>
              <a:gd name="T59" fmla="*/ 1431 h 4422"/>
              <a:gd name="T60" fmla="*/ 960 w 4231"/>
              <a:gd name="T61" fmla="*/ 455 h 4422"/>
              <a:gd name="T62" fmla="*/ 456 w 4231"/>
              <a:gd name="T63" fmla="*/ 1343 h 4422"/>
              <a:gd name="T64" fmla="*/ 1095 w 4231"/>
              <a:gd name="T65" fmla="*/ 2038 h 4422"/>
              <a:gd name="T66" fmla="*/ 1738 w 4231"/>
              <a:gd name="T67" fmla="*/ 1937 h 4422"/>
              <a:gd name="T68" fmla="*/ 2214 w 4231"/>
              <a:gd name="T69" fmla="*/ 1218 h 4422"/>
              <a:gd name="T70" fmla="*/ 1649 w 4231"/>
              <a:gd name="T71" fmla="*/ 515 h 4422"/>
              <a:gd name="T72" fmla="*/ 1933 w 4231"/>
              <a:gd name="T73" fmla="*/ 20 h 4422"/>
              <a:gd name="T74" fmla="*/ 2114 w 4231"/>
              <a:gd name="T75" fmla="*/ 314 h 4422"/>
              <a:gd name="T76" fmla="*/ 2470 w 4231"/>
              <a:gd name="T77" fmla="*/ 1070 h 4422"/>
              <a:gd name="T78" fmla="*/ 3300 w 4231"/>
              <a:gd name="T79" fmla="*/ 1070 h 4422"/>
              <a:gd name="T80" fmla="*/ 3553 w 4231"/>
              <a:gd name="T81" fmla="*/ 1211 h 4422"/>
              <a:gd name="T82" fmla="*/ 4033 w 4231"/>
              <a:gd name="T83" fmla="*/ 1937 h 4422"/>
              <a:gd name="T84" fmla="*/ 4227 w 4231"/>
              <a:gd name="T85" fmla="*/ 2258 h 4422"/>
              <a:gd name="T86" fmla="*/ 3943 w 4231"/>
              <a:gd name="T87" fmla="*/ 2499 h 4422"/>
              <a:gd name="T88" fmla="*/ 3525 w 4231"/>
              <a:gd name="T89" fmla="*/ 3279 h 4422"/>
              <a:gd name="T90" fmla="*/ 3242 w 4231"/>
              <a:gd name="T91" fmla="*/ 3320 h 4422"/>
              <a:gd name="T92" fmla="*/ 2493 w 4231"/>
              <a:gd name="T93" fmla="*/ 3446 h 4422"/>
              <a:gd name="T94" fmla="*/ 2113 w 4231"/>
              <a:gd name="T95" fmla="*/ 4093 h 4422"/>
              <a:gd name="T96" fmla="*/ 1917 w 4231"/>
              <a:gd name="T97" fmla="*/ 4407 h 4422"/>
              <a:gd name="T98" fmla="*/ 1598 w 4231"/>
              <a:gd name="T99" fmla="*/ 4307 h 4422"/>
              <a:gd name="T100" fmla="*/ 955 w 4231"/>
              <a:gd name="T101" fmla="*/ 4408 h 4422"/>
              <a:gd name="T102" fmla="*/ 633 w 4231"/>
              <a:gd name="T103" fmla="*/ 4303 h 4422"/>
              <a:gd name="T104" fmla="*/ 644 w 4231"/>
              <a:gd name="T105" fmla="*/ 3950 h 4422"/>
              <a:gd name="T106" fmla="*/ 56 w 4231"/>
              <a:gd name="T107" fmla="*/ 3343 h 4422"/>
              <a:gd name="T108" fmla="*/ 85 w 4231"/>
              <a:gd name="T109" fmla="*/ 2969 h 4422"/>
              <a:gd name="T110" fmla="*/ 621 w 4231"/>
              <a:gd name="T111" fmla="*/ 2363 h 4422"/>
              <a:gd name="T112" fmla="*/ 644 w 4231"/>
              <a:gd name="T113" fmla="*/ 2028 h 4422"/>
              <a:gd name="T114" fmla="*/ 99 w 4231"/>
              <a:gd name="T115" fmla="*/ 1284 h 4422"/>
              <a:gd name="T116" fmla="*/ 257 w 4231"/>
              <a:gd name="T117" fmla="*/ 1060 h 4422"/>
              <a:gd name="T118" fmla="*/ 719 w 4231"/>
              <a:gd name="T119" fmla="*/ 164 h 4422"/>
              <a:gd name="T120" fmla="*/ 989 w 4231"/>
              <a:gd name="T121" fmla="*/ 141 h 4422"/>
              <a:gd name="T122" fmla="*/ 1695 w 4231"/>
              <a:gd name="T123" fmla="*/ 32 h 44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231" h="4422">
                <a:moveTo>
                  <a:pt x="1827" y="4038"/>
                </a:moveTo>
                <a:lnTo>
                  <a:pt x="1801" y="4040"/>
                </a:lnTo>
                <a:lnTo>
                  <a:pt x="1778" y="4050"/>
                </a:lnTo>
                <a:lnTo>
                  <a:pt x="1758" y="4065"/>
                </a:lnTo>
                <a:lnTo>
                  <a:pt x="1743" y="4085"/>
                </a:lnTo>
                <a:lnTo>
                  <a:pt x="1734" y="4108"/>
                </a:lnTo>
                <a:lnTo>
                  <a:pt x="1731" y="4133"/>
                </a:lnTo>
                <a:lnTo>
                  <a:pt x="1734" y="4159"/>
                </a:lnTo>
                <a:lnTo>
                  <a:pt x="1743" y="4183"/>
                </a:lnTo>
                <a:lnTo>
                  <a:pt x="1758" y="4202"/>
                </a:lnTo>
                <a:lnTo>
                  <a:pt x="1778" y="4217"/>
                </a:lnTo>
                <a:lnTo>
                  <a:pt x="1801" y="4226"/>
                </a:lnTo>
                <a:lnTo>
                  <a:pt x="1827" y="4229"/>
                </a:lnTo>
                <a:lnTo>
                  <a:pt x="1853" y="4226"/>
                </a:lnTo>
                <a:lnTo>
                  <a:pt x="1875" y="4217"/>
                </a:lnTo>
                <a:lnTo>
                  <a:pt x="1896" y="4202"/>
                </a:lnTo>
                <a:lnTo>
                  <a:pt x="1910" y="4183"/>
                </a:lnTo>
                <a:lnTo>
                  <a:pt x="1920" y="4159"/>
                </a:lnTo>
                <a:lnTo>
                  <a:pt x="1923" y="4133"/>
                </a:lnTo>
                <a:lnTo>
                  <a:pt x="1920" y="4108"/>
                </a:lnTo>
                <a:lnTo>
                  <a:pt x="1910" y="4085"/>
                </a:lnTo>
                <a:lnTo>
                  <a:pt x="1896" y="4065"/>
                </a:lnTo>
                <a:lnTo>
                  <a:pt x="1875" y="4050"/>
                </a:lnTo>
                <a:lnTo>
                  <a:pt x="1853" y="4040"/>
                </a:lnTo>
                <a:lnTo>
                  <a:pt x="1827" y="4038"/>
                </a:lnTo>
                <a:close/>
                <a:moveTo>
                  <a:pt x="865" y="4038"/>
                </a:moveTo>
                <a:lnTo>
                  <a:pt x="839" y="4040"/>
                </a:lnTo>
                <a:lnTo>
                  <a:pt x="816" y="4050"/>
                </a:lnTo>
                <a:lnTo>
                  <a:pt x="797" y="4065"/>
                </a:lnTo>
                <a:lnTo>
                  <a:pt x="783" y="4085"/>
                </a:lnTo>
                <a:lnTo>
                  <a:pt x="773" y="4108"/>
                </a:lnTo>
                <a:lnTo>
                  <a:pt x="769" y="4133"/>
                </a:lnTo>
                <a:lnTo>
                  <a:pt x="773" y="4159"/>
                </a:lnTo>
                <a:lnTo>
                  <a:pt x="783" y="4183"/>
                </a:lnTo>
                <a:lnTo>
                  <a:pt x="797" y="4202"/>
                </a:lnTo>
                <a:lnTo>
                  <a:pt x="816" y="4217"/>
                </a:lnTo>
                <a:lnTo>
                  <a:pt x="839" y="4226"/>
                </a:lnTo>
                <a:lnTo>
                  <a:pt x="865" y="4229"/>
                </a:lnTo>
                <a:lnTo>
                  <a:pt x="892" y="4226"/>
                </a:lnTo>
                <a:lnTo>
                  <a:pt x="915" y="4217"/>
                </a:lnTo>
                <a:lnTo>
                  <a:pt x="934" y="4202"/>
                </a:lnTo>
                <a:lnTo>
                  <a:pt x="948" y="4183"/>
                </a:lnTo>
                <a:lnTo>
                  <a:pt x="958" y="4159"/>
                </a:lnTo>
                <a:lnTo>
                  <a:pt x="962" y="4133"/>
                </a:lnTo>
                <a:lnTo>
                  <a:pt x="958" y="4108"/>
                </a:lnTo>
                <a:lnTo>
                  <a:pt x="948" y="4085"/>
                </a:lnTo>
                <a:lnTo>
                  <a:pt x="934" y="4065"/>
                </a:lnTo>
                <a:lnTo>
                  <a:pt x="915" y="4050"/>
                </a:lnTo>
                <a:lnTo>
                  <a:pt x="892" y="4040"/>
                </a:lnTo>
                <a:lnTo>
                  <a:pt x="865" y="4038"/>
                </a:lnTo>
                <a:close/>
                <a:moveTo>
                  <a:pt x="2404" y="3076"/>
                </a:moveTo>
                <a:lnTo>
                  <a:pt x="2378" y="3080"/>
                </a:lnTo>
                <a:lnTo>
                  <a:pt x="2355" y="3089"/>
                </a:lnTo>
                <a:lnTo>
                  <a:pt x="2335" y="3104"/>
                </a:lnTo>
                <a:lnTo>
                  <a:pt x="2320" y="3123"/>
                </a:lnTo>
                <a:lnTo>
                  <a:pt x="2311" y="3146"/>
                </a:lnTo>
                <a:lnTo>
                  <a:pt x="2308" y="3173"/>
                </a:lnTo>
                <a:lnTo>
                  <a:pt x="2311" y="3198"/>
                </a:lnTo>
                <a:lnTo>
                  <a:pt x="2320" y="3221"/>
                </a:lnTo>
                <a:lnTo>
                  <a:pt x="2335" y="3240"/>
                </a:lnTo>
                <a:lnTo>
                  <a:pt x="2355" y="3255"/>
                </a:lnTo>
                <a:lnTo>
                  <a:pt x="2378" y="3264"/>
                </a:lnTo>
                <a:lnTo>
                  <a:pt x="2404" y="3268"/>
                </a:lnTo>
                <a:lnTo>
                  <a:pt x="2429" y="3264"/>
                </a:lnTo>
                <a:lnTo>
                  <a:pt x="2452" y="3255"/>
                </a:lnTo>
                <a:lnTo>
                  <a:pt x="2472" y="3240"/>
                </a:lnTo>
                <a:lnTo>
                  <a:pt x="2487" y="3221"/>
                </a:lnTo>
                <a:lnTo>
                  <a:pt x="2497" y="3198"/>
                </a:lnTo>
                <a:lnTo>
                  <a:pt x="2499" y="3173"/>
                </a:lnTo>
                <a:lnTo>
                  <a:pt x="2497" y="3146"/>
                </a:lnTo>
                <a:lnTo>
                  <a:pt x="2487" y="3123"/>
                </a:lnTo>
                <a:lnTo>
                  <a:pt x="2472" y="3104"/>
                </a:lnTo>
                <a:lnTo>
                  <a:pt x="2452" y="3089"/>
                </a:lnTo>
                <a:lnTo>
                  <a:pt x="2429" y="3080"/>
                </a:lnTo>
                <a:lnTo>
                  <a:pt x="2404" y="3076"/>
                </a:lnTo>
                <a:close/>
                <a:moveTo>
                  <a:pt x="288" y="3076"/>
                </a:moveTo>
                <a:lnTo>
                  <a:pt x="262" y="3080"/>
                </a:lnTo>
                <a:lnTo>
                  <a:pt x="240" y="3089"/>
                </a:lnTo>
                <a:lnTo>
                  <a:pt x="221" y="3104"/>
                </a:lnTo>
                <a:lnTo>
                  <a:pt x="206" y="3123"/>
                </a:lnTo>
                <a:lnTo>
                  <a:pt x="195" y="3146"/>
                </a:lnTo>
                <a:lnTo>
                  <a:pt x="192" y="3173"/>
                </a:lnTo>
                <a:lnTo>
                  <a:pt x="195" y="3198"/>
                </a:lnTo>
                <a:lnTo>
                  <a:pt x="206" y="3221"/>
                </a:lnTo>
                <a:lnTo>
                  <a:pt x="221" y="3240"/>
                </a:lnTo>
                <a:lnTo>
                  <a:pt x="240" y="3255"/>
                </a:lnTo>
                <a:lnTo>
                  <a:pt x="262" y="3264"/>
                </a:lnTo>
                <a:lnTo>
                  <a:pt x="288" y="3268"/>
                </a:lnTo>
                <a:lnTo>
                  <a:pt x="315" y="3264"/>
                </a:lnTo>
                <a:lnTo>
                  <a:pt x="338" y="3255"/>
                </a:lnTo>
                <a:lnTo>
                  <a:pt x="357" y="3240"/>
                </a:lnTo>
                <a:lnTo>
                  <a:pt x="372" y="3221"/>
                </a:lnTo>
                <a:lnTo>
                  <a:pt x="381" y="3198"/>
                </a:lnTo>
                <a:lnTo>
                  <a:pt x="385" y="3173"/>
                </a:lnTo>
                <a:lnTo>
                  <a:pt x="381" y="3146"/>
                </a:lnTo>
                <a:lnTo>
                  <a:pt x="372" y="3123"/>
                </a:lnTo>
                <a:lnTo>
                  <a:pt x="357" y="3104"/>
                </a:lnTo>
                <a:lnTo>
                  <a:pt x="338" y="3089"/>
                </a:lnTo>
                <a:lnTo>
                  <a:pt x="315" y="3080"/>
                </a:lnTo>
                <a:lnTo>
                  <a:pt x="288" y="3076"/>
                </a:lnTo>
                <a:close/>
                <a:moveTo>
                  <a:pt x="1137" y="2307"/>
                </a:moveTo>
                <a:lnTo>
                  <a:pt x="1118" y="2347"/>
                </a:lnTo>
                <a:lnTo>
                  <a:pt x="1095" y="2385"/>
                </a:lnTo>
                <a:lnTo>
                  <a:pt x="1066" y="2417"/>
                </a:lnTo>
                <a:lnTo>
                  <a:pt x="1033" y="2445"/>
                </a:lnTo>
                <a:lnTo>
                  <a:pt x="996" y="2468"/>
                </a:lnTo>
                <a:lnTo>
                  <a:pt x="955" y="2486"/>
                </a:lnTo>
                <a:lnTo>
                  <a:pt x="911" y="2495"/>
                </a:lnTo>
                <a:lnTo>
                  <a:pt x="865" y="2499"/>
                </a:lnTo>
                <a:lnTo>
                  <a:pt x="836" y="2498"/>
                </a:lnTo>
                <a:lnTo>
                  <a:pt x="808" y="2494"/>
                </a:lnTo>
                <a:lnTo>
                  <a:pt x="510" y="2990"/>
                </a:lnTo>
                <a:lnTo>
                  <a:pt x="533" y="3021"/>
                </a:lnTo>
                <a:lnTo>
                  <a:pt x="552" y="3056"/>
                </a:lnTo>
                <a:lnTo>
                  <a:pt x="566" y="3092"/>
                </a:lnTo>
                <a:lnTo>
                  <a:pt x="574" y="3131"/>
                </a:lnTo>
                <a:lnTo>
                  <a:pt x="576" y="3173"/>
                </a:lnTo>
                <a:lnTo>
                  <a:pt x="574" y="3213"/>
                </a:lnTo>
                <a:lnTo>
                  <a:pt x="566" y="3252"/>
                </a:lnTo>
                <a:lnTo>
                  <a:pt x="552" y="3290"/>
                </a:lnTo>
                <a:lnTo>
                  <a:pt x="533" y="3324"/>
                </a:lnTo>
                <a:lnTo>
                  <a:pt x="510" y="3356"/>
                </a:lnTo>
                <a:lnTo>
                  <a:pt x="808" y="3851"/>
                </a:lnTo>
                <a:lnTo>
                  <a:pt x="836" y="3846"/>
                </a:lnTo>
                <a:lnTo>
                  <a:pt x="865" y="3845"/>
                </a:lnTo>
                <a:lnTo>
                  <a:pt x="911" y="3849"/>
                </a:lnTo>
                <a:lnTo>
                  <a:pt x="955" y="3860"/>
                </a:lnTo>
                <a:lnTo>
                  <a:pt x="996" y="3876"/>
                </a:lnTo>
                <a:lnTo>
                  <a:pt x="1033" y="3899"/>
                </a:lnTo>
                <a:lnTo>
                  <a:pt x="1066" y="3927"/>
                </a:lnTo>
                <a:lnTo>
                  <a:pt x="1095" y="3961"/>
                </a:lnTo>
                <a:lnTo>
                  <a:pt x="1118" y="3997"/>
                </a:lnTo>
                <a:lnTo>
                  <a:pt x="1137" y="4038"/>
                </a:lnTo>
                <a:lnTo>
                  <a:pt x="1556" y="4038"/>
                </a:lnTo>
                <a:lnTo>
                  <a:pt x="1574" y="3997"/>
                </a:lnTo>
                <a:lnTo>
                  <a:pt x="1598" y="3961"/>
                </a:lnTo>
                <a:lnTo>
                  <a:pt x="1626" y="3927"/>
                </a:lnTo>
                <a:lnTo>
                  <a:pt x="1660" y="3899"/>
                </a:lnTo>
                <a:lnTo>
                  <a:pt x="1696" y="3876"/>
                </a:lnTo>
                <a:lnTo>
                  <a:pt x="1738" y="3860"/>
                </a:lnTo>
                <a:lnTo>
                  <a:pt x="1781" y="3849"/>
                </a:lnTo>
                <a:lnTo>
                  <a:pt x="1827" y="3845"/>
                </a:lnTo>
                <a:lnTo>
                  <a:pt x="1857" y="3846"/>
                </a:lnTo>
                <a:lnTo>
                  <a:pt x="1885" y="3851"/>
                </a:lnTo>
                <a:lnTo>
                  <a:pt x="2181" y="3356"/>
                </a:lnTo>
                <a:lnTo>
                  <a:pt x="2158" y="3324"/>
                </a:lnTo>
                <a:lnTo>
                  <a:pt x="2141" y="3290"/>
                </a:lnTo>
                <a:lnTo>
                  <a:pt x="2126" y="3252"/>
                </a:lnTo>
                <a:lnTo>
                  <a:pt x="2118" y="3213"/>
                </a:lnTo>
                <a:lnTo>
                  <a:pt x="2115" y="3173"/>
                </a:lnTo>
                <a:lnTo>
                  <a:pt x="2118" y="3131"/>
                </a:lnTo>
                <a:lnTo>
                  <a:pt x="2126" y="3092"/>
                </a:lnTo>
                <a:lnTo>
                  <a:pt x="2141" y="3056"/>
                </a:lnTo>
                <a:lnTo>
                  <a:pt x="2158" y="3021"/>
                </a:lnTo>
                <a:lnTo>
                  <a:pt x="2181" y="2990"/>
                </a:lnTo>
                <a:lnTo>
                  <a:pt x="1885" y="2494"/>
                </a:lnTo>
                <a:lnTo>
                  <a:pt x="1857" y="2498"/>
                </a:lnTo>
                <a:lnTo>
                  <a:pt x="1827" y="2499"/>
                </a:lnTo>
                <a:lnTo>
                  <a:pt x="1781" y="2495"/>
                </a:lnTo>
                <a:lnTo>
                  <a:pt x="1738" y="2486"/>
                </a:lnTo>
                <a:lnTo>
                  <a:pt x="1696" y="2468"/>
                </a:lnTo>
                <a:lnTo>
                  <a:pt x="1660" y="2445"/>
                </a:lnTo>
                <a:lnTo>
                  <a:pt x="1626" y="2417"/>
                </a:lnTo>
                <a:lnTo>
                  <a:pt x="1598" y="2385"/>
                </a:lnTo>
                <a:lnTo>
                  <a:pt x="1574" y="2347"/>
                </a:lnTo>
                <a:lnTo>
                  <a:pt x="1556" y="2307"/>
                </a:lnTo>
                <a:lnTo>
                  <a:pt x="1137" y="2307"/>
                </a:lnTo>
                <a:close/>
                <a:moveTo>
                  <a:pt x="1827" y="2115"/>
                </a:moveTo>
                <a:lnTo>
                  <a:pt x="1801" y="2118"/>
                </a:lnTo>
                <a:lnTo>
                  <a:pt x="1778" y="2127"/>
                </a:lnTo>
                <a:lnTo>
                  <a:pt x="1758" y="2142"/>
                </a:lnTo>
                <a:lnTo>
                  <a:pt x="1743" y="2162"/>
                </a:lnTo>
                <a:lnTo>
                  <a:pt x="1734" y="2185"/>
                </a:lnTo>
                <a:lnTo>
                  <a:pt x="1731" y="2211"/>
                </a:lnTo>
                <a:lnTo>
                  <a:pt x="1734" y="2236"/>
                </a:lnTo>
                <a:lnTo>
                  <a:pt x="1743" y="2261"/>
                </a:lnTo>
                <a:lnTo>
                  <a:pt x="1758" y="2280"/>
                </a:lnTo>
                <a:lnTo>
                  <a:pt x="1778" y="2294"/>
                </a:lnTo>
                <a:lnTo>
                  <a:pt x="1801" y="2304"/>
                </a:lnTo>
                <a:lnTo>
                  <a:pt x="1827" y="2307"/>
                </a:lnTo>
                <a:lnTo>
                  <a:pt x="1853" y="2304"/>
                </a:lnTo>
                <a:lnTo>
                  <a:pt x="1875" y="2294"/>
                </a:lnTo>
                <a:lnTo>
                  <a:pt x="1896" y="2280"/>
                </a:lnTo>
                <a:lnTo>
                  <a:pt x="1910" y="2261"/>
                </a:lnTo>
                <a:lnTo>
                  <a:pt x="1920" y="2236"/>
                </a:lnTo>
                <a:lnTo>
                  <a:pt x="1923" y="2211"/>
                </a:lnTo>
                <a:lnTo>
                  <a:pt x="1920" y="2185"/>
                </a:lnTo>
                <a:lnTo>
                  <a:pt x="1910" y="2162"/>
                </a:lnTo>
                <a:lnTo>
                  <a:pt x="1896" y="2142"/>
                </a:lnTo>
                <a:lnTo>
                  <a:pt x="1875" y="2127"/>
                </a:lnTo>
                <a:lnTo>
                  <a:pt x="1853" y="2118"/>
                </a:lnTo>
                <a:lnTo>
                  <a:pt x="1827" y="2115"/>
                </a:lnTo>
                <a:close/>
                <a:moveTo>
                  <a:pt x="865" y="2115"/>
                </a:moveTo>
                <a:lnTo>
                  <a:pt x="839" y="2118"/>
                </a:lnTo>
                <a:lnTo>
                  <a:pt x="816" y="2127"/>
                </a:lnTo>
                <a:lnTo>
                  <a:pt x="797" y="2142"/>
                </a:lnTo>
                <a:lnTo>
                  <a:pt x="783" y="2162"/>
                </a:lnTo>
                <a:lnTo>
                  <a:pt x="773" y="2185"/>
                </a:lnTo>
                <a:lnTo>
                  <a:pt x="769" y="2211"/>
                </a:lnTo>
                <a:lnTo>
                  <a:pt x="773" y="2236"/>
                </a:lnTo>
                <a:lnTo>
                  <a:pt x="783" y="2261"/>
                </a:lnTo>
                <a:lnTo>
                  <a:pt x="797" y="2280"/>
                </a:lnTo>
                <a:lnTo>
                  <a:pt x="816" y="2294"/>
                </a:lnTo>
                <a:lnTo>
                  <a:pt x="839" y="2304"/>
                </a:lnTo>
                <a:lnTo>
                  <a:pt x="865" y="2307"/>
                </a:lnTo>
                <a:lnTo>
                  <a:pt x="892" y="2304"/>
                </a:lnTo>
                <a:lnTo>
                  <a:pt x="915" y="2294"/>
                </a:lnTo>
                <a:lnTo>
                  <a:pt x="934" y="2280"/>
                </a:lnTo>
                <a:lnTo>
                  <a:pt x="948" y="2261"/>
                </a:lnTo>
                <a:lnTo>
                  <a:pt x="958" y="2236"/>
                </a:lnTo>
                <a:lnTo>
                  <a:pt x="962" y="2211"/>
                </a:lnTo>
                <a:lnTo>
                  <a:pt x="958" y="2185"/>
                </a:lnTo>
                <a:lnTo>
                  <a:pt x="948" y="2162"/>
                </a:lnTo>
                <a:lnTo>
                  <a:pt x="934" y="2142"/>
                </a:lnTo>
                <a:lnTo>
                  <a:pt x="915" y="2127"/>
                </a:lnTo>
                <a:lnTo>
                  <a:pt x="892" y="2118"/>
                </a:lnTo>
                <a:lnTo>
                  <a:pt x="865" y="2115"/>
                </a:lnTo>
                <a:close/>
                <a:moveTo>
                  <a:pt x="2571" y="1346"/>
                </a:moveTo>
                <a:lnTo>
                  <a:pt x="2551" y="1374"/>
                </a:lnTo>
                <a:lnTo>
                  <a:pt x="2526" y="1397"/>
                </a:lnTo>
                <a:lnTo>
                  <a:pt x="2499" y="1416"/>
                </a:lnTo>
                <a:lnTo>
                  <a:pt x="2470" y="1431"/>
                </a:lnTo>
                <a:lnTo>
                  <a:pt x="2437" y="1439"/>
                </a:lnTo>
                <a:lnTo>
                  <a:pt x="2404" y="1442"/>
                </a:lnTo>
                <a:lnTo>
                  <a:pt x="2401" y="1442"/>
                </a:lnTo>
                <a:lnTo>
                  <a:pt x="2049" y="2028"/>
                </a:lnTo>
                <a:lnTo>
                  <a:pt x="2072" y="2060"/>
                </a:lnTo>
                <a:lnTo>
                  <a:pt x="2090" y="2094"/>
                </a:lnTo>
                <a:lnTo>
                  <a:pt x="2105" y="2131"/>
                </a:lnTo>
                <a:lnTo>
                  <a:pt x="2113" y="2170"/>
                </a:lnTo>
                <a:lnTo>
                  <a:pt x="2115" y="2211"/>
                </a:lnTo>
                <a:lnTo>
                  <a:pt x="2113" y="2251"/>
                </a:lnTo>
                <a:lnTo>
                  <a:pt x="2105" y="2290"/>
                </a:lnTo>
                <a:lnTo>
                  <a:pt x="2090" y="2328"/>
                </a:lnTo>
                <a:lnTo>
                  <a:pt x="2072" y="2363"/>
                </a:lnTo>
                <a:lnTo>
                  <a:pt x="2049" y="2394"/>
                </a:lnTo>
                <a:lnTo>
                  <a:pt x="2346" y="2890"/>
                </a:lnTo>
                <a:lnTo>
                  <a:pt x="2374" y="2886"/>
                </a:lnTo>
                <a:lnTo>
                  <a:pt x="2404" y="2885"/>
                </a:lnTo>
                <a:lnTo>
                  <a:pt x="2450" y="2887"/>
                </a:lnTo>
                <a:lnTo>
                  <a:pt x="2493" y="2898"/>
                </a:lnTo>
                <a:lnTo>
                  <a:pt x="2534" y="2915"/>
                </a:lnTo>
                <a:lnTo>
                  <a:pt x="2571" y="2938"/>
                </a:lnTo>
                <a:lnTo>
                  <a:pt x="2604" y="2967"/>
                </a:lnTo>
                <a:lnTo>
                  <a:pt x="2633" y="2999"/>
                </a:lnTo>
                <a:lnTo>
                  <a:pt x="2657" y="3035"/>
                </a:lnTo>
                <a:lnTo>
                  <a:pt x="2675" y="3076"/>
                </a:lnTo>
                <a:lnTo>
                  <a:pt x="3199" y="3076"/>
                </a:lnTo>
                <a:lnTo>
                  <a:pt x="3219" y="3049"/>
                </a:lnTo>
                <a:lnTo>
                  <a:pt x="3242" y="3025"/>
                </a:lnTo>
                <a:lnTo>
                  <a:pt x="3269" y="3006"/>
                </a:lnTo>
                <a:lnTo>
                  <a:pt x="3300" y="2992"/>
                </a:lnTo>
                <a:lnTo>
                  <a:pt x="3332" y="2983"/>
                </a:lnTo>
                <a:lnTo>
                  <a:pt x="3366" y="2980"/>
                </a:lnTo>
                <a:lnTo>
                  <a:pt x="3369" y="2980"/>
                </a:lnTo>
                <a:lnTo>
                  <a:pt x="3720" y="2394"/>
                </a:lnTo>
                <a:lnTo>
                  <a:pt x="3696" y="2362"/>
                </a:lnTo>
                <a:lnTo>
                  <a:pt x="3678" y="2327"/>
                </a:lnTo>
                <a:lnTo>
                  <a:pt x="3665" y="2289"/>
                </a:lnTo>
                <a:lnTo>
                  <a:pt x="3657" y="2251"/>
                </a:lnTo>
                <a:lnTo>
                  <a:pt x="3654" y="2211"/>
                </a:lnTo>
                <a:lnTo>
                  <a:pt x="3657" y="2170"/>
                </a:lnTo>
                <a:lnTo>
                  <a:pt x="3665" y="2133"/>
                </a:lnTo>
                <a:lnTo>
                  <a:pt x="3678" y="2095"/>
                </a:lnTo>
                <a:lnTo>
                  <a:pt x="3696" y="2060"/>
                </a:lnTo>
                <a:lnTo>
                  <a:pt x="3720" y="2028"/>
                </a:lnTo>
                <a:lnTo>
                  <a:pt x="3369" y="1442"/>
                </a:lnTo>
                <a:lnTo>
                  <a:pt x="3366" y="1442"/>
                </a:lnTo>
                <a:lnTo>
                  <a:pt x="3332" y="1439"/>
                </a:lnTo>
                <a:lnTo>
                  <a:pt x="3300" y="1431"/>
                </a:lnTo>
                <a:lnTo>
                  <a:pt x="3269" y="1416"/>
                </a:lnTo>
                <a:lnTo>
                  <a:pt x="3242" y="1397"/>
                </a:lnTo>
                <a:lnTo>
                  <a:pt x="3219" y="1374"/>
                </a:lnTo>
                <a:lnTo>
                  <a:pt x="3199" y="1346"/>
                </a:lnTo>
                <a:lnTo>
                  <a:pt x="2571" y="1346"/>
                </a:lnTo>
                <a:close/>
                <a:moveTo>
                  <a:pt x="1032" y="384"/>
                </a:moveTo>
                <a:lnTo>
                  <a:pt x="1012" y="412"/>
                </a:lnTo>
                <a:lnTo>
                  <a:pt x="987" y="437"/>
                </a:lnTo>
                <a:lnTo>
                  <a:pt x="960" y="455"/>
                </a:lnTo>
                <a:lnTo>
                  <a:pt x="929" y="469"/>
                </a:lnTo>
                <a:lnTo>
                  <a:pt x="897" y="478"/>
                </a:lnTo>
                <a:lnTo>
                  <a:pt x="862" y="481"/>
                </a:lnTo>
                <a:lnTo>
                  <a:pt x="456" y="1156"/>
                </a:lnTo>
                <a:lnTo>
                  <a:pt x="471" y="1192"/>
                </a:lnTo>
                <a:lnTo>
                  <a:pt x="479" y="1230"/>
                </a:lnTo>
                <a:lnTo>
                  <a:pt x="479" y="1269"/>
                </a:lnTo>
                <a:lnTo>
                  <a:pt x="471" y="1307"/>
                </a:lnTo>
                <a:lnTo>
                  <a:pt x="456" y="1343"/>
                </a:lnTo>
                <a:lnTo>
                  <a:pt x="808" y="1928"/>
                </a:lnTo>
                <a:lnTo>
                  <a:pt x="836" y="1924"/>
                </a:lnTo>
                <a:lnTo>
                  <a:pt x="865" y="1923"/>
                </a:lnTo>
                <a:lnTo>
                  <a:pt x="911" y="1927"/>
                </a:lnTo>
                <a:lnTo>
                  <a:pt x="955" y="1937"/>
                </a:lnTo>
                <a:lnTo>
                  <a:pt x="996" y="1954"/>
                </a:lnTo>
                <a:lnTo>
                  <a:pt x="1033" y="1976"/>
                </a:lnTo>
                <a:lnTo>
                  <a:pt x="1066" y="2005"/>
                </a:lnTo>
                <a:lnTo>
                  <a:pt x="1095" y="2038"/>
                </a:lnTo>
                <a:lnTo>
                  <a:pt x="1118" y="2075"/>
                </a:lnTo>
                <a:lnTo>
                  <a:pt x="1137" y="2115"/>
                </a:lnTo>
                <a:lnTo>
                  <a:pt x="1556" y="2115"/>
                </a:lnTo>
                <a:lnTo>
                  <a:pt x="1574" y="2075"/>
                </a:lnTo>
                <a:lnTo>
                  <a:pt x="1598" y="2038"/>
                </a:lnTo>
                <a:lnTo>
                  <a:pt x="1626" y="2005"/>
                </a:lnTo>
                <a:lnTo>
                  <a:pt x="1660" y="1976"/>
                </a:lnTo>
                <a:lnTo>
                  <a:pt x="1696" y="1954"/>
                </a:lnTo>
                <a:lnTo>
                  <a:pt x="1738" y="1937"/>
                </a:lnTo>
                <a:lnTo>
                  <a:pt x="1781" y="1927"/>
                </a:lnTo>
                <a:lnTo>
                  <a:pt x="1827" y="1923"/>
                </a:lnTo>
                <a:lnTo>
                  <a:pt x="1857" y="1924"/>
                </a:lnTo>
                <a:lnTo>
                  <a:pt x="1885" y="1928"/>
                </a:lnTo>
                <a:lnTo>
                  <a:pt x="2235" y="1343"/>
                </a:lnTo>
                <a:lnTo>
                  <a:pt x="2223" y="1314"/>
                </a:lnTo>
                <a:lnTo>
                  <a:pt x="2214" y="1283"/>
                </a:lnTo>
                <a:lnTo>
                  <a:pt x="2211" y="1250"/>
                </a:lnTo>
                <a:lnTo>
                  <a:pt x="2214" y="1218"/>
                </a:lnTo>
                <a:lnTo>
                  <a:pt x="2222" y="1186"/>
                </a:lnTo>
                <a:lnTo>
                  <a:pt x="2235" y="1156"/>
                </a:lnTo>
                <a:lnTo>
                  <a:pt x="1884" y="571"/>
                </a:lnTo>
                <a:lnTo>
                  <a:pt x="1843" y="577"/>
                </a:lnTo>
                <a:lnTo>
                  <a:pt x="1801" y="575"/>
                </a:lnTo>
                <a:lnTo>
                  <a:pt x="1760" y="569"/>
                </a:lnTo>
                <a:lnTo>
                  <a:pt x="1720" y="556"/>
                </a:lnTo>
                <a:lnTo>
                  <a:pt x="1683" y="538"/>
                </a:lnTo>
                <a:lnTo>
                  <a:pt x="1649" y="515"/>
                </a:lnTo>
                <a:lnTo>
                  <a:pt x="1618" y="488"/>
                </a:lnTo>
                <a:lnTo>
                  <a:pt x="1592" y="457"/>
                </a:lnTo>
                <a:lnTo>
                  <a:pt x="1571" y="422"/>
                </a:lnTo>
                <a:lnTo>
                  <a:pt x="1555" y="384"/>
                </a:lnTo>
                <a:lnTo>
                  <a:pt x="1032" y="384"/>
                </a:lnTo>
                <a:close/>
                <a:moveTo>
                  <a:pt x="1813" y="0"/>
                </a:moveTo>
                <a:lnTo>
                  <a:pt x="1854" y="1"/>
                </a:lnTo>
                <a:lnTo>
                  <a:pt x="1894" y="8"/>
                </a:lnTo>
                <a:lnTo>
                  <a:pt x="1933" y="20"/>
                </a:lnTo>
                <a:lnTo>
                  <a:pt x="1971" y="39"/>
                </a:lnTo>
                <a:lnTo>
                  <a:pt x="2006" y="63"/>
                </a:lnTo>
                <a:lnTo>
                  <a:pt x="2037" y="90"/>
                </a:lnTo>
                <a:lnTo>
                  <a:pt x="2063" y="123"/>
                </a:lnTo>
                <a:lnTo>
                  <a:pt x="2084" y="158"/>
                </a:lnTo>
                <a:lnTo>
                  <a:pt x="2099" y="194"/>
                </a:lnTo>
                <a:lnTo>
                  <a:pt x="2110" y="233"/>
                </a:lnTo>
                <a:lnTo>
                  <a:pt x="2114" y="273"/>
                </a:lnTo>
                <a:lnTo>
                  <a:pt x="2114" y="314"/>
                </a:lnTo>
                <a:lnTo>
                  <a:pt x="2107" y="354"/>
                </a:lnTo>
                <a:lnTo>
                  <a:pt x="2095" y="395"/>
                </a:lnTo>
                <a:lnTo>
                  <a:pt x="2076" y="432"/>
                </a:lnTo>
                <a:lnTo>
                  <a:pt x="2064" y="453"/>
                </a:lnTo>
                <a:lnTo>
                  <a:pt x="2049" y="472"/>
                </a:lnTo>
                <a:lnTo>
                  <a:pt x="2401" y="1058"/>
                </a:lnTo>
                <a:lnTo>
                  <a:pt x="2404" y="1058"/>
                </a:lnTo>
                <a:lnTo>
                  <a:pt x="2437" y="1060"/>
                </a:lnTo>
                <a:lnTo>
                  <a:pt x="2470" y="1070"/>
                </a:lnTo>
                <a:lnTo>
                  <a:pt x="2499" y="1083"/>
                </a:lnTo>
                <a:lnTo>
                  <a:pt x="2526" y="1102"/>
                </a:lnTo>
                <a:lnTo>
                  <a:pt x="2551" y="1126"/>
                </a:lnTo>
                <a:lnTo>
                  <a:pt x="2569" y="1153"/>
                </a:lnTo>
                <a:lnTo>
                  <a:pt x="3199" y="1153"/>
                </a:lnTo>
                <a:lnTo>
                  <a:pt x="3219" y="1126"/>
                </a:lnTo>
                <a:lnTo>
                  <a:pt x="3242" y="1102"/>
                </a:lnTo>
                <a:lnTo>
                  <a:pt x="3269" y="1083"/>
                </a:lnTo>
                <a:lnTo>
                  <a:pt x="3300" y="1070"/>
                </a:lnTo>
                <a:lnTo>
                  <a:pt x="3332" y="1060"/>
                </a:lnTo>
                <a:lnTo>
                  <a:pt x="3366" y="1058"/>
                </a:lnTo>
                <a:lnTo>
                  <a:pt x="3404" y="1062"/>
                </a:lnTo>
                <a:lnTo>
                  <a:pt x="3440" y="1072"/>
                </a:lnTo>
                <a:lnTo>
                  <a:pt x="3472" y="1090"/>
                </a:lnTo>
                <a:lnTo>
                  <a:pt x="3501" y="1114"/>
                </a:lnTo>
                <a:lnTo>
                  <a:pt x="3525" y="1142"/>
                </a:lnTo>
                <a:lnTo>
                  <a:pt x="3542" y="1175"/>
                </a:lnTo>
                <a:lnTo>
                  <a:pt x="3553" y="1211"/>
                </a:lnTo>
                <a:lnTo>
                  <a:pt x="3557" y="1250"/>
                </a:lnTo>
                <a:lnTo>
                  <a:pt x="3555" y="1283"/>
                </a:lnTo>
                <a:lnTo>
                  <a:pt x="3546" y="1314"/>
                </a:lnTo>
                <a:lnTo>
                  <a:pt x="3533" y="1343"/>
                </a:lnTo>
                <a:lnTo>
                  <a:pt x="3885" y="1929"/>
                </a:lnTo>
                <a:lnTo>
                  <a:pt x="3913" y="1924"/>
                </a:lnTo>
                <a:lnTo>
                  <a:pt x="3943" y="1923"/>
                </a:lnTo>
                <a:lnTo>
                  <a:pt x="3988" y="1927"/>
                </a:lnTo>
                <a:lnTo>
                  <a:pt x="4033" y="1937"/>
                </a:lnTo>
                <a:lnTo>
                  <a:pt x="4075" y="1955"/>
                </a:lnTo>
                <a:lnTo>
                  <a:pt x="4112" y="1978"/>
                </a:lnTo>
                <a:lnTo>
                  <a:pt x="4146" y="2007"/>
                </a:lnTo>
                <a:lnTo>
                  <a:pt x="4174" y="2041"/>
                </a:lnTo>
                <a:lnTo>
                  <a:pt x="4199" y="2079"/>
                </a:lnTo>
                <a:lnTo>
                  <a:pt x="4216" y="2119"/>
                </a:lnTo>
                <a:lnTo>
                  <a:pt x="4227" y="2164"/>
                </a:lnTo>
                <a:lnTo>
                  <a:pt x="4231" y="2211"/>
                </a:lnTo>
                <a:lnTo>
                  <a:pt x="4227" y="2258"/>
                </a:lnTo>
                <a:lnTo>
                  <a:pt x="4216" y="2302"/>
                </a:lnTo>
                <a:lnTo>
                  <a:pt x="4199" y="2343"/>
                </a:lnTo>
                <a:lnTo>
                  <a:pt x="4174" y="2382"/>
                </a:lnTo>
                <a:lnTo>
                  <a:pt x="4146" y="2414"/>
                </a:lnTo>
                <a:lnTo>
                  <a:pt x="4112" y="2444"/>
                </a:lnTo>
                <a:lnTo>
                  <a:pt x="4075" y="2467"/>
                </a:lnTo>
                <a:lnTo>
                  <a:pt x="4033" y="2484"/>
                </a:lnTo>
                <a:lnTo>
                  <a:pt x="3988" y="2495"/>
                </a:lnTo>
                <a:lnTo>
                  <a:pt x="3943" y="2499"/>
                </a:lnTo>
                <a:lnTo>
                  <a:pt x="3913" y="2498"/>
                </a:lnTo>
                <a:lnTo>
                  <a:pt x="3885" y="2494"/>
                </a:lnTo>
                <a:lnTo>
                  <a:pt x="3533" y="3079"/>
                </a:lnTo>
                <a:lnTo>
                  <a:pt x="3546" y="3108"/>
                </a:lnTo>
                <a:lnTo>
                  <a:pt x="3555" y="3140"/>
                </a:lnTo>
                <a:lnTo>
                  <a:pt x="3557" y="3173"/>
                </a:lnTo>
                <a:lnTo>
                  <a:pt x="3553" y="3211"/>
                </a:lnTo>
                <a:lnTo>
                  <a:pt x="3542" y="3247"/>
                </a:lnTo>
                <a:lnTo>
                  <a:pt x="3525" y="3279"/>
                </a:lnTo>
                <a:lnTo>
                  <a:pt x="3501" y="3309"/>
                </a:lnTo>
                <a:lnTo>
                  <a:pt x="3472" y="3332"/>
                </a:lnTo>
                <a:lnTo>
                  <a:pt x="3440" y="3349"/>
                </a:lnTo>
                <a:lnTo>
                  <a:pt x="3404" y="3360"/>
                </a:lnTo>
                <a:lnTo>
                  <a:pt x="3366" y="3364"/>
                </a:lnTo>
                <a:lnTo>
                  <a:pt x="3332" y="3361"/>
                </a:lnTo>
                <a:lnTo>
                  <a:pt x="3300" y="3353"/>
                </a:lnTo>
                <a:lnTo>
                  <a:pt x="3269" y="3339"/>
                </a:lnTo>
                <a:lnTo>
                  <a:pt x="3242" y="3320"/>
                </a:lnTo>
                <a:lnTo>
                  <a:pt x="3219" y="3297"/>
                </a:lnTo>
                <a:lnTo>
                  <a:pt x="3199" y="3268"/>
                </a:lnTo>
                <a:lnTo>
                  <a:pt x="2675" y="3268"/>
                </a:lnTo>
                <a:lnTo>
                  <a:pt x="2657" y="3309"/>
                </a:lnTo>
                <a:lnTo>
                  <a:pt x="2633" y="3345"/>
                </a:lnTo>
                <a:lnTo>
                  <a:pt x="2604" y="3378"/>
                </a:lnTo>
                <a:lnTo>
                  <a:pt x="2571" y="3406"/>
                </a:lnTo>
                <a:lnTo>
                  <a:pt x="2534" y="3429"/>
                </a:lnTo>
                <a:lnTo>
                  <a:pt x="2493" y="3446"/>
                </a:lnTo>
                <a:lnTo>
                  <a:pt x="2450" y="3457"/>
                </a:lnTo>
                <a:lnTo>
                  <a:pt x="2404" y="3461"/>
                </a:lnTo>
                <a:lnTo>
                  <a:pt x="2374" y="3460"/>
                </a:lnTo>
                <a:lnTo>
                  <a:pt x="2346" y="3454"/>
                </a:lnTo>
                <a:lnTo>
                  <a:pt x="2049" y="3950"/>
                </a:lnTo>
                <a:lnTo>
                  <a:pt x="2072" y="3983"/>
                </a:lnTo>
                <a:lnTo>
                  <a:pt x="2090" y="4016"/>
                </a:lnTo>
                <a:lnTo>
                  <a:pt x="2105" y="4054"/>
                </a:lnTo>
                <a:lnTo>
                  <a:pt x="2113" y="4093"/>
                </a:lnTo>
                <a:lnTo>
                  <a:pt x="2115" y="4133"/>
                </a:lnTo>
                <a:lnTo>
                  <a:pt x="2111" y="4181"/>
                </a:lnTo>
                <a:lnTo>
                  <a:pt x="2101" y="4224"/>
                </a:lnTo>
                <a:lnTo>
                  <a:pt x="2083" y="4265"/>
                </a:lnTo>
                <a:lnTo>
                  <a:pt x="2059" y="4303"/>
                </a:lnTo>
                <a:lnTo>
                  <a:pt x="2030" y="4337"/>
                </a:lnTo>
                <a:lnTo>
                  <a:pt x="1997" y="4367"/>
                </a:lnTo>
                <a:lnTo>
                  <a:pt x="1959" y="4389"/>
                </a:lnTo>
                <a:lnTo>
                  <a:pt x="1917" y="4407"/>
                </a:lnTo>
                <a:lnTo>
                  <a:pt x="1873" y="4418"/>
                </a:lnTo>
                <a:lnTo>
                  <a:pt x="1827" y="4422"/>
                </a:lnTo>
                <a:lnTo>
                  <a:pt x="1827" y="4422"/>
                </a:lnTo>
                <a:lnTo>
                  <a:pt x="1781" y="4418"/>
                </a:lnTo>
                <a:lnTo>
                  <a:pt x="1738" y="4408"/>
                </a:lnTo>
                <a:lnTo>
                  <a:pt x="1696" y="4391"/>
                </a:lnTo>
                <a:lnTo>
                  <a:pt x="1660" y="4368"/>
                </a:lnTo>
                <a:lnTo>
                  <a:pt x="1626" y="4340"/>
                </a:lnTo>
                <a:lnTo>
                  <a:pt x="1598" y="4307"/>
                </a:lnTo>
                <a:lnTo>
                  <a:pt x="1574" y="4270"/>
                </a:lnTo>
                <a:lnTo>
                  <a:pt x="1556" y="4229"/>
                </a:lnTo>
                <a:lnTo>
                  <a:pt x="1137" y="4229"/>
                </a:lnTo>
                <a:lnTo>
                  <a:pt x="1118" y="4270"/>
                </a:lnTo>
                <a:lnTo>
                  <a:pt x="1095" y="4307"/>
                </a:lnTo>
                <a:lnTo>
                  <a:pt x="1066" y="4340"/>
                </a:lnTo>
                <a:lnTo>
                  <a:pt x="1033" y="4368"/>
                </a:lnTo>
                <a:lnTo>
                  <a:pt x="996" y="4391"/>
                </a:lnTo>
                <a:lnTo>
                  <a:pt x="955" y="4408"/>
                </a:lnTo>
                <a:lnTo>
                  <a:pt x="911" y="4418"/>
                </a:lnTo>
                <a:lnTo>
                  <a:pt x="865" y="4422"/>
                </a:lnTo>
                <a:lnTo>
                  <a:pt x="865" y="4422"/>
                </a:lnTo>
                <a:lnTo>
                  <a:pt x="819" y="4418"/>
                </a:lnTo>
                <a:lnTo>
                  <a:pt x="775" y="4407"/>
                </a:lnTo>
                <a:lnTo>
                  <a:pt x="733" y="4389"/>
                </a:lnTo>
                <a:lnTo>
                  <a:pt x="695" y="4367"/>
                </a:lnTo>
                <a:lnTo>
                  <a:pt x="661" y="4337"/>
                </a:lnTo>
                <a:lnTo>
                  <a:pt x="633" y="4303"/>
                </a:lnTo>
                <a:lnTo>
                  <a:pt x="609" y="4265"/>
                </a:lnTo>
                <a:lnTo>
                  <a:pt x="591" y="4224"/>
                </a:lnTo>
                <a:lnTo>
                  <a:pt x="580" y="4181"/>
                </a:lnTo>
                <a:lnTo>
                  <a:pt x="576" y="4133"/>
                </a:lnTo>
                <a:lnTo>
                  <a:pt x="580" y="4093"/>
                </a:lnTo>
                <a:lnTo>
                  <a:pt x="589" y="4054"/>
                </a:lnTo>
                <a:lnTo>
                  <a:pt x="602" y="4016"/>
                </a:lnTo>
                <a:lnTo>
                  <a:pt x="621" y="3983"/>
                </a:lnTo>
                <a:lnTo>
                  <a:pt x="644" y="3950"/>
                </a:lnTo>
                <a:lnTo>
                  <a:pt x="346" y="3454"/>
                </a:lnTo>
                <a:lnTo>
                  <a:pt x="318" y="3460"/>
                </a:lnTo>
                <a:lnTo>
                  <a:pt x="288" y="3461"/>
                </a:lnTo>
                <a:lnTo>
                  <a:pt x="242" y="3457"/>
                </a:lnTo>
                <a:lnTo>
                  <a:pt x="198" y="3446"/>
                </a:lnTo>
                <a:lnTo>
                  <a:pt x="156" y="3429"/>
                </a:lnTo>
                <a:lnTo>
                  <a:pt x="118" y="3405"/>
                </a:lnTo>
                <a:lnTo>
                  <a:pt x="85" y="3376"/>
                </a:lnTo>
                <a:lnTo>
                  <a:pt x="56" y="3343"/>
                </a:lnTo>
                <a:lnTo>
                  <a:pt x="32" y="3305"/>
                </a:lnTo>
                <a:lnTo>
                  <a:pt x="14" y="3263"/>
                </a:lnTo>
                <a:lnTo>
                  <a:pt x="4" y="3219"/>
                </a:lnTo>
                <a:lnTo>
                  <a:pt x="0" y="3173"/>
                </a:lnTo>
                <a:lnTo>
                  <a:pt x="4" y="3126"/>
                </a:lnTo>
                <a:lnTo>
                  <a:pt x="14" y="3081"/>
                </a:lnTo>
                <a:lnTo>
                  <a:pt x="32" y="3041"/>
                </a:lnTo>
                <a:lnTo>
                  <a:pt x="56" y="3003"/>
                </a:lnTo>
                <a:lnTo>
                  <a:pt x="85" y="2969"/>
                </a:lnTo>
                <a:lnTo>
                  <a:pt x="118" y="2940"/>
                </a:lnTo>
                <a:lnTo>
                  <a:pt x="156" y="2917"/>
                </a:lnTo>
                <a:lnTo>
                  <a:pt x="198" y="2899"/>
                </a:lnTo>
                <a:lnTo>
                  <a:pt x="242" y="2887"/>
                </a:lnTo>
                <a:lnTo>
                  <a:pt x="288" y="2885"/>
                </a:lnTo>
                <a:lnTo>
                  <a:pt x="318" y="2886"/>
                </a:lnTo>
                <a:lnTo>
                  <a:pt x="346" y="2890"/>
                </a:lnTo>
                <a:lnTo>
                  <a:pt x="644" y="2394"/>
                </a:lnTo>
                <a:lnTo>
                  <a:pt x="621" y="2363"/>
                </a:lnTo>
                <a:lnTo>
                  <a:pt x="602" y="2328"/>
                </a:lnTo>
                <a:lnTo>
                  <a:pt x="589" y="2292"/>
                </a:lnTo>
                <a:lnTo>
                  <a:pt x="580" y="2251"/>
                </a:lnTo>
                <a:lnTo>
                  <a:pt x="576" y="2211"/>
                </a:lnTo>
                <a:lnTo>
                  <a:pt x="580" y="2170"/>
                </a:lnTo>
                <a:lnTo>
                  <a:pt x="589" y="2131"/>
                </a:lnTo>
                <a:lnTo>
                  <a:pt x="602" y="2094"/>
                </a:lnTo>
                <a:lnTo>
                  <a:pt x="621" y="2060"/>
                </a:lnTo>
                <a:lnTo>
                  <a:pt x="644" y="2028"/>
                </a:lnTo>
                <a:lnTo>
                  <a:pt x="292" y="1442"/>
                </a:lnTo>
                <a:lnTo>
                  <a:pt x="257" y="1439"/>
                </a:lnTo>
                <a:lnTo>
                  <a:pt x="223" y="1431"/>
                </a:lnTo>
                <a:lnTo>
                  <a:pt x="192" y="1416"/>
                </a:lnTo>
                <a:lnTo>
                  <a:pt x="164" y="1396"/>
                </a:lnTo>
                <a:lnTo>
                  <a:pt x="140" y="1373"/>
                </a:lnTo>
                <a:lnTo>
                  <a:pt x="121" y="1345"/>
                </a:lnTo>
                <a:lnTo>
                  <a:pt x="107" y="1315"/>
                </a:lnTo>
                <a:lnTo>
                  <a:pt x="99" y="1284"/>
                </a:lnTo>
                <a:lnTo>
                  <a:pt x="97" y="1250"/>
                </a:lnTo>
                <a:lnTo>
                  <a:pt x="99" y="1218"/>
                </a:lnTo>
                <a:lnTo>
                  <a:pt x="107" y="1186"/>
                </a:lnTo>
                <a:lnTo>
                  <a:pt x="122" y="1153"/>
                </a:lnTo>
                <a:lnTo>
                  <a:pt x="141" y="1125"/>
                </a:lnTo>
                <a:lnTo>
                  <a:pt x="165" y="1102"/>
                </a:lnTo>
                <a:lnTo>
                  <a:pt x="194" y="1083"/>
                </a:lnTo>
                <a:lnTo>
                  <a:pt x="225" y="1068"/>
                </a:lnTo>
                <a:lnTo>
                  <a:pt x="257" y="1060"/>
                </a:lnTo>
                <a:lnTo>
                  <a:pt x="292" y="1058"/>
                </a:lnTo>
                <a:lnTo>
                  <a:pt x="698" y="381"/>
                </a:lnTo>
                <a:lnTo>
                  <a:pt x="684" y="352"/>
                </a:lnTo>
                <a:lnTo>
                  <a:pt x="676" y="319"/>
                </a:lnTo>
                <a:lnTo>
                  <a:pt x="673" y="287"/>
                </a:lnTo>
                <a:lnTo>
                  <a:pt x="676" y="255"/>
                </a:lnTo>
                <a:lnTo>
                  <a:pt x="684" y="222"/>
                </a:lnTo>
                <a:lnTo>
                  <a:pt x="699" y="193"/>
                </a:lnTo>
                <a:lnTo>
                  <a:pt x="719" y="164"/>
                </a:lnTo>
                <a:lnTo>
                  <a:pt x="742" y="140"/>
                </a:lnTo>
                <a:lnTo>
                  <a:pt x="770" y="121"/>
                </a:lnTo>
                <a:lnTo>
                  <a:pt x="800" y="108"/>
                </a:lnTo>
                <a:lnTo>
                  <a:pt x="831" y="100"/>
                </a:lnTo>
                <a:lnTo>
                  <a:pt x="865" y="96"/>
                </a:lnTo>
                <a:lnTo>
                  <a:pt x="897" y="98"/>
                </a:lnTo>
                <a:lnTo>
                  <a:pt x="929" y="108"/>
                </a:lnTo>
                <a:lnTo>
                  <a:pt x="962" y="121"/>
                </a:lnTo>
                <a:lnTo>
                  <a:pt x="989" y="141"/>
                </a:lnTo>
                <a:lnTo>
                  <a:pt x="1013" y="164"/>
                </a:lnTo>
                <a:lnTo>
                  <a:pt x="1032" y="193"/>
                </a:lnTo>
                <a:lnTo>
                  <a:pt x="1555" y="193"/>
                </a:lnTo>
                <a:lnTo>
                  <a:pt x="1566" y="168"/>
                </a:lnTo>
                <a:lnTo>
                  <a:pt x="1578" y="144"/>
                </a:lnTo>
                <a:lnTo>
                  <a:pt x="1601" y="109"/>
                </a:lnTo>
                <a:lnTo>
                  <a:pt x="1628" y="79"/>
                </a:lnTo>
                <a:lnTo>
                  <a:pt x="1660" y="54"/>
                </a:lnTo>
                <a:lnTo>
                  <a:pt x="1695" y="32"/>
                </a:lnTo>
                <a:lnTo>
                  <a:pt x="1733" y="16"/>
                </a:lnTo>
                <a:lnTo>
                  <a:pt x="1772" y="5"/>
                </a:lnTo>
                <a:lnTo>
                  <a:pt x="1813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reeform 49"/>
          <p:cNvSpPr>
            <a:spLocks noEditPoints="1"/>
          </p:cNvSpPr>
          <p:nvPr/>
        </p:nvSpPr>
        <p:spPr bwMode="auto">
          <a:xfrm>
            <a:off x="4076700" y="3932634"/>
            <a:ext cx="538330" cy="527844"/>
          </a:xfrm>
          <a:custGeom>
            <a:avLst/>
            <a:gdLst>
              <a:gd name="T0" fmla="*/ 3113 w 3238"/>
              <a:gd name="T1" fmla="*/ 2215 h 3175"/>
              <a:gd name="T2" fmla="*/ 3235 w 3238"/>
              <a:gd name="T3" fmla="*/ 2431 h 3175"/>
              <a:gd name="T4" fmla="*/ 3162 w 3238"/>
              <a:gd name="T5" fmla="*/ 2690 h 3175"/>
              <a:gd name="T6" fmla="*/ 2896 w 3238"/>
              <a:gd name="T7" fmla="*/ 2893 h 3175"/>
              <a:gd name="T8" fmla="*/ 3238 w 3238"/>
              <a:gd name="T9" fmla="*/ 3175 h 3175"/>
              <a:gd name="T10" fmla="*/ 2588 w 3238"/>
              <a:gd name="T11" fmla="*/ 2968 h 3175"/>
              <a:gd name="T12" fmla="*/ 2823 w 3238"/>
              <a:gd name="T13" fmla="*/ 2734 h 3175"/>
              <a:gd name="T14" fmla="*/ 3015 w 3238"/>
              <a:gd name="T15" fmla="*/ 2556 h 3175"/>
              <a:gd name="T16" fmla="*/ 3011 w 3238"/>
              <a:gd name="T17" fmla="*/ 2377 h 3175"/>
              <a:gd name="T18" fmla="*/ 2866 w 3238"/>
              <a:gd name="T19" fmla="*/ 2319 h 3175"/>
              <a:gd name="T20" fmla="*/ 2754 w 3238"/>
              <a:gd name="T21" fmla="*/ 2446 h 3175"/>
              <a:gd name="T22" fmla="*/ 2577 w 3238"/>
              <a:gd name="T23" fmla="*/ 2343 h 3175"/>
              <a:gd name="T24" fmla="*/ 2767 w 3238"/>
              <a:gd name="T25" fmla="*/ 2167 h 3175"/>
              <a:gd name="T26" fmla="*/ 2770 w 3238"/>
              <a:gd name="T27" fmla="*/ 839 h 3175"/>
              <a:gd name="T28" fmla="*/ 2880 w 3238"/>
              <a:gd name="T29" fmla="*/ 1020 h 3175"/>
              <a:gd name="T30" fmla="*/ 2770 w 3238"/>
              <a:gd name="T31" fmla="*/ 1202 h 3175"/>
              <a:gd name="T32" fmla="*/ 2556 w 3238"/>
              <a:gd name="T33" fmla="*/ 1185 h 3175"/>
              <a:gd name="T34" fmla="*/ 2475 w 3238"/>
              <a:gd name="T35" fmla="*/ 987 h 3175"/>
              <a:gd name="T36" fmla="*/ 2611 w 3238"/>
              <a:gd name="T37" fmla="*/ 826 h 3175"/>
              <a:gd name="T38" fmla="*/ 942 w 3238"/>
              <a:gd name="T39" fmla="*/ 751 h 3175"/>
              <a:gd name="T40" fmla="*/ 468 w 3238"/>
              <a:gd name="T41" fmla="*/ 1036 h 3175"/>
              <a:gd name="T42" fmla="*/ 185 w 3238"/>
              <a:gd name="T43" fmla="*/ 1510 h 3175"/>
              <a:gd name="T44" fmla="*/ 164 w 3238"/>
              <a:gd name="T45" fmla="*/ 2085 h 3175"/>
              <a:gd name="T46" fmla="*/ 414 w 3238"/>
              <a:gd name="T47" fmla="*/ 2580 h 3175"/>
              <a:gd name="T48" fmla="*/ 866 w 3238"/>
              <a:gd name="T49" fmla="*/ 2897 h 3175"/>
              <a:gd name="T50" fmla="*/ 1437 w 3238"/>
              <a:gd name="T51" fmla="*/ 2958 h 3175"/>
              <a:gd name="T52" fmla="*/ 1952 w 3238"/>
              <a:gd name="T53" fmla="*/ 2742 h 3175"/>
              <a:gd name="T54" fmla="*/ 2299 w 3238"/>
              <a:gd name="T55" fmla="*/ 2314 h 3175"/>
              <a:gd name="T56" fmla="*/ 2401 w 3238"/>
              <a:gd name="T57" fmla="*/ 1752 h 3175"/>
              <a:gd name="T58" fmla="*/ 2221 w 3238"/>
              <a:gd name="T59" fmla="*/ 1220 h 3175"/>
              <a:gd name="T60" fmla="*/ 1819 w 3238"/>
              <a:gd name="T61" fmla="*/ 845 h 3175"/>
              <a:gd name="T62" fmla="*/ 1270 w 3238"/>
              <a:gd name="T63" fmla="*/ 703 h 3175"/>
              <a:gd name="T64" fmla="*/ 1783 w 3238"/>
              <a:gd name="T65" fmla="*/ 676 h 3175"/>
              <a:gd name="T66" fmla="*/ 2254 w 3238"/>
              <a:gd name="T67" fmla="*/ 1034 h 3175"/>
              <a:gd name="T68" fmla="*/ 2512 w 3238"/>
              <a:gd name="T69" fmla="*/ 1571 h 3175"/>
              <a:gd name="T70" fmla="*/ 2491 w 3238"/>
              <a:gd name="T71" fmla="*/ 2188 h 3175"/>
              <a:gd name="T72" fmla="*/ 2198 w 3238"/>
              <a:gd name="T73" fmla="*/ 2704 h 3175"/>
              <a:gd name="T74" fmla="*/ 1704 w 3238"/>
              <a:gd name="T75" fmla="*/ 3031 h 3175"/>
              <a:gd name="T76" fmla="*/ 1091 w 3238"/>
              <a:gd name="T77" fmla="*/ 3093 h 3175"/>
              <a:gd name="T78" fmla="*/ 534 w 3238"/>
              <a:gd name="T79" fmla="*/ 2871 h 3175"/>
              <a:gd name="T80" fmla="*/ 146 w 3238"/>
              <a:gd name="T81" fmla="*/ 2427 h 3175"/>
              <a:gd name="T82" fmla="*/ 0 w 3238"/>
              <a:gd name="T83" fmla="*/ 1837 h 3175"/>
              <a:gd name="T84" fmla="*/ 146 w 3238"/>
              <a:gd name="T85" fmla="*/ 1246 h 3175"/>
              <a:gd name="T86" fmla="*/ 534 w 3238"/>
              <a:gd name="T87" fmla="*/ 803 h 3175"/>
              <a:gd name="T88" fmla="*/ 1091 w 3238"/>
              <a:gd name="T89" fmla="*/ 580 h 3175"/>
              <a:gd name="T90" fmla="*/ 2116 w 3238"/>
              <a:gd name="T91" fmla="*/ 312 h 3175"/>
              <a:gd name="T92" fmla="*/ 2167 w 3238"/>
              <a:gd name="T93" fmla="*/ 502 h 3175"/>
              <a:gd name="T94" fmla="*/ 2007 w 3238"/>
              <a:gd name="T95" fmla="*/ 612 h 3175"/>
              <a:gd name="T96" fmla="*/ 1848 w 3238"/>
              <a:gd name="T97" fmla="*/ 502 h 3175"/>
              <a:gd name="T98" fmla="*/ 1898 w 3238"/>
              <a:gd name="T99" fmla="*/ 312 h 3175"/>
              <a:gd name="T100" fmla="*/ 2732 w 3238"/>
              <a:gd name="T101" fmla="*/ 11 h 3175"/>
              <a:gd name="T102" fmla="*/ 2914 w 3238"/>
              <a:gd name="T103" fmla="*/ 194 h 3175"/>
              <a:gd name="T104" fmla="*/ 2859 w 3238"/>
              <a:gd name="T105" fmla="*/ 450 h 3175"/>
              <a:gd name="T106" fmla="*/ 2613 w 3238"/>
              <a:gd name="T107" fmla="*/ 541 h 3175"/>
              <a:gd name="T108" fmla="*/ 2407 w 3238"/>
              <a:gd name="T109" fmla="*/ 386 h 3175"/>
              <a:gd name="T110" fmla="*/ 2426 w 3238"/>
              <a:gd name="T111" fmla="*/ 123 h 3175"/>
              <a:gd name="T112" fmla="*/ 2654 w 3238"/>
              <a:gd name="T113" fmla="*/ 0 h 31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238" h="3175">
                <a:moveTo>
                  <a:pt x="2894" y="2148"/>
                </a:moveTo>
                <a:lnTo>
                  <a:pt x="2936" y="2150"/>
                </a:lnTo>
                <a:lnTo>
                  <a:pt x="2976" y="2155"/>
                </a:lnTo>
                <a:lnTo>
                  <a:pt x="3013" y="2165"/>
                </a:lnTo>
                <a:lnTo>
                  <a:pt x="3049" y="2178"/>
                </a:lnTo>
                <a:lnTo>
                  <a:pt x="3082" y="2195"/>
                </a:lnTo>
                <a:lnTo>
                  <a:pt x="3113" y="2215"/>
                </a:lnTo>
                <a:lnTo>
                  <a:pt x="3141" y="2239"/>
                </a:lnTo>
                <a:lnTo>
                  <a:pt x="3167" y="2266"/>
                </a:lnTo>
                <a:lnTo>
                  <a:pt x="3189" y="2295"/>
                </a:lnTo>
                <a:lnTo>
                  <a:pt x="3206" y="2325"/>
                </a:lnTo>
                <a:lnTo>
                  <a:pt x="3220" y="2358"/>
                </a:lnTo>
                <a:lnTo>
                  <a:pt x="3230" y="2393"/>
                </a:lnTo>
                <a:lnTo>
                  <a:pt x="3235" y="2431"/>
                </a:lnTo>
                <a:lnTo>
                  <a:pt x="3237" y="2471"/>
                </a:lnTo>
                <a:lnTo>
                  <a:pt x="3235" y="2516"/>
                </a:lnTo>
                <a:lnTo>
                  <a:pt x="3229" y="2557"/>
                </a:lnTo>
                <a:lnTo>
                  <a:pt x="3217" y="2597"/>
                </a:lnTo>
                <a:lnTo>
                  <a:pt x="3202" y="2632"/>
                </a:lnTo>
                <a:lnTo>
                  <a:pt x="3182" y="2665"/>
                </a:lnTo>
                <a:lnTo>
                  <a:pt x="3162" y="2690"/>
                </a:lnTo>
                <a:lnTo>
                  <a:pt x="3136" y="2718"/>
                </a:lnTo>
                <a:lnTo>
                  <a:pt x="3105" y="2746"/>
                </a:lnTo>
                <a:lnTo>
                  <a:pt x="3068" y="2775"/>
                </a:lnTo>
                <a:lnTo>
                  <a:pt x="3026" y="2806"/>
                </a:lnTo>
                <a:lnTo>
                  <a:pt x="2978" y="2837"/>
                </a:lnTo>
                <a:lnTo>
                  <a:pt x="2935" y="2866"/>
                </a:lnTo>
                <a:lnTo>
                  <a:pt x="2896" y="2893"/>
                </a:lnTo>
                <a:lnTo>
                  <a:pt x="2862" y="2921"/>
                </a:lnTo>
                <a:lnTo>
                  <a:pt x="2832" y="2947"/>
                </a:lnTo>
                <a:lnTo>
                  <a:pt x="2808" y="2972"/>
                </a:lnTo>
                <a:lnTo>
                  <a:pt x="2789" y="2997"/>
                </a:lnTo>
                <a:lnTo>
                  <a:pt x="2789" y="2997"/>
                </a:lnTo>
                <a:lnTo>
                  <a:pt x="3238" y="2997"/>
                </a:lnTo>
                <a:lnTo>
                  <a:pt x="3238" y="3175"/>
                </a:lnTo>
                <a:lnTo>
                  <a:pt x="2538" y="3175"/>
                </a:lnTo>
                <a:lnTo>
                  <a:pt x="2538" y="3175"/>
                </a:lnTo>
                <a:lnTo>
                  <a:pt x="2540" y="3129"/>
                </a:lnTo>
                <a:lnTo>
                  <a:pt x="2546" y="3085"/>
                </a:lnTo>
                <a:lnTo>
                  <a:pt x="2556" y="3044"/>
                </a:lnTo>
                <a:lnTo>
                  <a:pt x="2569" y="3005"/>
                </a:lnTo>
                <a:lnTo>
                  <a:pt x="2588" y="2968"/>
                </a:lnTo>
                <a:lnTo>
                  <a:pt x="2608" y="2934"/>
                </a:lnTo>
                <a:lnTo>
                  <a:pt x="2632" y="2904"/>
                </a:lnTo>
                <a:lnTo>
                  <a:pt x="2660" y="2873"/>
                </a:lnTo>
                <a:lnTo>
                  <a:pt x="2693" y="2841"/>
                </a:lnTo>
                <a:lnTo>
                  <a:pt x="2731" y="2807"/>
                </a:lnTo>
                <a:lnTo>
                  <a:pt x="2774" y="2771"/>
                </a:lnTo>
                <a:lnTo>
                  <a:pt x="2823" y="2734"/>
                </a:lnTo>
                <a:lnTo>
                  <a:pt x="2876" y="2694"/>
                </a:lnTo>
                <a:lnTo>
                  <a:pt x="2909" y="2671"/>
                </a:lnTo>
                <a:lnTo>
                  <a:pt x="2938" y="2648"/>
                </a:lnTo>
                <a:lnTo>
                  <a:pt x="2963" y="2625"/>
                </a:lnTo>
                <a:lnTo>
                  <a:pt x="2983" y="2604"/>
                </a:lnTo>
                <a:lnTo>
                  <a:pt x="3000" y="2583"/>
                </a:lnTo>
                <a:lnTo>
                  <a:pt x="3015" y="2556"/>
                </a:lnTo>
                <a:lnTo>
                  <a:pt x="3027" y="2529"/>
                </a:lnTo>
                <a:lnTo>
                  <a:pt x="3034" y="2500"/>
                </a:lnTo>
                <a:lnTo>
                  <a:pt x="3036" y="2469"/>
                </a:lnTo>
                <a:lnTo>
                  <a:pt x="3034" y="2443"/>
                </a:lnTo>
                <a:lnTo>
                  <a:pt x="3030" y="2418"/>
                </a:lnTo>
                <a:lnTo>
                  <a:pt x="3022" y="2397"/>
                </a:lnTo>
                <a:lnTo>
                  <a:pt x="3011" y="2377"/>
                </a:lnTo>
                <a:lnTo>
                  <a:pt x="2997" y="2359"/>
                </a:lnTo>
                <a:lnTo>
                  <a:pt x="2980" y="2344"/>
                </a:lnTo>
                <a:lnTo>
                  <a:pt x="2962" y="2333"/>
                </a:lnTo>
                <a:lnTo>
                  <a:pt x="2940" y="2324"/>
                </a:lnTo>
                <a:lnTo>
                  <a:pt x="2917" y="2319"/>
                </a:lnTo>
                <a:lnTo>
                  <a:pt x="2893" y="2317"/>
                </a:lnTo>
                <a:lnTo>
                  <a:pt x="2866" y="2319"/>
                </a:lnTo>
                <a:lnTo>
                  <a:pt x="2842" y="2325"/>
                </a:lnTo>
                <a:lnTo>
                  <a:pt x="2821" y="2336"/>
                </a:lnTo>
                <a:lnTo>
                  <a:pt x="2801" y="2350"/>
                </a:lnTo>
                <a:lnTo>
                  <a:pt x="2784" y="2370"/>
                </a:lnTo>
                <a:lnTo>
                  <a:pt x="2771" y="2392"/>
                </a:lnTo>
                <a:lnTo>
                  <a:pt x="2761" y="2417"/>
                </a:lnTo>
                <a:lnTo>
                  <a:pt x="2754" y="2446"/>
                </a:lnTo>
                <a:lnTo>
                  <a:pt x="2749" y="2477"/>
                </a:lnTo>
                <a:lnTo>
                  <a:pt x="2748" y="2511"/>
                </a:lnTo>
                <a:lnTo>
                  <a:pt x="2550" y="2511"/>
                </a:lnTo>
                <a:lnTo>
                  <a:pt x="2552" y="2465"/>
                </a:lnTo>
                <a:lnTo>
                  <a:pt x="2557" y="2421"/>
                </a:lnTo>
                <a:lnTo>
                  <a:pt x="2565" y="2381"/>
                </a:lnTo>
                <a:lnTo>
                  <a:pt x="2577" y="2343"/>
                </a:lnTo>
                <a:lnTo>
                  <a:pt x="2594" y="2308"/>
                </a:lnTo>
                <a:lnTo>
                  <a:pt x="2614" y="2276"/>
                </a:lnTo>
                <a:lnTo>
                  <a:pt x="2638" y="2246"/>
                </a:lnTo>
                <a:lnTo>
                  <a:pt x="2667" y="2220"/>
                </a:lnTo>
                <a:lnTo>
                  <a:pt x="2697" y="2199"/>
                </a:lnTo>
                <a:lnTo>
                  <a:pt x="2731" y="2180"/>
                </a:lnTo>
                <a:lnTo>
                  <a:pt x="2767" y="2167"/>
                </a:lnTo>
                <a:lnTo>
                  <a:pt x="2806" y="2156"/>
                </a:lnTo>
                <a:lnTo>
                  <a:pt x="2848" y="2150"/>
                </a:lnTo>
                <a:lnTo>
                  <a:pt x="2894" y="2148"/>
                </a:lnTo>
                <a:close/>
                <a:moveTo>
                  <a:pt x="2676" y="816"/>
                </a:moveTo>
                <a:lnTo>
                  <a:pt x="2709" y="819"/>
                </a:lnTo>
                <a:lnTo>
                  <a:pt x="2741" y="826"/>
                </a:lnTo>
                <a:lnTo>
                  <a:pt x="2770" y="839"/>
                </a:lnTo>
                <a:lnTo>
                  <a:pt x="2797" y="855"/>
                </a:lnTo>
                <a:lnTo>
                  <a:pt x="2821" y="876"/>
                </a:lnTo>
                <a:lnTo>
                  <a:pt x="2841" y="900"/>
                </a:lnTo>
                <a:lnTo>
                  <a:pt x="2858" y="926"/>
                </a:lnTo>
                <a:lnTo>
                  <a:pt x="2870" y="955"/>
                </a:lnTo>
                <a:lnTo>
                  <a:pt x="2878" y="987"/>
                </a:lnTo>
                <a:lnTo>
                  <a:pt x="2880" y="1020"/>
                </a:lnTo>
                <a:lnTo>
                  <a:pt x="2878" y="1053"/>
                </a:lnTo>
                <a:lnTo>
                  <a:pt x="2870" y="1085"/>
                </a:lnTo>
                <a:lnTo>
                  <a:pt x="2858" y="1114"/>
                </a:lnTo>
                <a:lnTo>
                  <a:pt x="2841" y="1141"/>
                </a:lnTo>
                <a:lnTo>
                  <a:pt x="2821" y="1165"/>
                </a:lnTo>
                <a:lnTo>
                  <a:pt x="2797" y="1185"/>
                </a:lnTo>
                <a:lnTo>
                  <a:pt x="2770" y="1202"/>
                </a:lnTo>
                <a:lnTo>
                  <a:pt x="2741" y="1214"/>
                </a:lnTo>
                <a:lnTo>
                  <a:pt x="2709" y="1221"/>
                </a:lnTo>
                <a:lnTo>
                  <a:pt x="2676" y="1224"/>
                </a:lnTo>
                <a:lnTo>
                  <a:pt x="2643" y="1221"/>
                </a:lnTo>
                <a:lnTo>
                  <a:pt x="2611" y="1214"/>
                </a:lnTo>
                <a:lnTo>
                  <a:pt x="2582" y="1202"/>
                </a:lnTo>
                <a:lnTo>
                  <a:pt x="2556" y="1185"/>
                </a:lnTo>
                <a:lnTo>
                  <a:pt x="2532" y="1165"/>
                </a:lnTo>
                <a:lnTo>
                  <a:pt x="2511" y="1141"/>
                </a:lnTo>
                <a:lnTo>
                  <a:pt x="2495" y="1114"/>
                </a:lnTo>
                <a:lnTo>
                  <a:pt x="2482" y="1085"/>
                </a:lnTo>
                <a:lnTo>
                  <a:pt x="2475" y="1053"/>
                </a:lnTo>
                <a:lnTo>
                  <a:pt x="2472" y="1020"/>
                </a:lnTo>
                <a:lnTo>
                  <a:pt x="2475" y="987"/>
                </a:lnTo>
                <a:lnTo>
                  <a:pt x="2482" y="955"/>
                </a:lnTo>
                <a:lnTo>
                  <a:pt x="2495" y="926"/>
                </a:lnTo>
                <a:lnTo>
                  <a:pt x="2511" y="900"/>
                </a:lnTo>
                <a:lnTo>
                  <a:pt x="2532" y="876"/>
                </a:lnTo>
                <a:lnTo>
                  <a:pt x="2556" y="855"/>
                </a:lnTo>
                <a:lnTo>
                  <a:pt x="2582" y="839"/>
                </a:lnTo>
                <a:lnTo>
                  <a:pt x="2611" y="826"/>
                </a:lnTo>
                <a:lnTo>
                  <a:pt x="2643" y="819"/>
                </a:lnTo>
                <a:lnTo>
                  <a:pt x="2676" y="816"/>
                </a:lnTo>
                <a:close/>
                <a:moveTo>
                  <a:pt x="1270" y="703"/>
                </a:moveTo>
                <a:lnTo>
                  <a:pt x="1186" y="706"/>
                </a:lnTo>
                <a:lnTo>
                  <a:pt x="1102" y="715"/>
                </a:lnTo>
                <a:lnTo>
                  <a:pt x="1022" y="730"/>
                </a:lnTo>
                <a:lnTo>
                  <a:pt x="942" y="751"/>
                </a:lnTo>
                <a:lnTo>
                  <a:pt x="866" y="777"/>
                </a:lnTo>
                <a:lnTo>
                  <a:pt x="792" y="808"/>
                </a:lnTo>
                <a:lnTo>
                  <a:pt x="721" y="845"/>
                </a:lnTo>
                <a:lnTo>
                  <a:pt x="653" y="885"/>
                </a:lnTo>
                <a:lnTo>
                  <a:pt x="588" y="932"/>
                </a:lnTo>
                <a:lnTo>
                  <a:pt x="527" y="981"/>
                </a:lnTo>
                <a:lnTo>
                  <a:pt x="468" y="1036"/>
                </a:lnTo>
                <a:lnTo>
                  <a:pt x="414" y="1093"/>
                </a:lnTo>
                <a:lnTo>
                  <a:pt x="365" y="1154"/>
                </a:lnTo>
                <a:lnTo>
                  <a:pt x="319" y="1220"/>
                </a:lnTo>
                <a:lnTo>
                  <a:pt x="278" y="1288"/>
                </a:lnTo>
                <a:lnTo>
                  <a:pt x="241" y="1359"/>
                </a:lnTo>
                <a:lnTo>
                  <a:pt x="210" y="1434"/>
                </a:lnTo>
                <a:lnTo>
                  <a:pt x="185" y="1510"/>
                </a:lnTo>
                <a:lnTo>
                  <a:pt x="164" y="1588"/>
                </a:lnTo>
                <a:lnTo>
                  <a:pt x="148" y="1670"/>
                </a:lnTo>
                <a:lnTo>
                  <a:pt x="139" y="1752"/>
                </a:lnTo>
                <a:lnTo>
                  <a:pt x="136" y="1837"/>
                </a:lnTo>
                <a:lnTo>
                  <a:pt x="139" y="1921"/>
                </a:lnTo>
                <a:lnTo>
                  <a:pt x="148" y="2004"/>
                </a:lnTo>
                <a:lnTo>
                  <a:pt x="164" y="2085"/>
                </a:lnTo>
                <a:lnTo>
                  <a:pt x="185" y="2164"/>
                </a:lnTo>
                <a:lnTo>
                  <a:pt x="210" y="2241"/>
                </a:lnTo>
                <a:lnTo>
                  <a:pt x="241" y="2314"/>
                </a:lnTo>
                <a:lnTo>
                  <a:pt x="278" y="2385"/>
                </a:lnTo>
                <a:lnTo>
                  <a:pt x="319" y="2454"/>
                </a:lnTo>
                <a:lnTo>
                  <a:pt x="365" y="2519"/>
                </a:lnTo>
                <a:lnTo>
                  <a:pt x="414" y="2580"/>
                </a:lnTo>
                <a:lnTo>
                  <a:pt x="468" y="2639"/>
                </a:lnTo>
                <a:lnTo>
                  <a:pt x="527" y="2692"/>
                </a:lnTo>
                <a:lnTo>
                  <a:pt x="588" y="2742"/>
                </a:lnTo>
                <a:lnTo>
                  <a:pt x="653" y="2788"/>
                </a:lnTo>
                <a:lnTo>
                  <a:pt x="721" y="2830"/>
                </a:lnTo>
                <a:lnTo>
                  <a:pt x="792" y="2866"/>
                </a:lnTo>
                <a:lnTo>
                  <a:pt x="866" y="2897"/>
                </a:lnTo>
                <a:lnTo>
                  <a:pt x="942" y="2923"/>
                </a:lnTo>
                <a:lnTo>
                  <a:pt x="1022" y="2944"/>
                </a:lnTo>
                <a:lnTo>
                  <a:pt x="1102" y="2958"/>
                </a:lnTo>
                <a:lnTo>
                  <a:pt x="1186" y="2968"/>
                </a:lnTo>
                <a:lnTo>
                  <a:pt x="1270" y="2971"/>
                </a:lnTo>
                <a:lnTo>
                  <a:pt x="1355" y="2968"/>
                </a:lnTo>
                <a:lnTo>
                  <a:pt x="1437" y="2958"/>
                </a:lnTo>
                <a:lnTo>
                  <a:pt x="1519" y="2944"/>
                </a:lnTo>
                <a:lnTo>
                  <a:pt x="1597" y="2923"/>
                </a:lnTo>
                <a:lnTo>
                  <a:pt x="1673" y="2897"/>
                </a:lnTo>
                <a:lnTo>
                  <a:pt x="1747" y="2866"/>
                </a:lnTo>
                <a:lnTo>
                  <a:pt x="1819" y="2830"/>
                </a:lnTo>
                <a:lnTo>
                  <a:pt x="1887" y="2788"/>
                </a:lnTo>
                <a:lnTo>
                  <a:pt x="1952" y="2742"/>
                </a:lnTo>
                <a:lnTo>
                  <a:pt x="2013" y="2692"/>
                </a:lnTo>
                <a:lnTo>
                  <a:pt x="2071" y="2639"/>
                </a:lnTo>
                <a:lnTo>
                  <a:pt x="2126" y="2580"/>
                </a:lnTo>
                <a:lnTo>
                  <a:pt x="2175" y="2519"/>
                </a:lnTo>
                <a:lnTo>
                  <a:pt x="2221" y="2454"/>
                </a:lnTo>
                <a:lnTo>
                  <a:pt x="2262" y="2385"/>
                </a:lnTo>
                <a:lnTo>
                  <a:pt x="2299" y="2314"/>
                </a:lnTo>
                <a:lnTo>
                  <a:pt x="2330" y="2241"/>
                </a:lnTo>
                <a:lnTo>
                  <a:pt x="2356" y="2164"/>
                </a:lnTo>
                <a:lnTo>
                  <a:pt x="2376" y="2085"/>
                </a:lnTo>
                <a:lnTo>
                  <a:pt x="2392" y="2004"/>
                </a:lnTo>
                <a:lnTo>
                  <a:pt x="2401" y="1921"/>
                </a:lnTo>
                <a:lnTo>
                  <a:pt x="2404" y="1837"/>
                </a:lnTo>
                <a:lnTo>
                  <a:pt x="2401" y="1752"/>
                </a:lnTo>
                <a:lnTo>
                  <a:pt x="2392" y="1670"/>
                </a:lnTo>
                <a:lnTo>
                  <a:pt x="2376" y="1588"/>
                </a:lnTo>
                <a:lnTo>
                  <a:pt x="2356" y="1510"/>
                </a:lnTo>
                <a:lnTo>
                  <a:pt x="2330" y="1434"/>
                </a:lnTo>
                <a:lnTo>
                  <a:pt x="2299" y="1359"/>
                </a:lnTo>
                <a:lnTo>
                  <a:pt x="2262" y="1288"/>
                </a:lnTo>
                <a:lnTo>
                  <a:pt x="2221" y="1220"/>
                </a:lnTo>
                <a:lnTo>
                  <a:pt x="2175" y="1154"/>
                </a:lnTo>
                <a:lnTo>
                  <a:pt x="2126" y="1093"/>
                </a:lnTo>
                <a:lnTo>
                  <a:pt x="2071" y="1036"/>
                </a:lnTo>
                <a:lnTo>
                  <a:pt x="2013" y="981"/>
                </a:lnTo>
                <a:lnTo>
                  <a:pt x="1952" y="932"/>
                </a:lnTo>
                <a:lnTo>
                  <a:pt x="1887" y="885"/>
                </a:lnTo>
                <a:lnTo>
                  <a:pt x="1819" y="845"/>
                </a:lnTo>
                <a:lnTo>
                  <a:pt x="1747" y="808"/>
                </a:lnTo>
                <a:lnTo>
                  <a:pt x="1673" y="777"/>
                </a:lnTo>
                <a:lnTo>
                  <a:pt x="1597" y="751"/>
                </a:lnTo>
                <a:lnTo>
                  <a:pt x="1519" y="730"/>
                </a:lnTo>
                <a:lnTo>
                  <a:pt x="1437" y="715"/>
                </a:lnTo>
                <a:lnTo>
                  <a:pt x="1355" y="706"/>
                </a:lnTo>
                <a:lnTo>
                  <a:pt x="1270" y="703"/>
                </a:lnTo>
                <a:close/>
                <a:moveTo>
                  <a:pt x="1270" y="567"/>
                </a:moveTo>
                <a:lnTo>
                  <a:pt x="1361" y="570"/>
                </a:lnTo>
                <a:lnTo>
                  <a:pt x="1449" y="580"/>
                </a:lnTo>
                <a:lnTo>
                  <a:pt x="1536" y="596"/>
                </a:lnTo>
                <a:lnTo>
                  <a:pt x="1621" y="616"/>
                </a:lnTo>
                <a:lnTo>
                  <a:pt x="1703" y="643"/>
                </a:lnTo>
                <a:lnTo>
                  <a:pt x="1783" y="676"/>
                </a:lnTo>
                <a:lnTo>
                  <a:pt x="1861" y="713"/>
                </a:lnTo>
                <a:lnTo>
                  <a:pt x="1935" y="755"/>
                </a:lnTo>
                <a:lnTo>
                  <a:pt x="2006" y="803"/>
                </a:lnTo>
                <a:lnTo>
                  <a:pt x="2073" y="854"/>
                </a:lnTo>
                <a:lnTo>
                  <a:pt x="2137" y="910"/>
                </a:lnTo>
                <a:lnTo>
                  <a:pt x="2197" y="970"/>
                </a:lnTo>
                <a:lnTo>
                  <a:pt x="2254" y="1034"/>
                </a:lnTo>
                <a:lnTo>
                  <a:pt x="2305" y="1101"/>
                </a:lnTo>
                <a:lnTo>
                  <a:pt x="2352" y="1172"/>
                </a:lnTo>
                <a:lnTo>
                  <a:pt x="2394" y="1246"/>
                </a:lnTo>
                <a:lnTo>
                  <a:pt x="2432" y="1323"/>
                </a:lnTo>
                <a:lnTo>
                  <a:pt x="2464" y="1403"/>
                </a:lnTo>
                <a:lnTo>
                  <a:pt x="2491" y="1485"/>
                </a:lnTo>
                <a:lnTo>
                  <a:pt x="2512" y="1571"/>
                </a:lnTo>
                <a:lnTo>
                  <a:pt x="2528" y="1657"/>
                </a:lnTo>
                <a:lnTo>
                  <a:pt x="2537" y="1746"/>
                </a:lnTo>
                <a:lnTo>
                  <a:pt x="2540" y="1837"/>
                </a:lnTo>
                <a:lnTo>
                  <a:pt x="2537" y="1928"/>
                </a:lnTo>
                <a:lnTo>
                  <a:pt x="2528" y="2016"/>
                </a:lnTo>
                <a:lnTo>
                  <a:pt x="2512" y="2103"/>
                </a:lnTo>
                <a:lnTo>
                  <a:pt x="2491" y="2188"/>
                </a:lnTo>
                <a:lnTo>
                  <a:pt x="2464" y="2271"/>
                </a:lnTo>
                <a:lnTo>
                  <a:pt x="2432" y="2350"/>
                </a:lnTo>
                <a:lnTo>
                  <a:pt x="2395" y="2427"/>
                </a:lnTo>
                <a:lnTo>
                  <a:pt x="2352" y="2502"/>
                </a:lnTo>
                <a:lnTo>
                  <a:pt x="2305" y="2573"/>
                </a:lnTo>
                <a:lnTo>
                  <a:pt x="2254" y="2640"/>
                </a:lnTo>
                <a:lnTo>
                  <a:pt x="2198" y="2704"/>
                </a:lnTo>
                <a:lnTo>
                  <a:pt x="2137" y="2764"/>
                </a:lnTo>
                <a:lnTo>
                  <a:pt x="2073" y="2819"/>
                </a:lnTo>
                <a:lnTo>
                  <a:pt x="2006" y="2871"/>
                </a:lnTo>
                <a:lnTo>
                  <a:pt x="1935" y="2918"/>
                </a:lnTo>
                <a:lnTo>
                  <a:pt x="1861" y="2960"/>
                </a:lnTo>
                <a:lnTo>
                  <a:pt x="1783" y="2998"/>
                </a:lnTo>
                <a:lnTo>
                  <a:pt x="1704" y="3031"/>
                </a:lnTo>
                <a:lnTo>
                  <a:pt x="1622" y="3057"/>
                </a:lnTo>
                <a:lnTo>
                  <a:pt x="1536" y="3078"/>
                </a:lnTo>
                <a:lnTo>
                  <a:pt x="1449" y="3093"/>
                </a:lnTo>
                <a:lnTo>
                  <a:pt x="1361" y="3104"/>
                </a:lnTo>
                <a:lnTo>
                  <a:pt x="1270" y="3107"/>
                </a:lnTo>
                <a:lnTo>
                  <a:pt x="1179" y="3104"/>
                </a:lnTo>
                <a:lnTo>
                  <a:pt x="1091" y="3093"/>
                </a:lnTo>
                <a:lnTo>
                  <a:pt x="1003" y="3078"/>
                </a:lnTo>
                <a:lnTo>
                  <a:pt x="919" y="3057"/>
                </a:lnTo>
                <a:lnTo>
                  <a:pt x="836" y="3031"/>
                </a:lnTo>
                <a:lnTo>
                  <a:pt x="757" y="2998"/>
                </a:lnTo>
                <a:lnTo>
                  <a:pt x="679" y="2960"/>
                </a:lnTo>
                <a:lnTo>
                  <a:pt x="605" y="2918"/>
                </a:lnTo>
                <a:lnTo>
                  <a:pt x="534" y="2871"/>
                </a:lnTo>
                <a:lnTo>
                  <a:pt x="467" y="2819"/>
                </a:lnTo>
                <a:lnTo>
                  <a:pt x="403" y="2764"/>
                </a:lnTo>
                <a:lnTo>
                  <a:pt x="343" y="2704"/>
                </a:lnTo>
                <a:lnTo>
                  <a:pt x="287" y="2640"/>
                </a:lnTo>
                <a:lnTo>
                  <a:pt x="235" y="2572"/>
                </a:lnTo>
                <a:lnTo>
                  <a:pt x="189" y="2502"/>
                </a:lnTo>
                <a:lnTo>
                  <a:pt x="146" y="2427"/>
                </a:lnTo>
                <a:lnTo>
                  <a:pt x="108" y="2350"/>
                </a:lnTo>
                <a:lnTo>
                  <a:pt x="76" y="2270"/>
                </a:lnTo>
                <a:lnTo>
                  <a:pt x="49" y="2188"/>
                </a:lnTo>
                <a:lnTo>
                  <a:pt x="28" y="2103"/>
                </a:lnTo>
                <a:lnTo>
                  <a:pt x="12" y="2016"/>
                </a:lnTo>
                <a:lnTo>
                  <a:pt x="3" y="1928"/>
                </a:lnTo>
                <a:lnTo>
                  <a:pt x="0" y="1837"/>
                </a:lnTo>
                <a:lnTo>
                  <a:pt x="3" y="1746"/>
                </a:lnTo>
                <a:lnTo>
                  <a:pt x="12" y="1657"/>
                </a:lnTo>
                <a:lnTo>
                  <a:pt x="28" y="1571"/>
                </a:lnTo>
                <a:lnTo>
                  <a:pt x="49" y="1485"/>
                </a:lnTo>
                <a:lnTo>
                  <a:pt x="76" y="1403"/>
                </a:lnTo>
                <a:lnTo>
                  <a:pt x="108" y="1323"/>
                </a:lnTo>
                <a:lnTo>
                  <a:pt x="146" y="1246"/>
                </a:lnTo>
                <a:lnTo>
                  <a:pt x="189" y="1172"/>
                </a:lnTo>
                <a:lnTo>
                  <a:pt x="235" y="1101"/>
                </a:lnTo>
                <a:lnTo>
                  <a:pt x="287" y="1034"/>
                </a:lnTo>
                <a:lnTo>
                  <a:pt x="343" y="970"/>
                </a:lnTo>
                <a:lnTo>
                  <a:pt x="403" y="910"/>
                </a:lnTo>
                <a:lnTo>
                  <a:pt x="467" y="854"/>
                </a:lnTo>
                <a:lnTo>
                  <a:pt x="534" y="803"/>
                </a:lnTo>
                <a:lnTo>
                  <a:pt x="605" y="755"/>
                </a:lnTo>
                <a:lnTo>
                  <a:pt x="679" y="713"/>
                </a:lnTo>
                <a:lnTo>
                  <a:pt x="757" y="676"/>
                </a:lnTo>
                <a:lnTo>
                  <a:pt x="836" y="643"/>
                </a:lnTo>
                <a:lnTo>
                  <a:pt x="919" y="616"/>
                </a:lnTo>
                <a:lnTo>
                  <a:pt x="1003" y="596"/>
                </a:lnTo>
                <a:lnTo>
                  <a:pt x="1091" y="580"/>
                </a:lnTo>
                <a:lnTo>
                  <a:pt x="1179" y="570"/>
                </a:lnTo>
                <a:lnTo>
                  <a:pt x="1270" y="567"/>
                </a:lnTo>
                <a:close/>
                <a:moveTo>
                  <a:pt x="2007" y="272"/>
                </a:moveTo>
                <a:lnTo>
                  <a:pt x="2038" y="275"/>
                </a:lnTo>
                <a:lnTo>
                  <a:pt x="2067" y="282"/>
                </a:lnTo>
                <a:lnTo>
                  <a:pt x="2093" y="296"/>
                </a:lnTo>
                <a:lnTo>
                  <a:pt x="2116" y="312"/>
                </a:lnTo>
                <a:lnTo>
                  <a:pt x="2137" y="333"/>
                </a:lnTo>
                <a:lnTo>
                  <a:pt x="2155" y="356"/>
                </a:lnTo>
                <a:lnTo>
                  <a:pt x="2167" y="383"/>
                </a:lnTo>
                <a:lnTo>
                  <a:pt x="2174" y="412"/>
                </a:lnTo>
                <a:lnTo>
                  <a:pt x="2177" y="442"/>
                </a:lnTo>
                <a:lnTo>
                  <a:pt x="2174" y="473"/>
                </a:lnTo>
                <a:lnTo>
                  <a:pt x="2167" y="502"/>
                </a:lnTo>
                <a:lnTo>
                  <a:pt x="2155" y="528"/>
                </a:lnTo>
                <a:lnTo>
                  <a:pt x="2137" y="551"/>
                </a:lnTo>
                <a:lnTo>
                  <a:pt x="2116" y="572"/>
                </a:lnTo>
                <a:lnTo>
                  <a:pt x="2093" y="589"/>
                </a:lnTo>
                <a:lnTo>
                  <a:pt x="2067" y="602"/>
                </a:lnTo>
                <a:lnTo>
                  <a:pt x="2038" y="609"/>
                </a:lnTo>
                <a:lnTo>
                  <a:pt x="2007" y="612"/>
                </a:lnTo>
                <a:lnTo>
                  <a:pt x="1977" y="609"/>
                </a:lnTo>
                <a:lnTo>
                  <a:pt x="1948" y="602"/>
                </a:lnTo>
                <a:lnTo>
                  <a:pt x="1922" y="589"/>
                </a:lnTo>
                <a:lnTo>
                  <a:pt x="1898" y="572"/>
                </a:lnTo>
                <a:lnTo>
                  <a:pt x="1877" y="551"/>
                </a:lnTo>
                <a:lnTo>
                  <a:pt x="1861" y="528"/>
                </a:lnTo>
                <a:lnTo>
                  <a:pt x="1848" y="502"/>
                </a:lnTo>
                <a:lnTo>
                  <a:pt x="1840" y="473"/>
                </a:lnTo>
                <a:lnTo>
                  <a:pt x="1837" y="442"/>
                </a:lnTo>
                <a:lnTo>
                  <a:pt x="1840" y="412"/>
                </a:lnTo>
                <a:lnTo>
                  <a:pt x="1848" y="383"/>
                </a:lnTo>
                <a:lnTo>
                  <a:pt x="1861" y="356"/>
                </a:lnTo>
                <a:lnTo>
                  <a:pt x="1877" y="333"/>
                </a:lnTo>
                <a:lnTo>
                  <a:pt x="1898" y="312"/>
                </a:lnTo>
                <a:lnTo>
                  <a:pt x="1922" y="296"/>
                </a:lnTo>
                <a:lnTo>
                  <a:pt x="1948" y="282"/>
                </a:lnTo>
                <a:lnTo>
                  <a:pt x="1977" y="275"/>
                </a:lnTo>
                <a:lnTo>
                  <a:pt x="2007" y="272"/>
                </a:lnTo>
                <a:close/>
                <a:moveTo>
                  <a:pt x="2654" y="0"/>
                </a:moveTo>
                <a:lnTo>
                  <a:pt x="2694" y="3"/>
                </a:lnTo>
                <a:lnTo>
                  <a:pt x="2732" y="11"/>
                </a:lnTo>
                <a:lnTo>
                  <a:pt x="2768" y="25"/>
                </a:lnTo>
                <a:lnTo>
                  <a:pt x="2802" y="44"/>
                </a:lnTo>
                <a:lnTo>
                  <a:pt x="2832" y="67"/>
                </a:lnTo>
                <a:lnTo>
                  <a:pt x="2859" y="94"/>
                </a:lnTo>
                <a:lnTo>
                  <a:pt x="2881" y="123"/>
                </a:lnTo>
                <a:lnTo>
                  <a:pt x="2900" y="157"/>
                </a:lnTo>
                <a:lnTo>
                  <a:pt x="2914" y="194"/>
                </a:lnTo>
                <a:lnTo>
                  <a:pt x="2923" y="232"/>
                </a:lnTo>
                <a:lnTo>
                  <a:pt x="2926" y="272"/>
                </a:lnTo>
                <a:lnTo>
                  <a:pt x="2923" y="312"/>
                </a:lnTo>
                <a:lnTo>
                  <a:pt x="2914" y="350"/>
                </a:lnTo>
                <a:lnTo>
                  <a:pt x="2900" y="386"/>
                </a:lnTo>
                <a:lnTo>
                  <a:pt x="2881" y="420"/>
                </a:lnTo>
                <a:lnTo>
                  <a:pt x="2859" y="450"/>
                </a:lnTo>
                <a:lnTo>
                  <a:pt x="2832" y="477"/>
                </a:lnTo>
                <a:lnTo>
                  <a:pt x="2802" y="500"/>
                </a:lnTo>
                <a:lnTo>
                  <a:pt x="2768" y="518"/>
                </a:lnTo>
                <a:lnTo>
                  <a:pt x="2732" y="533"/>
                </a:lnTo>
                <a:lnTo>
                  <a:pt x="2694" y="541"/>
                </a:lnTo>
                <a:lnTo>
                  <a:pt x="2654" y="544"/>
                </a:lnTo>
                <a:lnTo>
                  <a:pt x="2613" y="541"/>
                </a:lnTo>
                <a:lnTo>
                  <a:pt x="2575" y="533"/>
                </a:lnTo>
                <a:lnTo>
                  <a:pt x="2539" y="518"/>
                </a:lnTo>
                <a:lnTo>
                  <a:pt x="2506" y="500"/>
                </a:lnTo>
                <a:lnTo>
                  <a:pt x="2475" y="477"/>
                </a:lnTo>
                <a:lnTo>
                  <a:pt x="2448" y="450"/>
                </a:lnTo>
                <a:lnTo>
                  <a:pt x="2426" y="420"/>
                </a:lnTo>
                <a:lnTo>
                  <a:pt x="2407" y="386"/>
                </a:lnTo>
                <a:lnTo>
                  <a:pt x="2393" y="350"/>
                </a:lnTo>
                <a:lnTo>
                  <a:pt x="2384" y="312"/>
                </a:lnTo>
                <a:lnTo>
                  <a:pt x="2381" y="272"/>
                </a:lnTo>
                <a:lnTo>
                  <a:pt x="2384" y="232"/>
                </a:lnTo>
                <a:lnTo>
                  <a:pt x="2393" y="194"/>
                </a:lnTo>
                <a:lnTo>
                  <a:pt x="2407" y="157"/>
                </a:lnTo>
                <a:lnTo>
                  <a:pt x="2426" y="123"/>
                </a:lnTo>
                <a:lnTo>
                  <a:pt x="2448" y="94"/>
                </a:lnTo>
                <a:lnTo>
                  <a:pt x="2475" y="67"/>
                </a:lnTo>
                <a:lnTo>
                  <a:pt x="2506" y="44"/>
                </a:lnTo>
                <a:lnTo>
                  <a:pt x="2539" y="25"/>
                </a:lnTo>
                <a:lnTo>
                  <a:pt x="2575" y="11"/>
                </a:lnTo>
                <a:lnTo>
                  <a:pt x="2613" y="3"/>
                </a:lnTo>
                <a:lnTo>
                  <a:pt x="2654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Freeform 54"/>
          <p:cNvSpPr>
            <a:spLocks/>
          </p:cNvSpPr>
          <p:nvPr/>
        </p:nvSpPr>
        <p:spPr bwMode="auto">
          <a:xfrm>
            <a:off x="7624808" y="3275012"/>
            <a:ext cx="399052" cy="522288"/>
          </a:xfrm>
          <a:custGeom>
            <a:avLst/>
            <a:gdLst>
              <a:gd name="T0" fmla="*/ 911 w 2452"/>
              <a:gd name="T1" fmla="*/ 32 h 3208"/>
              <a:gd name="T2" fmla="*/ 989 w 2452"/>
              <a:gd name="T3" fmla="*/ 154 h 3208"/>
              <a:gd name="T4" fmla="*/ 958 w 2452"/>
              <a:gd name="T5" fmla="*/ 289 h 3208"/>
              <a:gd name="T6" fmla="*/ 1140 w 2452"/>
              <a:gd name="T7" fmla="*/ 902 h 3208"/>
              <a:gd name="T8" fmla="*/ 1302 w 2452"/>
              <a:gd name="T9" fmla="*/ 942 h 3208"/>
              <a:gd name="T10" fmla="*/ 1417 w 2452"/>
              <a:gd name="T11" fmla="*/ 1081 h 3208"/>
              <a:gd name="T12" fmla="*/ 1420 w 2452"/>
              <a:gd name="T13" fmla="*/ 1268 h 3208"/>
              <a:gd name="T14" fmla="*/ 1667 w 2452"/>
              <a:gd name="T15" fmla="*/ 1940 h 3208"/>
              <a:gd name="T16" fmla="*/ 1822 w 2452"/>
              <a:gd name="T17" fmla="*/ 1928 h 3208"/>
              <a:gd name="T18" fmla="*/ 1954 w 2452"/>
              <a:gd name="T19" fmla="*/ 2016 h 3208"/>
              <a:gd name="T20" fmla="*/ 2143 w 2452"/>
              <a:gd name="T21" fmla="*/ 2120 h 3208"/>
              <a:gd name="T22" fmla="*/ 2211 w 2452"/>
              <a:gd name="T23" fmla="*/ 2027 h 3208"/>
              <a:gd name="T24" fmla="*/ 2341 w 2452"/>
              <a:gd name="T25" fmla="*/ 2009 h 3208"/>
              <a:gd name="T26" fmla="*/ 2439 w 2452"/>
              <a:gd name="T27" fmla="*/ 2099 h 3208"/>
              <a:gd name="T28" fmla="*/ 2434 w 2452"/>
              <a:gd name="T29" fmla="*/ 2231 h 3208"/>
              <a:gd name="T30" fmla="*/ 2329 w 2452"/>
              <a:gd name="T31" fmla="*/ 2312 h 3208"/>
              <a:gd name="T32" fmla="*/ 2201 w 2452"/>
              <a:gd name="T33" fmla="*/ 2286 h 3208"/>
              <a:gd name="T34" fmla="*/ 2141 w 2452"/>
              <a:gd name="T35" fmla="*/ 2185 h 3208"/>
              <a:gd name="T36" fmla="*/ 1956 w 2452"/>
              <a:gd name="T37" fmla="*/ 2303 h 3208"/>
              <a:gd name="T38" fmla="*/ 1809 w 2452"/>
              <a:gd name="T39" fmla="*/ 2395 h 3208"/>
              <a:gd name="T40" fmla="*/ 1336 w 2452"/>
              <a:gd name="T41" fmla="*/ 2940 h 3208"/>
              <a:gd name="T42" fmla="*/ 1386 w 2452"/>
              <a:gd name="T43" fmla="*/ 3063 h 3208"/>
              <a:gd name="T44" fmla="*/ 1324 w 2452"/>
              <a:gd name="T45" fmla="*/ 3178 h 3208"/>
              <a:gd name="T46" fmla="*/ 1196 w 2452"/>
              <a:gd name="T47" fmla="*/ 3205 h 3208"/>
              <a:gd name="T48" fmla="*/ 1092 w 2452"/>
              <a:gd name="T49" fmla="*/ 3124 h 3208"/>
              <a:gd name="T50" fmla="*/ 1087 w 2452"/>
              <a:gd name="T51" fmla="*/ 2994 h 3208"/>
              <a:gd name="T52" fmla="*/ 1193 w 2452"/>
              <a:gd name="T53" fmla="*/ 2904 h 3208"/>
              <a:gd name="T54" fmla="*/ 1594 w 2452"/>
              <a:gd name="T55" fmla="*/ 2329 h 3208"/>
              <a:gd name="T56" fmla="*/ 1166 w 2452"/>
              <a:gd name="T57" fmla="*/ 2631 h 3208"/>
              <a:gd name="T58" fmla="*/ 1088 w 2452"/>
              <a:gd name="T59" fmla="*/ 2731 h 3208"/>
              <a:gd name="T60" fmla="*/ 966 w 2452"/>
              <a:gd name="T61" fmla="*/ 2735 h 3208"/>
              <a:gd name="T62" fmla="*/ 882 w 2452"/>
              <a:gd name="T63" fmla="*/ 2642 h 3208"/>
              <a:gd name="T64" fmla="*/ 899 w 2452"/>
              <a:gd name="T65" fmla="*/ 2521 h 3208"/>
              <a:gd name="T66" fmla="*/ 1009 w 2452"/>
              <a:gd name="T67" fmla="*/ 2454 h 3208"/>
              <a:gd name="T68" fmla="*/ 1129 w 2452"/>
              <a:gd name="T69" fmla="*/ 2499 h 3208"/>
              <a:gd name="T70" fmla="*/ 1528 w 2452"/>
              <a:gd name="T71" fmla="*/ 2119 h 3208"/>
              <a:gd name="T72" fmla="*/ 1612 w 2452"/>
              <a:gd name="T73" fmla="*/ 1975 h 3208"/>
              <a:gd name="T74" fmla="*/ 1139 w 2452"/>
              <a:gd name="T75" fmla="*/ 1455 h 3208"/>
              <a:gd name="T76" fmla="*/ 997 w 2452"/>
              <a:gd name="T77" fmla="*/ 1541 h 3208"/>
              <a:gd name="T78" fmla="*/ 1040 w 2452"/>
              <a:gd name="T79" fmla="*/ 1657 h 3208"/>
              <a:gd name="T80" fmla="*/ 977 w 2452"/>
              <a:gd name="T81" fmla="*/ 1774 h 3208"/>
              <a:gd name="T82" fmla="*/ 848 w 2452"/>
              <a:gd name="T83" fmla="*/ 1802 h 3208"/>
              <a:gd name="T84" fmla="*/ 743 w 2452"/>
              <a:gd name="T85" fmla="*/ 1719 h 3208"/>
              <a:gd name="T86" fmla="*/ 738 w 2452"/>
              <a:gd name="T87" fmla="*/ 1588 h 3208"/>
              <a:gd name="T88" fmla="*/ 842 w 2452"/>
              <a:gd name="T89" fmla="*/ 1498 h 3208"/>
              <a:gd name="T90" fmla="*/ 957 w 2452"/>
              <a:gd name="T91" fmla="*/ 1372 h 3208"/>
              <a:gd name="T92" fmla="*/ 882 w 2452"/>
              <a:gd name="T93" fmla="*/ 1203 h 3208"/>
              <a:gd name="T94" fmla="*/ 315 w 2452"/>
              <a:gd name="T95" fmla="*/ 1063 h 3208"/>
              <a:gd name="T96" fmla="*/ 187 w 2452"/>
              <a:gd name="T97" fmla="*/ 1118 h 3208"/>
              <a:gd name="T98" fmla="*/ 56 w 2452"/>
              <a:gd name="T99" fmla="*/ 1066 h 3208"/>
              <a:gd name="T100" fmla="*/ 0 w 2452"/>
              <a:gd name="T101" fmla="*/ 938 h 3208"/>
              <a:gd name="T102" fmla="*/ 51 w 2452"/>
              <a:gd name="T103" fmla="*/ 806 h 3208"/>
              <a:gd name="T104" fmla="*/ 179 w 2452"/>
              <a:gd name="T105" fmla="*/ 751 h 3208"/>
              <a:gd name="T106" fmla="*/ 311 w 2452"/>
              <a:gd name="T107" fmla="*/ 803 h 3208"/>
              <a:gd name="T108" fmla="*/ 365 w 2452"/>
              <a:gd name="T109" fmla="*/ 925 h 3208"/>
              <a:gd name="T110" fmla="*/ 938 w 2452"/>
              <a:gd name="T111" fmla="*/ 1008 h 3208"/>
              <a:gd name="T112" fmla="*/ 839 w 2452"/>
              <a:gd name="T113" fmla="*/ 364 h 3208"/>
              <a:gd name="T114" fmla="*/ 703 w 2452"/>
              <a:gd name="T115" fmla="*/ 335 h 3208"/>
              <a:gd name="T116" fmla="*/ 626 w 2452"/>
              <a:gd name="T117" fmla="*/ 214 h 3208"/>
              <a:gd name="T118" fmla="*/ 656 w 2452"/>
              <a:gd name="T119" fmla="*/ 79 h 3208"/>
              <a:gd name="T120" fmla="*/ 776 w 2452"/>
              <a:gd name="T121" fmla="*/ 3 h 3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452" h="3208">
                <a:moveTo>
                  <a:pt x="804" y="0"/>
                </a:moveTo>
                <a:lnTo>
                  <a:pt x="833" y="2"/>
                </a:lnTo>
                <a:lnTo>
                  <a:pt x="861" y="8"/>
                </a:lnTo>
                <a:lnTo>
                  <a:pt x="887" y="18"/>
                </a:lnTo>
                <a:lnTo>
                  <a:pt x="911" y="32"/>
                </a:lnTo>
                <a:lnTo>
                  <a:pt x="934" y="51"/>
                </a:lnTo>
                <a:lnTo>
                  <a:pt x="953" y="73"/>
                </a:lnTo>
                <a:lnTo>
                  <a:pt x="970" y="98"/>
                </a:lnTo>
                <a:lnTo>
                  <a:pt x="981" y="125"/>
                </a:lnTo>
                <a:lnTo>
                  <a:pt x="989" y="154"/>
                </a:lnTo>
                <a:lnTo>
                  <a:pt x="991" y="182"/>
                </a:lnTo>
                <a:lnTo>
                  <a:pt x="989" y="210"/>
                </a:lnTo>
                <a:lnTo>
                  <a:pt x="983" y="237"/>
                </a:lnTo>
                <a:lnTo>
                  <a:pt x="973" y="264"/>
                </a:lnTo>
                <a:lnTo>
                  <a:pt x="958" y="289"/>
                </a:lnTo>
                <a:lnTo>
                  <a:pt x="940" y="311"/>
                </a:lnTo>
                <a:lnTo>
                  <a:pt x="917" y="331"/>
                </a:lnTo>
                <a:lnTo>
                  <a:pt x="900" y="342"/>
                </a:lnTo>
                <a:lnTo>
                  <a:pt x="1107" y="907"/>
                </a:lnTo>
                <a:lnTo>
                  <a:pt x="1140" y="902"/>
                </a:lnTo>
                <a:lnTo>
                  <a:pt x="1174" y="902"/>
                </a:lnTo>
                <a:lnTo>
                  <a:pt x="1208" y="907"/>
                </a:lnTo>
                <a:lnTo>
                  <a:pt x="1240" y="915"/>
                </a:lnTo>
                <a:lnTo>
                  <a:pt x="1271" y="926"/>
                </a:lnTo>
                <a:lnTo>
                  <a:pt x="1302" y="942"/>
                </a:lnTo>
                <a:lnTo>
                  <a:pt x="1330" y="961"/>
                </a:lnTo>
                <a:lnTo>
                  <a:pt x="1355" y="985"/>
                </a:lnTo>
                <a:lnTo>
                  <a:pt x="1378" y="1012"/>
                </a:lnTo>
                <a:lnTo>
                  <a:pt x="1400" y="1046"/>
                </a:lnTo>
                <a:lnTo>
                  <a:pt x="1417" y="1081"/>
                </a:lnTo>
                <a:lnTo>
                  <a:pt x="1427" y="1118"/>
                </a:lnTo>
                <a:lnTo>
                  <a:pt x="1434" y="1156"/>
                </a:lnTo>
                <a:lnTo>
                  <a:pt x="1434" y="1194"/>
                </a:lnTo>
                <a:lnTo>
                  <a:pt x="1430" y="1231"/>
                </a:lnTo>
                <a:lnTo>
                  <a:pt x="1420" y="1268"/>
                </a:lnTo>
                <a:lnTo>
                  <a:pt x="1405" y="1302"/>
                </a:lnTo>
                <a:lnTo>
                  <a:pt x="1386" y="1336"/>
                </a:lnTo>
                <a:lnTo>
                  <a:pt x="1361" y="1366"/>
                </a:lnTo>
                <a:lnTo>
                  <a:pt x="1332" y="1394"/>
                </a:lnTo>
                <a:lnTo>
                  <a:pt x="1667" y="1940"/>
                </a:lnTo>
                <a:lnTo>
                  <a:pt x="1698" y="1930"/>
                </a:lnTo>
                <a:lnTo>
                  <a:pt x="1729" y="1922"/>
                </a:lnTo>
                <a:lnTo>
                  <a:pt x="1760" y="1920"/>
                </a:lnTo>
                <a:lnTo>
                  <a:pt x="1792" y="1922"/>
                </a:lnTo>
                <a:lnTo>
                  <a:pt x="1822" y="1928"/>
                </a:lnTo>
                <a:lnTo>
                  <a:pt x="1853" y="1937"/>
                </a:lnTo>
                <a:lnTo>
                  <a:pt x="1881" y="1951"/>
                </a:lnTo>
                <a:lnTo>
                  <a:pt x="1908" y="1969"/>
                </a:lnTo>
                <a:lnTo>
                  <a:pt x="1933" y="1990"/>
                </a:lnTo>
                <a:lnTo>
                  <a:pt x="1954" y="2016"/>
                </a:lnTo>
                <a:lnTo>
                  <a:pt x="1970" y="2039"/>
                </a:lnTo>
                <a:lnTo>
                  <a:pt x="1982" y="2063"/>
                </a:lnTo>
                <a:lnTo>
                  <a:pt x="1992" y="2089"/>
                </a:lnTo>
                <a:lnTo>
                  <a:pt x="1998" y="2114"/>
                </a:lnTo>
                <a:lnTo>
                  <a:pt x="2143" y="2120"/>
                </a:lnTo>
                <a:lnTo>
                  <a:pt x="2148" y="2104"/>
                </a:lnTo>
                <a:lnTo>
                  <a:pt x="2155" y="2088"/>
                </a:lnTo>
                <a:lnTo>
                  <a:pt x="2171" y="2064"/>
                </a:lnTo>
                <a:lnTo>
                  <a:pt x="2190" y="2043"/>
                </a:lnTo>
                <a:lnTo>
                  <a:pt x="2211" y="2027"/>
                </a:lnTo>
                <a:lnTo>
                  <a:pt x="2235" y="2015"/>
                </a:lnTo>
                <a:lnTo>
                  <a:pt x="2260" y="2006"/>
                </a:lnTo>
                <a:lnTo>
                  <a:pt x="2287" y="2003"/>
                </a:lnTo>
                <a:lnTo>
                  <a:pt x="2313" y="2004"/>
                </a:lnTo>
                <a:lnTo>
                  <a:pt x="2341" y="2009"/>
                </a:lnTo>
                <a:lnTo>
                  <a:pt x="2367" y="2021"/>
                </a:lnTo>
                <a:lnTo>
                  <a:pt x="2391" y="2036"/>
                </a:lnTo>
                <a:lnTo>
                  <a:pt x="2411" y="2054"/>
                </a:lnTo>
                <a:lnTo>
                  <a:pt x="2428" y="2075"/>
                </a:lnTo>
                <a:lnTo>
                  <a:pt x="2439" y="2099"/>
                </a:lnTo>
                <a:lnTo>
                  <a:pt x="2447" y="2125"/>
                </a:lnTo>
                <a:lnTo>
                  <a:pt x="2452" y="2152"/>
                </a:lnTo>
                <a:lnTo>
                  <a:pt x="2451" y="2178"/>
                </a:lnTo>
                <a:lnTo>
                  <a:pt x="2444" y="2205"/>
                </a:lnTo>
                <a:lnTo>
                  <a:pt x="2434" y="2231"/>
                </a:lnTo>
                <a:lnTo>
                  <a:pt x="2419" y="2255"/>
                </a:lnTo>
                <a:lnTo>
                  <a:pt x="2400" y="2275"/>
                </a:lnTo>
                <a:lnTo>
                  <a:pt x="2378" y="2292"/>
                </a:lnTo>
                <a:lnTo>
                  <a:pt x="2354" y="2305"/>
                </a:lnTo>
                <a:lnTo>
                  <a:pt x="2329" y="2312"/>
                </a:lnTo>
                <a:lnTo>
                  <a:pt x="2303" y="2316"/>
                </a:lnTo>
                <a:lnTo>
                  <a:pt x="2276" y="2315"/>
                </a:lnTo>
                <a:lnTo>
                  <a:pt x="2248" y="2310"/>
                </a:lnTo>
                <a:lnTo>
                  <a:pt x="2222" y="2299"/>
                </a:lnTo>
                <a:lnTo>
                  <a:pt x="2201" y="2286"/>
                </a:lnTo>
                <a:lnTo>
                  <a:pt x="2183" y="2269"/>
                </a:lnTo>
                <a:lnTo>
                  <a:pt x="2167" y="2251"/>
                </a:lnTo>
                <a:lnTo>
                  <a:pt x="2155" y="2230"/>
                </a:lnTo>
                <a:lnTo>
                  <a:pt x="2146" y="2208"/>
                </a:lnTo>
                <a:lnTo>
                  <a:pt x="2141" y="2185"/>
                </a:lnTo>
                <a:lnTo>
                  <a:pt x="2000" y="2180"/>
                </a:lnTo>
                <a:lnTo>
                  <a:pt x="1996" y="2213"/>
                </a:lnTo>
                <a:lnTo>
                  <a:pt x="1987" y="2244"/>
                </a:lnTo>
                <a:lnTo>
                  <a:pt x="1973" y="2274"/>
                </a:lnTo>
                <a:lnTo>
                  <a:pt x="1956" y="2303"/>
                </a:lnTo>
                <a:lnTo>
                  <a:pt x="1933" y="2329"/>
                </a:lnTo>
                <a:lnTo>
                  <a:pt x="1907" y="2352"/>
                </a:lnTo>
                <a:lnTo>
                  <a:pt x="1876" y="2372"/>
                </a:lnTo>
                <a:lnTo>
                  <a:pt x="1843" y="2385"/>
                </a:lnTo>
                <a:lnTo>
                  <a:pt x="1809" y="2395"/>
                </a:lnTo>
                <a:lnTo>
                  <a:pt x="1773" y="2399"/>
                </a:lnTo>
                <a:lnTo>
                  <a:pt x="1738" y="2397"/>
                </a:lnTo>
                <a:lnTo>
                  <a:pt x="1704" y="2391"/>
                </a:lnTo>
                <a:lnTo>
                  <a:pt x="1670" y="2379"/>
                </a:lnTo>
                <a:lnTo>
                  <a:pt x="1336" y="2940"/>
                </a:lnTo>
                <a:lnTo>
                  <a:pt x="1354" y="2961"/>
                </a:lnTo>
                <a:lnTo>
                  <a:pt x="1369" y="2984"/>
                </a:lnTo>
                <a:lnTo>
                  <a:pt x="1379" y="3009"/>
                </a:lnTo>
                <a:lnTo>
                  <a:pt x="1384" y="3036"/>
                </a:lnTo>
                <a:lnTo>
                  <a:pt x="1386" y="3063"/>
                </a:lnTo>
                <a:lnTo>
                  <a:pt x="1381" y="3089"/>
                </a:lnTo>
                <a:lnTo>
                  <a:pt x="1373" y="3114"/>
                </a:lnTo>
                <a:lnTo>
                  <a:pt x="1360" y="3137"/>
                </a:lnTo>
                <a:lnTo>
                  <a:pt x="1345" y="3159"/>
                </a:lnTo>
                <a:lnTo>
                  <a:pt x="1324" y="3178"/>
                </a:lnTo>
                <a:lnTo>
                  <a:pt x="1300" y="3193"/>
                </a:lnTo>
                <a:lnTo>
                  <a:pt x="1275" y="3202"/>
                </a:lnTo>
                <a:lnTo>
                  <a:pt x="1248" y="3207"/>
                </a:lnTo>
                <a:lnTo>
                  <a:pt x="1222" y="3208"/>
                </a:lnTo>
                <a:lnTo>
                  <a:pt x="1196" y="3205"/>
                </a:lnTo>
                <a:lnTo>
                  <a:pt x="1171" y="3197"/>
                </a:lnTo>
                <a:lnTo>
                  <a:pt x="1147" y="3184"/>
                </a:lnTo>
                <a:lnTo>
                  <a:pt x="1126" y="3168"/>
                </a:lnTo>
                <a:lnTo>
                  <a:pt x="1107" y="3148"/>
                </a:lnTo>
                <a:lnTo>
                  <a:pt x="1092" y="3124"/>
                </a:lnTo>
                <a:lnTo>
                  <a:pt x="1082" y="3099"/>
                </a:lnTo>
                <a:lnTo>
                  <a:pt x="1077" y="3072"/>
                </a:lnTo>
                <a:lnTo>
                  <a:pt x="1076" y="3045"/>
                </a:lnTo>
                <a:lnTo>
                  <a:pt x="1080" y="3019"/>
                </a:lnTo>
                <a:lnTo>
                  <a:pt x="1087" y="2994"/>
                </a:lnTo>
                <a:lnTo>
                  <a:pt x="1100" y="2971"/>
                </a:lnTo>
                <a:lnTo>
                  <a:pt x="1116" y="2949"/>
                </a:lnTo>
                <a:lnTo>
                  <a:pt x="1137" y="2930"/>
                </a:lnTo>
                <a:lnTo>
                  <a:pt x="1165" y="2914"/>
                </a:lnTo>
                <a:lnTo>
                  <a:pt x="1193" y="2904"/>
                </a:lnTo>
                <a:lnTo>
                  <a:pt x="1222" y="2900"/>
                </a:lnTo>
                <a:lnTo>
                  <a:pt x="1251" y="2901"/>
                </a:lnTo>
                <a:lnTo>
                  <a:pt x="1281" y="2908"/>
                </a:lnTo>
                <a:lnTo>
                  <a:pt x="1615" y="2347"/>
                </a:lnTo>
                <a:lnTo>
                  <a:pt x="1594" y="2329"/>
                </a:lnTo>
                <a:lnTo>
                  <a:pt x="1576" y="2309"/>
                </a:lnTo>
                <a:lnTo>
                  <a:pt x="1161" y="2555"/>
                </a:lnTo>
                <a:lnTo>
                  <a:pt x="1167" y="2580"/>
                </a:lnTo>
                <a:lnTo>
                  <a:pt x="1169" y="2605"/>
                </a:lnTo>
                <a:lnTo>
                  <a:pt x="1166" y="2631"/>
                </a:lnTo>
                <a:lnTo>
                  <a:pt x="1158" y="2656"/>
                </a:lnTo>
                <a:lnTo>
                  <a:pt x="1147" y="2679"/>
                </a:lnTo>
                <a:lnTo>
                  <a:pt x="1130" y="2698"/>
                </a:lnTo>
                <a:lnTo>
                  <a:pt x="1110" y="2717"/>
                </a:lnTo>
                <a:lnTo>
                  <a:pt x="1088" y="2731"/>
                </a:lnTo>
                <a:lnTo>
                  <a:pt x="1064" y="2740"/>
                </a:lnTo>
                <a:lnTo>
                  <a:pt x="1039" y="2746"/>
                </a:lnTo>
                <a:lnTo>
                  <a:pt x="1015" y="2747"/>
                </a:lnTo>
                <a:lnTo>
                  <a:pt x="990" y="2742"/>
                </a:lnTo>
                <a:lnTo>
                  <a:pt x="966" y="2735"/>
                </a:lnTo>
                <a:lnTo>
                  <a:pt x="944" y="2724"/>
                </a:lnTo>
                <a:lnTo>
                  <a:pt x="924" y="2708"/>
                </a:lnTo>
                <a:lnTo>
                  <a:pt x="906" y="2688"/>
                </a:lnTo>
                <a:lnTo>
                  <a:pt x="891" y="2666"/>
                </a:lnTo>
                <a:lnTo>
                  <a:pt x="882" y="2642"/>
                </a:lnTo>
                <a:lnTo>
                  <a:pt x="877" y="2617"/>
                </a:lnTo>
                <a:lnTo>
                  <a:pt x="877" y="2592"/>
                </a:lnTo>
                <a:lnTo>
                  <a:pt x="880" y="2568"/>
                </a:lnTo>
                <a:lnTo>
                  <a:pt x="887" y="2543"/>
                </a:lnTo>
                <a:lnTo>
                  <a:pt x="899" y="2521"/>
                </a:lnTo>
                <a:lnTo>
                  <a:pt x="914" y="2501"/>
                </a:lnTo>
                <a:lnTo>
                  <a:pt x="934" y="2483"/>
                </a:lnTo>
                <a:lnTo>
                  <a:pt x="958" y="2468"/>
                </a:lnTo>
                <a:lnTo>
                  <a:pt x="983" y="2459"/>
                </a:lnTo>
                <a:lnTo>
                  <a:pt x="1009" y="2454"/>
                </a:lnTo>
                <a:lnTo>
                  <a:pt x="1035" y="2454"/>
                </a:lnTo>
                <a:lnTo>
                  <a:pt x="1061" y="2459"/>
                </a:lnTo>
                <a:lnTo>
                  <a:pt x="1085" y="2468"/>
                </a:lnTo>
                <a:lnTo>
                  <a:pt x="1108" y="2482"/>
                </a:lnTo>
                <a:lnTo>
                  <a:pt x="1129" y="2499"/>
                </a:lnTo>
                <a:lnTo>
                  <a:pt x="1543" y="2253"/>
                </a:lnTo>
                <a:lnTo>
                  <a:pt x="1532" y="2220"/>
                </a:lnTo>
                <a:lnTo>
                  <a:pt x="1526" y="2186"/>
                </a:lnTo>
                <a:lnTo>
                  <a:pt x="1525" y="2153"/>
                </a:lnTo>
                <a:lnTo>
                  <a:pt x="1528" y="2119"/>
                </a:lnTo>
                <a:lnTo>
                  <a:pt x="1535" y="2087"/>
                </a:lnTo>
                <a:lnTo>
                  <a:pt x="1548" y="2055"/>
                </a:lnTo>
                <a:lnTo>
                  <a:pt x="1565" y="2026"/>
                </a:lnTo>
                <a:lnTo>
                  <a:pt x="1587" y="1999"/>
                </a:lnTo>
                <a:lnTo>
                  <a:pt x="1612" y="1975"/>
                </a:lnTo>
                <a:lnTo>
                  <a:pt x="1278" y="1429"/>
                </a:lnTo>
                <a:lnTo>
                  <a:pt x="1244" y="1443"/>
                </a:lnTo>
                <a:lnTo>
                  <a:pt x="1210" y="1451"/>
                </a:lnTo>
                <a:lnTo>
                  <a:pt x="1174" y="1455"/>
                </a:lnTo>
                <a:lnTo>
                  <a:pt x="1139" y="1455"/>
                </a:lnTo>
                <a:lnTo>
                  <a:pt x="1105" y="1451"/>
                </a:lnTo>
                <a:lnTo>
                  <a:pt x="1070" y="1442"/>
                </a:lnTo>
                <a:lnTo>
                  <a:pt x="1038" y="1429"/>
                </a:lnTo>
                <a:lnTo>
                  <a:pt x="983" y="1530"/>
                </a:lnTo>
                <a:lnTo>
                  <a:pt x="997" y="1541"/>
                </a:lnTo>
                <a:lnTo>
                  <a:pt x="1009" y="1555"/>
                </a:lnTo>
                <a:lnTo>
                  <a:pt x="1023" y="1579"/>
                </a:lnTo>
                <a:lnTo>
                  <a:pt x="1034" y="1604"/>
                </a:lnTo>
                <a:lnTo>
                  <a:pt x="1039" y="1631"/>
                </a:lnTo>
                <a:lnTo>
                  <a:pt x="1040" y="1657"/>
                </a:lnTo>
                <a:lnTo>
                  <a:pt x="1036" y="1684"/>
                </a:lnTo>
                <a:lnTo>
                  <a:pt x="1027" y="1710"/>
                </a:lnTo>
                <a:lnTo>
                  <a:pt x="1015" y="1734"/>
                </a:lnTo>
                <a:lnTo>
                  <a:pt x="998" y="1755"/>
                </a:lnTo>
                <a:lnTo>
                  <a:pt x="977" y="1774"/>
                </a:lnTo>
                <a:lnTo>
                  <a:pt x="953" y="1789"/>
                </a:lnTo>
                <a:lnTo>
                  <a:pt x="928" y="1799"/>
                </a:lnTo>
                <a:lnTo>
                  <a:pt x="902" y="1805"/>
                </a:lnTo>
                <a:lnTo>
                  <a:pt x="874" y="1805"/>
                </a:lnTo>
                <a:lnTo>
                  <a:pt x="848" y="1802"/>
                </a:lnTo>
                <a:lnTo>
                  <a:pt x="822" y="1794"/>
                </a:lnTo>
                <a:lnTo>
                  <a:pt x="799" y="1781"/>
                </a:lnTo>
                <a:lnTo>
                  <a:pt x="777" y="1764"/>
                </a:lnTo>
                <a:lnTo>
                  <a:pt x="758" y="1743"/>
                </a:lnTo>
                <a:lnTo>
                  <a:pt x="743" y="1719"/>
                </a:lnTo>
                <a:lnTo>
                  <a:pt x="733" y="1693"/>
                </a:lnTo>
                <a:lnTo>
                  <a:pt x="728" y="1667"/>
                </a:lnTo>
                <a:lnTo>
                  <a:pt x="727" y="1641"/>
                </a:lnTo>
                <a:lnTo>
                  <a:pt x="730" y="1613"/>
                </a:lnTo>
                <a:lnTo>
                  <a:pt x="738" y="1588"/>
                </a:lnTo>
                <a:lnTo>
                  <a:pt x="751" y="1564"/>
                </a:lnTo>
                <a:lnTo>
                  <a:pt x="768" y="1542"/>
                </a:lnTo>
                <a:lnTo>
                  <a:pt x="790" y="1523"/>
                </a:lnTo>
                <a:lnTo>
                  <a:pt x="815" y="1508"/>
                </a:lnTo>
                <a:lnTo>
                  <a:pt x="842" y="1498"/>
                </a:lnTo>
                <a:lnTo>
                  <a:pt x="870" y="1493"/>
                </a:lnTo>
                <a:lnTo>
                  <a:pt x="899" y="1493"/>
                </a:lnTo>
                <a:lnTo>
                  <a:pt x="927" y="1498"/>
                </a:lnTo>
                <a:lnTo>
                  <a:pt x="982" y="1394"/>
                </a:lnTo>
                <a:lnTo>
                  <a:pt x="957" y="1372"/>
                </a:lnTo>
                <a:lnTo>
                  <a:pt x="935" y="1346"/>
                </a:lnTo>
                <a:lnTo>
                  <a:pt x="913" y="1313"/>
                </a:lnTo>
                <a:lnTo>
                  <a:pt x="898" y="1277"/>
                </a:lnTo>
                <a:lnTo>
                  <a:pt x="887" y="1241"/>
                </a:lnTo>
                <a:lnTo>
                  <a:pt x="882" y="1203"/>
                </a:lnTo>
                <a:lnTo>
                  <a:pt x="881" y="1165"/>
                </a:lnTo>
                <a:lnTo>
                  <a:pt x="349" y="1014"/>
                </a:lnTo>
                <a:lnTo>
                  <a:pt x="341" y="1027"/>
                </a:lnTo>
                <a:lnTo>
                  <a:pt x="334" y="1040"/>
                </a:lnTo>
                <a:lnTo>
                  <a:pt x="315" y="1063"/>
                </a:lnTo>
                <a:lnTo>
                  <a:pt x="293" y="1081"/>
                </a:lnTo>
                <a:lnTo>
                  <a:pt x="269" y="1097"/>
                </a:lnTo>
                <a:lnTo>
                  <a:pt x="243" y="1109"/>
                </a:lnTo>
                <a:lnTo>
                  <a:pt x="216" y="1115"/>
                </a:lnTo>
                <a:lnTo>
                  <a:pt x="187" y="1118"/>
                </a:lnTo>
                <a:lnTo>
                  <a:pt x="159" y="1117"/>
                </a:lnTo>
                <a:lnTo>
                  <a:pt x="131" y="1111"/>
                </a:lnTo>
                <a:lnTo>
                  <a:pt x="104" y="1100"/>
                </a:lnTo>
                <a:lnTo>
                  <a:pt x="79" y="1086"/>
                </a:lnTo>
                <a:lnTo>
                  <a:pt x="56" y="1066"/>
                </a:lnTo>
                <a:lnTo>
                  <a:pt x="36" y="1044"/>
                </a:lnTo>
                <a:lnTo>
                  <a:pt x="21" y="1020"/>
                </a:lnTo>
                <a:lnTo>
                  <a:pt x="9" y="993"/>
                </a:lnTo>
                <a:lnTo>
                  <a:pt x="2" y="966"/>
                </a:lnTo>
                <a:lnTo>
                  <a:pt x="0" y="938"/>
                </a:lnTo>
                <a:lnTo>
                  <a:pt x="1" y="910"/>
                </a:lnTo>
                <a:lnTo>
                  <a:pt x="7" y="882"/>
                </a:lnTo>
                <a:lnTo>
                  <a:pt x="18" y="855"/>
                </a:lnTo>
                <a:lnTo>
                  <a:pt x="32" y="829"/>
                </a:lnTo>
                <a:lnTo>
                  <a:pt x="51" y="806"/>
                </a:lnTo>
                <a:lnTo>
                  <a:pt x="73" y="787"/>
                </a:lnTo>
                <a:lnTo>
                  <a:pt x="97" y="771"/>
                </a:lnTo>
                <a:lnTo>
                  <a:pt x="124" y="760"/>
                </a:lnTo>
                <a:lnTo>
                  <a:pt x="151" y="754"/>
                </a:lnTo>
                <a:lnTo>
                  <a:pt x="179" y="751"/>
                </a:lnTo>
                <a:lnTo>
                  <a:pt x="207" y="753"/>
                </a:lnTo>
                <a:lnTo>
                  <a:pt x="236" y="758"/>
                </a:lnTo>
                <a:lnTo>
                  <a:pt x="263" y="769"/>
                </a:lnTo>
                <a:lnTo>
                  <a:pt x="289" y="784"/>
                </a:lnTo>
                <a:lnTo>
                  <a:pt x="311" y="803"/>
                </a:lnTo>
                <a:lnTo>
                  <a:pt x="330" y="824"/>
                </a:lnTo>
                <a:lnTo>
                  <a:pt x="345" y="847"/>
                </a:lnTo>
                <a:lnTo>
                  <a:pt x="355" y="872"/>
                </a:lnTo>
                <a:lnTo>
                  <a:pt x="362" y="898"/>
                </a:lnTo>
                <a:lnTo>
                  <a:pt x="365" y="925"/>
                </a:lnTo>
                <a:lnTo>
                  <a:pt x="365" y="953"/>
                </a:lnTo>
                <a:lnTo>
                  <a:pt x="891" y="1101"/>
                </a:lnTo>
                <a:lnTo>
                  <a:pt x="903" y="1068"/>
                </a:lnTo>
                <a:lnTo>
                  <a:pt x="918" y="1037"/>
                </a:lnTo>
                <a:lnTo>
                  <a:pt x="938" y="1008"/>
                </a:lnTo>
                <a:lnTo>
                  <a:pt x="962" y="981"/>
                </a:lnTo>
                <a:lnTo>
                  <a:pt x="990" y="957"/>
                </a:lnTo>
                <a:lnTo>
                  <a:pt x="1017" y="939"/>
                </a:lnTo>
                <a:lnTo>
                  <a:pt x="1044" y="925"/>
                </a:lnTo>
                <a:lnTo>
                  <a:pt x="839" y="364"/>
                </a:lnTo>
                <a:lnTo>
                  <a:pt x="811" y="367"/>
                </a:lnTo>
                <a:lnTo>
                  <a:pt x="782" y="365"/>
                </a:lnTo>
                <a:lnTo>
                  <a:pt x="754" y="360"/>
                </a:lnTo>
                <a:lnTo>
                  <a:pt x="728" y="349"/>
                </a:lnTo>
                <a:lnTo>
                  <a:pt x="703" y="335"/>
                </a:lnTo>
                <a:lnTo>
                  <a:pt x="681" y="317"/>
                </a:lnTo>
                <a:lnTo>
                  <a:pt x="661" y="294"/>
                </a:lnTo>
                <a:lnTo>
                  <a:pt x="644" y="269"/>
                </a:lnTo>
                <a:lnTo>
                  <a:pt x="633" y="243"/>
                </a:lnTo>
                <a:lnTo>
                  <a:pt x="626" y="214"/>
                </a:lnTo>
                <a:lnTo>
                  <a:pt x="623" y="186"/>
                </a:lnTo>
                <a:lnTo>
                  <a:pt x="625" y="158"/>
                </a:lnTo>
                <a:lnTo>
                  <a:pt x="632" y="131"/>
                </a:lnTo>
                <a:lnTo>
                  <a:pt x="641" y="104"/>
                </a:lnTo>
                <a:lnTo>
                  <a:pt x="656" y="79"/>
                </a:lnTo>
                <a:lnTo>
                  <a:pt x="674" y="57"/>
                </a:lnTo>
                <a:lnTo>
                  <a:pt x="696" y="37"/>
                </a:lnTo>
                <a:lnTo>
                  <a:pt x="722" y="21"/>
                </a:lnTo>
                <a:lnTo>
                  <a:pt x="749" y="9"/>
                </a:lnTo>
                <a:lnTo>
                  <a:pt x="776" y="3"/>
                </a:lnTo>
                <a:lnTo>
                  <a:pt x="804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Freeform 59"/>
          <p:cNvSpPr>
            <a:spLocks noEditPoints="1"/>
          </p:cNvSpPr>
          <p:nvPr/>
        </p:nvSpPr>
        <p:spPr bwMode="auto">
          <a:xfrm>
            <a:off x="7620482" y="4665662"/>
            <a:ext cx="461963" cy="522288"/>
          </a:xfrm>
          <a:custGeom>
            <a:avLst/>
            <a:gdLst>
              <a:gd name="T0" fmla="*/ 1197 w 2912"/>
              <a:gd name="T1" fmla="*/ 2912 h 3290"/>
              <a:gd name="T2" fmla="*/ 1515 w 2912"/>
              <a:gd name="T3" fmla="*/ 3172 h 3290"/>
              <a:gd name="T4" fmla="*/ 1810 w 2912"/>
              <a:gd name="T5" fmla="*/ 2634 h 3290"/>
              <a:gd name="T6" fmla="*/ 1573 w 2912"/>
              <a:gd name="T7" fmla="*/ 2236 h 3290"/>
              <a:gd name="T8" fmla="*/ 1140 w 2912"/>
              <a:gd name="T9" fmla="*/ 2323 h 3290"/>
              <a:gd name="T10" fmla="*/ 2010 w 2912"/>
              <a:gd name="T11" fmla="*/ 2080 h 3290"/>
              <a:gd name="T12" fmla="*/ 2527 w 2912"/>
              <a:gd name="T13" fmla="*/ 2509 h 3290"/>
              <a:gd name="T14" fmla="*/ 2775 w 2912"/>
              <a:gd name="T15" fmla="*/ 2435 h 3290"/>
              <a:gd name="T16" fmla="*/ 2687 w 2912"/>
              <a:gd name="T17" fmla="*/ 2064 h 3290"/>
              <a:gd name="T18" fmla="*/ 336 w 2912"/>
              <a:gd name="T19" fmla="*/ 1923 h 3290"/>
              <a:gd name="T20" fmla="*/ 107 w 2912"/>
              <a:gd name="T21" fmla="*/ 2365 h 3290"/>
              <a:gd name="T22" fmla="*/ 331 w 2912"/>
              <a:gd name="T23" fmla="*/ 2508 h 3290"/>
              <a:gd name="T24" fmla="*/ 927 w 2912"/>
              <a:gd name="T25" fmla="*/ 2293 h 3290"/>
              <a:gd name="T26" fmla="*/ 1345 w 2912"/>
              <a:gd name="T27" fmla="*/ 1535 h 3290"/>
              <a:gd name="T28" fmla="*/ 1424 w 2912"/>
              <a:gd name="T29" fmla="*/ 1799 h 3290"/>
              <a:gd name="T30" fmla="*/ 1600 w 2912"/>
              <a:gd name="T31" fmla="*/ 1584 h 3290"/>
              <a:gd name="T32" fmla="*/ 2026 w 2912"/>
              <a:gd name="T33" fmla="*/ 1839 h 3290"/>
              <a:gd name="T34" fmla="*/ 710 w 2912"/>
              <a:gd name="T35" fmla="*/ 1710 h 3290"/>
              <a:gd name="T36" fmla="*/ 1598 w 2912"/>
              <a:gd name="T37" fmla="*/ 1426 h 3290"/>
              <a:gd name="T38" fmla="*/ 1675 w 2912"/>
              <a:gd name="T39" fmla="*/ 1787 h 3290"/>
              <a:gd name="T40" fmla="*/ 1314 w 2912"/>
              <a:gd name="T41" fmla="*/ 1864 h 3290"/>
              <a:gd name="T42" fmla="*/ 1238 w 2912"/>
              <a:gd name="T43" fmla="*/ 1504 h 3290"/>
              <a:gd name="T44" fmla="*/ 1105 w 2912"/>
              <a:gd name="T45" fmla="*/ 1308 h 3290"/>
              <a:gd name="T46" fmla="*/ 1339 w 2912"/>
              <a:gd name="T47" fmla="*/ 2118 h 3290"/>
              <a:gd name="T48" fmla="*/ 1918 w 2912"/>
              <a:gd name="T49" fmla="*/ 1379 h 3290"/>
              <a:gd name="T50" fmla="*/ 1743 w 2912"/>
              <a:gd name="T51" fmla="*/ 1148 h 3290"/>
              <a:gd name="T52" fmla="*/ 1169 w 2912"/>
              <a:gd name="T53" fmla="*/ 1148 h 3290"/>
              <a:gd name="T54" fmla="*/ 2200 w 2912"/>
              <a:gd name="T55" fmla="*/ 827 h 3290"/>
              <a:gd name="T56" fmla="*/ 2420 w 2912"/>
              <a:gd name="T57" fmla="*/ 1523 h 3290"/>
              <a:gd name="T58" fmla="*/ 2795 w 2912"/>
              <a:gd name="T59" fmla="*/ 1022 h 3290"/>
              <a:gd name="T60" fmla="*/ 2664 w 2912"/>
              <a:gd name="T61" fmla="*/ 796 h 3290"/>
              <a:gd name="T62" fmla="*/ 249 w 2912"/>
              <a:gd name="T63" fmla="*/ 796 h 3290"/>
              <a:gd name="T64" fmla="*/ 117 w 2912"/>
              <a:gd name="T65" fmla="*/ 1022 h 3290"/>
              <a:gd name="T66" fmla="*/ 491 w 2912"/>
              <a:gd name="T67" fmla="*/ 1523 h 3290"/>
              <a:gd name="T68" fmla="*/ 712 w 2912"/>
              <a:gd name="T69" fmla="*/ 827 h 3290"/>
              <a:gd name="T70" fmla="*/ 1309 w 2912"/>
              <a:gd name="T71" fmla="*/ 193 h 3290"/>
              <a:gd name="T72" fmla="*/ 1158 w 2912"/>
              <a:gd name="T73" fmla="*/ 862 h 3290"/>
              <a:gd name="T74" fmla="*/ 1765 w 2912"/>
              <a:gd name="T75" fmla="*/ 507 h 3290"/>
              <a:gd name="T76" fmla="*/ 1456 w 2912"/>
              <a:gd name="T77" fmla="*/ 104 h 3290"/>
              <a:gd name="T78" fmla="*/ 1784 w 2912"/>
              <a:gd name="T79" fmla="*/ 275 h 3290"/>
              <a:gd name="T80" fmla="*/ 2187 w 2912"/>
              <a:gd name="T81" fmla="*/ 722 h 3290"/>
              <a:gd name="T82" fmla="*/ 2759 w 2912"/>
              <a:gd name="T83" fmla="*/ 719 h 3290"/>
              <a:gd name="T84" fmla="*/ 2912 w 2912"/>
              <a:gd name="T85" fmla="*/ 974 h 3290"/>
              <a:gd name="T86" fmla="*/ 2603 w 2912"/>
              <a:gd name="T87" fmla="*/ 1493 h 3290"/>
              <a:gd name="T88" fmla="*/ 2806 w 2912"/>
              <a:gd name="T89" fmla="*/ 2047 h 3290"/>
              <a:gd name="T90" fmla="*/ 2870 w 2912"/>
              <a:gd name="T91" fmla="*/ 2484 h 3290"/>
              <a:gd name="T92" fmla="*/ 2575 w 2912"/>
              <a:gd name="T93" fmla="*/ 2612 h 3290"/>
              <a:gd name="T94" fmla="*/ 1917 w 2912"/>
              <a:gd name="T95" fmla="*/ 2646 h 3290"/>
              <a:gd name="T96" fmla="*/ 1636 w 2912"/>
              <a:gd name="T97" fmla="*/ 3217 h 3290"/>
              <a:gd name="T98" fmla="*/ 1244 w 2912"/>
              <a:gd name="T99" fmla="*/ 3186 h 3290"/>
              <a:gd name="T100" fmla="*/ 978 w 2912"/>
              <a:gd name="T101" fmla="*/ 2574 h 3290"/>
              <a:gd name="T102" fmla="*/ 291 w 2912"/>
              <a:gd name="T103" fmla="*/ 2608 h 3290"/>
              <a:gd name="T104" fmla="*/ 32 w 2912"/>
              <a:gd name="T105" fmla="*/ 2467 h 3290"/>
              <a:gd name="T106" fmla="*/ 163 w 2912"/>
              <a:gd name="T107" fmla="*/ 1970 h 3290"/>
              <a:gd name="T108" fmla="*/ 176 w 2912"/>
              <a:gd name="T109" fmla="*/ 1343 h 3290"/>
              <a:gd name="T110" fmla="*/ 16 w 2912"/>
              <a:gd name="T111" fmla="*/ 858 h 3290"/>
              <a:gd name="T112" fmla="*/ 251 w 2912"/>
              <a:gd name="T113" fmla="*/ 689 h 3290"/>
              <a:gd name="T114" fmla="*/ 962 w 2912"/>
              <a:gd name="T115" fmla="*/ 790 h 3290"/>
              <a:gd name="T116" fmla="*/ 1213 w 2912"/>
              <a:gd name="T117" fmla="*/ 141 h 3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912" h="3290">
                <a:moveTo>
                  <a:pt x="1456" y="2296"/>
                </a:moveTo>
                <a:lnTo>
                  <a:pt x="1356" y="2344"/>
                </a:lnTo>
                <a:lnTo>
                  <a:pt x="1256" y="2388"/>
                </a:lnTo>
                <a:lnTo>
                  <a:pt x="1158" y="2428"/>
                </a:lnTo>
                <a:lnTo>
                  <a:pt x="1061" y="2465"/>
                </a:lnTo>
                <a:lnTo>
                  <a:pt x="1081" y="2552"/>
                </a:lnTo>
                <a:lnTo>
                  <a:pt x="1102" y="2634"/>
                </a:lnTo>
                <a:lnTo>
                  <a:pt x="1124" y="2712"/>
                </a:lnTo>
                <a:lnTo>
                  <a:pt x="1147" y="2783"/>
                </a:lnTo>
                <a:lnTo>
                  <a:pt x="1172" y="2851"/>
                </a:lnTo>
                <a:lnTo>
                  <a:pt x="1197" y="2912"/>
                </a:lnTo>
                <a:lnTo>
                  <a:pt x="1224" y="2968"/>
                </a:lnTo>
                <a:lnTo>
                  <a:pt x="1252" y="3018"/>
                </a:lnTo>
                <a:lnTo>
                  <a:pt x="1280" y="3061"/>
                </a:lnTo>
                <a:lnTo>
                  <a:pt x="1309" y="3098"/>
                </a:lnTo>
                <a:lnTo>
                  <a:pt x="1338" y="3130"/>
                </a:lnTo>
                <a:lnTo>
                  <a:pt x="1367" y="3154"/>
                </a:lnTo>
                <a:lnTo>
                  <a:pt x="1397" y="3172"/>
                </a:lnTo>
                <a:lnTo>
                  <a:pt x="1426" y="3182"/>
                </a:lnTo>
                <a:lnTo>
                  <a:pt x="1456" y="3186"/>
                </a:lnTo>
                <a:lnTo>
                  <a:pt x="1485" y="3182"/>
                </a:lnTo>
                <a:lnTo>
                  <a:pt x="1515" y="3172"/>
                </a:lnTo>
                <a:lnTo>
                  <a:pt x="1544" y="3154"/>
                </a:lnTo>
                <a:lnTo>
                  <a:pt x="1574" y="3130"/>
                </a:lnTo>
                <a:lnTo>
                  <a:pt x="1603" y="3098"/>
                </a:lnTo>
                <a:lnTo>
                  <a:pt x="1632" y="3061"/>
                </a:lnTo>
                <a:lnTo>
                  <a:pt x="1660" y="3018"/>
                </a:lnTo>
                <a:lnTo>
                  <a:pt x="1687" y="2968"/>
                </a:lnTo>
                <a:lnTo>
                  <a:pt x="1714" y="2912"/>
                </a:lnTo>
                <a:lnTo>
                  <a:pt x="1740" y="2851"/>
                </a:lnTo>
                <a:lnTo>
                  <a:pt x="1765" y="2783"/>
                </a:lnTo>
                <a:lnTo>
                  <a:pt x="1788" y="2712"/>
                </a:lnTo>
                <a:lnTo>
                  <a:pt x="1810" y="2634"/>
                </a:lnTo>
                <a:lnTo>
                  <a:pt x="1831" y="2552"/>
                </a:lnTo>
                <a:lnTo>
                  <a:pt x="1850" y="2465"/>
                </a:lnTo>
                <a:lnTo>
                  <a:pt x="1753" y="2428"/>
                </a:lnTo>
                <a:lnTo>
                  <a:pt x="1656" y="2388"/>
                </a:lnTo>
                <a:lnTo>
                  <a:pt x="1556" y="2344"/>
                </a:lnTo>
                <a:lnTo>
                  <a:pt x="1456" y="2296"/>
                </a:lnTo>
                <a:close/>
                <a:moveTo>
                  <a:pt x="1909" y="2042"/>
                </a:moveTo>
                <a:lnTo>
                  <a:pt x="1827" y="2093"/>
                </a:lnTo>
                <a:lnTo>
                  <a:pt x="1743" y="2143"/>
                </a:lnTo>
                <a:lnTo>
                  <a:pt x="1658" y="2191"/>
                </a:lnTo>
                <a:lnTo>
                  <a:pt x="1573" y="2236"/>
                </a:lnTo>
                <a:lnTo>
                  <a:pt x="1673" y="2282"/>
                </a:lnTo>
                <a:lnTo>
                  <a:pt x="1772" y="2323"/>
                </a:lnTo>
                <a:lnTo>
                  <a:pt x="1869" y="2362"/>
                </a:lnTo>
                <a:lnTo>
                  <a:pt x="1885" y="2259"/>
                </a:lnTo>
                <a:lnTo>
                  <a:pt x="1898" y="2153"/>
                </a:lnTo>
                <a:lnTo>
                  <a:pt x="1909" y="2042"/>
                </a:lnTo>
                <a:close/>
                <a:moveTo>
                  <a:pt x="1002" y="2042"/>
                </a:moveTo>
                <a:lnTo>
                  <a:pt x="1014" y="2153"/>
                </a:lnTo>
                <a:lnTo>
                  <a:pt x="1027" y="2259"/>
                </a:lnTo>
                <a:lnTo>
                  <a:pt x="1043" y="2362"/>
                </a:lnTo>
                <a:lnTo>
                  <a:pt x="1140" y="2323"/>
                </a:lnTo>
                <a:lnTo>
                  <a:pt x="1239" y="2282"/>
                </a:lnTo>
                <a:lnTo>
                  <a:pt x="1339" y="2236"/>
                </a:lnTo>
                <a:lnTo>
                  <a:pt x="1254" y="2191"/>
                </a:lnTo>
                <a:lnTo>
                  <a:pt x="1169" y="2143"/>
                </a:lnTo>
                <a:lnTo>
                  <a:pt x="1085" y="2093"/>
                </a:lnTo>
                <a:lnTo>
                  <a:pt x="1002" y="2042"/>
                </a:lnTo>
                <a:close/>
                <a:moveTo>
                  <a:pt x="2362" y="1715"/>
                </a:moveTo>
                <a:lnTo>
                  <a:pt x="2253" y="1802"/>
                </a:lnTo>
                <a:lnTo>
                  <a:pt x="2138" y="1888"/>
                </a:lnTo>
                <a:lnTo>
                  <a:pt x="2018" y="1971"/>
                </a:lnTo>
                <a:lnTo>
                  <a:pt x="2010" y="2080"/>
                </a:lnTo>
                <a:lnTo>
                  <a:pt x="1999" y="2188"/>
                </a:lnTo>
                <a:lnTo>
                  <a:pt x="1985" y="2293"/>
                </a:lnTo>
                <a:lnTo>
                  <a:pt x="1969" y="2397"/>
                </a:lnTo>
                <a:lnTo>
                  <a:pt x="2048" y="2423"/>
                </a:lnTo>
                <a:lnTo>
                  <a:pt x="2125" y="2445"/>
                </a:lnTo>
                <a:lnTo>
                  <a:pt x="2200" y="2464"/>
                </a:lnTo>
                <a:lnTo>
                  <a:pt x="2271" y="2480"/>
                </a:lnTo>
                <a:lnTo>
                  <a:pt x="2340" y="2492"/>
                </a:lnTo>
                <a:lnTo>
                  <a:pt x="2406" y="2502"/>
                </a:lnTo>
                <a:lnTo>
                  <a:pt x="2468" y="2508"/>
                </a:lnTo>
                <a:lnTo>
                  <a:pt x="2527" y="2509"/>
                </a:lnTo>
                <a:lnTo>
                  <a:pt x="2527" y="2509"/>
                </a:lnTo>
                <a:lnTo>
                  <a:pt x="2554" y="2509"/>
                </a:lnTo>
                <a:lnTo>
                  <a:pt x="2581" y="2508"/>
                </a:lnTo>
                <a:lnTo>
                  <a:pt x="2609" y="2505"/>
                </a:lnTo>
                <a:lnTo>
                  <a:pt x="2637" y="2500"/>
                </a:lnTo>
                <a:lnTo>
                  <a:pt x="2664" y="2495"/>
                </a:lnTo>
                <a:lnTo>
                  <a:pt x="2690" y="2487"/>
                </a:lnTo>
                <a:lnTo>
                  <a:pt x="2714" y="2478"/>
                </a:lnTo>
                <a:lnTo>
                  <a:pt x="2737" y="2466"/>
                </a:lnTo>
                <a:lnTo>
                  <a:pt x="2758" y="2452"/>
                </a:lnTo>
                <a:lnTo>
                  <a:pt x="2775" y="2435"/>
                </a:lnTo>
                <a:lnTo>
                  <a:pt x="2789" y="2416"/>
                </a:lnTo>
                <a:lnTo>
                  <a:pt x="2799" y="2392"/>
                </a:lnTo>
                <a:lnTo>
                  <a:pt x="2805" y="2365"/>
                </a:lnTo>
                <a:lnTo>
                  <a:pt x="2806" y="2336"/>
                </a:lnTo>
                <a:lnTo>
                  <a:pt x="2802" y="2304"/>
                </a:lnTo>
                <a:lnTo>
                  <a:pt x="2795" y="2269"/>
                </a:lnTo>
                <a:lnTo>
                  <a:pt x="2782" y="2232"/>
                </a:lnTo>
                <a:lnTo>
                  <a:pt x="2765" y="2193"/>
                </a:lnTo>
                <a:lnTo>
                  <a:pt x="2743" y="2152"/>
                </a:lnTo>
                <a:lnTo>
                  <a:pt x="2717" y="2109"/>
                </a:lnTo>
                <a:lnTo>
                  <a:pt x="2687" y="2064"/>
                </a:lnTo>
                <a:lnTo>
                  <a:pt x="2653" y="2018"/>
                </a:lnTo>
                <a:lnTo>
                  <a:pt x="2615" y="1970"/>
                </a:lnTo>
                <a:lnTo>
                  <a:pt x="2572" y="1921"/>
                </a:lnTo>
                <a:lnTo>
                  <a:pt x="2526" y="1870"/>
                </a:lnTo>
                <a:lnTo>
                  <a:pt x="2475" y="1820"/>
                </a:lnTo>
                <a:lnTo>
                  <a:pt x="2420" y="1768"/>
                </a:lnTo>
                <a:lnTo>
                  <a:pt x="2362" y="1715"/>
                </a:lnTo>
                <a:close/>
                <a:moveTo>
                  <a:pt x="549" y="1714"/>
                </a:moveTo>
                <a:lnTo>
                  <a:pt x="472" y="1784"/>
                </a:lnTo>
                <a:lnTo>
                  <a:pt x="401" y="1854"/>
                </a:lnTo>
                <a:lnTo>
                  <a:pt x="336" y="1923"/>
                </a:lnTo>
                <a:lnTo>
                  <a:pt x="294" y="1972"/>
                </a:lnTo>
                <a:lnTo>
                  <a:pt x="256" y="2019"/>
                </a:lnTo>
                <a:lnTo>
                  <a:pt x="223" y="2064"/>
                </a:lnTo>
                <a:lnTo>
                  <a:pt x="193" y="2109"/>
                </a:lnTo>
                <a:lnTo>
                  <a:pt x="168" y="2152"/>
                </a:lnTo>
                <a:lnTo>
                  <a:pt x="146" y="2193"/>
                </a:lnTo>
                <a:lnTo>
                  <a:pt x="129" y="2232"/>
                </a:lnTo>
                <a:lnTo>
                  <a:pt x="117" y="2268"/>
                </a:lnTo>
                <a:lnTo>
                  <a:pt x="109" y="2304"/>
                </a:lnTo>
                <a:lnTo>
                  <a:pt x="106" y="2336"/>
                </a:lnTo>
                <a:lnTo>
                  <a:pt x="107" y="2365"/>
                </a:lnTo>
                <a:lnTo>
                  <a:pt x="112" y="2392"/>
                </a:lnTo>
                <a:lnTo>
                  <a:pt x="122" y="2416"/>
                </a:lnTo>
                <a:lnTo>
                  <a:pt x="137" y="2435"/>
                </a:lnTo>
                <a:lnTo>
                  <a:pt x="154" y="2452"/>
                </a:lnTo>
                <a:lnTo>
                  <a:pt x="174" y="2466"/>
                </a:lnTo>
                <a:lnTo>
                  <a:pt x="197" y="2478"/>
                </a:lnTo>
                <a:lnTo>
                  <a:pt x="222" y="2487"/>
                </a:lnTo>
                <a:lnTo>
                  <a:pt x="249" y="2495"/>
                </a:lnTo>
                <a:lnTo>
                  <a:pt x="275" y="2500"/>
                </a:lnTo>
                <a:lnTo>
                  <a:pt x="303" y="2505"/>
                </a:lnTo>
                <a:lnTo>
                  <a:pt x="331" y="2508"/>
                </a:lnTo>
                <a:lnTo>
                  <a:pt x="358" y="2509"/>
                </a:lnTo>
                <a:lnTo>
                  <a:pt x="385" y="2509"/>
                </a:lnTo>
                <a:lnTo>
                  <a:pt x="444" y="2508"/>
                </a:lnTo>
                <a:lnTo>
                  <a:pt x="506" y="2502"/>
                </a:lnTo>
                <a:lnTo>
                  <a:pt x="572" y="2492"/>
                </a:lnTo>
                <a:lnTo>
                  <a:pt x="641" y="2480"/>
                </a:lnTo>
                <a:lnTo>
                  <a:pt x="712" y="2464"/>
                </a:lnTo>
                <a:lnTo>
                  <a:pt x="787" y="2445"/>
                </a:lnTo>
                <a:lnTo>
                  <a:pt x="864" y="2423"/>
                </a:lnTo>
                <a:lnTo>
                  <a:pt x="942" y="2397"/>
                </a:lnTo>
                <a:lnTo>
                  <a:pt x="927" y="2293"/>
                </a:lnTo>
                <a:lnTo>
                  <a:pt x="913" y="2188"/>
                </a:lnTo>
                <a:lnTo>
                  <a:pt x="902" y="2080"/>
                </a:lnTo>
                <a:lnTo>
                  <a:pt x="893" y="1971"/>
                </a:lnTo>
                <a:lnTo>
                  <a:pt x="774" y="1887"/>
                </a:lnTo>
                <a:lnTo>
                  <a:pt x="659" y="1802"/>
                </a:lnTo>
                <a:lnTo>
                  <a:pt x="549" y="1714"/>
                </a:lnTo>
                <a:close/>
                <a:moveTo>
                  <a:pt x="1456" y="1489"/>
                </a:moveTo>
                <a:lnTo>
                  <a:pt x="1424" y="1492"/>
                </a:lnTo>
                <a:lnTo>
                  <a:pt x="1395" y="1500"/>
                </a:lnTo>
                <a:lnTo>
                  <a:pt x="1368" y="1515"/>
                </a:lnTo>
                <a:lnTo>
                  <a:pt x="1345" y="1535"/>
                </a:lnTo>
                <a:lnTo>
                  <a:pt x="1327" y="1557"/>
                </a:lnTo>
                <a:lnTo>
                  <a:pt x="1312" y="1584"/>
                </a:lnTo>
                <a:lnTo>
                  <a:pt x="1303" y="1613"/>
                </a:lnTo>
                <a:lnTo>
                  <a:pt x="1300" y="1645"/>
                </a:lnTo>
                <a:lnTo>
                  <a:pt x="1303" y="1677"/>
                </a:lnTo>
                <a:lnTo>
                  <a:pt x="1312" y="1707"/>
                </a:lnTo>
                <a:lnTo>
                  <a:pt x="1327" y="1733"/>
                </a:lnTo>
                <a:lnTo>
                  <a:pt x="1345" y="1756"/>
                </a:lnTo>
                <a:lnTo>
                  <a:pt x="1368" y="1775"/>
                </a:lnTo>
                <a:lnTo>
                  <a:pt x="1395" y="1790"/>
                </a:lnTo>
                <a:lnTo>
                  <a:pt x="1424" y="1799"/>
                </a:lnTo>
                <a:lnTo>
                  <a:pt x="1456" y="1802"/>
                </a:lnTo>
                <a:lnTo>
                  <a:pt x="1487" y="1799"/>
                </a:lnTo>
                <a:lnTo>
                  <a:pt x="1517" y="1790"/>
                </a:lnTo>
                <a:lnTo>
                  <a:pt x="1543" y="1775"/>
                </a:lnTo>
                <a:lnTo>
                  <a:pt x="1567" y="1756"/>
                </a:lnTo>
                <a:lnTo>
                  <a:pt x="1585" y="1733"/>
                </a:lnTo>
                <a:lnTo>
                  <a:pt x="1600" y="1707"/>
                </a:lnTo>
                <a:lnTo>
                  <a:pt x="1609" y="1677"/>
                </a:lnTo>
                <a:lnTo>
                  <a:pt x="1612" y="1645"/>
                </a:lnTo>
                <a:lnTo>
                  <a:pt x="1609" y="1613"/>
                </a:lnTo>
                <a:lnTo>
                  <a:pt x="1600" y="1584"/>
                </a:lnTo>
                <a:lnTo>
                  <a:pt x="1585" y="1557"/>
                </a:lnTo>
                <a:lnTo>
                  <a:pt x="1567" y="1535"/>
                </a:lnTo>
                <a:lnTo>
                  <a:pt x="1543" y="1515"/>
                </a:lnTo>
                <a:lnTo>
                  <a:pt x="1517" y="1500"/>
                </a:lnTo>
                <a:lnTo>
                  <a:pt x="1487" y="1492"/>
                </a:lnTo>
                <a:lnTo>
                  <a:pt x="1456" y="1489"/>
                </a:lnTo>
                <a:close/>
                <a:moveTo>
                  <a:pt x="2026" y="1452"/>
                </a:moveTo>
                <a:lnTo>
                  <a:pt x="2029" y="1548"/>
                </a:lnTo>
                <a:lnTo>
                  <a:pt x="2030" y="1645"/>
                </a:lnTo>
                <a:lnTo>
                  <a:pt x="2029" y="1742"/>
                </a:lnTo>
                <a:lnTo>
                  <a:pt x="2026" y="1839"/>
                </a:lnTo>
                <a:lnTo>
                  <a:pt x="2116" y="1774"/>
                </a:lnTo>
                <a:lnTo>
                  <a:pt x="2202" y="1710"/>
                </a:lnTo>
                <a:lnTo>
                  <a:pt x="2281" y="1645"/>
                </a:lnTo>
                <a:lnTo>
                  <a:pt x="2202" y="1581"/>
                </a:lnTo>
                <a:lnTo>
                  <a:pt x="2116" y="1516"/>
                </a:lnTo>
                <a:lnTo>
                  <a:pt x="2026" y="1452"/>
                </a:lnTo>
                <a:close/>
                <a:moveTo>
                  <a:pt x="885" y="1452"/>
                </a:moveTo>
                <a:lnTo>
                  <a:pt x="796" y="1515"/>
                </a:lnTo>
                <a:lnTo>
                  <a:pt x="711" y="1580"/>
                </a:lnTo>
                <a:lnTo>
                  <a:pt x="630" y="1644"/>
                </a:lnTo>
                <a:lnTo>
                  <a:pt x="710" y="1710"/>
                </a:lnTo>
                <a:lnTo>
                  <a:pt x="795" y="1774"/>
                </a:lnTo>
                <a:lnTo>
                  <a:pt x="885" y="1839"/>
                </a:lnTo>
                <a:lnTo>
                  <a:pt x="883" y="1742"/>
                </a:lnTo>
                <a:lnTo>
                  <a:pt x="881" y="1645"/>
                </a:lnTo>
                <a:lnTo>
                  <a:pt x="883" y="1548"/>
                </a:lnTo>
                <a:lnTo>
                  <a:pt x="885" y="1452"/>
                </a:lnTo>
                <a:close/>
                <a:moveTo>
                  <a:pt x="1456" y="1384"/>
                </a:moveTo>
                <a:lnTo>
                  <a:pt x="1494" y="1387"/>
                </a:lnTo>
                <a:lnTo>
                  <a:pt x="1532" y="1395"/>
                </a:lnTo>
                <a:lnTo>
                  <a:pt x="1566" y="1408"/>
                </a:lnTo>
                <a:lnTo>
                  <a:pt x="1598" y="1426"/>
                </a:lnTo>
                <a:lnTo>
                  <a:pt x="1627" y="1449"/>
                </a:lnTo>
                <a:lnTo>
                  <a:pt x="1653" y="1474"/>
                </a:lnTo>
                <a:lnTo>
                  <a:pt x="1675" y="1504"/>
                </a:lnTo>
                <a:lnTo>
                  <a:pt x="1692" y="1536"/>
                </a:lnTo>
                <a:lnTo>
                  <a:pt x="1706" y="1570"/>
                </a:lnTo>
                <a:lnTo>
                  <a:pt x="1714" y="1607"/>
                </a:lnTo>
                <a:lnTo>
                  <a:pt x="1717" y="1645"/>
                </a:lnTo>
                <a:lnTo>
                  <a:pt x="1714" y="1684"/>
                </a:lnTo>
                <a:lnTo>
                  <a:pt x="1706" y="1721"/>
                </a:lnTo>
                <a:lnTo>
                  <a:pt x="1692" y="1755"/>
                </a:lnTo>
                <a:lnTo>
                  <a:pt x="1675" y="1787"/>
                </a:lnTo>
                <a:lnTo>
                  <a:pt x="1653" y="1816"/>
                </a:lnTo>
                <a:lnTo>
                  <a:pt x="1627" y="1842"/>
                </a:lnTo>
                <a:lnTo>
                  <a:pt x="1598" y="1864"/>
                </a:lnTo>
                <a:lnTo>
                  <a:pt x="1566" y="1882"/>
                </a:lnTo>
                <a:lnTo>
                  <a:pt x="1532" y="1895"/>
                </a:lnTo>
                <a:lnTo>
                  <a:pt x="1494" y="1904"/>
                </a:lnTo>
                <a:lnTo>
                  <a:pt x="1456" y="1907"/>
                </a:lnTo>
                <a:lnTo>
                  <a:pt x="1418" y="1904"/>
                </a:lnTo>
                <a:lnTo>
                  <a:pt x="1380" y="1895"/>
                </a:lnTo>
                <a:lnTo>
                  <a:pt x="1346" y="1882"/>
                </a:lnTo>
                <a:lnTo>
                  <a:pt x="1314" y="1864"/>
                </a:lnTo>
                <a:lnTo>
                  <a:pt x="1285" y="1842"/>
                </a:lnTo>
                <a:lnTo>
                  <a:pt x="1259" y="1816"/>
                </a:lnTo>
                <a:lnTo>
                  <a:pt x="1238" y="1787"/>
                </a:lnTo>
                <a:lnTo>
                  <a:pt x="1219" y="1755"/>
                </a:lnTo>
                <a:lnTo>
                  <a:pt x="1206" y="1721"/>
                </a:lnTo>
                <a:lnTo>
                  <a:pt x="1198" y="1684"/>
                </a:lnTo>
                <a:lnTo>
                  <a:pt x="1195" y="1645"/>
                </a:lnTo>
                <a:lnTo>
                  <a:pt x="1198" y="1607"/>
                </a:lnTo>
                <a:lnTo>
                  <a:pt x="1206" y="1570"/>
                </a:lnTo>
                <a:lnTo>
                  <a:pt x="1219" y="1536"/>
                </a:lnTo>
                <a:lnTo>
                  <a:pt x="1238" y="1504"/>
                </a:lnTo>
                <a:lnTo>
                  <a:pt x="1259" y="1474"/>
                </a:lnTo>
                <a:lnTo>
                  <a:pt x="1285" y="1449"/>
                </a:lnTo>
                <a:lnTo>
                  <a:pt x="1314" y="1426"/>
                </a:lnTo>
                <a:lnTo>
                  <a:pt x="1346" y="1408"/>
                </a:lnTo>
                <a:lnTo>
                  <a:pt x="1380" y="1395"/>
                </a:lnTo>
                <a:lnTo>
                  <a:pt x="1418" y="1387"/>
                </a:lnTo>
                <a:lnTo>
                  <a:pt x="1456" y="1384"/>
                </a:lnTo>
                <a:close/>
                <a:moveTo>
                  <a:pt x="1456" y="1112"/>
                </a:moveTo>
                <a:lnTo>
                  <a:pt x="1339" y="1173"/>
                </a:lnTo>
                <a:lnTo>
                  <a:pt x="1221" y="1238"/>
                </a:lnTo>
                <a:lnTo>
                  <a:pt x="1105" y="1308"/>
                </a:lnTo>
                <a:lnTo>
                  <a:pt x="993" y="1378"/>
                </a:lnTo>
                <a:lnTo>
                  <a:pt x="990" y="1465"/>
                </a:lnTo>
                <a:lnTo>
                  <a:pt x="987" y="1554"/>
                </a:lnTo>
                <a:lnTo>
                  <a:pt x="986" y="1645"/>
                </a:lnTo>
                <a:lnTo>
                  <a:pt x="987" y="1736"/>
                </a:lnTo>
                <a:lnTo>
                  <a:pt x="990" y="1825"/>
                </a:lnTo>
                <a:lnTo>
                  <a:pt x="993" y="1912"/>
                </a:lnTo>
                <a:lnTo>
                  <a:pt x="1067" y="1958"/>
                </a:lnTo>
                <a:lnTo>
                  <a:pt x="1142" y="2006"/>
                </a:lnTo>
                <a:lnTo>
                  <a:pt x="1221" y="2053"/>
                </a:lnTo>
                <a:lnTo>
                  <a:pt x="1339" y="2118"/>
                </a:lnTo>
                <a:lnTo>
                  <a:pt x="1456" y="2179"/>
                </a:lnTo>
                <a:lnTo>
                  <a:pt x="1573" y="2118"/>
                </a:lnTo>
                <a:lnTo>
                  <a:pt x="1691" y="2053"/>
                </a:lnTo>
                <a:lnTo>
                  <a:pt x="1769" y="2006"/>
                </a:lnTo>
                <a:lnTo>
                  <a:pt x="1844" y="1958"/>
                </a:lnTo>
                <a:lnTo>
                  <a:pt x="1918" y="1912"/>
                </a:lnTo>
                <a:lnTo>
                  <a:pt x="1924" y="1781"/>
                </a:lnTo>
                <a:lnTo>
                  <a:pt x="1925" y="1645"/>
                </a:lnTo>
                <a:lnTo>
                  <a:pt x="1925" y="1554"/>
                </a:lnTo>
                <a:lnTo>
                  <a:pt x="1922" y="1465"/>
                </a:lnTo>
                <a:lnTo>
                  <a:pt x="1918" y="1379"/>
                </a:lnTo>
                <a:lnTo>
                  <a:pt x="1845" y="1331"/>
                </a:lnTo>
                <a:lnTo>
                  <a:pt x="1770" y="1285"/>
                </a:lnTo>
                <a:lnTo>
                  <a:pt x="1691" y="1238"/>
                </a:lnTo>
                <a:lnTo>
                  <a:pt x="1573" y="1173"/>
                </a:lnTo>
                <a:lnTo>
                  <a:pt x="1456" y="1112"/>
                </a:lnTo>
                <a:close/>
                <a:moveTo>
                  <a:pt x="1869" y="929"/>
                </a:moveTo>
                <a:lnTo>
                  <a:pt x="1772" y="967"/>
                </a:lnTo>
                <a:lnTo>
                  <a:pt x="1673" y="1009"/>
                </a:lnTo>
                <a:lnTo>
                  <a:pt x="1573" y="1054"/>
                </a:lnTo>
                <a:lnTo>
                  <a:pt x="1658" y="1100"/>
                </a:lnTo>
                <a:lnTo>
                  <a:pt x="1743" y="1148"/>
                </a:lnTo>
                <a:lnTo>
                  <a:pt x="1827" y="1197"/>
                </a:lnTo>
                <a:lnTo>
                  <a:pt x="1909" y="1249"/>
                </a:lnTo>
                <a:lnTo>
                  <a:pt x="1898" y="1138"/>
                </a:lnTo>
                <a:lnTo>
                  <a:pt x="1885" y="1031"/>
                </a:lnTo>
                <a:lnTo>
                  <a:pt x="1869" y="929"/>
                </a:lnTo>
                <a:close/>
                <a:moveTo>
                  <a:pt x="1043" y="929"/>
                </a:moveTo>
                <a:lnTo>
                  <a:pt x="1027" y="1031"/>
                </a:lnTo>
                <a:lnTo>
                  <a:pt x="1014" y="1138"/>
                </a:lnTo>
                <a:lnTo>
                  <a:pt x="1002" y="1249"/>
                </a:lnTo>
                <a:lnTo>
                  <a:pt x="1085" y="1198"/>
                </a:lnTo>
                <a:lnTo>
                  <a:pt x="1169" y="1148"/>
                </a:lnTo>
                <a:lnTo>
                  <a:pt x="1254" y="1100"/>
                </a:lnTo>
                <a:lnTo>
                  <a:pt x="1339" y="1054"/>
                </a:lnTo>
                <a:lnTo>
                  <a:pt x="1239" y="1009"/>
                </a:lnTo>
                <a:lnTo>
                  <a:pt x="1140" y="967"/>
                </a:lnTo>
                <a:lnTo>
                  <a:pt x="1043" y="929"/>
                </a:lnTo>
                <a:close/>
                <a:moveTo>
                  <a:pt x="2527" y="781"/>
                </a:moveTo>
                <a:lnTo>
                  <a:pt x="2468" y="783"/>
                </a:lnTo>
                <a:lnTo>
                  <a:pt x="2406" y="788"/>
                </a:lnTo>
                <a:lnTo>
                  <a:pt x="2340" y="798"/>
                </a:lnTo>
                <a:lnTo>
                  <a:pt x="2271" y="810"/>
                </a:lnTo>
                <a:lnTo>
                  <a:pt x="2200" y="827"/>
                </a:lnTo>
                <a:lnTo>
                  <a:pt x="2125" y="845"/>
                </a:lnTo>
                <a:lnTo>
                  <a:pt x="2048" y="868"/>
                </a:lnTo>
                <a:lnTo>
                  <a:pt x="1969" y="893"/>
                </a:lnTo>
                <a:lnTo>
                  <a:pt x="1985" y="997"/>
                </a:lnTo>
                <a:lnTo>
                  <a:pt x="1999" y="1102"/>
                </a:lnTo>
                <a:lnTo>
                  <a:pt x="2010" y="1210"/>
                </a:lnTo>
                <a:lnTo>
                  <a:pt x="2018" y="1320"/>
                </a:lnTo>
                <a:lnTo>
                  <a:pt x="2138" y="1403"/>
                </a:lnTo>
                <a:lnTo>
                  <a:pt x="2253" y="1489"/>
                </a:lnTo>
                <a:lnTo>
                  <a:pt x="2362" y="1576"/>
                </a:lnTo>
                <a:lnTo>
                  <a:pt x="2420" y="1523"/>
                </a:lnTo>
                <a:lnTo>
                  <a:pt x="2475" y="1471"/>
                </a:lnTo>
                <a:lnTo>
                  <a:pt x="2526" y="1420"/>
                </a:lnTo>
                <a:lnTo>
                  <a:pt x="2571" y="1370"/>
                </a:lnTo>
                <a:lnTo>
                  <a:pt x="2615" y="1320"/>
                </a:lnTo>
                <a:lnTo>
                  <a:pt x="2653" y="1272"/>
                </a:lnTo>
                <a:lnTo>
                  <a:pt x="2687" y="1227"/>
                </a:lnTo>
                <a:lnTo>
                  <a:pt x="2717" y="1181"/>
                </a:lnTo>
                <a:lnTo>
                  <a:pt x="2743" y="1139"/>
                </a:lnTo>
                <a:lnTo>
                  <a:pt x="2765" y="1097"/>
                </a:lnTo>
                <a:lnTo>
                  <a:pt x="2782" y="1059"/>
                </a:lnTo>
                <a:lnTo>
                  <a:pt x="2795" y="1022"/>
                </a:lnTo>
                <a:lnTo>
                  <a:pt x="2802" y="987"/>
                </a:lnTo>
                <a:lnTo>
                  <a:pt x="2806" y="955"/>
                </a:lnTo>
                <a:lnTo>
                  <a:pt x="2805" y="925"/>
                </a:lnTo>
                <a:lnTo>
                  <a:pt x="2799" y="898"/>
                </a:lnTo>
                <a:lnTo>
                  <a:pt x="2789" y="874"/>
                </a:lnTo>
                <a:lnTo>
                  <a:pt x="2775" y="856"/>
                </a:lnTo>
                <a:lnTo>
                  <a:pt x="2758" y="838"/>
                </a:lnTo>
                <a:lnTo>
                  <a:pt x="2737" y="825"/>
                </a:lnTo>
                <a:lnTo>
                  <a:pt x="2714" y="812"/>
                </a:lnTo>
                <a:lnTo>
                  <a:pt x="2690" y="803"/>
                </a:lnTo>
                <a:lnTo>
                  <a:pt x="2664" y="796"/>
                </a:lnTo>
                <a:lnTo>
                  <a:pt x="2637" y="789"/>
                </a:lnTo>
                <a:lnTo>
                  <a:pt x="2609" y="786"/>
                </a:lnTo>
                <a:lnTo>
                  <a:pt x="2581" y="783"/>
                </a:lnTo>
                <a:lnTo>
                  <a:pt x="2554" y="782"/>
                </a:lnTo>
                <a:lnTo>
                  <a:pt x="2527" y="781"/>
                </a:lnTo>
                <a:close/>
                <a:moveTo>
                  <a:pt x="385" y="781"/>
                </a:moveTo>
                <a:lnTo>
                  <a:pt x="358" y="782"/>
                </a:lnTo>
                <a:lnTo>
                  <a:pt x="331" y="783"/>
                </a:lnTo>
                <a:lnTo>
                  <a:pt x="303" y="786"/>
                </a:lnTo>
                <a:lnTo>
                  <a:pt x="275" y="789"/>
                </a:lnTo>
                <a:lnTo>
                  <a:pt x="249" y="796"/>
                </a:lnTo>
                <a:lnTo>
                  <a:pt x="222" y="803"/>
                </a:lnTo>
                <a:lnTo>
                  <a:pt x="197" y="812"/>
                </a:lnTo>
                <a:lnTo>
                  <a:pt x="174" y="825"/>
                </a:lnTo>
                <a:lnTo>
                  <a:pt x="154" y="838"/>
                </a:lnTo>
                <a:lnTo>
                  <a:pt x="137" y="856"/>
                </a:lnTo>
                <a:lnTo>
                  <a:pt x="122" y="874"/>
                </a:lnTo>
                <a:lnTo>
                  <a:pt x="112" y="898"/>
                </a:lnTo>
                <a:lnTo>
                  <a:pt x="107" y="925"/>
                </a:lnTo>
                <a:lnTo>
                  <a:pt x="106" y="955"/>
                </a:lnTo>
                <a:lnTo>
                  <a:pt x="109" y="987"/>
                </a:lnTo>
                <a:lnTo>
                  <a:pt x="117" y="1022"/>
                </a:lnTo>
                <a:lnTo>
                  <a:pt x="129" y="1059"/>
                </a:lnTo>
                <a:lnTo>
                  <a:pt x="147" y="1097"/>
                </a:lnTo>
                <a:lnTo>
                  <a:pt x="169" y="1139"/>
                </a:lnTo>
                <a:lnTo>
                  <a:pt x="195" y="1181"/>
                </a:lnTo>
                <a:lnTo>
                  <a:pt x="225" y="1227"/>
                </a:lnTo>
                <a:lnTo>
                  <a:pt x="259" y="1272"/>
                </a:lnTo>
                <a:lnTo>
                  <a:pt x="297" y="1320"/>
                </a:lnTo>
                <a:lnTo>
                  <a:pt x="340" y="1370"/>
                </a:lnTo>
                <a:lnTo>
                  <a:pt x="386" y="1420"/>
                </a:lnTo>
                <a:lnTo>
                  <a:pt x="437" y="1471"/>
                </a:lnTo>
                <a:lnTo>
                  <a:pt x="491" y="1523"/>
                </a:lnTo>
                <a:lnTo>
                  <a:pt x="549" y="1576"/>
                </a:lnTo>
                <a:lnTo>
                  <a:pt x="658" y="1489"/>
                </a:lnTo>
                <a:lnTo>
                  <a:pt x="772" y="1404"/>
                </a:lnTo>
                <a:lnTo>
                  <a:pt x="893" y="1319"/>
                </a:lnTo>
                <a:lnTo>
                  <a:pt x="902" y="1210"/>
                </a:lnTo>
                <a:lnTo>
                  <a:pt x="913" y="1102"/>
                </a:lnTo>
                <a:lnTo>
                  <a:pt x="927" y="997"/>
                </a:lnTo>
                <a:lnTo>
                  <a:pt x="942" y="893"/>
                </a:lnTo>
                <a:lnTo>
                  <a:pt x="864" y="868"/>
                </a:lnTo>
                <a:lnTo>
                  <a:pt x="787" y="845"/>
                </a:lnTo>
                <a:lnTo>
                  <a:pt x="712" y="827"/>
                </a:lnTo>
                <a:lnTo>
                  <a:pt x="641" y="810"/>
                </a:lnTo>
                <a:lnTo>
                  <a:pt x="572" y="798"/>
                </a:lnTo>
                <a:lnTo>
                  <a:pt x="506" y="788"/>
                </a:lnTo>
                <a:lnTo>
                  <a:pt x="443" y="783"/>
                </a:lnTo>
                <a:lnTo>
                  <a:pt x="385" y="781"/>
                </a:lnTo>
                <a:close/>
                <a:moveTo>
                  <a:pt x="1456" y="104"/>
                </a:moveTo>
                <a:lnTo>
                  <a:pt x="1426" y="108"/>
                </a:lnTo>
                <a:lnTo>
                  <a:pt x="1397" y="119"/>
                </a:lnTo>
                <a:lnTo>
                  <a:pt x="1367" y="137"/>
                </a:lnTo>
                <a:lnTo>
                  <a:pt x="1338" y="161"/>
                </a:lnTo>
                <a:lnTo>
                  <a:pt x="1309" y="193"/>
                </a:lnTo>
                <a:lnTo>
                  <a:pt x="1280" y="230"/>
                </a:lnTo>
                <a:lnTo>
                  <a:pt x="1252" y="273"/>
                </a:lnTo>
                <a:lnTo>
                  <a:pt x="1224" y="323"/>
                </a:lnTo>
                <a:lnTo>
                  <a:pt x="1197" y="379"/>
                </a:lnTo>
                <a:lnTo>
                  <a:pt x="1172" y="440"/>
                </a:lnTo>
                <a:lnTo>
                  <a:pt x="1147" y="507"/>
                </a:lnTo>
                <a:lnTo>
                  <a:pt x="1124" y="579"/>
                </a:lnTo>
                <a:lnTo>
                  <a:pt x="1102" y="656"/>
                </a:lnTo>
                <a:lnTo>
                  <a:pt x="1081" y="739"/>
                </a:lnTo>
                <a:lnTo>
                  <a:pt x="1061" y="826"/>
                </a:lnTo>
                <a:lnTo>
                  <a:pt x="1158" y="862"/>
                </a:lnTo>
                <a:lnTo>
                  <a:pt x="1256" y="902"/>
                </a:lnTo>
                <a:lnTo>
                  <a:pt x="1356" y="947"/>
                </a:lnTo>
                <a:lnTo>
                  <a:pt x="1456" y="995"/>
                </a:lnTo>
                <a:lnTo>
                  <a:pt x="1556" y="947"/>
                </a:lnTo>
                <a:lnTo>
                  <a:pt x="1656" y="902"/>
                </a:lnTo>
                <a:lnTo>
                  <a:pt x="1753" y="862"/>
                </a:lnTo>
                <a:lnTo>
                  <a:pt x="1850" y="826"/>
                </a:lnTo>
                <a:lnTo>
                  <a:pt x="1831" y="739"/>
                </a:lnTo>
                <a:lnTo>
                  <a:pt x="1810" y="656"/>
                </a:lnTo>
                <a:lnTo>
                  <a:pt x="1788" y="579"/>
                </a:lnTo>
                <a:lnTo>
                  <a:pt x="1765" y="507"/>
                </a:lnTo>
                <a:lnTo>
                  <a:pt x="1740" y="440"/>
                </a:lnTo>
                <a:lnTo>
                  <a:pt x="1714" y="379"/>
                </a:lnTo>
                <a:lnTo>
                  <a:pt x="1687" y="323"/>
                </a:lnTo>
                <a:lnTo>
                  <a:pt x="1660" y="273"/>
                </a:lnTo>
                <a:lnTo>
                  <a:pt x="1632" y="230"/>
                </a:lnTo>
                <a:lnTo>
                  <a:pt x="1603" y="193"/>
                </a:lnTo>
                <a:lnTo>
                  <a:pt x="1574" y="161"/>
                </a:lnTo>
                <a:lnTo>
                  <a:pt x="1544" y="137"/>
                </a:lnTo>
                <a:lnTo>
                  <a:pt x="1515" y="119"/>
                </a:lnTo>
                <a:lnTo>
                  <a:pt x="1485" y="108"/>
                </a:lnTo>
                <a:lnTo>
                  <a:pt x="1456" y="104"/>
                </a:lnTo>
                <a:close/>
                <a:moveTo>
                  <a:pt x="1456" y="0"/>
                </a:moveTo>
                <a:lnTo>
                  <a:pt x="1494" y="3"/>
                </a:lnTo>
                <a:lnTo>
                  <a:pt x="1532" y="12"/>
                </a:lnTo>
                <a:lnTo>
                  <a:pt x="1568" y="28"/>
                </a:lnTo>
                <a:lnTo>
                  <a:pt x="1603" y="47"/>
                </a:lnTo>
                <a:lnTo>
                  <a:pt x="1636" y="73"/>
                </a:lnTo>
                <a:lnTo>
                  <a:pt x="1668" y="104"/>
                </a:lnTo>
                <a:lnTo>
                  <a:pt x="1699" y="141"/>
                </a:lnTo>
                <a:lnTo>
                  <a:pt x="1729" y="181"/>
                </a:lnTo>
                <a:lnTo>
                  <a:pt x="1757" y="226"/>
                </a:lnTo>
                <a:lnTo>
                  <a:pt x="1784" y="275"/>
                </a:lnTo>
                <a:lnTo>
                  <a:pt x="1809" y="328"/>
                </a:lnTo>
                <a:lnTo>
                  <a:pt x="1834" y="385"/>
                </a:lnTo>
                <a:lnTo>
                  <a:pt x="1857" y="445"/>
                </a:lnTo>
                <a:lnTo>
                  <a:pt x="1877" y="509"/>
                </a:lnTo>
                <a:lnTo>
                  <a:pt x="1898" y="575"/>
                </a:lnTo>
                <a:lnTo>
                  <a:pt x="1917" y="644"/>
                </a:lnTo>
                <a:lnTo>
                  <a:pt x="1933" y="716"/>
                </a:lnTo>
                <a:lnTo>
                  <a:pt x="1950" y="790"/>
                </a:lnTo>
                <a:lnTo>
                  <a:pt x="2031" y="765"/>
                </a:lnTo>
                <a:lnTo>
                  <a:pt x="2111" y="742"/>
                </a:lnTo>
                <a:lnTo>
                  <a:pt x="2187" y="722"/>
                </a:lnTo>
                <a:lnTo>
                  <a:pt x="2262" y="707"/>
                </a:lnTo>
                <a:lnTo>
                  <a:pt x="2333" y="694"/>
                </a:lnTo>
                <a:lnTo>
                  <a:pt x="2400" y="685"/>
                </a:lnTo>
                <a:lnTo>
                  <a:pt x="2466" y="679"/>
                </a:lnTo>
                <a:lnTo>
                  <a:pt x="2527" y="678"/>
                </a:lnTo>
                <a:lnTo>
                  <a:pt x="2575" y="679"/>
                </a:lnTo>
                <a:lnTo>
                  <a:pt x="2620" y="683"/>
                </a:lnTo>
                <a:lnTo>
                  <a:pt x="2660" y="689"/>
                </a:lnTo>
                <a:lnTo>
                  <a:pt x="2697" y="697"/>
                </a:lnTo>
                <a:lnTo>
                  <a:pt x="2730" y="707"/>
                </a:lnTo>
                <a:lnTo>
                  <a:pt x="2759" y="719"/>
                </a:lnTo>
                <a:lnTo>
                  <a:pt x="2785" y="731"/>
                </a:lnTo>
                <a:lnTo>
                  <a:pt x="2807" y="746"/>
                </a:lnTo>
                <a:lnTo>
                  <a:pt x="2826" y="760"/>
                </a:lnTo>
                <a:lnTo>
                  <a:pt x="2844" y="776"/>
                </a:lnTo>
                <a:lnTo>
                  <a:pt x="2858" y="792"/>
                </a:lnTo>
                <a:lnTo>
                  <a:pt x="2870" y="807"/>
                </a:lnTo>
                <a:lnTo>
                  <a:pt x="2880" y="823"/>
                </a:lnTo>
                <a:lnTo>
                  <a:pt x="2897" y="858"/>
                </a:lnTo>
                <a:lnTo>
                  <a:pt x="2907" y="895"/>
                </a:lnTo>
                <a:lnTo>
                  <a:pt x="2912" y="934"/>
                </a:lnTo>
                <a:lnTo>
                  <a:pt x="2912" y="974"/>
                </a:lnTo>
                <a:lnTo>
                  <a:pt x="2906" y="1015"/>
                </a:lnTo>
                <a:lnTo>
                  <a:pt x="2895" y="1059"/>
                </a:lnTo>
                <a:lnTo>
                  <a:pt x="2880" y="1103"/>
                </a:lnTo>
                <a:lnTo>
                  <a:pt x="2859" y="1150"/>
                </a:lnTo>
                <a:lnTo>
                  <a:pt x="2834" y="1197"/>
                </a:lnTo>
                <a:lnTo>
                  <a:pt x="2805" y="1244"/>
                </a:lnTo>
                <a:lnTo>
                  <a:pt x="2772" y="1293"/>
                </a:lnTo>
                <a:lnTo>
                  <a:pt x="2736" y="1342"/>
                </a:lnTo>
                <a:lnTo>
                  <a:pt x="2695" y="1393"/>
                </a:lnTo>
                <a:lnTo>
                  <a:pt x="2651" y="1442"/>
                </a:lnTo>
                <a:lnTo>
                  <a:pt x="2603" y="1493"/>
                </a:lnTo>
                <a:lnTo>
                  <a:pt x="2553" y="1544"/>
                </a:lnTo>
                <a:lnTo>
                  <a:pt x="2500" y="1595"/>
                </a:lnTo>
                <a:lnTo>
                  <a:pt x="2443" y="1645"/>
                </a:lnTo>
                <a:lnTo>
                  <a:pt x="2500" y="1696"/>
                </a:lnTo>
                <a:lnTo>
                  <a:pt x="2553" y="1747"/>
                </a:lnTo>
                <a:lnTo>
                  <a:pt x="2603" y="1798"/>
                </a:lnTo>
                <a:lnTo>
                  <a:pt x="2651" y="1849"/>
                </a:lnTo>
                <a:lnTo>
                  <a:pt x="2696" y="1898"/>
                </a:lnTo>
                <a:lnTo>
                  <a:pt x="2736" y="1948"/>
                </a:lnTo>
                <a:lnTo>
                  <a:pt x="2773" y="1998"/>
                </a:lnTo>
                <a:lnTo>
                  <a:pt x="2806" y="2047"/>
                </a:lnTo>
                <a:lnTo>
                  <a:pt x="2835" y="2094"/>
                </a:lnTo>
                <a:lnTo>
                  <a:pt x="2859" y="2141"/>
                </a:lnTo>
                <a:lnTo>
                  <a:pt x="2880" y="2186"/>
                </a:lnTo>
                <a:lnTo>
                  <a:pt x="2895" y="2231"/>
                </a:lnTo>
                <a:lnTo>
                  <a:pt x="2906" y="2275"/>
                </a:lnTo>
                <a:lnTo>
                  <a:pt x="2912" y="2317"/>
                </a:lnTo>
                <a:lnTo>
                  <a:pt x="2912" y="2357"/>
                </a:lnTo>
                <a:lnTo>
                  <a:pt x="2907" y="2396"/>
                </a:lnTo>
                <a:lnTo>
                  <a:pt x="2897" y="2433"/>
                </a:lnTo>
                <a:lnTo>
                  <a:pt x="2880" y="2468"/>
                </a:lnTo>
                <a:lnTo>
                  <a:pt x="2870" y="2484"/>
                </a:lnTo>
                <a:lnTo>
                  <a:pt x="2858" y="2499"/>
                </a:lnTo>
                <a:lnTo>
                  <a:pt x="2844" y="2515"/>
                </a:lnTo>
                <a:lnTo>
                  <a:pt x="2827" y="2531"/>
                </a:lnTo>
                <a:lnTo>
                  <a:pt x="2807" y="2545"/>
                </a:lnTo>
                <a:lnTo>
                  <a:pt x="2785" y="2560"/>
                </a:lnTo>
                <a:lnTo>
                  <a:pt x="2759" y="2572"/>
                </a:lnTo>
                <a:lnTo>
                  <a:pt x="2730" y="2583"/>
                </a:lnTo>
                <a:lnTo>
                  <a:pt x="2698" y="2594"/>
                </a:lnTo>
                <a:lnTo>
                  <a:pt x="2660" y="2602"/>
                </a:lnTo>
                <a:lnTo>
                  <a:pt x="2620" y="2608"/>
                </a:lnTo>
                <a:lnTo>
                  <a:pt x="2575" y="2612"/>
                </a:lnTo>
                <a:lnTo>
                  <a:pt x="2527" y="2613"/>
                </a:lnTo>
                <a:lnTo>
                  <a:pt x="2466" y="2611"/>
                </a:lnTo>
                <a:lnTo>
                  <a:pt x="2400" y="2606"/>
                </a:lnTo>
                <a:lnTo>
                  <a:pt x="2332" y="2597"/>
                </a:lnTo>
                <a:lnTo>
                  <a:pt x="2261" y="2584"/>
                </a:lnTo>
                <a:lnTo>
                  <a:pt x="2187" y="2568"/>
                </a:lnTo>
                <a:lnTo>
                  <a:pt x="2111" y="2548"/>
                </a:lnTo>
                <a:lnTo>
                  <a:pt x="2031" y="2526"/>
                </a:lnTo>
                <a:lnTo>
                  <a:pt x="1950" y="2500"/>
                </a:lnTo>
                <a:lnTo>
                  <a:pt x="1933" y="2574"/>
                </a:lnTo>
                <a:lnTo>
                  <a:pt x="1917" y="2646"/>
                </a:lnTo>
                <a:lnTo>
                  <a:pt x="1898" y="2715"/>
                </a:lnTo>
                <a:lnTo>
                  <a:pt x="1877" y="2781"/>
                </a:lnTo>
                <a:lnTo>
                  <a:pt x="1857" y="2846"/>
                </a:lnTo>
                <a:lnTo>
                  <a:pt x="1834" y="2906"/>
                </a:lnTo>
                <a:lnTo>
                  <a:pt x="1809" y="2963"/>
                </a:lnTo>
                <a:lnTo>
                  <a:pt x="1784" y="3016"/>
                </a:lnTo>
                <a:lnTo>
                  <a:pt x="1757" y="3064"/>
                </a:lnTo>
                <a:lnTo>
                  <a:pt x="1729" y="3110"/>
                </a:lnTo>
                <a:lnTo>
                  <a:pt x="1699" y="3150"/>
                </a:lnTo>
                <a:lnTo>
                  <a:pt x="1668" y="3186"/>
                </a:lnTo>
                <a:lnTo>
                  <a:pt x="1636" y="3217"/>
                </a:lnTo>
                <a:lnTo>
                  <a:pt x="1603" y="3243"/>
                </a:lnTo>
                <a:lnTo>
                  <a:pt x="1568" y="3263"/>
                </a:lnTo>
                <a:lnTo>
                  <a:pt x="1532" y="3278"/>
                </a:lnTo>
                <a:lnTo>
                  <a:pt x="1494" y="3287"/>
                </a:lnTo>
                <a:lnTo>
                  <a:pt x="1456" y="3290"/>
                </a:lnTo>
                <a:lnTo>
                  <a:pt x="1417" y="3287"/>
                </a:lnTo>
                <a:lnTo>
                  <a:pt x="1379" y="3278"/>
                </a:lnTo>
                <a:lnTo>
                  <a:pt x="1344" y="3263"/>
                </a:lnTo>
                <a:lnTo>
                  <a:pt x="1309" y="3243"/>
                </a:lnTo>
                <a:lnTo>
                  <a:pt x="1276" y="3217"/>
                </a:lnTo>
                <a:lnTo>
                  <a:pt x="1244" y="3186"/>
                </a:lnTo>
                <a:lnTo>
                  <a:pt x="1213" y="3150"/>
                </a:lnTo>
                <a:lnTo>
                  <a:pt x="1183" y="3110"/>
                </a:lnTo>
                <a:lnTo>
                  <a:pt x="1155" y="3064"/>
                </a:lnTo>
                <a:lnTo>
                  <a:pt x="1128" y="3016"/>
                </a:lnTo>
                <a:lnTo>
                  <a:pt x="1102" y="2963"/>
                </a:lnTo>
                <a:lnTo>
                  <a:pt x="1078" y="2906"/>
                </a:lnTo>
                <a:lnTo>
                  <a:pt x="1055" y="2846"/>
                </a:lnTo>
                <a:lnTo>
                  <a:pt x="1034" y="2781"/>
                </a:lnTo>
                <a:lnTo>
                  <a:pt x="1014" y="2715"/>
                </a:lnTo>
                <a:lnTo>
                  <a:pt x="995" y="2646"/>
                </a:lnTo>
                <a:lnTo>
                  <a:pt x="978" y="2574"/>
                </a:lnTo>
                <a:lnTo>
                  <a:pt x="962" y="2500"/>
                </a:lnTo>
                <a:lnTo>
                  <a:pt x="880" y="2526"/>
                </a:lnTo>
                <a:lnTo>
                  <a:pt x="802" y="2548"/>
                </a:lnTo>
                <a:lnTo>
                  <a:pt x="725" y="2568"/>
                </a:lnTo>
                <a:lnTo>
                  <a:pt x="650" y="2584"/>
                </a:lnTo>
                <a:lnTo>
                  <a:pt x="579" y="2597"/>
                </a:lnTo>
                <a:lnTo>
                  <a:pt x="511" y="2606"/>
                </a:lnTo>
                <a:lnTo>
                  <a:pt x="446" y="2611"/>
                </a:lnTo>
                <a:lnTo>
                  <a:pt x="385" y="2613"/>
                </a:lnTo>
                <a:lnTo>
                  <a:pt x="337" y="2612"/>
                </a:lnTo>
                <a:lnTo>
                  <a:pt x="291" y="2608"/>
                </a:lnTo>
                <a:lnTo>
                  <a:pt x="251" y="2602"/>
                </a:lnTo>
                <a:lnTo>
                  <a:pt x="214" y="2594"/>
                </a:lnTo>
                <a:lnTo>
                  <a:pt x="182" y="2583"/>
                </a:lnTo>
                <a:lnTo>
                  <a:pt x="153" y="2572"/>
                </a:lnTo>
                <a:lnTo>
                  <a:pt x="127" y="2559"/>
                </a:lnTo>
                <a:lnTo>
                  <a:pt x="105" y="2545"/>
                </a:lnTo>
                <a:lnTo>
                  <a:pt x="85" y="2531"/>
                </a:lnTo>
                <a:lnTo>
                  <a:pt x="68" y="2515"/>
                </a:lnTo>
                <a:lnTo>
                  <a:pt x="54" y="2499"/>
                </a:lnTo>
                <a:lnTo>
                  <a:pt x="42" y="2483"/>
                </a:lnTo>
                <a:lnTo>
                  <a:pt x="32" y="2467"/>
                </a:lnTo>
                <a:lnTo>
                  <a:pt x="16" y="2433"/>
                </a:lnTo>
                <a:lnTo>
                  <a:pt x="5" y="2397"/>
                </a:lnTo>
                <a:lnTo>
                  <a:pt x="0" y="2357"/>
                </a:lnTo>
                <a:lnTo>
                  <a:pt x="1" y="2316"/>
                </a:lnTo>
                <a:lnTo>
                  <a:pt x="7" y="2272"/>
                </a:lnTo>
                <a:lnTo>
                  <a:pt x="20" y="2227"/>
                </a:lnTo>
                <a:lnTo>
                  <a:pt x="36" y="2179"/>
                </a:lnTo>
                <a:lnTo>
                  <a:pt x="60" y="2129"/>
                </a:lnTo>
                <a:lnTo>
                  <a:pt x="88" y="2078"/>
                </a:lnTo>
                <a:lnTo>
                  <a:pt x="122" y="2025"/>
                </a:lnTo>
                <a:lnTo>
                  <a:pt x="163" y="1970"/>
                </a:lnTo>
                <a:lnTo>
                  <a:pt x="207" y="1913"/>
                </a:lnTo>
                <a:lnTo>
                  <a:pt x="258" y="1854"/>
                </a:lnTo>
                <a:lnTo>
                  <a:pt x="322" y="1784"/>
                </a:lnTo>
                <a:lnTo>
                  <a:pt x="394" y="1715"/>
                </a:lnTo>
                <a:lnTo>
                  <a:pt x="469" y="1645"/>
                </a:lnTo>
                <a:lnTo>
                  <a:pt x="413" y="1595"/>
                </a:lnTo>
                <a:lnTo>
                  <a:pt x="359" y="1544"/>
                </a:lnTo>
                <a:lnTo>
                  <a:pt x="309" y="1493"/>
                </a:lnTo>
                <a:lnTo>
                  <a:pt x="261" y="1442"/>
                </a:lnTo>
                <a:lnTo>
                  <a:pt x="217" y="1393"/>
                </a:lnTo>
                <a:lnTo>
                  <a:pt x="176" y="1343"/>
                </a:lnTo>
                <a:lnTo>
                  <a:pt x="140" y="1293"/>
                </a:lnTo>
                <a:lnTo>
                  <a:pt x="107" y="1244"/>
                </a:lnTo>
                <a:lnTo>
                  <a:pt x="78" y="1197"/>
                </a:lnTo>
                <a:lnTo>
                  <a:pt x="53" y="1150"/>
                </a:lnTo>
                <a:lnTo>
                  <a:pt x="32" y="1103"/>
                </a:lnTo>
                <a:lnTo>
                  <a:pt x="17" y="1059"/>
                </a:lnTo>
                <a:lnTo>
                  <a:pt x="6" y="1016"/>
                </a:lnTo>
                <a:lnTo>
                  <a:pt x="0" y="974"/>
                </a:lnTo>
                <a:lnTo>
                  <a:pt x="0" y="934"/>
                </a:lnTo>
                <a:lnTo>
                  <a:pt x="5" y="895"/>
                </a:lnTo>
                <a:lnTo>
                  <a:pt x="16" y="858"/>
                </a:lnTo>
                <a:lnTo>
                  <a:pt x="32" y="823"/>
                </a:lnTo>
                <a:lnTo>
                  <a:pt x="42" y="807"/>
                </a:lnTo>
                <a:lnTo>
                  <a:pt x="54" y="792"/>
                </a:lnTo>
                <a:lnTo>
                  <a:pt x="68" y="776"/>
                </a:lnTo>
                <a:lnTo>
                  <a:pt x="85" y="760"/>
                </a:lnTo>
                <a:lnTo>
                  <a:pt x="105" y="746"/>
                </a:lnTo>
                <a:lnTo>
                  <a:pt x="127" y="731"/>
                </a:lnTo>
                <a:lnTo>
                  <a:pt x="153" y="719"/>
                </a:lnTo>
                <a:lnTo>
                  <a:pt x="182" y="707"/>
                </a:lnTo>
                <a:lnTo>
                  <a:pt x="214" y="697"/>
                </a:lnTo>
                <a:lnTo>
                  <a:pt x="251" y="689"/>
                </a:lnTo>
                <a:lnTo>
                  <a:pt x="291" y="683"/>
                </a:lnTo>
                <a:lnTo>
                  <a:pt x="337" y="679"/>
                </a:lnTo>
                <a:lnTo>
                  <a:pt x="385" y="678"/>
                </a:lnTo>
                <a:lnTo>
                  <a:pt x="446" y="679"/>
                </a:lnTo>
                <a:lnTo>
                  <a:pt x="511" y="685"/>
                </a:lnTo>
                <a:lnTo>
                  <a:pt x="579" y="694"/>
                </a:lnTo>
                <a:lnTo>
                  <a:pt x="650" y="707"/>
                </a:lnTo>
                <a:lnTo>
                  <a:pt x="725" y="722"/>
                </a:lnTo>
                <a:lnTo>
                  <a:pt x="802" y="742"/>
                </a:lnTo>
                <a:lnTo>
                  <a:pt x="880" y="765"/>
                </a:lnTo>
                <a:lnTo>
                  <a:pt x="962" y="790"/>
                </a:lnTo>
                <a:lnTo>
                  <a:pt x="978" y="716"/>
                </a:lnTo>
                <a:lnTo>
                  <a:pt x="995" y="644"/>
                </a:lnTo>
                <a:lnTo>
                  <a:pt x="1014" y="575"/>
                </a:lnTo>
                <a:lnTo>
                  <a:pt x="1034" y="509"/>
                </a:lnTo>
                <a:lnTo>
                  <a:pt x="1055" y="445"/>
                </a:lnTo>
                <a:lnTo>
                  <a:pt x="1078" y="385"/>
                </a:lnTo>
                <a:lnTo>
                  <a:pt x="1102" y="328"/>
                </a:lnTo>
                <a:lnTo>
                  <a:pt x="1128" y="275"/>
                </a:lnTo>
                <a:lnTo>
                  <a:pt x="1155" y="226"/>
                </a:lnTo>
                <a:lnTo>
                  <a:pt x="1183" y="181"/>
                </a:lnTo>
                <a:lnTo>
                  <a:pt x="1213" y="141"/>
                </a:lnTo>
                <a:lnTo>
                  <a:pt x="1244" y="104"/>
                </a:lnTo>
                <a:lnTo>
                  <a:pt x="1276" y="73"/>
                </a:lnTo>
                <a:lnTo>
                  <a:pt x="1309" y="47"/>
                </a:lnTo>
                <a:lnTo>
                  <a:pt x="1344" y="28"/>
                </a:lnTo>
                <a:lnTo>
                  <a:pt x="1379" y="12"/>
                </a:lnTo>
                <a:lnTo>
                  <a:pt x="1417" y="3"/>
                </a:lnTo>
                <a:lnTo>
                  <a:pt x="1456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66"/>
          <p:cNvGrpSpPr/>
          <p:nvPr/>
        </p:nvGrpSpPr>
        <p:grpSpPr>
          <a:xfrm>
            <a:off x="8366919" y="3188915"/>
            <a:ext cx="2849891" cy="672256"/>
            <a:chOff x="7161212" y="2438400"/>
            <a:chExt cx="2849891" cy="672256"/>
          </a:xfrm>
        </p:grpSpPr>
        <p:sp>
          <p:nvSpPr>
            <p:cNvPr id="29" name="TextBox 67"/>
            <p:cNvSpPr txBox="1"/>
            <p:nvPr/>
          </p:nvSpPr>
          <p:spPr>
            <a:xfrm>
              <a:off x="7161212" y="2772102"/>
              <a:ext cx="19447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kern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Metro de Quito L1 .</a:t>
              </a:r>
              <a:endPara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68"/>
            <p:cNvSpPr txBox="1"/>
            <p:nvPr/>
          </p:nvSpPr>
          <p:spPr>
            <a:xfrm>
              <a:off x="7161212" y="2438400"/>
              <a:ext cx="28498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Proyectos</a:t>
              </a:r>
              <a:endPara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69"/>
          <p:cNvGrpSpPr/>
          <p:nvPr/>
        </p:nvGrpSpPr>
        <p:grpSpPr>
          <a:xfrm>
            <a:off x="579258" y="3932634"/>
            <a:ext cx="2858475" cy="672256"/>
            <a:chOff x="7161212" y="2438400"/>
            <a:chExt cx="2858475" cy="672256"/>
          </a:xfrm>
        </p:grpSpPr>
        <p:sp>
          <p:nvSpPr>
            <p:cNvPr id="32" name="TextBox 70"/>
            <p:cNvSpPr txBox="1"/>
            <p:nvPr/>
          </p:nvSpPr>
          <p:spPr>
            <a:xfrm>
              <a:off x="8408347" y="2772102"/>
              <a:ext cx="16113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kern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55 000 ton/</a:t>
              </a:r>
              <a:r>
                <a:rPr lang="en-US" sz="1600" kern="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año</a:t>
              </a:r>
              <a:r>
                <a:rPr lang="en-US" sz="1600" kern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Box 71"/>
            <p:cNvSpPr txBox="1"/>
            <p:nvPr/>
          </p:nvSpPr>
          <p:spPr>
            <a:xfrm>
              <a:off x="7161212" y="2438400"/>
              <a:ext cx="28498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Capacidad</a:t>
              </a:r>
              <a:endPara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 72"/>
          <p:cNvGrpSpPr/>
          <p:nvPr/>
        </p:nvGrpSpPr>
        <p:grpSpPr>
          <a:xfrm>
            <a:off x="557514" y="2330326"/>
            <a:ext cx="2858475" cy="672256"/>
            <a:chOff x="7161212" y="2438400"/>
            <a:chExt cx="2858475" cy="672256"/>
          </a:xfrm>
        </p:grpSpPr>
        <p:sp>
          <p:nvSpPr>
            <p:cNvPr id="35" name="TextBox 73"/>
            <p:cNvSpPr txBox="1"/>
            <p:nvPr/>
          </p:nvSpPr>
          <p:spPr>
            <a:xfrm>
              <a:off x="8741901" y="2772102"/>
              <a:ext cx="127778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San Alfonso</a:t>
              </a:r>
              <a:endPara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74"/>
            <p:cNvSpPr txBox="1"/>
            <p:nvPr/>
          </p:nvSpPr>
          <p:spPr>
            <a:xfrm>
              <a:off x="7161212" y="2438400"/>
              <a:ext cx="28498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Nombre</a:t>
              </a:r>
              <a:endPara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18951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ánico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1348</TotalTime>
  <Words>1370</Words>
  <Application>Microsoft Office PowerPoint</Application>
  <PresentationFormat>Panorámica</PresentationFormat>
  <Paragraphs>461</Paragraphs>
  <Slides>41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41</vt:i4>
      </vt:variant>
    </vt:vector>
  </HeadingPairs>
  <TitlesOfParts>
    <vt:vector size="48" baseType="lpstr">
      <vt:lpstr>Arial</vt:lpstr>
      <vt:lpstr>Calibri</vt:lpstr>
      <vt:lpstr>Garamond</vt:lpstr>
      <vt:lpstr>Garamond (Cuerpo)</vt:lpstr>
      <vt:lpstr>Open Sans</vt:lpstr>
      <vt:lpstr>Times New Roman</vt:lpstr>
      <vt:lpstr>Orgánico</vt:lpstr>
      <vt:lpstr>Presentación de PowerPoint</vt:lpstr>
      <vt:lpstr>Marco Teórico  </vt:lpstr>
      <vt:lpstr>Presentación de PowerPoint</vt:lpstr>
      <vt:lpstr>Presentación de PowerPoint</vt:lpstr>
      <vt:lpstr>Presentación de PowerPoint</vt:lpstr>
      <vt:lpstr>INTRODUCCIÓN</vt:lpstr>
      <vt:lpstr>Presentación de PowerPoint</vt:lpstr>
      <vt:lpstr>Ecuador-Ersindustries</vt:lpstr>
      <vt:lpstr>Presentación de PowerPoint</vt:lpstr>
      <vt:lpstr>SITUACIÓN ACTUAL DEL DEPARTAMENTO DE COMPRAS E IMPORTACIONES Y DEL TALLER MECÁNICO</vt:lpstr>
      <vt:lpstr>DEPARTAMENTO DE COMPRAS</vt:lpstr>
      <vt:lpstr>TALLER MECÁNICO-OPERATIVO</vt:lpstr>
      <vt:lpstr>PROVEEDORES NACIONALES E INTERNACIONALES DE PARTES Y PIEZAS</vt:lpstr>
      <vt:lpstr>Presentación de PowerPoint</vt:lpstr>
      <vt:lpstr>Presentación de PowerPoint</vt:lpstr>
      <vt:lpstr>Presentación de PowerPoint</vt:lpstr>
      <vt:lpstr>Medios de Transporte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MODELO DE PLANIFICACIÓN</vt:lpstr>
      <vt:lpstr>DESPACHO ANTICIPADO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Windows</dc:creator>
  <cp:lastModifiedBy>Usuario de Windows</cp:lastModifiedBy>
  <cp:revision>44</cp:revision>
  <dcterms:created xsi:type="dcterms:W3CDTF">2019-02-06T03:10:16Z</dcterms:created>
  <dcterms:modified xsi:type="dcterms:W3CDTF">2019-02-07T18:35:55Z</dcterms:modified>
</cp:coreProperties>
</file>