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320" r:id="rId5"/>
    <p:sldId id="326" r:id="rId6"/>
    <p:sldId id="327" r:id="rId7"/>
    <p:sldId id="323" r:id="rId8"/>
    <p:sldId id="328" r:id="rId9"/>
    <p:sldId id="330" r:id="rId10"/>
    <p:sldId id="335" r:id="rId11"/>
    <p:sldId id="341" r:id="rId12"/>
    <p:sldId id="339" r:id="rId13"/>
    <p:sldId id="340" r:id="rId14"/>
    <p:sldId id="336" r:id="rId15"/>
    <p:sldId id="337" r:id="rId16"/>
    <p:sldId id="332" r:id="rId17"/>
    <p:sldId id="347" r:id="rId18"/>
    <p:sldId id="351" r:id="rId19"/>
    <p:sldId id="346" r:id="rId20"/>
    <p:sldId id="344" r:id="rId21"/>
    <p:sldId id="343" r:id="rId22"/>
    <p:sldId id="352" r:id="rId23"/>
    <p:sldId id="349" r:id="rId24"/>
    <p:sldId id="353" r:id="rId25"/>
    <p:sldId id="310" r:id="rId26"/>
    <p:sldId id="354" r:id="rId27"/>
    <p:sldId id="355" r:id="rId28"/>
    <p:sldId id="357" r:id="rId29"/>
    <p:sldId id="356" r:id="rId30"/>
    <p:sldId id="360" r:id="rId31"/>
    <p:sldId id="361" r:id="rId32"/>
    <p:sldId id="362" r:id="rId33"/>
    <p:sldId id="363" r:id="rId34"/>
    <p:sldId id="359" r:id="rId35"/>
  </p:sldIdLst>
  <p:sldSz cx="12188825" cy="6858000"/>
  <p:notesSz cx="6858000" cy="9144000"/>
  <p:custDataLst>
    <p:tags r:id="rId38"/>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AA"/>
    <a:srgbClr val="FFFFFF"/>
    <a:srgbClr val="004AA0"/>
    <a:srgbClr val="306DB2"/>
    <a:srgbClr val="F2F2F2"/>
    <a:srgbClr val="FBFBFB"/>
    <a:srgbClr val="FBECE9"/>
    <a:srgbClr val="56C5FF"/>
    <a:srgbClr val="314F69"/>
    <a:srgbClr val="3D5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p:scale>
          <a:sx n="75" d="100"/>
          <a:sy n="75" d="100"/>
        </p:scale>
        <p:origin x="250" y="365"/>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ocuments\NOVENO%20SEMESTRE\Investigaci&#243;n\ESTADISTIC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s-EC" sz="2400" dirty="0"/>
              <a:t>Comportamiento de marcas por tipo 2015 – 2018 </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'Marcas '!$B$105</c:f>
              <c:strCache>
                <c:ptCount val="1"/>
                <c:pt idx="0">
                  <c:v>2018</c:v>
                </c:pt>
              </c:strCache>
            </c:strRef>
          </c:tx>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'Marcas '!$C$104:$J$104</c:f>
              <c:strCache>
                <c:ptCount val="8"/>
                <c:pt idx="0">
                  <c:v>Apariencia distintiva </c:v>
                </c:pt>
                <c:pt idx="1">
                  <c:v>Denominación origen </c:v>
                </c:pt>
                <c:pt idx="2">
                  <c:v>Marca colectiva </c:v>
                </c:pt>
                <c:pt idx="3">
                  <c:v>Marca de certificación </c:v>
                </c:pt>
                <c:pt idx="4">
                  <c:v>Lema comercial </c:v>
                </c:pt>
                <c:pt idx="5">
                  <c:v>Marca de producto </c:v>
                </c:pt>
                <c:pt idx="6">
                  <c:v>Marca de servicios </c:v>
                </c:pt>
                <c:pt idx="7">
                  <c:v>Nombre comercial </c:v>
                </c:pt>
              </c:strCache>
            </c:strRef>
          </c:cat>
          <c:val>
            <c:numRef>
              <c:f>'Marcas '!$C$105:$J$105</c:f>
              <c:numCache>
                <c:formatCode>0.00</c:formatCode>
                <c:ptCount val="8"/>
                <c:pt idx="0">
                  <c:v>0.45652173913043476</c:v>
                </c:pt>
                <c:pt idx="1">
                  <c:v>0.2</c:v>
                </c:pt>
                <c:pt idx="2">
                  <c:v>0.2</c:v>
                </c:pt>
                <c:pt idx="3">
                  <c:v>0.17647058823529413</c:v>
                </c:pt>
                <c:pt idx="4">
                  <c:v>0.11965811965811966</c:v>
                </c:pt>
                <c:pt idx="5">
                  <c:v>0.21051100296233602</c:v>
                </c:pt>
                <c:pt idx="6">
                  <c:v>0.21947641615888061</c:v>
                </c:pt>
                <c:pt idx="7">
                  <c:v>0.28220451527224438</c:v>
                </c:pt>
              </c:numCache>
            </c:numRef>
          </c:val>
        </c:ser>
        <c:ser>
          <c:idx val="1"/>
          <c:order val="1"/>
          <c:tx>
            <c:strRef>
              <c:f>'Marcas '!$B$106</c:f>
              <c:strCache>
                <c:ptCount val="1"/>
                <c:pt idx="0">
                  <c:v>2017</c:v>
                </c:pt>
              </c:strCache>
            </c:strRef>
          </c:tx>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'Marcas '!$C$104:$J$104</c:f>
              <c:strCache>
                <c:ptCount val="8"/>
                <c:pt idx="0">
                  <c:v>Apariencia distintiva </c:v>
                </c:pt>
                <c:pt idx="1">
                  <c:v>Denominación origen </c:v>
                </c:pt>
                <c:pt idx="2">
                  <c:v>Marca colectiva </c:v>
                </c:pt>
                <c:pt idx="3">
                  <c:v>Marca de certificación </c:v>
                </c:pt>
                <c:pt idx="4">
                  <c:v>Lema comercial </c:v>
                </c:pt>
                <c:pt idx="5">
                  <c:v>Marca de producto </c:v>
                </c:pt>
                <c:pt idx="6">
                  <c:v>Marca de servicios </c:v>
                </c:pt>
                <c:pt idx="7">
                  <c:v>Nombre comercial </c:v>
                </c:pt>
              </c:strCache>
            </c:strRef>
          </c:cat>
          <c:val>
            <c:numRef>
              <c:f>'Marcas '!$C$106:$J$106</c:f>
              <c:numCache>
                <c:formatCode>0.00</c:formatCode>
                <c:ptCount val="8"/>
                <c:pt idx="0">
                  <c:v>0.28260869565217389</c:v>
                </c:pt>
                <c:pt idx="1">
                  <c:v>0.2</c:v>
                </c:pt>
                <c:pt idx="2">
                  <c:v>0.2</c:v>
                </c:pt>
                <c:pt idx="3">
                  <c:v>0.29411764705882354</c:v>
                </c:pt>
                <c:pt idx="4">
                  <c:v>0.20797720797720798</c:v>
                </c:pt>
                <c:pt idx="5">
                  <c:v>0.26497037663986456</c:v>
                </c:pt>
                <c:pt idx="6">
                  <c:v>0.25575490859851052</c:v>
                </c:pt>
                <c:pt idx="7">
                  <c:v>0.27312970340858789</c:v>
                </c:pt>
              </c:numCache>
            </c:numRef>
          </c:val>
        </c:ser>
        <c:ser>
          <c:idx val="2"/>
          <c:order val="2"/>
          <c:tx>
            <c:strRef>
              <c:f>'Marcas '!$B$107</c:f>
              <c:strCache>
                <c:ptCount val="1"/>
                <c:pt idx="0">
                  <c:v>2016</c:v>
                </c:pt>
              </c:strCache>
            </c:strRef>
          </c:tx>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'Marcas '!$C$104:$J$104</c:f>
              <c:strCache>
                <c:ptCount val="8"/>
                <c:pt idx="0">
                  <c:v>Apariencia distintiva </c:v>
                </c:pt>
                <c:pt idx="1">
                  <c:v>Denominación origen </c:v>
                </c:pt>
                <c:pt idx="2">
                  <c:v>Marca colectiva </c:v>
                </c:pt>
                <c:pt idx="3">
                  <c:v>Marca de certificación </c:v>
                </c:pt>
                <c:pt idx="4">
                  <c:v>Lema comercial </c:v>
                </c:pt>
                <c:pt idx="5">
                  <c:v>Marca de producto </c:v>
                </c:pt>
                <c:pt idx="6">
                  <c:v>Marca de servicios </c:v>
                </c:pt>
                <c:pt idx="7">
                  <c:v>Nombre comercial </c:v>
                </c:pt>
              </c:strCache>
            </c:strRef>
          </c:cat>
          <c:val>
            <c:numRef>
              <c:f>'Marcas '!$C$107:$J$107</c:f>
              <c:numCache>
                <c:formatCode>0.00</c:formatCode>
                <c:ptCount val="8"/>
                <c:pt idx="0">
                  <c:v>6.5217391304347824E-2</c:v>
                </c:pt>
                <c:pt idx="1">
                  <c:v>0.2</c:v>
                </c:pt>
                <c:pt idx="2">
                  <c:v>0</c:v>
                </c:pt>
                <c:pt idx="3">
                  <c:v>0.29411764705882354</c:v>
                </c:pt>
                <c:pt idx="4">
                  <c:v>0.26970560303893637</c:v>
                </c:pt>
                <c:pt idx="5">
                  <c:v>0.25351777401608128</c:v>
                </c:pt>
                <c:pt idx="6">
                  <c:v>0.24407582938388625</c:v>
                </c:pt>
                <c:pt idx="7">
                  <c:v>0.20274457724656927</c:v>
                </c:pt>
              </c:numCache>
            </c:numRef>
          </c:val>
        </c:ser>
        <c:ser>
          <c:idx val="3"/>
          <c:order val="3"/>
          <c:tx>
            <c:strRef>
              <c:f>'Marcas '!$B$108</c:f>
              <c:strCache>
                <c:ptCount val="1"/>
                <c:pt idx="0">
                  <c:v>2015</c:v>
                </c:pt>
              </c:strCache>
            </c:strRef>
          </c:tx>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'Marcas '!$C$104:$J$104</c:f>
              <c:strCache>
                <c:ptCount val="8"/>
                <c:pt idx="0">
                  <c:v>Apariencia distintiva </c:v>
                </c:pt>
                <c:pt idx="1">
                  <c:v>Denominación origen </c:v>
                </c:pt>
                <c:pt idx="2">
                  <c:v>Marca colectiva </c:v>
                </c:pt>
                <c:pt idx="3">
                  <c:v>Marca de certificación </c:v>
                </c:pt>
                <c:pt idx="4">
                  <c:v>Lema comercial </c:v>
                </c:pt>
                <c:pt idx="5">
                  <c:v>Marca de producto </c:v>
                </c:pt>
                <c:pt idx="6">
                  <c:v>Marca de servicios </c:v>
                </c:pt>
                <c:pt idx="7">
                  <c:v>Nombre comercial </c:v>
                </c:pt>
              </c:strCache>
            </c:strRef>
          </c:cat>
          <c:val>
            <c:numRef>
              <c:f>'Marcas '!$C$108:$J$108</c:f>
              <c:numCache>
                <c:formatCode>0.00</c:formatCode>
                <c:ptCount val="8"/>
                <c:pt idx="0">
                  <c:v>0.19565217391304349</c:v>
                </c:pt>
                <c:pt idx="1">
                  <c:v>0.4</c:v>
                </c:pt>
                <c:pt idx="2">
                  <c:v>0.6</c:v>
                </c:pt>
                <c:pt idx="3">
                  <c:v>0.23529411764705882</c:v>
                </c:pt>
                <c:pt idx="4">
                  <c:v>0.40265906932573597</c:v>
                </c:pt>
                <c:pt idx="5">
                  <c:v>0.27100084638171817</c:v>
                </c:pt>
                <c:pt idx="6">
                  <c:v>0.28069284585872262</c:v>
                </c:pt>
                <c:pt idx="7">
                  <c:v>0.24192120407259848</c:v>
                </c:pt>
              </c:numCache>
            </c:numRef>
          </c:val>
        </c:ser>
        <c:dLbls>
          <c:showLegendKey val="0"/>
          <c:showVal val="0"/>
          <c:showCatName val="0"/>
          <c:showSerName val="0"/>
          <c:showPercent val="0"/>
          <c:showBubbleSize val="0"/>
        </c:dLbls>
        <c:gapWidth val="115"/>
        <c:overlap val="-20"/>
        <c:axId val="484256424"/>
        <c:axId val="207282136"/>
      </c:barChart>
      <c:catAx>
        <c:axId val="4842564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207282136"/>
        <c:crosses val="autoZero"/>
        <c:auto val="1"/>
        <c:lblAlgn val="ctr"/>
        <c:lblOffset val="100"/>
        <c:noMultiLvlLbl val="0"/>
      </c:catAx>
      <c:valAx>
        <c:axId val="20728213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484256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600"/>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all" spc="150" baseline="0">
                <a:solidFill>
                  <a:schemeClr val="tx1">
                    <a:lumMod val="50000"/>
                    <a:lumOff val="50000"/>
                  </a:schemeClr>
                </a:solidFill>
                <a:latin typeface="+mn-lt"/>
                <a:ea typeface="+mn-ea"/>
                <a:cs typeface="+mn-cs"/>
              </a:defRPr>
            </a:pPr>
            <a:r>
              <a:rPr lang="es-EC"/>
              <a:t>Evolución del ICG de la CAN 2014-2018</a:t>
            </a:r>
          </a:p>
        </c:rich>
      </c:tx>
      <c:layout/>
      <c:overlay val="0"/>
      <c:spPr>
        <a:noFill/>
        <a:ln>
          <a:noFill/>
        </a:ln>
        <a:effectLst/>
      </c:spPr>
      <c:txPr>
        <a:bodyPr rot="0" spcFirstLastPara="1" vertOverflow="ellipsis" vert="horz" wrap="square" anchor="ctr" anchorCtr="1"/>
        <a:lstStyle/>
        <a:p>
          <a:pPr>
            <a:defRPr sz="2160" b="1" i="0" u="none" strike="noStrike" kern="1200" cap="all" spc="15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'Tendencia Ecuador '!$D$111</c:f>
              <c:strCache>
                <c:ptCount val="1"/>
                <c:pt idx="0">
                  <c:v>Colombia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'Tendencia Ecuador '!$C$112:$C$116</c:f>
              <c:numCache>
                <c:formatCode>General</c:formatCode>
                <c:ptCount val="5"/>
                <c:pt idx="0">
                  <c:v>2018</c:v>
                </c:pt>
                <c:pt idx="1">
                  <c:v>2017</c:v>
                </c:pt>
                <c:pt idx="2">
                  <c:v>2016</c:v>
                </c:pt>
                <c:pt idx="3">
                  <c:v>2015</c:v>
                </c:pt>
                <c:pt idx="4">
                  <c:v>2014</c:v>
                </c:pt>
              </c:numCache>
            </c:numRef>
          </c:cat>
          <c:val>
            <c:numRef>
              <c:f>'Tendencia Ecuador '!$D$112:$D$116</c:f>
              <c:numCache>
                <c:formatCode>General</c:formatCode>
                <c:ptCount val="5"/>
                <c:pt idx="0">
                  <c:v>61.6</c:v>
                </c:pt>
                <c:pt idx="1">
                  <c:v>61.29</c:v>
                </c:pt>
                <c:pt idx="2">
                  <c:v>61.12</c:v>
                </c:pt>
                <c:pt idx="3">
                  <c:v>60.46</c:v>
                </c:pt>
                <c:pt idx="4">
                  <c:v>59.9</c:v>
                </c:pt>
              </c:numCache>
            </c:numRef>
          </c:val>
          <c:extLst xmlns:c16r2="http://schemas.microsoft.com/office/drawing/2015/06/chart">
            <c:ext xmlns:c16="http://schemas.microsoft.com/office/drawing/2014/chart" uri="{C3380CC4-5D6E-409C-BE32-E72D297353CC}">
              <c16:uniqueId val="{00000000-D434-4A36-950F-A9575E4ACE4E}"/>
            </c:ext>
          </c:extLst>
        </c:ser>
        <c:ser>
          <c:idx val="1"/>
          <c:order val="1"/>
          <c:tx>
            <c:strRef>
              <c:f>'Tendencia Ecuador '!$E$111</c:f>
              <c:strCache>
                <c:ptCount val="1"/>
                <c:pt idx="0">
                  <c:v>Perú </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'Tendencia Ecuador '!$C$112:$C$116</c:f>
              <c:numCache>
                <c:formatCode>General</c:formatCode>
                <c:ptCount val="5"/>
                <c:pt idx="0">
                  <c:v>2018</c:v>
                </c:pt>
                <c:pt idx="1">
                  <c:v>2017</c:v>
                </c:pt>
                <c:pt idx="2">
                  <c:v>2016</c:v>
                </c:pt>
                <c:pt idx="3">
                  <c:v>2015</c:v>
                </c:pt>
                <c:pt idx="4">
                  <c:v>2014</c:v>
                </c:pt>
              </c:numCache>
            </c:numRef>
          </c:cat>
          <c:val>
            <c:numRef>
              <c:f>'Tendencia Ecuador '!$E$112:$E$116</c:f>
              <c:numCache>
                <c:formatCode>General</c:formatCode>
                <c:ptCount val="5"/>
                <c:pt idx="0">
                  <c:v>61.3</c:v>
                </c:pt>
                <c:pt idx="1">
                  <c:v>60.29</c:v>
                </c:pt>
                <c:pt idx="2">
                  <c:v>60.15</c:v>
                </c:pt>
                <c:pt idx="3">
                  <c:v>60.54</c:v>
                </c:pt>
                <c:pt idx="4">
                  <c:v>60.72</c:v>
                </c:pt>
              </c:numCache>
            </c:numRef>
          </c:val>
          <c:extLst xmlns:c16r2="http://schemas.microsoft.com/office/drawing/2015/06/chart">
            <c:ext xmlns:c16="http://schemas.microsoft.com/office/drawing/2014/chart" uri="{C3380CC4-5D6E-409C-BE32-E72D297353CC}">
              <c16:uniqueId val="{00000001-D434-4A36-950F-A9575E4ACE4E}"/>
            </c:ext>
          </c:extLst>
        </c:ser>
        <c:ser>
          <c:idx val="2"/>
          <c:order val="2"/>
          <c:tx>
            <c:strRef>
              <c:f>'Tendencia Ecuador '!$F$111</c:f>
              <c:strCache>
                <c:ptCount val="1"/>
                <c:pt idx="0">
                  <c:v>ECUADOR </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numRef>
              <c:f>'Tendencia Ecuador '!$C$112:$C$116</c:f>
              <c:numCache>
                <c:formatCode>General</c:formatCode>
                <c:ptCount val="5"/>
                <c:pt idx="0">
                  <c:v>2018</c:v>
                </c:pt>
                <c:pt idx="1">
                  <c:v>2017</c:v>
                </c:pt>
                <c:pt idx="2">
                  <c:v>2016</c:v>
                </c:pt>
                <c:pt idx="3">
                  <c:v>2015</c:v>
                </c:pt>
                <c:pt idx="4">
                  <c:v>2014</c:v>
                </c:pt>
              </c:numCache>
            </c:numRef>
          </c:cat>
          <c:val>
            <c:numRef>
              <c:f>'Tendencia Ecuador '!$F$112:$F$116</c:f>
              <c:numCache>
                <c:formatCode>General</c:formatCode>
                <c:ptCount val="5"/>
                <c:pt idx="0">
                  <c:v>55.8</c:v>
                </c:pt>
                <c:pt idx="1">
                  <c:v>55.86</c:v>
                </c:pt>
                <c:pt idx="2">
                  <c:v>58.18</c:v>
                </c:pt>
                <c:pt idx="3">
                  <c:v>40.700000000000003</c:v>
                </c:pt>
                <c:pt idx="4">
                  <c:v>59.69</c:v>
                </c:pt>
              </c:numCache>
            </c:numRef>
          </c:val>
          <c:extLst xmlns:c16r2="http://schemas.microsoft.com/office/drawing/2015/06/chart">
            <c:ext xmlns:c16="http://schemas.microsoft.com/office/drawing/2014/chart" uri="{C3380CC4-5D6E-409C-BE32-E72D297353CC}">
              <c16:uniqueId val="{00000002-D434-4A36-950F-A9575E4ACE4E}"/>
            </c:ext>
          </c:extLst>
        </c:ser>
        <c:dLbls>
          <c:showLegendKey val="0"/>
          <c:showVal val="0"/>
          <c:showCatName val="0"/>
          <c:showSerName val="0"/>
          <c:showPercent val="0"/>
          <c:showBubbleSize val="0"/>
        </c:dLbls>
        <c:gapWidth val="164"/>
        <c:overlap val="-22"/>
        <c:axId val="478613248"/>
        <c:axId val="478615600"/>
      </c:barChart>
      <c:catAx>
        <c:axId val="4786132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478615600"/>
        <c:crosses val="autoZero"/>
        <c:auto val="1"/>
        <c:lblAlgn val="ctr"/>
        <c:lblOffset val="100"/>
        <c:noMultiLvlLbl val="0"/>
      </c:catAx>
      <c:valAx>
        <c:axId val="478615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47861324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800"/>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s-EC"/>
              <a:t>Comparación I&amp;D de Ecuador, Latinoamérica y Estados Unidos </a:t>
            </a:r>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Hoja1!$C$88</c:f>
              <c:strCache>
                <c:ptCount val="1"/>
                <c:pt idx="0">
                  <c:v>2012</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Hoja1!$D$87:$F$87</c:f>
              <c:strCache>
                <c:ptCount val="3"/>
                <c:pt idx="0">
                  <c:v>Ecuador </c:v>
                </c:pt>
                <c:pt idx="1">
                  <c:v>Latinoamerica</c:v>
                </c:pt>
                <c:pt idx="2">
                  <c:v>USA</c:v>
                </c:pt>
              </c:strCache>
            </c:strRef>
          </c:cat>
          <c:val>
            <c:numRef>
              <c:f>Hoja1!$D$88:$F$88</c:f>
              <c:numCache>
                <c:formatCode>General</c:formatCode>
                <c:ptCount val="3"/>
                <c:pt idx="0">
                  <c:v>0.33200000000000002</c:v>
                </c:pt>
                <c:pt idx="1">
                  <c:v>31146</c:v>
                </c:pt>
                <c:pt idx="2">
                  <c:v>364865</c:v>
                </c:pt>
              </c:numCache>
            </c:numRef>
          </c:val>
        </c:ser>
        <c:ser>
          <c:idx val="1"/>
          <c:order val="1"/>
          <c:tx>
            <c:strRef>
              <c:f>Hoja1!$C$89</c:f>
              <c:strCache>
                <c:ptCount val="1"/>
                <c:pt idx="0">
                  <c:v>2013</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Hoja1!$D$87:$F$87</c:f>
              <c:strCache>
                <c:ptCount val="3"/>
                <c:pt idx="0">
                  <c:v>Ecuador </c:v>
                </c:pt>
                <c:pt idx="1">
                  <c:v>Latinoamerica</c:v>
                </c:pt>
                <c:pt idx="2">
                  <c:v>USA</c:v>
                </c:pt>
              </c:strCache>
            </c:strRef>
          </c:cat>
          <c:val>
            <c:numRef>
              <c:f>Hoja1!$D$89:$F$89</c:f>
              <c:numCache>
                <c:formatCode>General</c:formatCode>
                <c:ptCount val="3"/>
                <c:pt idx="0">
                  <c:v>0.38</c:v>
                </c:pt>
                <c:pt idx="1">
                  <c:v>32839</c:v>
                </c:pt>
                <c:pt idx="2">
                  <c:v>368146</c:v>
                </c:pt>
              </c:numCache>
            </c:numRef>
          </c:val>
        </c:ser>
        <c:ser>
          <c:idx val="2"/>
          <c:order val="2"/>
          <c:tx>
            <c:strRef>
              <c:f>Hoja1!$C$90</c:f>
              <c:strCache>
                <c:ptCount val="1"/>
                <c:pt idx="0">
                  <c:v>2014</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Hoja1!$D$87:$F$87</c:f>
              <c:strCache>
                <c:ptCount val="3"/>
                <c:pt idx="0">
                  <c:v>Ecuador </c:v>
                </c:pt>
                <c:pt idx="1">
                  <c:v>Latinoamerica</c:v>
                </c:pt>
                <c:pt idx="2">
                  <c:v>USA</c:v>
                </c:pt>
              </c:strCache>
            </c:strRef>
          </c:cat>
          <c:val>
            <c:numRef>
              <c:f>Hoja1!$D$90:$F$90</c:f>
              <c:numCache>
                <c:formatCode>General</c:formatCode>
                <c:ptCount val="3"/>
                <c:pt idx="0">
                  <c:v>0.441</c:v>
                </c:pt>
                <c:pt idx="1">
                  <c:v>32315</c:v>
                </c:pt>
                <c:pt idx="2">
                  <c:v>380313</c:v>
                </c:pt>
              </c:numCache>
            </c:numRef>
          </c:val>
        </c:ser>
        <c:dLbls>
          <c:showLegendKey val="0"/>
          <c:showVal val="0"/>
          <c:showCatName val="0"/>
          <c:showSerName val="0"/>
          <c:showPercent val="0"/>
          <c:showBubbleSize val="0"/>
        </c:dLbls>
        <c:gapWidth val="164"/>
        <c:overlap val="-22"/>
        <c:axId val="488102040"/>
        <c:axId val="488099296"/>
      </c:barChart>
      <c:catAx>
        <c:axId val="4881020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88099296"/>
        <c:crosses val="autoZero"/>
        <c:auto val="1"/>
        <c:lblAlgn val="ctr"/>
        <c:lblOffset val="100"/>
        <c:noMultiLvlLbl val="0"/>
      </c:catAx>
      <c:valAx>
        <c:axId val="488099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881020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s-EC"/>
              <a:t>Análisis de los servicios científicos y tecnológicos 2015 - 2018</a:t>
            </a:r>
          </a:p>
        </c:rich>
      </c:tx>
      <c:layout>
        <c:manualLayout>
          <c:xMode val="edge"/>
          <c:yMode val="edge"/>
          <c:x val="0.14473690788651419"/>
          <c:y val="2.9365016872890889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'Clasificación NIZA'!$E$56:$E$59</c:f>
              <c:numCache>
                <c:formatCode>General</c:formatCode>
                <c:ptCount val="4"/>
                <c:pt idx="0">
                  <c:v>2018</c:v>
                </c:pt>
                <c:pt idx="1">
                  <c:v>2017</c:v>
                </c:pt>
                <c:pt idx="2">
                  <c:v>2016</c:v>
                </c:pt>
                <c:pt idx="3">
                  <c:v>2015</c:v>
                </c:pt>
              </c:numCache>
            </c:numRef>
          </c:cat>
          <c:val>
            <c:numRef>
              <c:f>'Clasificación NIZA'!$F$56:$F$59</c:f>
              <c:numCache>
                <c:formatCode>General</c:formatCode>
                <c:ptCount val="4"/>
                <c:pt idx="0">
                  <c:v>215</c:v>
                </c:pt>
                <c:pt idx="1">
                  <c:v>209</c:v>
                </c:pt>
                <c:pt idx="2">
                  <c:v>202</c:v>
                </c:pt>
                <c:pt idx="3">
                  <c:v>243</c:v>
                </c:pt>
              </c:numCache>
            </c:numRef>
          </c:val>
        </c:ser>
        <c:dLbls>
          <c:dLblPos val="outEnd"/>
          <c:showLegendKey val="0"/>
          <c:showVal val="1"/>
          <c:showCatName val="0"/>
          <c:showSerName val="0"/>
          <c:showPercent val="0"/>
          <c:showBubbleSize val="0"/>
        </c:dLbls>
        <c:gapWidth val="444"/>
        <c:overlap val="-90"/>
        <c:axId val="421881592"/>
        <c:axId val="421888256"/>
      </c:barChart>
      <c:catAx>
        <c:axId val="421881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EC" dirty="0" smtClean="0"/>
                  <a:t>años</a:t>
                </a:r>
                <a:endParaRPr lang="es-EC" dirty="0"/>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all" spc="120" normalizeH="0" baseline="0">
                <a:solidFill>
                  <a:schemeClr val="tx1">
                    <a:lumMod val="65000"/>
                    <a:lumOff val="35000"/>
                  </a:schemeClr>
                </a:solidFill>
                <a:latin typeface="+mn-lt"/>
                <a:ea typeface="+mn-ea"/>
                <a:cs typeface="+mn-cs"/>
              </a:defRPr>
            </a:pPr>
            <a:endParaRPr lang="es-EC"/>
          </a:p>
        </c:txPr>
        <c:crossAx val="421888256"/>
        <c:crosses val="autoZero"/>
        <c:auto val="1"/>
        <c:lblAlgn val="ctr"/>
        <c:lblOffset val="100"/>
        <c:noMultiLvlLbl val="0"/>
      </c:catAx>
      <c:valAx>
        <c:axId val="421888256"/>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EC" dirty="0" smtClean="0"/>
                  <a:t>Total de solicitudes</a:t>
                </a:r>
                <a:endParaRPr lang="es-EC" dirty="0"/>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421881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EC"/>
              <a:t>Desempeño de marcas 2015 - 2018</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scatterChart>
        <c:scatterStyle val="lineMarker"/>
        <c:varyColors val="0"/>
        <c:ser>
          <c:idx val="0"/>
          <c:order val="0"/>
          <c:spPr>
            <a:ln w="25400" cap="rnd">
              <a:noFill/>
              <a:round/>
            </a:ln>
            <a:effectLst/>
          </c:spPr>
          <c:marker>
            <c:symbol val="diamond"/>
            <c:size val="6"/>
            <c:spPr>
              <a:solidFill>
                <a:schemeClr val="lt1"/>
              </a:solidFill>
              <a:ln w="15875">
                <a:solidFill>
                  <a:schemeClr val="accent1"/>
                </a:solidFill>
                <a:round/>
              </a:ln>
              <a:effectLst/>
            </c:spPr>
          </c:marker>
          <c:trendline>
            <c:spPr>
              <a:ln w="19050" cap="rnd">
                <a:solidFill>
                  <a:schemeClr val="accent1"/>
                </a:solidFill>
              </a:ln>
              <a:effectLst/>
            </c:spPr>
            <c:trendlineType val="exp"/>
            <c:dispRSqr val="1"/>
            <c:dispEq val="1"/>
            <c:trendlineLbl>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rendlineLbl>
          </c:trendline>
          <c:xVal>
            <c:numRef>
              <c:f>'Marcas '!$F$76:$F$79</c:f>
              <c:numCache>
                <c:formatCode>General</c:formatCode>
                <c:ptCount val="4"/>
                <c:pt idx="0">
                  <c:v>1</c:v>
                </c:pt>
                <c:pt idx="1">
                  <c:v>2</c:v>
                </c:pt>
                <c:pt idx="2">
                  <c:v>3</c:v>
                </c:pt>
                <c:pt idx="3">
                  <c:v>4</c:v>
                </c:pt>
              </c:numCache>
            </c:numRef>
          </c:xVal>
          <c:yVal>
            <c:numRef>
              <c:f>'Marcas '!$G$76:$G$79</c:f>
              <c:numCache>
                <c:formatCode>General</c:formatCode>
                <c:ptCount val="4"/>
                <c:pt idx="0">
                  <c:v>16756</c:v>
                </c:pt>
                <c:pt idx="1">
                  <c:v>15120</c:v>
                </c:pt>
                <c:pt idx="2">
                  <c:v>16024</c:v>
                </c:pt>
                <c:pt idx="3">
                  <c:v>13276</c:v>
                </c:pt>
              </c:numCache>
            </c:numRef>
          </c:yVal>
          <c:smooth val="0"/>
          <c:extLst xmlns:c16r2="http://schemas.microsoft.com/office/drawing/2015/06/chart">
            <c:ext xmlns:c16="http://schemas.microsoft.com/office/drawing/2014/chart" uri="{C3380CC4-5D6E-409C-BE32-E72D297353CC}">
              <c16:uniqueId val="{00000000-ADDC-4B5F-AB0E-39D208ABEF9C}"/>
            </c:ext>
          </c:extLst>
        </c:ser>
        <c:dLbls>
          <c:showLegendKey val="0"/>
          <c:showVal val="0"/>
          <c:showCatName val="0"/>
          <c:showSerName val="0"/>
          <c:showPercent val="0"/>
          <c:showBubbleSize val="0"/>
        </c:dLbls>
        <c:axId val="309006752"/>
        <c:axId val="309007928"/>
      </c:scatterChart>
      <c:valAx>
        <c:axId val="30900675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s-EC"/>
                  <a:t>Años</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309007928"/>
        <c:crosses val="autoZero"/>
        <c:crossBetween val="midCat"/>
      </c:valAx>
      <c:valAx>
        <c:axId val="30900792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s-EC"/>
                  <a:t>Solicitudes Ingresadas </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309006752"/>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s-EC" sz="2800"/>
              <a:t>Análisis comparativo de patentes 2014 - 2018</a:t>
            </a:r>
          </a:p>
        </c:rich>
      </c:tx>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Hoja6!$C$127</c:f>
              <c:strCache>
                <c:ptCount val="1"/>
                <c:pt idx="0">
                  <c:v>2014</c:v>
                </c:pt>
              </c:strCache>
            </c:strRef>
          </c:tx>
          <c:spPr>
            <a:gradFill rotWithShape="1">
              <a:gsLst>
                <a:gs pos="0">
                  <a:schemeClr val="accent1">
                    <a:shade val="53000"/>
                    <a:satMod val="103000"/>
                    <a:lumMod val="102000"/>
                    <a:tint val="94000"/>
                  </a:schemeClr>
                </a:gs>
                <a:gs pos="50000">
                  <a:schemeClr val="accent1">
                    <a:shade val="53000"/>
                    <a:satMod val="110000"/>
                    <a:lumMod val="100000"/>
                    <a:shade val="100000"/>
                  </a:schemeClr>
                </a:gs>
                <a:gs pos="100000">
                  <a:schemeClr val="accent1">
                    <a:shade val="53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Hoja6!$D$126:$G$126</c:f>
              <c:strCache>
                <c:ptCount val="4"/>
                <c:pt idx="0">
                  <c:v>Patente de Invensión </c:v>
                </c:pt>
                <c:pt idx="1">
                  <c:v>Modelo de Utilidad </c:v>
                </c:pt>
                <c:pt idx="2">
                  <c:v>Diseño Industrial </c:v>
                </c:pt>
                <c:pt idx="3">
                  <c:v>Patente de Invensión PCT</c:v>
                </c:pt>
              </c:strCache>
            </c:strRef>
          </c:cat>
          <c:val>
            <c:numRef>
              <c:f>Hoja6!$D$127:$G$127</c:f>
              <c:numCache>
                <c:formatCode>General</c:formatCode>
                <c:ptCount val="4"/>
                <c:pt idx="0">
                  <c:v>22</c:v>
                </c:pt>
                <c:pt idx="1">
                  <c:v>16</c:v>
                </c:pt>
                <c:pt idx="2">
                  <c:v>80</c:v>
                </c:pt>
                <c:pt idx="3">
                  <c:v>2</c:v>
                </c:pt>
              </c:numCache>
            </c:numRef>
          </c:val>
        </c:ser>
        <c:ser>
          <c:idx val="1"/>
          <c:order val="1"/>
          <c:tx>
            <c:strRef>
              <c:f>Hoja6!$C$128</c:f>
              <c:strCache>
                <c:ptCount val="1"/>
                <c:pt idx="0">
                  <c:v>2015</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Hoja6!$D$126:$G$126</c:f>
              <c:strCache>
                <c:ptCount val="4"/>
                <c:pt idx="0">
                  <c:v>Patente de Invensión </c:v>
                </c:pt>
                <c:pt idx="1">
                  <c:v>Modelo de Utilidad </c:v>
                </c:pt>
                <c:pt idx="2">
                  <c:v>Diseño Industrial </c:v>
                </c:pt>
                <c:pt idx="3">
                  <c:v>Patente de Invensión PCT</c:v>
                </c:pt>
              </c:strCache>
            </c:strRef>
          </c:cat>
          <c:val>
            <c:numRef>
              <c:f>Hoja6!$D$128:$G$128</c:f>
              <c:numCache>
                <c:formatCode>General</c:formatCode>
                <c:ptCount val="4"/>
                <c:pt idx="0">
                  <c:v>16</c:v>
                </c:pt>
                <c:pt idx="1">
                  <c:v>42</c:v>
                </c:pt>
                <c:pt idx="2">
                  <c:v>65</c:v>
                </c:pt>
                <c:pt idx="3">
                  <c:v>2</c:v>
                </c:pt>
              </c:numCache>
            </c:numRef>
          </c:val>
        </c:ser>
        <c:ser>
          <c:idx val="2"/>
          <c:order val="2"/>
          <c:tx>
            <c:strRef>
              <c:f>Hoja6!$C$129</c:f>
              <c:strCache>
                <c:ptCount val="1"/>
                <c:pt idx="0">
                  <c:v>2016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Hoja6!$D$126:$G$126</c:f>
              <c:strCache>
                <c:ptCount val="4"/>
                <c:pt idx="0">
                  <c:v>Patente de Invensión </c:v>
                </c:pt>
                <c:pt idx="1">
                  <c:v>Modelo de Utilidad </c:v>
                </c:pt>
                <c:pt idx="2">
                  <c:v>Diseño Industrial </c:v>
                </c:pt>
                <c:pt idx="3">
                  <c:v>Patente de Invensión PCT</c:v>
                </c:pt>
              </c:strCache>
            </c:strRef>
          </c:cat>
          <c:val>
            <c:numRef>
              <c:f>Hoja6!$D$129:$G$129</c:f>
              <c:numCache>
                <c:formatCode>General</c:formatCode>
                <c:ptCount val="4"/>
                <c:pt idx="0">
                  <c:v>39</c:v>
                </c:pt>
                <c:pt idx="1">
                  <c:v>43</c:v>
                </c:pt>
                <c:pt idx="2">
                  <c:v>44</c:v>
                </c:pt>
                <c:pt idx="3">
                  <c:v>2</c:v>
                </c:pt>
              </c:numCache>
            </c:numRef>
          </c:val>
        </c:ser>
        <c:ser>
          <c:idx val="3"/>
          <c:order val="3"/>
          <c:tx>
            <c:strRef>
              <c:f>Hoja6!$C$130</c:f>
              <c:strCache>
                <c:ptCount val="1"/>
                <c:pt idx="0">
                  <c:v>2017</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Hoja6!$D$126:$G$126</c:f>
              <c:strCache>
                <c:ptCount val="4"/>
                <c:pt idx="0">
                  <c:v>Patente de Invensión </c:v>
                </c:pt>
                <c:pt idx="1">
                  <c:v>Modelo de Utilidad </c:v>
                </c:pt>
                <c:pt idx="2">
                  <c:v>Diseño Industrial </c:v>
                </c:pt>
                <c:pt idx="3">
                  <c:v>Patente de Invensión PCT</c:v>
                </c:pt>
              </c:strCache>
            </c:strRef>
          </c:cat>
          <c:val>
            <c:numRef>
              <c:f>Hoja6!$D$130:$G$130</c:f>
              <c:numCache>
                <c:formatCode>General</c:formatCode>
                <c:ptCount val="4"/>
                <c:pt idx="0">
                  <c:v>15</c:v>
                </c:pt>
                <c:pt idx="1">
                  <c:v>33</c:v>
                </c:pt>
                <c:pt idx="2">
                  <c:v>196</c:v>
                </c:pt>
                <c:pt idx="3">
                  <c:v>1</c:v>
                </c:pt>
              </c:numCache>
            </c:numRef>
          </c:val>
        </c:ser>
        <c:ser>
          <c:idx val="4"/>
          <c:order val="4"/>
          <c:tx>
            <c:strRef>
              <c:f>Hoja6!$C$131</c:f>
              <c:strCache>
                <c:ptCount val="1"/>
                <c:pt idx="0">
                  <c:v>2018</c:v>
                </c:pt>
              </c:strCache>
            </c:strRef>
          </c:tx>
          <c:spPr>
            <a:gradFill rotWithShape="1">
              <a:gsLst>
                <a:gs pos="0">
                  <a:schemeClr val="accent1">
                    <a:tint val="54000"/>
                    <a:satMod val="103000"/>
                    <a:lumMod val="102000"/>
                    <a:tint val="94000"/>
                  </a:schemeClr>
                </a:gs>
                <a:gs pos="50000">
                  <a:schemeClr val="accent1">
                    <a:tint val="54000"/>
                    <a:satMod val="110000"/>
                    <a:lumMod val="100000"/>
                    <a:shade val="100000"/>
                  </a:schemeClr>
                </a:gs>
                <a:gs pos="100000">
                  <a:schemeClr val="accent1">
                    <a:tint val="54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Hoja6!$D$126:$G$126</c:f>
              <c:strCache>
                <c:ptCount val="4"/>
                <c:pt idx="0">
                  <c:v>Patente de Invensión </c:v>
                </c:pt>
                <c:pt idx="1">
                  <c:v>Modelo de Utilidad </c:v>
                </c:pt>
                <c:pt idx="2">
                  <c:v>Diseño Industrial </c:v>
                </c:pt>
                <c:pt idx="3">
                  <c:v>Patente de Invensión PCT</c:v>
                </c:pt>
              </c:strCache>
            </c:strRef>
          </c:cat>
          <c:val>
            <c:numRef>
              <c:f>Hoja6!$D$131:$G$131</c:f>
              <c:numCache>
                <c:formatCode>General</c:formatCode>
                <c:ptCount val="4"/>
                <c:pt idx="0">
                  <c:v>23</c:v>
                </c:pt>
                <c:pt idx="1">
                  <c:v>32</c:v>
                </c:pt>
                <c:pt idx="2">
                  <c:v>66</c:v>
                </c:pt>
                <c:pt idx="3">
                  <c:v>2</c:v>
                </c:pt>
              </c:numCache>
            </c:numRef>
          </c:val>
        </c:ser>
        <c:dLbls>
          <c:showLegendKey val="0"/>
          <c:showVal val="0"/>
          <c:showCatName val="0"/>
          <c:showSerName val="0"/>
          <c:showPercent val="0"/>
          <c:showBubbleSize val="0"/>
        </c:dLbls>
        <c:gapWidth val="115"/>
        <c:overlap val="-20"/>
        <c:axId val="476980480"/>
        <c:axId val="476981264"/>
      </c:barChart>
      <c:catAx>
        <c:axId val="4769804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crossAx val="476981264"/>
        <c:crosses val="autoZero"/>
        <c:auto val="1"/>
        <c:lblAlgn val="ctr"/>
        <c:lblOffset val="100"/>
        <c:noMultiLvlLbl val="0"/>
      </c:catAx>
      <c:valAx>
        <c:axId val="476981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76980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s-EC"/>
              <a:t>Total de solicitudes de patentes presentadas de 2014 a 2018</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chemeClr val="accent1"/>
                </a:solidFill>
              </a:ln>
              <a:effectLst/>
            </c:spPr>
            <c:trendlineType val="exp"/>
            <c:dispRSqr val="1"/>
            <c:dispEq val="1"/>
            <c:trendlineLbl>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rendlineLbl>
          </c:trendline>
          <c:xVal>
            <c:numRef>
              <c:f>Hoja6!$D$97:$D$101</c:f>
              <c:numCache>
                <c:formatCode>General</c:formatCode>
                <c:ptCount val="5"/>
                <c:pt idx="0">
                  <c:v>1</c:v>
                </c:pt>
                <c:pt idx="1">
                  <c:v>2</c:v>
                </c:pt>
                <c:pt idx="2">
                  <c:v>3</c:v>
                </c:pt>
                <c:pt idx="3">
                  <c:v>4</c:v>
                </c:pt>
                <c:pt idx="4">
                  <c:v>5</c:v>
                </c:pt>
              </c:numCache>
            </c:numRef>
          </c:xVal>
          <c:yVal>
            <c:numRef>
              <c:f>Hoja6!$E$97:$E$101</c:f>
              <c:numCache>
                <c:formatCode>General</c:formatCode>
                <c:ptCount val="5"/>
                <c:pt idx="0">
                  <c:v>120</c:v>
                </c:pt>
                <c:pt idx="1">
                  <c:v>125</c:v>
                </c:pt>
                <c:pt idx="2">
                  <c:v>128</c:v>
                </c:pt>
                <c:pt idx="3">
                  <c:v>245</c:v>
                </c:pt>
                <c:pt idx="4">
                  <c:v>123</c:v>
                </c:pt>
              </c:numCache>
            </c:numRef>
          </c:yVal>
          <c:smooth val="0"/>
        </c:ser>
        <c:dLbls>
          <c:showLegendKey val="0"/>
          <c:showVal val="0"/>
          <c:showCatName val="0"/>
          <c:showSerName val="0"/>
          <c:showPercent val="0"/>
          <c:showBubbleSize val="0"/>
        </c:dLbls>
        <c:axId val="306926240"/>
        <c:axId val="306924280"/>
      </c:scatterChart>
      <c:valAx>
        <c:axId val="30692624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Años</a:t>
                </a: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306924280"/>
        <c:crosses val="autoZero"/>
        <c:crossBetween val="midCat"/>
      </c:valAx>
      <c:valAx>
        <c:axId val="3069242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Total de solicitudes presentadas</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30692624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00" b="1" i="0" u="none" strike="noStrike" kern="1200" cap="none" spc="0" normalizeH="0" baseline="0">
                <a:solidFill>
                  <a:schemeClr val="dk1">
                    <a:lumMod val="50000"/>
                    <a:lumOff val="50000"/>
                  </a:schemeClr>
                </a:solidFill>
                <a:latin typeface="+mj-lt"/>
                <a:ea typeface="+mj-ea"/>
                <a:cs typeface="+mj-cs"/>
              </a:defRPr>
            </a:pPr>
            <a:r>
              <a:rPr lang="es-EC" sz="2800"/>
              <a:t>Comparación sector marcas y patentes de latinoamérica</a:t>
            </a:r>
          </a:p>
        </c:rich>
      </c:tx>
      <c:layout/>
      <c:overlay val="0"/>
      <c:spPr>
        <a:noFill/>
        <a:ln>
          <a:noFill/>
        </a:ln>
        <a:effectLst/>
      </c:spPr>
      <c:txPr>
        <a:bodyPr rot="0" spcFirstLastPara="1" vertOverflow="ellipsis" vert="horz" wrap="square" anchor="ctr" anchorCtr="1"/>
        <a:lstStyle/>
        <a:p>
          <a:pPr>
            <a:defRPr sz="28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col"/>
        <c:grouping val="stacked"/>
        <c:varyColors val="0"/>
        <c:ser>
          <c:idx val="0"/>
          <c:order val="0"/>
          <c:tx>
            <c:strRef>
              <c:f>'Gráficos del pilar 12'!$P$4</c:f>
              <c:strCache>
                <c:ptCount val="1"/>
                <c:pt idx="0">
                  <c:v>Aplicaciones patentadas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'Gráficos del pilar 12'!$O$5:$O$14</c:f>
              <c:strCache>
                <c:ptCount val="10"/>
                <c:pt idx="0">
                  <c:v>Chile </c:v>
                </c:pt>
                <c:pt idx="1">
                  <c:v>Brasil </c:v>
                </c:pt>
                <c:pt idx="2">
                  <c:v>Uruguay </c:v>
                </c:pt>
                <c:pt idx="3">
                  <c:v>Argentina </c:v>
                </c:pt>
                <c:pt idx="4">
                  <c:v>Colombia </c:v>
                </c:pt>
                <c:pt idx="5">
                  <c:v>Venezuela </c:v>
                </c:pt>
                <c:pt idx="6">
                  <c:v>Perú </c:v>
                </c:pt>
                <c:pt idx="7">
                  <c:v>ECUADOR </c:v>
                </c:pt>
                <c:pt idx="8">
                  <c:v>Bolivia </c:v>
                </c:pt>
                <c:pt idx="9">
                  <c:v>Paraguay </c:v>
                </c:pt>
              </c:strCache>
            </c:strRef>
          </c:cat>
          <c:val>
            <c:numRef>
              <c:f>'Gráficos del pilar 12'!$P$5:$P$14</c:f>
              <c:numCache>
                <c:formatCode>General</c:formatCode>
                <c:ptCount val="10"/>
                <c:pt idx="0">
                  <c:v>28.75</c:v>
                </c:pt>
                <c:pt idx="1">
                  <c:v>19.84</c:v>
                </c:pt>
                <c:pt idx="2">
                  <c:v>18.39</c:v>
                </c:pt>
                <c:pt idx="3">
                  <c:v>16.68</c:v>
                </c:pt>
                <c:pt idx="4">
                  <c:v>10.93</c:v>
                </c:pt>
                <c:pt idx="5">
                  <c:v>4.59</c:v>
                </c:pt>
                <c:pt idx="6">
                  <c:v>3.57</c:v>
                </c:pt>
                <c:pt idx="7">
                  <c:v>2.65</c:v>
                </c:pt>
                <c:pt idx="8">
                  <c:v>1.1200000000000001</c:v>
                </c:pt>
                <c:pt idx="9">
                  <c:v>0</c:v>
                </c:pt>
              </c:numCache>
            </c:numRef>
          </c:val>
          <c:extLst xmlns:c16r2="http://schemas.microsoft.com/office/drawing/2015/06/chart">
            <c:ext xmlns:c16="http://schemas.microsoft.com/office/drawing/2014/chart" uri="{C3380CC4-5D6E-409C-BE32-E72D297353CC}">
              <c16:uniqueId val="{00000000-BB37-4912-812E-39EB9F087109}"/>
            </c:ext>
          </c:extLst>
        </c:ser>
        <c:ser>
          <c:idx val="1"/>
          <c:order val="1"/>
          <c:tx>
            <c:strRef>
              <c:f>'Gráficos del pilar 12'!$Q$4</c:f>
              <c:strCache>
                <c:ptCount val="1"/>
                <c:pt idx="0">
                  <c:v>Aplicaciones de marcas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'Gráficos del pilar 12'!$O$5:$O$14</c:f>
              <c:strCache>
                <c:ptCount val="10"/>
                <c:pt idx="0">
                  <c:v>Chile </c:v>
                </c:pt>
                <c:pt idx="1">
                  <c:v>Brasil </c:v>
                </c:pt>
                <c:pt idx="2">
                  <c:v>Uruguay </c:v>
                </c:pt>
                <c:pt idx="3">
                  <c:v>Argentina </c:v>
                </c:pt>
                <c:pt idx="4">
                  <c:v>Colombia </c:v>
                </c:pt>
                <c:pt idx="5">
                  <c:v>Venezuela </c:v>
                </c:pt>
                <c:pt idx="6">
                  <c:v>Perú </c:v>
                </c:pt>
                <c:pt idx="7">
                  <c:v>ECUADOR </c:v>
                </c:pt>
                <c:pt idx="8">
                  <c:v>Bolivia </c:v>
                </c:pt>
                <c:pt idx="9">
                  <c:v>Paraguay </c:v>
                </c:pt>
              </c:strCache>
            </c:strRef>
          </c:cat>
          <c:val>
            <c:numRef>
              <c:f>'Gráficos del pilar 12'!$Q$5:$Q$14</c:f>
              <c:numCache>
                <c:formatCode>General</c:formatCode>
                <c:ptCount val="10"/>
                <c:pt idx="0">
                  <c:v>79.58</c:v>
                </c:pt>
                <c:pt idx="1">
                  <c:v>70.47</c:v>
                </c:pt>
                <c:pt idx="2">
                  <c:v>74.930000000000007</c:v>
                </c:pt>
                <c:pt idx="3">
                  <c:v>77.09</c:v>
                </c:pt>
                <c:pt idx="4">
                  <c:v>65.58</c:v>
                </c:pt>
                <c:pt idx="5">
                  <c:v>64.11</c:v>
                </c:pt>
                <c:pt idx="6">
                  <c:v>69.11</c:v>
                </c:pt>
                <c:pt idx="7">
                  <c:v>71.459999999999994</c:v>
                </c:pt>
                <c:pt idx="8">
                  <c:v>60.09</c:v>
                </c:pt>
                <c:pt idx="9">
                  <c:v>73.290000000000006</c:v>
                </c:pt>
              </c:numCache>
            </c:numRef>
          </c:val>
          <c:extLst xmlns:c16r2="http://schemas.microsoft.com/office/drawing/2015/06/chart">
            <c:ext xmlns:c16="http://schemas.microsoft.com/office/drawing/2014/chart" uri="{C3380CC4-5D6E-409C-BE32-E72D297353CC}">
              <c16:uniqueId val="{00000001-BB37-4912-812E-39EB9F087109}"/>
            </c:ext>
          </c:extLst>
        </c:ser>
        <c:dLbls>
          <c:dLblPos val="ctr"/>
          <c:showLegendKey val="0"/>
          <c:showVal val="1"/>
          <c:showCatName val="0"/>
          <c:showSerName val="0"/>
          <c:showPercent val="0"/>
          <c:showBubbleSize val="0"/>
        </c:dLbls>
        <c:gapWidth val="150"/>
        <c:overlap val="100"/>
        <c:axId val="558321688"/>
        <c:axId val="558324824"/>
      </c:barChart>
      <c:catAx>
        <c:axId val="5583216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s-EC"/>
          </a:p>
        </c:txPr>
        <c:crossAx val="558324824"/>
        <c:crosses val="autoZero"/>
        <c:auto val="1"/>
        <c:lblAlgn val="ctr"/>
        <c:lblOffset val="100"/>
        <c:noMultiLvlLbl val="0"/>
      </c:catAx>
      <c:valAx>
        <c:axId val="5583248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558321688"/>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52888140061617"/>
          <c:y val="0.11109833221479312"/>
          <c:w val="0.38767722437993601"/>
          <c:h val="0.7855273293613112"/>
        </c:manualLayout>
      </c:layout>
      <c:bar3DChart>
        <c:barDir val="bar"/>
        <c:grouping val="clustered"/>
        <c:varyColors val="0"/>
        <c:ser>
          <c:idx val="0"/>
          <c:order val="0"/>
          <c:tx>
            <c:strRef>
              <c:f>'ICG '!$D$3</c:f>
              <c:strCache>
                <c:ptCount val="1"/>
                <c:pt idx="0">
                  <c:v>índice de Competitividad 2018</c:v>
                </c:pt>
              </c:strCache>
            </c:strRef>
          </c:tx>
          <c:spPr>
            <a:solidFill>
              <a:schemeClr val="accent1"/>
            </a:solidFill>
            <a:ln>
              <a:noFill/>
            </a:ln>
            <a:effectLst/>
            <a:sp3d/>
          </c:spPr>
          <c:invertIfNegative val="0"/>
          <c:dPt>
            <c:idx val="13"/>
            <c:invertIfNegative val="0"/>
            <c:bubble3D val="0"/>
            <c:spPr>
              <a:solidFill>
                <a:schemeClr val="accent6"/>
              </a:solidFill>
              <a:ln>
                <a:solidFill>
                  <a:schemeClr val="accent6">
                    <a:lumMod val="75000"/>
                  </a:schemeClr>
                </a:solidFill>
              </a:ln>
              <a:effectLst/>
              <a:sp3d>
                <a:contourClr>
                  <a:schemeClr val="accent6">
                    <a:lumMod val="75000"/>
                  </a:schemeClr>
                </a:contourClr>
              </a:sp3d>
            </c:spPr>
            <c:extLst xmlns:c16r2="http://schemas.microsoft.com/office/drawing/2015/06/chart">
              <c:ext xmlns:c16="http://schemas.microsoft.com/office/drawing/2014/chart" uri="{C3380CC4-5D6E-409C-BE32-E72D297353CC}">
                <c16:uniqueId val="{00000001-0696-4B62-B312-E7887634C3F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'ICG '!$C$4:$C$24</c:f>
              <c:strCache>
                <c:ptCount val="21"/>
                <c:pt idx="0">
                  <c:v>Chile </c:v>
                </c:pt>
                <c:pt idx="1">
                  <c:v>México </c:v>
                </c:pt>
                <c:pt idx="2">
                  <c:v>Uruguay </c:v>
                </c:pt>
                <c:pt idx="3">
                  <c:v>Costa Rica </c:v>
                </c:pt>
                <c:pt idx="4">
                  <c:v>Colombia </c:v>
                </c:pt>
                <c:pt idx="5">
                  <c:v>Perú </c:v>
                </c:pt>
                <c:pt idx="6">
                  <c:v>Panamá</c:v>
                </c:pt>
                <c:pt idx="7">
                  <c:v>Brasil </c:v>
                </c:pt>
                <c:pt idx="8">
                  <c:v>El Salvador </c:v>
                </c:pt>
                <c:pt idx="9">
                  <c:v>Trinidad y Tobago</c:v>
                </c:pt>
                <c:pt idx="10">
                  <c:v>Jamaica </c:v>
                </c:pt>
                <c:pt idx="11">
                  <c:v>Argentina </c:v>
                </c:pt>
                <c:pt idx="12">
                  <c:v>República Dominicana</c:v>
                </c:pt>
                <c:pt idx="13">
                  <c:v>ECUADOR </c:v>
                </c:pt>
                <c:pt idx="14">
                  <c:v>Paraguay </c:v>
                </c:pt>
                <c:pt idx="15">
                  <c:v>Guatemala </c:v>
                </c:pt>
                <c:pt idx="16">
                  <c:v>Honduras </c:v>
                </c:pt>
                <c:pt idx="17">
                  <c:v>Nicaragua </c:v>
                </c:pt>
                <c:pt idx="18">
                  <c:v>Bolivia </c:v>
                </c:pt>
                <c:pt idx="19">
                  <c:v>Venezuela </c:v>
                </c:pt>
                <c:pt idx="20">
                  <c:v>Haiti </c:v>
                </c:pt>
              </c:strCache>
            </c:strRef>
          </c:cat>
          <c:val>
            <c:numRef>
              <c:f>'ICG '!$D$4:$D$24</c:f>
              <c:numCache>
                <c:formatCode>General</c:formatCode>
                <c:ptCount val="21"/>
                <c:pt idx="0">
                  <c:v>70.3</c:v>
                </c:pt>
                <c:pt idx="1">
                  <c:v>64.599999999999994</c:v>
                </c:pt>
                <c:pt idx="2">
                  <c:v>62.7</c:v>
                </c:pt>
                <c:pt idx="3">
                  <c:v>62.1</c:v>
                </c:pt>
                <c:pt idx="4">
                  <c:v>61.6</c:v>
                </c:pt>
                <c:pt idx="5">
                  <c:v>61.3</c:v>
                </c:pt>
                <c:pt idx="6">
                  <c:v>60</c:v>
                </c:pt>
                <c:pt idx="7">
                  <c:v>59.5</c:v>
                </c:pt>
                <c:pt idx="8">
                  <c:v>58.8</c:v>
                </c:pt>
                <c:pt idx="9">
                  <c:v>57.9</c:v>
                </c:pt>
                <c:pt idx="10">
                  <c:v>57.9</c:v>
                </c:pt>
                <c:pt idx="11">
                  <c:v>57.5</c:v>
                </c:pt>
                <c:pt idx="12">
                  <c:v>57.4</c:v>
                </c:pt>
                <c:pt idx="13">
                  <c:v>55.8</c:v>
                </c:pt>
                <c:pt idx="14">
                  <c:v>53.4</c:v>
                </c:pt>
                <c:pt idx="15">
                  <c:v>53.4</c:v>
                </c:pt>
                <c:pt idx="16">
                  <c:v>52.5</c:v>
                </c:pt>
                <c:pt idx="17">
                  <c:v>51.5</c:v>
                </c:pt>
                <c:pt idx="18">
                  <c:v>51.4</c:v>
                </c:pt>
                <c:pt idx="19">
                  <c:v>43.2</c:v>
                </c:pt>
                <c:pt idx="20">
                  <c:v>36.5</c:v>
                </c:pt>
              </c:numCache>
            </c:numRef>
          </c:val>
          <c:extLst xmlns:c16r2="http://schemas.microsoft.com/office/drawing/2015/06/chart">
            <c:ext xmlns:c16="http://schemas.microsoft.com/office/drawing/2014/chart" uri="{C3380CC4-5D6E-409C-BE32-E72D297353CC}">
              <c16:uniqueId val="{00000002-0696-4B62-B312-E7887634C3F7}"/>
            </c:ext>
          </c:extLst>
        </c:ser>
        <c:dLbls>
          <c:showLegendKey val="0"/>
          <c:showVal val="1"/>
          <c:showCatName val="0"/>
          <c:showSerName val="0"/>
          <c:showPercent val="0"/>
          <c:showBubbleSize val="0"/>
        </c:dLbls>
        <c:gapWidth val="150"/>
        <c:shape val="box"/>
        <c:axId val="206106552"/>
        <c:axId val="206107728"/>
        <c:axId val="0"/>
      </c:bar3DChart>
      <c:catAx>
        <c:axId val="20610655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6107728"/>
        <c:crosses val="autoZero"/>
        <c:auto val="1"/>
        <c:lblAlgn val="ctr"/>
        <c:lblOffset val="100"/>
        <c:noMultiLvlLbl val="0"/>
      </c:catAx>
      <c:valAx>
        <c:axId val="20610772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61065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2000"/>
              <a:t>Comparación del pilar 11 de Latino América</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'Gráficos pilar 11'!$A$3</c:f>
              <c:strCache>
                <c:ptCount val="1"/>
                <c:pt idx="0">
                  <c:v>Chile </c:v>
                </c:pt>
              </c:strCache>
            </c:strRef>
          </c:tx>
          <c:spPr>
            <a:solidFill>
              <a:schemeClr val="accent1"/>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11'!$B$3:$I$3</c:f>
              <c:numCache>
                <c:formatCode>General</c:formatCode>
                <c:ptCount val="8"/>
                <c:pt idx="0">
                  <c:v>98.5</c:v>
                </c:pt>
                <c:pt idx="1">
                  <c:v>95</c:v>
                </c:pt>
                <c:pt idx="2">
                  <c:v>43.9</c:v>
                </c:pt>
                <c:pt idx="3">
                  <c:v>75</c:v>
                </c:pt>
                <c:pt idx="4">
                  <c:v>53.1</c:v>
                </c:pt>
                <c:pt idx="5">
                  <c:v>59.7</c:v>
                </c:pt>
                <c:pt idx="6">
                  <c:v>50</c:v>
                </c:pt>
                <c:pt idx="7">
                  <c:v>39.4</c:v>
                </c:pt>
              </c:numCache>
            </c:numRef>
          </c:val>
          <c:extLst xmlns:c16r2="http://schemas.microsoft.com/office/drawing/2015/06/chart">
            <c:ext xmlns:c16="http://schemas.microsoft.com/office/drawing/2014/chart" uri="{C3380CC4-5D6E-409C-BE32-E72D297353CC}">
              <c16:uniqueId val="{00000000-D0CB-4C45-9A55-1950B8DF3580}"/>
            </c:ext>
          </c:extLst>
        </c:ser>
        <c:ser>
          <c:idx val="1"/>
          <c:order val="1"/>
          <c:tx>
            <c:strRef>
              <c:f>'Gráficos pilar 11'!$A$4</c:f>
              <c:strCache>
                <c:ptCount val="1"/>
                <c:pt idx="0">
                  <c:v>Uruguay </c:v>
                </c:pt>
              </c:strCache>
            </c:strRef>
          </c:tx>
          <c:spPr>
            <a:solidFill>
              <a:schemeClr val="accent2"/>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11'!$B$4:$I$4</c:f>
              <c:numCache>
                <c:formatCode>General</c:formatCode>
                <c:ptCount val="8"/>
                <c:pt idx="0">
                  <c:v>88.8</c:v>
                </c:pt>
                <c:pt idx="1">
                  <c:v>94</c:v>
                </c:pt>
                <c:pt idx="2">
                  <c:v>44.9</c:v>
                </c:pt>
                <c:pt idx="3">
                  <c:v>59.4</c:v>
                </c:pt>
                <c:pt idx="4">
                  <c:v>37.4</c:v>
                </c:pt>
                <c:pt idx="5">
                  <c:v>50.6</c:v>
                </c:pt>
                <c:pt idx="6">
                  <c:v>42.7</c:v>
                </c:pt>
                <c:pt idx="7">
                  <c:v>32.9</c:v>
                </c:pt>
              </c:numCache>
            </c:numRef>
          </c:val>
          <c:extLst xmlns:c16r2="http://schemas.microsoft.com/office/drawing/2015/06/chart">
            <c:ext xmlns:c16="http://schemas.microsoft.com/office/drawing/2014/chart" uri="{C3380CC4-5D6E-409C-BE32-E72D297353CC}">
              <c16:uniqueId val="{00000001-D0CB-4C45-9A55-1950B8DF3580}"/>
            </c:ext>
          </c:extLst>
        </c:ser>
        <c:ser>
          <c:idx val="2"/>
          <c:order val="2"/>
          <c:tx>
            <c:strRef>
              <c:f>'Gráficos pilar 11'!$A$5</c:f>
              <c:strCache>
                <c:ptCount val="1"/>
                <c:pt idx="0">
                  <c:v>Colombia </c:v>
                </c:pt>
              </c:strCache>
            </c:strRef>
          </c:tx>
          <c:spPr>
            <a:solidFill>
              <a:schemeClr val="accent3"/>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11'!$B$5:$I$5</c:f>
              <c:numCache>
                <c:formatCode>General</c:formatCode>
                <c:ptCount val="8"/>
                <c:pt idx="0">
                  <c:v>93</c:v>
                </c:pt>
                <c:pt idx="1">
                  <c:v>89.4</c:v>
                </c:pt>
                <c:pt idx="2">
                  <c:v>71.3</c:v>
                </c:pt>
                <c:pt idx="3">
                  <c:v>68.8</c:v>
                </c:pt>
                <c:pt idx="4">
                  <c:v>45.7</c:v>
                </c:pt>
                <c:pt idx="5">
                  <c:v>55.6</c:v>
                </c:pt>
                <c:pt idx="6">
                  <c:v>45.6</c:v>
                </c:pt>
                <c:pt idx="7">
                  <c:v>39.299999999999997</c:v>
                </c:pt>
              </c:numCache>
            </c:numRef>
          </c:val>
          <c:extLst xmlns:c16r2="http://schemas.microsoft.com/office/drawing/2015/06/chart">
            <c:ext xmlns:c16="http://schemas.microsoft.com/office/drawing/2014/chart" uri="{C3380CC4-5D6E-409C-BE32-E72D297353CC}">
              <c16:uniqueId val="{00000002-D0CB-4C45-9A55-1950B8DF3580}"/>
            </c:ext>
          </c:extLst>
        </c:ser>
        <c:ser>
          <c:idx val="3"/>
          <c:order val="3"/>
          <c:tx>
            <c:strRef>
              <c:f>'Gráficos pilar 11'!$A$6</c:f>
              <c:strCache>
                <c:ptCount val="1"/>
                <c:pt idx="0">
                  <c:v>Perú </c:v>
                </c:pt>
              </c:strCache>
            </c:strRef>
          </c:tx>
          <c:spPr>
            <a:solidFill>
              <a:schemeClr val="accent4"/>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11'!$B$6:$I$6</c:f>
              <c:numCache>
                <c:formatCode>General</c:formatCode>
                <c:ptCount val="8"/>
                <c:pt idx="0">
                  <c:v>95</c:v>
                </c:pt>
                <c:pt idx="1">
                  <c:v>73.900000000000006</c:v>
                </c:pt>
                <c:pt idx="2">
                  <c:v>32</c:v>
                </c:pt>
                <c:pt idx="3">
                  <c:v>59.4</c:v>
                </c:pt>
                <c:pt idx="4">
                  <c:v>50</c:v>
                </c:pt>
                <c:pt idx="5">
                  <c:v>49.9</c:v>
                </c:pt>
                <c:pt idx="6">
                  <c:v>42.3</c:v>
                </c:pt>
                <c:pt idx="7">
                  <c:v>33.700000000000003</c:v>
                </c:pt>
              </c:numCache>
            </c:numRef>
          </c:val>
          <c:extLst xmlns:c16r2="http://schemas.microsoft.com/office/drawing/2015/06/chart">
            <c:ext xmlns:c16="http://schemas.microsoft.com/office/drawing/2014/chart" uri="{C3380CC4-5D6E-409C-BE32-E72D297353CC}">
              <c16:uniqueId val="{00000003-D0CB-4C45-9A55-1950B8DF3580}"/>
            </c:ext>
          </c:extLst>
        </c:ser>
        <c:ser>
          <c:idx val="4"/>
          <c:order val="4"/>
          <c:tx>
            <c:strRef>
              <c:f>'Gráficos pilar 11'!$A$7</c:f>
              <c:strCache>
                <c:ptCount val="1"/>
                <c:pt idx="0">
                  <c:v>Brasil </c:v>
                </c:pt>
              </c:strCache>
            </c:strRef>
          </c:tx>
          <c:spPr>
            <a:solidFill>
              <a:schemeClr val="accent5"/>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11'!$B$7:$I$7</c:f>
              <c:numCache>
                <c:formatCode>General</c:formatCode>
                <c:ptCount val="8"/>
                <c:pt idx="0">
                  <c:v>97.5</c:v>
                </c:pt>
                <c:pt idx="1">
                  <c:v>20.6</c:v>
                </c:pt>
                <c:pt idx="2">
                  <c:v>13.7</c:v>
                </c:pt>
                <c:pt idx="3">
                  <c:v>81.3</c:v>
                </c:pt>
                <c:pt idx="4">
                  <c:v>51.6</c:v>
                </c:pt>
                <c:pt idx="5">
                  <c:v>56.6</c:v>
                </c:pt>
                <c:pt idx="6">
                  <c:v>51.5</c:v>
                </c:pt>
                <c:pt idx="7">
                  <c:v>46.8</c:v>
                </c:pt>
              </c:numCache>
            </c:numRef>
          </c:val>
          <c:extLst xmlns:c16r2="http://schemas.microsoft.com/office/drawing/2015/06/chart">
            <c:ext xmlns:c16="http://schemas.microsoft.com/office/drawing/2014/chart" uri="{C3380CC4-5D6E-409C-BE32-E72D297353CC}">
              <c16:uniqueId val="{00000004-D0CB-4C45-9A55-1950B8DF3580}"/>
            </c:ext>
          </c:extLst>
        </c:ser>
        <c:ser>
          <c:idx val="5"/>
          <c:order val="5"/>
          <c:tx>
            <c:strRef>
              <c:f>'Gráficos pilar 11'!$A$8</c:f>
              <c:strCache>
                <c:ptCount val="1"/>
                <c:pt idx="0">
                  <c:v>Argentina </c:v>
                </c:pt>
              </c:strCache>
            </c:strRef>
          </c:tx>
          <c:spPr>
            <a:solidFill>
              <a:schemeClr val="accent6"/>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11'!$B$8:$I$8</c:f>
              <c:numCache>
                <c:formatCode>General</c:formatCode>
                <c:ptCount val="8"/>
                <c:pt idx="0">
                  <c:v>94.8</c:v>
                </c:pt>
                <c:pt idx="1">
                  <c:v>76.400000000000006</c:v>
                </c:pt>
                <c:pt idx="2">
                  <c:v>23.1</c:v>
                </c:pt>
                <c:pt idx="3">
                  <c:v>54.4</c:v>
                </c:pt>
                <c:pt idx="4">
                  <c:v>48.4</c:v>
                </c:pt>
                <c:pt idx="5">
                  <c:v>53.3</c:v>
                </c:pt>
                <c:pt idx="6">
                  <c:v>48.8</c:v>
                </c:pt>
                <c:pt idx="7">
                  <c:v>39.1</c:v>
                </c:pt>
              </c:numCache>
            </c:numRef>
          </c:val>
          <c:extLst xmlns:c16r2="http://schemas.microsoft.com/office/drawing/2015/06/chart">
            <c:ext xmlns:c16="http://schemas.microsoft.com/office/drawing/2014/chart" uri="{C3380CC4-5D6E-409C-BE32-E72D297353CC}">
              <c16:uniqueId val="{00000005-D0CB-4C45-9A55-1950B8DF3580}"/>
            </c:ext>
          </c:extLst>
        </c:ser>
        <c:ser>
          <c:idx val="6"/>
          <c:order val="6"/>
          <c:tx>
            <c:strRef>
              <c:f>'Gráficos pilar 11'!$A$9</c:f>
              <c:strCache>
                <c:ptCount val="1"/>
                <c:pt idx="0">
                  <c:v>ECUADOR </c:v>
                </c:pt>
              </c:strCache>
            </c:strRef>
          </c:tx>
          <c:spPr>
            <a:solidFill>
              <a:srgbClr val="FF6600"/>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11'!$B$9:$I$9</c:f>
              <c:numCache>
                <c:formatCode>General</c:formatCode>
                <c:ptCount val="8"/>
                <c:pt idx="0">
                  <c:v>89.1</c:v>
                </c:pt>
                <c:pt idx="1">
                  <c:v>51.8</c:v>
                </c:pt>
                <c:pt idx="2">
                  <c:v>18.7</c:v>
                </c:pt>
                <c:pt idx="3">
                  <c:v>31.3</c:v>
                </c:pt>
                <c:pt idx="4">
                  <c:v>48.4</c:v>
                </c:pt>
                <c:pt idx="5">
                  <c:v>48</c:v>
                </c:pt>
                <c:pt idx="6">
                  <c:v>40.299999999999997</c:v>
                </c:pt>
                <c:pt idx="7">
                  <c:v>34.200000000000003</c:v>
                </c:pt>
              </c:numCache>
            </c:numRef>
          </c:val>
          <c:extLst xmlns:c16r2="http://schemas.microsoft.com/office/drawing/2015/06/chart">
            <c:ext xmlns:c16="http://schemas.microsoft.com/office/drawing/2014/chart" uri="{C3380CC4-5D6E-409C-BE32-E72D297353CC}">
              <c16:uniqueId val="{00000006-D0CB-4C45-9A55-1950B8DF3580}"/>
            </c:ext>
          </c:extLst>
        </c:ser>
        <c:ser>
          <c:idx val="7"/>
          <c:order val="7"/>
          <c:tx>
            <c:strRef>
              <c:f>'Gráficos pilar 11'!$A$10</c:f>
              <c:strCache>
                <c:ptCount val="1"/>
                <c:pt idx="0">
                  <c:v>Paraguay </c:v>
                </c:pt>
              </c:strCache>
            </c:strRef>
          </c:tx>
          <c:spPr>
            <a:solidFill>
              <a:schemeClr val="accent2">
                <a:lumMod val="60000"/>
              </a:schemeClr>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11'!$B$10:$I$10</c:f>
              <c:numCache>
                <c:formatCode>General</c:formatCode>
                <c:ptCount val="8"/>
                <c:pt idx="0">
                  <c:v>80.099999999999994</c:v>
                </c:pt>
                <c:pt idx="1">
                  <c:v>65.3</c:v>
                </c:pt>
                <c:pt idx="2">
                  <c:v>23.3</c:v>
                </c:pt>
                <c:pt idx="3">
                  <c:v>59.4</c:v>
                </c:pt>
                <c:pt idx="4">
                  <c:v>49.6</c:v>
                </c:pt>
                <c:pt idx="5">
                  <c:v>42.1</c:v>
                </c:pt>
                <c:pt idx="6">
                  <c:v>51.8</c:v>
                </c:pt>
                <c:pt idx="7">
                  <c:v>34.4</c:v>
                </c:pt>
              </c:numCache>
            </c:numRef>
          </c:val>
          <c:extLst xmlns:c16r2="http://schemas.microsoft.com/office/drawing/2015/06/chart">
            <c:ext xmlns:c16="http://schemas.microsoft.com/office/drawing/2014/chart" uri="{C3380CC4-5D6E-409C-BE32-E72D297353CC}">
              <c16:uniqueId val="{00000007-D0CB-4C45-9A55-1950B8DF3580}"/>
            </c:ext>
          </c:extLst>
        </c:ser>
        <c:ser>
          <c:idx val="8"/>
          <c:order val="8"/>
          <c:tx>
            <c:strRef>
              <c:f>'Gráficos pilar 11'!$A$11</c:f>
              <c:strCache>
                <c:ptCount val="1"/>
                <c:pt idx="0">
                  <c:v>Bolivia </c:v>
                </c:pt>
              </c:strCache>
            </c:strRef>
          </c:tx>
          <c:spPr>
            <a:solidFill>
              <a:schemeClr val="accent3">
                <a:lumMod val="60000"/>
              </a:schemeClr>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11'!$B$11:$I$11</c:f>
              <c:numCache>
                <c:formatCode>General</c:formatCode>
                <c:ptCount val="8"/>
                <c:pt idx="0">
                  <c:v>73</c:v>
                </c:pt>
                <c:pt idx="1">
                  <c:v>55.3</c:v>
                </c:pt>
                <c:pt idx="2">
                  <c:v>44</c:v>
                </c:pt>
                <c:pt idx="3">
                  <c:v>40.6</c:v>
                </c:pt>
                <c:pt idx="4">
                  <c:v>43.7</c:v>
                </c:pt>
                <c:pt idx="5">
                  <c:v>42.6</c:v>
                </c:pt>
                <c:pt idx="6">
                  <c:v>33.299999999999997</c:v>
                </c:pt>
                <c:pt idx="7">
                  <c:v>27.1</c:v>
                </c:pt>
              </c:numCache>
            </c:numRef>
          </c:val>
          <c:extLst xmlns:c16r2="http://schemas.microsoft.com/office/drawing/2015/06/chart">
            <c:ext xmlns:c16="http://schemas.microsoft.com/office/drawing/2014/chart" uri="{C3380CC4-5D6E-409C-BE32-E72D297353CC}">
              <c16:uniqueId val="{00000008-D0CB-4C45-9A55-1950B8DF3580}"/>
            </c:ext>
          </c:extLst>
        </c:ser>
        <c:ser>
          <c:idx val="9"/>
          <c:order val="9"/>
          <c:tx>
            <c:strRef>
              <c:f>'Gráficos pilar 11'!$A$12</c:f>
              <c:strCache>
                <c:ptCount val="1"/>
                <c:pt idx="0">
                  <c:v>Venezuela </c:v>
                </c:pt>
              </c:strCache>
            </c:strRef>
          </c:tx>
          <c:spPr>
            <a:solidFill>
              <a:schemeClr val="accent4">
                <a:lumMod val="60000"/>
              </a:schemeClr>
            </a:solidFill>
            <a:ln>
              <a:noFill/>
            </a:ln>
            <a:effectLst/>
          </c:spPr>
          <c:invertIfNegative val="0"/>
          <c:cat>
            <c:strRef>
              <c:f>'Gráficos pilar 11'!$B$1:$I$2</c:f>
              <c:strCache>
                <c:ptCount val="8"/>
                <c:pt idx="0">
                  <c:v>Costo de iniciar un negocio</c:v>
                </c:pt>
                <c:pt idx="1">
                  <c:v>Hora de comenzar un negocio</c:v>
                </c:pt>
                <c:pt idx="2">
                  <c:v>Tasa de recuperación de la insolvencia</c:v>
                </c:pt>
                <c:pt idx="3">
                  <c:v>Marco regulatorio de insolvencia.</c:v>
                </c:pt>
                <c:pt idx="4">
                  <c:v>Actitudes hacia el riesgo empresarial.</c:v>
                </c:pt>
                <c:pt idx="5">
                  <c:v>Disposición para delegar autoridad</c:v>
                </c:pt>
                <c:pt idx="6">
                  <c:v>Crecimiento de empresas innovadoras.</c:v>
                </c:pt>
                <c:pt idx="7">
                  <c:v>Empresas que adoptan ideas disruptivas.</c:v>
                </c:pt>
              </c:strCache>
            </c:strRef>
          </c:cat>
          <c:val>
            <c:numRef>
              <c:f>'Gráficos pilar 11'!$B$12:$I$12</c:f>
              <c:numCache>
                <c:formatCode>General</c:formatCode>
                <c:ptCount val="8"/>
                <c:pt idx="0">
                  <c:v>0</c:v>
                </c:pt>
                <c:pt idx="1">
                  <c:v>0</c:v>
                </c:pt>
                <c:pt idx="2">
                  <c:v>6</c:v>
                </c:pt>
                <c:pt idx="3">
                  <c:v>31.3</c:v>
                </c:pt>
                <c:pt idx="4">
                  <c:v>49.9</c:v>
                </c:pt>
                <c:pt idx="5">
                  <c:v>53.1</c:v>
                </c:pt>
                <c:pt idx="6">
                  <c:v>37.200000000000003</c:v>
                </c:pt>
                <c:pt idx="7">
                  <c:v>44.1</c:v>
                </c:pt>
              </c:numCache>
            </c:numRef>
          </c:val>
          <c:extLst xmlns:c16r2="http://schemas.microsoft.com/office/drawing/2015/06/chart">
            <c:ext xmlns:c16="http://schemas.microsoft.com/office/drawing/2014/chart" uri="{C3380CC4-5D6E-409C-BE32-E72D297353CC}">
              <c16:uniqueId val="{00000009-D0CB-4C45-9A55-1950B8DF3580}"/>
            </c:ext>
          </c:extLst>
        </c:ser>
        <c:dLbls>
          <c:showLegendKey val="0"/>
          <c:showVal val="0"/>
          <c:showCatName val="0"/>
          <c:showSerName val="0"/>
          <c:showPercent val="0"/>
          <c:showBubbleSize val="0"/>
        </c:dLbls>
        <c:gapWidth val="219"/>
        <c:overlap val="-27"/>
        <c:axId val="421891784"/>
        <c:axId val="421884728"/>
      </c:barChart>
      <c:catAx>
        <c:axId val="42189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421884728"/>
        <c:crosses val="autoZero"/>
        <c:auto val="1"/>
        <c:lblAlgn val="ctr"/>
        <c:lblOffset val="100"/>
        <c:noMultiLvlLbl val="0"/>
      </c:catAx>
      <c:valAx>
        <c:axId val="42188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421891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ysClr val="window" lastClr="FFFFFF"/>
    </a:solidFill>
    <a:ln>
      <a:noFill/>
    </a:ln>
    <a:effectLst/>
  </c:spPr>
  <c:txPr>
    <a:bodyPr/>
    <a:lstStyle/>
    <a:p>
      <a:pPr>
        <a:defRPr sz="1000">
          <a:latin typeface="Times New Roman" panose="02020603050405020304" pitchFamily="18" charset="0"/>
          <a:cs typeface="Times New Roman" panose="02020603050405020304" pitchFamily="18" charset="0"/>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Comparación del pilar 12 de los países Latinoamericanos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'Gráficos del pilar 12'!$A$4</c:f>
              <c:strCache>
                <c:ptCount val="1"/>
                <c:pt idx="0">
                  <c:v>Chile </c:v>
                </c:pt>
              </c:strCache>
            </c:strRef>
          </c:tx>
          <c:spPr>
            <a:solidFill>
              <a:schemeClr val="accent1"/>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12'!$B$4:$K$4</c:f>
              <c:numCache>
                <c:formatCode>General</c:formatCode>
                <c:ptCount val="10"/>
                <c:pt idx="0">
                  <c:v>49.8</c:v>
                </c:pt>
                <c:pt idx="1">
                  <c:v>44.1</c:v>
                </c:pt>
                <c:pt idx="2">
                  <c:v>7.64</c:v>
                </c:pt>
                <c:pt idx="3">
                  <c:v>43.5</c:v>
                </c:pt>
                <c:pt idx="4">
                  <c:v>84.5</c:v>
                </c:pt>
                <c:pt idx="5">
                  <c:v>28.75</c:v>
                </c:pt>
                <c:pt idx="6">
                  <c:v>12.8</c:v>
                </c:pt>
                <c:pt idx="7">
                  <c:v>12.44</c:v>
                </c:pt>
                <c:pt idx="8">
                  <c:v>49.4</c:v>
                </c:pt>
                <c:pt idx="9">
                  <c:v>79.58</c:v>
                </c:pt>
              </c:numCache>
            </c:numRef>
          </c:val>
          <c:extLst xmlns:c16r2="http://schemas.microsoft.com/office/drawing/2015/06/chart">
            <c:ext xmlns:c16="http://schemas.microsoft.com/office/drawing/2014/chart" uri="{C3380CC4-5D6E-409C-BE32-E72D297353CC}">
              <c16:uniqueId val="{00000000-2D89-430B-9B96-8F27D0C16FBF}"/>
            </c:ext>
          </c:extLst>
        </c:ser>
        <c:ser>
          <c:idx val="1"/>
          <c:order val="1"/>
          <c:tx>
            <c:strRef>
              <c:f>'Gráficos del pilar 12'!$A$5</c:f>
              <c:strCache>
                <c:ptCount val="1"/>
                <c:pt idx="0">
                  <c:v>Uruguay </c:v>
                </c:pt>
              </c:strCache>
            </c:strRef>
          </c:tx>
          <c:spPr>
            <a:solidFill>
              <a:schemeClr val="accent2"/>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12'!$B$5:$K$5</c:f>
              <c:numCache>
                <c:formatCode>General</c:formatCode>
                <c:ptCount val="10"/>
                <c:pt idx="0">
                  <c:v>57.5</c:v>
                </c:pt>
                <c:pt idx="1">
                  <c:v>37</c:v>
                </c:pt>
                <c:pt idx="2">
                  <c:v>13.69</c:v>
                </c:pt>
                <c:pt idx="3">
                  <c:v>36.5</c:v>
                </c:pt>
                <c:pt idx="4">
                  <c:v>74.7</c:v>
                </c:pt>
                <c:pt idx="5">
                  <c:v>18.39</c:v>
                </c:pt>
                <c:pt idx="6">
                  <c:v>11.2</c:v>
                </c:pt>
                <c:pt idx="7">
                  <c:v>0.5</c:v>
                </c:pt>
                <c:pt idx="8">
                  <c:v>39.700000000000003</c:v>
                </c:pt>
                <c:pt idx="9">
                  <c:v>74.930000000000007</c:v>
                </c:pt>
              </c:numCache>
            </c:numRef>
          </c:val>
          <c:extLst xmlns:c16r2="http://schemas.microsoft.com/office/drawing/2015/06/chart">
            <c:ext xmlns:c16="http://schemas.microsoft.com/office/drawing/2014/chart" uri="{C3380CC4-5D6E-409C-BE32-E72D297353CC}">
              <c16:uniqueId val="{00000001-2D89-430B-9B96-8F27D0C16FBF}"/>
            </c:ext>
          </c:extLst>
        </c:ser>
        <c:ser>
          <c:idx val="2"/>
          <c:order val="2"/>
          <c:tx>
            <c:strRef>
              <c:f>'Gráficos del pilar 12'!$A$6</c:f>
              <c:strCache>
                <c:ptCount val="1"/>
                <c:pt idx="0">
                  <c:v>Colombia </c:v>
                </c:pt>
              </c:strCache>
            </c:strRef>
          </c:tx>
          <c:spPr>
            <a:solidFill>
              <a:schemeClr val="accent3"/>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12'!$B$6:$K$6</c:f>
              <c:numCache>
                <c:formatCode>General</c:formatCode>
                <c:ptCount val="10"/>
                <c:pt idx="0">
                  <c:v>54.1</c:v>
                </c:pt>
                <c:pt idx="1">
                  <c:v>45.1</c:v>
                </c:pt>
                <c:pt idx="2">
                  <c:v>4.6100000000000003</c:v>
                </c:pt>
                <c:pt idx="3">
                  <c:v>42.5</c:v>
                </c:pt>
                <c:pt idx="4">
                  <c:v>80.099999999999994</c:v>
                </c:pt>
                <c:pt idx="5">
                  <c:v>10.93</c:v>
                </c:pt>
                <c:pt idx="6">
                  <c:v>8.1</c:v>
                </c:pt>
                <c:pt idx="7">
                  <c:v>9.1</c:v>
                </c:pt>
                <c:pt idx="8">
                  <c:v>35.200000000000003</c:v>
                </c:pt>
                <c:pt idx="9">
                  <c:v>65.58</c:v>
                </c:pt>
              </c:numCache>
            </c:numRef>
          </c:val>
          <c:extLst xmlns:c16r2="http://schemas.microsoft.com/office/drawing/2015/06/chart">
            <c:ext xmlns:c16="http://schemas.microsoft.com/office/drawing/2014/chart" uri="{C3380CC4-5D6E-409C-BE32-E72D297353CC}">
              <c16:uniqueId val="{00000002-2D89-430B-9B96-8F27D0C16FBF}"/>
            </c:ext>
          </c:extLst>
        </c:ser>
        <c:ser>
          <c:idx val="3"/>
          <c:order val="3"/>
          <c:tx>
            <c:strRef>
              <c:f>'Gráficos del pilar 12'!$A$7</c:f>
              <c:strCache>
                <c:ptCount val="1"/>
                <c:pt idx="0">
                  <c:v>Perú </c:v>
                </c:pt>
              </c:strCache>
            </c:strRef>
          </c:tx>
          <c:spPr>
            <a:solidFill>
              <a:schemeClr val="accent4"/>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12'!$B$7:$K$7</c:f>
              <c:numCache>
                <c:formatCode>General</c:formatCode>
                <c:ptCount val="10"/>
                <c:pt idx="0">
                  <c:v>51.8</c:v>
                </c:pt>
                <c:pt idx="1">
                  <c:v>39.5</c:v>
                </c:pt>
                <c:pt idx="2">
                  <c:v>0.93</c:v>
                </c:pt>
                <c:pt idx="3">
                  <c:v>34.700000000000003</c:v>
                </c:pt>
                <c:pt idx="4">
                  <c:v>77.3</c:v>
                </c:pt>
                <c:pt idx="5">
                  <c:v>3.57</c:v>
                </c:pt>
                <c:pt idx="6">
                  <c:v>3.9</c:v>
                </c:pt>
                <c:pt idx="7">
                  <c:v>2.17</c:v>
                </c:pt>
                <c:pt idx="8">
                  <c:v>36.299999999999997</c:v>
                </c:pt>
                <c:pt idx="9">
                  <c:v>69.11</c:v>
                </c:pt>
              </c:numCache>
            </c:numRef>
          </c:val>
          <c:extLst xmlns:c16r2="http://schemas.microsoft.com/office/drawing/2015/06/chart">
            <c:ext xmlns:c16="http://schemas.microsoft.com/office/drawing/2014/chart" uri="{C3380CC4-5D6E-409C-BE32-E72D297353CC}">
              <c16:uniqueId val="{00000003-2D89-430B-9B96-8F27D0C16FBF}"/>
            </c:ext>
          </c:extLst>
        </c:ser>
        <c:ser>
          <c:idx val="4"/>
          <c:order val="4"/>
          <c:tx>
            <c:strRef>
              <c:f>'Gráficos del pilar 12'!$A$8</c:f>
              <c:strCache>
                <c:ptCount val="1"/>
                <c:pt idx="0">
                  <c:v>Brasil </c:v>
                </c:pt>
              </c:strCache>
            </c:strRef>
          </c:tx>
          <c:spPr>
            <a:solidFill>
              <a:schemeClr val="accent5"/>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12'!$B$8:$K$8</c:f>
              <c:numCache>
                <c:formatCode>General</c:formatCode>
                <c:ptCount val="10"/>
                <c:pt idx="0">
                  <c:v>58.7</c:v>
                </c:pt>
                <c:pt idx="1">
                  <c:v>49.7</c:v>
                </c:pt>
                <c:pt idx="2">
                  <c:v>8.16</c:v>
                </c:pt>
                <c:pt idx="3">
                  <c:v>44.2</c:v>
                </c:pt>
                <c:pt idx="4">
                  <c:v>91.2</c:v>
                </c:pt>
                <c:pt idx="5">
                  <c:v>19.84</c:v>
                </c:pt>
                <c:pt idx="6">
                  <c:v>38.9</c:v>
                </c:pt>
                <c:pt idx="7">
                  <c:v>57.26</c:v>
                </c:pt>
                <c:pt idx="8">
                  <c:v>39.9</c:v>
                </c:pt>
                <c:pt idx="9">
                  <c:v>70.47</c:v>
                </c:pt>
              </c:numCache>
            </c:numRef>
          </c:val>
          <c:extLst xmlns:c16r2="http://schemas.microsoft.com/office/drawing/2015/06/chart">
            <c:ext xmlns:c16="http://schemas.microsoft.com/office/drawing/2014/chart" uri="{C3380CC4-5D6E-409C-BE32-E72D297353CC}">
              <c16:uniqueId val="{00000004-2D89-430B-9B96-8F27D0C16FBF}"/>
            </c:ext>
          </c:extLst>
        </c:ser>
        <c:ser>
          <c:idx val="5"/>
          <c:order val="5"/>
          <c:tx>
            <c:strRef>
              <c:f>'Gráficos del pilar 12'!$A$9</c:f>
              <c:strCache>
                <c:ptCount val="1"/>
                <c:pt idx="0">
                  <c:v>Argentina </c:v>
                </c:pt>
              </c:strCache>
            </c:strRef>
          </c:tx>
          <c:spPr>
            <a:solidFill>
              <a:schemeClr val="accent6"/>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12'!$B$9:$K$9</c:f>
              <c:numCache>
                <c:formatCode>General</c:formatCode>
                <c:ptCount val="10"/>
                <c:pt idx="0">
                  <c:v>62.7</c:v>
                </c:pt>
                <c:pt idx="1">
                  <c:v>39.1</c:v>
                </c:pt>
                <c:pt idx="2">
                  <c:v>7.29</c:v>
                </c:pt>
                <c:pt idx="3">
                  <c:v>39.700000000000003</c:v>
                </c:pt>
                <c:pt idx="4">
                  <c:v>86.6</c:v>
                </c:pt>
                <c:pt idx="5">
                  <c:v>16.68</c:v>
                </c:pt>
                <c:pt idx="6">
                  <c:v>19.600000000000001</c:v>
                </c:pt>
                <c:pt idx="7">
                  <c:v>17.829999999999998</c:v>
                </c:pt>
                <c:pt idx="8">
                  <c:v>37.9</c:v>
                </c:pt>
                <c:pt idx="9">
                  <c:v>77.09</c:v>
                </c:pt>
              </c:numCache>
            </c:numRef>
          </c:val>
          <c:extLst xmlns:c16r2="http://schemas.microsoft.com/office/drawing/2015/06/chart">
            <c:ext xmlns:c16="http://schemas.microsoft.com/office/drawing/2014/chart" uri="{C3380CC4-5D6E-409C-BE32-E72D297353CC}">
              <c16:uniqueId val="{00000005-2D89-430B-9B96-8F27D0C16FBF}"/>
            </c:ext>
          </c:extLst>
        </c:ser>
        <c:ser>
          <c:idx val="6"/>
          <c:order val="6"/>
          <c:tx>
            <c:strRef>
              <c:f>'Gráficos del pilar 12'!$A$10</c:f>
              <c:strCache>
                <c:ptCount val="1"/>
                <c:pt idx="0">
                  <c:v>ECUADOR </c:v>
                </c:pt>
              </c:strCache>
            </c:strRef>
          </c:tx>
          <c:spPr>
            <a:solidFill>
              <a:srgbClr val="FF6600"/>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12'!$B$10:$K$10</c:f>
              <c:numCache>
                <c:formatCode>General</c:formatCode>
                <c:ptCount val="10"/>
                <c:pt idx="0">
                  <c:v>53.1</c:v>
                </c:pt>
                <c:pt idx="1">
                  <c:v>36.5</c:v>
                </c:pt>
                <c:pt idx="2">
                  <c:v>1.53</c:v>
                </c:pt>
                <c:pt idx="3">
                  <c:v>36.200000000000003</c:v>
                </c:pt>
                <c:pt idx="4">
                  <c:v>72.2</c:v>
                </c:pt>
                <c:pt idx="5">
                  <c:v>2.65</c:v>
                </c:pt>
                <c:pt idx="6">
                  <c:v>14.7</c:v>
                </c:pt>
                <c:pt idx="7">
                  <c:v>2.5299999999999998</c:v>
                </c:pt>
                <c:pt idx="8">
                  <c:v>29.4</c:v>
                </c:pt>
                <c:pt idx="9">
                  <c:v>71.459999999999994</c:v>
                </c:pt>
              </c:numCache>
            </c:numRef>
          </c:val>
          <c:extLst xmlns:c16r2="http://schemas.microsoft.com/office/drawing/2015/06/chart">
            <c:ext xmlns:c16="http://schemas.microsoft.com/office/drawing/2014/chart" uri="{C3380CC4-5D6E-409C-BE32-E72D297353CC}">
              <c16:uniqueId val="{00000006-2D89-430B-9B96-8F27D0C16FBF}"/>
            </c:ext>
          </c:extLst>
        </c:ser>
        <c:ser>
          <c:idx val="7"/>
          <c:order val="7"/>
          <c:tx>
            <c:strRef>
              <c:f>'Gráficos del pilar 12'!$A$11</c:f>
              <c:strCache>
                <c:ptCount val="1"/>
                <c:pt idx="0">
                  <c:v>Paraguay </c:v>
                </c:pt>
              </c:strCache>
            </c:strRef>
          </c:tx>
          <c:spPr>
            <a:solidFill>
              <a:schemeClr val="accent2">
                <a:lumMod val="60000"/>
              </a:schemeClr>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12'!$B$11:$K$11</c:f>
              <c:numCache>
                <c:formatCode>General</c:formatCode>
                <c:ptCount val="10"/>
                <c:pt idx="0">
                  <c:v>47.4</c:v>
                </c:pt>
                <c:pt idx="1">
                  <c:v>34.299999999999997</c:v>
                </c:pt>
                <c:pt idx="2">
                  <c:v>0</c:v>
                </c:pt>
                <c:pt idx="3">
                  <c:v>32.799999999999997</c:v>
                </c:pt>
                <c:pt idx="4">
                  <c:v>63.4</c:v>
                </c:pt>
                <c:pt idx="5">
                  <c:v>0</c:v>
                </c:pt>
                <c:pt idx="6">
                  <c:v>4.3</c:v>
                </c:pt>
                <c:pt idx="7">
                  <c:v>0.42</c:v>
                </c:pt>
                <c:pt idx="8">
                  <c:v>32.9</c:v>
                </c:pt>
                <c:pt idx="9">
                  <c:v>73.290000000000006</c:v>
                </c:pt>
              </c:numCache>
            </c:numRef>
          </c:val>
          <c:extLst xmlns:c16r2="http://schemas.microsoft.com/office/drawing/2015/06/chart">
            <c:ext xmlns:c16="http://schemas.microsoft.com/office/drawing/2014/chart" uri="{C3380CC4-5D6E-409C-BE32-E72D297353CC}">
              <c16:uniqueId val="{00000007-2D89-430B-9B96-8F27D0C16FBF}"/>
            </c:ext>
          </c:extLst>
        </c:ser>
        <c:ser>
          <c:idx val="8"/>
          <c:order val="8"/>
          <c:tx>
            <c:strRef>
              <c:f>'Gráficos del pilar 12'!$A$12</c:f>
              <c:strCache>
                <c:ptCount val="1"/>
                <c:pt idx="0">
                  <c:v>Bolivia </c:v>
                </c:pt>
              </c:strCache>
            </c:strRef>
          </c:tx>
          <c:spPr>
            <a:solidFill>
              <a:schemeClr val="accent3">
                <a:lumMod val="60000"/>
              </a:schemeClr>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12'!$B$12:$K$12</c:f>
              <c:numCache>
                <c:formatCode>General</c:formatCode>
                <c:ptCount val="10"/>
                <c:pt idx="0">
                  <c:v>48.4</c:v>
                </c:pt>
                <c:pt idx="1">
                  <c:v>31.1</c:v>
                </c:pt>
                <c:pt idx="2">
                  <c:v>0</c:v>
                </c:pt>
                <c:pt idx="3">
                  <c:v>30.2</c:v>
                </c:pt>
                <c:pt idx="4">
                  <c:v>69.099999999999994</c:v>
                </c:pt>
                <c:pt idx="5">
                  <c:v>1.1200000000000001</c:v>
                </c:pt>
                <c:pt idx="6">
                  <c:v>5.2</c:v>
                </c:pt>
                <c:pt idx="7">
                  <c:v>0</c:v>
                </c:pt>
                <c:pt idx="8">
                  <c:v>24.2</c:v>
                </c:pt>
                <c:pt idx="9">
                  <c:v>60.09</c:v>
                </c:pt>
              </c:numCache>
            </c:numRef>
          </c:val>
          <c:extLst xmlns:c16r2="http://schemas.microsoft.com/office/drawing/2015/06/chart">
            <c:ext xmlns:c16="http://schemas.microsoft.com/office/drawing/2014/chart" uri="{C3380CC4-5D6E-409C-BE32-E72D297353CC}">
              <c16:uniqueId val="{00000008-2D89-430B-9B96-8F27D0C16FBF}"/>
            </c:ext>
          </c:extLst>
        </c:ser>
        <c:ser>
          <c:idx val="9"/>
          <c:order val="9"/>
          <c:tx>
            <c:strRef>
              <c:f>'Gráficos del pilar 12'!$A$13</c:f>
              <c:strCache>
                <c:ptCount val="1"/>
                <c:pt idx="0">
                  <c:v>Venezuela </c:v>
                </c:pt>
              </c:strCache>
            </c:strRef>
          </c:tx>
          <c:spPr>
            <a:solidFill>
              <a:schemeClr val="accent4">
                <a:lumMod val="60000"/>
              </a:schemeClr>
            </a:solidFill>
            <a:ln>
              <a:noFill/>
            </a:ln>
            <a:effectLst/>
          </c:spPr>
          <c:invertIfNegative val="0"/>
          <c:cat>
            <c:strRef>
              <c:f>'Gráficos del pilar 12'!$B$2:$K$3</c:f>
              <c:strCache>
                <c:ptCount val="10"/>
                <c:pt idx="0">
                  <c:v>Diversidad laboral</c:v>
                </c:pt>
                <c:pt idx="1">
                  <c:v>Estado de desarrollo del cluster</c:v>
                </c:pt>
                <c:pt idx="2">
                  <c:v>Co-invenciones internacionales</c:v>
                </c:pt>
                <c:pt idx="3">
                  <c:v>Colaboración de múltiples partes interesadas</c:v>
                </c:pt>
                <c:pt idx="4">
                  <c:v>Publicaciones cientificas</c:v>
                </c:pt>
                <c:pt idx="5">
                  <c:v>Aplicaciones patentadas</c:v>
                </c:pt>
                <c:pt idx="6">
                  <c:v>Gastos de I + D</c:v>
                </c:pt>
                <c:pt idx="7">
                  <c:v>Calidad de las instituciones de investigación.</c:v>
                </c:pt>
                <c:pt idx="8">
                  <c:v>Sofisticación del comprador</c:v>
                </c:pt>
                <c:pt idx="9">
                  <c:v>Aplicaciones de marcas</c:v>
                </c:pt>
              </c:strCache>
            </c:strRef>
          </c:cat>
          <c:val>
            <c:numRef>
              <c:f>'Gráficos del pilar 12'!$B$13:$K$13</c:f>
              <c:numCache>
                <c:formatCode>General</c:formatCode>
                <c:ptCount val="10"/>
                <c:pt idx="0">
                  <c:v>61.2</c:v>
                </c:pt>
                <c:pt idx="1">
                  <c:v>23.9</c:v>
                </c:pt>
                <c:pt idx="2">
                  <c:v>3.13</c:v>
                </c:pt>
                <c:pt idx="3">
                  <c:v>38.700000000000003</c:v>
                </c:pt>
                <c:pt idx="4">
                  <c:v>77.400000000000006</c:v>
                </c:pt>
                <c:pt idx="5">
                  <c:v>4.59</c:v>
                </c:pt>
                <c:pt idx="6">
                  <c:v>17.7</c:v>
                </c:pt>
                <c:pt idx="7">
                  <c:v>2.5099999999999998</c:v>
                </c:pt>
                <c:pt idx="8">
                  <c:v>18.8</c:v>
                </c:pt>
                <c:pt idx="9">
                  <c:v>64.11</c:v>
                </c:pt>
              </c:numCache>
            </c:numRef>
          </c:val>
          <c:extLst xmlns:c16r2="http://schemas.microsoft.com/office/drawing/2015/06/chart">
            <c:ext xmlns:c16="http://schemas.microsoft.com/office/drawing/2014/chart" uri="{C3380CC4-5D6E-409C-BE32-E72D297353CC}">
              <c16:uniqueId val="{00000009-2D89-430B-9B96-8F27D0C16FBF}"/>
            </c:ext>
          </c:extLst>
        </c:ser>
        <c:dLbls>
          <c:dLblPos val="outEnd"/>
          <c:showLegendKey val="0"/>
          <c:showVal val="0"/>
          <c:showCatName val="0"/>
          <c:showSerName val="0"/>
          <c:showPercent val="0"/>
          <c:showBubbleSize val="0"/>
        </c:dLbls>
        <c:gapWidth val="219"/>
        <c:overlap val="-27"/>
        <c:axId val="544440136"/>
        <c:axId val="544443272"/>
      </c:barChart>
      <c:catAx>
        <c:axId val="54444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544443272"/>
        <c:crosses val="autoZero"/>
        <c:auto val="1"/>
        <c:lblAlgn val="ctr"/>
        <c:lblOffset val="100"/>
        <c:noMultiLvlLbl val="0"/>
      </c:catAx>
      <c:valAx>
        <c:axId val="544443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5444401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ysClr val="window" lastClr="FFFFFF"/>
    </a:solid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C17B4-EBC4-4896-A4A4-7330408005CB}"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s-EC"/>
        </a:p>
      </dgm:t>
    </dgm:pt>
    <dgm:pt modelId="{287C1880-E0C2-45C0-8C1A-5E236EE986A9}">
      <dgm:prSet phldrT="[Texto]"/>
      <dgm:spPr/>
      <dgm:t>
        <a:bodyPr/>
        <a:lstStyle/>
        <a:p>
          <a:r>
            <a:rPr lang="es-EC" dirty="0" smtClean="0"/>
            <a:t>Inversión</a:t>
          </a:r>
          <a:endParaRPr lang="es-EC" dirty="0"/>
        </a:p>
      </dgm:t>
    </dgm:pt>
    <dgm:pt modelId="{2F001956-289A-4121-92E7-799FBE70E09D}" type="parTrans" cxnId="{5E35209A-946C-450C-A185-CADE9E28E1EF}">
      <dgm:prSet/>
      <dgm:spPr/>
      <dgm:t>
        <a:bodyPr/>
        <a:lstStyle/>
        <a:p>
          <a:endParaRPr lang="es-EC"/>
        </a:p>
      </dgm:t>
    </dgm:pt>
    <dgm:pt modelId="{F1C9022D-B611-4E61-B328-77C896515507}" type="sibTrans" cxnId="{5E35209A-946C-450C-A185-CADE9E28E1EF}">
      <dgm:prSet/>
      <dgm:spPr/>
      <dgm:t>
        <a:bodyPr/>
        <a:lstStyle/>
        <a:p>
          <a:endParaRPr lang="es-EC"/>
        </a:p>
      </dgm:t>
    </dgm:pt>
    <dgm:pt modelId="{5CF11033-0BE4-4C49-97C7-D9F2E2B6F4F0}">
      <dgm:prSet phldrT="[Texto]"/>
      <dgm:spPr/>
      <dgm:t>
        <a:bodyPr/>
        <a:lstStyle/>
        <a:p>
          <a:r>
            <a:rPr lang="es-EC" dirty="0" smtClean="0"/>
            <a:t>Libertad e integración mundial</a:t>
          </a:r>
          <a:endParaRPr lang="es-EC" dirty="0"/>
        </a:p>
      </dgm:t>
    </dgm:pt>
    <dgm:pt modelId="{2D6D1DFE-0E76-45E3-93D6-126124FE7FE7}" type="parTrans" cxnId="{F0052CAD-9747-4452-A346-66B9C75C5DC5}">
      <dgm:prSet/>
      <dgm:spPr/>
      <dgm:t>
        <a:bodyPr/>
        <a:lstStyle/>
        <a:p>
          <a:endParaRPr lang="es-EC"/>
        </a:p>
      </dgm:t>
    </dgm:pt>
    <dgm:pt modelId="{BA680984-6499-43A8-89BA-3FE63AF5EE02}" type="sibTrans" cxnId="{F0052CAD-9747-4452-A346-66B9C75C5DC5}">
      <dgm:prSet/>
      <dgm:spPr/>
      <dgm:t>
        <a:bodyPr/>
        <a:lstStyle/>
        <a:p>
          <a:endParaRPr lang="es-EC"/>
        </a:p>
      </dgm:t>
    </dgm:pt>
    <dgm:pt modelId="{641E7BA8-316D-4885-8CAD-B4A59792F422}">
      <dgm:prSet phldrT="[Texto]"/>
      <dgm:spPr/>
      <dgm:t>
        <a:bodyPr/>
        <a:lstStyle/>
        <a:p>
          <a:r>
            <a:rPr lang="es-EC" dirty="0" smtClean="0"/>
            <a:t>Innovación (tecnología y conocimiento)</a:t>
          </a:r>
          <a:endParaRPr lang="es-EC" dirty="0"/>
        </a:p>
      </dgm:t>
    </dgm:pt>
    <dgm:pt modelId="{19BC0091-4660-4B8E-A78D-6EBB5003A4D4}" type="parTrans" cxnId="{82C1E933-B881-4C08-8D92-519C8B46EB3C}">
      <dgm:prSet/>
      <dgm:spPr/>
      <dgm:t>
        <a:bodyPr/>
        <a:lstStyle/>
        <a:p>
          <a:endParaRPr lang="es-EC"/>
        </a:p>
      </dgm:t>
    </dgm:pt>
    <dgm:pt modelId="{E5B00F0F-2B0D-44B8-B9CF-206D212175F9}" type="sibTrans" cxnId="{82C1E933-B881-4C08-8D92-519C8B46EB3C}">
      <dgm:prSet/>
      <dgm:spPr/>
      <dgm:t>
        <a:bodyPr/>
        <a:lstStyle/>
        <a:p>
          <a:endParaRPr lang="es-EC"/>
        </a:p>
      </dgm:t>
    </dgm:pt>
    <dgm:pt modelId="{AC966868-ED8B-4000-8F7A-FA12F4162C9D}">
      <dgm:prSet phldrT="[Texto]"/>
      <dgm:spPr/>
      <dgm:t>
        <a:bodyPr/>
        <a:lstStyle/>
        <a:p>
          <a:r>
            <a:rPr lang="es-EC" dirty="0" smtClean="0"/>
            <a:t>Mercado internacional– propiedad intelectual</a:t>
          </a:r>
          <a:endParaRPr lang="es-EC" dirty="0"/>
        </a:p>
      </dgm:t>
    </dgm:pt>
    <dgm:pt modelId="{34BF527C-8F64-4664-8B73-E18640328500}" type="parTrans" cxnId="{D84FDEB4-AA65-4B69-96FC-1CCFB69ED025}">
      <dgm:prSet/>
      <dgm:spPr/>
      <dgm:t>
        <a:bodyPr/>
        <a:lstStyle/>
        <a:p>
          <a:endParaRPr lang="es-EC"/>
        </a:p>
      </dgm:t>
    </dgm:pt>
    <dgm:pt modelId="{59AEF5DD-9A37-485E-8E00-7385BBD3AF98}" type="sibTrans" cxnId="{D84FDEB4-AA65-4B69-96FC-1CCFB69ED025}">
      <dgm:prSet/>
      <dgm:spPr/>
      <dgm:t>
        <a:bodyPr/>
        <a:lstStyle/>
        <a:p>
          <a:endParaRPr lang="es-EC"/>
        </a:p>
      </dgm:t>
    </dgm:pt>
    <dgm:pt modelId="{B811E640-155D-4784-A2BA-9924F1771087}" type="pres">
      <dgm:prSet presAssocID="{826C17B4-EBC4-4896-A4A4-7330408005CB}" presName="Name0" presStyleCnt="0">
        <dgm:presLayoutVars>
          <dgm:chMax val="3"/>
          <dgm:chPref val="3"/>
          <dgm:bulletEnabled val="1"/>
          <dgm:dir/>
          <dgm:animLvl val="lvl"/>
        </dgm:presLayoutVars>
      </dgm:prSet>
      <dgm:spPr/>
      <dgm:t>
        <a:bodyPr/>
        <a:lstStyle/>
        <a:p>
          <a:endParaRPr lang="es-EC"/>
        </a:p>
      </dgm:t>
    </dgm:pt>
    <dgm:pt modelId="{202113FB-0FA3-454F-ADC3-774C369DD499}" type="pres">
      <dgm:prSet presAssocID="{826C17B4-EBC4-4896-A4A4-7330408005CB}" presName="middleComposite" presStyleCnt="0"/>
      <dgm:spPr/>
    </dgm:pt>
    <dgm:pt modelId="{C6F4F990-5A33-428F-B96F-ECCAB9A1498E}" type="pres">
      <dgm:prSet presAssocID="{826C17B4-EBC4-4896-A4A4-7330408005CB}" presName="leftComposite" presStyleCnt="0"/>
      <dgm:spPr/>
    </dgm:pt>
    <dgm:pt modelId="{E4DA4872-F963-4CC8-9A48-0EF8AAAD1EB1}" type="pres">
      <dgm:prSet presAssocID="{5CF11033-0BE4-4C49-97C7-D9F2E2B6F4F0}" presName="childText1_1" presStyleLbl="vennNode1" presStyleIdx="0" presStyleCnt="6">
        <dgm:presLayoutVars>
          <dgm:chMax val="0"/>
          <dgm:chPref val="0"/>
        </dgm:presLayoutVars>
      </dgm:prSet>
      <dgm:spPr/>
      <dgm:t>
        <a:bodyPr/>
        <a:lstStyle/>
        <a:p>
          <a:endParaRPr lang="es-EC"/>
        </a:p>
      </dgm:t>
    </dgm:pt>
    <dgm:pt modelId="{D183E7F8-69F4-4509-B6AC-A5D281D13DB0}" type="pres">
      <dgm:prSet presAssocID="{5CF11033-0BE4-4C49-97C7-D9F2E2B6F4F0}" presName="ellipse1" presStyleLbl="vennNode1" presStyleIdx="1" presStyleCnt="6"/>
      <dgm:spPr/>
    </dgm:pt>
    <dgm:pt modelId="{9D5723EC-C817-435B-AAFC-39178C6A4F31}" type="pres">
      <dgm:prSet presAssocID="{5CF11033-0BE4-4C49-97C7-D9F2E2B6F4F0}" presName="ellipse2" presStyleLbl="vennNode1" presStyleIdx="2" presStyleCnt="6"/>
      <dgm:spPr/>
    </dgm:pt>
    <dgm:pt modelId="{49766A43-4AEF-4A8C-A51F-60D1EFAC02D9}" type="pres">
      <dgm:prSet presAssocID="{641E7BA8-316D-4885-8CAD-B4A59792F422}" presName="childText1_2" presStyleLbl="vennNode1" presStyleIdx="3" presStyleCnt="6">
        <dgm:presLayoutVars>
          <dgm:chMax val="0"/>
          <dgm:chPref val="0"/>
        </dgm:presLayoutVars>
      </dgm:prSet>
      <dgm:spPr/>
      <dgm:t>
        <a:bodyPr/>
        <a:lstStyle/>
        <a:p>
          <a:endParaRPr lang="es-EC"/>
        </a:p>
      </dgm:t>
    </dgm:pt>
    <dgm:pt modelId="{CD87B142-D7AB-4209-9C74-B29842186616}" type="pres">
      <dgm:prSet presAssocID="{641E7BA8-316D-4885-8CAD-B4A59792F422}" presName="ellipse3" presStyleLbl="vennNode1" presStyleIdx="4" presStyleCnt="6"/>
      <dgm:spPr/>
    </dgm:pt>
    <dgm:pt modelId="{C0A0E96D-5D6F-4EE1-AE53-2CA4AB61A57A}" type="pres">
      <dgm:prSet presAssocID="{AC966868-ED8B-4000-8F7A-FA12F4162C9D}" presName="childText1_3" presStyleLbl="vennNode1" presStyleIdx="5" presStyleCnt="6">
        <dgm:presLayoutVars>
          <dgm:chMax val="0"/>
          <dgm:chPref val="0"/>
        </dgm:presLayoutVars>
      </dgm:prSet>
      <dgm:spPr/>
      <dgm:t>
        <a:bodyPr/>
        <a:lstStyle/>
        <a:p>
          <a:endParaRPr lang="es-EC"/>
        </a:p>
      </dgm:t>
    </dgm:pt>
    <dgm:pt modelId="{06605E63-888C-43DF-94F2-ADB55B7B8DB1}" type="pres">
      <dgm:prSet presAssocID="{826C17B4-EBC4-4896-A4A4-7330408005CB}" presName="parentText1" presStyleLbl="revTx" presStyleIdx="0" presStyleCnt="1">
        <dgm:presLayoutVars>
          <dgm:chMax val="4"/>
          <dgm:chPref val="3"/>
          <dgm:bulletEnabled val="1"/>
        </dgm:presLayoutVars>
      </dgm:prSet>
      <dgm:spPr/>
      <dgm:t>
        <a:bodyPr/>
        <a:lstStyle/>
        <a:p>
          <a:endParaRPr lang="es-EC"/>
        </a:p>
      </dgm:t>
    </dgm:pt>
  </dgm:ptLst>
  <dgm:cxnLst>
    <dgm:cxn modelId="{D84FDEB4-AA65-4B69-96FC-1CCFB69ED025}" srcId="{287C1880-E0C2-45C0-8C1A-5E236EE986A9}" destId="{AC966868-ED8B-4000-8F7A-FA12F4162C9D}" srcOrd="2" destOrd="0" parTransId="{34BF527C-8F64-4664-8B73-E18640328500}" sibTransId="{59AEF5DD-9A37-485E-8E00-7385BBD3AF98}"/>
    <dgm:cxn modelId="{F0B06289-A4F1-411C-BB37-F059BA36DE61}" type="presOf" srcId="{826C17B4-EBC4-4896-A4A4-7330408005CB}" destId="{B811E640-155D-4784-A2BA-9924F1771087}" srcOrd="0" destOrd="0" presId="urn:microsoft.com/office/officeart/2009/3/layout/PhasedProcess"/>
    <dgm:cxn modelId="{CD23988C-B7BF-4D4F-8110-C00DA88FB4A6}" type="presOf" srcId="{287C1880-E0C2-45C0-8C1A-5E236EE986A9}" destId="{06605E63-888C-43DF-94F2-ADB55B7B8DB1}" srcOrd="0" destOrd="0" presId="urn:microsoft.com/office/officeart/2009/3/layout/PhasedProcess"/>
    <dgm:cxn modelId="{F0052CAD-9747-4452-A346-66B9C75C5DC5}" srcId="{287C1880-E0C2-45C0-8C1A-5E236EE986A9}" destId="{5CF11033-0BE4-4C49-97C7-D9F2E2B6F4F0}" srcOrd="0" destOrd="0" parTransId="{2D6D1DFE-0E76-45E3-93D6-126124FE7FE7}" sibTransId="{BA680984-6499-43A8-89BA-3FE63AF5EE02}"/>
    <dgm:cxn modelId="{828AC3D4-7860-425F-A66F-842D1E9E408D}" type="presOf" srcId="{641E7BA8-316D-4885-8CAD-B4A59792F422}" destId="{49766A43-4AEF-4A8C-A51F-60D1EFAC02D9}" srcOrd="0" destOrd="0" presId="urn:microsoft.com/office/officeart/2009/3/layout/PhasedProcess"/>
    <dgm:cxn modelId="{5E35209A-946C-450C-A185-CADE9E28E1EF}" srcId="{826C17B4-EBC4-4896-A4A4-7330408005CB}" destId="{287C1880-E0C2-45C0-8C1A-5E236EE986A9}" srcOrd="0" destOrd="0" parTransId="{2F001956-289A-4121-92E7-799FBE70E09D}" sibTransId="{F1C9022D-B611-4E61-B328-77C896515507}"/>
    <dgm:cxn modelId="{935A26E6-4A93-49A7-A317-50909D301079}" type="presOf" srcId="{5CF11033-0BE4-4C49-97C7-D9F2E2B6F4F0}" destId="{E4DA4872-F963-4CC8-9A48-0EF8AAAD1EB1}" srcOrd="0" destOrd="0" presId="urn:microsoft.com/office/officeart/2009/3/layout/PhasedProcess"/>
    <dgm:cxn modelId="{82C1E933-B881-4C08-8D92-519C8B46EB3C}" srcId="{287C1880-E0C2-45C0-8C1A-5E236EE986A9}" destId="{641E7BA8-316D-4885-8CAD-B4A59792F422}" srcOrd="1" destOrd="0" parTransId="{19BC0091-4660-4B8E-A78D-6EBB5003A4D4}" sibTransId="{E5B00F0F-2B0D-44B8-B9CF-206D212175F9}"/>
    <dgm:cxn modelId="{28804946-C7BD-4955-926A-52561327AB13}" type="presOf" srcId="{AC966868-ED8B-4000-8F7A-FA12F4162C9D}" destId="{C0A0E96D-5D6F-4EE1-AE53-2CA4AB61A57A}" srcOrd="0" destOrd="0" presId="urn:microsoft.com/office/officeart/2009/3/layout/PhasedProcess"/>
    <dgm:cxn modelId="{8C3FCE25-4E20-4018-B041-523F1CC971AE}" type="presParOf" srcId="{B811E640-155D-4784-A2BA-9924F1771087}" destId="{202113FB-0FA3-454F-ADC3-774C369DD499}" srcOrd="0" destOrd="0" presId="urn:microsoft.com/office/officeart/2009/3/layout/PhasedProcess"/>
    <dgm:cxn modelId="{6A1B3BF0-C396-41F8-B1FC-3D6C8930165E}" type="presParOf" srcId="{B811E640-155D-4784-A2BA-9924F1771087}" destId="{C6F4F990-5A33-428F-B96F-ECCAB9A1498E}" srcOrd="1" destOrd="0" presId="urn:microsoft.com/office/officeart/2009/3/layout/PhasedProcess"/>
    <dgm:cxn modelId="{039DB23F-1858-4D9A-8F3C-ED8A687D32F6}" type="presParOf" srcId="{C6F4F990-5A33-428F-B96F-ECCAB9A1498E}" destId="{E4DA4872-F963-4CC8-9A48-0EF8AAAD1EB1}" srcOrd="0" destOrd="0" presId="urn:microsoft.com/office/officeart/2009/3/layout/PhasedProcess"/>
    <dgm:cxn modelId="{F774F2B8-8C76-434D-AE3B-0C2C8DDE4955}" type="presParOf" srcId="{C6F4F990-5A33-428F-B96F-ECCAB9A1498E}" destId="{D183E7F8-69F4-4509-B6AC-A5D281D13DB0}" srcOrd="1" destOrd="0" presId="urn:microsoft.com/office/officeart/2009/3/layout/PhasedProcess"/>
    <dgm:cxn modelId="{8EF27097-1B20-473B-AD3D-2FD730152652}" type="presParOf" srcId="{C6F4F990-5A33-428F-B96F-ECCAB9A1498E}" destId="{9D5723EC-C817-435B-AAFC-39178C6A4F31}" srcOrd="2" destOrd="0" presId="urn:microsoft.com/office/officeart/2009/3/layout/PhasedProcess"/>
    <dgm:cxn modelId="{043849E8-A427-4548-888F-20812EBDAAA9}" type="presParOf" srcId="{C6F4F990-5A33-428F-B96F-ECCAB9A1498E}" destId="{49766A43-4AEF-4A8C-A51F-60D1EFAC02D9}" srcOrd="3" destOrd="0" presId="urn:microsoft.com/office/officeart/2009/3/layout/PhasedProcess"/>
    <dgm:cxn modelId="{BB3EE7B4-C734-44AA-9BD4-BA947686DD89}" type="presParOf" srcId="{C6F4F990-5A33-428F-B96F-ECCAB9A1498E}" destId="{CD87B142-D7AB-4209-9C74-B29842186616}" srcOrd="4" destOrd="0" presId="urn:microsoft.com/office/officeart/2009/3/layout/PhasedProcess"/>
    <dgm:cxn modelId="{38A0812F-0FB2-48FA-A0A8-3435ABA7B4A7}" type="presParOf" srcId="{C6F4F990-5A33-428F-B96F-ECCAB9A1498E}" destId="{C0A0E96D-5D6F-4EE1-AE53-2CA4AB61A57A}" srcOrd="5" destOrd="0" presId="urn:microsoft.com/office/officeart/2009/3/layout/PhasedProcess"/>
    <dgm:cxn modelId="{5F35AC2B-3BFD-471C-A26C-18AE7BE8F89B}" type="presParOf" srcId="{B811E640-155D-4784-A2BA-9924F1771087}" destId="{06605E63-888C-43DF-94F2-ADB55B7B8DB1}" srcOrd="2" destOrd="0" presId="urn:microsoft.com/office/officeart/2009/3/layout/Phased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C211C-ED09-4897-B8BB-A7B36FFA7359}" type="doc">
      <dgm:prSet loTypeId="urn:microsoft.com/office/officeart/2008/layout/VerticalCurvedList" loCatId="list" qsTypeId="urn:microsoft.com/office/officeart/2005/8/quickstyle/simple3" qsCatId="simple" csTypeId="urn:microsoft.com/office/officeart/2005/8/colors/accent3_5" csCatId="accent3" phldr="1"/>
      <dgm:spPr/>
      <dgm:t>
        <a:bodyPr/>
        <a:lstStyle/>
        <a:p>
          <a:endParaRPr lang="es-EC"/>
        </a:p>
      </dgm:t>
    </dgm:pt>
    <dgm:pt modelId="{FDD08488-49A3-4C3C-9FF9-BE71C79F805D}">
      <dgm:prSet phldrT="[Texto]"/>
      <dgm:spPr/>
      <dgm:t>
        <a:bodyPr/>
        <a:lstStyle/>
        <a:p>
          <a:r>
            <a:rPr lang="es-EC" dirty="0" smtClean="0"/>
            <a:t>Crecimiento de mercado – estrategia de innovación</a:t>
          </a:r>
          <a:endParaRPr lang="es-EC" dirty="0"/>
        </a:p>
      </dgm:t>
    </dgm:pt>
    <dgm:pt modelId="{4722D410-DBB9-4496-8142-498EB20F5DEC}" type="parTrans" cxnId="{4F81C2BF-B3FB-4181-BF51-DC62DAF86805}">
      <dgm:prSet/>
      <dgm:spPr/>
      <dgm:t>
        <a:bodyPr/>
        <a:lstStyle/>
        <a:p>
          <a:endParaRPr lang="es-EC"/>
        </a:p>
      </dgm:t>
    </dgm:pt>
    <dgm:pt modelId="{4E163ACE-5BF6-4C44-B2E1-B0BC063263DB}" type="sibTrans" cxnId="{4F81C2BF-B3FB-4181-BF51-DC62DAF86805}">
      <dgm:prSet/>
      <dgm:spPr/>
      <dgm:t>
        <a:bodyPr/>
        <a:lstStyle/>
        <a:p>
          <a:endParaRPr lang="es-EC"/>
        </a:p>
      </dgm:t>
    </dgm:pt>
    <dgm:pt modelId="{202B40AC-1749-481E-BAB4-B893038BCBC4}">
      <dgm:prSet phldrT="[Texto]"/>
      <dgm:spPr/>
      <dgm:t>
        <a:bodyPr/>
        <a:lstStyle/>
        <a:p>
          <a:r>
            <a:rPr lang="es-EC" dirty="0" smtClean="0"/>
            <a:t>Motor del desarrollo económico</a:t>
          </a:r>
          <a:endParaRPr lang="es-EC" dirty="0"/>
        </a:p>
      </dgm:t>
    </dgm:pt>
    <dgm:pt modelId="{6A3E3996-ECA7-4131-8A6C-40633835A6C2}" type="parTrans" cxnId="{C7A53360-8EC5-4BB1-BB6B-34D19DFFEC49}">
      <dgm:prSet/>
      <dgm:spPr/>
      <dgm:t>
        <a:bodyPr/>
        <a:lstStyle/>
        <a:p>
          <a:endParaRPr lang="es-EC"/>
        </a:p>
      </dgm:t>
    </dgm:pt>
    <dgm:pt modelId="{8B39D81A-5AB3-4CCC-BDF5-A085FB2D3778}" type="sibTrans" cxnId="{C7A53360-8EC5-4BB1-BB6B-34D19DFFEC49}">
      <dgm:prSet/>
      <dgm:spPr/>
      <dgm:t>
        <a:bodyPr/>
        <a:lstStyle/>
        <a:p>
          <a:endParaRPr lang="es-EC"/>
        </a:p>
      </dgm:t>
    </dgm:pt>
    <dgm:pt modelId="{249BA48C-02E7-4190-AFE6-2E96BC42C824}">
      <dgm:prSet phldrT="[Texto]"/>
      <dgm:spPr/>
      <dgm:t>
        <a:bodyPr/>
        <a:lstStyle/>
        <a:p>
          <a:r>
            <a:rPr lang="es-EC" dirty="0" smtClean="0"/>
            <a:t>Destrucción creativa: incremental, solución nueva </a:t>
          </a:r>
          <a:endParaRPr lang="es-EC" dirty="0"/>
        </a:p>
      </dgm:t>
    </dgm:pt>
    <dgm:pt modelId="{0B454F19-8DE6-4E62-9089-4139F41625EC}" type="parTrans" cxnId="{BC353A98-470E-44EB-A1B1-9E27FAC490B3}">
      <dgm:prSet/>
      <dgm:spPr/>
      <dgm:t>
        <a:bodyPr/>
        <a:lstStyle/>
        <a:p>
          <a:endParaRPr lang="es-EC"/>
        </a:p>
      </dgm:t>
    </dgm:pt>
    <dgm:pt modelId="{FEE8287C-1F41-457C-BBE1-D18F71615876}" type="sibTrans" cxnId="{BC353A98-470E-44EB-A1B1-9E27FAC490B3}">
      <dgm:prSet/>
      <dgm:spPr/>
      <dgm:t>
        <a:bodyPr/>
        <a:lstStyle/>
        <a:p>
          <a:endParaRPr lang="es-EC"/>
        </a:p>
      </dgm:t>
    </dgm:pt>
    <dgm:pt modelId="{F2C931CD-2F82-469A-A010-2352DFC078AD}" type="pres">
      <dgm:prSet presAssocID="{20EC211C-ED09-4897-B8BB-A7B36FFA7359}" presName="Name0" presStyleCnt="0">
        <dgm:presLayoutVars>
          <dgm:chMax val="7"/>
          <dgm:chPref val="7"/>
          <dgm:dir/>
        </dgm:presLayoutVars>
      </dgm:prSet>
      <dgm:spPr/>
      <dgm:t>
        <a:bodyPr/>
        <a:lstStyle/>
        <a:p>
          <a:endParaRPr lang="es-EC"/>
        </a:p>
      </dgm:t>
    </dgm:pt>
    <dgm:pt modelId="{A0DF0FA4-0645-4C6A-9691-4D4EDF645503}" type="pres">
      <dgm:prSet presAssocID="{20EC211C-ED09-4897-B8BB-A7B36FFA7359}" presName="Name1" presStyleCnt="0"/>
      <dgm:spPr/>
    </dgm:pt>
    <dgm:pt modelId="{98246D25-8E3E-48B6-83A0-5DBE3ACB243B}" type="pres">
      <dgm:prSet presAssocID="{20EC211C-ED09-4897-B8BB-A7B36FFA7359}" presName="cycle" presStyleCnt="0"/>
      <dgm:spPr/>
    </dgm:pt>
    <dgm:pt modelId="{FBAB54B6-EAA0-4FC0-84F2-2BADF11D8026}" type="pres">
      <dgm:prSet presAssocID="{20EC211C-ED09-4897-B8BB-A7B36FFA7359}" presName="srcNode" presStyleLbl="node1" presStyleIdx="0" presStyleCnt="3"/>
      <dgm:spPr/>
    </dgm:pt>
    <dgm:pt modelId="{BB3FDC21-C60D-46C8-880A-CB99C39E455A}" type="pres">
      <dgm:prSet presAssocID="{20EC211C-ED09-4897-B8BB-A7B36FFA7359}" presName="conn" presStyleLbl="parChTrans1D2" presStyleIdx="0" presStyleCnt="1"/>
      <dgm:spPr/>
      <dgm:t>
        <a:bodyPr/>
        <a:lstStyle/>
        <a:p>
          <a:endParaRPr lang="es-EC"/>
        </a:p>
      </dgm:t>
    </dgm:pt>
    <dgm:pt modelId="{054E33E6-BF72-4277-AEA6-A77D985F9F82}" type="pres">
      <dgm:prSet presAssocID="{20EC211C-ED09-4897-B8BB-A7B36FFA7359}" presName="extraNode" presStyleLbl="node1" presStyleIdx="0" presStyleCnt="3"/>
      <dgm:spPr/>
    </dgm:pt>
    <dgm:pt modelId="{5F35D819-CEBE-4BF7-B083-11F30C1E73D8}" type="pres">
      <dgm:prSet presAssocID="{20EC211C-ED09-4897-B8BB-A7B36FFA7359}" presName="dstNode" presStyleLbl="node1" presStyleIdx="0" presStyleCnt="3"/>
      <dgm:spPr/>
    </dgm:pt>
    <dgm:pt modelId="{6D654453-1E98-4F99-A074-7EAFB9E1DC5F}" type="pres">
      <dgm:prSet presAssocID="{FDD08488-49A3-4C3C-9FF9-BE71C79F805D}" presName="text_1" presStyleLbl="node1" presStyleIdx="0" presStyleCnt="3">
        <dgm:presLayoutVars>
          <dgm:bulletEnabled val="1"/>
        </dgm:presLayoutVars>
      </dgm:prSet>
      <dgm:spPr/>
      <dgm:t>
        <a:bodyPr/>
        <a:lstStyle/>
        <a:p>
          <a:endParaRPr lang="es-EC"/>
        </a:p>
      </dgm:t>
    </dgm:pt>
    <dgm:pt modelId="{43D9D0F9-7BB0-4027-B82A-AF7DAA7C807B}" type="pres">
      <dgm:prSet presAssocID="{FDD08488-49A3-4C3C-9FF9-BE71C79F805D}" presName="accent_1" presStyleCnt="0"/>
      <dgm:spPr/>
    </dgm:pt>
    <dgm:pt modelId="{48383FA3-BB5E-4B8F-B6F5-ADA04D06093A}" type="pres">
      <dgm:prSet presAssocID="{FDD08488-49A3-4C3C-9FF9-BE71C79F805D}" presName="accentRepeatNode" presStyleLbl="solidFgAcc1" presStyleIdx="0" presStyleCnt="3"/>
      <dgm:spPr/>
    </dgm:pt>
    <dgm:pt modelId="{88D25057-26FA-433A-8CF1-6846C6AFA46A}" type="pres">
      <dgm:prSet presAssocID="{202B40AC-1749-481E-BAB4-B893038BCBC4}" presName="text_2" presStyleLbl="node1" presStyleIdx="1" presStyleCnt="3">
        <dgm:presLayoutVars>
          <dgm:bulletEnabled val="1"/>
        </dgm:presLayoutVars>
      </dgm:prSet>
      <dgm:spPr/>
      <dgm:t>
        <a:bodyPr/>
        <a:lstStyle/>
        <a:p>
          <a:endParaRPr lang="es-EC"/>
        </a:p>
      </dgm:t>
    </dgm:pt>
    <dgm:pt modelId="{7A7AA109-7B23-48EA-B2F1-9A912651A32E}" type="pres">
      <dgm:prSet presAssocID="{202B40AC-1749-481E-BAB4-B893038BCBC4}" presName="accent_2" presStyleCnt="0"/>
      <dgm:spPr/>
    </dgm:pt>
    <dgm:pt modelId="{27909EB6-293A-4785-BC78-D9D4193DCC0A}" type="pres">
      <dgm:prSet presAssocID="{202B40AC-1749-481E-BAB4-B893038BCBC4}" presName="accentRepeatNode" presStyleLbl="solidFgAcc1" presStyleIdx="1" presStyleCnt="3"/>
      <dgm:spPr/>
    </dgm:pt>
    <dgm:pt modelId="{F3FE4E1D-7410-4370-BFC7-3E4A095F8CE5}" type="pres">
      <dgm:prSet presAssocID="{249BA48C-02E7-4190-AFE6-2E96BC42C824}" presName="text_3" presStyleLbl="node1" presStyleIdx="2" presStyleCnt="3">
        <dgm:presLayoutVars>
          <dgm:bulletEnabled val="1"/>
        </dgm:presLayoutVars>
      </dgm:prSet>
      <dgm:spPr/>
      <dgm:t>
        <a:bodyPr/>
        <a:lstStyle/>
        <a:p>
          <a:endParaRPr lang="es-EC"/>
        </a:p>
      </dgm:t>
    </dgm:pt>
    <dgm:pt modelId="{F7942EFB-B52E-4EBF-B6DA-F4F7C8F859DD}" type="pres">
      <dgm:prSet presAssocID="{249BA48C-02E7-4190-AFE6-2E96BC42C824}" presName="accent_3" presStyleCnt="0"/>
      <dgm:spPr/>
    </dgm:pt>
    <dgm:pt modelId="{D9F4AB65-6BCD-4E57-A723-B593858C7B42}" type="pres">
      <dgm:prSet presAssocID="{249BA48C-02E7-4190-AFE6-2E96BC42C824}" presName="accentRepeatNode" presStyleLbl="solidFgAcc1" presStyleIdx="2" presStyleCnt="3"/>
      <dgm:spPr/>
    </dgm:pt>
  </dgm:ptLst>
  <dgm:cxnLst>
    <dgm:cxn modelId="{C7A53360-8EC5-4BB1-BB6B-34D19DFFEC49}" srcId="{20EC211C-ED09-4897-B8BB-A7B36FFA7359}" destId="{202B40AC-1749-481E-BAB4-B893038BCBC4}" srcOrd="1" destOrd="0" parTransId="{6A3E3996-ECA7-4131-8A6C-40633835A6C2}" sibTransId="{8B39D81A-5AB3-4CCC-BDF5-A085FB2D3778}"/>
    <dgm:cxn modelId="{70DAAD25-B9E0-4EE2-BE0B-ED7B27796948}" type="presOf" srcId="{4E163ACE-5BF6-4C44-B2E1-B0BC063263DB}" destId="{BB3FDC21-C60D-46C8-880A-CB99C39E455A}" srcOrd="0" destOrd="0" presId="urn:microsoft.com/office/officeart/2008/layout/VerticalCurvedList"/>
    <dgm:cxn modelId="{5284B297-9EE3-4CC8-A4FC-FFBEF3D75B04}" type="presOf" srcId="{249BA48C-02E7-4190-AFE6-2E96BC42C824}" destId="{F3FE4E1D-7410-4370-BFC7-3E4A095F8CE5}" srcOrd="0" destOrd="0" presId="urn:microsoft.com/office/officeart/2008/layout/VerticalCurvedList"/>
    <dgm:cxn modelId="{D16182EE-F8BE-405E-A530-F0B65B6B1AE4}" type="presOf" srcId="{20EC211C-ED09-4897-B8BB-A7B36FFA7359}" destId="{F2C931CD-2F82-469A-A010-2352DFC078AD}" srcOrd="0" destOrd="0" presId="urn:microsoft.com/office/officeart/2008/layout/VerticalCurvedList"/>
    <dgm:cxn modelId="{4F81C2BF-B3FB-4181-BF51-DC62DAF86805}" srcId="{20EC211C-ED09-4897-B8BB-A7B36FFA7359}" destId="{FDD08488-49A3-4C3C-9FF9-BE71C79F805D}" srcOrd="0" destOrd="0" parTransId="{4722D410-DBB9-4496-8142-498EB20F5DEC}" sibTransId="{4E163ACE-5BF6-4C44-B2E1-B0BC063263DB}"/>
    <dgm:cxn modelId="{54F0A1EE-02C9-494D-A7BB-474F06655096}" type="presOf" srcId="{FDD08488-49A3-4C3C-9FF9-BE71C79F805D}" destId="{6D654453-1E98-4F99-A074-7EAFB9E1DC5F}" srcOrd="0" destOrd="0" presId="urn:microsoft.com/office/officeart/2008/layout/VerticalCurvedList"/>
    <dgm:cxn modelId="{BC353A98-470E-44EB-A1B1-9E27FAC490B3}" srcId="{20EC211C-ED09-4897-B8BB-A7B36FFA7359}" destId="{249BA48C-02E7-4190-AFE6-2E96BC42C824}" srcOrd="2" destOrd="0" parTransId="{0B454F19-8DE6-4E62-9089-4139F41625EC}" sibTransId="{FEE8287C-1F41-457C-BBE1-D18F71615876}"/>
    <dgm:cxn modelId="{067A7660-B16A-462F-8426-A82E6FB79DD9}" type="presOf" srcId="{202B40AC-1749-481E-BAB4-B893038BCBC4}" destId="{88D25057-26FA-433A-8CF1-6846C6AFA46A}" srcOrd="0" destOrd="0" presId="urn:microsoft.com/office/officeart/2008/layout/VerticalCurvedList"/>
    <dgm:cxn modelId="{FF66B08E-9777-4078-8373-E02C2CB33E4F}" type="presParOf" srcId="{F2C931CD-2F82-469A-A010-2352DFC078AD}" destId="{A0DF0FA4-0645-4C6A-9691-4D4EDF645503}" srcOrd="0" destOrd="0" presId="urn:microsoft.com/office/officeart/2008/layout/VerticalCurvedList"/>
    <dgm:cxn modelId="{D5566D0E-91E5-4195-9172-B82890A08B7D}" type="presParOf" srcId="{A0DF0FA4-0645-4C6A-9691-4D4EDF645503}" destId="{98246D25-8E3E-48B6-83A0-5DBE3ACB243B}" srcOrd="0" destOrd="0" presId="urn:microsoft.com/office/officeart/2008/layout/VerticalCurvedList"/>
    <dgm:cxn modelId="{19A761ED-2F5A-481C-B5EA-3D462D6486B4}" type="presParOf" srcId="{98246D25-8E3E-48B6-83A0-5DBE3ACB243B}" destId="{FBAB54B6-EAA0-4FC0-84F2-2BADF11D8026}" srcOrd="0" destOrd="0" presId="urn:microsoft.com/office/officeart/2008/layout/VerticalCurvedList"/>
    <dgm:cxn modelId="{B6F08B9D-5631-4904-A306-26D2E4E817E7}" type="presParOf" srcId="{98246D25-8E3E-48B6-83A0-5DBE3ACB243B}" destId="{BB3FDC21-C60D-46C8-880A-CB99C39E455A}" srcOrd="1" destOrd="0" presId="urn:microsoft.com/office/officeart/2008/layout/VerticalCurvedList"/>
    <dgm:cxn modelId="{FEB6711D-CEEA-4E37-9FDD-5D181DCCA98A}" type="presParOf" srcId="{98246D25-8E3E-48B6-83A0-5DBE3ACB243B}" destId="{054E33E6-BF72-4277-AEA6-A77D985F9F82}" srcOrd="2" destOrd="0" presId="urn:microsoft.com/office/officeart/2008/layout/VerticalCurvedList"/>
    <dgm:cxn modelId="{584225D5-F209-4225-8A8B-394532698BDA}" type="presParOf" srcId="{98246D25-8E3E-48B6-83A0-5DBE3ACB243B}" destId="{5F35D819-CEBE-4BF7-B083-11F30C1E73D8}" srcOrd="3" destOrd="0" presId="urn:microsoft.com/office/officeart/2008/layout/VerticalCurvedList"/>
    <dgm:cxn modelId="{564AF55D-A127-4717-8918-D45936ECBE3A}" type="presParOf" srcId="{A0DF0FA4-0645-4C6A-9691-4D4EDF645503}" destId="{6D654453-1E98-4F99-A074-7EAFB9E1DC5F}" srcOrd="1" destOrd="0" presId="urn:microsoft.com/office/officeart/2008/layout/VerticalCurvedList"/>
    <dgm:cxn modelId="{FCA6C3B9-FEA6-4064-A419-DC4B92354C00}" type="presParOf" srcId="{A0DF0FA4-0645-4C6A-9691-4D4EDF645503}" destId="{43D9D0F9-7BB0-4027-B82A-AF7DAA7C807B}" srcOrd="2" destOrd="0" presId="urn:microsoft.com/office/officeart/2008/layout/VerticalCurvedList"/>
    <dgm:cxn modelId="{FF87F785-A631-4F5C-8955-5941BE11E120}" type="presParOf" srcId="{43D9D0F9-7BB0-4027-B82A-AF7DAA7C807B}" destId="{48383FA3-BB5E-4B8F-B6F5-ADA04D06093A}" srcOrd="0" destOrd="0" presId="urn:microsoft.com/office/officeart/2008/layout/VerticalCurvedList"/>
    <dgm:cxn modelId="{F49CC1DC-58A3-435E-9EB9-52E48C98E73A}" type="presParOf" srcId="{A0DF0FA4-0645-4C6A-9691-4D4EDF645503}" destId="{88D25057-26FA-433A-8CF1-6846C6AFA46A}" srcOrd="3" destOrd="0" presId="urn:microsoft.com/office/officeart/2008/layout/VerticalCurvedList"/>
    <dgm:cxn modelId="{1F123B60-DCC8-4D09-9DFE-1C1214324377}" type="presParOf" srcId="{A0DF0FA4-0645-4C6A-9691-4D4EDF645503}" destId="{7A7AA109-7B23-48EA-B2F1-9A912651A32E}" srcOrd="4" destOrd="0" presId="urn:microsoft.com/office/officeart/2008/layout/VerticalCurvedList"/>
    <dgm:cxn modelId="{BB26361C-F46D-44A8-961B-04D39F142738}" type="presParOf" srcId="{7A7AA109-7B23-48EA-B2F1-9A912651A32E}" destId="{27909EB6-293A-4785-BC78-D9D4193DCC0A}" srcOrd="0" destOrd="0" presId="urn:microsoft.com/office/officeart/2008/layout/VerticalCurvedList"/>
    <dgm:cxn modelId="{6C2EE8D9-23E9-4A11-8769-EF00F55A6B9E}" type="presParOf" srcId="{A0DF0FA4-0645-4C6A-9691-4D4EDF645503}" destId="{F3FE4E1D-7410-4370-BFC7-3E4A095F8CE5}" srcOrd="5" destOrd="0" presId="urn:microsoft.com/office/officeart/2008/layout/VerticalCurvedList"/>
    <dgm:cxn modelId="{01B1F765-6EF6-4691-851C-29F9B796E058}" type="presParOf" srcId="{A0DF0FA4-0645-4C6A-9691-4D4EDF645503}" destId="{F7942EFB-B52E-4EBF-B6DA-F4F7C8F859DD}" srcOrd="6" destOrd="0" presId="urn:microsoft.com/office/officeart/2008/layout/VerticalCurvedList"/>
    <dgm:cxn modelId="{55B555BD-FA2D-48F8-A372-04CE0678E07C}" type="presParOf" srcId="{F7942EFB-B52E-4EBF-B6DA-F4F7C8F859DD}" destId="{D9F4AB65-6BCD-4E57-A723-B593858C7B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7CC6B-3F4E-4C72-BCA7-C89F146149C6}" type="doc">
      <dgm:prSet loTypeId="urn:microsoft.com/office/officeart/2009/3/layout/DescendingProcess" loCatId="process" qsTypeId="urn:microsoft.com/office/officeart/2005/8/quickstyle/simple3" qsCatId="simple" csTypeId="urn:microsoft.com/office/officeart/2005/8/colors/accent1_4" csCatId="accent1" phldr="1"/>
      <dgm:spPr/>
      <dgm:t>
        <a:bodyPr/>
        <a:lstStyle/>
        <a:p>
          <a:endParaRPr lang="es-EC"/>
        </a:p>
      </dgm:t>
    </dgm:pt>
    <dgm:pt modelId="{DD103502-BAC2-4A65-9E68-F7C75B6BF2C8}">
      <dgm:prSet phldrT="[Texto]"/>
      <dgm:spPr/>
      <dgm:t>
        <a:bodyPr/>
        <a:lstStyle/>
        <a:p>
          <a:r>
            <a:rPr lang="es-EC" dirty="0" smtClean="0"/>
            <a:t>Derecho intelectual</a:t>
          </a:r>
          <a:endParaRPr lang="es-EC" dirty="0"/>
        </a:p>
      </dgm:t>
    </dgm:pt>
    <dgm:pt modelId="{DC0D1570-30E2-4901-994C-1B449AC63558}" type="parTrans" cxnId="{9FF658AA-9B89-4B73-B6A7-1236CF0430EB}">
      <dgm:prSet/>
      <dgm:spPr/>
      <dgm:t>
        <a:bodyPr/>
        <a:lstStyle/>
        <a:p>
          <a:endParaRPr lang="es-EC"/>
        </a:p>
      </dgm:t>
    </dgm:pt>
    <dgm:pt modelId="{FAF21889-972F-4E4C-99E0-6E5B0784C24C}" type="sibTrans" cxnId="{9FF658AA-9B89-4B73-B6A7-1236CF0430EB}">
      <dgm:prSet/>
      <dgm:spPr/>
      <dgm:t>
        <a:bodyPr/>
        <a:lstStyle/>
        <a:p>
          <a:endParaRPr lang="es-EC"/>
        </a:p>
      </dgm:t>
    </dgm:pt>
    <dgm:pt modelId="{1A141726-AF4B-4B73-A544-8CF7102EE633}">
      <dgm:prSet phldrT="[Texto]"/>
      <dgm:spPr/>
      <dgm:t>
        <a:bodyPr/>
        <a:lstStyle/>
        <a:p>
          <a:r>
            <a:rPr lang="es-EC" dirty="0" smtClean="0"/>
            <a:t>Sujeto, objeto, relación</a:t>
          </a:r>
          <a:endParaRPr lang="es-EC" dirty="0"/>
        </a:p>
      </dgm:t>
    </dgm:pt>
    <dgm:pt modelId="{0E8C2A81-05F4-459C-BB28-AC2B4C733066}" type="parTrans" cxnId="{024F9F2B-5199-4CD1-8EF3-AD764BD4E723}">
      <dgm:prSet/>
      <dgm:spPr/>
      <dgm:t>
        <a:bodyPr/>
        <a:lstStyle/>
        <a:p>
          <a:endParaRPr lang="es-EC"/>
        </a:p>
      </dgm:t>
    </dgm:pt>
    <dgm:pt modelId="{65F890A8-3077-42BF-815D-BE76C58624F1}" type="sibTrans" cxnId="{024F9F2B-5199-4CD1-8EF3-AD764BD4E723}">
      <dgm:prSet/>
      <dgm:spPr/>
      <dgm:t>
        <a:bodyPr/>
        <a:lstStyle/>
        <a:p>
          <a:endParaRPr lang="es-EC"/>
        </a:p>
      </dgm:t>
    </dgm:pt>
    <dgm:pt modelId="{A71879A0-9E86-4F96-BDA6-800A1CE1650A}">
      <dgm:prSet phldrT="[Texto]"/>
      <dgm:spPr/>
      <dgm:t>
        <a:bodyPr/>
        <a:lstStyle/>
        <a:p>
          <a:r>
            <a:rPr lang="es-EC" dirty="0" smtClean="0"/>
            <a:t>Dimensiones: práctica y teórica</a:t>
          </a:r>
          <a:endParaRPr lang="es-EC" dirty="0"/>
        </a:p>
      </dgm:t>
    </dgm:pt>
    <dgm:pt modelId="{E1F0E84C-7701-466C-8147-986B29D0224B}" type="parTrans" cxnId="{D4C02841-A823-45E1-9A5D-F429FE79B12C}">
      <dgm:prSet/>
      <dgm:spPr/>
      <dgm:t>
        <a:bodyPr/>
        <a:lstStyle/>
        <a:p>
          <a:endParaRPr lang="es-EC"/>
        </a:p>
      </dgm:t>
    </dgm:pt>
    <dgm:pt modelId="{C4134FE9-5D66-43AB-97EF-A1779BAA9DE8}" type="sibTrans" cxnId="{D4C02841-A823-45E1-9A5D-F429FE79B12C}">
      <dgm:prSet/>
      <dgm:spPr/>
      <dgm:t>
        <a:bodyPr/>
        <a:lstStyle/>
        <a:p>
          <a:endParaRPr lang="es-EC"/>
        </a:p>
      </dgm:t>
    </dgm:pt>
    <dgm:pt modelId="{02CEBC36-DF04-4A76-B44D-8C0B4523DE9B}">
      <dgm:prSet phldrT="[Texto]"/>
      <dgm:spPr/>
      <dgm:t>
        <a:bodyPr/>
        <a:lstStyle/>
        <a:p>
          <a:r>
            <a:rPr lang="es-EC" dirty="0" smtClean="0"/>
            <a:t>Valores</a:t>
          </a:r>
          <a:endParaRPr lang="es-EC" dirty="0"/>
        </a:p>
      </dgm:t>
    </dgm:pt>
    <dgm:pt modelId="{04BC4A17-F59C-4E19-8EB6-84B23D9B0006}" type="parTrans" cxnId="{8C9455A7-19E0-410E-8E05-91E4112E48D8}">
      <dgm:prSet/>
      <dgm:spPr/>
      <dgm:t>
        <a:bodyPr/>
        <a:lstStyle/>
        <a:p>
          <a:endParaRPr lang="es-EC"/>
        </a:p>
      </dgm:t>
    </dgm:pt>
    <dgm:pt modelId="{6992870E-B823-41ED-BAE3-99E8665A606F}" type="sibTrans" cxnId="{8C9455A7-19E0-410E-8E05-91E4112E48D8}">
      <dgm:prSet/>
      <dgm:spPr/>
      <dgm:t>
        <a:bodyPr/>
        <a:lstStyle/>
        <a:p>
          <a:endParaRPr lang="es-EC"/>
        </a:p>
      </dgm:t>
    </dgm:pt>
    <dgm:pt modelId="{743307A2-906E-4776-8F5B-26F38747FCD7}" type="pres">
      <dgm:prSet presAssocID="{B017CC6B-3F4E-4C72-BCA7-C89F146149C6}" presName="Name0" presStyleCnt="0">
        <dgm:presLayoutVars>
          <dgm:chMax val="7"/>
          <dgm:chPref val="5"/>
        </dgm:presLayoutVars>
      </dgm:prSet>
      <dgm:spPr/>
      <dgm:t>
        <a:bodyPr/>
        <a:lstStyle/>
        <a:p>
          <a:endParaRPr lang="es-EC"/>
        </a:p>
      </dgm:t>
    </dgm:pt>
    <dgm:pt modelId="{3316CE43-067B-467E-98FF-013D26E080E7}" type="pres">
      <dgm:prSet presAssocID="{B017CC6B-3F4E-4C72-BCA7-C89F146149C6}" presName="arrowNode" presStyleLbl="node1" presStyleIdx="0" presStyleCnt="1"/>
      <dgm:spPr/>
    </dgm:pt>
    <dgm:pt modelId="{AC570B76-42DA-4901-8D9F-03B514DC0804}" type="pres">
      <dgm:prSet presAssocID="{DD103502-BAC2-4A65-9E68-F7C75B6BF2C8}" presName="txNode1" presStyleLbl="revTx" presStyleIdx="0" presStyleCnt="4">
        <dgm:presLayoutVars>
          <dgm:bulletEnabled val="1"/>
        </dgm:presLayoutVars>
      </dgm:prSet>
      <dgm:spPr/>
      <dgm:t>
        <a:bodyPr/>
        <a:lstStyle/>
        <a:p>
          <a:endParaRPr lang="es-EC"/>
        </a:p>
      </dgm:t>
    </dgm:pt>
    <dgm:pt modelId="{B3BAC176-043F-49DD-99B3-E3A5574B2059}" type="pres">
      <dgm:prSet presAssocID="{1A141726-AF4B-4B73-A544-8CF7102EE633}" presName="txNode2" presStyleLbl="revTx" presStyleIdx="1" presStyleCnt="4">
        <dgm:presLayoutVars>
          <dgm:bulletEnabled val="1"/>
        </dgm:presLayoutVars>
      </dgm:prSet>
      <dgm:spPr/>
      <dgm:t>
        <a:bodyPr/>
        <a:lstStyle/>
        <a:p>
          <a:endParaRPr lang="es-EC"/>
        </a:p>
      </dgm:t>
    </dgm:pt>
    <dgm:pt modelId="{0B2463CA-E8E1-48D7-B347-08A54F45E6D1}" type="pres">
      <dgm:prSet presAssocID="{65F890A8-3077-42BF-815D-BE76C58624F1}" presName="dotNode2" presStyleCnt="0"/>
      <dgm:spPr/>
    </dgm:pt>
    <dgm:pt modelId="{1E7D6FB4-1705-4943-A0B3-947205F8F2CF}" type="pres">
      <dgm:prSet presAssocID="{65F890A8-3077-42BF-815D-BE76C58624F1}" presName="dotRepeatNode" presStyleLbl="fgShp" presStyleIdx="0" presStyleCnt="2"/>
      <dgm:spPr/>
      <dgm:t>
        <a:bodyPr/>
        <a:lstStyle/>
        <a:p>
          <a:endParaRPr lang="es-EC"/>
        </a:p>
      </dgm:t>
    </dgm:pt>
    <dgm:pt modelId="{E82EE7DC-03A1-4457-BDBE-2A19127EB3D3}" type="pres">
      <dgm:prSet presAssocID="{A71879A0-9E86-4F96-BDA6-800A1CE1650A}" presName="txNode3" presStyleLbl="revTx" presStyleIdx="2" presStyleCnt="4">
        <dgm:presLayoutVars>
          <dgm:bulletEnabled val="1"/>
        </dgm:presLayoutVars>
      </dgm:prSet>
      <dgm:spPr/>
      <dgm:t>
        <a:bodyPr/>
        <a:lstStyle/>
        <a:p>
          <a:endParaRPr lang="es-EC"/>
        </a:p>
      </dgm:t>
    </dgm:pt>
    <dgm:pt modelId="{B3682F2D-10CE-46D2-AB78-FB0DC980D53A}" type="pres">
      <dgm:prSet presAssocID="{C4134FE9-5D66-43AB-97EF-A1779BAA9DE8}" presName="dotNode3" presStyleCnt="0"/>
      <dgm:spPr/>
    </dgm:pt>
    <dgm:pt modelId="{4D16347A-DEB6-4D34-92B5-46636C58D377}" type="pres">
      <dgm:prSet presAssocID="{C4134FE9-5D66-43AB-97EF-A1779BAA9DE8}" presName="dotRepeatNode" presStyleLbl="fgShp" presStyleIdx="1" presStyleCnt="2"/>
      <dgm:spPr/>
      <dgm:t>
        <a:bodyPr/>
        <a:lstStyle/>
        <a:p>
          <a:endParaRPr lang="es-EC"/>
        </a:p>
      </dgm:t>
    </dgm:pt>
    <dgm:pt modelId="{A9312937-5717-4737-8DDF-F03F925B8264}" type="pres">
      <dgm:prSet presAssocID="{02CEBC36-DF04-4A76-B44D-8C0B4523DE9B}" presName="txNode4" presStyleLbl="revTx" presStyleIdx="3" presStyleCnt="4">
        <dgm:presLayoutVars>
          <dgm:bulletEnabled val="1"/>
        </dgm:presLayoutVars>
      </dgm:prSet>
      <dgm:spPr/>
      <dgm:t>
        <a:bodyPr/>
        <a:lstStyle/>
        <a:p>
          <a:endParaRPr lang="es-EC"/>
        </a:p>
      </dgm:t>
    </dgm:pt>
  </dgm:ptLst>
  <dgm:cxnLst>
    <dgm:cxn modelId="{D4C02841-A823-45E1-9A5D-F429FE79B12C}" srcId="{B017CC6B-3F4E-4C72-BCA7-C89F146149C6}" destId="{A71879A0-9E86-4F96-BDA6-800A1CE1650A}" srcOrd="2" destOrd="0" parTransId="{E1F0E84C-7701-466C-8147-986B29D0224B}" sibTransId="{C4134FE9-5D66-43AB-97EF-A1779BAA9DE8}"/>
    <dgm:cxn modelId="{9FF658AA-9B89-4B73-B6A7-1236CF0430EB}" srcId="{B017CC6B-3F4E-4C72-BCA7-C89F146149C6}" destId="{DD103502-BAC2-4A65-9E68-F7C75B6BF2C8}" srcOrd="0" destOrd="0" parTransId="{DC0D1570-30E2-4901-994C-1B449AC63558}" sibTransId="{FAF21889-972F-4E4C-99E0-6E5B0784C24C}"/>
    <dgm:cxn modelId="{CC2009EF-736D-4C65-A0E8-C66576ADAD5E}" type="presOf" srcId="{A71879A0-9E86-4F96-BDA6-800A1CE1650A}" destId="{E82EE7DC-03A1-4457-BDBE-2A19127EB3D3}" srcOrd="0" destOrd="0" presId="urn:microsoft.com/office/officeart/2009/3/layout/DescendingProcess"/>
    <dgm:cxn modelId="{674E25A7-38A4-4620-AE77-563E1A7D4450}" type="presOf" srcId="{1A141726-AF4B-4B73-A544-8CF7102EE633}" destId="{B3BAC176-043F-49DD-99B3-E3A5574B2059}" srcOrd="0" destOrd="0" presId="urn:microsoft.com/office/officeart/2009/3/layout/DescendingProcess"/>
    <dgm:cxn modelId="{A8C14E61-3A87-4031-B3F8-1DD9E5013A68}" type="presOf" srcId="{02CEBC36-DF04-4A76-B44D-8C0B4523DE9B}" destId="{A9312937-5717-4737-8DDF-F03F925B8264}" srcOrd="0" destOrd="0" presId="urn:microsoft.com/office/officeart/2009/3/layout/DescendingProcess"/>
    <dgm:cxn modelId="{32965D81-819F-4C21-A738-BF5B028E1D17}" type="presOf" srcId="{65F890A8-3077-42BF-815D-BE76C58624F1}" destId="{1E7D6FB4-1705-4943-A0B3-947205F8F2CF}" srcOrd="0" destOrd="0" presId="urn:microsoft.com/office/officeart/2009/3/layout/DescendingProcess"/>
    <dgm:cxn modelId="{1D311E47-C02E-49F7-AE8F-409BF7CB1EC8}" type="presOf" srcId="{DD103502-BAC2-4A65-9E68-F7C75B6BF2C8}" destId="{AC570B76-42DA-4901-8D9F-03B514DC0804}" srcOrd="0" destOrd="0" presId="urn:microsoft.com/office/officeart/2009/3/layout/DescendingProcess"/>
    <dgm:cxn modelId="{BB23DBDE-C8B7-454F-8B2D-02F783AA2335}" type="presOf" srcId="{B017CC6B-3F4E-4C72-BCA7-C89F146149C6}" destId="{743307A2-906E-4776-8F5B-26F38747FCD7}" srcOrd="0" destOrd="0" presId="urn:microsoft.com/office/officeart/2009/3/layout/DescendingProcess"/>
    <dgm:cxn modelId="{024F9F2B-5199-4CD1-8EF3-AD764BD4E723}" srcId="{B017CC6B-3F4E-4C72-BCA7-C89F146149C6}" destId="{1A141726-AF4B-4B73-A544-8CF7102EE633}" srcOrd="1" destOrd="0" parTransId="{0E8C2A81-05F4-459C-BB28-AC2B4C733066}" sibTransId="{65F890A8-3077-42BF-815D-BE76C58624F1}"/>
    <dgm:cxn modelId="{8C9455A7-19E0-410E-8E05-91E4112E48D8}" srcId="{B017CC6B-3F4E-4C72-BCA7-C89F146149C6}" destId="{02CEBC36-DF04-4A76-B44D-8C0B4523DE9B}" srcOrd="3" destOrd="0" parTransId="{04BC4A17-F59C-4E19-8EB6-84B23D9B0006}" sibTransId="{6992870E-B823-41ED-BAE3-99E8665A606F}"/>
    <dgm:cxn modelId="{CAF0465F-F24E-4C94-9972-569D08E5CC4C}" type="presOf" srcId="{C4134FE9-5D66-43AB-97EF-A1779BAA9DE8}" destId="{4D16347A-DEB6-4D34-92B5-46636C58D377}" srcOrd="0" destOrd="0" presId="urn:microsoft.com/office/officeart/2009/3/layout/DescendingProcess"/>
    <dgm:cxn modelId="{95F29FB0-3AC3-4CB7-B9D2-477A2ACB2DFF}" type="presParOf" srcId="{743307A2-906E-4776-8F5B-26F38747FCD7}" destId="{3316CE43-067B-467E-98FF-013D26E080E7}" srcOrd="0" destOrd="0" presId="urn:microsoft.com/office/officeart/2009/3/layout/DescendingProcess"/>
    <dgm:cxn modelId="{810520E1-EEA3-4501-AEB8-187CD5F8BD3F}" type="presParOf" srcId="{743307A2-906E-4776-8F5B-26F38747FCD7}" destId="{AC570B76-42DA-4901-8D9F-03B514DC0804}" srcOrd="1" destOrd="0" presId="urn:microsoft.com/office/officeart/2009/3/layout/DescendingProcess"/>
    <dgm:cxn modelId="{F0D87A40-0923-420C-8798-3093A479C877}" type="presParOf" srcId="{743307A2-906E-4776-8F5B-26F38747FCD7}" destId="{B3BAC176-043F-49DD-99B3-E3A5574B2059}" srcOrd="2" destOrd="0" presId="urn:microsoft.com/office/officeart/2009/3/layout/DescendingProcess"/>
    <dgm:cxn modelId="{2481D572-1E6B-4F1C-8D42-DA5258665905}" type="presParOf" srcId="{743307A2-906E-4776-8F5B-26F38747FCD7}" destId="{0B2463CA-E8E1-48D7-B347-08A54F45E6D1}" srcOrd="3" destOrd="0" presId="urn:microsoft.com/office/officeart/2009/3/layout/DescendingProcess"/>
    <dgm:cxn modelId="{7622A7F7-1FFF-439C-94D2-481D531ABCB9}" type="presParOf" srcId="{0B2463CA-E8E1-48D7-B347-08A54F45E6D1}" destId="{1E7D6FB4-1705-4943-A0B3-947205F8F2CF}" srcOrd="0" destOrd="0" presId="urn:microsoft.com/office/officeart/2009/3/layout/DescendingProcess"/>
    <dgm:cxn modelId="{67F5FB27-00D2-40CC-B4A8-3E2D2A1FC397}" type="presParOf" srcId="{743307A2-906E-4776-8F5B-26F38747FCD7}" destId="{E82EE7DC-03A1-4457-BDBE-2A19127EB3D3}" srcOrd="4" destOrd="0" presId="urn:microsoft.com/office/officeart/2009/3/layout/DescendingProcess"/>
    <dgm:cxn modelId="{387C2587-B75E-4504-BDA4-9005BAD48BFA}" type="presParOf" srcId="{743307A2-906E-4776-8F5B-26F38747FCD7}" destId="{B3682F2D-10CE-46D2-AB78-FB0DC980D53A}" srcOrd="5" destOrd="0" presId="urn:microsoft.com/office/officeart/2009/3/layout/DescendingProcess"/>
    <dgm:cxn modelId="{E0B517F9-98CB-4AD2-806D-638C100B6274}" type="presParOf" srcId="{B3682F2D-10CE-46D2-AB78-FB0DC980D53A}" destId="{4D16347A-DEB6-4D34-92B5-46636C58D377}" srcOrd="0" destOrd="0" presId="urn:microsoft.com/office/officeart/2009/3/layout/DescendingProcess"/>
    <dgm:cxn modelId="{13B70C34-5F6B-4C7D-8E13-002D9AE47428}" type="presParOf" srcId="{743307A2-906E-4776-8F5B-26F38747FCD7}" destId="{A9312937-5717-4737-8DDF-F03F925B8264}"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23BE6B-160B-49B6-BD71-587632645B77}"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s-EC"/>
        </a:p>
      </dgm:t>
    </dgm:pt>
    <dgm:pt modelId="{A0A32B90-32C6-44D8-8971-867968C8C88E}">
      <dgm:prSet phldrT="[Texto]"/>
      <dgm:spPr/>
      <dgm:t>
        <a:bodyPr/>
        <a:lstStyle/>
        <a:p>
          <a:r>
            <a:rPr lang="es-EC" dirty="0" smtClean="0"/>
            <a:t>Enfoque de investigación </a:t>
          </a:r>
          <a:r>
            <a:rPr lang="es-EC" dirty="0" smtClean="0"/>
            <a:t>Cualitativo</a:t>
          </a:r>
          <a:endParaRPr lang="es-EC" dirty="0"/>
        </a:p>
      </dgm:t>
    </dgm:pt>
    <dgm:pt modelId="{89056B58-09FC-4A04-9506-B3E1DF882659}" type="parTrans" cxnId="{7829AA3A-995A-425C-B46D-E0E9DE7453C7}">
      <dgm:prSet/>
      <dgm:spPr/>
      <dgm:t>
        <a:bodyPr/>
        <a:lstStyle/>
        <a:p>
          <a:endParaRPr lang="es-EC"/>
        </a:p>
      </dgm:t>
    </dgm:pt>
    <dgm:pt modelId="{0195BCEA-68F1-4C1B-9539-ED194DDE81AF}" type="sibTrans" cxnId="{7829AA3A-995A-425C-B46D-E0E9DE7453C7}">
      <dgm:prSet/>
      <dgm:spPr/>
      <dgm:t>
        <a:bodyPr/>
        <a:lstStyle/>
        <a:p>
          <a:endParaRPr lang="es-EC"/>
        </a:p>
      </dgm:t>
    </dgm:pt>
    <dgm:pt modelId="{E507A967-2B22-4E97-8040-6EE33367DB0D}">
      <dgm:prSet/>
      <dgm:spPr/>
      <dgm:t>
        <a:bodyPr/>
        <a:lstStyle/>
        <a:p>
          <a:r>
            <a:rPr lang="es-EC" dirty="0" smtClean="0"/>
            <a:t>Por su finalidad Aplicada</a:t>
          </a:r>
          <a:endParaRPr lang="es-EC" dirty="0"/>
        </a:p>
      </dgm:t>
    </dgm:pt>
    <dgm:pt modelId="{6D1569D1-5F6E-4DDA-9BEC-C5C47FE27158}" type="parTrans" cxnId="{C1ABB9A6-B317-44BB-A5B8-4FF0EC460037}">
      <dgm:prSet/>
      <dgm:spPr/>
      <dgm:t>
        <a:bodyPr/>
        <a:lstStyle/>
        <a:p>
          <a:endParaRPr lang="es-EC"/>
        </a:p>
      </dgm:t>
    </dgm:pt>
    <dgm:pt modelId="{4D5C0A63-F1A5-4D07-8489-F41AB15FA17F}" type="sibTrans" cxnId="{C1ABB9A6-B317-44BB-A5B8-4FF0EC460037}">
      <dgm:prSet/>
      <dgm:spPr/>
      <dgm:t>
        <a:bodyPr/>
        <a:lstStyle/>
        <a:p>
          <a:endParaRPr lang="es-EC"/>
        </a:p>
      </dgm:t>
    </dgm:pt>
    <dgm:pt modelId="{1C782BE1-EBB4-4425-B7CF-B7E7A902DDB2}">
      <dgm:prSet/>
      <dgm:spPr/>
      <dgm:t>
        <a:bodyPr/>
        <a:lstStyle/>
        <a:p>
          <a:r>
            <a:rPr lang="es-EC" dirty="0" smtClean="0"/>
            <a:t>Por las fuentes de información </a:t>
          </a:r>
          <a:r>
            <a:rPr lang="es-EC" dirty="0" smtClean="0"/>
            <a:t>Documental</a:t>
          </a:r>
          <a:endParaRPr lang="es-EC" dirty="0"/>
        </a:p>
      </dgm:t>
    </dgm:pt>
    <dgm:pt modelId="{9C94AC33-1704-49B1-8F42-EBE19122CFA1}" type="parTrans" cxnId="{8585DCF6-B299-426C-8FB4-4983C0F893A6}">
      <dgm:prSet/>
      <dgm:spPr/>
      <dgm:t>
        <a:bodyPr/>
        <a:lstStyle/>
        <a:p>
          <a:endParaRPr lang="es-EC"/>
        </a:p>
      </dgm:t>
    </dgm:pt>
    <dgm:pt modelId="{41D17722-7E2E-4338-A035-EC3AEDDD1083}" type="sibTrans" cxnId="{8585DCF6-B299-426C-8FB4-4983C0F893A6}">
      <dgm:prSet/>
      <dgm:spPr/>
      <dgm:t>
        <a:bodyPr/>
        <a:lstStyle/>
        <a:p>
          <a:endParaRPr lang="es-EC"/>
        </a:p>
      </dgm:t>
    </dgm:pt>
    <dgm:pt modelId="{38EE0034-595B-4115-8D29-6F1C5226FAD4}">
      <dgm:prSet/>
      <dgm:spPr/>
      <dgm:t>
        <a:bodyPr/>
        <a:lstStyle/>
        <a:p>
          <a:r>
            <a:rPr lang="es-EC" dirty="0" smtClean="0"/>
            <a:t>Por las unidades de análisis </a:t>
          </a:r>
          <a:r>
            <a:rPr lang="es-EC" dirty="0" smtClean="0"/>
            <a:t>Ínsitu</a:t>
          </a:r>
          <a:endParaRPr lang="es-EC" dirty="0"/>
        </a:p>
      </dgm:t>
    </dgm:pt>
    <dgm:pt modelId="{F3487FAB-D1E3-4FEC-BE64-1B6B82174805}" type="parTrans" cxnId="{BB02DD45-E74A-44F7-AAE9-C163CFB21BD1}">
      <dgm:prSet/>
      <dgm:spPr/>
      <dgm:t>
        <a:bodyPr/>
        <a:lstStyle/>
        <a:p>
          <a:endParaRPr lang="es-EC"/>
        </a:p>
      </dgm:t>
    </dgm:pt>
    <dgm:pt modelId="{EB19B516-FB36-4687-BB5C-BAA4729B1BC1}" type="sibTrans" cxnId="{BB02DD45-E74A-44F7-AAE9-C163CFB21BD1}">
      <dgm:prSet/>
      <dgm:spPr/>
      <dgm:t>
        <a:bodyPr/>
        <a:lstStyle/>
        <a:p>
          <a:endParaRPr lang="es-EC"/>
        </a:p>
      </dgm:t>
    </dgm:pt>
    <dgm:pt modelId="{C7A3D099-2EA3-486D-AE39-9F310EA4EFAD}">
      <dgm:prSet/>
      <dgm:spPr/>
      <dgm:t>
        <a:bodyPr/>
        <a:lstStyle/>
        <a:p>
          <a:r>
            <a:rPr lang="es-EC" dirty="0" smtClean="0"/>
            <a:t>Por el control de las variables No experimental</a:t>
          </a:r>
          <a:endParaRPr lang="es-EC" dirty="0"/>
        </a:p>
      </dgm:t>
    </dgm:pt>
    <dgm:pt modelId="{02A2846D-5263-44DB-AF66-A1E6DF12CC4B}" type="parTrans" cxnId="{B03A642A-A10F-4FD8-8307-6ADD3C7A6851}">
      <dgm:prSet/>
      <dgm:spPr/>
      <dgm:t>
        <a:bodyPr/>
        <a:lstStyle/>
        <a:p>
          <a:endParaRPr lang="es-EC"/>
        </a:p>
      </dgm:t>
    </dgm:pt>
    <dgm:pt modelId="{ABF9BB95-8FC8-452F-8BAD-3AC041574843}" type="sibTrans" cxnId="{B03A642A-A10F-4FD8-8307-6ADD3C7A6851}">
      <dgm:prSet/>
      <dgm:spPr/>
      <dgm:t>
        <a:bodyPr/>
        <a:lstStyle/>
        <a:p>
          <a:endParaRPr lang="es-EC"/>
        </a:p>
      </dgm:t>
    </dgm:pt>
    <dgm:pt modelId="{02492319-432F-4224-BBEB-79A318A8E76B}">
      <dgm:prSet/>
      <dgm:spPr/>
      <dgm:t>
        <a:bodyPr/>
        <a:lstStyle/>
        <a:p>
          <a:r>
            <a:rPr lang="es-EC" dirty="0" smtClean="0"/>
            <a:t>Por el alcance Descriptivo</a:t>
          </a:r>
          <a:endParaRPr lang="es-EC" dirty="0"/>
        </a:p>
      </dgm:t>
    </dgm:pt>
    <dgm:pt modelId="{D5C7E6D2-B750-4F03-B6BF-9C2EA84430D5}" type="parTrans" cxnId="{D8A93F09-0359-4864-8981-6DA03C8ABC93}">
      <dgm:prSet/>
      <dgm:spPr/>
      <dgm:t>
        <a:bodyPr/>
        <a:lstStyle/>
        <a:p>
          <a:endParaRPr lang="es-EC"/>
        </a:p>
      </dgm:t>
    </dgm:pt>
    <dgm:pt modelId="{73478BB6-C4E7-4F29-AF2A-288428A06EA7}" type="sibTrans" cxnId="{D8A93F09-0359-4864-8981-6DA03C8ABC93}">
      <dgm:prSet/>
      <dgm:spPr/>
      <dgm:t>
        <a:bodyPr/>
        <a:lstStyle/>
        <a:p>
          <a:endParaRPr lang="es-EC"/>
        </a:p>
      </dgm:t>
    </dgm:pt>
    <dgm:pt modelId="{447DE151-1FBA-4483-8E24-C3459F8363F7}" type="pres">
      <dgm:prSet presAssocID="{A123BE6B-160B-49B6-BD71-587632645B77}" presName="Name0" presStyleCnt="0">
        <dgm:presLayoutVars>
          <dgm:dir/>
        </dgm:presLayoutVars>
      </dgm:prSet>
      <dgm:spPr/>
      <dgm:t>
        <a:bodyPr/>
        <a:lstStyle/>
        <a:p>
          <a:endParaRPr lang="es-EC"/>
        </a:p>
      </dgm:t>
    </dgm:pt>
    <dgm:pt modelId="{D8C202F0-481B-4128-B65C-1E21402D8E3E}" type="pres">
      <dgm:prSet presAssocID="{A0A32B90-32C6-44D8-8971-867968C8C88E}" presName="noChildren" presStyleCnt="0"/>
      <dgm:spPr/>
      <dgm:t>
        <a:bodyPr/>
        <a:lstStyle/>
        <a:p>
          <a:endParaRPr lang="es-EC"/>
        </a:p>
      </dgm:t>
    </dgm:pt>
    <dgm:pt modelId="{C4C7F534-7686-4384-B666-5AF02591B593}" type="pres">
      <dgm:prSet presAssocID="{A0A32B90-32C6-44D8-8971-867968C8C88E}" presName="gap" presStyleCnt="0"/>
      <dgm:spPr/>
      <dgm:t>
        <a:bodyPr/>
        <a:lstStyle/>
        <a:p>
          <a:endParaRPr lang="es-EC"/>
        </a:p>
      </dgm:t>
    </dgm:pt>
    <dgm:pt modelId="{CAB2CFE7-171C-4BFE-ABF5-C96FAD6DDCBD}" type="pres">
      <dgm:prSet presAssocID="{A0A32B90-32C6-44D8-8971-867968C8C88E}" presName="medCircle2" presStyleLbl="vennNode1" presStyleIdx="0" presStyleCnt="6" custLinFactNeighborX="-94114"/>
      <dgm:spPr/>
      <dgm:t>
        <a:bodyPr/>
        <a:lstStyle/>
        <a:p>
          <a:endParaRPr lang="es-EC"/>
        </a:p>
      </dgm:t>
    </dgm:pt>
    <dgm:pt modelId="{9DCCEAF8-F9D4-48FD-972F-05F405B55B33}" type="pres">
      <dgm:prSet presAssocID="{A0A32B90-32C6-44D8-8971-867968C8C88E}" presName="txLvlOnly1" presStyleLbl="revTx" presStyleIdx="0" presStyleCnt="6"/>
      <dgm:spPr/>
      <dgm:t>
        <a:bodyPr/>
        <a:lstStyle/>
        <a:p>
          <a:endParaRPr lang="es-EC"/>
        </a:p>
      </dgm:t>
    </dgm:pt>
    <dgm:pt modelId="{5551ED38-C691-4479-BCDA-2BB21FFDDE0B}" type="pres">
      <dgm:prSet presAssocID="{E507A967-2B22-4E97-8040-6EE33367DB0D}" presName="noChildren" presStyleCnt="0"/>
      <dgm:spPr/>
      <dgm:t>
        <a:bodyPr/>
        <a:lstStyle/>
        <a:p>
          <a:endParaRPr lang="es-EC"/>
        </a:p>
      </dgm:t>
    </dgm:pt>
    <dgm:pt modelId="{34DFA600-283F-463A-BF27-3D2743B51648}" type="pres">
      <dgm:prSet presAssocID="{E507A967-2B22-4E97-8040-6EE33367DB0D}" presName="gap" presStyleCnt="0"/>
      <dgm:spPr/>
      <dgm:t>
        <a:bodyPr/>
        <a:lstStyle/>
        <a:p>
          <a:endParaRPr lang="es-EC"/>
        </a:p>
      </dgm:t>
    </dgm:pt>
    <dgm:pt modelId="{5BD357A5-EC75-447F-B9AF-D1E55C7D7459}" type="pres">
      <dgm:prSet presAssocID="{E507A967-2B22-4E97-8040-6EE33367DB0D}" presName="medCircle2" presStyleLbl="vennNode1" presStyleIdx="1" presStyleCnt="6" custLinFactNeighborX="-94114"/>
      <dgm:spPr/>
      <dgm:t>
        <a:bodyPr/>
        <a:lstStyle/>
        <a:p>
          <a:endParaRPr lang="es-EC"/>
        </a:p>
      </dgm:t>
    </dgm:pt>
    <dgm:pt modelId="{7AC45FD5-8A75-4E4C-9942-5F4232FD9502}" type="pres">
      <dgm:prSet presAssocID="{E507A967-2B22-4E97-8040-6EE33367DB0D}" presName="txLvlOnly1" presStyleLbl="revTx" presStyleIdx="1" presStyleCnt="6"/>
      <dgm:spPr/>
      <dgm:t>
        <a:bodyPr/>
        <a:lstStyle/>
        <a:p>
          <a:endParaRPr lang="es-EC"/>
        </a:p>
      </dgm:t>
    </dgm:pt>
    <dgm:pt modelId="{E03BAEB8-289B-42A6-B111-B6BD8548EEDB}" type="pres">
      <dgm:prSet presAssocID="{1C782BE1-EBB4-4425-B7CF-B7E7A902DDB2}" presName="noChildren" presStyleCnt="0"/>
      <dgm:spPr/>
      <dgm:t>
        <a:bodyPr/>
        <a:lstStyle/>
        <a:p>
          <a:endParaRPr lang="es-EC"/>
        </a:p>
      </dgm:t>
    </dgm:pt>
    <dgm:pt modelId="{D0BCD83B-8983-433E-9F6C-71637DFAFF7D}" type="pres">
      <dgm:prSet presAssocID="{1C782BE1-EBB4-4425-B7CF-B7E7A902DDB2}" presName="gap" presStyleCnt="0"/>
      <dgm:spPr/>
      <dgm:t>
        <a:bodyPr/>
        <a:lstStyle/>
        <a:p>
          <a:endParaRPr lang="es-EC"/>
        </a:p>
      </dgm:t>
    </dgm:pt>
    <dgm:pt modelId="{73CC5A52-F436-4D88-BF86-973649B117BF}" type="pres">
      <dgm:prSet presAssocID="{1C782BE1-EBB4-4425-B7CF-B7E7A902DDB2}" presName="medCircle2" presStyleLbl="vennNode1" presStyleIdx="2" presStyleCnt="6" custLinFactNeighborX="-94114"/>
      <dgm:spPr/>
      <dgm:t>
        <a:bodyPr/>
        <a:lstStyle/>
        <a:p>
          <a:endParaRPr lang="es-EC"/>
        </a:p>
      </dgm:t>
    </dgm:pt>
    <dgm:pt modelId="{B1C9E86E-5992-4F40-A31D-BEE6164C5785}" type="pres">
      <dgm:prSet presAssocID="{1C782BE1-EBB4-4425-B7CF-B7E7A902DDB2}" presName="txLvlOnly1" presStyleLbl="revTx" presStyleIdx="2" presStyleCnt="6"/>
      <dgm:spPr/>
      <dgm:t>
        <a:bodyPr/>
        <a:lstStyle/>
        <a:p>
          <a:endParaRPr lang="es-EC"/>
        </a:p>
      </dgm:t>
    </dgm:pt>
    <dgm:pt modelId="{0E8A5EE4-C437-426C-BE98-AFDD0B2187BA}" type="pres">
      <dgm:prSet presAssocID="{38EE0034-595B-4115-8D29-6F1C5226FAD4}" presName="noChildren" presStyleCnt="0"/>
      <dgm:spPr/>
      <dgm:t>
        <a:bodyPr/>
        <a:lstStyle/>
        <a:p>
          <a:endParaRPr lang="es-EC"/>
        </a:p>
      </dgm:t>
    </dgm:pt>
    <dgm:pt modelId="{263060B6-E0D4-4124-B4A8-1B153FDB8295}" type="pres">
      <dgm:prSet presAssocID="{38EE0034-595B-4115-8D29-6F1C5226FAD4}" presName="gap" presStyleCnt="0"/>
      <dgm:spPr/>
      <dgm:t>
        <a:bodyPr/>
        <a:lstStyle/>
        <a:p>
          <a:endParaRPr lang="es-EC"/>
        </a:p>
      </dgm:t>
    </dgm:pt>
    <dgm:pt modelId="{3719BB5A-5E45-4845-9836-BC1BCB892BDC}" type="pres">
      <dgm:prSet presAssocID="{38EE0034-595B-4115-8D29-6F1C5226FAD4}" presName="medCircle2" presStyleLbl="vennNode1" presStyleIdx="3" presStyleCnt="6" custLinFactNeighborX="-94114"/>
      <dgm:spPr/>
      <dgm:t>
        <a:bodyPr/>
        <a:lstStyle/>
        <a:p>
          <a:endParaRPr lang="es-EC"/>
        </a:p>
      </dgm:t>
    </dgm:pt>
    <dgm:pt modelId="{863AF720-A7F2-4B94-A440-91404BC72BA8}" type="pres">
      <dgm:prSet presAssocID="{38EE0034-595B-4115-8D29-6F1C5226FAD4}" presName="txLvlOnly1" presStyleLbl="revTx" presStyleIdx="3" presStyleCnt="6"/>
      <dgm:spPr/>
      <dgm:t>
        <a:bodyPr/>
        <a:lstStyle/>
        <a:p>
          <a:endParaRPr lang="es-EC"/>
        </a:p>
      </dgm:t>
    </dgm:pt>
    <dgm:pt modelId="{86206D89-26B2-41E3-A5D2-FD6DCEF33877}" type="pres">
      <dgm:prSet presAssocID="{C7A3D099-2EA3-486D-AE39-9F310EA4EFAD}" presName="noChildren" presStyleCnt="0"/>
      <dgm:spPr/>
      <dgm:t>
        <a:bodyPr/>
        <a:lstStyle/>
        <a:p>
          <a:endParaRPr lang="es-EC"/>
        </a:p>
      </dgm:t>
    </dgm:pt>
    <dgm:pt modelId="{79C26BB3-A304-4090-B4C0-19D971B0A7CA}" type="pres">
      <dgm:prSet presAssocID="{C7A3D099-2EA3-486D-AE39-9F310EA4EFAD}" presName="gap" presStyleCnt="0"/>
      <dgm:spPr/>
      <dgm:t>
        <a:bodyPr/>
        <a:lstStyle/>
        <a:p>
          <a:endParaRPr lang="es-EC"/>
        </a:p>
      </dgm:t>
    </dgm:pt>
    <dgm:pt modelId="{4725EE95-C8D0-4277-8EE3-782C43E5B873}" type="pres">
      <dgm:prSet presAssocID="{C7A3D099-2EA3-486D-AE39-9F310EA4EFAD}" presName="medCircle2" presStyleLbl="vennNode1" presStyleIdx="4" presStyleCnt="6" custLinFactNeighborX="-94114"/>
      <dgm:spPr/>
      <dgm:t>
        <a:bodyPr/>
        <a:lstStyle/>
        <a:p>
          <a:endParaRPr lang="es-EC"/>
        </a:p>
      </dgm:t>
    </dgm:pt>
    <dgm:pt modelId="{B3649E80-8381-4B71-ABD7-439507CDAA65}" type="pres">
      <dgm:prSet presAssocID="{C7A3D099-2EA3-486D-AE39-9F310EA4EFAD}" presName="txLvlOnly1" presStyleLbl="revTx" presStyleIdx="4" presStyleCnt="6"/>
      <dgm:spPr/>
      <dgm:t>
        <a:bodyPr/>
        <a:lstStyle/>
        <a:p>
          <a:endParaRPr lang="es-EC"/>
        </a:p>
      </dgm:t>
    </dgm:pt>
    <dgm:pt modelId="{13E15202-95F3-4990-AAA1-7D17FE821A08}" type="pres">
      <dgm:prSet presAssocID="{02492319-432F-4224-BBEB-79A318A8E76B}" presName="noChildren" presStyleCnt="0"/>
      <dgm:spPr/>
      <dgm:t>
        <a:bodyPr/>
        <a:lstStyle/>
        <a:p>
          <a:endParaRPr lang="es-EC"/>
        </a:p>
      </dgm:t>
    </dgm:pt>
    <dgm:pt modelId="{34220996-9703-4E72-A70C-CD5E20A0BB53}" type="pres">
      <dgm:prSet presAssocID="{02492319-432F-4224-BBEB-79A318A8E76B}" presName="gap" presStyleCnt="0"/>
      <dgm:spPr/>
      <dgm:t>
        <a:bodyPr/>
        <a:lstStyle/>
        <a:p>
          <a:endParaRPr lang="es-EC"/>
        </a:p>
      </dgm:t>
    </dgm:pt>
    <dgm:pt modelId="{600FF9B6-3E44-44B0-8E30-6A619D6DC85C}" type="pres">
      <dgm:prSet presAssocID="{02492319-432F-4224-BBEB-79A318A8E76B}" presName="medCircle2" presStyleLbl="vennNode1" presStyleIdx="5" presStyleCnt="6" custLinFactNeighborX="-94114"/>
      <dgm:spPr/>
      <dgm:t>
        <a:bodyPr/>
        <a:lstStyle/>
        <a:p>
          <a:endParaRPr lang="es-EC"/>
        </a:p>
      </dgm:t>
    </dgm:pt>
    <dgm:pt modelId="{0B6B7F0D-53C1-4720-B569-66D5F70F4E9D}" type="pres">
      <dgm:prSet presAssocID="{02492319-432F-4224-BBEB-79A318A8E76B}" presName="txLvlOnly1" presStyleLbl="revTx" presStyleIdx="5" presStyleCnt="6"/>
      <dgm:spPr/>
      <dgm:t>
        <a:bodyPr/>
        <a:lstStyle/>
        <a:p>
          <a:endParaRPr lang="es-EC"/>
        </a:p>
      </dgm:t>
    </dgm:pt>
  </dgm:ptLst>
  <dgm:cxnLst>
    <dgm:cxn modelId="{D6442E75-6723-4D75-AF42-DA191A1A1CC9}" type="presOf" srcId="{02492319-432F-4224-BBEB-79A318A8E76B}" destId="{0B6B7F0D-53C1-4720-B569-66D5F70F4E9D}" srcOrd="0" destOrd="0" presId="urn:microsoft.com/office/officeart/2008/layout/VerticalCircleList"/>
    <dgm:cxn modelId="{8585DCF6-B299-426C-8FB4-4983C0F893A6}" srcId="{A123BE6B-160B-49B6-BD71-587632645B77}" destId="{1C782BE1-EBB4-4425-B7CF-B7E7A902DDB2}" srcOrd="2" destOrd="0" parTransId="{9C94AC33-1704-49B1-8F42-EBE19122CFA1}" sibTransId="{41D17722-7E2E-4338-A035-EC3AEDDD1083}"/>
    <dgm:cxn modelId="{7C9D3CEA-0D44-4FDC-9DD6-EF1FF8C0446B}" type="presOf" srcId="{C7A3D099-2EA3-486D-AE39-9F310EA4EFAD}" destId="{B3649E80-8381-4B71-ABD7-439507CDAA65}" srcOrd="0" destOrd="0" presId="urn:microsoft.com/office/officeart/2008/layout/VerticalCircleList"/>
    <dgm:cxn modelId="{328C2386-C68B-41F1-AB23-ECB59059E314}" type="presOf" srcId="{A0A32B90-32C6-44D8-8971-867968C8C88E}" destId="{9DCCEAF8-F9D4-48FD-972F-05F405B55B33}" srcOrd="0" destOrd="0" presId="urn:microsoft.com/office/officeart/2008/layout/VerticalCircleList"/>
    <dgm:cxn modelId="{C1ABB9A6-B317-44BB-A5B8-4FF0EC460037}" srcId="{A123BE6B-160B-49B6-BD71-587632645B77}" destId="{E507A967-2B22-4E97-8040-6EE33367DB0D}" srcOrd="1" destOrd="0" parTransId="{6D1569D1-5F6E-4DDA-9BEC-C5C47FE27158}" sibTransId="{4D5C0A63-F1A5-4D07-8489-F41AB15FA17F}"/>
    <dgm:cxn modelId="{8A85D2BC-469D-48F6-88CE-EEB2F4374DCD}" type="presOf" srcId="{38EE0034-595B-4115-8D29-6F1C5226FAD4}" destId="{863AF720-A7F2-4B94-A440-91404BC72BA8}" srcOrd="0" destOrd="0" presId="urn:microsoft.com/office/officeart/2008/layout/VerticalCircleList"/>
    <dgm:cxn modelId="{23E91F22-DD48-40FA-9B8D-6F6AFD6A27F5}" type="presOf" srcId="{1C782BE1-EBB4-4425-B7CF-B7E7A902DDB2}" destId="{B1C9E86E-5992-4F40-A31D-BEE6164C5785}" srcOrd="0" destOrd="0" presId="urn:microsoft.com/office/officeart/2008/layout/VerticalCircleList"/>
    <dgm:cxn modelId="{BB02DD45-E74A-44F7-AAE9-C163CFB21BD1}" srcId="{A123BE6B-160B-49B6-BD71-587632645B77}" destId="{38EE0034-595B-4115-8D29-6F1C5226FAD4}" srcOrd="3" destOrd="0" parTransId="{F3487FAB-D1E3-4FEC-BE64-1B6B82174805}" sibTransId="{EB19B516-FB36-4687-BB5C-BAA4729B1BC1}"/>
    <dgm:cxn modelId="{D8A93F09-0359-4864-8981-6DA03C8ABC93}" srcId="{A123BE6B-160B-49B6-BD71-587632645B77}" destId="{02492319-432F-4224-BBEB-79A318A8E76B}" srcOrd="5" destOrd="0" parTransId="{D5C7E6D2-B750-4F03-B6BF-9C2EA84430D5}" sibTransId="{73478BB6-C4E7-4F29-AF2A-288428A06EA7}"/>
    <dgm:cxn modelId="{8360DD9A-2F3E-4D47-82C4-D5545C42A82A}" type="presOf" srcId="{A123BE6B-160B-49B6-BD71-587632645B77}" destId="{447DE151-1FBA-4483-8E24-C3459F8363F7}" srcOrd="0" destOrd="0" presId="urn:microsoft.com/office/officeart/2008/layout/VerticalCircleList"/>
    <dgm:cxn modelId="{3AF31D13-D2DA-445B-A3B6-7E35E736EACF}" type="presOf" srcId="{E507A967-2B22-4E97-8040-6EE33367DB0D}" destId="{7AC45FD5-8A75-4E4C-9942-5F4232FD9502}" srcOrd="0" destOrd="0" presId="urn:microsoft.com/office/officeart/2008/layout/VerticalCircleList"/>
    <dgm:cxn modelId="{7829AA3A-995A-425C-B46D-E0E9DE7453C7}" srcId="{A123BE6B-160B-49B6-BD71-587632645B77}" destId="{A0A32B90-32C6-44D8-8971-867968C8C88E}" srcOrd="0" destOrd="0" parTransId="{89056B58-09FC-4A04-9506-B3E1DF882659}" sibTransId="{0195BCEA-68F1-4C1B-9539-ED194DDE81AF}"/>
    <dgm:cxn modelId="{B03A642A-A10F-4FD8-8307-6ADD3C7A6851}" srcId="{A123BE6B-160B-49B6-BD71-587632645B77}" destId="{C7A3D099-2EA3-486D-AE39-9F310EA4EFAD}" srcOrd="4" destOrd="0" parTransId="{02A2846D-5263-44DB-AF66-A1E6DF12CC4B}" sibTransId="{ABF9BB95-8FC8-452F-8BAD-3AC041574843}"/>
    <dgm:cxn modelId="{97319C0E-9517-446D-8389-D62F4CD8BCA2}" type="presParOf" srcId="{447DE151-1FBA-4483-8E24-C3459F8363F7}" destId="{D8C202F0-481B-4128-B65C-1E21402D8E3E}" srcOrd="0" destOrd="0" presId="urn:microsoft.com/office/officeart/2008/layout/VerticalCircleList"/>
    <dgm:cxn modelId="{CDACC58D-3A13-4D68-9631-87E615BD7E45}" type="presParOf" srcId="{D8C202F0-481B-4128-B65C-1E21402D8E3E}" destId="{C4C7F534-7686-4384-B666-5AF02591B593}" srcOrd="0" destOrd="0" presId="urn:microsoft.com/office/officeart/2008/layout/VerticalCircleList"/>
    <dgm:cxn modelId="{0A6332F1-6AE6-476E-A846-7AFB43181EE3}" type="presParOf" srcId="{D8C202F0-481B-4128-B65C-1E21402D8E3E}" destId="{CAB2CFE7-171C-4BFE-ABF5-C96FAD6DDCBD}" srcOrd="1" destOrd="0" presId="urn:microsoft.com/office/officeart/2008/layout/VerticalCircleList"/>
    <dgm:cxn modelId="{DFD8FDA5-9982-428A-9BF8-7874DC556ACC}" type="presParOf" srcId="{D8C202F0-481B-4128-B65C-1E21402D8E3E}" destId="{9DCCEAF8-F9D4-48FD-972F-05F405B55B33}" srcOrd="2" destOrd="0" presId="urn:microsoft.com/office/officeart/2008/layout/VerticalCircleList"/>
    <dgm:cxn modelId="{53947B57-EE4B-4000-9142-292CC2FC30FB}" type="presParOf" srcId="{447DE151-1FBA-4483-8E24-C3459F8363F7}" destId="{5551ED38-C691-4479-BCDA-2BB21FFDDE0B}" srcOrd="1" destOrd="0" presId="urn:microsoft.com/office/officeart/2008/layout/VerticalCircleList"/>
    <dgm:cxn modelId="{EBBF05B6-375D-4614-8A32-6D96BE06843F}" type="presParOf" srcId="{5551ED38-C691-4479-BCDA-2BB21FFDDE0B}" destId="{34DFA600-283F-463A-BF27-3D2743B51648}" srcOrd="0" destOrd="0" presId="urn:microsoft.com/office/officeart/2008/layout/VerticalCircleList"/>
    <dgm:cxn modelId="{57A139A9-2668-4ADF-A1EB-B15238DE8218}" type="presParOf" srcId="{5551ED38-C691-4479-BCDA-2BB21FFDDE0B}" destId="{5BD357A5-EC75-447F-B9AF-D1E55C7D7459}" srcOrd="1" destOrd="0" presId="urn:microsoft.com/office/officeart/2008/layout/VerticalCircleList"/>
    <dgm:cxn modelId="{B9EBDE0B-898B-42B5-A341-C4287D8D59CA}" type="presParOf" srcId="{5551ED38-C691-4479-BCDA-2BB21FFDDE0B}" destId="{7AC45FD5-8A75-4E4C-9942-5F4232FD9502}" srcOrd="2" destOrd="0" presId="urn:microsoft.com/office/officeart/2008/layout/VerticalCircleList"/>
    <dgm:cxn modelId="{7BADC36F-4AFF-4F2F-BF34-DBF6046AE29D}" type="presParOf" srcId="{447DE151-1FBA-4483-8E24-C3459F8363F7}" destId="{E03BAEB8-289B-42A6-B111-B6BD8548EEDB}" srcOrd="2" destOrd="0" presId="urn:microsoft.com/office/officeart/2008/layout/VerticalCircleList"/>
    <dgm:cxn modelId="{BD490932-BC79-4B8D-BC9F-3B644952E694}" type="presParOf" srcId="{E03BAEB8-289B-42A6-B111-B6BD8548EEDB}" destId="{D0BCD83B-8983-433E-9F6C-71637DFAFF7D}" srcOrd="0" destOrd="0" presId="urn:microsoft.com/office/officeart/2008/layout/VerticalCircleList"/>
    <dgm:cxn modelId="{E4A9BFD1-AF4E-4ACF-9385-41AAC2E58406}" type="presParOf" srcId="{E03BAEB8-289B-42A6-B111-B6BD8548EEDB}" destId="{73CC5A52-F436-4D88-BF86-973649B117BF}" srcOrd="1" destOrd="0" presId="urn:microsoft.com/office/officeart/2008/layout/VerticalCircleList"/>
    <dgm:cxn modelId="{4E79AFBD-44B2-4320-AE66-A9A346760DAD}" type="presParOf" srcId="{E03BAEB8-289B-42A6-B111-B6BD8548EEDB}" destId="{B1C9E86E-5992-4F40-A31D-BEE6164C5785}" srcOrd="2" destOrd="0" presId="urn:microsoft.com/office/officeart/2008/layout/VerticalCircleList"/>
    <dgm:cxn modelId="{11E391FE-C797-4373-8760-F1E91D906D8A}" type="presParOf" srcId="{447DE151-1FBA-4483-8E24-C3459F8363F7}" destId="{0E8A5EE4-C437-426C-BE98-AFDD0B2187BA}" srcOrd="3" destOrd="0" presId="urn:microsoft.com/office/officeart/2008/layout/VerticalCircleList"/>
    <dgm:cxn modelId="{BF080667-7056-4304-B821-470F797D362C}" type="presParOf" srcId="{0E8A5EE4-C437-426C-BE98-AFDD0B2187BA}" destId="{263060B6-E0D4-4124-B4A8-1B153FDB8295}" srcOrd="0" destOrd="0" presId="urn:microsoft.com/office/officeart/2008/layout/VerticalCircleList"/>
    <dgm:cxn modelId="{6CD5EA3B-383B-4260-AC64-AB5675885EC3}" type="presParOf" srcId="{0E8A5EE4-C437-426C-BE98-AFDD0B2187BA}" destId="{3719BB5A-5E45-4845-9836-BC1BCB892BDC}" srcOrd="1" destOrd="0" presId="urn:microsoft.com/office/officeart/2008/layout/VerticalCircleList"/>
    <dgm:cxn modelId="{38AC4817-E403-4963-A766-2635FFF77661}" type="presParOf" srcId="{0E8A5EE4-C437-426C-BE98-AFDD0B2187BA}" destId="{863AF720-A7F2-4B94-A440-91404BC72BA8}" srcOrd="2" destOrd="0" presId="urn:microsoft.com/office/officeart/2008/layout/VerticalCircleList"/>
    <dgm:cxn modelId="{F4C0E550-19AA-4E79-94B8-A4E409E27CF0}" type="presParOf" srcId="{447DE151-1FBA-4483-8E24-C3459F8363F7}" destId="{86206D89-26B2-41E3-A5D2-FD6DCEF33877}" srcOrd="4" destOrd="0" presId="urn:microsoft.com/office/officeart/2008/layout/VerticalCircleList"/>
    <dgm:cxn modelId="{D6A749DB-7D81-476A-A2FF-54ED89DB9632}" type="presParOf" srcId="{86206D89-26B2-41E3-A5D2-FD6DCEF33877}" destId="{79C26BB3-A304-4090-B4C0-19D971B0A7CA}" srcOrd="0" destOrd="0" presId="urn:microsoft.com/office/officeart/2008/layout/VerticalCircleList"/>
    <dgm:cxn modelId="{6EEF6FAC-796D-433E-AAA4-2A6C1BAD2556}" type="presParOf" srcId="{86206D89-26B2-41E3-A5D2-FD6DCEF33877}" destId="{4725EE95-C8D0-4277-8EE3-782C43E5B873}" srcOrd="1" destOrd="0" presId="urn:microsoft.com/office/officeart/2008/layout/VerticalCircleList"/>
    <dgm:cxn modelId="{9FF10FCD-96FB-4509-99F2-3BBDDE144351}" type="presParOf" srcId="{86206D89-26B2-41E3-A5D2-FD6DCEF33877}" destId="{B3649E80-8381-4B71-ABD7-439507CDAA65}" srcOrd="2" destOrd="0" presId="urn:microsoft.com/office/officeart/2008/layout/VerticalCircleList"/>
    <dgm:cxn modelId="{55A26EBE-B0E9-49F4-885D-E448D9021D58}" type="presParOf" srcId="{447DE151-1FBA-4483-8E24-C3459F8363F7}" destId="{13E15202-95F3-4990-AAA1-7D17FE821A08}" srcOrd="5" destOrd="0" presId="urn:microsoft.com/office/officeart/2008/layout/VerticalCircleList"/>
    <dgm:cxn modelId="{369F3304-094D-4A81-90B6-879998D10827}" type="presParOf" srcId="{13E15202-95F3-4990-AAA1-7D17FE821A08}" destId="{34220996-9703-4E72-A70C-CD5E20A0BB53}" srcOrd="0" destOrd="0" presId="urn:microsoft.com/office/officeart/2008/layout/VerticalCircleList"/>
    <dgm:cxn modelId="{00FE6389-9FA8-4DA2-8BD3-EDE407AB4F5C}" type="presParOf" srcId="{13E15202-95F3-4990-AAA1-7D17FE821A08}" destId="{600FF9B6-3E44-44B0-8E30-6A619D6DC85C}" srcOrd="1" destOrd="0" presId="urn:microsoft.com/office/officeart/2008/layout/VerticalCircleList"/>
    <dgm:cxn modelId="{E9425BDC-9A8F-45FF-8F38-E1ED5BA8AF68}" type="presParOf" srcId="{13E15202-95F3-4990-AAA1-7D17FE821A08}" destId="{0B6B7F0D-53C1-4720-B569-66D5F70F4E9D}"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FEF6BC-D2F0-41FA-BA7F-A2421E2F435A}" type="doc">
      <dgm:prSet loTypeId="urn:microsoft.com/office/officeart/2008/layout/AlternatingHexagons" loCatId="list" qsTypeId="urn:microsoft.com/office/officeart/2005/8/quickstyle/simple3" qsCatId="simple" csTypeId="urn:microsoft.com/office/officeart/2005/8/colors/accent1_4" csCatId="accent1" phldr="1"/>
      <dgm:spPr/>
      <dgm:t>
        <a:bodyPr/>
        <a:lstStyle/>
        <a:p>
          <a:endParaRPr lang="es-EC"/>
        </a:p>
      </dgm:t>
    </dgm:pt>
    <dgm:pt modelId="{A8F98367-1B37-49AF-87AF-87F435CA9069}">
      <dgm:prSet phldrT="[Texto]"/>
      <dgm:spPr/>
      <dgm:t>
        <a:bodyPr/>
        <a:lstStyle/>
        <a:p>
          <a:r>
            <a:rPr lang="es-EC" dirty="0" smtClean="0"/>
            <a:t>Creaciones de la mente</a:t>
          </a:r>
          <a:endParaRPr lang="es-EC" dirty="0"/>
        </a:p>
      </dgm:t>
    </dgm:pt>
    <dgm:pt modelId="{6A71293C-2428-4C2C-B2E4-9B7BD632E1BF}" type="parTrans" cxnId="{372020AB-FE2A-4E35-8C6A-2F95BF47A8D5}">
      <dgm:prSet/>
      <dgm:spPr/>
      <dgm:t>
        <a:bodyPr/>
        <a:lstStyle/>
        <a:p>
          <a:endParaRPr lang="es-EC"/>
        </a:p>
      </dgm:t>
    </dgm:pt>
    <dgm:pt modelId="{D47843CC-245C-4832-8B05-AD39AD34341B}" type="sibTrans" cxnId="{372020AB-FE2A-4E35-8C6A-2F95BF47A8D5}">
      <dgm:prSet/>
      <dgm:spPr/>
      <dgm:t>
        <a:bodyPr/>
        <a:lstStyle/>
        <a:p>
          <a:endParaRPr lang="es-EC"/>
        </a:p>
      </dgm:t>
    </dgm:pt>
    <dgm:pt modelId="{85CA07CB-A33C-4939-BE6D-041195A4AE95}">
      <dgm:prSet phldrT="[Texto]"/>
      <dgm:spPr/>
      <dgm:t>
        <a:bodyPr/>
        <a:lstStyle/>
        <a:p>
          <a:r>
            <a:rPr lang="es-EC" dirty="0" smtClean="0"/>
            <a:t>El derecho de autor</a:t>
          </a:r>
          <a:endParaRPr lang="es-EC" dirty="0"/>
        </a:p>
      </dgm:t>
    </dgm:pt>
    <dgm:pt modelId="{B9C9BE31-5F5E-4E93-983C-11C5E195B085}" type="parTrans" cxnId="{71604B58-6629-4A84-9E1F-BF2B2D58AA59}">
      <dgm:prSet/>
      <dgm:spPr/>
      <dgm:t>
        <a:bodyPr/>
        <a:lstStyle/>
        <a:p>
          <a:endParaRPr lang="es-EC"/>
        </a:p>
      </dgm:t>
    </dgm:pt>
    <dgm:pt modelId="{585550E2-F56D-4011-8C06-2C159A7B2594}" type="sibTrans" cxnId="{71604B58-6629-4A84-9E1F-BF2B2D58AA59}">
      <dgm:prSet/>
      <dgm:spPr/>
      <dgm:t>
        <a:bodyPr/>
        <a:lstStyle/>
        <a:p>
          <a:endParaRPr lang="es-EC"/>
        </a:p>
      </dgm:t>
    </dgm:pt>
    <dgm:pt modelId="{ECCE2A50-B0BD-46C0-93DE-41EE2ABAA6A2}">
      <dgm:prSet phldrT="[Texto]"/>
      <dgm:spPr/>
      <dgm:t>
        <a:bodyPr/>
        <a:lstStyle/>
        <a:p>
          <a:r>
            <a:rPr lang="es-EC" dirty="0" smtClean="0"/>
            <a:t>Obras literarias</a:t>
          </a:r>
          <a:endParaRPr lang="es-EC" dirty="0"/>
        </a:p>
      </dgm:t>
    </dgm:pt>
    <dgm:pt modelId="{2B71B7D2-B9F4-48DF-8821-D83931F65B5A}" type="parTrans" cxnId="{C7AF8BD3-02D3-468A-B83F-E75D3CAFF2B3}">
      <dgm:prSet/>
      <dgm:spPr/>
      <dgm:t>
        <a:bodyPr/>
        <a:lstStyle/>
        <a:p>
          <a:endParaRPr lang="es-EC"/>
        </a:p>
      </dgm:t>
    </dgm:pt>
    <dgm:pt modelId="{EB84C1A9-D9DA-4660-99DF-B309B963C53C}" type="sibTrans" cxnId="{C7AF8BD3-02D3-468A-B83F-E75D3CAFF2B3}">
      <dgm:prSet/>
      <dgm:spPr/>
      <dgm:t>
        <a:bodyPr/>
        <a:lstStyle/>
        <a:p>
          <a:endParaRPr lang="es-EC"/>
        </a:p>
      </dgm:t>
    </dgm:pt>
    <dgm:pt modelId="{F0663F47-6A75-4BD7-8397-C32FF7D32DBB}">
      <dgm:prSet phldrT="[Texto]"/>
      <dgm:spPr/>
      <dgm:t>
        <a:bodyPr/>
        <a:lstStyle/>
        <a:p>
          <a:r>
            <a:rPr lang="es-EC" dirty="0" smtClean="0"/>
            <a:t>Invenciones, obras literarias y artísticas</a:t>
          </a:r>
          <a:endParaRPr lang="es-EC" dirty="0"/>
        </a:p>
      </dgm:t>
    </dgm:pt>
    <dgm:pt modelId="{7CE37C46-370F-428B-BD62-CB13DCA4084B}" type="sibTrans" cxnId="{9BFB1B41-CFFD-4AB4-9171-7FED9736345E}">
      <dgm:prSet/>
      <dgm:spPr/>
      <dgm:t>
        <a:bodyPr/>
        <a:lstStyle/>
        <a:p>
          <a:endParaRPr lang="es-EC"/>
        </a:p>
      </dgm:t>
    </dgm:pt>
    <dgm:pt modelId="{6616077A-D75C-4DC0-BF4F-12CFA157BCA4}" type="parTrans" cxnId="{9BFB1B41-CFFD-4AB4-9171-7FED9736345E}">
      <dgm:prSet/>
      <dgm:spPr/>
      <dgm:t>
        <a:bodyPr/>
        <a:lstStyle/>
        <a:p>
          <a:endParaRPr lang="es-EC"/>
        </a:p>
      </dgm:t>
    </dgm:pt>
    <dgm:pt modelId="{5E6E1D5F-C536-4D4B-AACE-9E3B46412C11}">
      <dgm:prSet/>
      <dgm:spPr/>
      <dgm:t>
        <a:bodyPr/>
        <a:lstStyle/>
        <a:p>
          <a:r>
            <a:rPr lang="es-EC" dirty="0" smtClean="0"/>
            <a:t>Imágenes</a:t>
          </a:r>
          <a:endParaRPr lang="es-EC" dirty="0"/>
        </a:p>
      </dgm:t>
    </dgm:pt>
    <dgm:pt modelId="{6A79277A-64AC-4748-88D5-13F76BB1E32A}" type="parTrans" cxnId="{EB1B4FE4-0A7D-4901-9600-369725E92854}">
      <dgm:prSet/>
      <dgm:spPr/>
      <dgm:t>
        <a:bodyPr/>
        <a:lstStyle/>
        <a:p>
          <a:endParaRPr lang="es-EC"/>
        </a:p>
      </dgm:t>
    </dgm:pt>
    <dgm:pt modelId="{4FC255D7-82B5-475B-A0F9-7D5E3F5DADF6}" type="sibTrans" cxnId="{EB1B4FE4-0A7D-4901-9600-369725E92854}">
      <dgm:prSet/>
      <dgm:spPr/>
      <dgm:t>
        <a:bodyPr/>
        <a:lstStyle/>
        <a:p>
          <a:endParaRPr lang="es-EC"/>
        </a:p>
      </dgm:t>
    </dgm:pt>
    <dgm:pt modelId="{6AE535C6-D8F6-490A-85E3-F96592DF6B9D}">
      <dgm:prSet phldrT="[Texto]"/>
      <dgm:spPr/>
      <dgm:t>
        <a:bodyPr/>
        <a:lstStyle/>
        <a:p>
          <a:r>
            <a:rPr lang="es-EC" dirty="0" smtClean="0"/>
            <a:t>Símbolos, nombres</a:t>
          </a:r>
          <a:endParaRPr lang="es-EC" dirty="0"/>
        </a:p>
      </dgm:t>
    </dgm:pt>
    <dgm:pt modelId="{56C437A6-D5AD-4F7B-BC7E-4AF18C3F1F57}" type="parTrans" cxnId="{5C3C43CB-88FD-48BF-BA7A-F2512BE98E66}">
      <dgm:prSet/>
      <dgm:spPr/>
      <dgm:t>
        <a:bodyPr/>
        <a:lstStyle/>
        <a:p>
          <a:endParaRPr lang="es-EC"/>
        </a:p>
      </dgm:t>
    </dgm:pt>
    <dgm:pt modelId="{D25FAFE4-DE65-4CFB-B36C-ECAFA2D1D701}" type="sibTrans" cxnId="{5C3C43CB-88FD-48BF-BA7A-F2512BE98E66}">
      <dgm:prSet/>
      <dgm:spPr/>
      <dgm:t>
        <a:bodyPr/>
        <a:lstStyle/>
        <a:p>
          <a:endParaRPr lang="es-EC"/>
        </a:p>
      </dgm:t>
    </dgm:pt>
    <dgm:pt modelId="{7B9794FB-C155-4158-9C2B-2ACBD32CC280}">
      <dgm:prSet phldrT="[Texto]"/>
      <dgm:spPr/>
      <dgm:t>
        <a:bodyPr/>
        <a:lstStyle/>
        <a:p>
          <a:r>
            <a:rPr lang="es-EC" dirty="0" smtClean="0"/>
            <a:t>La propiedad industrial</a:t>
          </a:r>
          <a:endParaRPr lang="es-EC" dirty="0"/>
        </a:p>
      </dgm:t>
    </dgm:pt>
    <dgm:pt modelId="{A2C471DE-A6FB-4B86-9477-8F07EAA7B736}" type="parTrans" cxnId="{8AEE746F-72A1-4484-BBD7-FC5CBD205E4D}">
      <dgm:prSet/>
      <dgm:spPr/>
      <dgm:t>
        <a:bodyPr/>
        <a:lstStyle/>
        <a:p>
          <a:endParaRPr lang="es-EC"/>
        </a:p>
      </dgm:t>
    </dgm:pt>
    <dgm:pt modelId="{32BAF921-BDC7-4DFA-A832-F603CD58DF44}" type="sibTrans" cxnId="{8AEE746F-72A1-4484-BBD7-FC5CBD205E4D}">
      <dgm:prSet/>
      <dgm:spPr/>
      <dgm:t>
        <a:bodyPr/>
        <a:lstStyle/>
        <a:p>
          <a:endParaRPr lang="es-EC"/>
        </a:p>
      </dgm:t>
    </dgm:pt>
    <dgm:pt modelId="{F5CA7249-8EE0-42D7-9034-94A0C5EDAB86}">
      <dgm:prSet phldrT="[Texto]"/>
      <dgm:spPr/>
      <dgm:t>
        <a:bodyPr/>
        <a:lstStyle/>
        <a:p>
          <a:r>
            <a:rPr lang="es-EC" dirty="0" smtClean="0"/>
            <a:t>Patentes de invención</a:t>
          </a:r>
          <a:endParaRPr lang="es-EC" dirty="0"/>
        </a:p>
      </dgm:t>
    </dgm:pt>
    <dgm:pt modelId="{F5B98155-22A1-4F20-A46C-59FF31FD54BA}" type="parTrans" cxnId="{77FD9883-1F40-4E66-886E-9D45888666E4}">
      <dgm:prSet/>
      <dgm:spPr/>
      <dgm:t>
        <a:bodyPr/>
        <a:lstStyle/>
        <a:p>
          <a:endParaRPr lang="es-EC"/>
        </a:p>
      </dgm:t>
    </dgm:pt>
    <dgm:pt modelId="{8A151496-6B09-46A2-8BD8-767393251DEB}" type="sibTrans" cxnId="{77FD9883-1F40-4E66-886E-9D45888666E4}">
      <dgm:prSet/>
      <dgm:spPr/>
      <dgm:t>
        <a:bodyPr/>
        <a:lstStyle/>
        <a:p>
          <a:endParaRPr lang="es-EC"/>
        </a:p>
      </dgm:t>
    </dgm:pt>
    <dgm:pt modelId="{E050C0BE-97E5-4138-A603-E4F92B333AD5}">
      <dgm:prSet/>
      <dgm:spPr/>
      <dgm:t>
        <a:bodyPr/>
        <a:lstStyle/>
        <a:p>
          <a:r>
            <a:rPr lang="es-EC" dirty="0" smtClean="0"/>
            <a:t>Modelos de utilidad</a:t>
          </a:r>
          <a:endParaRPr lang="es-EC" dirty="0"/>
        </a:p>
      </dgm:t>
    </dgm:pt>
    <dgm:pt modelId="{8503B860-1ABA-4187-A5F5-6B5B8FFE5700}" type="parTrans" cxnId="{44F3A8ED-084C-43EB-A382-878CA2595642}">
      <dgm:prSet/>
      <dgm:spPr/>
      <dgm:t>
        <a:bodyPr/>
        <a:lstStyle/>
        <a:p>
          <a:endParaRPr lang="es-EC"/>
        </a:p>
      </dgm:t>
    </dgm:pt>
    <dgm:pt modelId="{E7ED0E0E-5BCB-46F1-BAFA-823FCE9D2652}" type="sibTrans" cxnId="{44F3A8ED-084C-43EB-A382-878CA2595642}">
      <dgm:prSet/>
      <dgm:spPr/>
      <dgm:t>
        <a:bodyPr/>
        <a:lstStyle/>
        <a:p>
          <a:endParaRPr lang="es-EC"/>
        </a:p>
      </dgm:t>
    </dgm:pt>
    <dgm:pt modelId="{CC1512E9-DF3C-4001-9D01-12807336A67C}">
      <dgm:prSet phldrT="[Texto]"/>
      <dgm:spPr/>
      <dgm:t>
        <a:bodyPr/>
        <a:lstStyle/>
        <a:p>
          <a:r>
            <a:rPr lang="es-EC" dirty="0" smtClean="0"/>
            <a:t>Marcas</a:t>
          </a:r>
          <a:endParaRPr lang="es-EC" dirty="0"/>
        </a:p>
      </dgm:t>
    </dgm:pt>
    <dgm:pt modelId="{3AB60584-0CEB-4E4A-975A-34566D890A09}" type="parTrans" cxnId="{F50B2A44-46B3-4C6D-BEDF-1593C8989F41}">
      <dgm:prSet/>
      <dgm:spPr/>
      <dgm:t>
        <a:bodyPr/>
        <a:lstStyle/>
        <a:p>
          <a:endParaRPr lang="es-EC"/>
        </a:p>
      </dgm:t>
    </dgm:pt>
    <dgm:pt modelId="{E076DDAF-47B6-4C83-AAD7-45F9FD777BC1}" type="sibTrans" cxnId="{F50B2A44-46B3-4C6D-BEDF-1593C8989F41}">
      <dgm:prSet/>
      <dgm:spPr/>
      <dgm:t>
        <a:bodyPr/>
        <a:lstStyle/>
        <a:p>
          <a:endParaRPr lang="es-EC"/>
        </a:p>
      </dgm:t>
    </dgm:pt>
    <dgm:pt modelId="{04633264-D0D6-4B82-B425-328D176FAB7F}">
      <dgm:prSet phldrT="[Texto]"/>
      <dgm:spPr/>
      <dgm:t>
        <a:bodyPr/>
        <a:lstStyle/>
        <a:p>
          <a:r>
            <a:rPr lang="es-EC" dirty="0" smtClean="0"/>
            <a:t>Diseños industriales</a:t>
          </a:r>
          <a:endParaRPr lang="es-EC" dirty="0"/>
        </a:p>
      </dgm:t>
    </dgm:pt>
    <dgm:pt modelId="{8954EF61-E9C3-4F0B-BE48-2088454C766F}" type="parTrans" cxnId="{FF9A3016-B38D-4115-8846-4FFE7EFEC227}">
      <dgm:prSet/>
      <dgm:spPr/>
      <dgm:t>
        <a:bodyPr/>
        <a:lstStyle/>
        <a:p>
          <a:endParaRPr lang="es-EC"/>
        </a:p>
      </dgm:t>
    </dgm:pt>
    <dgm:pt modelId="{A344BDDD-85B2-4BD2-BE23-18265540F6AB}" type="sibTrans" cxnId="{FF9A3016-B38D-4115-8846-4FFE7EFEC227}">
      <dgm:prSet/>
      <dgm:spPr/>
      <dgm:t>
        <a:bodyPr/>
        <a:lstStyle/>
        <a:p>
          <a:endParaRPr lang="es-EC"/>
        </a:p>
      </dgm:t>
    </dgm:pt>
    <dgm:pt modelId="{E02906A9-DEEF-4FA7-A253-175C6D51EBC1}">
      <dgm:prSet phldrT="[Texto]"/>
      <dgm:spPr/>
      <dgm:t>
        <a:bodyPr/>
        <a:lstStyle/>
        <a:p>
          <a:r>
            <a:rPr lang="es-EC" dirty="0" smtClean="0"/>
            <a:t>Las películas, música,  obras artísticas</a:t>
          </a:r>
          <a:endParaRPr lang="es-EC" dirty="0"/>
        </a:p>
      </dgm:t>
    </dgm:pt>
    <dgm:pt modelId="{5E5F03D0-4E69-4D7A-A851-EC427F4ED613}" type="parTrans" cxnId="{0FC3938F-CA9D-4165-9E77-0221C6B37C13}">
      <dgm:prSet/>
      <dgm:spPr/>
      <dgm:t>
        <a:bodyPr/>
        <a:lstStyle/>
        <a:p>
          <a:endParaRPr lang="es-EC"/>
        </a:p>
      </dgm:t>
    </dgm:pt>
    <dgm:pt modelId="{2A91A288-F074-4452-89DE-FC59CFF4E75A}" type="sibTrans" cxnId="{0FC3938F-CA9D-4165-9E77-0221C6B37C13}">
      <dgm:prSet/>
      <dgm:spPr/>
      <dgm:t>
        <a:bodyPr/>
        <a:lstStyle/>
        <a:p>
          <a:endParaRPr lang="es-EC"/>
        </a:p>
      </dgm:t>
    </dgm:pt>
    <dgm:pt modelId="{471342E5-C89A-4511-8CFA-08B200A12919}">
      <dgm:prSet phldrT="[Texto]"/>
      <dgm:spPr/>
      <dgm:t>
        <a:bodyPr/>
        <a:lstStyle/>
        <a:p>
          <a:r>
            <a:rPr lang="es-EC" dirty="0" smtClean="0"/>
            <a:t>Diseños arquitectónicos</a:t>
          </a:r>
          <a:endParaRPr lang="es-EC" dirty="0"/>
        </a:p>
      </dgm:t>
    </dgm:pt>
    <dgm:pt modelId="{97725671-B8FD-4D5A-9CE8-6BDBB597030A}" type="parTrans" cxnId="{5918511E-206A-449E-8949-0BCEA1AA35BB}">
      <dgm:prSet/>
      <dgm:spPr/>
      <dgm:t>
        <a:bodyPr/>
        <a:lstStyle/>
        <a:p>
          <a:endParaRPr lang="es-EC"/>
        </a:p>
      </dgm:t>
    </dgm:pt>
    <dgm:pt modelId="{A80B76E4-FBBD-46CB-B101-F1010B0255C1}" type="sibTrans" cxnId="{5918511E-206A-449E-8949-0BCEA1AA35BB}">
      <dgm:prSet/>
      <dgm:spPr/>
      <dgm:t>
        <a:bodyPr/>
        <a:lstStyle/>
        <a:p>
          <a:endParaRPr lang="es-EC"/>
        </a:p>
      </dgm:t>
    </dgm:pt>
    <dgm:pt modelId="{F4DC9A91-9E0A-4E09-B9F5-4D776802882C}" type="pres">
      <dgm:prSet presAssocID="{92FEF6BC-D2F0-41FA-BA7F-A2421E2F435A}" presName="Name0" presStyleCnt="0">
        <dgm:presLayoutVars>
          <dgm:chMax/>
          <dgm:chPref/>
          <dgm:dir/>
          <dgm:animLvl val="lvl"/>
        </dgm:presLayoutVars>
      </dgm:prSet>
      <dgm:spPr/>
      <dgm:t>
        <a:bodyPr/>
        <a:lstStyle/>
        <a:p>
          <a:endParaRPr lang="es-EC"/>
        </a:p>
      </dgm:t>
    </dgm:pt>
    <dgm:pt modelId="{405A465C-3B91-4AAF-BB1E-035DD3A79982}" type="pres">
      <dgm:prSet presAssocID="{A8F98367-1B37-49AF-87AF-87F435CA9069}" presName="composite" presStyleCnt="0"/>
      <dgm:spPr/>
    </dgm:pt>
    <dgm:pt modelId="{A591FF74-7887-4F8C-B095-A04E16646686}" type="pres">
      <dgm:prSet presAssocID="{A8F98367-1B37-49AF-87AF-87F435CA9069}" presName="Parent1" presStyleLbl="node1" presStyleIdx="0" presStyleCnt="6">
        <dgm:presLayoutVars>
          <dgm:chMax val="1"/>
          <dgm:chPref val="1"/>
          <dgm:bulletEnabled val="1"/>
        </dgm:presLayoutVars>
      </dgm:prSet>
      <dgm:spPr/>
      <dgm:t>
        <a:bodyPr/>
        <a:lstStyle/>
        <a:p>
          <a:endParaRPr lang="es-EC"/>
        </a:p>
      </dgm:t>
    </dgm:pt>
    <dgm:pt modelId="{157D8E40-FC04-47E5-AD16-8DDF3D6089FF}" type="pres">
      <dgm:prSet presAssocID="{A8F98367-1B37-49AF-87AF-87F435CA9069}" presName="Childtext1" presStyleLbl="revTx" presStyleIdx="0" presStyleCnt="3">
        <dgm:presLayoutVars>
          <dgm:chMax val="0"/>
          <dgm:chPref val="0"/>
          <dgm:bulletEnabled val="1"/>
        </dgm:presLayoutVars>
      </dgm:prSet>
      <dgm:spPr/>
      <dgm:t>
        <a:bodyPr/>
        <a:lstStyle/>
        <a:p>
          <a:endParaRPr lang="es-EC"/>
        </a:p>
      </dgm:t>
    </dgm:pt>
    <dgm:pt modelId="{434CF8DE-5DAC-446B-8475-9B76BEE4C9A0}" type="pres">
      <dgm:prSet presAssocID="{A8F98367-1B37-49AF-87AF-87F435CA9069}" presName="BalanceSpacing" presStyleCnt="0"/>
      <dgm:spPr/>
    </dgm:pt>
    <dgm:pt modelId="{FB66D655-ED3D-4793-A742-FE2D5055C756}" type="pres">
      <dgm:prSet presAssocID="{A8F98367-1B37-49AF-87AF-87F435CA9069}" presName="BalanceSpacing1" presStyleCnt="0"/>
      <dgm:spPr/>
    </dgm:pt>
    <dgm:pt modelId="{30798CD8-63D5-49FF-A42F-F3DB02EA7E55}" type="pres">
      <dgm:prSet presAssocID="{D47843CC-245C-4832-8B05-AD39AD34341B}" presName="Accent1Text" presStyleLbl="node1" presStyleIdx="1" presStyleCnt="6"/>
      <dgm:spPr/>
      <dgm:t>
        <a:bodyPr/>
        <a:lstStyle/>
        <a:p>
          <a:endParaRPr lang="es-EC"/>
        </a:p>
      </dgm:t>
    </dgm:pt>
    <dgm:pt modelId="{EB9CB081-D448-44A0-9197-B41B0F2434C6}" type="pres">
      <dgm:prSet presAssocID="{D47843CC-245C-4832-8B05-AD39AD34341B}" presName="spaceBetweenRectangles" presStyleCnt="0"/>
      <dgm:spPr/>
    </dgm:pt>
    <dgm:pt modelId="{662D9EC6-2A8F-44CD-976F-F9BA686B787E}" type="pres">
      <dgm:prSet presAssocID="{7B9794FB-C155-4158-9C2B-2ACBD32CC280}" presName="composite" presStyleCnt="0"/>
      <dgm:spPr/>
    </dgm:pt>
    <dgm:pt modelId="{80A30959-2F0E-4544-B6DE-D26CFB05E3B0}" type="pres">
      <dgm:prSet presAssocID="{7B9794FB-C155-4158-9C2B-2ACBD32CC280}" presName="Parent1" presStyleLbl="node1" presStyleIdx="2" presStyleCnt="6">
        <dgm:presLayoutVars>
          <dgm:chMax val="1"/>
          <dgm:chPref val="1"/>
          <dgm:bulletEnabled val="1"/>
        </dgm:presLayoutVars>
      </dgm:prSet>
      <dgm:spPr/>
      <dgm:t>
        <a:bodyPr/>
        <a:lstStyle/>
        <a:p>
          <a:endParaRPr lang="es-EC"/>
        </a:p>
      </dgm:t>
    </dgm:pt>
    <dgm:pt modelId="{A16EE16F-F475-4D97-AE42-F438AC93DE44}" type="pres">
      <dgm:prSet presAssocID="{7B9794FB-C155-4158-9C2B-2ACBD32CC280}" presName="Childtext1" presStyleLbl="revTx" presStyleIdx="1" presStyleCnt="3">
        <dgm:presLayoutVars>
          <dgm:chMax val="0"/>
          <dgm:chPref val="0"/>
          <dgm:bulletEnabled val="1"/>
        </dgm:presLayoutVars>
      </dgm:prSet>
      <dgm:spPr/>
      <dgm:t>
        <a:bodyPr/>
        <a:lstStyle/>
        <a:p>
          <a:endParaRPr lang="es-EC"/>
        </a:p>
      </dgm:t>
    </dgm:pt>
    <dgm:pt modelId="{4916AB2A-A4C5-4535-9D7E-F4931AF0A32D}" type="pres">
      <dgm:prSet presAssocID="{7B9794FB-C155-4158-9C2B-2ACBD32CC280}" presName="BalanceSpacing" presStyleCnt="0"/>
      <dgm:spPr/>
    </dgm:pt>
    <dgm:pt modelId="{41A94756-9C1A-46AB-814F-B025CE9F47A7}" type="pres">
      <dgm:prSet presAssocID="{7B9794FB-C155-4158-9C2B-2ACBD32CC280}" presName="BalanceSpacing1" presStyleCnt="0"/>
      <dgm:spPr/>
    </dgm:pt>
    <dgm:pt modelId="{B66C5CE9-F813-45CD-A612-304F78EBAF64}" type="pres">
      <dgm:prSet presAssocID="{32BAF921-BDC7-4DFA-A832-F603CD58DF44}" presName="Accent1Text" presStyleLbl="node1" presStyleIdx="3" presStyleCnt="6"/>
      <dgm:spPr/>
      <dgm:t>
        <a:bodyPr/>
        <a:lstStyle/>
        <a:p>
          <a:endParaRPr lang="es-EC"/>
        </a:p>
      </dgm:t>
    </dgm:pt>
    <dgm:pt modelId="{2D396430-10AD-41D8-868B-DE942C27E3AF}" type="pres">
      <dgm:prSet presAssocID="{32BAF921-BDC7-4DFA-A832-F603CD58DF44}" presName="spaceBetweenRectangles" presStyleCnt="0"/>
      <dgm:spPr/>
    </dgm:pt>
    <dgm:pt modelId="{9992EF1A-BC7E-4FBF-8FD6-7FE36BCDFEE0}" type="pres">
      <dgm:prSet presAssocID="{85CA07CB-A33C-4939-BE6D-041195A4AE95}" presName="composite" presStyleCnt="0"/>
      <dgm:spPr/>
    </dgm:pt>
    <dgm:pt modelId="{28176BAE-1D10-41CB-A8FD-6C2C2C2F8259}" type="pres">
      <dgm:prSet presAssocID="{85CA07CB-A33C-4939-BE6D-041195A4AE95}" presName="Parent1" presStyleLbl="node1" presStyleIdx="4" presStyleCnt="6">
        <dgm:presLayoutVars>
          <dgm:chMax val="1"/>
          <dgm:chPref val="1"/>
          <dgm:bulletEnabled val="1"/>
        </dgm:presLayoutVars>
      </dgm:prSet>
      <dgm:spPr/>
      <dgm:t>
        <a:bodyPr/>
        <a:lstStyle/>
        <a:p>
          <a:endParaRPr lang="es-EC"/>
        </a:p>
      </dgm:t>
    </dgm:pt>
    <dgm:pt modelId="{2E8C526D-BA2D-45AE-9F3E-FBDCCB6CDCDC}" type="pres">
      <dgm:prSet presAssocID="{85CA07CB-A33C-4939-BE6D-041195A4AE95}" presName="Childtext1" presStyleLbl="revTx" presStyleIdx="2" presStyleCnt="3">
        <dgm:presLayoutVars>
          <dgm:chMax val="0"/>
          <dgm:chPref val="0"/>
          <dgm:bulletEnabled val="1"/>
        </dgm:presLayoutVars>
      </dgm:prSet>
      <dgm:spPr/>
      <dgm:t>
        <a:bodyPr/>
        <a:lstStyle/>
        <a:p>
          <a:endParaRPr lang="es-EC"/>
        </a:p>
      </dgm:t>
    </dgm:pt>
    <dgm:pt modelId="{64F024B6-24BC-481B-9F76-E459C3608CD8}" type="pres">
      <dgm:prSet presAssocID="{85CA07CB-A33C-4939-BE6D-041195A4AE95}" presName="BalanceSpacing" presStyleCnt="0"/>
      <dgm:spPr/>
    </dgm:pt>
    <dgm:pt modelId="{8F0AA1E0-F505-4000-9B0C-A8C5A266C6CB}" type="pres">
      <dgm:prSet presAssocID="{85CA07CB-A33C-4939-BE6D-041195A4AE95}" presName="BalanceSpacing1" presStyleCnt="0"/>
      <dgm:spPr/>
    </dgm:pt>
    <dgm:pt modelId="{C87BF92B-73D8-457B-BBAD-9D6999C2FB64}" type="pres">
      <dgm:prSet presAssocID="{585550E2-F56D-4011-8C06-2C159A7B2594}" presName="Accent1Text" presStyleLbl="node1" presStyleIdx="5" presStyleCnt="6"/>
      <dgm:spPr/>
      <dgm:t>
        <a:bodyPr/>
        <a:lstStyle/>
        <a:p>
          <a:endParaRPr lang="es-EC"/>
        </a:p>
      </dgm:t>
    </dgm:pt>
  </dgm:ptLst>
  <dgm:cxnLst>
    <dgm:cxn modelId="{F50B2A44-46B3-4C6D-BEDF-1593C8989F41}" srcId="{7B9794FB-C155-4158-9C2B-2ACBD32CC280}" destId="{CC1512E9-DF3C-4001-9D01-12807336A67C}" srcOrd="1" destOrd="0" parTransId="{3AB60584-0CEB-4E4A-975A-34566D890A09}" sibTransId="{E076DDAF-47B6-4C83-AAD7-45F9FD777BC1}"/>
    <dgm:cxn modelId="{9E0A02EA-28B1-43CA-ACF6-35305C6628D5}" type="presOf" srcId="{ECCE2A50-B0BD-46C0-93DE-41EE2ABAA6A2}" destId="{2E8C526D-BA2D-45AE-9F3E-FBDCCB6CDCDC}" srcOrd="0" destOrd="0" presId="urn:microsoft.com/office/officeart/2008/layout/AlternatingHexagons"/>
    <dgm:cxn modelId="{71604B58-6629-4A84-9E1F-BF2B2D58AA59}" srcId="{92FEF6BC-D2F0-41FA-BA7F-A2421E2F435A}" destId="{85CA07CB-A33C-4939-BE6D-041195A4AE95}" srcOrd="2" destOrd="0" parTransId="{B9C9BE31-5F5E-4E93-983C-11C5E195B085}" sibTransId="{585550E2-F56D-4011-8C06-2C159A7B2594}"/>
    <dgm:cxn modelId="{372020AB-FE2A-4E35-8C6A-2F95BF47A8D5}" srcId="{92FEF6BC-D2F0-41FA-BA7F-A2421E2F435A}" destId="{A8F98367-1B37-49AF-87AF-87F435CA9069}" srcOrd="0" destOrd="0" parTransId="{6A71293C-2428-4C2C-B2E4-9B7BD632E1BF}" sibTransId="{D47843CC-245C-4832-8B05-AD39AD34341B}"/>
    <dgm:cxn modelId="{0283466C-867F-4E28-9463-9CF5EA4A5888}" type="presOf" srcId="{32BAF921-BDC7-4DFA-A832-F603CD58DF44}" destId="{B66C5CE9-F813-45CD-A612-304F78EBAF64}" srcOrd="0" destOrd="0" presId="urn:microsoft.com/office/officeart/2008/layout/AlternatingHexagons"/>
    <dgm:cxn modelId="{B667308E-AC2F-48AD-A576-5E41B2DC4971}" type="presOf" srcId="{04633264-D0D6-4B82-B425-328D176FAB7F}" destId="{A16EE16F-F475-4D97-AE42-F438AC93DE44}" srcOrd="0" destOrd="2" presId="urn:microsoft.com/office/officeart/2008/layout/AlternatingHexagons"/>
    <dgm:cxn modelId="{C7AF8BD3-02D3-468A-B83F-E75D3CAFF2B3}" srcId="{85CA07CB-A33C-4939-BE6D-041195A4AE95}" destId="{ECCE2A50-B0BD-46C0-93DE-41EE2ABAA6A2}" srcOrd="0" destOrd="0" parTransId="{2B71B7D2-B9F4-48DF-8821-D83931F65B5A}" sibTransId="{EB84C1A9-D9DA-4660-99DF-B309B963C53C}"/>
    <dgm:cxn modelId="{5C3C43CB-88FD-48BF-BA7A-F2512BE98E66}" srcId="{A8F98367-1B37-49AF-87AF-87F435CA9069}" destId="{6AE535C6-D8F6-490A-85E3-F96592DF6B9D}" srcOrd="1" destOrd="0" parTransId="{56C437A6-D5AD-4F7B-BC7E-4AF18C3F1F57}" sibTransId="{D25FAFE4-DE65-4CFB-B36C-ECAFA2D1D701}"/>
    <dgm:cxn modelId="{414D593F-9D67-44D1-BFB9-691C9E76258C}" type="presOf" srcId="{92FEF6BC-D2F0-41FA-BA7F-A2421E2F435A}" destId="{F4DC9A91-9E0A-4E09-B9F5-4D776802882C}" srcOrd="0" destOrd="0" presId="urn:microsoft.com/office/officeart/2008/layout/AlternatingHexagons"/>
    <dgm:cxn modelId="{C4524B51-BC64-442C-878D-4FB76AACDAA9}" type="presOf" srcId="{5E6E1D5F-C536-4D4B-AACE-9E3B46412C11}" destId="{157D8E40-FC04-47E5-AD16-8DDF3D6089FF}" srcOrd="0" destOrd="2" presId="urn:microsoft.com/office/officeart/2008/layout/AlternatingHexagons"/>
    <dgm:cxn modelId="{EB1B4FE4-0A7D-4901-9600-369725E92854}" srcId="{A8F98367-1B37-49AF-87AF-87F435CA9069}" destId="{5E6E1D5F-C536-4D4B-AACE-9E3B46412C11}" srcOrd="2" destOrd="0" parTransId="{6A79277A-64AC-4748-88D5-13F76BB1E32A}" sibTransId="{4FC255D7-82B5-475B-A0F9-7D5E3F5DADF6}"/>
    <dgm:cxn modelId="{0DBCB9B7-94C8-49D7-9FD4-6A96D02961AB}" type="presOf" srcId="{E050C0BE-97E5-4138-A603-E4F92B333AD5}" destId="{A16EE16F-F475-4D97-AE42-F438AC93DE44}" srcOrd="0" destOrd="3" presId="urn:microsoft.com/office/officeart/2008/layout/AlternatingHexagons"/>
    <dgm:cxn modelId="{FF9A3016-B38D-4115-8846-4FFE7EFEC227}" srcId="{7B9794FB-C155-4158-9C2B-2ACBD32CC280}" destId="{04633264-D0D6-4B82-B425-328D176FAB7F}" srcOrd="2" destOrd="0" parTransId="{8954EF61-E9C3-4F0B-BE48-2088454C766F}" sibTransId="{A344BDDD-85B2-4BD2-BE23-18265540F6AB}"/>
    <dgm:cxn modelId="{5918511E-206A-449E-8949-0BCEA1AA35BB}" srcId="{85CA07CB-A33C-4939-BE6D-041195A4AE95}" destId="{471342E5-C89A-4511-8CFA-08B200A12919}" srcOrd="2" destOrd="0" parTransId="{97725671-B8FD-4D5A-9CE8-6BDBB597030A}" sibTransId="{A80B76E4-FBBD-46CB-B101-F1010B0255C1}"/>
    <dgm:cxn modelId="{278B2BAD-B406-4031-9528-8C22F28B809D}" type="presOf" srcId="{E02906A9-DEEF-4FA7-A253-175C6D51EBC1}" destId="{2E8C526D-BA2D-45AE-9F3E-FBDCCB6CDCDC}" srcOrd="0" destOrd="1" presId="urn:microsoft.com/office/officeart/2008/layout/AlternatingHexagons"/>
    <dgm:cxn modelId="{8697F247-960F-437D-8B75-B532073B67EA}" type="presOf" srcId="{D47843CC-245C-4832-8B05-AD39AD34341B}" destId="{30798CD8-63D5-49FF-A42F-F3DB02EA7E55}" srcOrd="0" destOrd="0" presId="urn:microsoft.com/office/officeart/2008/layout/AlternatingHexagons"/>
    <dgm:cxn modelId="{6EA888DE-C18A-4DBE-BA08-2AD068ACEEF8}" type="presOf" srcId="{A8F98367-1B37-49AF-87AF-87F435CA9069}" destId="{A591FF74-7887-4F8C-B095-A04E16646686}" srcOrd="0" destOrd="0" presId="urn:microsoft.com/office/officeart/2008/layout/AlternatingHexagons"/>
    <dgm:cxn modelId="{9BFB1B41-CFFD-4AB4-9171-7FED9736345E}" srcId="{A8F98367-1B37-49AF-87AF-87F435CA9069}" destId="{F0663F47-6A75-4BD7-8397-C32FF7D32DBB}" srcOrd="0" destOrd="0" parTransId="{6616077A-D75C-4DC0-BF4F-12CFA157BCA4}" sibTransId="{7CE37C46-370F-428B-BD62-CB13DCA4084B}"/>
    <dgm:cxn modelId="{54084E18-170C-43D5-A165-8152D880C303}" type="presOf" srcId="{CC1512E9-DF3C-4001-9D01-12807336A67C}" destId="{A16EE16F-F475-4D97-AE42-F438AC93DE44}" srcOrd="0" destOrd="1" presId="urn:microsoft.com/office/officeart/2008/layout/AlternatingHexagons"/>
    <dgm:cxn modelId="{0FC3938F-CA9D-4165-9E77-0221C6B37C13}" srcId="{85CA07CB-A33C-4939-BE6D-041195A4AE95}" destId="{E02906A9-DEEF-4FA7-A253-175C6D51EBC1}" srcOrd="1" destOrd="0" parTransId="{5E5F03D0-4E69-4D7A-A851-EC427F4ED613}" sibTransId="{2A91A288-F074-4452-89DE-FC59CFF4E75A}"/>
    <dgm:cxn modelId="{00EA4969-F2B1-4F4F-9B12-026937C3F105}" type="presOf" srcId="{6AE535C6-D8F6-490A-85E3-F96592DF6B9D}" destId="{157D8E40-FC04-47E5-AD16-8DDF3D6089FF}" srcOrd="0" destOrd="1" presId="urn:microsoft.com/office/officeart/2008/layout/AlternatingHexagons"/>
    <dgm:cxn modelId="{3B9B2B80-97CF-49BB-A297-C8E21D677FA0}" type="presOf" srcId="{7B9794FB-C155-4158-9C2B-2ACBD32CC280}" destId="{80A30959-2F0E-4544-B6DE-D26CFB05E3B0}" srcOrd="0" destOrd="0" presId="urn:microsoft.com/office/officeart/2008/layout/AlternatingHexagons"/>
    <dgm:cxn modelId="{8AEE746F-72A1-4484-BBD7-FC5CBD205E4D}" srcId="{92FEF6BC-D2F0-41FA-BA7F-A2421E2F435A}" destId="{7B9794FB-C155-4158-9C2B-2ACBD32CC280}" srcOrd="1" destOrd="0" parTransId="{A2C471DE-A6FB-4B86-9477-8F07EAA7B736}" sibTransId="{32BAF921-BDC7-4DFA-A832-F603CD58DF44}"/>
    <dgm:cxn modelId="{77FD9883-1F40-4E66-886E-9D45888666E4}" srcId="{7B9794FB-C155-4158-9C2B-2ACBD32CC280}" destId="{F5CA7249-8EE0-42D7-9034-94A0C5EDAB86}" srcOrd="0" destOrd="0" parTransId="{F5B98155-22A1-4F20-A46C-59FF31FD54BA}" sibTransId="{8A151496-6B09-46A2-8BD8-767393251DEB}"/>
    <dgm:cxn modelId="{EF6E01A5-17A5-462C-B570-E0D7E301537F}" type="presOf" srcId="{85CA07CB-A33C-4939-BE6D-041195A4AE95}" destId="{28176BAE-1D10-41CB-A8FD-6C2C2C2F8259}" srcOrd="0" destOrd="0" presId="urn:microsoft.com/office/officeart/2008/layout/AlternatingHexagons"/>
    <dgm:cxn modelId="{FB549286-DFDA-4FF1-98F5-270A7E0EF362}" type="presOf" srcId="{471342E5-C89A-4511-8CFA-08B200A12919}" destId="{2E8C526D-BA2D-45AE-9F3E-FBDCCB6CDCDC}" srcOrd="0" destOrd="2" presId="urn:microsoft.com/office/officeart/2008/layout/AlternatingHexagons"/>
    <dgm:cxn modelId="{44F3A8ED-084C-43EB-A382-878CA2595642}" srcId="{7B9794FB-C155-4158-9C2B-2ACBD32CC280}" destId="{E050C0BE-97E5-4138-A603-E4F92B333AD5}" srcOrd="3" destOrd="0" parTransId="{8503B860-1ABA-4187-A5F5-6B5B8FFE5700}" sibTransId="{E7ED0E0E-5BCB-46F1-BAFA-823FCE9D2652}"/>
    <dgm:cxn modelId="{575A44CB-DFA6-458B-B9E3-5152E2F116DC}" type="presOf" srcId="{585550E2-F56D-4011-8C06-2C159A7B2594}" destId="{C87BF92B-73D8-457B-BBAD-9D6999C2FB64}" srcOrd="0" destOrd="0" presId="urn:microsoft.com/office/officeart/2008/layout/AlternatingHexagons"/>
    <dgm:cxn modelId="{2D0C5A0D-C957-4480-8A03-713666978869}" type="presOf" srcId="{F0663F47-6A75-4BD7-8397-C32FF7D32DBB}" destId="{157D8E40-FC04-47E5-AD16-8DDF3D6089FF}" srcOrd="0" destOrd="0" presId="urn:microsoft.com/office/officeart/2008/layout/AlternatingHexagons"/>
    <dgm:cxn modelId="{979D785E-503A-4FE0-B744-31F6D23E470D}" type="presOf" srcId="{F5CA7249-8EE0-42D7-9034-94A0C5EDAB86}" destId="{A16EE16F-F475-4D97-AE42-F438AC93DE44}" srcOrd="0" destOrd="0" presId="urn:microsoft.com/office/officeart/2008/layout/AlternatingHexagons"/>
    <dgm:cxn modelId="{1021581C-4098-4F4A-9721-DDC4844BB50C}" type="presParOf" srcId="{F4DC9A91-9E0A-4E09-B9F5-4D776802882C}" destId="{405A465C-3B91-4AAF-BB1E-035DD3A79982}" srcOrd="0" destOrd="0" presId="urn:microsoft.com/office/officeart/2008/layout/AlternatingHexagons"/>
    <dgm:cxn modelId="{7AEFA0EE-05ED-4A05-94D3-81AE50DB9BBE}" type="presParOf" srcId="{405A465C-3B91-4AAF-BB1E-035DD3A79982}" destId="{A591FF74-7887-4F8C-B095-A04E16646686}" srcOrd="0" destOrd="0" presId="urn:microsoft.com/office/officeart/2008/layout/AlternatingHexagons"/>
    <dgm:cxn modelId="{8E203EB0-AAAB-4B02-AEFE-A8B51E2A52A4}" type="presParOf" srcId="{405A465C-3B91-4AAF-BB1E-035DD3A79982}" destId="{157D8E40-FC04-47E5-AD16-8DDF3D6089FF}" srcOrd="1" destOrd="0" presId="urn:microsoft.com/office/officeart/2008/layout/AlternatingHexagons"/>
    <dgm:cxn modelId="{1EF2603D-445F-4297-AED8-C0FC066B1108}" type="presParOf" srcId="{405A465C-3B91-4AAF-BB1E-035DD3A79982}" destId="{434CF8DE-5DAC-446B-8475-9B76BEE4C9A0}" srcOrd="2" destOrd="0" presId="urn:microsoft.com/office/officeart/2008/layout/AlternatingHexagons"/>
    <dgm:cxn modelId="{8A109A30-4A07-436B-8CDD-254DF9E2CD8C}" type="presParOf" srcId="{405A465C-3B91-4AAF-BB1E-035DD3A79982}" destId="{FB66D655-ED3D-4793-A742-FE2D5055C756}" srcOrd="3" destOrd="0" presId="urn:microsoft.com/office/officeart/2008/layout/AlternatingHexagons"/>
    <dgm:cxn modelId="{FD2D645D-3E06-4A22-838E-CA14851B303C}" type="presParOf" srcId="{405A465C-3B91-4AAF-BB1E-035DD3A79982}" destId="{30798CD8-63D5-49FF-A42F-F3DB02EA7E55}" srcOrd="4" destOrd="0" presId="urn:microsoft.com/office/officeart/2008/layout/AlternatingHexagons"/>
    <dgm:cxn modelId="{5225BD39-D74B-41E8-BA27-7BE2D1CC50C1}" type="presParOf" srcId="{F4DC9A91-9E0A-4E09-B9F5-4D776802882C}" destId="{EB9CB081-D448-44A0-9197-B41B0F2434C6}" srcOrd="1" destOrd="0" presId="urn:microsoft.com/office/officeart/2008/layout/AlternatingHexagons"/>
    <dgm:cxn modelId="{6377B11D-2B5A-4742-8669-96BFFDFF129B}" type="presParOf" srcId="{F4DC9A91-9E0A-4E09-B9F5-4D776802882C}" destId="{662D9EC6-2A8F-44CD-976F-F9BA686B787E}" srcOrd="2" destOrd="0" presId="urn:microsoft.com/office/officeart/2008/layout/AlternatingHexagons"/>
    <dgm:cxn modelId="{DF501185-2FEE-46EA-A7D8-EEE37A2616D0}" type="presParOf" srcId="{662D9EC6-2A8F-44CD-976F-F9BA686B787E}" destId="{80A30959-2F0E-4544-B6DE-D26CFB05E3B0}" srcOrd="0" destOrd="0" presId="urn:microsoft.com/office/officeart/2008/layout/AlternatingHexagons"/>
    <dgm:cxn modelId="{782168EF-6D96-49E9-B0BC-DAC8561C960E}" type="presParOf" srcId="{662D9EC6-2A8F-44CD-976F-F9BA686B787E}" destId="{A16EE16F-F475-4D97-AE42-F438AC93DE44}" srcOrd="1" destOrd="0" presId="urn:microsoft.com/office/officeart/2008/layout/AlternatingHexagons"/>
    <dgm:cxn modelId="{2B59A7D8-0933-4CA0-A20F-8F5869D5360F}" type="presParOf" srcId="{662D9EC6-2A8F-44CD-976F-F9BA686B787E}" destId="{4916AB2A-A4C5-4535-9D7E-F4931AF0A32D}" srcOrd="2" destOrd="0" presId="urn:microsoft.com/office/officeart/2008/layout/AlternatingHexagons"/>
    <dgm:cxn modelId="{11C578BC-875D-4260-BA78-B3732F997934}" type="presParOf" srcId="{662D9EC6-2A8F-44CD-976F-F9BA686B787E}" destId="{41A94756-9C1A-46AB-814F-B025CE9F47A7}" srcOrd="3" destOrd="0" presId="urn:microsoft.com/office/officeart/2008/layout/AlternatingHexagons"/>
    <dgm:cxn modelId="{302680C5-53FE-482E-B5E4-0156946A9814}" type="presParOf" srcId="{662D9EC6-2A8F-44CD-976F-F9BA686B787E}" destId="{B66C5CE9-F813-45CD-A612-304F78EBAF64}" srcOrd="4" destOrd="0" presId="urn:microsoft.com/office/officeart/2008/layout/AlternatingHexagons"/>
    <dgm:cxn modelId="{B92C0C4D-1CC0-4D03-9F85-127388091891}" type="presParOf" srcId="{F4DC9A91-9E0A-4E09-B9F5-4D776802882C}" destId="{2D396430-10AD-41D8-868B-DE942C27E3AF}" srcOrd="3" destOrd="0" presId="urn:microsoft.com/office/officeart/2008/layout/AlternatingHexagons"/>
    <dgm:cxn modelId="{1312B2B9-1C51-470F-896B-95C37B29D2D6}" type="presParOf" srcId="{F4DC9A91-9E0A-4E09-B9F5-4D776802882C}" destId="{9992EF1A-BC7E-4FBF-8FD6-7FE36BCDFEE0}" srcOrd="4" destOrd="0" presId="urn:microsoft.com/office/officeart/2008/layout/AlternatingHexagons"/>
    <dgm:cxn modelId="{679AB38F-7904-49E6-998D-31051B1ECFD8}" type="presParOf" srcId="{9992EF1A-BC7E-4FBF-8FD6-7FE36BCDFEE0}" destId="{28176BAE-1D10-41CB-A8FD-6C2C2C2F8259}" srcOrd="0" destOrd="0" presId="urn:microsoft.com/office/officeart/2008/layout/AlternatingHexagons"/>
    <dgm:cxn modelId="{D0EB26E8-0CD8-4D87-8731-E7B568488B10}" type="presParOf" srcId="{9992EF1A-BC7E-4FBF-8FD6-7FE36BCDFEE0}" destId="{2E8C526D-BA2D-45AE-9F3E-FBDCCB6CDCDC}" srcOrd="1" destOrd="0" presId="urn:microsoft.com/office/officeart/2008/layout/AlternatingHexagons"/>
    <dgm:cxn modelId="{EEC40458-8BBC-4BAF-A22F-3E8383B6473F}" type="presParOf" srcId="{9992EF1A-BC7E-4FBF-8FD6-7FE36BCDFEE0}" destId="{64F024B6-24BC-481B-9F76-E459C3608CD8}" srcOrd="2" destOrd="0" presId="urn:microsoft.com/office/officeart/2008/layout/AlternatingHexagons"/>
    <dgm:cxn modelId="{23393276-A6FC-473D-9439-9BCA7D41454F}" type="presParOf" srcId="{9992EF1A-BC7E-4FBF-8FD6-7FE36BCDFEE0}" destId="{8F0AA1E0-F505-4000-9B0C-A8C5A266C6CB}" srcOrd="3" destOrd="0" presId="urn:microsoft.com/office/officeart/2008/layout/AlternatingHexagons"/>
    <dgm:cxn modelId="{6A37E154-C572-4657-ADEA-5EF9D59E0AD3}" type="presParOf" srcId="{9992EF1A-BC7E-4FBF-8FD6-7FE36BCDFEE0}" destId="{C87BF92B-73D8-457B-BBAD-9D6999C2FB6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5C9150-F8C0-4364-91AA-50B49320DE2A}" type="doc">
      <dgm:prSet loTypeId="urn:microsoft.com/office/officeart/2009/3/layout/StepUpProcess" loCatId="process" qsTypeId="urn:microsoft.com/office/officeart/2005/8/quickstyle/simple1" qsCatId="simple" csTypeId="urn:microsoft.com/office/officeart/2005/8/colors/accent1_5" csCatId="accent1" phldr="1"/>
      <dgm:spPr/>
      <dgm:t>
        <a:bodyPr/>
        <a:lstStyle/>
        <a:p>
          <a:endParaRPr lang="es-EC"/>
        </a:p>
      </dgm:t>
    </dgm:pt>
    <dgm:pt modelId="{75AAE2F5-2D56-419F-9136-B98D4EF525FE}">
      <dgm:prSet phldrT="[Texto]"/>
      <dgm:spPr/>
      <dgm:t>
        <a:bodyPr/>
        <a:lstStyle/>
        <a:p>
          <a:r>
            <a:rPr lang="es-EC" dirty="0" smtClean="0"/>
            <a:t>Permiten al creador, o al titular gozar de los beneficios que derivan de su obra  de la inversión realizada en relación con una creación derechos</a:t>
          </a:r>
          <a:endParaRPr lang="es-EC" dirty="0"/>
        </a:p>
      </dgm:t>
    </dgm:pt>
    <dgm:pt modelId="{9DE17512-8B89-4795-B43F-665E703EAAA8}" type="parTrans" cxnId="{44DEEC28-487E-49C2-AA36-03C4C86923A1}">
      <dgm:prSet/>
      <dgm:spPr/>
      <dgm:t>
        <a:bodyPr/>
        <a:lstStyle/>
        <a:p>
          <a:endParaRPr lang="es-EC"/>
        </a:p>
      </dgm:t>
    </dgm:pt>
    <dgm:pt modelId="{73F8B2F5-97FE-4442-97E6-B3332E3E2364}" type="sibTrans" cxnId="{44DEEC28-487E-49C2-AA36-03C4C86923A1}">
      <dgm:prSet/>
      <dgm:spPr/>
      <dgm:t>
        <a:bodyPr/>
        <a:lstStyle/>
        <a:p>
          <a:endParaRPr lang="es-EC"/>
        </a:p>
      </dgm:t>
    </dgm:pt>
    <dgm:pt modelId="{7DD37B05-2C67-4E4A-99EE-CB917F05FC63}">
      <dgm:prSet phldrT="[Texto]"/>
      <dgm:spPr/>
      <dgm:t>
        <a:bodyPr/>
        <a:lstStyle/>
        <a:p>
          <a:r>
            <a:rPr lang="es-EC" dirty="0" smtClean="0"/>
            <a:t>La importancia de la propiedad intelectual se reconoció por vez primera en el Convenio de París</a:t>
          </a:r>
          <a:endParaRPr lang="es-EC" dirty="0"/>
        </a:p>
      </dgm:t>
    </dgm:pt>
    <dgm:pt modelId="{8DE7DA35-F0CB-4D8D-94E2-7360B26A24BB}" type="parTrans" cxnId="{895FA3C2-0D52-4F9C-B091-0523E5A05C13}">
      <dgm:prSet/>
      <dgm:spPr/>
      <dgm:t>
        <a:bodyPr/>
        <a:lstStyle/>
        <a:p>
          <a:endParaRPr lang="es-EC"/>
        </a:p>
      </dgm:t>
    </dgm:pt>
    <dgm:pt modelId="{885D3EFE-59BE-4C37-8059-F6E69918E4BC}" type="sibTrans" cxnId="{895FA3C2-0D52-4F9C-B091-0523E5A05C13}">
      <dgm:prSet/>
      <dgm:spPr/>
      <dgm:t>
        <a:bodyPr/>
        <a:lstStyle/>
        <a:p>
          <a:endParaRPr lang="es-EC"/>
        </a:p>
      </dgm:t>
    </dgm:pt>
    <dgm:pt modelId="{F3A2F7CD-1270-45D6-B3C6-79C7F487F5C7}">
      <dgm:prSet/>
      <dgm:spPr/>
      <dgm:t>
        <a:bodyPr/>
        <a:lstStyle/>
        <a:p>
          <a:r>
            <a:rPr lang="es-EC" dirty="0" smtClean="0"/>
            <a:t>Están consagrados en el Artículo 27 de la Declaración Universal de Derechos Humanos</a:t>
          </a:r>
          <a:endParaRPr lang="es-EC" dirty="0"/>
        </a:p>
      </dgm:t>
    </dgm:pt>
    <dgm:pt modelId="{177668E7-E787-4336-AA30-ED8238EA2E8B}" type="parTrans" cxnId="{D27C0DC0-6E19-4374-A6EF-D5DDA8D1ACC7}">
      <dgm:prSet/>
      <dgm:spPr/>
      <dgm:t>
        <a:bodyPr/>
        <a:lstStyle/>
        <a:p>
          <a:endParaRPr lang="es-EC"/>
        </a:p>
      </dgm:t>
    </dgm:pt>
    <dgm:pt modelId="{879D981A-32F7-4EB8-85DC-FD96F179CF9A}" type="sibTrans" cxnId="{D27C0DC0-6E19-4374-A6EF-D5DDA8D1ACC7}">
      <dgm:prSet/>
      <dgm:spPr/>
      <dgm:t>
        <a:bodyPr/>
        <a:lstStyle/>
        <a:p>
          <a:endParaRPr lang="es-EC"/>
        </a:p>
      </dgm:t>
    </dgm:pt>
    <dgm:pt modelId="{AC6F4F67-7C7A-4B29-98E5-87EE0B9F6C14}" type="pres">
      <dgm:prSet presAssocID="{E65C9150-F8C0-4364-91AA-50B49320DE2A}" presName="rootnode" presStyleCnt="0">
        <dgm:presLayoutVars>
          <dgm:chMax/>
          <dgm:chPref/>
          <dgm:dir/>
          <dgm:animLvl val="lvl"/>
        </dgm:presLayoutVars>
      </dgm:prSet>
      <dgm:spPr/>
      <dgm:t>
        <a:bodyPr/>
        <a:lstStyle/>
        <a:p>
          <a:endParaRPr lang="es-EC"/>
        </a:p>
      </dgm:t>
    </dgm:pt>
    <dgm:pt modelId="{35DFC16A-CB47-4BCB-8DC7-91F6EC0D7CEA}" type="pres">
      <dgm:prSet presAssocID="{75AAE2F5-2D56-419F-9136-B98D4EF525FE}" presName="composite" presStyleCnt="0"/>
      <dgm:spPr/>
    </dgm:pt>
    <dgm:pt modelId="{560FFD72-EAB5-4254-8786-DFAF1DB9808A}" type="pres">
      <dgm:prSet presAssocID="{75AAE2F5-2D56-419F-9136-B98D4EF525FE}" presName="LShape" presStyleLbl="alignNode1" presStyleIdx="0" presStyleCnt="5"/>
      <dgm:spPr/>
    </dgm:pt>
    <dgm:pt modelId="{533F3104-C6A2-4928-8DCB-77C80C2B0614}" type="pres">
      <dgm:prSet presAssocID="{75AAE2F5-2D56-419F-9136-B98D4EF525FE}" presName="ParentText" presStyleLbl="revTx" presStyleIdx="0" presStyleCnt="3">
        <dgm:presLayoutVars>
          <dgm:chMax val="0"/>
          <dgm:chPref val="0"/>
          <dgm:bulletEnabled val="1"/>
        </dgm:presLayoutVars>
      </dgm:prSet>
      <dgm:spPr/>
      <dgm:t>
        <a:bodyPr/>
        <a:lstStyle/>
        <a:p>
          <a:endParaRPr lang="es-EC"/>
        </a:p>
      </dgm:t>
    </dgm:pt>
    <dgm:pt modelId="{F881947E-97E2-44A8-92FE-C7708D8ED889}" type="pres">
      <dgm:prSet presAssocID="{75AAE2F5-2D56-419F-9136-B98D4EF525FE}" presName="Triangle" presStyleLbl="alignNode1" presStyleIdx="1" presStyleCnt="5"/>
      <dgm:spPr/>
    </dgm:pt>
    <dgm:pt modelId="{5A125DBA-9144-4F09-A4B5-F0347BB8B263}" type="pres">
      <dgm:prSet presAssocID="{73F8B2F5-97FE-4442-97E6-B3332E3E2364}" presName="sibTrans" presStyleCnt="0"/>
      <dgm:spPr/>
    </dgm:pt>
    <dgm:pt modelId="{63EBD5A5-163D-453B-BAED-838D6F4DDCEF}" type="pres">
      <dgm:prSet presAssocID="{73F8B2F5-97FE-4442-97E6-B3332E3E2364}" presName="space" presStyleCnt="0"/>
      <dgm:spPr/>
    </dgm:pt>
    <dgm:pt modelId="{7C78CBEA-1FC4-4BA5-86FE-210C08C73D24}" type="pres">
      <dgm:prSet presAssocID="{F3A2F7CD-1270-45D6-B3C6-79C7F487F5C7}" presName="composite" presStyleCnt="0"/>
      <dgm:spPr/>
    </dgm:pt>
    <dgm:pt modelId="{D7E1308F-9019-4259-AD22-B035DD04D5D4}" type="pres">
      <dgm:prSet presAssocID="{F3A2F7CD-1270-45D6-B3C6-79C7F487F5C7}" presName="LShape" presStyleLbl="alignNode1" presStyleIdx="2" presStyleCnt="5"/>
      <dgm:spPr/>
    </dgm:pt>
    <dgm:pt modelId="{770F3B98-3C26-4C4C-A24E-BEDE95049584}" type="pres">
      <dgm:prSet presAssocID="{F3A2F7CD-1270-45D6-B3C6-79C7F487F5C7}" presName="ParentText" presStyleLbl="revTx" presStyleIdx="1" presStyleCnt="3">
        <dgm:presLayoutVars>
          <dgm:chMax val="0"/>
          <dgm:chPref val="0"/>
          <dgm:bulletEnabled val="1"/>
        </dgm:presLayoutVars>
      </dgm:prSet>
      <dgm:spPr/>
      <dgm:t>
        <a:bodyPr/>
        <a:lstStyle/>
        <a:p>
          <a:endParaRPr lang="es-EC"/>
        </a:p>
      </dgm:t>
    </dgm:pt>
    <dgm:pt modelId="{1B772B7F-F22F-4716-8743-2FA79E109AF0}" type="pres">
      <dgm:prSet presAssocID="{F3A2F7CD-1270-45D6-B3C6-79C7F487F5C7}" presName="Triangle" presStyleLbl="alignNode1" presStyleIdx="3" presStyleCnt="5"/>
      <dgm:spPr/>
    </dgm:pt>
    <dgm:pt modelId="{1925D990-49A4-4EA7-BB8C-6DDBE6FD0042}" type="pres">
      <dgm:prSet presAssocID="{879D981A-32F7-4EB8-85DC-FD96F179CF9A}" presName="sibTrans" presStyleCnt="0"/>
      <dgm:spPr/>
    </dgm:pt>
    <dgm:pt modelId="{C09EF586-3C03-44D5-A370-980BDA6BB160}" type="pres">
      <dgm:prSet presAssocID="{879D981A-32F7-4EB8-85DC-FD96F179CF9A}" presName="space" presStyleCnt="0"/>
      <dgm:spPr/>
    </dgm:pt>
    <dgm:pt modelId="{BE25EDF8-5DFF-475E-89F5-E4BDA4531F06}" type="pres">
      <dgm:prSet presAssocID="{7DD37B05-2C67-4E4A-99EE-CB917F05FC63}" presName="composite" presStyleCnt="0"/>
      <dgm:spPr/>
    </dgm:pt>
    <dgm:pt modelId="{810FECAD-C0C4-405B-A6E1-FD3102B9F755}" type="pres">
      <dgm:prSet presAssocID="{7DD37B05-2C67-4E4A-99EE-CB917F05FC63}" presName="LShape" presStyleLbl="alignNode1" presStyleIdx="4" presStyleCnt="5"/>
      <dgm:spPr/>
    </dgm:pt>
    <dgm:pt modelId="{68B6A55A-0288-4E74-BE70-E901C434B1DC}" type="pres">
      <dgm:prSet presAssocID="{7DD37B05-2C67-4E4A-99EE-CB917F05FC63}" presName="ParentText" presStyleLbl="revTx" presStyleIdx="2" presStyleCnt="3">
        <dgm:presLayoutVars>
          <dgm:chMax val="0"/>
          <dgm:chPref val="0"/>
          <dgm:bulletEnabled val="1"/>
        </dgm:presLayoutVars>
      </dgm:prSet>
      <dgm:spPr/>
      <dgm:t>
        <a:bodyPr/>
        <a:lstStyle/>
        <a:p>
          <a:endParaRPr lang="es-EC"/>
        </a:p>
      </dgm:t>
    </dgm:pt>
  </dgm:ptLst>
  <dgm:cxnLst>
    <dgm:cxn modelId="{895FA3C2-0D52-4F9C-B091-0523E5A05C13}" srcId="{E65C9150-F8C0-4364-91AA-50B49320DE2A}" destId="{7DD37B05-2C67-4E4A-99EE-CB917F05FC63}" srcOrd="2" destOrd="0" parTransId="{8DE7DA35-F0CB-4D8D-94E2-7360B26A24BB}" sibTransId="{885D3EFE-59BE-4C37-8059-F6E69918E4BC}"/>
    <dgm:cxn modelId="{D27C0DC0-6E19-4374-A6EF-D5DDA8D1ACC7}" srcId="{E65C9150-F8C0-4364-91AA-50B49320DE2A}" destId="{F3A2F7CD-1270-45D6-B3C6-79C7F487F5C7}" srcOrd="1" destOrd="0" parTransId="{177668E7-E787-4336-AA30-ED8238EA2E8B}" sibTransId="{879D981A-32F7-4EB8-85DC-FD96F179CF9A}"/>
    <dgm:cxn modelId="{5A57B5C6-6814-4585-BE01-E664803AAF6B}" type="presOf" srcId="{75AAE2F5-2D56-419F-9136-B98D4EF525FE}" destId="{533F3104-C6A2-4928-8DCB-77C80C2B0614}" srcOrd="0" destOrd="0" presId="urn:microsoft.com/office/officeart/2009/3/layout/StepUpProcess"/>
    <dgm:cxn modelId="{D3E651E2-497B-4B85-9B46-33F182FE902D}" type="presOf" srcId="{F3A2F7CD-1270-45D6-B3C6-79C7F487F5C7}" destId="{770F3B98-3C26-4C4C-A24E-BEDE95049584}" srcOrd="0" destOrd="0" presId="urn:microsoft.com/office/officeart/2009/3/layout/StepUpProcess"/>
    <dgm:cxn modelId="{87C77B58-B897-4837-9B40-2FBEBAC2B94B}" type="presOf" srcId="{7DD37B05-2C67-4E4A-99EE-CB917F05FC63}" destId="{68B6A55A-0288-4E74-BE70-E901C434B1DC}" srcOrd="0" destOrd="0" presId="urn:microsoft.com/office/officeart/2009/3/layout/StepUpProcess"/>
    <dgm:cxn modelId="{CD8B5481-07E6-45AD-8023-5D1138D8BF65}" type="presOf" srcId="{E65C9150-F8C0-4364-91AA-50B49320DE2A}" destId="{AC6F4F67-7C7A-4B29-98E5-87EE0B9F6C14}" srcOrd="0" destOrd="0" presId="urn:microsoft.com/office/officeart/2009/3/layout/StepUpProcess"/>
    <dgm:cxn modelId="{44DEEC28-487E-49C2-AA36-03C4C86923A1}" srcId="{E65C9150-F8C0-4364-91AA-50B49320DE2A}" destId="{75AAE2F5-2D56-419F-9136-B98D4EF525FE}" srcOrd="0" destOrd="0" parTransId="{9DE17512-8B89-4795-B43F-665E703EAAA8}" sibTransId="{73F8B2F5-97FE-4442-97E6-B3332E3E2364}"/>
    <dgm:cxn modelId="{D03ABEDA-845E-4A7C-ACEE-2B5BF5D2F487}" type="presParOf" srcId="{AC6F4F67-7C7A-4B29-98E5-87EE0B9F6C14}" destId="{35DFC16A-CB47-4BCB-8DC7-91F6EC0D7CEA}" srcOrd="0" destOrd="0" presId="urn:microsoft.com/office/officeart/2009/3/layout/StepUpProcess"/>
    <dgm:cxn modelId="{6D982C1A-8CF7-4289-9CFB-1F919BFCA814}" type="presParOf" srcId="{35DFC16A-CB47-4BCB-8DC7-91F6EC0D7CEA}" destId="{560FFD72-EAB5-4254-8786-DFAF1DB9808A}" srcOrd="0" destOrd="0" presId="urn:microsoft.com/office/officeart/2009/3/layout/StepUpProcess"/>
    <dgm:cxn modelId="{B37F5C52-D422-41C0-860C-014838B0D0AA}" type="presParOf" srcId="{35DFC16A-CB47-4BCB-8DC7-91F6EC0D7CEA}" destId="{533F3104-C6A2-4928-8DCB-77C80C2B0614}" srcOrd="1" destOrd="0" presId="urn:microsoft.com/office/officeart/2009/3/layout/StepUpProcess"/>
    <dgm:cxn modelId="{4D732F79-1802-4785-9208-417B32C4DA25}" type="presParOf" srcId="{35DFC16A-CB47-4BCB-8DC7-91F6EC0D7CEA}" destId="{F881947E-97E2-44A8-92FE-C7708D8ED889}" srcOrd="2" destOrd="0" presId="urn:microsoft.com/office/officeart/2009/3/layout/StepUpProcess"/>
    <dgm:cxn modelId="{8B25F52E-A741-4953-9377-7408939284FD}" type="presParOf" srcId="{AC6F4F67-7C7A-4B29-98E5-87EE0B9F6C14}" destId="{5A125DBA-9144-4F09-A4B5-F0347BB8B263}" srcOrd="1" destOrd="0" presId="urn:microsoft.com/office/officeart/2009/3/layout/StepUpProcess"/>
    <dgm:cxn modelId="{F4E0620B-0856-428A-AD0F-46F29DDE09B8}" type="presParOf" srcId="{5A125DBA-9144-4F09-A4B5-F0347BB8B263}" destId="{63EBD5A5-163D-453B-BAED-838D6F4DDCEF}" srcOrd="0" destOrd="0" presId="urn:microsoft.com/office/officeart/2009/3/layout/StepUpProcess"/>
    <dgm:cxn modelId="{C4E5A313-5CB4-4F58-90F7-E16254441700}" type="presParOf" srcId="{AC6F4F67-7C7A-4B29-98E5-87EE0B9F6C14}" destId="{7C78CBEA-1FC4-4BA5-86FE-210C08C73D24}" srcOrd="2" destOrd="0" presId="urn:microsoft.com/office/officeart/2009/3/layout/StepUpProcess"/>
    <dgm:cxn modelId="{2DE525EC-650A-49E3-A3B6-DF39AC484CAC}" type="presParOf" srcId="{7C78CBEA-1FC4-4BA5-86FE-210C08C73D24}" destId="{D7E1308F-9019-4259-AD22-B035DD04D5D4}" srcOrd="0" destOrd="0" presId="urn:microsoft.com/office/officeart/2009/3/layout/StepUpProcess"/>
    <dgm:cxn modelId="{638EA560-BE2D-4847-A31D-590A423EF32E}" type="presParOf" srcId="{7C78CBEA-1FC4-4BA5-86FE-210C08C73D24}" destId="{770F3B98-3C26-4C4C-A24E-BEDE95049584}" srcOrd="1" destOrd="0" presId="urn:microsoft.com/office/officeart/2009/3/layout/StepUpProcess"/>
    <dgm:cxn modelId="{DB8E320C-E847-4140-8417-9B7B7E7EF9B0}" type="presParOf" srcId="{7C78CBEA-1FC4-4BA5-86FE-210C08C73D24}" destId="{1B772B7F-F22F-4716-8743-2FA79E109AF0}" srcOrd="2" destOrd="0" presId="urn:microsoft.com/office/officeart/2009/3/layout/StepUpProcess"/>
    <dgm:cxn modelId="{BC782804-A2FD-473F-B0D8-92E2C22BDDB9}" type="presParOf" srcId="{AC6F4F67-7C7A-4B29-98E5-87EE0B9F6C14}" destId="{1925D990-49A4-4EA7-BB8C-6DDBE6FD0042}" srcOrd="3" destOrd="0" presId="urn:microsoft.com/office/officeart/2009/3/layout/StepUpProcess"/>
    <dgm:cxn modelId="{B959D978-9C33-4842-AFAC-3C9FD307A11C}" type="presParOf" srcId="{1925D990-49A4-4EA7-BB8C-6DDBE6FD0042}" destId="{C09EF586-3C03-44D5-A370-980BDA6BB160}" srcOrd="0" destOrd="0" presId="urn:microsoft.com/office/officeart/2009/3/layout/StepUpProcess"/>
    <dgm:cxn modelId="{B0D16A73-85A3-440C-A096-ED0BC1F90E16}" type="presParOf" srcId="{AC6F4F67-7C7A-4B29-98E5-87EE0B9F6C14}" destId="{BE25EDF8-5DFF-475E-89F5-E4BDA4531F06}" srcOrd="4" destOrd="0" presId="urn:microsoft.com/office/officeart/2009/3/layout/StepUpProcess"/>
    <dgm:cxn modelId="{9F1815B2-7D42-4A19-9226-59F08E4D6587}" type="presParOf" srcId="{BE25EDF8-5DFF-475E-89F5-E4BDA4531F06}" destId="{810FECAD-C0C4-405B-A6E1-FD3102B9F755}" srcOrd="0" destOrd="0" presId="urn:microsoft.com/office/officeart/2009/3/layout/StepUpProcess"/>
    <dgm:cxn modelId="{2CD615A2-EB33-4C74-B703-21EA164E9DFA}" type="presParOf" srcId="{BE25EDF8-5DFF-475E-89F5-E4BDA4531F06}" destId="{68B6A55A-0288-4E74-BE70-E901C434B1D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BDC415-9074-4442-B0BD-0272D8C03D81}" type="doc">
      <dgm:prSet loTypeId="urn:microsoft.com/office/officeart/2005/8/layout/chevron1" loCatId="process" qsTypeId="urn:microsoft.com/office/officeart/2005/8/quickstyle/simple1" qsCatId="simple" csTypeId="urn:microsoft.com/office/officeart/2005/8/colors/accent1_2" csCatId="accent1" phldr="1"/>
      <dgm:spPr/>
    </dgm:pt>
    <dgm:pt modelId="{E464C259-4840-4735-B1F3-C70B0CACD9AF}">
      <dgm:prSet phldrT="[Texto]"/>
      <dgm:spPr/>
      <dgm:t>
        <a:bodyPr/>
        <a:lstStyle/>
        <a:p>
          <a:r>
            <a:rPr lang="es-EC" dirty="0" smtClean="0"/>
            <a:t>El progreso y el bienestar – capacidad inventiva </a:t>
          </a:r>
          <a:endParaRPr lang="es-EC" dirty="0"/>
        </a:p>
      </dgm:t>
    </dgm:pt>
    <dgm:pt modelId="{C60517B6-96F0-4F9C-8529-930E398BF3F5}" type="parTrans" cxnId="{74EF072F-4171-4223-8C58-B05544900388}">
      <dgm:prSet/>
      <dgm:spPr/>
      <dgm:t>
        <a:bodyPr/>
        <a:lstStyle/>
        <a:p>
          <a:endParaRPr lang="es-EC"/>
        </a:p>
      </dgm:t>
    </dgm:pt>
    <dgm:pt modelId="{69D2BB86-2AD5-497B-A6C3-B6F140E6C6AF}" type="sibTrans" cxnId="{74EF072F-4171-4223-8C58-B05544900388}">
      <dgm:prSet/>
      <dgm:spPr/>
      <dgm:t>
        <a:bodyPr/>
        <a:lstStyle/>
        <a:p>
          <a:endParaRPr lang="es-EC"/>
        </a:p>
      </dgm:t>
    </dgm:pt>
    <dgm:pt modelId="{F3013BD6-30CF-4BEE-A671-A20ADCA112B1}">
      <dgm:prSet phldrT="[Texto]"/>
      <dgm:spPr/>
      <dgm:t>
        <a:bodyPr/>
        <a:lstStyle/>
        <a:p>
          <a:r>
            <a:rPr lang="es-EC" dirty="0" smtClean="0"/>
            <a:t>Recursos adicionales a la innovación</a:t>
          </a:r>
          <a:endParaRPr lang="es-EC" dirty="0"/>
        </a:p>
      </dgm:t>
    </dgm:pt>
    <dgm:pt modelId="{117147C9-344B-4C91-BA61-B7EAC99A307C}" type="parTrans" cxnId="{EEFE15AC-9363-4942-AA4B-B159DBB6A1B2}">
      <dgm:prSet/>
      <dgm:spPr/>
      <dgm:t>
        <a:bodyPr/>
        <a:lstStyle/>
        <a:p>
          <a:endParaRPr lang="es-EC"/>
        </a:p>
      </dgm:t>
    </dgm:pt>
    <dgm:pt modelId="{D765BE43-3879-478E-9262-41443D1C3105}" type="sibTrans" cxnId="{EEFE15AC-9363-4942-AA4B-B159DBB6A1B2}">
      <dgm:prSet/>
      <dgm:spPr/>
      <dgm:t>
        <a:bodyPr/>
        <a:lstStyle/>
        <a:p>
          <a:endParaRPr lang="es-EC"/>
        </a:p>
      </dgm:t>
    </dgm:pt>
    <dgm:pt modelId="{E86AF162-42B4-45E2-B8CE-81E5F7335349}">
      <dgm:prSet phldrT="[Texto]"/>
      <dgm:spPr/>
      <dgm:t>
        <a:bodyPr/>
        <a:lstStyle/>
        <a:p>
          <a:r>
            <a:rPr lang="es-EC" dirty="0" smtClean="0"/>
            <a:t>Estimulación del crecimiento económico</a:t>
          </a:r>
          <a:endParaRPr lang="es-EC" dirty="0"/>
        </a:p>
      </dgm:t>
    </dgm:pt>
    <dgm:pt modelId="{EC4C71EB-CFA2-45C8-A049-C245F88ECF28}" type="parTrans" cxnId="{3B4900CA-89F8-4040-A366-EEF7A9C2BF41}">
      <dgm:prSet/>
      <dgm:spPr/>
      <dgm:t>
        <a:bodyPr/>
        <a:lstStyle/>
        <a:p>
          <a:endParaRPr lang="es-EC"/>
        </a:p>
      </dgm:t>
    </dgm:pt>
    <dgm:pt modelId="{53C49065-75FD-40D5-8BA4-842CB14A0E2D}" type="sibTrans" cxnId="{3B4900CA-89F8-4040-A366-EEF7A9C2BF41}">
      <dgm:prSet/>
      <dgm:spPr/>
      <dgm:t>
        <a:bodyPr/>
        <a:lstStyle/>
        <a:p>
          <a:endParaRPr lang="es-EC"/>
        </a:p>
      </dgm:t>
    </dgm:pt>
    <dgm:pt modelId="{F9B4F5FD-260A-46A0-A917-A928A714F1DA}">
      <dgm:prSet phldrT="[Texto]"/>
      <dgm:spPr/>
      <dgm:t>
        <a:bodyPr/>
        <a:lstStyle/>
        <a:p>
          <a:r>
            <a:rPr lang="es-EC" dirty="0" smtClean="0"/>
            <a:t>Catalizador de desarrollo económico y de bienestar social y cultural.</a:t>
          </a:r>
          <a:endParaRPr lang="es-EC" dirty="0"/>
        </a:p>
      </dgm:t>
    </dgm:pt>
    <dgm:pt modelId="{AF192541-687D-41F5-883D-045350527C4A}" type="parTrans" cxnId="{2559335B-CF36-4579-B98F-671F452FEE6D}">
      <dgm:prSet/>
      <dgm:spPr/>
      <dgm:t>
        <a:bodyPr/>
        <a:lstStyle/>
        <a:p>
          <a:endParaRPr lang="es-EC"/>
        </a:p>
      </dgm:t>
    </dgm:pt>
    <dgm:pt modelId="{95F571F5-ECDA-4EF2-B6B2-74B5B17280B6}" type="sibTrans" cxnId="{2559335B-CF36-4579-B98F-671F452FEE6D}">
      <dgm:prSet/>
      <dgm:spPr/>
      <dgm:t>
        <a:bodyPr/>
        <a:lstStyle/>
        <a:p>
          <a:endParaRPr lang="es-EC"/>
        </a:p>
      </dgm:t>
    </dgm:pt>
    <dgm:pt modelId="{FD441046-4D8A-40EA-B222-00786B4126DB}" type="pres">
      <dgm:prSet presAssocID="{DFBDC415-9074-4442-B0BD-0272D8C03D81}" presName="Name0" presStyleCnt="0">
        <dgm:presLayoutVars>
          <dgm:dir/>
          <dgm:animLvl val="lvl"/>
          <dgm:resizeHandles val="exact"/>
        </dgm:presLayoutVars>
      </dgm:prSet>
      <dgm:spPr/>
    </dgm:pt>
    <dgm:pt modelId="{90B3DD83-733C-4B23-A059-7CDAADACE266}" type="pres">
      <dgm:prSet presAssocID="{E464C259-4840-4735-B1F3-C70B0CACD9AF}" presName="parTxOnly" presStyleLbl="node1" presStyleIdx="0" presStyleCnt="4">
        <dgm:presLayoutVars>
          <dgm:chMax val="0"/>
          <dgm:chPref val="0"/>
          <dgm:bulletEnabled val="1"/>
        </dgm:presLayoutVars>
      </dgm:prSet>
      <dgm:spPr/>
      <dgm:t>
        <a:bodyPr/>
        <a:lstStyle/>
        <a:p>
          <a:endParaRPr lang="es-EC"/>
        </a:p>
      </dgm:t>
    </dgm:pt>
    <dgm:pt modelId="{D47BF2D3-C2F3-4918-B957-EA2CB92FF980}" type="pres">
      <dgm:prSet presAssocID="{69D2BB86-2AD5-497B-A6C3-B6F140E6C6AF}" presName="parTxOnlySpace" presStyleCnt="0"/>
      <dgm:spPr/>
    </dgm:pt>
    <dgm:pt modelId="{297F9215-7360-41FA-8B69-00D26DA2EC74}" type="pres">
      <dgm:prSet presAssocID="{F3013BD6-30CF-4BEE-A671-A20ADCA112B1}" presName="parTxOnly" presStyleLbl="node1" presStyleIdx="1" presStyleCnt="4">
        <dgm:presLayoutVars>
          <dgm:chMax val="0"/>
          <dgm:chPref val="0"/>
          <dgm:bulletEnabled val="1"/>
        </dgm:presLayoutVars>
      </dgm:prSet>
      <dgm:spPr/>
      <dgm:t>
        <a:bodyPr/>
        <a:lstStyle/>
        <a:p>
          <a:endParaRPr lang="es-EC"/>
        </a:p>
      </dgm:t>
    </dgm:pt>
    <dgm:pt modelId="{A05C72B5-91C0-4B52-A4D6-77AD922372A1}" type="pres">
      <dgm:prSet presAssocID="{D765BE43-3879-478E-9262-41443D1C3105}" presName="parTxOnlySpace" presStyleCnt="0"/>
      <dgm:spPr/>
    </dgm:pt>
    <dgm:pt modelId="{F6F6FC35-722F-4C7B-9F29-E75D7702FB61}" type="pres">
      <dgm:prSet presAssocID="{E86AF162-42B4-45E2-B8CE-81E5F7335349}" presName="parTxOnly" presStyleLbl="node1" presStyleIdx="2" presStyleCnt="4">
        <dgm:presLayoutVars>
          <dgm:chMax val="0"/>
          <dgm:chPref val="0"/>
          <dgm:bulletEnabled val="1"/>
        </dgm:presLayoutVars>
      </dgm:prSet>
      <dgm:spPr/>
      <dgm:t>
        <a:bodyPr/>
        <a:lstStyle/>
        <a:p>
          <a:endParaRPr lang="es-EC"/>
        </a:p>
      </dgm:t>
    </dgm:pt>
    <dgm:pt modelId="{27CCBB57-BCF2-4E9E-A87D-E63E247715D6}" type="pres">
      <dgm:prSet presAssocID="{53C49065-75FD-40D5-8BA4-842CB14A0E2D}" presName="parTxOnlySpace" presStyleCnt="0"/>
      <dgm:spPr/>
    </dgm:pt>
    <dgm:pt modelId="{49F4DB7F-0478-493E-8105-140A559ED831}" type="pres">
      <dgm:prSet presAssocID="{F9B4F5FD-260A-46A0-A917-A928A714F1DA}" presName="parTxOnly" presStyleLbl="node1" presStyleIdx="3" presStyleCnt="4">
        <dgm:presLayoutVars>
          <dgm:chMax val="0"/>
          <dgm:chPref val="0"/>
          <dgm:bulletEnabled val="1"/>
        </dgm:presLayoutVars>
      </dgm:prSet>
      <dgm:spPr/>
      <dgm:t>
        <a:bodyPr/>
        <a:lstStyle/>
        <a:p>
          <a:endParaRPr lang="es-EC"/>
        </a:p>
      </dgm:t>
    </dgm:pt>
  </dgm:ptLst>
  <dgm:cxnLst>
    <dgm:cxn modelId="{EEFE15AC-9363-4942-AA4B-B159DBB6A1B2}" srcId="{DFBDC415-9074-4442-B0BD-0272D8C03D81}" destId="{F3013BD6-30CF-4BEE-A671-A20ADCA112B1}" srcOrd="1" destOrd="0" parTransId="{117147C9-344B-4C91-BA61-B7EAC99A307C}" sibTransId="{D765BE43-3879-478E-9262-41443D1C3105}"/>
    <dgm:cxn modelId="{42A5057B-D9C0-4B9B-B0CF-65C8960EAE02}" type="presOf" srcId="{DFBDC415-9074-4442-B0BD-0272D8C03D81}" destId="{FD441046-4D8A-40EA-B222-00786B4126DB}" srcOrd="0" destOrd="0" presId="urn:microsoft.com/office/officeart/2005/8/layout/chevron1"/>
    <dgm:cxn modelId="{B2304C28-EE93-4D37-8674-BF0D62801062}" type="presOf" srcId="{F9B4F5FD-260A-46A0-A917-A928A714F1DA}" destId="{49F4DB7F-0478-493E-8105-140A559ED831}" srcOrd="0" destOrd="0" presId="urn:microsoft.com/office/officeart/2005/8/layout/chevron1"/>
    <dgm:cxn modelId="{FE37A422-9184-4AF2-9601-0F3D89FA7496}" type="presOf" srcId="{E86AF162-42B4-45E2-B8CE-81E5F7335349}" destId="{F6F6FC35-722F-4C7B-9F29-E75D7702FB61}" srcOrd="0" destOrd="0" presId="urn:microsoft.com/office/officeart/2005/8/layout/chevron1"/>
    <dgm:cxn modelId="{3B4900CA-89F8-4040-A366-EEF7A9C2BF41}" srcId="{DFBDC415-9074-4442-B0BD-0272D8C03D81}" destId="{E86AF162-42B4-45E2-B8CE-81E5F7335349}" srcOrd="2" destOrd="0" parTransId="{EC4C71EB-CFA2-45C8-A049-C245F88ECF28}" sibTransId="{53C49065-75FD-40D5-8BA4-842CB14A0E2D}"/>
    <dgm:cxn modelId="{A479B4A7-3BFA-4FC2-BB62-56077B5033D0}" type="presOf" srcId="{F3013BD6-30CF-4BEE-A671-A20ADCA112B1}" destId="{297F9215-7360-41FA-8B69-00D26DA2EC74}" srcOrd="0" destOrd="0" presId="urn:microsoft.com/office/officeart/2005/8/layout/chevron1"/>
    <dgm:cxn modelId="{74EF072F-4171-4223-8C58-B05544900388}" srcId="{DFBDC415-9074-4442-B0BD-0272D8C03D81}" destId="{E464C259-4840-4735-B1F3-C70B0CACD9AF}" srcOrd="0" destOrd="0" parTransId="{C60517B6-96F0-4F9C-8529-930E398BF3F5}" sibTransId="{69D2BB86-2AD5-497B-A6C3-B6F140E6C6AF}"/>
    <dgm:cxn modelId="{7033444E-713C-4087-884E-D430258E069E}" type="presOf" srcId="{E464C259-4840-4735-B1F3-C70B0CACD9AF}" destId="{90B3DD83-733C-4B23-A059-7CDAADACE266}" srcOrd="0" destOrd="0" presId="urn:microsoft.com/office/officeart/2005/8/layout/chevron1"/>
    <dgm:cxn modelId="{2559335B-CF36-4579-B98F-671F452FEE6D}" srcId="{DFBDC415-9074-4442-B0BD-0272D8C03D81}" destId="{F9B4F5FD-260A-46A0-A917-A928A714F1DA}" srcOrd="3" destOrd="0" parTransId="{AF192541-687D-41F5-883D-045350527C4A}" sibTransId="{95F571F5-ECDA-4EF2-B6B2-74B5B17280B6}"/>
    <dgm:cxn modelId="{40B444F1-9F97-4472-987C-71294B3F0F0E}" type="presParOf" srcId="{FD441046-4D8A-40EA-B222-00786B4126DB}" destId="{90B3DD83-733C-4B23-A059-7CDAADACE266}" srcOrd="0" destOrd="0" presId="urn:microsoft.com/office/officeart/2005/8/layout/chevron1"/>
    <dgm:cxn modelId="{62432C54-51A5-4E81-BABB-1C35FAC03E31}" type="presParOf" srcId="{FD441046-4D8A-40EA-B222-00786B4126DB}" destId="{D47BF2D3-C2F3-4918-B957-EA2CB92FF980}" srcOrd="1" destOrd="0" presId="urn:microsoft.com/office/officeart/2005/8/layout/chevron1"/>
    <dgm:cxn modelId="{B40A6822-0B6C-417B-92F7-CFC55B0A8C81}" type="presParOf" srcId="{FD441046-4D8A-40EA-B222-00786B4126DB}" destId="{297F9215-7360-41FA-8B69-00D26DA2EC74}" srcOrd="2" destOrd="0" presId="urn:microsoft.com/office/officeart/2005/8/layout/chevron1"/>
    <dgm:cxn modelId="{4ED4AB45-EBB0-49BB-A946-643788C5FD17}" type="presParOf" srcId="{FD441046-4D8A-40EA-B222-00786B4126DB}" destId="{A05C72B5-91C0-4B52-A4D6-77AD922372A1}" srcOrd="3" destOrd="0" presId="urn:microsoft.com/office/officeart/2005/8/layout/chevron1"/>
    <dgm:cxn modelId="{5E42FBF0-BF87-43DB-BDBA-9919D8F9444E}" type="presParOf" srcId="{FD441046-4D8A-40EA-B222-00786B4126DB}" destId="{F6F6FC35-722F-4C7B-9F29-E75D7702FB61}" srcOrd="4" destOrd="0" presId="urn:microsoft.com/office/officeart/2005/8/layout/chevron1"/>
    <dgm:cxn modelId="{B5F553AB-ED34-4119-8C3A-3388BA70B07A}" type="presParOf" srcId="{FD441046-4D8A-40EA-B222-00786B4126DB}" destId="{27CCBB57-BCF2-4E9E-A87D-E63E247715D6}" srcOrd="5" destOrd="0" presId="urn:microsoft.com/office/officeart/2005/8/layout/chevron1"/>
    <dgm:cxn modelId="{F724E681-B029-447F-801F-05B264898658}" type="presParOf" srcId="{FD441046-4D8A-40EA-B222-00786B4126DB}" destId="{49F4DB7F-0478-493E-8105-140A559ED83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E78AA8-2A86-4DC6-A6F5-656AACFA53E6}"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C"/>
        </a:p>
      </dgm:t>
    </dgm:pt>
    <dgm:pt modelId="{28106923-A19A-452F-90A9-1025EB0EC64B}">
      <dgm:prSet phldrT="[Texto]"/>
      <dgm:spPr/>
      <dgm:t>
        <a:bodyPr/>
        <a:lstStyle/>
        <a:p>
          <a:r>
            <a:rPr lang="es-EC" dirty="0" smtClean="0">
              <a:solidFill>
                <a:schemeClr val="bg1"/>
              </a:solidFill>
            </a:rPr>
            <a:t>10 años</a:t>
          </a:r>
          <a:endParaRPr lang="es-EC" dirty="0">
            <a:solidFill>
              <a:schemeClr val="bg1"/>
            </a:solidFill>
          </a:endParaRPr>
        </a:p>
      </dgm:t>
    </dgm:pt>
    <dgm:pt modelId="{0FDB1F23-DECE-4167-9358-AE65E72B2420}" type="parTrans" cxnId="{AB86DA69-C70E-43B6-971F-A69CD7801AA7}">
      <dgm:prSet/>
      <dgm:spPr/>
      <dgm:t>
        <a:bodyPr/>
        <a:lstStyle/>
        <a:p>
          <a:endParaRPr lang="es-EC">
            <a:solidFill>
              <a:schemeClr val="bg1"/>
            </a:solidFill>
          </a:endParaRPr>
        </a:p>
      </dgm:t>
    </dgm:pt>
    <dgm:pt modelId="{F8CAFBB6-36C4-4E4D-90C3-0867E9F09D41}" type="sibTrans" cxnId="{AB86DA69-C70E-43B6-971F-A69CD7801AA7}">
      <dgm:prSet/>
      <dgm:spPr/>
      <dgm:t>
        <a:bodyPr/>
        <a:lstStyle/>
        <a:p>
          <a:endParaRPr lang="es-EC">
            <a:solidFill>
              <a:schemeClr val="bg1"/>
            </a:solidFill>
          </a:endParaRPr>
        </a:p>
      </dgm:t>
    </dgm:pt>
    <dgm:pt modelId="{7F2C932A-0CD8-46B4-93CB-7CD438D3B460}">
      <dgm:prSet phldrT="[Texto]"/>
      <dgm:spPr/>
      <dgm:t>
        <a:bodyPr/>
        <a:lstStyle/>
        <a:p>
          <a:r>
            <a:rPr lang="es-EC" dirty="0" smtClean="0">
              <a:solidFill>
                <a:schemeClr val="bg1"/>
              </a:solidFill>
            </a:rPr>
            <a:t>Marcas colectivas</a:t>
          </a:r>
          <a:endParaRPr lang="es-EC" dirty="0">
            <a:solidFill>
              <a:schemeClr val="bg1"/>
            </a:solidFill>
          </a:endParaRPr>
        </a:p>
      </dgm:t>
    </dgm:pt>
    <dgm:pt modelId="{D87240E6-7BDB-42B8-9515-DCC93A669BD6}" type="parTrans" cxnId="{CC9894D6-BD64-41B9-8A42-A91F01627009}">
      <dgm:prSet/>
      <dgm:spPr/>
      <dgm:t>
        <a:bodyPr/>
        <a:lstStyle/>
        <a:p>
          <a:endParaRPr lang="es-EC">
            <a:solidFill>
              <a:schemeClr val="bg1"/>
            </a:solidFill>
          </a:endParaRPr>
        </a:p>
      </dgm:t>
    </dgm:pt>
    <dgm:pt modelId="{6A688AC9-E96F-444C-B798-694AF08E405C}" type="sibTrans" cxnId="{CC9894D6-BD64-41B9-8A42-A91F01627009}">
      <dgm:prSet/>
      <dgm:spPr/>
      <dgm:t>
        <a:bodyPr/>
        <a:lstStyle/>
        <a:p>
          <a:endParaRPr lang="es-EC">
            <a:solidFill>
              <a:schemeClr val="bg1"/>
            </a:solidFill>
          </a:endParaRPr>
        </a:p>
      </dgm:t>
    </dgm:pt>
    <dgm:pt modelId="{5D7289B2-5976-4FAB-B559-70646A59AD20}">
      <dgm:prSet phldrT="[Texto]"/>
      <dgm:spPr/>
      <dgm:t>
        <a:bodyPr/>
        <a:lstStyle/>
        <a:p>
          <a:r>
            <a:rPr lang="es-EC" dirty="0" smtClean="0">
              <a:solidFill>
                <a:schemeClr val="bg1"/>
              </a:solidFill>
            </a:rPr>
            <a:t>Marcas de certificación</a:t>
          </a:r>
          <a:endParaRPr lang="es-EC" dirty="0">
            <a:solidFill>
              <a:schemeClr val="bg1"/>
            </a:solidFill>
          </a:endParaRPr>
        </a:p>
      </dgm:t>
    </dgm:pt>
    <dgm:pt modelId="{3B79FA10-D8E6-41EF-B94E-F023EEAF5065}" type="parTrans" cxnId="{29FE15B7-FF42-4241-87B9-A5055E79AC94}">
      <dgm:prSet/>
      <dgm:spPr/>
      <dgm:t>
        <a:bodyPr/>
        <a:lstStyle/>
        <a:p>
          <a:endParaRPr lang="es-EC">
            <a:solidFill>
              <a:schemeClr val="bg1"/>
            </a:solidFill>
          </a:endParaRPr>
        </a:p>
      </dgm:t>
    </dgm:pt>
    <dgm:pt modelId="{46317F10-7CAC-40CD-885F-043C714676EB}" type="sibTrans" cxnId="{29FE15B7-FF42-4241-87B9-A5055E79AC94}">
      <dgm:prSet/>
      <dgm:spPr/>
      <dgm:t>
        <a:bodyPr/>
        <a:lstStyle/>
        <a:p>
          <a:endParaRPr lang="es-EC">
            <a:solidFill>
              <a:schemeClr val="bg1"/>
            </a:solidFill>
          </a:endParaRPr>
        </a:p>
      </dgm:t>
    </dgm:pt>
    <dgm:pt modelId="{7850569B-7FFD-4946-B502-B9389BC218C6}" type="pres">
      <dgm:prSet presAssocID="{7EE78AA8-2A86-4DC6-A6F5-656AACFA53E6}" presName="Name0" presStyleCnt="0">
        <dgm:presLayoutVars>
          <dgm:dir/>
          <dgm:resizeHandles val="exact"/>
        </dgm:presLayoutVars>
      </dgm:prSet>
      <dgm:spPr/>
    </dgm:pt>
    <dgm:pt modelId="{6C32274F-6DE1-4635-ACA1-28DB7AE25983}" type="pres">
      <dgm:prSet presAssocID="{28106923-A19A-452F-90A9-1025EB0EC64B}" presName="Name5" presStyleLbl="vennNode1" presStyleIdx="0" presStyleCnt="3">
        <dgm:presLayoutVars>
          <dgm:bulletEnabled val="1"/>
        </dgm:presLayoutVars>
      </dgm:prSet>
      <dgm:spPr/>
      <dgm:t>
        <a:bodyPr/>
        <a:lstStyle/>
        <a:p>
          <a:endParaRPr lang="es-EC"/>
        </a:p>
      </dgm:t>
    </dgm:pt>
    <dgm:pt modelId="{1B9BF4B6-4B05-41E3-9056-F7CC72D621A5}" type="pres">
      <dgm:prSet presAssocID="{F8CAFBB6-36C4-4E4D-90C3-0867E9F09D41}" presName="space" presStyleCnt="0"/>
      <dgm:spPr/>
    </dgm:pt>
    <dgm:pt modelId="{D0CECA15-8EAA-4408-9C2F-9D1AC0855403}" type="pres">
      <dgm:prSet presAssocID="{7F2C932A-0CD8-46B4-93CB-7CD438D3B460}" presName="Name5" presStyleLbl="vennNode1" presStyleIdx="1" presStyleCnt="3">
        <dgm:presLayoutVars>
          <dgm:bulletEnabled val="1"/>
        </dgm:presLayoutVars>
      </dgm:prSet>
      <dgm:spPr/>
    </dgm:pt>
    <dgm:pt modelId="{4954E6E5-89D9-4C93-81F6-89BA0CCE7245}" type="pres">
      <dgm:prSet presAssocID="{6A688AC9-E96F-444C-B798-694AF08E405C}" presName="space" presStyleCnt="0"/>
      <dgm:spPr/>
    </dgm:pt>
    <dgm:pt modelId="{040DD695-30E8-47DC-AF41-C6F8BDA89F64}" type="pres">
      <dgm:prSet presAssocID="{5D7289B2-5976-4FAB-B559-70646A59AD20}" presName="Name5" presStyleLbl="vennNode1" presStyleIdx="2" presStyleCnt="3">
        <dgm:presLayoutVars>
          <dgm:bulletEnabled val="1"/>
        </dgm:presLayoutVars>
      </dgm:prSet>
      <dgm:spPr/>
    </dgm:pt>
  </dgm:ptLst>
  <dgm:cxnLst>
    <dgm:cxn modelId="{B3337848-6F3C-4E9D-9462-ED40B924FE97}" type="presOf" srcId="{5D7289B2-5976-4FAB-B559-70646A59AD20}" destId="{040DD695-30E8-47DC-AF41-C6F8BDA89F64}" srcOrd="0" destOrd="0" presId="urn:microsoft.com/office/officeart/2005/8/layout/venn3"/>
    <dgm:cxn modelId="{AB86DA69-C70E-43B6-971F-A69CD7801AA7}" srcId="{7EE78AA8-2A86-4DC6-A6F5-656AACFA53E6}" destId="{28106923-A19A-452F-90A9-1025EB0EC64B}" srcOrd="0" destOrd="0" parTransId="{0FDB1F23-DECE-4167-9358-AE65E72B2420}" sibTransId="{F8CAFBB6-36C4-4E4D-90C3-0867E9F09D41}"/>
    <dgm:cxn modelId="{17592047-FDCE-40ED-9542-C04C5E48169B}" type="presOf" srcId="{7EE78AA8-2A86-4DC6-A6F5-656AACFA53E6}" destId="{7850569B-7FFD-4946-B502-B9389BC218C6}" srcOrd="0" destOrd="0" presId="urn:microsoft.com/office/officeart/2005/8/layout/venn3"/>
    <dgm:cxn modelId="{CC9894D6-BD64-41B9-8A42-A91F01627009}" srcId="{7EE78AA8-2A86-4DC6-A6F5-656AACFA53E6}" destId="{7F2C932A-0CD8-46B4-93CB-7CD438D3B460}" srcOrd="1" destOrd="0" parTransId="{D87240E6-7BDB-42B8-9515-DCC93A669BD6}" sibTransId="{6A688AC9-E96F-444C-B798-694AF08E405C}"/>
    <dgm:cxn modelId="{1E7A98C9-1C84-4317-B300-E2BA99917113}" type="presOf" srcId="{7F2C932A-0CD8-46B4-93CB-7CD438D3B460}" destId="{D0CECA15-8EAA-4408-9C2F-9D1AC0855403}" srcOrd="0" destOrd="0" presId="urn:microsoft.com/office/officeart/2005/8/layout/venn3"/>
    <dgm:cxn modelId="{28889E22-8DB3-457A-BB94-A1479AFF0DCA}" type="presOf" srcId="{28106923-A19A-452F-90A9-1025EB0EC64B}" destId="{6C32274F-6DE1-4635-ACA1-28DB7AE25983}" srcOrd="0" destOrd="0" presId="urn:microsoft.com/office/officeart/2005/8/layout/venn3"/>
    <dgm:cxn modelId="{29FE15B7-FF42-4241-87B9-A5055E79AC94}" srcId="{7EE78AA8-2A86-4DC6-A6F5-656AACFA53E6}" destId="{5D7289B2-5976-4FAB-B559-70646A59AD20}" srcOrd="2" destOrd="0" parTransId="{3B79FA10-D8E6-41EF-B94E-F023EEAF5065}" sibTransId="{46317F10-7CAC-40CD-885F-043C714676EB}"/>
    <dgm:cxn modelId="{0C4879DF-6455-4D29-B978-89AED25B1024}" type="presParOf" srcId="{7850569B-7FFD-4946-B502-B9389BC218C6}" destId="{6C32274F-6DE1-4635-ACA1-28DB7AE25983}" srcOrd="0" destOrd="0" presId="urn:microsoft.com/office/officeart/2005/8/layout/venn3"/>
    <dgm:cxn modelId="{DA4439E8-6588-4BE9-9DCF-FFECD16692D4}" type="presParOf" srcId="{7850569B-7FFD-4946-B502-B9389BC218C6}" destId="{1B9BF4B6-4B05-41E3-9056-F7CC72D621A5}" srcOrd="1" destOrd="0" presId="urn:microsoft.com/office/officeart/2005/8/layout/venn3"/>
    <dgm:cxn modelId="{265DEE2E-41FE-458A-9738-4A67F5C089B7}" type="presParOf" srcId="{7850569B-7FFD-4946-B502-B9389BC218C6}" destId="{D0CECA15-8EAA-4408-9C2F-9D1AC0855403}" srcOrd="2" destOrd="0" presId="urn:microsoft.com/office/officeart/2005/8/layout/venn3"/>
    <dgm:cxn modelId="{D659AE16-442A-43A5-BB6D-68271CEA542D}" type="presParOf" srcId="{7850569B-7FFD-4946-B502-B9389BC218C6}" destId="{4954E6E5-89D9-4C93-81F6-89BA0CCE7245}" srcOrd="3" destOrd="0" presId="urn:microsoft.com/office/officeart/2005/8/layout/venn3"/>
    <dgm:cxn modelId="{AE186688-EFFA-4096-9396-78581D665312}" type="presParOf" srcId="{7850569B-7FFD-4946-B502-B9389BC218C6}" destId="{040DD695-30E8-47DC-AF41-C6F8BDA89F64}" srcOrd="4" destOrd="0" presId="urn:microsoft.com/office/officeart/2005/8/layout/ven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710ACF-CD87-46E8-8AAB-390C5114C8A1}" type="doc">
      <dgm:prSet loTypeId="urn:microsoft.com/office/officeart/2009/3/layout/SubStepProcess" loCatId="process" qsTypeId="urn:microsoft.com/office/officeart/2005/8/quickstyle/simple3" qsCatId="simple" csTypeId="urn:microsoft.com/office/officeart/2005/8/colors/colorful3" csCatId="colorful" phldr="1"/>
      <dgm:spPr/>
      <dgm:t>
        <a:bodyPr/>
        <a:lstStyle/>
        <a:p>
          <a:endParaRPr lang="es-EC"/>
        </a:p>
      </dgm:t>
    </dgm:pt>
    <dgm:pt modelId="{98802575-D4ED-4107-8C67-3875CB7551FC}">
      <dgm:prSet phldrT="[Texto]"/>
      <dgm:spPr/>
      <dgm:t>
        <a:bodyPr/>
        <a:lstStyle/>
        <a:p>
          <a:r>
            <a:rPr lang="es-EC" dirty="0" smtClean="0"/>
            <a:t>20 años</a:t>
          </a:r>
        </a:p>
      </dgm:t>
    </dgm:pt>
    <dgm:pt modelId="{E7FBF89E-3DCB-4694-8BFA-7D286A658083}" type="parTrans" cxnId="{93BCBB47-349A-4CE5-8D70-CAE025EB1686}">
      <dgm:prSet/>
      <dgm:spPr/>
      <dgm:t>
        <a:bodyPr/>
        <a:lstStyle/>
        <a:p>
          <a:endParaRPr lang="es-EC">
            <a:solidFill>
              <a:schemeClr val="bg1"/>
            </a:solidFill>
          </a:endParaRPr>
        </a:p>
      </dgm:t>
    </dgm:pt>
    <dgm:pt modelId="{B84AC039-F9FD-404B-BCB7-64009DBA879B}" type="sibTrans" cxnId="{93BCBB47-349A-4CE5-8D70-CAE025EB1686}">
      <dgm:prSet/>
      <dgm:spPr/>
      <dgm:t>
        <a:bodyPr/>
        <a:lstStyle/>
        <a:p>
          <a:endParaRPr lang="es-EC">
            <a:solidFill>
              <a:schemeClr val="bg1"/>
            </a:solidFill>
          </a:endParaRPr>
        </a:p>
      </dgm:t>
    </dgm:pt>
    <dgm:pt modelId="{D6101287-7CAA-4634-A211-E4EE4904E1E0}">
      <dgm:prSet phldrT="[Texto]"/>
      <dgm:spPr/>
      <dgm:t>
        <a:bodyPr/>
        <a:lstStyle/>
        <a:p>
          <a:r>
            <a:rPr lang="es-EC" dirty="0" smtClean="0">
              <a:solidFill>
                <a:schemeClr val="bg1"/>
              </a:solidFill>
            </a:rPr>
            <a:t>Nuevas</a:t>
          </a:r>
          <a:endParaRPr lang="es-EC" dirty="0">
            <a:solidFill>
              <a:schemeClr val="bg1"/>
            </a:solidFill>
          </a:endParaRPr>
        </a:p>
      </dgm:t>
    </dgm:pt>
    <dgm:pt modelId="{F08324E9-7350-46C0-AFDE-310A5AA2EDD7}" type="parTrans" cxnId="{8386AF6C-6270-40C3-A8E7-EE8500A623F9}">
      <dgm:prSet/>
      <dgm:spPr/>
      <dgm:t>
        <a:bodyPr/>
        <a:lstStyle/>
        <a:p>
          <a:endParaRPr lang="es-EC">
            <a:solidFill>
              <a:schemeClr val="bg1"/>
            </a:solidFill>
          </a:endParaRPr>
        </a:p>
      </dgm:t>
    </dgm:pt>
    <dgm:pt modelId="{222AD86C-75D4-47C0-A32D-5DD56465045A}" type="sibTrans" cxnId="{8386AF6C-6270-40C3-A8E7-EE8500A623F9}">
      <dgm:prSet/>
      <dgm:spPr/>
      <dgm:t>
        <a:bodyPr/>
        <a:lstStyle/>
        <a:p>
          <a:endParaRPr lang="es-EC">
            <a:solidFill>
              <a:schemeClr val="bg1"/>
            </a:solidFill>
          </a:endParaRPr>
        </a:p>
      </dgm:t>
    </dgm:pt>
    <dgm:pt modelId="{BF39BE14-3122-42E9-8E89-7B53BFE7A1B4}">
      <dgm:prSet phldrT="[Texto]"/>
      <dgm:spPr/>
      <dgm:t>
        <a:bodyPr/>
        <a:lstStyle/>
        <a:p>
          <a:r>
            <a:rPr lang="es-EC" dirty="0" smtClean="0">
              <a:solidFill>
                <a:schemeClr val="bg1"/>
              </a:solidFill>
            </a:rPr>
            <a:t>Nivel inventivo</a:t>
          </a:r>
          <a:endParaRPr lang="es-EC" dirty="0">
            <a:solidFill>
              <a:schemeClr val="bg1"/>
            </a:solidFill>
          </a:endParaRPr>
        </a:p>
      </dgm:t>
    </dgm:pt>
    <dgm:pt modelId="{5ED40C4A-161E-4E1C-A73C-ED9471EF27A5}" type="parTrans" cxnId="{89FD9932-3084-40EE-B397-0FA7A6F386EA}">
      <dgm:prSet/>
      <dgm:spPr/>
      <dgm:t>
        <a:bodyPr/>
        <a:lstStyle/>
        <a:p>
          <a:endParaRPr lang="es-EC"/>
        </a:p>
      </dgm:t>
    </dgm:pt>
    <dgm:pt modelId="{A0E360DC-D588-4C0E-8B75-C407A1737232}" type="sibTrans" cxnId="{89FD9932-3084-40EE-B397-0FA7A6F386EA}">
      <dgm:prSet/>
      <dgm:spPr/>
      <dgm:t>
        <a:bodyPr/>
        <a:lstStyle/>
        <a:p>
          <a:endParaRPr lang="es-EC"/>
        </a:p>
      </dgm:t>
    </dgm:pt>
    <dgm:pt modelId="{6F349999-9A2E-44D1-9526-B02292E9C2EC}">
      <dgm:prSet phldrT="[Texto]"/>
      <dgm:spPr/>
      <dgm:t>
        <a:bodyPr/>
        <a:lstStyle/>
        <a:p>
          <a:r>
            <a:rPr lang="es-EC" dirty="0" smtClean="0">
              <a:solidFill>
                <a:schemeClr val="bg1"/>
              </a:solidFill>
            </a:rPr>
            <a:t>Aplicación industrial</a:t>
          </a:r>
          <a:endParaRPr lang="es-EC" dirty="0">
            <a:solidFill>
              <a:schemeClr val="bg1"/>
            </a:solidFill>
          </a:endParaRPr>
        </a:p>
      </dgm:t>
    </dgm:pt>
    <dgm:pt modelId="{2672DDA5-114A-4DD0-91A2-637E4FA42A4B}" type="parTrans" cxnId="{6C8FC80F-F419-422F-B2E5-2D2CD72E8CF9}">
      <dgm:prSet/>
      <dgm:spPr/>
      <dgm:t>
        <a:bodyPr/>
        <a:lstStyle/>
        <a:p>
          <a:endParaRPr lang="es-EC"/>
        </a:p>
      </dgm:t>
    </dgm:pt>
    <dgm:pt modelId="{A5CA9EAA-B7E0-45D2-B667-DA1BF227E214}" type="sibTrans" cxnId="{6C8FC80F-F419-422F-B2E5-2D2CD72E8CF9}">
      <dgm:prSet/>
      <dgm:spPr/>
      <dgm:t>
        <a:bodyPr/>
        <a:lstStyle/>
        <a:p>
          <a:endParaRPr lang="es-EC"/>
        </a:p>
      </dgm:t>
    </dgm:pt>
    <dgm:pt modelId="{3C171544-3A39-467A-8812-21D993BA9895}">
      <dgm:prSet phldrT="[Texto]"/>
      <dgm:spPr/>
      <dgm:t>
        <a:bodyPr/>
        <a:lstStyle/>
        <a:p>
          <a:r>
            <a:rPr lang="es-EC" dirty="0" smtClean="0"/>
            <a:t>Exclusiones sobre la patente Art. 53 DA486</a:t>
          </a:r>
          <a:endParaRPr lang="es-EC" dirty="0"/>
        </a:p>
      </dgm:t>
    </dgm:pt>
    <dgm:pt modelId="{76FD6D74-3E0D-463E-819C-FB740C7E91FE}" type="sibTrans" cxnId="{C89F0207-3501-4EC1-A71A-5EDF426B0BF8}">
      <dgm:prSet/>
      <dgm:spPr/>
      <dgm:t>
        <a:bodyPr/>
        <a:lstStyle/>
        <a:p>
          <a:endParaRPr lang="es-EC">
            <a:solidFill>
              <a:schemeClr val="bg1"/>
            </a:solidFill>
          </a:endParaRPr>
        </a:p>
      </dgm:t>
    </dgm:pt>
    <dgm:pt modelId="{2E3CF773-4C4C-4F30-B203-3D3966FF4F25}" type="parTrans" cxnId="{C89F0207-3501-4EC1-A71A-5EDF426B0BF8}">
      <dgm:prSet/>
      <dgm:spPr/>
      <dgm:t>
        <a:bodyPr/>
        <a:lstStyle/>
        <a:p>
          <a:endParaRPr lang="es-EC">
            <a:solidFill>
              <a:schemeClr val="bg1"/>
            </a:solidFill>
          </a:endParaRPr>
        </a:p>
      </dgm:t>
    </dgm:pt>
    <dgm:pt modelId="{5C2DBEA7-85F5-4F00-B3EA-CF071A73BFB2}">
      <dgm:prSet phldrT="[Texto]"/>
      <dgm:spPr/>
      <dgm:t>
        <a:bodyPr/>
        <a:lstStyle/>
        <a:p>
          <a:r>
            <a:rPr lang="es-EC" smtClean="0"/>
            <a:t>Licencias</a:t>
          </a:r>
          <a:endParaRPr lang="es-EC" dirty="0"/>
        </a:p>
      </dgm:t>
    </dgm:pt>
    <dgm:pt modelId="{9CF09129-BAC2-45FB-9362-3C257E03B446}" type="parTrans" cxnId="{8A0C8B84-407A-49E1-860F-DB18C3881B73}">
      <dgm:prSet/>
      <dgm:spPr/>
      <dgm:t>
        <a:bodyPr/>
        <a:lstStyle/>
        <a:p>
          <a:endParaRPr lang="es-EC"/>
        </a:p>
      </dgm:t>
    </dgm:pt>
    <dgm:pt modelId="{78082DE0-950C-4771-A12E-96BE3043DA8C}" type="sibTrans" cxnId="{8A0C8B84-407A-49E1-860F-DB18C3881B73}">
      <dgm:prSet/>
      <dgm:spPr/>
      <dgm:t>
        <a:bodyPr/>
        <a:lstStyle/>
        <a:p>
          <a:endParaRPr lang="es-EC"/>
        </a:p>
      </dgm:t>
    </dgm:pt>
    <dgm:pt modelId="{610F4808-DA8A-45DD-9595-CF062FF8C757}" type="pres">
      <dgm:prSet presAssocID="{7A710ACF-CD87-46E8-8AAB-390C5114C8A1}" presName="Name0" presStyleCnt="0">
        <dgm:presLayoutVars>
          <dgm:chMax val="7"/>
          <dgm:dir/>
          <dgm:animOne val="branch"/>
        </dgm:presLayoutVars>
      </dgm:prSet>
      <dgm:spPr/>
    </dgm:pt>
    <dgm:pt modelId="{B47B3119-9912-49F6-924B-169606591A26}" type="pres">
      <dgm:prSet presAssocID="{98802575-D4ED-4107-8C67-3875CB7551FC}" presName="parTx1" presStyleLbl="node1" presStyleIdx="0" presStyleCnt="3"/>
      <dgm:spPr/>
      <dgm:t>
        <a:bodyPr/>
        <a:lstStyle/>
        <a:p>
          <a:endParaRPr lang="es-EC"/>
        </a:p>
      </dgm:t>
    </dgm:pt>
    <dgm:pt modelId="{CAA48331-BBA3-44FC-8F3A-7BC112F9D72F}" type="pres">
      <dgm:prSet presAssocID="{98802575-D4ED-4107-8C67-3875CB7551FC}" presName="spPre1" presStyleCnt="0"/>
      <dgm:spPr/>
    </dgm:pt>
    <dgm:pt modelId="{053BFDE7-2C59-46F0-87C1-5973383AFE57}" type="pres">
      <dgm:prSet presAssocID="{98802575-D4ED-4107-8C67-3875CB7551FC}" presName="chLin1" presStyleCnt="0"/>
      <dgm:spPr/>
    </dgm:pt>
    <dgm:pt modelId="{D87A3C28-669A-464D-8919-C8B754A5895D}" type="pres">
      <dgm:prSet presAssocID="{F08324E9-7350-46C0-AFDE-310A5AA2EDD7}" presName="Name11" presStyleLbl="parChTrans1D1" presStyleIdx="0" presStyleCnt="12"/>
      <dgm:spPr/>
    </dgm:pt>
    <dgm:pt modelId="{7810618E-3805-4DC0-811A-C697B4F18FFB}" type="pres">
      <dgm:prSet presAssocID="{F08324E9-7350-46C0-AFDE-310A5AA2EDD7}" presName="Name31" presStyleLbl="parChTrans1D1" presStyleIdx="1" presStyleCnt="12"/>
      <dgm:spPr/>
    </dgm:pt>
    <dgm:pt modelId="{F64519FE-8F1A-4EB3-9BC0-63C0FC23DF95}" type="pres">
      <dgm:prSet presAssocID="{D6101287-7CAA-4634-A211-E4EE4904E1E0}" presName="txAndLines1" presStyleCnt="0"/>
      <dgm:spPr/>
    </dgm:pt>
    <dgm:pt modelId="{23206B12-ABA3-4186-BA8A-7CA9F3956479}" type="pres">
      <dgm:prSet presAssocID="{D6101287-7CAA-4634-A211-E4EE4904E1E0}" presName="anchor1" presStyleCnt="0"/>
      <dgm:spPr/>
    </dgm:pt>
    <dgm:pt modelId="{604F0D91-1713-40BE-862C-2A5B81E2AC59}" type="pres">
      <dgm:prSet presAssocID="{D6101287-7CAA-4634-A211-E4EE4904E1E0}" presName="backup1" presStyleCnt="0"/>
      <dgm:spPr/>
    </dgm:pt>
    <dgm:pt modelId="{B4B914B7-2107-49E4-9528-AF2320060700}" type="pres">
      <dgm:prSet presAssocID="{D6101287-7CAA-4634-A211-E4EE4904E1E0}" presName="preLine1" presStyleLbl="parChTrans1D1" presStyleIdx="2" presStyleCnt="12"/>
      <dgm:spPr/>
    </dgm:pt>
    <dgm:pt modelId="{D60AE7BC-1EF5-40BA-ACE6-70E5F420ED65}" type="pres">
      <dgm:prSet presAssocID="{D6101287-7CAA-4634-A211-E4EE4904E1E0}" presName="desTx1" presStyleLbl="revTx" presStyleIdx="0" presStyleCnt="0">
        <dgm:presLayoutVars>
          <dgm:bulletEnabled val="1"/>
        </dgm:presLayoutVars>
      </dgm:prSet>
      <dgm:spPr/>
    </dgm:pt>
    <dgm:pt modelId="{914B695A-CD23-40BB-9F73-95CFC067AB26}" type="pres">
      <dgm:prSet presAssocID="{D6101287-7CAA-4634-A211-E4EE4904E1E0}" presName="postLine1" presStyleLbl="parChTrans1D1" presStyleIdx="3" presStyleCnt="12"/>
      <dgm:spPr/>
    </dgm:pt>
    <dgm:pt modelId="{7011D63D-555E-45AD-8ACF-8D0ADD83B298}" type="pres">
      <dgm:prSet presAssocID="{5ED40C4A-161E-4E1C-A73C-ED9471EF27A5}" presName="Name11" presStyleLbl="parChTrans1D1" presStyleIdx="4" presStyleCnt="12"/>
      <dgm:spPr/>
    </dgm:pt>
    <dgm:pt modelId="{2C5E24FA-5568-490A-89D3-9195F64CC1FA}" type="pres">
      <dgm:prSet presAssocID="{5ED40C4A-161E-4E1C-A73C-ED9471EF27A5}" presName="Name31" presStyleLbl="parChTrans1D1" presStyleIdx="5" presStyleCnt="12"/>
      <dgm:spPr/>
    </dgm:pt>
    <dgm:pt modelId="{BAAF7925-17B0-4258-9F76-6435D9CF7A2E}" type="pres">
      <dgm:prSet presAssocID="{BF39BE14-3122-42E9-8E89-7B53BFE7A1B4}" presName="txAndLines1" presStyleCnt="0"/>
      <dgm:spPr/>
    </dgm:pt>
    <dgm:pt modelId="{6AE453E1-C0EB-4BE8-AC5B-9D1F52AA52D3}" type="pres">
      <dgm:prSet presAssocID="{BF39BE14-3122-42E9-8E89-7B53BFE7A1B4}" presName="anchor1" presStyleCnt="0"/>
      <dgm:spPr/>
    </dgm:pt>
    <dgm:pt modelId="{60B021D9-2D9F-4E69-8381-E9471CAADCB2}" type="pres">
      <dgm:prSet presAssocID="{BF39BE14-3122-42E9-8E89-7B53BFE7A1B4}" presName="backup1" presStyleCnt="0"/>
      <dgm:spPr/>
    </dgm:pt>
    <dgm:pt modelId="{AABA2E13-CC49-4B1A-96A7-A277E60612C4}" type="pres">
      <dgm:prSet presAssocID="{BF39BE14-3122-42E9-8E89-7B53BFE7A1B4}" presName="preLine1" presStyleLbl="parChTrans1D1" presStyleIdx="6" presStyleCnt="12"/>
      <dgm:spPr/>
    </dgm:pt>
    <dgm:pt modelId="{B8B2BE04-D5A7-4AFE-8490-C80953E02F47}" type="pres">
      <dgm:prSet presAssocID="{BF39BE14-3122-42E9-8E89-7B53BFE7A1B4}" presName="desTx1" presStyleLbl="revTx" presStyleIdx="0" presStyleCnt="0">
        <dgm:presLayoutVars>
          <dgm:bulletEnabled val="1"/>
        </dgm:presLayoutVars>
      </dgm:prSet>
      <dgm:spPr/>
    </dgm:pt>
    <dgm:pt modelId="{7E6D0AA3-F6FB-4DE6-849E-B2B72E12A798}" type="pres">
      <dgm:prSet presAssocID="{BF39BE14-3122-42E9-8E89-7B53BFE7A1B4}" presName="postLine1" presStyleLbl="parChTrans1D1" presStyleIdx="7" presStyleCnt="12"/>
      <dgm:spPr/>
    </dgm:pt>
    <dgm:pt modelId="{80AC8BA0-3C2A-4A25-9407-41D86903696E}" type="pres">
      <dgm:prSet presAssocID="{2672DDA5-114A-4DD0-91A2-637E4FA42A4B}" presName="Name11" presStyleLbl="parChTrans1D1" presStyleIdx="8" presStyleCnt="12"/>
      <dgm:spPr/>
    </dgm:pt>
    <dgm:pt modelId="{508E8390-B1EC-4442-9002-07E9251D1FA7}" type="pres">
      <dgm:prSet presAssocID="{2672DDA5-114A-4DD0-91A2-637E4FA42A4B}" presName="Name31" presStyleLbl="parChTrans1D1" presStyleIdx="9" presStyleCnt="12"/>
      <dgm:spPr/>
    </dgm:pt>
    <dgm:pt modelId="{784AA93E-4A94-4B71-8EEE-4FAD563AAB7E}" type="pres">
      <dgm:prSet presAssocID="{6F349999-9A2E-44D1-9526-B02292E9C2EC}" presName="txAndLines1" presStyleCnt="0"/>
      <dgm:spPr/>
    </dgm:pt>
    <dgm:pt modelId="{DC074078-50CF-4057-8FF0-6FEA8280A2A4}" type="pres">
      <dgm:prSet presAssocID="{6F349999-9A2E-44D1-9526-B02292E9C2EC}" presName="anchor1" presStyleCnt="0"/>
      <dgm:spPr/>
    </dgm:pt>
    <dgm:pt modelId="{D36D559C-02D7-4760-A265-58C7525FA507}" type="pres">
      <dgm:prSet presAssocID="{6F349999-9A2E-44D1-9526-B02292E9C2EC}" presName="backup1" presStyleCnt="0"/>
      <dgm:spPr/>
    </dgm:pt>
    <dgm:pt modelId="{AE47D1AB-E2AC-44CD-AE31-60B5D6B02ACE}" type="pres">
      <dgm:prSet presAssocID="{6F349999-9A2E-44D1-9526-B02292E9C2EC}" presName="preLine1" presStyleLbl="parChTrans1D1" presStyleIdx="10" presStyleCnt="12"/>
      <dgm:spPr/>
    </dgm:pt>
    <dgm:pt modelId="{C02AF50F-F7C2-4319-9E21-79C8F111DA0C}" type="pres">
      <dgm:prSet presAssocID="{6F349999-9A2E-44D1-9526-B02292E9C2EC}" presName="desTx1" presStyleLbl="revTx" presStyleIdx="0" presStyleCnt="0">
        <dgm:presLayoutVars>
          <dgm:bulletEnabled val="1"/>
        </dgm:presLayoutVars>
      </dgm:prSet>
      <dgm:spPr/>
    </dgm:pt>
    <dgm:pt modelId="{B7A3C0A8-080F-41D7-AC5D-1C60CB691E36}" type="pres">
      <dgm:prSet presAssocID="{6F349999-9A2E-44D1-9526-B02292E9C2EC}" presName="postLine1" presStyleLbl="parChTrans1D1" presStyleIdx="11" presStyleCnt="12"/>
      <dgm:spPr/>
    </dgm:pt>
    <dgm:pt modelId="{175AAE5D-72E9-4DAF-B4C7-DAFDC3D268AE}" type="pres">
      <dgm:prSet presAssocID="{98802575-D4ED-4107-8C67-3875CB7551FC}" presName="spPost1" presStyleCnt="0"/>
      <dgm:spPr/>
    </dgm:pt>
    <dgm:pt modelId="{99E50890-9DA6-41AA-9F1B-85915BFC97AE}" type="pres">
      <dgm:prSet presAssocID="{3C171544-3A39-467A-8812-21D993BA9895}" presName="parTx2" presStyleLbl="node1" presStyleIdx="1" presStyleCnt="3"/>
      <dgm:spPr/>
    </dgm:pt>
    <dgm:pt modelId="{85311D27-C2CA-4FC5-A2EE-F9C499C3DF0B}" type="pres">
      <dgm:prSet presAssocID="{5C2DBEA7-85F5-4F00-B3EA-CF071A73BFB2}" presName="parTx3" presStyleLbl="node1" presStyleIdx="2" presStyleCnt="3"/>
      <dgm:spPr/>
    </dgm:pt>
  </dgm:ptLst>
  <dgm:cxnLst>
    <dgm:cxn modelId="{8A0C8B84-407A-49E1-860F-DB18C3881B73}" srcId="{7A710ACF-CD87-46E8-8AAB-390C5114C8A1}" destId="{5C2DBEA7-85F5-4F00-B3EA-CF071A73BFB2}" srcOrd="2" destOrd="0" parTransId="{9CF09129-BAC2-45FB-9362-3C257E03B446}" sibTransId="{78082DE0-950C-4771-A12E-96BE3043DA8C}"/>
    <dgm:cxn modelId="{5BE7EA84-3619-494E-A8B8-5B22813F28FE}" type="presOf" srcId="{6F349999-9A2E-44D1-9526-B02292E9C2EC}" destId="{C02AF50F-F7C2-4319-9E21-79C8F111DA0C}" srcOrd="0" destOrd="0" presId="urn:microsoft.com/office/officeart/2009/3/layout/SubStepProcess"/>
    <dgm:cxn modelId="{89FD9932-3084-40EE-B397-0FA7A6F386EA}" srcId="{98802575-D4ED-4107-8C67-3875CB7551FC}" destId="{BF39BE14-3122-42E9-8E89-7B53BFE7A1B4}" srcOrd="1" destOrd="0" parTransId="{5ED40C4A-161E-4E1C-A73C-ED9471EF27A5}" sibTransId="{A0E360DC-D588-4C0E-8B75-C407A1737232}"/>
    <dgm:cxn modelId="{8386AF6C-6270-40C3-A8E7-EE8500A623F9}" srcId="{98802575-D4ED-4107-8C67-3875CB7551FC}" destId="{D6101287-7CAA-4634-A211-E4EE4904E1E0}" srcOrd="0" destOrd="0" parTransId="{F08324E9-7350-46C0-AFDE-310A5AA2EDD7}" sibTransId="{222AD86C-75D4-47C0-A32D-5DD56465045A}"/>
    <dgm:cxn modelId="{83916E74-EAA4-4CD9-B0F2-F33DBDAE4C9C}" type="presOf" srcId="{5C2DBEA7-85F5-4F00-B3EA-CF071A73BFB2}" destId="{85311D27-C2CA-4FC5-A2EE-F9C499C3DF0B}" srcOrd="0" destOrd="0" presId="urn:microsoft.com/office/officeart/2009/3/layout/SubStepProcess"/>
    <dgm:cxn modelId="{3AF4367E-F3D4-49DE-9E40-A89E3093EF56}" type="presOf" srcId="{BF39BE14-3122-42E9-8E89-7B53BFE7A1B4}" destId="{B8B2BE04-D5A7-4AFE-8490-C80953E02F47}" srcOrd="0" destOrd="0" presId="urn:microsoft.com/office/officeart/2009/3/layout/SubStepProcess"/>
    <dgm:cxn modelId="{6C8FC80F-F419-422F-B2E5-2D2CD72E8CF9}" srcId="{98802575-D4ED-4107-8C67-3875CB7551FC}" destId="{6F349999-9A2E-44D1-9526-B02292E9C2EC}" srcOrd="2" destOrd="0" parTransId="{2672DDA5-114A-4DD0-91A2-637E4FA42A4B}" sibTransId="{A5CA9EAA-B7E0-45D2-B667-DA1BF227E214}"/>
    <dgm:cxn modelId="{3E916B5F-6EBA-4F10-A6BB-F5097895EF04}" type="presOf" srcId="{D6101287-7CAA-4634-A211-E4EE4904E1E0}" destId="{D60AE7BC-1EF5-40BA-ACE6-70E5F420ED65}" srcOrd="0" destOrd="0" presId="urn:microsoft.com/office/officeart/2009/3/layout/SubStepProcess"/>
    <dgm:cxn modelId="{78ED31AF-8ED7-4122-8B88-C1BC4D68D6CB}" type="presOf" srcId="{98802575-D4ED-4107-8C67-3875CB7551FC}" destId="{B47B3119-9912-49F6-924B-169606591A26}" srcOrd="0" destOrd="0" presId="urn:microsoft.com/office/officeart/2009/3/layout/SubStepProcess"/>
    <dgm:cxn modelId="{C89F0207-3501-4EC1-A71A-5EDF426B0BF8}" srcId="{7A710ACF-CD87-46E8-8AAB-390C5114C8A1}" destId="{3C171544-3A39-467A-8812-21D993BA9895}" srcOrd="1" destOrd="0" parTransId="{2E3CF773-4C4C-4F30-B203-3D3966FF4F25}" sibTransId="{76FD6D74-3E0D-463E-819C-FB740C7E91FE}"/>
    <dgm:cxn modelId="{C7BB6020-24C9-4947-BD86-36358B063C4E}" type="presOf" srcId="{3C171544-3A39-467A-8812-21D993BA9895}" destId="{99E50890-9DA6-41AA-9F1B-85915BFC97AE}" srcOrd="0" destOrd="0" presId="urn:microsoft.com/office/officeart/2009/3/layout/SubStepProcess"/>
    <dgm:cxn modelId="{93BCBB47-349A-4CE5-8D70-CAE025EB1686}" srcId="{7A710ACF-CD87-46E8-8AAB-390C5114C8A1}" destId="{98802575-D4ED-4107-8C67-3875CB7551FC}" srcOrd="0" destOrd="0" parTransId="{E7FBF89E-3DCB-4694-8BFA-7D286A658083}" sibTransId="{B84AC039-F9FD-404B-BCB7-64009DBA879B}"/>
    <dgm:cxn modelId="{37A97927-98B5-4C4A-AEF9-3E085BB2C8E9}" type="presOf" srcId="{7A710ACF-CD87-46E8-8AAB-390C5114C8A1}" destId="{610F4808-DA8A-45DD-9595-CF062FF8C757}" srcOrd="0" destOrd="0" presId="urn:microsoft.com/office/officeart/2009/3/layout/SubStepProcess"/>
    <dgm:cxn modelId="{1F92128C-D0C5-4E76-85A1-1DACC679EAE4}" type="presParOf" srcId="{610F4808-DA8A-45DD-9595-CF062FF8C757}" destId="{B47B3119-9912-49F6-924B-169606591A26}" srcOrd="0" destOrd="0" presId="urn:microsoft.com/office/officeart/2009/3/layout/SubStepProcess"/>
    <dgm:cxn modelId="{86D65AB7-C06A-4154-838D-6834794401C6}" type="presParOf" srcId="{610F4808-DA8A-45DD-9595-CF062FF8C757}" destId="{CAA48331-BBA3-44FC-8F3A-7BC112F9D72F}" srcOrd="1" destOrd="0" presId="urn:microsoft.com/office/officeart/2009/3/layout/SubStepProcess"/>
    <dgm:cxn modelId="{7F58C5FC-BAEA-4477-99AB-4B2CA3CCC107}" type="presParOf" srcId="{610F4808-DA8A-45DD-9595-CF062FF8C757}" destId="{053BFDE7-2C59-46F0-87C1-5973383AFE57}" srcOrd="2" destOrd="0" presId="urn:microsoft.com/office/officeart/2009/3/layout/SubStepProcess"/>
    <dgm:cxn modelId="{396290D8-429B-4304-83F0-774C07CCA127}" type="presParOf" srcId="{053BFDE7-2C59-46F0-87C1-5973383AFE57}" destId="{D87A3C28-669A-464D-8919-C8B754A5895D}" srcOrd="0" destOrd="0" presId="urn:microsoft.com/office/officeart/2009/3/layout/SubStepProcess"/>
    <dgm:cxn modelId="{9247EEAA-B978-4630-8228-E27FF0F37564}" type="presParOf" srcId="{053BFDE7-2C59-46F0-87C1-5973383AFE57}" destId="{7810618E-3805-4DC0-811A-C697B4F18FFB}" srcOrd="1" destOrd="0" presId="urn:microsoft.com/office/officeart/2009/3/layout/SubStepProcess"/>
    <dgm:cxn modelId="{12AAA753-C5FC-4EF3-9E9B-9C0CB1EEBDBE}" type="presParOf" srcId="{053BFDE7-2C59-46F0-87C1-5973383AFE57}" destId="{F64519FE-8F1A-4EB3-9BC0-63C0FC23DF95}" srcOrd="2" destOrd="0" presId="urn:microsoft.com/office/officeart/2009/3/layout/SubStepProcess"/>
    <dgm:cxn modelId="{344F30A3-BB83-4D0E-9533-1237C06687BF}" type="presParOf" srcId="{F64519FE-8F1A-4EB3-9BC0-63C0FC23DF95}" destId="{23206B12-ABA3-4186-BA8A-7CA9F3956479}" srcOrd="0" destOrd="0" presId="urn:microsoft.com/office/officeart/2009/3/layout/SubStepProcess"/>
    <dgm:cxn modelId="{76548AC8-1331-4C06-BF5A-DA8C5707CBE1}" type="presParOf" srcId="{F64519FE-8F1A-4EB3-9BC0-63C0FC23DF95}" destId="{604F0D91-1713-40BE-862C-2A5B81E2AC59}" srcOrd="1" destOrd="0" presId="urn:microsoft.com/office/officeart/2009/3/layout/SubStepProcess"/>
    <dgm:cxn modelId="{3371DFFC-7ADB-45D2-A0B7-0D7612204C04}" type="presParOf" srcId="{F64519FE-8F1A-4EB3-9BC0-63C0FC23DF95}" destId="{B4B914B7-2107-49E4-9528-AF2320060700}" srcOrd="2" destOrd="0" presId="urn:microsoft.com/office/officeart/2009/3/layout/SubStepProcess"/>
    <dgm:cxn modelId="{28D95E08-5CD2-4B18-91F2-AF2E04C7707A}" type="presParOf" srcId="{F64519FE-8F1A-4EB3-9BC0-63C0FC23DF95}" destId="{D60AE7BC-1EF5-40BA-ACE6-70E5F420ED65}" srcOrd="3" destOrd="0" presId="urn:microsoft.com/office/officeart/2009/3/layout/SubStepProcess"/>
    <dgm:cxn modelId="{E9BE3F45-93D0-4055-8B7B-1B2F26116E98}" type="presParOf" srcId="{F64519FE-8F1A-4EB3-9BC0-63C0FC23DF95}" destId="{914B695A-CD23-40BB-9F73-95CFC067AB26}" srcOrd="4" destOrd="0" presId="urn:microsoft.com/office/officeart/2009/3/layout/SubStepProcess"/>
    <dgm:cxn modelId="{0D4777A9-B648-45F0-95BB-6B9FB26D7F19}" type="presParOf" srcId="{053BFDE7-2C59-46F0-87C1-5973383AFE57}" destId="{7011D63D-555E-45AD-8ACF-8D0ADD83B298}" srcOrd="3" destOrd="0" presId="urn:microsoft.com/office/officeart/2009/3/layout/SubStepProcess"/>
    <dgm:cxn modelId="{40459C86-2432-4E62-94CF-F849ADF4D3B8}" type="presParOf" srcId="{053BFDE7-2C59-46F0-87C1-5973383AFE57}" destId="{2C5E24FA-5568-490A-89D3-9195F64CC1FA}" srcOrd="4" destOrd="0" presId="urn:microsoft.com/office/officeart/2009/3/layout/SubStepProcess"/>
    <dgm:cxn modelId="{ABB56166-995B-4858-A41F-558D8FA9A99D}" type="presParOf" srcId="{053BFDE7-2C59-46F0-87C1-5973383AFE57}" destId="{BAAF7925-17B0-4258-9F76-6435D9CF7A2E}" srcOrd="5" destOrd="0" presId="urn:microsoft.com/office/officeart/2009/3/layout/SubStepProcess"/>
    <dgm:cxn modelId="{2E2BF4D1-4948-423C-892B-4EA8A1C1403A}" type="presParOf" srcId="{BAAF7925-17B0-4258-9F76-6435D9CF7A2E}" destId="{6AE453E1-C0EB-4BE8-AC5B-9D1F52AA52D3}" srcOrd="0" destOrd="0" presId="urn:microsoft.com/office/officeart/2009/3/layout/SubStepProcess"/>
    <dgm:cxn modelId="{11F69D40-85F6-4EA0-9F12-73B203486906}" type="presParOf" srcId="{BAAF7925-17B0-4258-9F76-6435D9CF7A2E}" destId="{60B021D9-2D9F-4E69-8381-E9471CAADCB2}" srcOrd="1" destOrd="0" presId="urn:microsoft.com/office/officeart/2009/3/layout/SubStepProcess"/>
    <dgm:cxn modelId="{AE32D1AE-A053-4E76-823A-48664335BA02}" type="presParOf" srcId="{BAAF7925-17B0-4258-9F76-6435D9CF7A2E}" destId="{AABA2E13-CC49-4B1A-96A7-A277E60612C4}" srcOrd="2" destOrd="0" presId="urn:microsoft.com/office/officeart/2009/3/layout/SubStepProcess"/>
    <dgm:cxn modelId="{1FB6B11D-158B-4B89-82FB-CE6D803DF262}" type="presParOf" srcId="{BAAF7925-17B0-4258-9F76-6435D9CF7A2E}" destId="{B8B2BE04-D5A7-4AFE-8490-C80953E02F47}" srcOrd="3" destOrd="0" presId="urn:microsoft.com/office/officeart/2009/3/layout/SubStepProcess"/>
    <dgm:cxn modelId="{7FCA532A-BBD1-4A09-8080-F2D3EDC2C7F1}" type="presParOf" srcId="{BAAF7925-17B0-4258-9F76-6435D9CF7A2E}" destId="{7E6D0AA3-F6FB-4DE6-849E-B2B72E12A798}" srcOrd="4" destOrd="0" presId="urn:microsoft.com/office/officeart/2009/3/layout/SubStepProcess"/>
    <dgm:cxn modelId="{C09D3C96-63FB-4422-8B1A-4618364F46D5}" type="presParOf" srcId="{053BFDE7-2C59-46F0-87C1-5973383AFE57}" destId="{80AC8BA0-3C2A-4A25-9407-41D86903696E}" srcOrd="6" destOrd="0" presId="urn:microsoft.com/office/officeart/2009/3/layout/SubStepProcess"/>
    <dgm:cxn modelId="{CCC60C63-C841-4D16-BF14-5777BB7A4DE8}" type="presParOf" srcId="{053BFDE7-2C59-46F0-87C1-5973383AFE57}" destId="{508E8390-B1EC-4442-9002-07E9251D1FA7}" srcOrd="7" destOrd="0" presId="urn:microsoft.com/office/officeart/2009/3/layout/SubStepProcess"/>
    <dgm:cxn modelId="{9AB89EC2-972B-46BB-9381-D3672CFF0B19}" type="presParOf" srcId="{053BFDE7-2C59-46F0-87C1-5973383AFE57}" destId="{784AA93E-4A94-4B71-8EEE-4FAD563AAB7E}" srcOrd="8" destOrd="0" presId="urn:microsoft.com/office/officeart/2009/3/layout/SubStepProcess"/>
    <dgm:cxn modelId="{F66D8ECF-48EA-4DB3-A18E-010EAFDCA65A}" type="presParOf" srcId="{784AA93E-4A94-4B71-8EEE-4FAD563AAB7E}" destId="{DC074078-50CF-4057-8FF0-6FEA8280A2A4}" srcOrd="0" destOrd="0" presId="urn:microsoft.com/office/officeart/2009/3/layout/SubStepProcess"/>
    <dgm:cxn modelId="{E86A702F-32F5-47A0-9091-8942C7351BCD}" type="presParOf" srcId="{784AA93E-4A94-4B71-8EEE-4FAD563AAB7E}" destId="{D36D559C-02D7-4760-A265-58C7525FA507}" srcOrd="1" destOrd="0" presId="urn:microsoft.com/office/officeart/2009/3/layout/SubStepProcess"/>
    <dgm:cxn modelId="{BE140130-89CB-4472-8665-4E44B561EB99}" type="presParOf" srcId="{784AA93E-4A94-4B71-8EEE-4FAD563AAB7E}" destId="{AE47D1AB-E2AC-44CD-AE31-60B5D6B02ACE}" srcOrd="2" destOrd="0" presId="urn:microsoft.com/office/officeart/2009/3/layout/SubStepProcess"/>
    <dgm:cxn modelId="{7F32C09D-F6E6-46D3-BF8E-0139E6DE11FB}" type="presParOf" srcId="{784AA93E-4A94-4B71-8EEE-4FAD563AAB7E}" destId="{C02AF50F-F7C2-4319-9E21-79C8F111DA0C}" srcOrd="3" destOrd="0" presId="urn:microsoft.com/office/officeart/2009/3/layout/SubStepProcess"/>
    <dgm:cxn modelId="{7AE1F6F3-2D77-4ADD-882C-EFFAADC2527E}" type="presParOf" srcId="{784AA93E-4A94-4B71-8EEE-4FAD563AAB7E}" destId="{B7A3C0A8-080F-41D7-AC5D-1C60CB691E36}" srcOrd="4" destOrd="0" presId="urn:microsoft.com/office/officeart/2009/3/layout/SubStepProcess"/>
    <dgm:cxn modelId="{D4D2C1B0-FA53-4DC3-AC7F-D6621A8CC740}" type="presParOf" srcId="{610F4808-DA8A-45DD-9595-CF062FF8C757}" destId="{175AAE5D-72E9-4DAF-B4C7-DAFDC3D268AE}" srcOrd="3" destOrd="0" presId="urn:microsoft.com/office/officeart/2009/3/layout/SubStepProcess"/>
    <dgm:cxn modelId="{302DBA95-873B-4E08-B04E-459A84F726FF}" type="presParOf" srcId="{610F4808-DA8A-45DD-9595-CF062FF8C757}" destId="{99E50890-9DA6-41AA-9F1B-85915BFC97AE}" srcOrd="4" destOrd="0" presId="urn:microsoft.com/office/officeart/2009/3/layout/SubStepProcess"/>
    <dgm:cxn modelId="{38FF42BC-89C5-4F27-A3EB-6A5C5BD35E62}" type="presParOf" srcId="{610F4808-DA8A-45DD-9595-CF062FF8C757}" destId="{85311D27-C2CA-4FC5-A2EE-F9C499C3DF0B}" srcOrd="5"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A4872-F963-4CC8-9A48-0EF8AAAD1EB1}">
      <dsp:nvSpPr>
        <dsp:cNvPr id="0" name=""/>
        <dsp:cNvSpPr/>
      </dsp:nvSpPr>
      <dsp:spPr>
        <a:xfrm>
          <a:off x="2667435" y="313929"/>
          <a:ext cx="1736746" cy="17367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Libertad e integración mundial</a:t>
          </a:r>
          <a:endParaRPr lang="es-EC" sz="1400" kern="1200" dirty="0"/>
        </a:p>
      </dsp:txBody>
      <dsp:txXfrm>
        <a:off x="2921776" y="568276"/>
        <a:ext cx="1228064" cy="1228093"/>
      </dsp:txXfrm>
    </dsp:sp>
    <dsp:sp modelId="{D183E7F8-69F4-4509-B6AC-A5D281D13DB0}">
      <dsp:nvSpPr>
        <dsp:cNvPr id="0" name=""/>
        <dsp:cNvSpPr/>
      </dsp:nvSpPr>
      <dsp:spPr>
        <a:xfrm>
          <a:off x="2026896" y="1765961"/>
          <a:ext cx="853103" cy="8527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D5723EC-C817-435B-AAFC-39178C6A4F31}">
      <dsp:nvSpPr>
        <dsp:cNvPr id="0" name=""/>
        <dsp:cNvSpPr/>
      </dsp:nvSpPr>
      <dsp:spPr>
        <a:xfrm>
          <a:off x="4546705" y="655562"/>
          <a:ext cx="496387" cy="496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9766A43-4AEF-4A8C-A51F-60D1EFAC02D9}">
      <dsp:nvSpPr>
        <dsp:cNvPr id="0" name=""/>
        <dsp:cNvSpPr/>
      </dsp:nvSpPr>
      <dsp:spPr>
        <a:xfrm>
          <a:off x="4362240" y="1351256"/>
          <a:ext cx="1736746" cy="17367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Innovación (tecnología y conocimiento)</a:t>
          </a:r>
          <a:endParaRPr lang="es-EC" sz="1400" kern="1200" dirty="0"/>
        </a:p>
      </dsp:txBody>
      <dsp:txXfrm>
        <a:off x="4616581" y="1605603"/>
        <a:ext cx="1228064" cy="1228093"/>
      </dsp:txXfrm>
    </dsp:sp>
    <dsp:sp modelId="{CD87B142-D7AB-4209-9C74-B29842186616}">
      <dsp:nvSpPr>
        <dsp:cNvPr id="0" name=""/>
        <dsp:cNvSpPr/>
      </dsp:nvSpPr>
      <dsp:spPr>
        <a:xfrm>
          <a:off x="4543855" y="3194262"/>
          <a:ext cx="496387" cy="496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0A0E96D-5D6F-4EE1-AE53-2CA4AB61A57A}">
      <dsp:nvSpPr>
        <dsp:cNvPr id="0" name=""/>
        <dsp:cNvSpPr/>
      </dsp:nvSpPr>
      <dsp:spPr>
        <a:xfrm>
          <a:off x="2698383" y="2343760"/>
          <a:ext cx="1736746" cy="17367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Mercado internacional– propiedad intelectual</a:t>
          </a:r>
          <a:endParaRPr lang="es-EC" sz="1400" kern="1200" dirty="0"/>
        </a:p>
      </dsp:txBody>
      <dsp:txXfrm>
        <a:off x="2952724" y="2598107"/>
        <a:ext cx="1228064" cy="1228093"/>
      </dsp:txXfrm>
    </dsp:sp>
    <dsp:sp modelId="{06605E63-888C-43DF-94F2-ADB55B7B8DB1}">
      <dsp:nvSpPr>
        <dsp:cNvPr id="0" name=""/>
        <dsp:cNvSpPr/>
      </dsp:nvSpPr>
      <dsp:spPr>
        <a:xfrm>
          <a:off x="1886288" y="4089215"/>
          <a:ext cx="4353306" cy="1014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EC" sz="4700" kern="1200" dirty="0" smtClean="0"/>
            <a:t>Inversión</a:t>
          </a:r>
          <a:endParaRPr lang="es-EC" sz="4700" kern="1200" dirty="0"/>
        </a:p>
      </dsp:txBody>
      <dsp:txXfrm>
        <a:off x="1886288" y="4089215"/>
        <a:ext cx="4353306" cy="1014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FDC21-C60D-46C8-880A-CB99C39E455A}">
      <dsp:nvSpPr>
        <dsp:cNvPr id="0" name=""/>
        <dsp:cNvSpPr/>
      </dsp:nvSpPr>
      <dsp:spPr>
        <a:xfrm>
          <a:off x="-5748215" y="-880001"/>
          <a:ext cx="6844894" cy="6844894"/>
        </a:xfrm>
        <a:prstGeom prst="blockArc">
          <a:avLst>
            <a:gd name="adj1" fmla="val 18900000"/>
            <a:gd name="adj2" fmla="val 2700000"/>
            <a:gd name="adj3" fmla="val 316"/>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654453-1E98-4F99-A074-7EAFB9E1DC5F}">
      <dsp:nvSpPr>
        <dsp:cNvPr id="0" name=""/>
        <dsp:cNvSpPr/>
      </dsp:nvSpPr>
      <dsp:spPr>
        <a:xfrm>
          <a:off x="705783" y="508489"/>
          <a:ext cx="4799154" cy="1016978"/>
        </a:xfrm>
        <a:prstGeom prst="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22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Crecimiento de mercado – estrategia de innovación</a:t>
          </a:r>
          <a:endParaRPr lang="es-EC" sz="2600" kern="1200" dirty="0"/>
        </a:p>
      </dsp:txBody>
      <dsp:txXfrm>
        <a:off x="705783" y="508489"/>
        <a:ext cx="4799154" cy="1016978"/>
      </dsp:txXfrm>
    </dsp:sp>
    <dsp:sp modelId="{48383FA3-BB5E-4B8F-B6F5-ADA04D06093A}">
      <dsp:nvSpPr>
        <dsp:cNvPr id="0" name=""/>
        <dsp:cNvSpPr/>
      </dsp:nvSpPr>
      <dsp:spPr>
        <a:xfrm>
          <a:off x="70171" y="381366"/>
          <a:ext cx="1271223" cy="12712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8D25057-26FA-433A-8CF1-6846C6AFA46A}">
      <dsp:nvSpPr>
        <dsp:cNvPr id="0" name=""/>
        <dsp:cNvSpPr/>
      </dsp:nvSpPr>
      <dsp:spPr>
        <a:xfrm>
          <a:off x="1075454" y="2033956"/>
          <a:ext cx="4429482" cy="1016978"/>
        </a:xfrm>
        <a:prstGeom prst="rect">
          <a:avLst/>
        </a:prstGeom>
        <a:gradFill rotWithShape="0">
          <a:gsLst>
            <a:gs pos="0">
              <a:schemeClr val="accent3">
                <a:alpha val="90000"/>
                <a:hueOff val="0"/>
                <a:satOff val="0"/>
                <a:lumOff val="0"/>
                <a:alphaOff val="-20000"/>
                <a:lumMod val="110000"/>
                <a:satMod val="105000"/>
                <a:tint val="67000"/>
              </a:schemeClr>
            </a:gs>
            <a:gs pos="50000">
              <a:schemeClr val="accent3">
                <a:alpha val="90000"/>
                <a:hueOff val="0"/>
                <a:satOff val="0"/>
                <a:lumOff val="0"/>
                <a:alphaOff val="-20000"/>
                <a:lumMod val="105000"/>
                <a:satMod val="103000"/>
                <a:tint val="73000"/>
              </a:schemeClr>
            </a:gs>
            <a:gs pos="100000">
              <a:schemeClr val="accent3">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22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Motor del desarrollo económico</a:t>
          </a:r>
          <a:endParaRPr lang="es-EC" sz="2600" kern="1200" dirty="0"/>
        </a:p>
      </dsp:txBody>
      <dsp:txXfrm>
        <a:off x="1075454" y="2033956"/>
        <a:ext cx="4429482" cy="1016978"/>
      </dsp:txXfrm>
    </dsp:sp>
    <dsp:sp modelId="{27909EB6-293A-4785-BC78-D9D4193DCC0A}">
      <dsp:nvSpPr>
        <dsp:cNvPr id="0" name=""/>
        <dsp:cNvSpPr/>
      </dsp:nvSpPr>
      <dsp:spPr>
        <a:xfrm>
          <a:off x="439843" y="1906834"/>
          <a:ext cx="1271223" cy="12712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20000"/>
            </a:schemeClr>
          </a:solidFill>
          <a:prstDash val="solid"/>
          <a:miter lim="800000"/>
        </a:ln>
        <a:effectLst/>
      </dsp:spPr>
      <dsp:style>
        <a:lnRef idx="1">
          <a:scrgbClr r="0" g="0" b="0"/>
        </a:lnRef>
        <a:fillRef idx="2">
          <a:scrgbClr r="0" g="0" b="0"/>
        </a:fillRef>
        <a:effectRef idx="0">
          <a:scrgbClr r="0" g="0" b="0"/>
        </a:effectRef>
        <a:fontRef idx="minor"/>
      </dsp:style>
    </dsp:sp>
    <dsp:sp modelId="{F3FE4E1D-7410-4370-BFC7-3E4A095F8CE5}">
      <dsp:nvSpPr>
        <dsp:cNvPr id="0" name=""/>
        <dsp:cNvSpPr/>
      </dsp:nvSpPr>
      <dsp:spPr>
        <a:xfrm>
          <a:off x="705783" y="3559424"/>
          <a:ext cx="4799154" cy="1016978"/>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22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Destrucción creativa: incremental, solución nueva </a:t>
          </a:r>
          <a:endParaRPr lang="es-EC" sz="2600" kern="1200" dirty="0"/>
        </a:p>
      </dsp:txBody>
      <dsp:txXfrm>
        <a:off x="705783" y="3559424"/>
        <a:ext cx="4799154" cy="1016978"/>
      </dsp:txXfrm>
    </dsp:sp>
    <dsp:sp modelId="{D9F4AB65-6BCD-4E57-A723-B593858C7B42}">
      <dsp:nvSpPr>
        <dsp:cNvPr id="0" name=""/>
        <dsp:cNvSpPr/>
      </dsp:nvSpPr>
      <dsp:spPr>
        <a:xfrm>
          <a:off x="70171" y="3432302"/>
          <a:ext cx="1271223" cy="12712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4000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6CE43-067B-467E-98FF-013D26E080E7}">
      <dsp:nvSpPr>
        <dsp:cNvPr id="0" name=""/>
        <dsp:cNvSpPr/>
      </dsp:nvSpPr>
      <dsp:spPr>
        <a:xfrm rot="4396374">
          <a:off x="1396949" y="1077991"/>
          <a:ext cx="4676496" cy="3261273"/>
        </a:xfrm>
        <a:prstGeom prst="swooshArrow">
          <a:avLst>
            <a:gd name="adj1" fmla="val 16310"/>
            <a:gd name="adj2" fmla="val 3137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7D6FB4-1705-4943-A0B3-947205F8F2CF}">
      <dsp:nvSpPr>
        <dsp:cNvPr id="0" name=""/>
        <dsp:cNvSpPr/>
      </dsp:nvSpPr>
      <dsp:spPr>
        <a:xfrm>
          <a:off x="3348405" y="1649012"/>
          <a:ext cx="118096" cy="118096"/>
        </a:xfrm>
        <a:prstGeom prst="ellipse">
          <a:avLst/>
        </a:prstGeom>
        <a:gradFill rotWithShape="0">
          <a:gsLst>
            <a:gs pos="0">
              <a:schemeClr val="accent1">
                <a:tint val="55000"/>
                <a:hueOff val="0"/>
                <a:satOff val="0"/>
                <a:lumOff val="0"/>
                <a:alphaOff val="0"/>
                <a:lumMod val="110000"/>
                <a:satMod val="105000"/>
                <a:tint val="67000"/>
              </a:schemeClr>
            </a:gs>
            <a:gs pos="50000">
              <a:schemeClr val="accent1">
                <a:tint val="55000"/>
                <a:hueOff val="0"/>
                <a:satOff val="0"/>
                <a:lumOff val="0"/>
                <a:alphaOff val="0"/>
                <a:lumMod val="105000"/>
                <a:satMod val="103000"/>
                <a:tint val="73000"/>
              </a:schemeClr>
            </a:gs>
            <a:gs pos="100000">
              <a:schemeClr val="accent1">
                <a:tint val="55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D16347A-DEB6-4D34-92B5-46636C58D377}">
      <dsp:nvSpPr>
        <dsp:cNvPr id="0" name=""/>
        <dsp:cNvSpPr/>
      </dsp:nvSpPr>
      <dsp:spPr>
        <a:xfrm>
          <a:off x="4376925" y="2651746"/>
          <a:ext cx="118096" cy="118096"/>
        </a:xfrm>
        <a:prstGeom prst="ellipse">
          <a:avLst/>
        </a:prstGeom>
        <a:gradFill rotWithShape="0">
          <a:gsLst>
            <a:gs pos="0">
              <a:schemeClr val="accent1">
                <a:tint val="55000"/>
                <a:hueOff val="0"/>
                <a:satOff val="0"/>
                <a:lumOff val="0"/>
                <a:alphaOff val="0"/>
                <a:lumMod val="110000"/>
                <a:satMod val="105000"/>
                <a:tint val="67000"/>
              </a:schemeClr>
            </a:gs>
            <a:gs pos="50000">
              <a:schemeClr val="accent1">
                <a:tint val="55000"/>
                <a:hueOff val="0"/>
                <a:satOff val="0"/>
                <a:lumOff val="0"/>
                <a:alphaOff val="0"/>
                <a:lumMod val="105000"/>
                <a:satMod val="103000"/>
                <a:tint val="73000"/>
              </a:schemeClr>
            </a:gs>
            <a:gs pos="100000">
              <a:schemeClr val="accent1">
                <a:tint val="55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C570B76-42DA-4901-8D9F-03B514DC0804}">
      <dsp:nvSpPr>
        <dsp:cNvPr id="0" name=""/>
        <dsp:cNvSpPr/>
      </dsp:nvSpPr>
      <dsp:spPr>
        <a:xfrm>
          <a:off x="1083450" y="0"/>
          <a:ext cx="2204823" cy="86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s-EC" sz="2800" kern="1200" dirty="0" smtClean="0"/>
            <a:t>Derecho intelectual</a:t>
          </a:r>
          <a:endParaRPr lang="es-EC" sz="2800" kern="1200" dirty="0"/>
        </a:p>
      </dsp:txBody>
      <dsp:txXfrm>
        <a:off x="1083450" y="0"/>
        <a:ext cx="2204823" cy="866760"/>
      </dsp:txXfrm>
    </dsp:sp>
    <dsp:sp modelId="{B3BAC176-043F-49DD-99B3-E3A5574B2059}">
      <dsp:nvSpPr>
        <dsp:cNvPr id="0" name=""/>
        <dsp:cNvSpPr/>
      </dsp:nvSpPr>
      <dsp:spPr>
        <a:xfrm>
          <a:off x="4003351" y="1274680"/>
          <a:ext cx="3039080" cy="86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es-EC" sz="2800" kern="1200" dirty="0" smtClean="0"/>
            <a:t>Sujeto, objeto, relación</a:t>
          </a:r>
          <a:endParaRPr lang="es-EC" sz="2800" kern="1200" dirty="0"/>
        </a:p>
      </dsp:txBody>
      <dsp:txXfrm>
        <a:off x="4003351" y="1274680"/>
        <a:ext cx="3039080" cy="866760"/>
      </dsp:txXfrm>
    </dsp:sp>
    <dsp:sp modelId="{E82EE7DC-03A1-4457-BDBE-2A19127EB3D3}">
      <dsp:nvSpPr>
        <dsp:cNvPr id="0" name=""/>
        <dsp:cNvSpPr/>
      </dsp:nvSpPr>
      <dsp:spPr>
        <a:xfrm>
          <a:off x="1083450" y="2277414"/>
          <a:ext cx="2979490" cy="86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r" defTabSz="1244600">
            <a:lnSpc>
              <a:spcPct val="90000"/>
            </a:lnSpc>
            <a:spcBef>
              <a:spcPct val="0"/>
            </a:spcBef>
            <a:spcAft>
              <a:spcPct val="35000"/>
            </a:spcAft>
          </a:pPr>
          <a:r>
            <a:rPr lang="es-EC" sz="2800" kern="1200" dirty="0" smtClean="0"/>
            <a:t>Dimensiones: práctica y teórica</a:t>
          </a:r>
          <a:endParaRPr lang="es-EC" sz="2800" kern="1200" dirty="0"/>
        </a:p>
      </dsp:txBody>
      <dsp:txXfrm>
        <a:off x="1083450" y="2277414"/>
        <a:ext cx="2979490" cy="866760"/>
      </dsp:txXfrm>
    </dsp:sp>
    <dsp:sp modelId="{A9312937-5717-4737-8DDF-F03F925B8264}">
      <dsp:nvSpPr>
        <dsp:cNvPr id="0" name=""/>
        <dsp:cNvSpPr/>
      </dsp:nvSpPr>
      <dsp:spPr>
        <a:xfrm>
          <a:off x="4062941" y="4550495"/>
          <a:ext cx="2979490" cy="86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es-EC" sz="2800" kern="1200" dirty="0" smtClean="0"/>
            <a:t>Valores</a:t>
          </a:r>
          <a:endParaRPr lang="es-EC" sz="2800" kern="1200" dirty="0"/>
        </a:p>
      </dsp:txBody>
      <dsp:txXfrm>
        <a:off x="4062941" y="4550495"/>
        <a:ext cx="2979490" cy="866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2CFE7-171C-4BFE-ABF5-C96FAD6DDCBD}">
      <dsp:nvSpPr>
        <dsp:cNvPr id="0" name=""/>
        <dsp:cNvSpPr/>
      </dsp:nvSpPr>
      <dsp:spPr>
        <a:xfrm>
          <a:off x="1008113" y="1712"/>
          <a:ext cx="761429" cy="76142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DCCEAF8-F9D4-48FD-972F-05F405B55B33}">
      <dsp:nvSpPr>
        <dsp:cNvPr id="0" name=""/>
        <dsp:cNvSpPr/>
      </dsp:nvSpPr>
      <dsp:spPr>
        <a:xfrm>
          <a:off x="2105439" y="1712"/>
          <a:ext cx="4062503" cy="7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s-EC" sz="2500" kern="1200" dirty="0" smtClean="0"/>
            <a:t>Enfoque de investigación </a:t>
          </a:r>
          <a:r>
            <a:rPr lang="es-EC" sz="2500" kern="1200" dirty="0" smtClean="0"/>
            <a:t>Cualitativo</a:t>
          </a:r>
          <a:endParaRPr lang="es-EC" sz="2500" kern="1200" dirty="0"/>
        </a:p>
      </dsp:txBody>
      <dsp:txXfrm>
        <a:off x="2105439" y="1712"/>
        <a:ext cx="4062503" cy="761429"/>
      </dsp:txXfrm>
    </dsp:sp>
    <dsp:sp modelId="{5BD357A5-EC75-447F-B9AF-D1E55C7D7459}">
      <dsp:nvSpPr>
        <dsp:cNvPr id="0" name=""/>
        <dsp:cNvSpPr/>
      </dsp:nvSpPr>
      <dsp:spPr>
        <a:xfrm>
          <a:off x="1008113" y="763141"/>
          <a:ext cx="761429" cy="761429"/>
        </a:xfrm>
        <a:prstGeom prst="ellipse">
          <a:avLst/>
        </a:prstGeom>
        <a:solidFill>
          <a:schemeClr val="accent2">
            <a:alpha val="50000"/>
            <a:hueOff val="-816145"/>
            <a:satOff val="8443"/>
            <a:lumOff val="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AC45FD5-8A75-4E4C-9942-5F4232FD9502}">
      <dsp:nvSpPr>
        <dsp:cNvPr id="0" name=""/>
        <dsp:cNvSpPr/>
      </dsp:nvSpPr>
      <dsp:spPr>
        <a:xfrm>
          <a:off x="2105439" y="763141"/>
          <a:ext cx="4062503" cy="7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s-EC" sz="2500" kern="1200" dirty="0" smtClean="0"/>
            <a:t>Por su finalidad Aplicada</a:t>
          </a:r>
          <a:endParaRPr lang="es-EC" sz="2500" kern="1200" dirty="0"/>
        </a:p>
      </dsp:txBody>
      <dsp:txXfrm>
        <a:off x="2105439" y="763141"/>
        <a:ext cx="4062503" cy="761429"/>
      </dsp:txXfrm>
    </dsp:sp>
    <dsp:sp modelId="{73CC5A52-F436-4D88-BF86-973649B117BF}">
      <dsp:nvSpPr>
        <dsp:cNvPr id="0" name=""/>
        <dsp:cNvSpPr/>
      </dsp:nvSpPr>
      <dsp:spPr>
        <a:xfrm>
          <a:off x="1008113" y="1524570"/>
          <a:ext cx="761429" cy="761429"/>
        </a:xfrm>
        <a:prstGeom prst="ellipse">
          <a:avLst/>
        </a:prstGeom>
        <a:solidFill>
          <a:schemeClr val="accent2">
            <a:alpha val="50000"/>
            <a:hueOff val="-1632289"/>
            <a:satOff val="16886"/>
            <a:lumOff val="1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1C9E86E-5992-4F40-A31D-BEE6164C5785}">
      <dsp:nvSpPr>
        <dsp:cNvPr id="0" name=""/>
        <dsp:cNvSpPr/>
      </dsp:nvSpPr>
      <dsp:spPr>
        <a:xfrm>
          <a:off x="2105439" y="1524570"/>
          <a:ext cx="4062503" cy="7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s-EC" sz="2500" kern="1200" dirty="0" smtClean="0"/>
            <a:t>Por las fuentes de información </a:t>
          </a:r>
          <a:r>
            <a:rPr lang="es-EC" sz="2500" kern="1200" dirty="0" smtClean="0"/>
            <a:t>Documental</a:t>
          </a:r>
          <a:endParaRPr lang="es-EC" sz="2500" kern="1200" dirty="0"/>
        </a:p>
      </dsp:txBody>
      <dsp:txXfrm>
        <a:off x="2105439" y="1524570"/>
        <a:ext cx="4062503" cy="761429"/>
      </dsp:txXfrm>
    </dsp:sp>
    <dsp:sp modelId="{3719BB5A-5E45-4845-9836-BC1BCB892BDC}">
      <dsp:nvSpPr>
        <dsp:cNvPr id="0" name=""/>
        <dsp:cNvSpPr/>
      </dsp:nvSpPr>
      <dsp:spPr>
        <a:xfrm>
          <a:off x="1008113" y="2286000"/>
          <a:ext cx="761429" cy="761429"/>
        </a:xfrm>
        <a:prstGeom prst="ellipse">
          <a:avLst/>
        </a:prstGeom>
        <a:solidFill>
          <a:schemeClr val="accent2">
            <a:alpha val="50000"/>
            <a:hueOff val="-2448434"/>
            <a:satOff val="25328"/>
            <a:lumOff val="1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63AF720-A7F2-4B94-A440-91404BC72BA8}">
      <dsp:nvSpPr>
        <dsp:cNvPr id="0" name=""/>
        <dsp:cNvSpPr/>
      </dsp:nvSpPr>
      <dsp:spPr>
        <a:xfrm>
          <a:off x="2105439" y="2286000"/>
          <a:ext cx="4062503" cy="7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s-EC" sz="2500" kern="1200" dirty="0" smtClean="0"/>
            <a:t>Por las unidades de análisis </a:t>
          </a:r>
          <a:r>
            <a:rPr lang="es-EC" sz="2500" kern="1200" dirty="0" smtClean="0"/>
            <a:t>Ínsitu</a:t>
          </a:r>
          <a:endParaRPr lang="es-EC" sz="2500" kern="1200" dirty="0"/>
        </a:p>
      </dsp:txBody>
      <dsp:txXfrm>
        <a:off x="2105439" y="2286000"/>
        <a:ext cx="4062503" cy="761429"/>
      </dsp:txXfrm>
    </dsp:sp>
    <dsp:sp modelId="{4725EE95-C8D0-4277-8EE3-782C43E5B873}">
      <dsp:nvSpPr>
        <dsp:cNvPr id="0" name=""/>
        <dsp:cNvSpPr/>
      </dsp:nvSpPr>
      <dsp:spPr>
        <a:xfrm>
          <a:off x="1008113" y="3047429"/>
          <a:ext cx="761429" cy="761429"/>
        </a:xfrm>
        <a:prstGeom prst="ellipse">
          <a:avLst/>
        </a:prstGeom>
        <a:solidFill>
          <a:schemeClr val="accent2">
            <a:alpha val="50000"/>
            <a:hueOff val="-3264579"/>
            <a:satOff val="33771"/>
            <a:lumOff val="21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3649E80-8381-4B71-ABD7-439507CDAA65}">
      <dsp:nvSpPr>
        <dsp:cNvPr id="0" name=""/>
        <dsp:cNvSpPr/>
      </dsp:nvSpPr>
      <dsp:spPr>
        <a:xfrm>
          <a:off x="2105439" y="3047429"/>
          <a:ext cx="4062503" cy="7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s-EC" sz="2500" kern="1200" dirty="0" smtClean="0"/>
            <a:t>Por el control de las variables No experimental</a:t>
          </a:r>
          <a:endParaRPr lang="es-EC" sz="2500" kern="1200" dirty="0"/>
        </a:p>
      </dsp:txBody>
      <dsp:txXfrm>
        <a:off x="2105439" y="3047429"/>
        <a:ext cx="4062503" cy="761429"/>
      </dsp:txXfrm>
    </dsp:sp>
    <dsp:sp modelId="{600FF9B6-3E44-44B0-8E30-6A619D6DC85C}">
      <dsp:nvSpPr>
        <dsp:cNvPr id="0" name=""/>
        <dsp:cNvSpPr/>
      </dsp:nvSpPr>
      <dsp:spPr>
        <a:xfrm>
          <a:off x="1008113" y="3808858"/>
          <a:ext cx="761429" cy="761429"/>
        </a:xfrm>
        <a:prstGeom prst="ellipse">
          <a:avLst/>
        </a:prstGeom>
        <a:solidFill>
          <a:schemeClr val="accent2">
            <a:alpha val="50000"/>
            <a:hueOff val="-4080723"/>
            <a:satOff val="42214"/>
            <a:lumOff val="27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B6B7F0D-53C1-4720-B569-66D5F70F4E9D}">
      <dsp:nvSpPr>
        <dsp:cNvPr id="0" name=""/>
        <dsp:cNvSpPr/>
      </dsp:nvSpPr>
      <dsp:spPr>
        <a:xfrm>
          <a:off x="2105439" y="3808858"/>
          <a:ext cx="4062503" cy="7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s-EC" sz="2500" kern="1200" dirty="0" smtClean="0"/>
            <a:t>Por el alcance Descriptivo</a:t>
          </a:r>
          <a:endParaRPr lang="es-EC" sz="2500" kern="1200" dirty="0"/>
        </a:p>
      </dsp:txBody>
      <dsp:txXfrm>
        <a:off x="2105439" y="3808858"/>
        <a:ext cx="4062503" cy="7614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FF74-7887-4F8C-B095-A04E16646686}">
      <dsp:nvSpPr>
        <dsp:cNvPr id="0" name=""/>
        <dsp:cNvSpPr/>
      </dsp:nvSpPr>
      <dsp:spPr>
        <a:xfrm rot="5400000">
          <a:off x="3133029" y="114806"/>
          <a:ext cx="1739976" cy="1513779"/>
        </a:xfrm>
        <a:prstGeom prst="hexagon">
          <a:avLst>
            <a:gd name="adj" fmla="val 25000"/>
            <a:gd name="vf" fmla="val 11547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Creaciones de la mente</a:t>
          </a:r>
          <a:endParaRPr lang="es-EC" sz="1500" kern="1200" dirty="0"/>
        </a:p>
      </dsp:txBody>
      <dsp:txXfrm rot="-5400000">
        <a:off x="3482024" y="272854"/>
        <a:ext cx="1041985" cy="1197684"/>
      </dsp:txXfrm>
    </dsp:sp>
    <dsp:sp modelId="{157D8E40-FC04-47E5-AD16-8DDF3D6089FF}">
      <dsp:nvSpPr>
        <dsp:cNvPr id="0" name=""/>
        <dsp:cNvSpPr/>
      </dsp:nvSpPr>
      <dsp:spPr>
        <a:xfrm>
          <a:off x="4805842" y="349703"/>
          <a:ext cx="1941813" cy="104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Invenciones, obras literarias y artísticas</a:t>
          </a:r>
          <a:endParaRPr lang="es-EC" sz="1300" kern="1200" dirty="0"/>
        </a:p>
        <a:p>
          <a:pPr lvl="0" algn="l" defTabSz="577850">
            <a:lnSpc>
              <a:spcPct val="90000"/>
            </a:lnSpc>
            <a:spcBef>
              <a:spcPct val="0"/>
            </a:spcBef>
            <a:spcAft>
              <a:spcPct val="35000"/>
            </a:spcAft>
          </a:pPr>
          <a:r>
            <a:rPr lang="es-EC" sz="1300" kern="1200" dirty="0" smtClean="0"/>
            <a:t>Símbolos, nombres</a:t>
          </a:r>
          <a:endParaRPr lang="es-EC" sz="1300" kern="1200" dirty="0"/>
        </a:p>
        <a:p>
          <a:pPr lvl="0" algn="l" defTabSz="577850">
            <a:lnSpc>
              <a:spcPct val="90000"/>
            </a:lnSpc>
            <a:spcBef>
              <a:spcPct val="0"/>
            </a:spcBef>
            <a:spcAft>
              <a:spcPct val="35000"/>
            </a:spcAft>
          </a:pPr>
          <a:r>
            <a:rPr lang="es-EC" sz="1300" kern="1200" dirty="0" smtClean="0"/>
            <a:t>Imágenes</a:t>
          </a:r>
          <a:endParaRPr lang="es-EC" sz="1300" kern="1200" dirty="0"/>
        </a:p>
      </dsp:txBody>
      <dsp:txXfrm>
        <a:off x="4805842" y="349703"/>
        <a:ext cx="1941813" cy="1043985"/>
      </dsp:txXfrm>
    </dsp:sp>
    <dsp:sp modelId="{30798CD8-63D5-49FF-A42F-F3DB02EA7E55}">
      <dsp:nvSpPr>
        <dsp:cNvPr id="0" name=""/>
        <dsp:cNvSpPr/>
      </dsp:nvSpPr>
      <dsp:spPr>
        <a:xfrm rot="5400000">
          <a:off x="1498147" y="114806"/>
          <a:ext cx="1739976" cy="1513779"/>
        </a:xfrm>
        <a:prstGeom prst="hexagon">
          <a:avLst>
            <a:gd name="adj" fmla="val 25000"/>
            <a:gd name="vf" fmla="val 115470"/>
          </a:avLst>
        </a:prstGeom>
        <a:gradFill rotWithShape="0">
          <a:gsLst>
            <a:gs pos="0">
              <a:schemeClr val="accent1">
                <a:shade val="50000"/>
                <a:hueOff val="113426"/>
                <a:satOff val="16345"/>
                <a:lumOff val="12699"/>
                <a:alphaOff val="0"/>
                <a:lumMod val="110000"/>
                <a:satMod val="105000"/>
                <a:tint val="67000"/>
              </a:schemeClr>
            </a:gs>
            <a:gs pos="50000">
              <a:schemeClr val="accent1">
                <a:shade val="50000"/>
                <a:hueOff val="113426"/>
                <a:satOff val="16345"/>
                <a:lumOff val="12699"/>
                <a:alphaOff val="0"/>
                <a:lumMod val="105000"/>
                <a:satMod val="103000"/>
                <a:tint val="73000"/>
              </a:schemeClr>
            </a:gs>
            <a:gs pos="100000">
              <a:schemeClr val="accent1">
                <a:shade val="50000"/>
                <a:hueOff val="113426"/>
                <a:satOff val="16345"/>
                <a:lumOff val="1269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847142" y="272854"/>
        <a:ext cx="1041985" cy="1197684"/>
      </dsp:txXfrm>
    </dsp:sp>
    <dsp:sp modelId="{80A30959-2F0E-4544-B6DE-D26CFB05E3B0}">
      <dsp:nvSpPr>
        <dsp:cNvPr id="0" name=""/>
        <dsp:cNvSpPr/>
      </dsp:nvSpPr>
      <dsp:spPr>
        <a:xfrm rot="5400000">
          <a:off x="2312456" y="1591698"/>
          <a:ext cx="1739976" cy="1513779"/>
        </a:xfrm>
        <a:prstGeom prst="hexagon">
          <a:avLst>
            <a:gd name="adj" fmla="val 25000"/>
            <a:gd name="vf" fmla="val 115470"/>
          </a:avLst>
        </a:prstGeom>
        <a:gradFill rotWithShape="0">
          <a:gsLst>
            <a:gs pos="0">
              <a:schemeClr val="accent1">
                <a:shade val="50000"/>
                <a:hueOff val="226851"/>
                <a:satOff val="32691"/>
                <a:lumOff val="25397"/>
                <a:alphaOff val="0"/>
                <a:lumMod val="110000"/>
                <a:satMod val="105000"/>
                <a:tint val="67000"/>
              </a:schemeClr>
            </a:gs>
            <a:gs pos="50000">
              <a:schemeClr val="accent1">
                <a:shade val="50000"/>
                <a:hueOff val="226851"/>
                <a:satOff val="32691"/>
                <a:lumOff val="25397"/>
                <a:alphaOff val="0"/>
                <a:lumMod val="105000"/>
                <a:satMod val="103000"/>
                <a:tint val="73000"/>
              </a:schemeClr>
            </a:gs>
            <a:gs pos="100000">
              <a:schemeClr val="accent1">
                <a:shade val="50000"/>
                <a:hueOff val="226851"/>
                <a:satOff val="32691"/>
                <a:lumOff val="2539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La propiedad industrial</a:t>
          </a:r>
          <a:endParaRPr lang="es-EC" sz="1500" kern="1200" dirty="0"/>
        </a:p>
      </dsp:txBody>
      <dsp:txXfrm rot="-5400000">
        <a:off x="2661451" y="1749746"/>
        <a:ext cx="1041985" cy="1197684"/>
      </dsp:txXfrm>
    </dsp:sp>
    <dsp:sp modelId="{A16EE16F-F475-4D97-AE42-F438AC93DE44}">
      <dsp:nvSpPr>
        <dsp:cNvPr id="0" name=""/>
        <dsp:cNvSpPr/>
      </dsp:nvSpPr>
      <dsp:spPr>
        <a:xfrm>
          <a:off x="483740" y="1826595"/>
          <a:ext cx="1879174" cy="104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r>
            <a:rPr lang="es-EC" sz="1300" kern="1200" dirty="0" smtClean="0"/>
            <a:t>Patentes de invención</a:t>
          </a:r>
          <a:endParaRPr lang="es-EC" sz="1300" kern="1200" dirty="0"/>
        </a:p>
        <a:p>
          <a:pPr lvl="0" algn="r" defTabSz="577850">
            <a:lnSpc>
              <a:spcPct val="90000"/>
            </a:lnSpc>
            <a:spcBef>
              <a:spcPct val="0"/>
            </a:spcBef>
            <a:spcAft>
              <a:spcPct val="35000"/>
            </a:spcAft>
          </a:pPr>
          <a:r>
            <a:rPr lang="es-EC" sz="1300" kern="1200" dirty="0" smtClean="0"/>
            <a:t>Marcas</a:t>
          </a:r>
          <a:endParaRPr lang="es-EC" sz="1300" kern="1200" dirty="0"/>
        </a:p>
        <a:p>
          <a:pPr lvl="0" algn="r" defTabSz="577850">
            <a:lnSpc>
              <a:spcPct val="90000"/>
            </a:lnSpc>
            <a:spcBef>
              <a:spcPct val="0"/>
            </a:spcBef>
            <a:spcAft>
              <a:spcPct val="35000"/>
            </a:spcAft>
          </a:pPr>
          <a:r>
            <a:rPr lang="es-EC" sz="1300" kern="1200" dirty="0" smtClean="0"/>
            <a:t>Diseños industriales</a:t>
          </a:r>
          <a:endParaRPr lang="es-EC" sz="1300" kern="1200" dirty="0"/>
        </a:p>
        <a:p>
          <a:pPr lvl="0" algn="r" defTabSz="577850">
            <a:lnSpc>
              <a:spcPct val="90000"/>
            </a:lnSpc>
            <a:spcBef>
              <a:spcPct val="0"/>
            </a:spcBef>
            <a:spcAft>
              <a:spcPct val="35000"/>
            </a:spcAft>
          </a:pPr>
          <a:r>
            <a:rPr lang="es-EC" sz="1300" kern="1200" dirty="0" smtClean="0"/>
            <a:t>Modelos de utilidad</a:t>
          </a:r>
          <a:endParaRPr lang="es-EC" sz="1300" kern="1200" dirty="0"/>
        </a:p>
      </dsp:txBody>
      <dsp:txXfrm>
        <a:off x="483740" y="1826595"/>
        <a:ext cx="1879174" cy="1043985"/>
      </dsp:txXfrm>
    </dsp:sp>
    <dsp:sp modelId="{B66C5CE9-F813-45CD-A612-304F78EBAF64}">
      <dsp:nvSpPr>
        <dsp:cNvPr id="0" name=""/>
        <dsp:cNvSpPr/>
      </dsp:nvSpPr>
      <dsp:spPr>
        <a:xfrm rot="5400000">
          <a:off x="3947338" y="1591698"/>
          <a:ext cx="1739976" cy="1513779"/>
        </a:xfrm>
        <a:prstGeom prst="hexagon">
          <a:avLst>
            <a:gd name="adj" fmla="val 25000"/>
            <a:gd name="vf" fmla="val 115470"/>
          </a:avLst>
        </a:prstGeom>
        <a:gradFill rotWithShape="0">
          <a:gsLst>
            <a:gs pos="0">
              <a:schemeClr val="accent1">
                <a:shade val="50000"/>
                <a:hueOff val="340277"/>
                <a:satOff val="49036"/>
                <a:lumOff val="38096"/>
                <a:alphaOff val="0"/>
                <a:lumMod val="110000"/>
                <a:satMod val="105000"/>
                <a:tint val="67000"/>
              </a:schemeClr>
            </a:gs>
            <a:gs pos="50000">
              <a:schemeClr val="accent1">
                <a:shade val="50000"/>
                <a:hueOff val="340277"/>
                <a:satOff val="49036"/>
                <a:lumOff val="38096"/>
                <a:alphaOff val="0"/>
                <a:lumMod val="105000"/>
                <a:satMod val="103000"/>
                <a:tint val="73000"/>
              </a:schemeClr>
            </a:gs>
            <a:gs pos="100000">
              <a:schemeClr val="accent1">
                <a:shade val="50000"/>
                <a:hueOff val="340277"/>
                <a:satOff val="49036"/>
                <a:lumOff val="380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296333" y="1749746"/>
        <a:ext cx="1041985" cy="1197684"/>
      </dsp:txXfrm>
    </dsp:sp>
    <dsp:sp modelId="{28176BAE-1D10-41CB-A8FD-6C2C2C2F8259}">
      <dsp:nvSpPr>
        <dsp:cNvPr id="0" name=""/>
        <dsp:cNvSpPr/>
      </dsp:nvSpPr>
      <dsp:spPr>
        <a:xfrm rot="5400000">
          <a:off x="3133029" y="3068590"/>
          <a:ext cx="1739976" cy="1513779"/>
        </a:xfrm>
        <a:prstGeom prst="hexagon">
          <a:avLst>
            <a:gd name="adj" fmla="val 25000"/>
            <a:gd name="vf" fmla="val 115470"/>
          </a:avLst>
        </a:prstGeom>
        <a:gradFill rotWithShape="0">
          <a:gsLst>
            <a:gs pos="0">
              <a:schemeClr val="accent1">
                <a:shade val="50000"/>
                <a:hueOff val="226851"/>
                <a:satOff val="32691"/>
                <a:lumOff val="25397"/>
                <a:alphaOff val="0"/>
                <a:lumMod val="110000"/>
                <a:satMod val="105000"/>
                <a:tint val="67000"/>
              </a:schemeClr>
            </a:gs>
            <a:gs pos="50000">
              <a:schemeClr val="accent1">
                <a:shade val="50000"/>
                <a:hueOff val="226851"/>
                <a:satOff val="32691"/>
                <a:lumOff val="25397"/>
                <a:alphaOff val="0"/>
                <a:lumMod val="105000"/>
                <a:satMod val="103000"/>
                <a:tint val="73000"/>
              </a:schemeClr>
            </a:gs>
            <a:gs pos="100000">
              <a:schemeClr val="accent1">
                <a:shade val="50000"/>
                <a:hueOff val="226851"/>
                <a:satOff val="32691"/>
                <a:lumOff val="2539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El derecho de autor</a:t>
          </a:r>
          <a:endParaRPr lang="es-EC" sz="1500" kern="1200" dirty="0"/>
        </a:p>
      </dsp:txBody>
      <dsp:txXfrm rot="-5400000">
        <a:off x="3482024" y="3226638"/>
        <a:ext cx="1041985" cy="1197684"/>
      </dsp:txXfrm>
    </dsp:sp>
    <dsp:sp modelId="{2E8C526D-BA2D-45AE-9F3E-FBDCCB6CDCDC}">
      <dsp:nvSpPr>
        <dsp:cNvPr id="0" name=""/>
        <dsp:cNvSpPr/>
      </dsp:nvSpPr>
      <dsp:spPr>
        <a:xfrm>
          <a:off x="4805842" y="3303487"/>
          <a:ext cx="1941813" cy="104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Obras literarias</a:t>
          </a:r>
          <a:endParaRPr lang="es-EC" sz="1300" kern="1200" dirty="0"/>
        </a:p>
        <a:p>
          <a:pPr lvl="0" algn="l" defTabSz="577850">
            <a:lnSpc>
              <a:spcPct val="90000"/>
            </a:lnSpc>
            <a:spcBef>
              <a:spcPct val="0"/>
            </a:spcBef>
            <a:spcAft>
              <a:spcPct val="35000"/>
            </a:spcAft>
          </a:pPr>
          <a:r>
            <a:rPr lang="es-EC" sz="1300" kern="1200" dirty="0" smtClean="0"/>
            <a:t>Las películas, música,  obras artísticas</a:t>
          </a:r>
          <a:endParaRPr lang="es-EC" sz="1300" kern="1200" dirty="0"/>
        </a:p>
        <a:p>
          <a:pPr lvl="0" algn="l" defTabSz="577850">
            <a:lnSpc>
              <a:spcPct val="90000"/>
            </a:lnSpc>
            <a:spcBef>
              <a:spcPct val="0"/>
            </a:spcBef>
            <a:spcAft>
              <a:spcPct val="35000"/>
            </a:spcAft>
          </a:pPr>
          <a:r>
            <a:rPr lang="es-EC" sz="1300" kern="1200" dirty="0" smtClean="0"/>
            <a:t>Diseños arquitectónicos</a:t>
          </a:r>
          <a:endParaRPr lang="es-EC" sz="1300" kern="1200" dirty="0"/>
        </a:p>
      </dsp:txBody>
      <dsp:txXfrm>
        <a:off x="4805842" y="3303487"/>
        <a:ext cx="1941813" cy="1043985"/>
      </dsp:txXfrm>
    </dsp:sp>
    <dsp:sp modelId="{C87BF92B-73D8-457B-BBAD-9D6999C2FB64}">
      <dsp:nvSpPr>
        <dsp:cNvPr id="0" name=""/>
        <dsp:cNvSpPr/>
      </dsp:nvSpPr>
      <dsp:spPr>
        <a:xfrm rot="5400000">
          <a:off x="1498147" y="3068590"/>
          <a:ext cx="1739976" cy="1513779"/>
        </a:xfrm>
        <a:prstGeom prst="hexagon">
          <a:avLst>
            <a:gd name="adj" fmla="val 25000"/>
            <a:gd name="vf" fmla="val 115470"/>
          </a:avLst>
        </a:prstGeom>
        <a:gradFill rotWithShape="0">
          <a:gsLst>
            <a:gs pos="0">
              <a:schemeClr val="accent1">
                <a:shade val="50000"/>
                <a:hueOff val="113426"/>
                <a:satOff val="16345"/>
                <a:lumOff val="12699"/>
                <a:alphaOff val="0"/>
                <a:lumMod val="110000"/>
                <a:satMod val="105000"/>
                <a:tint val="67000"/>
              </a:schemeClr>
            </a:gs>
            <a:gs pos="50000">
              <a:schemeClr val="accent1">
                <a:shade val="50000"/>
                <a:hueOff val="113426"/>
                <a:satOff val="16345"/>
                <a:lumOff val="12699"/>
                <a:alphaOff val="0"/>
                <a:lumMod val="105000"/>
                <a:satMod val="103000"/>
                <a:tint val="73000"/>
              </a:schemeClr>
            </a:gs>
            <a:gs pos="100000">
              <a:schemeClr val="accent1">
                <a:shade val="50000"/>
                <a:hueOff val="113426"/>
                <a:satOff val="16345"/>
                <a:lumOff val="1269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847142" y="3226638"/>
        <a:ext cx="1041985" cy="1197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FFD72-EAB5-4254-8786-DFAF1DB9808A}">
      <dsp:nvSpPr>
        <dsp:cNvPr id="0" name=""/>
        <dsp:cNvSpPr/>
      </dsp:nvSpPr>
      <dsp:spPr>
        <a:xfrm rot="5400000">
          <a:off x="921200" y="972074"/>
          <a:ext cx="1677354" cy="2791080"/>
        </a:xfrm>
        <a:prstGeom prst="corner">
          <a:avLst>
            <a:gd name="adj1" fmla="val 16120"/>
            <a:gd name="adj2" fmla="val 1611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F3104-C6A2-4928-8DCB-77C80C2B0614}">
      <dsp:nvSpPr>
        <dsp:cNvPr id="0" name=""/>
        <dsp:cNvSpPr/>
      </dsp:nvSpPr>
      <dsp:spPr>
        <a:xfrm>
          <a:off x="641208" y="1806006"/>
          <a:ext cx="2519803" cy="220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Permiten al creador, o al titular gozar de los beneficios que derivan de su obra  de la inversión realizada en relación con una creación derechos</a:t>
          </a:r>
          <a:endParaRPr lang="es-EC" sz="2000" kern="1200" dirty="0"/>
        </a:p>
      </dsp:txBody>
      <dsp:txXfrm>
        <a:off x="641208" y="1806006"/>
        <a:ext cx="2519803" cy="2208755"/>
      </dsp:txXfrm>
    </dsp:sp>
    <dsp:sp modelId="{F881947E-97E2-44A8-92FE-C7708D8ED889}">
      <dsp:nvSpPr>
        <dsp:cNvPr id="0" name=""/>
        <dsp:cNvSpPr/>
      </dsp:nvSpPr>
      <dsp:spPr>
        <a:xfrm>
          <a:off x="2685577" y="766592"/>
          <a:ext cx="475434" cy="475434"/>
        </a:xfrm>
        <a:prstGeom prst="triangle">
          <a:avLst>
            <a:gd name="adj" fmla="val 100000"/>
          </a:avLst>
        </a:prstGeom>
        <a:solidFill>
          <a:schemeClr val="accent1">
            <a:alpha val="90000"/>
            <a:hueOff val="0"/>
            <a:satOff val="0"/>
            <a:lumOff val="0"/>
            <a:alphaOff val="-1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E1308F-9019-4259-AD22-B035DD04D5D4}">
      <dsp:nvSpPr>
        <dsp:cNvPr id="0" name=""/>
        <dsp:cNvSpPr/>
      </dsp:nvSpPr>
      <dsp:spPr>
        <a:xfrm rot="5400000">
          <a:off x="4005932" y="208754"/>
          <a:ext cx="1677354" cy="2791080"/>
        </a:xfrm>
        <a:prstGeom prst="corner">
          <a:avLst>
            <a:gd name="adj1" fmla="val 16120"/>
            <a:gd name="adj2" fmla="val 16110"/>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F3B98-3C26-4C4C-A24E-BEDE95049584}">
      <dsp:nvSpPr>
        <dsp:cNvPr id="0" name=""/>
        <dsp:cNvSpPr/>
      </dsp:nvSpPr>
      <dsp:spPr>
        <a:xfrm>
          <a:off x="3725940" y="1042686"/>
          <a:ext cx="2519803" cy="220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Están consagrados en el Artículo 27 de la Declaración Universal de Derechos Humanos</a:t>
          </a:r>
          <a:endParaRPr lang="es-EC" sz="2000" kern="1200" dirty="0"/>
        </a:p>
      </dsp:txBody>
      <dsp:txXfrm>
        <a:off x="3725940" y="1042686"/>
        <a:ext cx="2519803" cy="2208755"/>
      </dsp:txXfrm>
    </dsp:sp>
    <dsp:sp modelId="{1B772B7F-F22F-4716-8743-2FA79E109AF0}">
      <dsp:nvSpPr>
        <dsp:cNvPr id="0" name=""/>
        <dsp:cNvSpPr/>
      </dsp:nvSpPr>
      <dsp:spPr>
        <a:xfrm>
          <a:off x="5770308" y="3272"/>
          <a:ext cx="475434" cy="475434"/>
        </a:xfrm>
        <a:prstGeom prst="triangle">
          <a:avLst>
            <a:gd name="adj" fmla="val 100000"/>
          </a:avLst>
        </a:prstGeom>
        <a:solidFill>
          <a:schemeClr val="accent1">
            <a:alpha val="90000"/>
            <a:hueOff val="0"/>
            <a:satOff val="0"/>
            <a:lumOff val="0"/>
            <a:alphaOff val="-3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FECAD-C0C4-405B-A6E1-FD3102B9F755}">
      <dsp:nvSpPr>
        <dsp:cNvPr id="0" name=""/>
        <dsp:cNvSpPr/>
      </dsp:nvSpPr>
      <dsp:spPr>
        <a:xfrm rot="5400000">
          <a:off x="7090663" y="-554564"/>
          <a:ext cx="1677354" cy="2791080"/>
        </a:xfrm>
        <a:prstGeom prst="corner">
          <a:avLst>
            <a:gd name="adj1" fmla="val 16120"/>
            <a:gd name="adj2" fmla="val 16110"/>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6A55A-0288-4E74-BE70-E901C434B1DC}">
      <dsp:nvSpPr>
        <dsp:cNvPr id="0" name=""/>
        <dsp:cNvSpPr/>
      </dsp:nvSpPr>
      <dsp:spPr>
        <a:xfrm>
          <a:off x="6810671" y="279366"/>
          <a:ext cx="2519803" cy="220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La importancia de la propiedad intelectual se reconoció por vez primera en el Convenio de París</a:t>
          </a:r>
          <a:endParaRPr lang="es-EC" sz="2000" kern="1200" dirty="0"/>
        </a:p>
      </dsp:txBody>
      <dsp:txXfrm>
        <a:off x="6810671" y="279366"/>
        <a:ext cx="2519803" cy="22087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DD83-733C-4B23-A059-7CDAADACE266}">
      <dsp:nvSpPr>
        <dsp:cNvPr id="0" name=""/>
        <dsp:cNvSpPr/>
      </dsp:nvSpPr>
      <dsp:spPr>
        <a:xfrm>
          <a:off x="5002" y="2126183"/>
          <a:ext cx="2912220" cy="11648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El progreso y el bienestar – capacidad inventiva </a:t>
          </a:r>
          <a:endParaRPr lang="es-EC" sz="1600" kern="1200" dirty="0"/>
        </a:p>
      </dsp:txBody>
      <dsp:txXfrm>
        <a:off x="587446" y="2126183"/>
        <a:ext cx="1747332" cy="1164888"/>
      </dsp:txXfrm>
    </dsp:sp>
    <dsp:sp modelId="{297F9215-7360-41FA-8B69-00D26DA2EC74}">
      <dsp:nvSpPr>
        <dsp:cNvPr id="0" name=""/>
        <dsp:cNvSpPr/>
      </dsp:nvSpPr>
      <dsp:spPr>
        <a:xfrm>
          <a:off x="2626001" y="2126183"/>
          <a:ext cx="2912220" cy="11648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Recursos adicionales a la innovación</a:t>
          </a:r>
          <a:endParaRPr lang="es-EC" sz="1600" kern="1200" dirty="0"/>
        </a:p>
      </dsp:txBody>
      <dsp:txXfrm>
        <a:off x="3208445" y="2126183"/>
        <a:ext cx="1747332" cy="1164888"/>
      </dsp:txXfrm>
    </dsp:sp>
    <dsp:sp modelId="{F6F6FC35-722F-4C7B-9F29-E75D7702FB61}">
      <dsp:nvSpPr>
        <dsp:cNvPr id="0" name=""/>
        <dsp:cNvSpPr/>
      </dsp:nvSpPr>
      <dsp:spPr>
        <a:xfrm>
          <a:off x="5247000" y="2126183"/>
          <a:ext cx="2912220" cy="11648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Estimulación del crecimiento económico</a:t>
          </a:r>
          <a:endParaRPr lang="es-EC" sz="1600" kern="1200" dirty="0"/>
        </a:p>
      </dsp:txBody>
      <dsp:txXfrm>
        <a:off x="5829444" y="2126183"/>
        <a:ext cx="1747332" cy="1164888"/>
      </dsp:txXfrm>
    </dsp:sp>
    <dsp:sp modelId="{49F4DB7F-0478-493E-8105-140A559ED831}">
      <dsp:nvSpPr>
        <dsp:cNvPr id="0" name=""/>
        <dsp:cNvSpPr/>
      </dsp:nvSpPr>
      <dsp:spPr>
        <a:xfrm>
          <a:off x="7867999" y="2126183"/>
          <a:ext cx="2912220" cy="11648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Catalizador de desarrollo económico y de bienestar social y cultural.</a:t>
          </a:r>
          <a:endParaRPr lang="es-EC" sz="1600" kern="1200" dirty="0"/>
        </a:p>
      </dsp:txBody>
      <dsp:txXfrm>
        <a:off x="8450443" y="2126183"/>
        <a:ext cx="1747332" cy="11648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2274F-6DE1-4635-ACA1-28DB7AE25983}">
      <dsp:nvSpPr>
        <dsp:cNvPr id="0" name=""/>
        <dsp:cNvSpPr/>
      </dsp:nvSpPr>
      <dsp:spPr>
        <a:xfrm>
          <a:off x="2721" y="355557"/>
          <a:ext cx="2379709" cy="237970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963" tIns="27940" rIns="130963" bIns="2794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bg1"/>
              </a:solidFill>
            </a:rPr>
            <a:t>10 años</a:t>
          </a:r>
          <a:endParaRPr lang="es-EC" sz="2200" kern="1200" dirty="0">
            <a:solidFill>
              <a:schemeClr val="bg1"/>
            </a:solidFill>
          </a:endParaRPr>
        </a:p>
      </dsp:txBody>
      <dsp:txXfrm>
        <a:off x="351221" y="704057"/>
        <a:ext cx="1682709" cy="1682709"/>
      </dsp:txXfrm>
    </dsp:sp>
    <dsp:sp modelId="{D0CECA15-8EAA-4408-9C2F-9D1AC0855403}">
      <dsp:nvSpPr>
        <dsp:cNvPr id="0" name=""/>
        <dsp:cNvSpPr/>
      </dsp:nvSpPr>
      <dsp:spPr>
        <a:xfrm>
          <a:off x="1906489" y="355557"/>
          <a:ext cx="2379709" cy="237970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963" tIns="27940" rIns="130963" bIns="2794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bg1"/>
              </a:solidFill>
            </a:rPr>
            <a:t>Marcas colectivas</a:t>
          </a:r>
          <a:endParaRPr lang="es-EC" sz="2200" kern="1200" dirty="0">
            <a:solidFill>
              <a:schemeClr val="bg1"/>
            </a:solidFill>
          </a:endParaRPr>
        </a:p>
      </dsp:txBody>
      <dsp:txXfrm>
        <a:off x="2254989" y="704057"/>
        <a:ext cx="1682709" cy="1682709"/>
      </dsp:txXfrm>
    </dsp:sp>
    <dsp:sp modelId="{040DD695-30E8-47DC-AF41-C6F8BDA89F64}">
      <dsp:nvSpPr>
        <dsp:cNvPr id="0" name=""/>
        <dsp:cNvSpPr/>
      </dsp:nvSpPr>
      <dsp:spPr>
        <a:xfrm>
          <a:off x="3810256" y="355557"/>
          <a:ext cx="2379709" cy="237970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963" tIns="27940" rIns="130963" bIns="2794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bg1"/>
              </a:solidFill>
            </a:rPr>
            <a:t>Marcas de certificación</a:t>
          </a:r>
          <a:endParaRPr lang="es-EC" sz="2200" kern="1200" dirty="0">
            <a:solidFill>
              <a:schemeClr val="bg1"/>
            </a:solidFill>
          </a:endParaRPr>
        </a:p>
      </dsp:txBody>
      <dsp:txXfrm>
        <a:off x="4158756" y="704057"/>
        <a:ext cx="1682709" cy="16827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B3119-9912-49F6-924B-169606591A26}">
      <dsp:nvSpPr>
        <dsp:cNvPr id="0" name=""/>
        <dsp:cNvSpPr/>
      </dsp:nvSpPr>
      <dsp:spPr>
        <a:xfrm>
          <a:off x="3694" y="782366"/>
          <a:ext cx="1531611" cy="1531611"/>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dirty="0" smtClean="0"/>
            <a:t>20 años</a:t>
          </a:r>
        </a:p>
      </dsp:txBody>
      <dsp:txXfrm>
        <a:off x="227993" y="1006665"/>
        <a:ext cx="1083013" cy="1083013"/>
      </dsp:txXfrm>
    </dsp:sp>
    <dsp:sp modelId="{D87A3C28-669A-464D-8919-C8B754A5895D}">
      <dsp:nvSpPr>
        <dsp:cNvPr id="0" name=""/>
        <dsp:cNvSpPr/>
      </dsp:nvSpPr>
      <dsp:spPr>
        <a:xfrm rot="17909946">
          <a:off x="1379142" y="1125447"/>
          <a:ext cx="771350" cy="0"/>
        </a:xfrm>
        <a:custGeom>
          <a:avLst/>
          <a:gdLst/>
          <a:ahLst/>
          <a:cxnLst/>
          <a:rect l="0" t="0" r="0" b="0"/>
          <a:pathLst>
            <a:path>
              <a:moveTo>
                <a:pt x="0" y="0"/>
              </a:moveTo>
              <a:lnTo>
                <a:pt x="771350"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0618E-3805-4DC0-811A-C697B4F18FFB}">
      <dsp:nvSpPr>
        <dsp:cNvPr id="0" name=""/>
        <dsp:cNvSpPr/>
      </dsp:nvSpPr>
      <dsp:spPr>
        <a:xfrm rot="14490054">
          <a:off x="3374678" y="1125447"/>
          <a:ext cx="771350" cy="0"/>
        </a:xfrm>
        <a:custGeom>
          <a:avLst/>
          <a:gdLst/>
          <a:ahLst/>
          <a:cxnLst/>
          <a:rect l="0" t="0" r="0" b="0"/>
          <a:pathLst>
            <a:path>
              <a:moveTo>
                <a:pt x="0" y="0"/>
              </a:moveTo>
              <a:lnTo>
                <a:pt x="771350"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B914B7-2107-49E4-9528-AF2320060700}">
      <dsp:nvSpPr>
        <dsp:cNvPr id="0" name=""/>
        <dsp:cNvSpPr/>
      </dsp:nvSpPr>
      <dsp:spPr>
        <a:xfrm>
          <a:off x="1948840" y="786506"/>
          <a:ext cx="179023"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0AE7BC-1EF5-40BA-ACE6-70E5F420ED65}">
      <dsp:nvSpPr>
        <dsp:cNvPr id="0" name=""/>
        <dsp:cNvSpPr/>
      </dsp:nvSpPr>
      <dsp:spPr>
        <a:xfrm>
          <a:off x="2127864" y="405673"/>
          <a:ext cx="1269442" cy="7616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solidFill>
            </a:rPr>
            <a:t>Nuevas</a:t>
          </a:r>
          <a:endParaRPr lang="es-EC" sz="1800" kern="1200" dirty="0">
            <a:solidFill>
              <a:schemeClr val="bg1"/>
            </a:solidFill>
          </a:endParaRPr>
        </a:p>
      </dsp:txBody>
      <dsp:txXfrm>
        <a:off x="2127864" y="405673"/>
        <a:ext cx="1269442" cy="761665"/>
      </dsp:txXfrm>
    </dsp:sp>
    <dsp:sp modelId="{914B695A-CD23-40BB-9F73-95CFC067AB26}">
      <dsp:nvSpPr>
        <dsp:cNvPr id="0" name=""/>
        <dsp:cNvSpPr/>
      </dsp:nvSpPr>
      <dsp:spPr>
        <a:xfrm>
          <a:off x="3397307" y="786506"/>
          <a:ext cx="179023"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11D63D-555E-45AD-8ACF-8D0ADD83B298}">
      <dsp:nvSpPr>
        <dsp:cNvPr id="0" name=""/>
        <dsp:cNvSpPr/>
      </dsp:nvSpPr>
      <dsp:spPr>
        <a:xfrm>
          <a:off x="1580794" y="1548172"/>
          <a:ext cx="368046" cy="0"/>
        </a:xfrm>
        <a:custGeom>
          <a:avLst/>
          <a:gdLst/>
          <a:ahLst/>
          <a:cxnLst/>
          <a:rect l="0" t="0" r="0" b="0"/>
          <a:pathLst>
            <a:path>
              <a:moveTo>
                <a:pt x="0" y="0"/>
              </a:moveTo>
              <a:lnTo>
                <a:pt x="36804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5E24FA-5568-490A-89D3-9195F64CC1FA}">
      <dsp:nvSpPr>
        <dsp:cNvPr id="0" name=""/>
        <dsp:cNvSpPr/>
      </dsp:nvSpPr>
      <dsp:spPr>
        <a:xfrm rot="10800000">
          <a:off x="3576330" y="1548172"/>
          <a:ext cx="368046" cy="0"/>
        </a:xfrm>
        <a:custGeom>
          <a:avLst/>
          <a:gdLst/>
          <a:ahLst/>
          <a:cxnLst/>
          <a:rect l="0" t="0" r="0" b="0"/>
          <a:pathLst>
            <a:path>
              <a:moveTo>
                <a:pt x="0" y="0"/>
              </a:moveTo>
              <a:lnTo>
                <a:pt x="36804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A2E13-CC49-4B1A-96A7-A277E60612C4}">
      <dsp:nvSpPr>
        <dsp:cNvPr id="0" name=""/>
        <dsp:cNvSpPr/>
      </dsp:nvSpPr>
      <dsp:spPr>
        <a:xfrm>
          <a:off x="1948840" y="1548172"/>
          <a:ext cx="179023"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2BE04-D5A7-4AFE-8490-C80953E02F47}">
      <dsp:nvSpPr>
        <dsp:cNvPr id="0" name=""/>
        <dsp:cNvSpPr/>
      </dsp:nvSpPr>
      <dsp:spPr>
        <a:xfrm>
          <a:off x="2127864" y="1167339"/>
          <a:ext cx="1269442" cy="7616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solidFill>
            </a:rPr>
            <a:t>Nivel inventivo</a:t>
          </a:r>
          <a:endParaRPr lang="es-EC" sz="1800" kern="1200" dirty="0">
            <a:solidFill>
              <a:schemeClr val="bg1"/>
            </a:solidFill>
          </a:endParaRPr>
        </a:p>
      </dsp:txBody>
      <dsp:txXfrm>
        <a:off x="2127864" y="1167339"/>
        <a:ext cx="1269442" cy="761665"/>
      </dsp:txXfrm>
    </dsp:sp>
    <dsp:sp modelId="{7E6D0AA3-F6FB-4DE6-849E-B2B72E12A798}">
      <dsp:nvSpPr>
        <dsp:cNvPr id="0" name=""/>
        <dsp:cNvSpPr/>
      </dsp:nvSpPr>
      <dsp:spPr>
        <a:xfrm>
          <a:off x="3397307" y="1548172"/>
          <a:ext cx="179023"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C8BA0-3C2A-4A25-9407-41D86903696E}">
      <dsp:nvSpPr>
        <dsp:cNvPr id="0" name=""/>
        <dsp:cNvSpPr/>
      </dsp:nvSpPr>
      <dsp:spPr>
        <a:xfrm rot="3690054">
          <a:off x="1379142" y="1970896"/>
          <a:ext cx="771350" cy="0"/>
        </a:xfrm>
        <a:custGeom>
          <a:avLst/>
          <a:gdLst/>
          <a:ahLst/>
          <a:cxnLst/>
          <a:rect l="0" t="0" r="0" b="0"/>
          <a:pathLst>
            <a:path>
              <a:moveTo>
                <a:pt x="0" y="0"/>
              </a:moveTo>
              <a:lnTo>
                <a:pt x="771350"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8E8390-B1EC-4442-9002-07E9251D1FA7}">
      <dsp:nvSpPr>
        <dsp:cNvPr id="0" name=""/>
        <dsp:cNvSpPr/>
      </dsp:nvSpPr>
      <dsp:spPr>
        <a:xfrm rot="7109946">
          <a:off x="3374678" y="1970896"/>
          <a:ext cx="771350" cy="0"/>
        </a:xfrm>
        <a:custGeom>
          <a:avLst/>
          <a:gdLst/>
          <a:ahLst/>
          <a:cxnLst/>
          <a:rect l="0" t="0" r="0" b="0"/>
          <a:pathLst>
            <a:path>
              <a:moveTo>
                <a:pt x="0" y="0"/>
              </a:moveTo>
              <a:lnTo>
                <a:pt x="771350"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47D1AB-E2AC-44CD-AE31-60B5D6B02ACE}">
      <dsp:nvSpPr>
        <dsp:cNvPr id="0" name=""/>
        <dsp:cNvSpPr/>
      </dsp:nvSpPr>
      <dsp:spPr>
        <a:xfrm>
          <a:off x="1948840" y="2309837"/>
          <a:ext cx="179023"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2AF50F-F7C2-4319-9E21-79C8F111DA0C}">
      <dsp:nvSpPr>
        <dsp:cNvPr id="0" name=""/>
        <dsp:cNvSpPr/>
      </dsp:nvSpPr>
      <dsp:spPr>
        <a:xfrm>
          <a:off x="2127864" y="1929004"/>
          <a:ext cx="1269442" cy="7616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solidFill>
            </a:rPr>
            <a:t>Aplicación industrial</a:t>
          </a:r>
          <a:endParaRPr lang="es-EC" sz="1800" kern="1200" dirty="0">
            <a:solidFill>
              <a:schemeClr val="bg1"/>
            </a:solidFill>
          </a:endParaRPr>
        </a:p>
      </dsp:txBody>
      <dsp:txXfrm>
        <a:off x="2127864" y="1929004"/>
        <a:ext cx="1269442" cy="761665"/>
      </dsp:txXfrm>
    </dsp:sp>
    <dsp:sp modelId="{B7A3C0A8-080F-41D7-AC5D-1C60CB691E36}">
      <dsp:nvSpPr>
        <dsp:cNvPr id="0" name=""/>
        <dsp:cNvSpPr/>
      </dsp:nvSpPr>
      <dsp:spPr>
        <a:xfrm>
          <a:off x="3397307" y="2309837"/>
          <a:ext cx="179023"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E50890-9DA6-41AA-9F1B-85915BFC97AE}">
      <dsp:nvSpPr>
        <dsp:cNvPr id="0" name=""/>
        <dsp:cNvSpPr/>
      </dsp:nvSpPr>
      <dsp:spPr>
        <a:xfrm>
          <a:off x="3989865" y="782366"/>
          <a:ext cx="1531611" cy="1531611"/>
        </a:xfrm>
        <a:prstGeom prst="ellipse">
          <a:avLst/>
        </a:prstGeom>
        <a:gradFill rotWithShape="0">
          <a:gsLst>
            <a:gs pos="0">
              <a:schemeClr val="accent3">
                <a:hueOff val="7134818"/>
                <a:satOff val="-15421"/>
                <a:lumOff val="-489"/>
                <a:alphaOff val="0"/>
                <a:lumMod val="110000"/>
                <a:satMod val="105000"/>
                <a:tint val="67000"/>
              </a:schemeClr>
            </a:gs>
            <a:gs pos="50000">
              <a:schemeClr val="accent3">
                <a:hueOff val="7134818"/>
                <a:satOff val="-15421"/>
                <a:lumOff val="-489"/>
                <a:alphaOff val="0"/>
                <a:lumMod val="105000"/>
                <a:satMod val="103000"/>
                <a:tint val="73000"/>
              </a:schemeClr>
            </a:gs>
            <a:gs pos="100000">
              <a:schemeClr val="accent3">
                <a:hueOff val="7134818"/>
                <a:satOff val="-15421"/>
                <a:lumOff val="-4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dirty="0" smtClean="0"/>
            <a:t>Exclusiones sobre la patente Art. 53 DA486</a:t>
          </a:r>
          <a:endParaRPr lang="es-EC" sz="1700" kern="1200" dirty="0"/>
        </a:p>
      </dsp:txBody>
      <dsp:txXfrm>
        <a:off x="4214164" y="1006665"/>
        <a:ext cx="1083013" cy="1083013"/>
      </dsp:txXfrm>
    </dsp:sp>
    <dsp:sp modelId="{85311D27-C2CA-4FC5-A2EE-F9C499C3DF0B}">
      <dsp:nvSpPr>
        <dsp:cNvPr id="0" name=""/>
        <dsp:cNvSpPr/>
      </dsp:nvSpPr>
      <dsp:spPr>
        <a:xfrm>
          <a:off x="5521477" y="782366"/>
          <a:ext cx="1531611" cy="1531611"/>
        </a:xfrm>
        <a:prstGeom prst="ellipse">
          <a:avLst/>
        </a:prstGeom>
        <a:gradFill rotWithShape="0">
          <a:gsLst>
            <a:gs pos="0">
              <a:schemeClr val="accent3">
                <a:hueOff val="14269635"/>
                <a:satOff val="-30842"/>
                <a:lumOff val="-978"/>
                <a:alphaOff val="0"/>
                <a:lumMod val="110000"/>
                <a:satMod val="105000"/>
                <a:tint val="67000"/>
              </a:schemeClr>
            </a:gs>
            <a:gs pos="50000">
              <a:schemeClr val="accent3">
                <a:hueOff val="14269635"/>
                <a:satOff val="-30842"/>
                <a:lumOff val="-978"/>
                <a:alphaOff val="0"/>
                <a:lumMod val="105000"/>
                <a:satMod val="103000"/>
                <a:tint val="73000"/>
              </a:schemeClr>
            </a:gs>
            <a:gs pos="100000">
              <a:schemeClr val="accent3">
                <a:hueOff val="14269635"/>
                <a:satOff val="-30842"/>
                <a:lumOff val="-9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smtClean="0"/>
            <a:t>Licencias</a:t>
          </a:r>
          <a:endParaRPr lang="es-EC" sz="1700" kern="1200" dirty="0"/>
        </a:p>
      </dsp:txBody>
      <dsp:txXfrm>
        <a:off x="5745776" y="1006665"/>
        <a:ext cx="1083013" cy="1083013"/>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61EFE9-9F30-4528-BDDA-C859CD15CA56}" type="datetime1">
              <a:rPr lang="es-ES" smtClean="0"/>
              <a:t>14/01/2019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s-ES"/>
              <a:pPr algn="r" rtl="0"/>
              <a:t>‹Nº›</a:t>
            </a:fld>
            <a:endParaRPr lang="es-ES"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27373BEA-F5F3-4B6E-BA6B-D76E24101839}" type="datetime1">
              <a:rPr lang="es-ES" smtClean="0"/>
              <a:pPr/>
              <a:t>14/01/2019</a:t>
            </a:fld>
            <a:endParaRPr lang="es-ES"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s-ES" smtClean="0"/>
              <a:pPr/>
              <a:t>‹Nº›</a:t>
            </a:fld>
            <a:endParaRPr lang="es-E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F1AC609F-0362-4067-A47A-9F1CA2E45A65}" type="datetime1">
              <a:rPr lang="es-ES" smtClean="0"/>
              <a:pPr/>
              <a:t>14/01/2019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142412" y="381001"/>
            <a:ext cx="1524001" cy="56388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2412" y="381001"/>
            <a:ext cx="7391399" cy="56388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932AED9F-A6BB-400D-8F4D-616EB46A9405}" type="datetime1">
              <a:rPr lang="es-ES" smtClean="0"/>
              <a:pPr/>
              <a:t>14/01/2019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3D505D98-D4C1-4348-8F39-108EE2C76C21}" type="datetime1">
              <a:rPr lang="es-ES" smtClean="0"/>
              <a:pPr/>
              <a:t>14/01/2019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r">
              <a:defRPr/>
            </a:lvl1pPr>
          </a:lstStyle>
          <a:p>
            <a:fld id="{A12EF1AF-E5B2-41DB-BFF8-672C5BBF646A}" type="datetime1">
              <a:rPr lang="es-ES" smtClean="0"/>
              <a:pPr/>
              <a:t>14/01/2019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pPr algn="r"/>
            <a:fld id="{8E17C630-F8FA-4DCB-87FA-91D30885A2FD}" type="datetime1">
              <a:rPr lang="es-ES" smtClean="0"/>
              <a:pPr algn="r"/>
              <a:t>14/01/2019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smtClean="0"/>
              <a:t>‹Nº›</a:t>
            </a:fld>
            <a:endParaRPr lang="es-ES"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r">
              <a:defRPr/>
            </a:lvl1pPr>
          </a:lstStyle>
          <a:p>
            <a:fld id="{724076C6-356A-48AB-A8EF-572AE4A11929}" type="datetime1">
              <a:rPr lang="es-ES" smtClean="0"/>
              <a:pPr/>
              <a:t>14/01/2019</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2A013F82-EE5E-44EE-A61D-E31C6657F26F}" type="slidenum">
              <a:rPr lang="es-ES" noProof="0" smtClean="0"/>
              <a:t>‹Nº›</a:t>
            </a:fld>
            <a:endParaRPr lang="es-ES"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r">
              <a:defRPr/>
            </a:lvl1pPr>
          </a:lstStyle>
          <a:p>
            <a:fld id="{E4A686D9-BDBD-4090-B19D-04E04F3CB648}" type="datetime1">
              <a:rPr lang="es-ES" smtClean="0"/>
              <a:pPr/>
              <a:t>14/01/2019</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2"/>
        </a:solid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r">
              <a:defRPr/>
            </a:lvl1pPr>
          </a:lstStyle>
          <a:p>
            <a:fld id="{D1B4D0FB-1285-4974-8D4E-BCFCC0FA7978}" type="datetime1">
              <a:rPr lang="es-ES" smtClean="0"/>
              <a:pPr/>
              <a:t>14/01/2019</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r">
              <a:defRPr/>
            </a:lvl1pPr>
          </a:lstStyle>
          <a:p>
            <a:fld id="{9C3D96D5-80C9-4ED7-89C2-CE590C3C6CB2}" type="datetime1">
              <a:rPr lang="es-ES" smtClean="0"/>
              <a:pPr/>
              <a:t>14/01/2019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2" name="Título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r">
              <a:defRPr/>
            </a:lvl1pPr>
          </a:lstStyle>
          <a:p>
            <a:fld id="{DA911BAB-2490-48FD-81BA-E5EB85DA87AE}" type="datetime1">
              <a:rPr lang="es-ES" smtClean="0"/>
              <a:pPr/>
              <a:t>14/01/2019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pPr rtl="0"/>
              <a:t>‹Nº›</a:t>
            </a:fld>
            <a:endParaRPr lang="es-ES"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7170E197-1079-4777-8273-53286CD6A787}" type="datetime1">
              <a:rPr lang="es-ES" smtClean="0"/>
              <a:pPr algn="r"/>
              <a:t>14/01/2019</a:t>
            </a:fld>
            <a:endParaRPr lang="es-ES" dirty="0"/>
          </a:p>
        </p:txBody>
      </p:sp>
      <p:sp>
        <p:nvSpPr>
          <p:cNvPr id="5" name="Marcador de posición de pie de página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es-ES" smtClean="0"/>
              <a:pPr/>
              <a:t>‹Nº›</a:t>
            </a:fld>
            <a:endParaRPr lang="es-E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diagramColors" Target="../diagrams/colors8.xml"/><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diagramQuickStyle" Target="../diagrams/quickStyle8.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diagramLayout" Target="../diagrams/layout8.xml"/><Relationship Id="rId5" Type="http://schemas.openxmlformats.org/officeDocument/2006/relationships/image" Target="../media/image23.png"/><Relationship Id="rId10" Type="http://schemas.openxmlformats.org/officeDocument/2006/relationships/diagramData" Target="../diagrams/data8.xml"/><Relationship Id="rId4" Type="http://schemas.openxmlformats.org/officeDocument/2006/relationships/image" Target="../media/image22.png"/><Relationship Id="rId9" Type="http://schemas.openxmlformats.org/officeDocument/2006/relationships/image" Target="../media/image5.png"/><Relationship Id="rId14" Type="http://schemas.microsoft.com/office/2007/relationships/diagramDrawing" Target="../diagrams/drawing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chart" Target="../charts/char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11.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5820" y="1262832"/>
            <a:ext cx="10055781" cy="574398"/>
          </a:xfrm>
        </p:spPr>
        <p:txBody>
          <a:bodyPr>
            <a:normAutofit fontScale="90000"/>
          </a:bodyPr>
          <a:lstStyle/>
          <a:p>
            <a:pPr algn="ctr"/>
            <a:r>
              <a:rPr lang="pt-BR" sz="3999" dirty="0"/>
              <a:t>UNIVERSIDAD DE LAS FUERZAS ARMADAS ESPE</a:t>
            </a:r>
            <a:endParaRPr lang="es-CO" sz="3999" dirty="0"/>
          </a:p>
        </p:txBody>
      </p:sp>
      <p:sp>
        <p:nvSpPr>
          <p:cNvPr id="3" name="Subtítulo 2"/>
          <p:cNvSpPr>
            <a:spLocks noGrp="1"/>
          </p:cNvSpPr>
          <p:nvPr>
            <p:ph type="subTitle" idx="1"/>
          </p:nvPr>
        </p:nvSpPr>
        <p:spPr>
          <a:xfrm>
            <a:off x="981844" y="1916832"/>
            <a:ext cx="10055781" cy="4464496"/>
          </a:xfrm>
        </p:spPr>
        <p:txBody>
          <a:bodyPr>
            <a:normAutofit fontScale="92500" lnSpcReduction="10000"/>
          </a:bodyPr>
          <a:lstStyle/>
          <a:p>
            <a:pPr algn="ctr">
              <a:lnSpc>
                <a:spcPct val="150000"/>
              </a:lnSpc>
            </a:pPr>
            <a:r>
              <a:rPr lang="pt-BR" b="1" dirty="0" smtClean="0"/>
              <a:t>DEPARTAMENTO DE CIENCIAS ECONÓMICAS, ADMINISTRATIVAS Y DE COMERCIO</a:t>
            </a:r>
          </a:p>
          <a:p>
            <a:pPr algn="ctr">
              <a:lnSpc>
                <a:spcPct val="150000"/>
              </a:lnSpc>
            </a:pPr>
            <a:r>
              <a:rPr lang="pt-BR" b="1" dirty="0" smtClean="0"/>
              <a:t>TRABAJO DE TITULACIÓN, PREVIO A LA OBTENCIÓN DEL TÍTULO DE</a:t>
            </a:r>
            <a:r>
              <a:rPr lang="es-CO" b="1" dirty="0" smtClean="0"/>
              <a:t>: INGENIERO EN COMERCIO EXTERIOR Y NEGOCIACIÓN INTERNACIONAL </a:t>
            </a:r>
          </a:p>
          <a:p>
            <a:pPr algn="ctr">
              <a:lnSpc>
                <a:spcPct val="150000"/>
              </a:lnSpc>
            </a:pPr>
            <a:r>
              <a:rPr lang="es-CO" b="1" dirty="0" smtClean="0"/>
              <a:t>AUTORES:</a:t>
            </a:r>
          </a:p>
          <a:p>
            <a:pPr algn="ctr">
              <a:lnSpc>
                <a:spcPct val="150000"/>
              </a:lnSpc>
            </a:pPr>
            <a:r>
              <a:rPr lang="es-CO" b="1" dirty="0" smtClean="0"/>
              <a:t>CAMPOS ESPINOZA LESSLLYE ADRIAN</a:t>
            </a:r>
          </a:p>
          <a:p>
            <a:pPr algn="ctr">
              <a:lnSpc>
                <a:spcPct val="150000"/>
              </a:lnSpc>
            </a:pPr>
            <a:r>
              <a:rPr lang="es-CO" b="1" dirty="0" smtClean="0"/>
              <a:t>GUEVARA FERNÁNDEZ SAMANTA GISELLE</a:t>
            </a:r>
          </a:p>
          <a:p>
            <a:pPr algn="ctr">
              <a:lnSpc>
                <a:spcPct val="150000"/>
              </a:lnSpc>
            </a:pPr>
            <a:r>
              <a:rPr lang="es-CO" b="1" dirty="0" smtClean="0"/>
              <a:t>DIRECTOR:</a:t>
            </a:r>
          </a:p>
          <a:p>
            <a:pPr algn="ctr">
              <a:lnSpc>
                <a:spcPct val="150000"/>
              </a:lnSpc>
            </a:pPr>
            <a:r>
              <a:rPr lang="es-CO" b="1" dirty="0" smtClean="0"/>
              <a:t>PhD. ROCIO ORBE</a:t>
            </a:r>
          </a:p>
          <a:p>
            <a:pPr algn="ctr">
              <a:lnSpc>
                <a:spcPct val="150000"/>
              </a:lnSpc>
            </a:pPr>
            <a:r>
              <a:rPr lang="es-CO" b="1" dirty="0" smtClean="0"/>
              <a:t>SANGOLQUI, 2019</a:t>
            </a:r>
          </a:p>
          <a:p>
            <a:r>
              <a:rPr lang="pt-BR" b="1" dirty="0" smtClean="0"/>
              <a:t> </a:t>
            </a:r>
            <a:endParaRPr lang="es-CO" b="1" dirty="0"/>
          </a:p>
        </p:txBody>
      </p:sp>
      <p:pic>
        <p:nvPicPr>
          <p:cNvPr id="1026"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26834" t="9050" r="9076" b="40770"/>
          <a:stretch/>
        </p:blipFill>
        <p:spPr bwMode="auto">
          <a:xfrm>
            <a:off x="9614802" y="6165304"/>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3642" t="9767" r="73053" b="10663"/>
          <a:stretch/>
        </p:blipFill>
        <p:spPr bwMode="auto">
          <a:xfrm>
            <a:off x="91698" y="5906297"/>
            <a:ext cx="890146" cy="95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6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2084" y="-1107504"/>
            <a:ext cx="8692399" cy="2819400"/>
          </a:xfrm>
        </p:spPr>
        <p:txBody>
          <a:bodyPr>
            <a:normAutofit/>
          </a:bodyPr>
          <a:lstStyle/>
          <a:p>
            <a:pPr algn="ctr"/>
            <a:r>
              <a:rPr lang="es-EC" sz="4000" b="1" dirty="0"/>
              <a:t>¿Qué son los </a:t>
            </a:r>
            <a:r>
              <a:rPr lang="es-EC" sz="4000" b="1" dirty="0" smtClean="0"/>
              <a:t>derechos de </a:t>
            </a:r>
            <a:r>
              <a:rPr lang="es-EC" sz="4000" b="1" dirty="0"/>
              <a:t>propiedad intelectual?</a:t>
            </a:r>
          </a:p>
        </p:txBody>
      </p:sp>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r="64865" b="17966"/>
          <a:stretch/>
        </p:blipFill>
        <p:spPr>
          <a:xfrm>
            <a:off x="-55061" y="0"/>
            <a:ext cx="2693089" cy="2520280"/>
          </a:xfrm>
          <a:prstGeom prst="rect">
            <a:avLst/>
          </a:prstGeom>
        </p:spPr>
      </p:pic>
      <p:pic>
        <p:nvPicPr>
          <p:cNvPr id="17" name="Imagen 16"/>
          <p:cNvPicPr>
            <a:picLocks noChangeAspect="1"/>
          </p:cNvPicPr>
          <p:nvPr/>
        </p:nvPicPr>
        <p:blipFill rotWithShape="1">
          <a:blip r:embed="rId2">
            <a:extLst>
              <a:ext uri="{28A0092B-C50C-407E-A947-70E740481C1C}">
                <a14:useLocalDpi xmlns:a14="http://schemas.microsoft.com/office/drawing/2010/main" val="0"/>
              </a:ext>
            </a:extLst>
          </a:blip>
          <a:srcRect r="64865" b="17966"/>
          <a:stretch/>
        </p:blipFill>
        <p:spPr>
          <a:xfrm>
            <a:off x="-55061" y="4337720"/>
            <a:ext cx="2693089" cy="2520280"/>
          </a:xfrm>
          <a:prstGeom prst="rect">
            <a:avLst/>
          </a:prstGeom>
        </p:spPr>
      </p:pic>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8" y="1932220"/>
            <a:ext cx="2664296" cy="3072226"/>
          </a:xfrm>
          <a:prstGeom prst="rect">
            <a:avLst/>
          </a:prstGeom>
        </p:spPr>
      </p:pic>
      <p:graphicFrame>
        <p:nvGraphicFramePr>
          <p:cNvPr id="5" name="Diagrama 4"/>
          <p:cNvGraphicFramePr/>
          <p:nvPr>
            <p:extLst>
              <p:ext uri="{D42A27DB-BD31-4B8C-83A1-F6EECF244321}">
                <p14:modId xmlns:p14="http://schemas.microsoft.com/office/powerpoint/2010/main" val="2708770062"/>
              </p:ext>
            </p:extLst>
          </p:nvPr>
        </p:nvGraphicFramePr>
        <p:xfrm>
          <a:off x="2687648" y="2329190"/>
          <a:ext cx="9694813" cy="4017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26834" t="9050" r="9076" b="40770"/>
          <a:stretch/>
        </p:blipFill>
        <p:spPr bwMode="auto">
          <a:xfrm>
            <a:off x="9754297" y="6165304"/>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3642" t="9767" r="73053" b="10663"/>
          <a:stretch/>
        </p:blipFill>
        <p:spPr bwMode="auto">
          <a:xfrm>
            <a:off x="8927038" y="6165304"/>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5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6712"/>
            <a:ext cx="12188825" cy="6053954"/>
          </a:xfrm>
          <a:prstGeom prst="rect">
            <a:avLst/>
          </a:prstGeom>
        </p:spPr>
      </p:pic>
      <p:pic>
        <p:nvPicPr>
          <p:cNvPr id="6" name="Imagen 5"/>
          <p:cNvPicPr>
            <a:picLocks noChangeAspect="1"/>
          </p:cNvPicPr>
          <p:nvPr/>
        </p:nvPicPr>
        <p:blipFill>
          <a:blip r:embed="rId3"/>
          <a:stretch>
            <a:fillRect/>
          </a:stretch>
        </p:blipFill>
        <p:spPr>
          <a:xfrm>
            <a:off x="2494012" y="1039391"/>
            <a:ext cx="7344816" cy="638175"/>
          </a:xfrm>
          <a:prstGeom prst="rect">
            <a:avLst/>
          </a:prstGeom>
        </p:spPr>
      </p:pic>
      <p:pic>
        <p:nvPicPr>
          <p:cNvPr id="7" name="Imagen 6"/>
          <p:cNvPicPr>
            <a:picLocks noChangeAspect="1"/>
          </p:cNvPicPr>
          <p:nvPr/>
        </p:nvPicPr>
        <p:blipFill>
          <a:blip r:embed="rId4"/>
          <a:stretch>
            <a:fillRect/>
          </a:stretch>
        </p:blipFill>
        <p:spPr>
          <a:xfrm>
            <a:off x="693812" y="1903487"/>
            <a:ext cx="304800" cy="733425"/>
          </a:xfrm>
          <a:prstGeom prst="rect">
            <a:avLst/>
          </a:prstGeom>
        </p:spPr>
      </p:pic>
      <p:pic>
        <p:nvPicPr>
          <p:cNvPr id="8" name="Imagen 7"/>
          <p:cNvPicPr>
            <a:picLocks noChangeAspect="1"/>
          </p:cNvPicPr>
          <p:nvPr/>
        </p:nvPicPr>
        <p:blipFill>
          <a:blip r:embed="rId4"/>
          <a:stretch>
            <a:fillRect/>
          </a:stretch>
        </p:blipFill>
        <p:spPr>
          <a:xfrm>
            <a:off x="5302324" y="1903487"/>
            <a:ext cx="304800" cy="733425"/>
          </a:xfrm>
          <a:prstGeom prst="rect">
            <a:avLst/>
          </a:prstGeom>
        </p:spPr>
      </p:pic>
      <p:pic>
        <p:nvPicPr>
          <p:cNvPr id="9" name="Imagen 8"/>
          <p:cNvPicPr>
            <a:picLocks noChangeAspect="1"/>
          </p:cNvPicPr>
          <p:nvPr/>
        </p:nvPicPr>
        <p:blipFill>
          <a:blip r:embed="rId4"/>
          <a:stretch>
            <a:fillRect/>
          </a:stretch>
        </p:blipFill>
        <p:spPr>
          <a:xfrm>
            <a:off x="9838828" y="1931698"/>
            <a:ext cx="304800" cy="733425"/>
          </a:xfrm>
          <a:prstGeom prst="rect">
            <a:avLst/>
          </a:prstGeom>
        </p:spPr>
      </p:pic>
      <p:pic>
        <p:nvPicPr>
          <p:cNvPr id="10" name="Imagen 9"/>
          <p:cNvPicPr>
            <a:picLocks noChangeAspect="1"/>
          </p:cNvPicPr>
          <p:nvPr/>
        </p:nvPicPr>
        <p:blipFill>
          <a:blip r:embed="rId4"/>
          <a:stretch>
            <a:fillRect/>
          </a:stretch>
        </p:blipFill>
        <p:spPr>
          <a:xfrm>
            <a:off x="3032720" y="5877272"/>
            <a:ext cx="274875" cy="661417"/>
          </a:xfrm>
          <a:prstGeom prst="rect">
            <a:avLst/>
          </a:prstGeom>
        </p:spPr>
      </p:pic>
      <p:pic>
        <p:nvPicPr>
          <p:cNvPr id="11" name="Imagen 10"/>
          <p:cNvPicPr>
            <a:picLocks noChangeAspect="1"/>
          </p:cNvPicPr>
          <p:nvPr/>
        </p:nvPicPr>
        <p:blipFill>
          <a:blip r:embed="rId4"/>
          <a:stretch>
            <a:fillRect/>
          </a:stretch>
        </p:blipFill>
        <p:spPr>
          <a:xfrm>
            <a:off x="7534572" y="5877272"/>
            <a:ext cx="288032" cy="693077"/>
          </a:xfrm>
          <a:prstGeom prst="rect">
            <a:avLst/>
          </a:prstGeom>
        </p:spPr>
      </p:pic>
      <p:sp>
        <p:nvSpPr>
          <p:cNvPr id="12" name="Título 1"/>
          <p:cNvSpPr txBox="1">
            <a:spLocks/>
          </p:cNvSpPr>
          <p:nvPr/>
        </p:nvSpPr>
        <p:spPr>
          <a:xfrm>
            <a:off x="1486915" y="44624"/>
            <a:ext cx="9144001" cy="1371600"/>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sz="5400" b="1" dirty="0" smtClean="0"/>
              <a:t>Línea de tiempo </a:t>
            </a:r>
            <a:endParaRPr lang="es-CO" sz="5400" b="1" dirty="0"/>
          </a:p>
        </p:txBody>
      </p:sp>
      <p:pic>
        <p:nvPicPr>
          <p:cNvPr id="15" name="Picture 2" descr="Resultado de imagen para espe"/>
          <p:cNvPicPr>
            <a:picLocks noChangeAspect="1" noChangeArrowheads="1"/>
          </p:cNvPicPr>
          <p:nvPr/>
        </p:nvPicPr>
        <p:blipFill rotWithShape="1">
          <a:blip r:embed="rId5">
            <a:extLst>
              <a:ext uri="{28A0092B-C50C-407E-A947-70E740481C1C}">
                <a14:useLocalDpi xmlns:a14="http://schemas.microsoft.com/office/drawing/2010/main" val="0"/>
              </a:ext>
            </a:extLst>
          </a:blip>
          <a:srcRect l="26834" t="9050" r="9076" b="40770"/>
          <a:stretch/>
        </p:blipFill>
        <p:spPr bwMode="auto">
          <a:xfrm>
            <a:off x="9622804" y="6267259"/>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espe"/>
          <p:cNvPicPr>
            <a:picLocks noChangeAspect="1" noChangeArrowheads="1"/>
          </p:cNvPicPr>
          <p:nvPr/>
        </p:nvPicPr>
        <p:blipFill rotWithShape="1">
          <a:blip r:embed="rId5">
            <a:extLst>
              <a:ext uri="{28A0092B-C50C-407E-A947-70E740481C1C}">
                <a14:useLocalDpi xmlns:a14="http://schemas.microsoft.com/office/drawing/2010/main" val="0"/>
              </a:ext>
            </a:extLst>
          </a:blip>
          <a:srcRect l="3642" t="9767" r="73053" b="10663"/>
          <a:stretch/>
        </p:blipFill>
        <p:spPr bwMode="auto">
          <a:xfrm>
            <a:off x="47429" y="5907939"/>
            <a:ext cx="890146" cy="950061"/>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56521" y="2067577"/>
            <a:ext cx="779381" cy="461665"/>
          </a:xfrm>
          <a:prstGeom prst="rect">
            <a:avLst/>
          </a:prstGeom>
          <a:noFill/>
        </p:spPr>
        <p:txBody>
          <a:bodyPr wrap="none" rtlCol="0">
            <a:spAutoFit/>
          </a:bodyPr>
          <a:lstStyle/>
          <a:p>
            <a:r>
              <a:rPr lang="es-EC" sz="2400" dirty="0" smtClean="0">
                <a:solidFill>
                  <a:schemeClr val="bg1"/>
                </a:solidFill>
              </a:rPr>
              <a:t>1883</a:t>
            </a:r>
            <a:endParaRPr lang="es-EC" sz="2400" dirty="0">
              <a:solidFill>
                <a:schemeClr val="bg1"/>
              </a:solidFill>
            </a:endParaRPr>
          </a:p>
        </p:txBody>
      </p:sp>
      <p:sp>
        <p:nvSpPr>
          <p:cNvPr id="18" name="CuadroTexto 17"/>
          <p:cNvSpPr txBox="1"/>
          <p:nvPr/>
        </p:nvSpPr>
        <p:spPr>
          <a:xfrm>
            <a:off x="1269876" y="3079107"/>
            <a:ext cx="1418978" cy="646331"/>
          </a:xfrm>
          <a:prstGeom prst="rect">
            <a:avLst/>
          </a:prstGeom>
          <a:noFill/>
        </p:spPr>
        <p:txBody>
          <a:bodyPr wrap="none" rtlCol="0">
            <a:spAutoFit/>
          </a:bodyPr>
          <a:lstStyle/>
          <a:p>
            <a:r>
              <a:rPr lang="es-EC" dirty="0" smtClean="0">
                <a:solidFill>
                  <a:schemeClr val="bg1"/>
                </a:solidFill>
              </a:rPr>
              <a:t>Convenio de </a:t>
            </a:r>
          </a:p>
          <a:p>
            <a:r>
              <a:rPr lang="es-EC" dirty="0" smtClean="0">
                <a:solidFill>
                  <a:schemeClr val="bg1"/>
                </a:solidFill>
              </a:rPr>
              <a:t>París</a:t>
            </a:r>
            <a:endParaRPr lang="es-EC" dirty="0">
              <a:solidFill>
                <a:schemeClr val="bg1"/>
              </a:solidFill>
            </a:endParaRPr>
          </a:p>
        </p:txBody>
      </p:sp>
      <p:sp>
        <p:nvSpPr>
          <p:cNvPr id="19" name="CuadroTexto 18"/>
          <p:cNvSpPr txBox="1"/>
          <p:nvPr/>
        </p:nvSpPr>
        <p:spPr>
          <a:xfrm>
            <a:off x="2760174" y="5977147"/>
            <a:ext cx="801823" cy="461665"/>
          </a:xfrm>
          <a:prstGeom prst="rect">
            <a:avLst/>
          </a:prstGeom>
          <a:noFill/>
        </p:spPr>
        <p:txBody>
          <a:bodyPr wrap="none" rtlCol="0">
            <a:spAutoFit/>
          </a:bodyPr>
          <a:lstStyle/>
          <a:p>
            <a:r>
              <a:rPr lang="es-EC" sz="2400" dirty="0" smtClean="0">
                <a:solidFill>
                  <a:schemeClr val="bg1"/>
                </a:solidFill>
              </a:rPr>
              <a:t>1886</a:t>
            </a:r>
            <a:endParaRPr lang="es-EC" sz="2400" dirty="0">
              <a:solidFill>
                <a:schemeClr val="bg1"/>
              </a:solidFill>
            </a:endParaRPr>
          </a:p>
        </p:txBody>
      </p:sp>
      <p:sp>
        <p:nvSpPr>
          <p:cNvPr id="20" name="CuadroTexto 19"/>
          <p:cNvSpPr txBox="1"/>
          <p:nvPr/>
        </p:nvSpPr>
        <p:spPr>
          <a:xfrm>
            <a:off x="3502124" y="4725144"/>
            <a:ext cx="1418978" cy="646331"/>
          </a:xfrm>
          <a:prstGeom prst="rect">
            <a:avLst/>
          </a:prstGeom>
          <a:noFill/>
        </p:spPr>
        <p:txBody>
          <a:bodyPr wrap="none" rtlCol="0">
            <a:spAutoFit/>
          </a:bodyPr>
          <a:lstStyle/>
          <a:p>
            <a:r>
              <a:rPr lang="es-EC" dirty="0" smtClean="0">
                <a:solidFill>
                  <a:schemeClr val="bg1"/>
                </a:solidFill>
              </a:rPr>
              <a:t>Convenio de </a:t>
            </a:r>
          </a:p>
          <a:p>
            <a:r>
              <a:rPr lang="es-EC" dirty="0" smtClean="0">
                <a:solidFill>
                  <a:schemeClr val="bg1"/>
                </a:solidFill>
              </a:rPr>
              <a:t>Berna</a:t>
            </a:r>
            <a:endParaRPr lang="es-EC" dirty="0">
              <a:solidFill>
                <a:schemeClr val="bg1"/>
              </a:solidFill>
            </a:endParaRPr>
          </a:p>
        </p:txBody>
      </p:sp>
      <p:sp>
        <p:nvSpPr>
          <p:cNvPr id="21" name="CuadroTexto 20"/>
          <p:cNvSpPr txBox="1"/>
          <p:nvPr/>
        </p:nvSpPr>
        <p:spPr>
          <a:xfrm>
            <a:off x="5029030" y="2067576"/>
            <a:ext cx="774571" cy="461665"/>
          </a:xfrm>
          <a:prstGeom prst="rect">
            <a:avLst/>
          </a:prstGeom>
          <a:noFill/>
        </p:spPr>
        <p:txBody>
          <a:bodyPr wrap="none" rtlCol="0">
            <a:spAutoFit/>
          </a:bodyPr>
          <a:lstStyle/>
          <a:p>
            <a:r>
              <a:rPr lang="es-EC" sz="2400" dirty="0" smtClean="0">
                <a:solidFill>
                  <a:schemeClr val="bg1"/>
                </a:solidFill>
              </a:rPr>
              <a:t>1947</a:t>
            </a:r>
            <a:endParaRPr lang="es-EC" sz="2400" dirty="0">
              <a:solidFill>
                <a:schemeClr val="bg1"/>
              </a:solidFill>
            </a:endParaRPr>
          </a:p>
        </p:txBody>
      </p:sp>
      <p:sp>
        <p:nvSpPr>
          <p:cNvPr id="22" name="CuadroTexto 21"/>
          <p:cNvSpPr txBox="1"/>
          <p:nvPr/>
        </p:nvSpPr>
        <p:spPr>
          <a:xfrm>
            <a:off x="6144110" y="3262164"/>
            <a:ext cx="728533" cy="369332"/>
          </a:xfrm>
          <a:prstGeom prst="rect">
            <a:avLst/>
          </a:prstGeom>
          <a:noFill/>
        </p:spPr>
        <p:txBody>
          <a:bodyPr wrap="none" rtlCol="0">
            <a:spAutoFit/>
          </a:bodyPr>
          <a:lstStyle/>
          <a:p>
            <a:r>
              <a:rPr lang="es-EC" dirty="0" smtClean="0">
                <a:solidFill>
                  <a:schemeClr val="bg1"/>
                </a:solidFill>
              </a:rPr>
              <a:t>GATT</a:t>
            </a:r>
            <a:endParaRPr lang="es-EC" dirty="0">
              <a:solidFill>
                <a:schemeClr val="bg1"/>
              </a:solidFill>
            </a:endParaRPr>
          </a:p>
        </p:txBody>
      </p:sp>
      <p:sp>
        <p:nvSpPr>
          <p:cNvPr id="23" name="CuadroTexto 22"/>
          <p:cNvSpPr txBox="1"/>
          <p:nvPr/>
        </p:nvSpPr>
        <p:spPr>
          <a:xfrm>
            <a:off x="8402879" y="4581128"/>
            <a:ext cx="729687" cy="369332"/>
          </a:xfrm>
          <a:prstGeom prst="rect">
            <a:avLst/>
          </a:prstGeom>
          <a:noFill/>
        </p:spPr>
        <p:txBody>
          <a:bodyPr wrap="none" rtlCol="0">
            <a:spAutoFit/>
          </a:bodyPr>
          <a:lstStyle/>
          <a:p>
            <a:r>
              <a:rPr lang="es-EC" dirty="0" smtClean="0">
                <a:solidFill>
                  <a:schemeClr val="bg1"/>
                </a:solidFill>
              </a:rPr>
              <a:t>OMPI</a:t>
            </a:r>
            <a:endParaRPr lang="es-EC" dirty="0">
              <a:solidFill>
                <a:schemeClr val="bg1"/>
              </a:solidFill>
            </a:endParaRPr>
          </a:p>
        </p:txBody>
      </p:sp>
      <p:sp>
        <p:nvSpPr>
          <p:cNvPr id="24" name="CuadroTexto 23"/>
          <p:cNvSpPr txBox="1"/>
          <p:nvPr/>
        </p:nvSpPr>
        <p:spPr>
          <a:xfrm>
            <a:off x="10371895" y="3123665"/>
            <a:ext cx="1399742" cy="369332"/>
          </a:xfrm>
          <a:prstGeom prst="rect">
            <a:avLst/>
          </a:prstGeom>
          <a:noFill/>
        </p:spPr>
        <p:txBody>
          <a:bodyPr wrap="none" rtlCol="0">
            <a:spAutoFit/>
          </a:bodyPr>
          <a:lstStyle/>
          <a:p>
            <a:r>
              <a:rPr lang="es-EC" dirty="0" smtClean="0">
                <a:solidFill>
                  <a:schemeClr val="bg1"/>
                </a:solidFill>
              </a:rPr>
              <a:t>Sistema PCT</a:t>
            </a:r>
            <a:endParaRPr lang="es-EC" dirty="0">
              <a:solidFill>
                <a:schemeClr val="bg1"/>
              </a:solidFill>
            </a:endParaRPr>
          </a:p>
        </p:txBody>
      </p:sp>
      <p:sp>
        <p:nvSpPr>
          <p:cNvPr id="25" name="CuadroTexto 24"/>
          <p:cNvSpPr txBox="1"/>
          <p:nvPr/>
        </p:nvSpPr>
        <p:spPr>
          <a:xfrm>
            <a:off x="7291302" y="5977147"/>
            <a:ext cx="767261" cy="461665"/>
          </a:xfrm>
          <a:prstGeom prst="rect">
            <a:avLst/>
          </a:prstGeom>
          <a:noFill/>
        </p:spPr>
        <p:txBody>
          <a:bodyPr wrap="none" rtlCol="0">
            <a:spAutoFit/>
          </a:bodyPr>
          <a:lstStyle/>
          <a:p>
            <a:r>
              <a:rPr lang="es-EC" sz="2400" dirty="0" smtClean="0">
                <a:solidFill>
                  <a:schemeClr val="bg1"/>
                </a:solidFill>
              </a:rPr>
              <a:t>1967</a:t>
            </a:r>
            <a:endParaRPr lang="es-EC" sz="2400" dirty="0">
              <a:solidFill>
                <a:schemeClr val="bg1"/>
              </a:solidFill>
            </a:endParaRPr>
          </a:p>
        </p:txBody>
      </p:sp>
      <p:sp>
        <p:nvSpPr>
          <p:cNvPr id="26" name="CuadroTexto 25"/>
          <p:cNvSpPr txBox="1"/>
          <p:nvPr/>
        </p:nvSpPr>
        <p:spPr>
          <a:xfrm>
            <a:off x="9523550" y="2057663"/>
            <a:ext cx="774571" cy="461665"/>
          </a:xfrm>
          <a:prstGeom prst="rect">
            <a:avLst/>
          </a:prstGeom>
          <a:noFill/>
        </p:spPr>
        <p:txBody>
          <a:bodyPr wrap="none" rtlCol="0">
            <a:spAutoFit/>
          </a:bodyPr>
          <a:lstStyle/>
          <a:p>
            <a:r>
              <a:rPr lang="es-EC" sz="2400" dirty="0" smtClean="0">
                <a:solidFill>
                  <a:schemeClr val="bg1"/>
                </a:solidFill>
              </a:rPr>
              <a:t>1978</a:t>
            </a:r>
            <a:endParaRPr lang="es-EC" sz="2400" dirty="0">
              <a:solidFill>
                <a:schemeClr val="bg1"/>
              </a:solidFill>
            </a:endParaRPr>
          </a:p>
        </p:txBody>
      </p:sp>
      <p:sp>
        <p:nvSpPr>
          <p:cNvPr id="27" name="CuadroTexto 26"/>
          <p:cNvSpPr txBox="1"/>
          <p:nvPr/>
        </p:nvSpPr>
        <p:spPr>
          <a:xfrm>
            <a:off x="8068536" y="4863643"/>
            <a:ext cx="1551002" cy="369332"/>
          </a:xfrm>
          <a:prstGeom prst="rect">
            <a:avLst/>
          </a:prstGeom>
          <a:noFill/>
        </p:spPr>
        <p:txBody>
          <a:bodyPr wrap="none" rtlCol="0">
            <a:spAutoFit/>
          </a:bodyPr>
          <a:lstStyle/>
          <a:p>
            <a:r>
              <a:rPr lang="es-EC" dirty="0" smtClean="0">
                <a:solidFill>
                  <a:schemeClr val="bg1"/>
                </a:solidFill>
              </a:rPr>
              <a:t>1886 </a:t>
            </a:r>
            <a:r>
              <a:rPr lang="es-EC" dirty="0" smtClean="0">
                <a:solidFill>
                  <a:schemeClr val="bg1"/>
                </a:solidFill>
              </a:rPr>
              <a:t>Orígenes</a:t>
            </a:r>
            <a:endParaRPr lang="es-EC" dirty="0">
              <a:solidFill>
                <a:schemeClr val="bg1"/>
              </a:solidFill>
            </a:endParaRPr>
          </a:p>
        </p:txBody>
      </p:sp>
      <p:sp>
        <p:nvSpPr>
          <p:cNvPr id="28" name="CuadroTexto 27"/>
          <p:cNvSpPr txBox="1"/>
          <p:nvPr/>
        </p:nvSpPr>
        <p:spPr>
          <a:xfrm>
            <a:off x="10371895" y="3402272"/>
            <a:ext cx="1472198" cy="369332"/>
          </a:xfrm>
          <a:prstGeom prst="rect">
            <a:avLst/>
          </a:prstGeom>
          <a:noFill/>
        </p:spPr>
        <p:txBody>
          <a:bodyPr wrap="none" rtlCol="0">
            <a:spAutoFit/>
          </a:bodyPr>
          <a:lstStyle/>
          <a:p>
            <a:r>
              <a:rPr lang="es-EC" dirty="0" smtClean="0">
                <a:solidFill>
                  <a:schemeClr val="bg1"/>
                </a:solidFill>
              </a:rPr>
              <a:t>2001 Ecuador</a:t>
            </a:r>
            <a:endParaRPr lang="es-EC" dirty="0">
              <a:solidFill>
                <a:schemeClr val="bg1"/>
              </a:solidFill>
            </a:endParaRPr>
          </a:p>
        </p:txBody>
      </p:sp>
      <p:sp>
        <p:nvSpPr>
          <p:cNvPr id="29" name="CuadroTexto 28"/>
          <p:cNvSpPr txBox="1"/>
          <p:nvPr/>
        </p:nvSpPr>
        <p:spPr>
          <a:xfrm>
            <a:off x="8068536" y="5142328"/>
            <a:ext cx="1455014" cy="369332"/>
          </a:xfrm>
          <a:prstGeom prst="rect">
            <a:avLst/>
          </a:prstGeom>
          <a:noFill/>
        </p:spPr>
        <p:txBody>
          <a:bodyPr wrap="none" rtlCol="0">
            <a:spAutoFit/>
          </a:bodyPr>
          <a:lstStyle/>
          <a:p>
            <a:r>
              <a:rPr lang="es-EC" dirty="0" smtClean="0">
                <a:solidFill>
                  <a:schemeClr val="bg1"/>
                </a:solidFill>
              </a:rPr>
              <a:t>1974 Ecuador</a:t>
            </a:r>
            <a:endParaRPr lang="es-EC" dirty="0">
              <a:solidFill>
                <a:schemeClr val="bg1"/>
              </a:solidFill>
            </a:endParaRPr>
          </a:p>
        </p:txBody>
      </p:sp>
    </p:spTree>
    <p:extLst>
      <p:ext uri="{BB962C8B-B14F-4D97-AF65-F5344CB8AC3E}">
        <p14:creationId xmlns:p14="http://schemas.microsoft.com/office/powerpoint/2010/main" val="135376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6712"/>
            <a:ext cx="12188825" cy="6053954"/>
          </a:xfrm>
          <a:prstGeom prst="rect">
            <a:avLst/>
          </a:prstGeom>
        </p:spPr>
      </p:pic>
      <p:pic>
        <p:nvPicPr>
          <p:cNvPr id="6" name="Imagen 5"/>
          <p:cNvPicPr>
            <a:picLocks noChangeAspect="1"/>
          </p:cNvPicPr>
          <p:nvPr/>
        </p:nvPicPr>
        <p:blipFill>
          <a:blip r:embed="rId3"/>
          <a:stretch>
            <a:fillRect/>
          </a:stretch>
        </p:blipFill>
        <p:spPr>
          <a:xfrm>
            <a:off x="2494012" y="1039391"/>
            <a:ext cx="7344816" cy="638175"/>
          </a:xfrm>
          <a:prstGeom prst="rect">
            <a:avLst/>
          </a:prstGeom>
        </p:spPr>
      </p:pic>
      <p:pic>
        <p:nvPicPr>
          <p:cNvPr id="7" name="Imagen 6"/>
          <p:cNvPicPr>
            <a:picLocks noChangeAspect="1"/>
          </p:cNvPicPr>
          <p:nvPr/>
        </p:nvPicPr>
        <p:blipFill>
          <a:blip r:embed="rId4"/>
          <a:stretch>
            <a:fillRect/>
          </a:stretch>
        </p:blipFill>
        <p:spPr>
          <a:xfrm>
            <a:off x="693812" y="1903487"/>
            <a:ext cx="304800" cy="733425"/>
          </a:xfrm>
          <a:prstGeom prst="rect">
            <a:avLst/>
          </a:prstGeom>
        </p:spPr>
      </p:pic>
      <p:pic>
        <p:nvPicPr>
          <p:cNvPr id="8" name="Imagen 7"/>
          <p:cNvPicPr>
            <a:picLocks noChangeAspect="1"/>
          </p:cNvPicPr>
          <p:nvPr/>
        </p:nvPicPr>
        <p:blipFill>
          <a:blip r:embed="rId4"/>
          <a:stretch>
            <a:fillRect/>
          </a:stretch>
        </p:blipFill>
        <p:spPr>
          <a:xfrm>
            <a:off x="5302324" y="1903487"/>
            <a:ext cx="304800" cy="733425"/>
          </a:xfrm>
          <a:prstGeom prst="rect">
            <a:avLst/>
          </a:prstGeom>
        </p:spPr>
      </p:pic>
      <p:pic>
        <p:nvPicPr>
          <p:cNvPr id="9" name="Imagen 8"/>
          <p:cNvPicPr>
            <a:picLocks noChangeAspect="1"/>
          </p:cNvPicPr>
          <p:nvPr/>
        </p:nvPicPr>
        <p:blipFill>
          <a:blip r:embed="rId4"/>
          <a:stretch>
            <a:fillRect/>
          </a:stretch>
        </p:blipFill>
        <p:spPr>
          <a:xfrm>
            <a:off x="9838828" y="1931698"/>
            <a:ext cx="304800" cy="733425"/>
          </a:xfrm>
          <a:prstGeom prst="rect">
            <a:avLst/>
          </a:prstGeom>
        </p:spPr>
      </p:pic>
      <p:pic>
        <p:nvPicPr>
          <p:cNvPr id="10" name="Imagen 9"/>
          <p:cNvPicPr>
            <a:picLocks noChangeAspect="1"/>
          </p:cNvPicPr>
          <p:nvPr/>
        </p:nvPicPr>
        <p:blipFill>
          <a:blip r:embed="rId4"/>
          <a:stretch>
            <a:fillRect/>
          </a:stretch>
        </p:blipFill>
        <p:spPr>
          <a:xfrm>
            <a:off x="3032720" y="5877272"/>
            <a:ext cx="274875" cy="661417"/>
          </a:xfrm>
          <a:prstGeom prst="rect">
            <a:avLst/>
          </a:prstGeom>
        </p:spPr>
      </p:pic>
      <p:pic>
        <p:nvPicPr>
          <p:cNvPr id="11" name="Imagen 10"/>
          <p:cNvPicPr>
            <a:picLocks noChangeAspect="1"/>
          </p:cNvPicPr>
          <p:nvPr/>
        </p:nvPicPr>
        <p:blipFill>
          <a:blip r:embed="rId4"/>
          <a:stretch>
            <a:fillRect/>
          </a:stretch>
        </p:blipFill>
        <p:spPr>
          <a:xfrm>
            <a:off x="7534572" y="5877272"/>
            <a:ext cx="288032" cy="693077"/>
          </a:xfrm>
          <a:prstGeom prst="rect">
            <a:avLst/>
          </a:prstGeom>
        </p:spPr>
      </p:pic>
      <p:sp>
        <p:nvSpPr>
          <p:cNvPr id="12" name="Título 1"/>
          <p:cNvSpPr txBox="1">
            <a:spLocks/>
          </p:cNvSpPr>
          <p:nvPr/>
        </p:nvSpPr>
        <p:spPr>
          <a:xfrm>
            <a:off x="1486915" y="44624"/>
            <a:ext cx="9144001" cy="1371600"/>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sz="5400" b="1" dirty="0" smtClean="0"/>
              <a:t>Línea de tiempo </a:t>
            </a:r>
            <a:endParaRPr lang="es-CO" sz="5400" b="1" dirty="0"/>
          </a:p>
        </p:txBody>
      </p:sp>
      <p:pic>
        <p:nvPicPr>
          <p:cNvPr id="15" name="Picture 2" descr="Resultado de imagen para espe"/>
          <p:cNvPicPr>
            <a:picLocks noChangeAspect="1" noChangeArrowheads="1"/>
          </p:cNvPicPr>
          <p:nvPr/>
        </p:nvPicPr>
        <p:blipFill rotWithShape="1">
          <a:blip r:embed="rId5">
            <a:extLst>
              <a:ext uri="{28A0092B-C50C-407E-A947-70E740481C1C}">
                <a14:useLocalDpi xmlns:a14="http://schemas.microsoft.com/office/drawing/2010/main" val="0"/>
              </a:ext>
            </a:extLst>
          </a:blip>
          <a:srcRect l="26834" t="9050" r="9076" b="40770"/>
          <a:stretch/>
        </p:blipFill>
        <p:spPr bwMode="auto">
          <a:xfrm>
            <a:off x="9622804" y="6267259"/>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espe"/>
          <p:cNvPicPr>
            <a:picLocks noChangeAspect="1" noChangeArrowheads="1"/>
          </p:cNvPicPr>
          <p:nvPr/>
        </p:nvPicPr>
        <p:blipFill rotWithShape="1">
          <a:blip r:embed="rId5">
            <a:extLst>
              <a:ext uri="{28A0092B-C50C-407E-A947-70E740481C1C}">
                <a14:useLocalDpi xmlns:a14="http://schemas.microsoft.com/office/drawing/2010/main" val="0"/>
              </a:ext>
            </a:extLst>
          </a:blip>
          <a:srcRect l="3642" t="9767" r="73053" b="10663"/>
          <a:stretch/>
        </p:blipFill>
        <p:spPr bwMode="auto">
          <a:xfrm>
            <a:off x="47429" y="5907939"/>
            <a:ext cx="890146" cy="950061"/>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56521" y="2067577"/>
            <a:ext cx="793807" cy="461665"/>
          </a:xfrm>
          <a:prstGeom prst="rect">
            <a:avLst/>
          </a:prstGeom>
          <a:noFill/>
        </p:spPr>
        <p:txBody>
          <a:bodyPr wrap="none" rtlCol="0">
            <a:spAutoFit/>
          </a:bodyPr>
          <a:lstStyle/>
          <a:p>
            <a:r>
              <a:rPr lang="es-EC" sz="2400" dirty="0" smtClean="0">
                <a:solidFill>
                  <a:schemeClr val="bg1"/>
                </a:solidFill>
              </a:rPr>
              <a:t>1995</a:t>
            </a:r>
            <a:endParaRPr lang="es-EC" sz="2400" dirty="0">
              <a:solidFill>
                <a:schemeClr val="bg1"/>
              </a:solidFill>
            </a:endParaRPr>
          </a:p>
        </p:txBody>
      </p:sp>
      <p:sp>
        <p:nvSpPr>
          <p:cNvPr id="18" name="CuadroTexto 17"/>
          <p:cNvSpPr txBox="1"/>
          <p:nvPr/>
        </p:nvSpPr>
        <p:spPr>
          <a:xfrm>
            <a:off x="1629916" y="3090528"/>
            <a:ext cx="678391" cy="369332"/>
          </a:xfrm>
          <a:prstGeom prst="rect">
            <a:avLst/>
          </a:prstGeom>
          <a:noFill/>
        </p:spPr>
        <p:txBody>
          <a:bodyPr wrap="none" rtlCol="0">
            <a:spAutoFit/>
          </a:bodyPr>
          <a:lstStyle/>
          <a:p>
            <a:r>
              <a:rPr lang="es-EC" dirty="0" smtClean="0">
                <a:solidFill>
                  <a:schemeClr val="bg1"/>
                </a:solidFill>
              </a:rPr>
              <a:t>OMC</a:t>
            </a:r>
            <a:endParaRPr lang="es-EC" dirty="0">
              <a:solidFill>
                <a:schemeClr val="bg1"/>
              </a:solidFill>
            </a:endParaRPr>
          </a:p>
        </p:txBody>
      </p:sp>
      <p:sp>
        <p:nvSpPr>
          <p:cNvPr id="19" name="CuadroTexto 18"/>
          <p:cNvSpPr txBox="1"/>
          <p:nvPr/>
        </p:nvSpPr>
        <p:spPr>
          <a:xfrm>
            <a:off x="2760174" y="5977147"/>
            <a:ext cx="808235" cy="461665"/>
          </a:xfrm>
          <a:prstGeom prst="rect">
            <a:avLst/>
          </a:prstGeom>
          <a:noFill/>
        </p:spPr>
        <p:txBody>
          <a:bodyPr wrap="none" rtlCol="0">
            <a:spAutoFit/>
          </a:bodyPr>
          <a:lstStyle/>
          <a:p>
            <a:r>
              <a:rPr lang="es-EC" sz="2400" dirty="0" smtClean="0">
                <a:solidFill>
                  <a:schemeClr val="bg1"/>
                </a:solidFill>
              </a:rPr>
              <a:t>1996</a:t>
            </a:r>
            <a:endParaRPr lang="es-EC" sz="2400" dirty="0">
              <a:solidFill>
                <a:schemeClr val="bg1"/>
              </a:solidFill>
            </a:endParaRPr>
          </a:p>
        </p:txBody>
      </p:sp>
      <p:sp>
        <p:nvSpPr>
          <p:cNvPr id="20" name="CuadroTexto 19"/>
          <p:cNvSpPr txBox="1"/>
          <p:nvPr/>
        </p:nvSpPr>
        <p:spPr>
          <a:xfrm>
            <a:off x="3502124" y="4725144"/>
            <a:ext cx="1537600" cy="646331"/>
          </a:xfrm>
          <a:prstGeom prst="rect">
            <a:avLst/>
          </a:prstGeom>
          <a:noFill/>
        </p:spPr>
        <p:txBody>
          <a:bodyPr wrap="none" rtlCol="0">
            <a:spAutoFit/>
          </a:bodyPr>
          <a:lstStyle/>
          <a:p>
            <a:r>
              <a:rPr lang="es-EC" dirty="0" smtClean="0">
                <a:solidFill>
                  <a:schemeClr val="bg1"/>
                </a:solidFill>
              </a:rPr>
              <a:t>Adhesión del</a:t>
            </a:r>
          </a:p>
          <a:p>
            <a:r>
              <a:rPr lang="es-EC" dirty="0" smtClean="0">
                <a:solidFill>
                  <a:schemeClr val="bg1"/>
                </a:solidFill>
              </a:rPr>
              <a:t>Ecuador OMC</a:t>
            </a:r>
          </a:p>
        </p:txBody>
      </p:sp>
      <p:sp>
        <p:nvSpPr>
          <p:cNvPr id="21" name="CuadroTexto 20"/>
          <p:cNvSpPr txBox="1"/>
          <p:nvPr/>
        </p:nvSpPr>
        <p:spPr>
          <a:xfrm>
            <a:off x="5029030" y="2067576"/>
            <a:ext cx="805029" cy="461665"/>
          </a:xfrm>
          <a:prstGeom prst="rect">
            <a:avLst/>
          </a:prstGeom>
          <a:noFill/>
        </p:spPr>
        <p:txBody>
          <a:bodyPr wrap="none" rtlCol="0">
            <a:spAutoFit/>
          </a:bodyPr>
          <a:lstStyle/>
          <a:p>
            <a:r>
              <a:rPr lang="es-EC" sz="2400" dirty="0" smtClean="0">
                <a:solidFill>
                  <a:schemeClr val="bg1"/>
                </a:solidFill>
              </a:rPr>
              <a:t>1998</a:t>
            </a:r>
            <a:endParaRPr lang="es-EC" sz="2400" dirty="0">
              <a:solidFill>
                <a:schemeClr val="bg1"/>
              </a:solidFill>
            </a:endParaRPr>
          </a:p>
        </p:txBody>
      </p:sp>
      <p:sp>
        <p:nvSpPr>
          <p:cNvPr id="22" name="CuadroTexto 21"/>
          <p:cNvSpPr txBox="1"/>
          <p:nvPr/>
        </p:nvSpPr>
        <p:spPr>
          <a:xfrm>
            <a:off x="6195181" y="3085938"/>
            <a:ext cx="554960" cy="369332"/>
          </a:xfrm>
          <a:prstGeom prst="rect">
            <a:avLst/>
          </a:prstGeom>
          <a:noFill/>
        </p:spPr>
        <p:txBody>
          <a:bodyPr wrap="none" rtlCol="0">
            <a:spAutoFit/>
          </a:bodyPr>
          <a:lstStyle/>
          <a:p>
            <a:r>
              <a:rPr lang="es-EC" dirty="0" smtClean="0">
                <a:solidFill>
                  <a:schemeClr val="bg1"/>
                </a:solidFill>
              </a:rPr>
              <a:t>IEPI</a:t>
            </a:r>
            <a:endParaRPr lang="es-EC" dirty="0">
              <a:solidFill>
                <a:schemeClr val="bg1"/>
              </a:solidFill>
            </a:endParaRPr>
          </a:p>
        </p:txBody>
      </p:sp>
      <p:sp>
        <p:nvSpPr>
          <p:cNvPr id="23" name="CuadroTexto 22"/>
          <p:cNvSpPr txBox="1"/>
          <p:nvPr/>
        </p:nvSpPr>
        <p:spPr>
          <a:xfrm>
            <a:off x="8072971" y="4863643"/>
            <a:ext cx="1406154" cy="369332"/>
          </a:xfrm>
          <a:prstGeom prst="rect">
            <a:avLst/>
          </a:prstGeom>
          <a:noFill/>
        </p:spPr>
        <p:txBody>
          <a:bodyPr wrap="none" rtlCol="0">
            <a:spAutoFit/>
          </a:bodyPr>
          <a:lstStyle/>
          <a:p>
            <a:r>
              <a:rPr lang="es-EC" dirty="0" smtClean="0">
                <a:solidFill>
                  <a:schemeClr val="bg1"/>
                </a:solidFill>
              </a:rPr>
              <a:t>Decisión 486</a:t>
            </a:r>
            <a:endParaRPr lang="es-EC" dirty="0">
              <a:solidFill>
                <a:schemeClr val="bg1"/>
              </a:solidFill>
            </a:endParaRPr>
          </a:p>
        </p:txBody>
      </p:sp>
      <p:sp>
        <p:nvSpPr>
          <p:cNvPr id="24" name="CuadroTexto 23"/>
          <p:cNvSpPr txBox="1"/>
          <p:nvPr/>
        </p:nvSpPr>
        <p:spPr>
          <a:xfrm>
            <a:off x="10505570" y="3007111"/>
            <a:ext cx="1237839" cy="923330"/>
          </a:xfrm>
          <a:prstGeom prst="rect">
            <a:avLst/>
          </a:prstGeom>
          <a:noFill/>
        </p:spPr>
        <p:txBody>
          <a:bodyPr wrap="square" rtlCol="0">
            <a:spAutoFit/>
          </a:bodyPr>
          <a:lstStyle/>
          <a:p>
            <a:r>
              <a:rPr lang="es-EC" dirty="0" smtClean="0">
                <a:solidFill>
                  <a:schemeClr val="bg1"/>
                </a:solidFill>
              </a:rPr>
              <a:t>Ley de la </a:t>
            </a:r>
          </a:p>
          <a:p>
            <a:r>
              <a:rPr lang="es-EC" dirty="0" smtClean="0">
                <a:solidFill>
                  <a:schemeClr val="bg1"/>
                </a:solidFill>
              </a:rPr>
              <a:t>Propiedad </a:t>
            </a:r>
          </a:p>
          <a:p>
            <a:r>
              <a:rPr lang="es-EC" dirty="0" smtClean="0">
                <a:solidFill>
                  <a:schemeClr val="bg1"/>
                </a:solidFill>
              </a:rPr>
              <a:t>Intelectual </a:t>
            </a:r>
            <a:endParaRPr lang="es-EC" dirty="0">
              <a:solidFill>
                <a:schemeClr val="bg1"/>
              </a:solidFill>
            </a:endParaRPr>
          </a:p>
        </p:txBody>
      </p:sp>
      <p:sp>
        <p:nvSpPr>
          <p:cNvPr id="25" name="CuadroTexto 24"/>
          <p:cNvSpPr txBox="1"/>
          <p:nvPr/>
        </p:nvSpPr>
        <p:spPr>
          <a:xfrm>
            <a:off x="7291302" y="5977147"/>
            <a:ext cx="811825" cy="461665"/>
          </a:xfrm>
          <a:prstGeom prst="rect">
            <a:avLst/>
          </a:prstGeom>
          <a:noFill/>
        </p:spPr>
        <p:txBody>
          <a:bodyPr wrap="none" rtlCol="0">
            <a:spAutoFit/>
          </a:bodyPr>
          <a:lstStyle/>
          <a:p>
            <a:r>
              <a:rPr lang="es-EC" sz="2400" dirty="0" smtClean="0">
                <a:solidFill>
                  <a:schemeClr val="bg1"/>
                </a:solidFill>
              </a:rPr>
              <a:t>2000</a:t>
            </a:r>
            <a:endParaRPr lang="es-EC" sz="2400" dirty="0">
              <a:solidFill>
                <a:schemeClr val="bg1"/>
              </a:solidFill>
            </a:endParaRPr>
          </a:p>
        </p:txBody>
      </p:sp>
      <p:sp>
        <p:nvSpPr>
          <p:cNvPr id="26" name="CuadroTexto 25"/>
          <p:cNvSpPr txBox="1"/>
          <p:nvPr/>
        </p:nvSpPr>
        <p:spPr>
          <a:xfrm>
            <a:off x="9556864" y="2058950"/>
            <a:ext cx="815031" cy="461665"/>
          </a:xfrm>
          <a:prstGeom prst="rect">
            <a:avLst/>
          </a:prstGeom>
          <a:noFill/>
        </p:spPr>
        <p:txBody>
          <a:bodyPr wrap="none" rtlCol="0">
            <a:spAutoFit/>
          </a:bodyPr>
          <a:lstStyle/>
          <a:p>
            <a:r>
              <a:rPr lang="es-EC" sz="2400" dirty="0" smtClean="0">
                <a:solidFill>
                  <a:schemeClr val="bg1"/>
                </a:solidFill>
              </a:rPr>
              <a:t>2006</a:t>
            </a:r>
            <a:endParaRPr lang="es-EC" sz="2400" dirty="0">
              <a:solidFill>
                <a:schemeClr val="bg1"/>
              </a:solidFill>
            </a:endParaRPr>
          </a:p>
        </p:txBody>
      </p:sp>
      <p:sp>
        <p:nvSpPr>
          <p:cNvPr id="30" name="CuadroTexto 29"/>
          <p:cNvSpPr txBox="1"/>
          <p:nvPr/>
        </p:nvSpPr>
        <p:spPr>
          <a:xfrm>
            <a:off x="1629915" y="3417068"/>
            <a:ext cx="809837" cy="369332"/>
          </a:xfrm>
          <a:prstGeom prst="rect">
            <a:avLst/>
          </a:prstGeom>
          <a:noFill/>
        </p:spPr>
        <p:txBody>
          <a:bodyPr wrap="none" rtlCol="0">
            <a:spAutoFit/>
          </a:bodyPr>
          <a:lstStyle/>
          <a:p>
            <a:r>
              <a:rPr lang="es-EC" dirty="0" smtClean="0">
                <a:solidFill>
                  <a:schemeClr val="bg1"/>
                </a:solidFill>
              </a:rPr>
              <a:t>ADPIC</a:t>
            </a:r>
            <a:endParaRPr lang="es-EC" dirty="0">
              <a:solidFill>
                <a:schemeClr val="bg1"/>
              </a:solidFill>
            </a:endParaRPr>
          </a:p>
        </p:txBody>
      </p:sp>
      <p:sp>
        <p:nvSpPr>
          <p:cNvPr id="31" name="CuadroTexto 30"/>
          <p:cNvSpPr txBox="1"/>
          <p:nvPr/>
        </p:nvSpPr>
        <p:spPr>
          <a:xfrm>
            <a:off x="5834059" y="3468776"/>
            <a:ext cx="1452129" cy="369332"/>
          </a:xfrm>
          <a:prstGeom prst="rect">
            <a:avLst/>
          </a:prstGeom>
          <a:noFill/>
        </p:spPr>
        <p:txBody>
          <a:bodyPr wrap="none" rtlCol="0">
            <a:spAutoFit/>
          </a:bodyPr>
          <a:lstStyle/>
          <a:p>
            <a:r>
              <a:rPr lang="es-EC" dirty="0" smtClean="0">
                <a:solidFill>
                  <a:schemeClr val="bg1"/>
                </a:solidFill>
              </a:rPr>
              <a:t>2018 SENADI</a:t>
            </a:r>
            <a:endParaRPr lang="es-EC" dirty="0">
              <a:solidFill>
                <a:schemeClr val="bg1"/>
              </a:solidFill>
            </a:endParaRPr>
          </a:p>
        </p:txBody>
      </p:sp>
    </p:spTree>
    <p:extLst>
      <p:ext uri="{BB962C8B-B14F-4D97-AF65-F5344CB8AC3E}">
        <p14:creationId xmlns:p14="http://schemas.microsoft.com/office/powerpoint/2010/main" val="72285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b="27988"/>
          <a:stretch/>
        </p:blipFill>
        <p:spPr>
          <a:xfrm>
            <a:off x="-6460" y="9274"/>
            <a:ext cx="10925408" cy="3924224"/>
          </a:xfrm>
          <a:prstGeom prst="rect">
            <a:avLst/>
          </a:prstGeom>
        </p:spPr>
      </p:pic>
      <p:sp>
        <p:nvSpPr>
          <p:cNvPr id="3" name="Título 1"/>
          <p:cNvSpPr txBox="1">
            <a:spLocks/>
          </p:cNvSpPr>
          <p:nvPr/>
        </p:nvSpPr>
        <p:spPr>
          <a:xfrm rot="5400000">
            <a:off x="8214875" y="2820705"/>
            <a:ext cx="6802022" cy="961828"/>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sz="4000" b="1" dirty="0" smtClean="0"/>
              <a:t>Ventajas de la Propiedad Intelectual</a:t>
            </a:r>
            <a:endParaRPr lang="es-CO" sz="4000" b="1" dirty="0"/>
          </a:p>
        </p:txBody>
      </p:sp>
      <p:graphicFrame>
        <p:nvGraphicFramePr>
          <p:cNvPr id="4" name="Diagrama 3"/>
          <p:cNvGraphicFramePr/>
          <p:nvPr>
            <p:extLst>
              <p:ext uri="{D42A27DB-BD31-4B8C-83A1-F6EECF244321}">
                <p14:modId xmlns:p14="http://schemas.microsoft.com/office/powerpoint/2010/main" val="3911541889"/>
              </p:ext>
            </p:extLst>
          </p:nvPr>
        </p:nvGraphicFramePr>
        <p:xfrm>
          <a:off x="117748" y="1895033"/>
          <a:ext cx="1078522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70034" b="896"/>
          <a:stretch/>
        </p:blipFill>
        <p:spPr>
          <a:xfrm>
            <a:off x="-22437" y="5273824"/>
            <a:ext cx="10925408" cy="1584176"/>
          </a:xfrm>
          <a:prstGeom prst="rect">
            <a:avLst/>
          </a:prstGeom>
        </p:spPr>
      </p:pic>
      <p:pic>
        <p:nvPicPr>
          <p:cNvPr id="6"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26834" t="9050" r="9076" b="40770"/>
          <a:stretch/>
        </p:blipFill>
        <p:spPr bwMode="auto">
          <a:xfrm>
            <a:off x="839563" y="6131992"/>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3642" t="9767" r="73053" b="10663"/>
          <a:stretch/>
        </p:blipFill>
        <p:spPr bwMode="auto">
          <a:xfrm>
            <a:off x="117748" y="6064974"/>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4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 name="Imagen 39"/>
          <p:cNvPicPr>
            <a:picLocks noChangeAspect="1"/>
          </p:cNvPicPr>
          <p:nvPr/>
        </p:nvPicPr>
        <p:blipFill rotWithShape="1">
          <a:blip r:embed="rId2">
            <a:extLst>
              <a:ext uri="{28A0092B-C50C-407E-A947-70E740481C1C}">
                <a14:useLocalDpi xmlns:a14="http://schemas.microsoft.com/office/drawing/2010/main" val="0"/>
              </a:ext>
            </a:extLst>
          </a:blip>
          <a:srcRect l="16626" t="25361" r="15745" b="10634"/>
          <a:stretch/>
        </p:blipFill>
        <p:spPr>
          <a:xfrm>
            <a:off x="4756" y="3916386"/>
            <a:ext cx="3065320" cy="2901106"/>
          </a:xfrm>
          <a:prstGeom prst="rect">
            <a:avLst/>
          </a:prstGeom>
        </p:spPr>
      </p:pic>
      <p:pic>
        <p:nvPicPr>
          <p:cNvPr id="32" name="Imagen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95147">
            <a:off x="1966946" y="3473936"/>
            <a:ext cx="1606122" cy="1606122"/>
          </a:xfrm>
          <a:prstGeom prst="rect">
            <a:avLst/>
          </a:prstGeom>
        </p:spPr>
      </p:pic>
      <p:pic>
        <p:nvPicPr>
          <p:cNvPr id="33" name="Imagen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05910">
            <a:off x="2322361" y="4492102"/>
            <a:ext cx="1870284" cy="605037"/>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606" y="6091138"/>
            <a:ext cx="2205822" cy="663904"/>
          </a:xfrm>
          <a:prstGeom prst="rect">
            <a:avLst/>
          </a:prstGeom>
        </p:spPr>
      </p:pic>
      <p:pic>
        <p:nvPicPr>
          <p:cNvPr id="36" name="Marcador de contenido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794259">
            <a:off x="1368100" y="3340827"/>
            <a:ext cx="1068839" cy="708809"/>
          </a:xfrm>
          <a:prstGeom prst="rect">
            <a:avLst/>
          </a:prstGeom>
        </p:spPr>
      </p:pic>
      <p:pic>
        <p:nvPicPr>
          <p:cNvPr id="38" name="Imagen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472154">
            <a:off x="14556" y="3287419"/>
            <a:ext cx="1471938" cy="1471938"/>
          </a:xfrm>
          <a:prstGeom prst="rect">
            <a:avLst/>
          </a:prstGeom>
        </p:spPr>
      </p:pic>
      <p:pic>
        <p:nvPicPr>
          <p:cNvPr id="39" name="Imagen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4689" y="5227043"/>
            <a:ext cx="2130739" cy="707472"/>
          </a:xfrm>
          <a:prstGeom prst="rect">
            <a:avLst/>
          </a:prstGeom>
        </p:spPr>
      </p:pic>
      <p:sp>
        <p:nvSpPr>
          <p:cNvPr id="42" name="Título 1"/>
          <p:cNvSpPr txBox="1">
            <a:spLocks/>
          </p:cNvSpPr>
          <p:nvPr/>
        </p:nvSpPr>
        <p:spPr>
          <a:xfrm>
            <a:off x="5662364" y="116632"/>
            <a:ext cx="7105608" cy="10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EC" sz="4000" b="1" dirty="0" smtClean="0">
                <a:solidFill>
                  <a:srgbClr val="1D4CAA"/>
                </a:solidFill>
              </a:rPr>
              <a:t>¿Qué son las marcas?</a:t>
            </a:r>
            <a:endParaRPr lang="es-EC" sz="4000" b="1" dirty="0">
              <a:solidFill>
                <a:srgbClr val="1D4CAA"/>
              </a:solidFill>
            </a:endParaRPr>
          </a:p>
        </p:txBody>
      </p:sp>
      <p:pic>
        <p:nvPicPr>
          <p:cNvPr id="44" name="Picture 2" descr="Resultado de imagen para espe"/>
          <p:cNvPicPr>
            <a:picLocks noChangeAspect="1" noChangeArrowheads="1"/>
          </p:cNvPicPr>
          <p:nvPr/>
        </p:nvPicPr>
        <p:blipFill rotWithShape="1">
          <a:blip r:embed="rId9">
            <a:extLst>
              <a:ext uri="{28A0092B-C50C-407E-A947-70E740481C1C}">
                <a14:useLocalDpi xmlns:a14="http://schemas.microsoft.com/office/drawing/2010/main" val="0"/>
              </a:ext>
            </a:extLst>
          </a:blip>
          <a:srcRect l="26834" t="9050" r="9076" b="40770"/>
          <a:stretch/>
        </p:blipFill>
        <p:spPr bwMode="auto">
          <a:xfrm>
            <a:off x="1053852" y="18864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Resultado de imagen para espe"/>
          <p:cNvPicPr>
            <a:picLocks noChangeAspect="1" noChangeArrowheads="1"/>
          </p:cNvPicPr>
          <p:nvPr/>
        </p:nvPicPr>
        <p:blipFill rotWithShape="1">
          <a:blip r:embed="rId9">
            <a:extLst>
              <a:ext uri="{28A0092B-C50C-407E-A947-70E740481C1C}">
                <a14:useLocalDpi xmlns:a14="http://schemas.microsoft.com/office/drawing/2010/main" val="0"/>
              </a:ext>
            </a:extLst>
          </a:blip>
          <a:srcRect l="3642" t="9767" r="73053" b="10663"/>
          <a:stretch/>
        </p:blipFill>
        <p:spPr bwMode="auto">
          <a:xfrm>
            <a:off x="226593" y="188640"/>
            <a:ext cx="721815" cy="770400"/>
          </a:xfrm>
          <a:prstGeom prst="rect">
            <a:avLst/>
          </a:prstGeom>
          <a:noFill/>
          <a:extLst>
            <a:ext uri="{909E8E84-426E-40DD-AFC4-6F175D3DCCD1}">
              <a14:hiddenFill xmlns:a14="http://schemas.microsoft.com/office/drawing/2010/main">
                <a:solidFill>
                  <a:srgbClr val="FFFFFF"/>
                </a:solidFill>
              </a14:hiddenFill>
            </a:ext>
          </a:extLst>
        </p:spPr>
      </p:pic>
      <p:sp>
        <p:nvSpPr>
          <p:cNvPr id="46" name="Marcador de contenido 2"/>
          <p:cNvSpPr txBox="1">
            <a:spLocks/>
          </p:cNvSpPr>
          <p:nvPr/>
        </p:nvSpPr>
        <p:spPr>
          <a:xfrm>
            <a:off x="117748" y="1164102"/>
            <a:ext cx="11881320" cy="1224135"/>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just"/>
            <a:r>
              <a:rPr lang="es-EC" sz="2500" dirty="0" smtClean="0">
                <a:solidFill>
                  <a:schemeClr val="bg1"/>
                </a:solidFill>
              </a:rPr>
              <a:t>Es </a:t>
            </a:r>
            <a:r>
              <a:rPr lang="es-EC" sz="2500" dirty="0">
                <a:solidFill>
                  <a:schemeClr val="bg1"/>
                </a:solidFill>
              </a:rPr>
              <a:t>un signo </a:t>
            </a:r>
            <a:r>
              <a:rPr lang="es-EC" sz="2500" dirty="0">
                <a:solidFill>
                  <a:schemeClr val="bg1"/>
                </a:solidFill>
              </a:rPr>
              <a:t>distintivo que </a:t>
            </a:r>
            <a:r>
              <a:rPr lang="es-EC" sz="2500" dirty="0">
                <a:solidFill>
                  <a:schemeClr val="bg1"/>
                </a:solidFill>
              </a:rPr>
              <a:t>indica que ciertos </a:t>
            </a:r>
            <a:r>
              <a:rPr lang="es-EC" sz="2500" dirty="0">
                <a:solidFill>
                  <a:schemeClr val="bg1"/>
                </a:solidFill>
              </a:rPr>
              <a:t>productos o </a:t>
            </a:r>
            <a:r>
              <a:rPr lang="es-EC" sz="2500" dirty="0">
                <a:solidFill>
                  <a:schemeClr val="bg1"/>
                </a:solidFill>
              </a:rPr>
              <a:t>servicios han sido </a:t>
            </a:r>
            <a:r>
              <a:rPr lang="es-EC" sz="2500" dirty="0">
                <a:solidFill>
                  <a:schemeClr val="bg1"/>
                </a:solidFill>
              </a:rPr>
              <a:t>elaborados o </a:t>
            </a:r>
            <a:r>
              <a:rPr lang="es-EC" sz="2500" dirty="0">
                <a:solidFill>
                  <a:schemeClr val="bg1"/>
                </a:solidFill>
              </a:rPr>
              <a:t>prestados por determinada </a:t>
            </a:r>
            <a:r>
              <a:rPr lang="es-EC" sz="2500" dirty="0">
                <a:solidFill>
                  <a:schemeClr val="bg1"/>
                </a:solidFill>
              </a:rPr>
              <a:t>persona o </a:t>
            </a:r>
            <a:r>
              <a:rPr lang="es-EC" sz="2500" dirty="0">
                <a:solidFill>
                  <a:schemeClr val="bg1"/>
                </a:solidFill>
              </a:rPr>
              <a:t>empresa</a:t>
            </a:r>
            <a:r>
              <a:rPr lang="es-EC" sz="2500" dirty="0" smtClean="0">
                <a:solidFill>
                  <a:schemeClr val="bg1"/>
                </a:solidFill>
              </a:rPr>
              <a:t>. (OMPI,2018)</a:t>
            </a:r>
          </a:p>
          <a:p>
            <a:pPr algn="just"/>
            <a:r>
              <a:rPr lang="es-EC" sz="2500" dirty="0">
                <a:solidFill>
                  <a:schemeClr val="bg1"/>
                </a:solidFill>
              </a:rPr>
              <a:t>La protección de la marca garantiza </a:t>
            </a:r>
            <a:r>
              <a:rPr lang="es-EC" sz="2500" dirty="0" smtClean="0">
                <a:solidFill>
                  <a:schemeClr val="bg1"/>
                </a:solidFill>
              </a:rPr>
              <a:t>a su </a:t>
            </a:r>
            <a:r>
              <a:rPr lang="es-EC" sz="2500" dirty="0">
                <a:solidFill>
                  <a:schemeClr val="bg1"/>
                </a:solidFill>
              </a:rPr>
              <a:t>titular el derecho exclusivo a </a:t>
            </a:r>
            <a:r>
              <a:rPr lang="es-EC" sz="2500" dirty="0" smtClean="0">
                <a:solidFill>
                  <a:schemeClr val="bg1"/>
                </a:solidFill>
              </a:rPr>
              <a:t>utilizar la </a:t>
            </a:r>
            <a:r>
              <a:rPr lang="es-EC" sz="2500" dirty="0">
                <a:solidFill>
                  <a:schemeClr val="bg1"/>
                </a:solidFill>
              </a:rPr>
              <a:t>marca para identificar sus </a:t>
            </a:r>
            <a:r>
              <a:rPr lang="es-EC" sz="2500" dirty="0" smtClean="0">
                <a:solidFill>
                  <a:schemeClr val="bg1"/>
                </a:solidFill>
              </a:rPr>
              <a:t>productos o </a:t>
            </a:r>
            <a:r>
              <a:rPr lang="es-EC" sz="2500" dirty="0">
                <a:solidFill>
                  <a:schemeClr val="bg1"/>
                </a:solidFill>
              </a:rPr>
              <a:t>servicios, o a autorizar su </a:t>
            </a:r>
            <a:r>
              <a:rPr lang="es-EC" sz="2500" dirty="0" smtClean="0">
                <a:solidFill>
                  <a:schemeClr val="bg1"/>
                </a:solidFill>
              </a:rPr>
              <a:t>utilización por </a:t>
            </a:r>
            <a:r>
              <a:rPr lang="es-EC" sz="2500" dirty="0">
                <a:solidFill>
                  <a:schemeClr val="bg1"/>
                </a:solidFill>
              </a:rPr>
              <a:t>terceros a cambio del pago de </a:t>
            </a:r>
            <a:r>
              <a:rPr lang="es-EC" sz="2500" dirty="0" smtClean="0">
                <a:solidFill>
                  <a:schemeClr val="bg1"/>
                </a:solidFill>
              </a:rPr>
              <a:t>una suma</a:t>
            </a:r>
            <a:r>
              <a:rPr lang="es-EC" sz="2500" dirty="0">
                <a:solidFill>
                  <a:schemeClr val="bg1"/>
                </a:solidFill>
              </a:rPr>
              <a:t>.</a:t>
            </a:r>
            <a:endParaRPr lang="es-EC" sz="2500" dirty="0" smtClean="0">
              <a:solidFill>
                <a:schemeClr val="bg1"/>
              </a:solidFill>
            </a:endParaRPr>
          </a:p>
        </p:txBody>
      </p:sp>
      <p:graphicFrame>
        <p:nvGraphicFramePr>
          <p:cNvPr id="47" name="Diagrama 46"/>
          <p:cNvGraphicFramePr/>
          <p:nvPr/>
        </p:nvGraphicFramePr>
        <p:xfrm>
          <a:off x="4942284" y="3120622"/>
          <a:ext cx="6192688" cy="30908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25801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1415" t="53520" r="64395" b="989"/>
          <a:stretch/>
        </p:blipFill>
        <p:spPr>
          <a:xfrm rot="10800000">
            <a:off x="7894611" y="44624"/>
            <a:ext cx="4512345" cy="3312368"/>
          </a:xfrm>
          <a:prstGeom prst="rect">
            <a:avLst/>
          </a:prstGeom>
        </p:spPr>
      </p:pic>
      <p:sp>
        <p:nvSpPr>
          <p:cNvPr id="3" name="Título 2"/>
          <p:cNvSpPr>
            <a:spLocks noGrp="1"/>
          </p:cNvSpPr>
          <p:nvPr>
            <p:ph type="title"/>
          </p:nvPr>
        </p:nvSpPr>
        <p:spPr>
          <a:xfrm>
            <a:off x="7335215" y="332656"/>
            <a:ext cx="3596607" cy="2667000"/>
          </a:xfrm>
        </p:spPr>
        <p:txBody>
          <a:bodyPr/>
          <a:lstStyle/>
          <a:p>
            <a:r>
              <a:rPr lang="es-EC" sz="4000" b="1" dirty="0"/>
              <a:t>Análisis del </a:t>
            </a:r>
            <a:r>
              <a:rPr lang="es-EC" sz="4000" b="1" dirty="0"/>
              <a:t>comportamiento de las </a:t>
            </a:r>
            <a:r>
              <a:rPr lang="es-EC" sz="4000" b="1" dirty="0" smtClean="0"/>
              <a:t>marcas por tipo </a:t>
            </a:r>
            <a:r>
              <a:rPr lang="es-EC" sz="4000" b="1" dirty="0"/>
              <a:t>2015-2018</a:t>
            </a:r>
            <a:endParaRPr lang="es-EC" sz="4000" b="1" dirty="0"/>
          </a:p>
        </p:txBody>
      </p:sp>
      <p:sp>
        <p:nvSpPr>
          <p:cNvPr id="5" name="Marcador de texto 4"/>
          <p:cNvSpPr>
            <a:spLocks noGrp="1"/>
          </p:cNvSpPr>
          <p:nvPr>
            <p:ph type="body" sz="half" idx="2"/>
          </p:nvPr>
        </p:nvSpPr>
        <p:spPr>
          <a:xfrm>
            <a:off x="7335215" y="3356992"/>
            <a:ext cx="4320480" cy="2806824"/>
          </a:xfrm>
        </p:spPr>
        <p:txBody>
          <a:bodyPr>
            <a:normAutofit/>
          </a:bodyPr>
          <a:lstStyle/>
          <a:p>
            <a:r>
              <a:rPr lang="es-EC" dirty="0" smtClean="0"/>
              <a:t>La apariencia distintiva muestra su pico más elevado en 2018, incremento del 0,26%, la denominación de origen disminuyó un 0,2%. Las marcas de certificación son más representativas con 57% más participación. Las marcas por producto son las más representativas de la clasificación con un crecimiento homogéneo , variación +-1 o 2%, estas difieren con un 20000 solicitudes de las marcas de servicios.</a:t>
            </a:r>
            <a:endParaRPr lang="es-EC"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1177167215"/>
              </p:ext>
            </p:extLst>
          </p:nvPr>
        </p:nvGraphicFramePr>
        <p:xfrm>
          <a:off x="483763" y="471264"/>
          <a:ext cx="6400800" cy="53340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26834" t="9050" r="9076" b="40770"/>
          <a:stretch/>
        </p:blipFill>
        <p:spPr bwMode="auto">
          <a:xfrm>
            <a:off x="909836" y="601980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3642" t="9767" r="73053" b="10663"/>
          <a:stretch/>
        </p:blipFill>
        <p:spPr bwMode="auto">
          <a:xfrm>
            <a:off x="82577" y="6019800"/>
            <a:ext cx="721815" cy="7704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58" t="36709" r="62922" b="48457"/>
          <a:stretch/>
        </p:blipFill>
        <p:spPr>
          <a:xfrm rot="10800000">
            <a:off x="7643214" y="5805264"/>
            <a:ext cx="4512345" cy="1080120"/>
          </a:xfrm>
          <a:prstGeom prst="rect">
            <a:avLst/>
          </a:prstGeom>
        </p:spPr>
      </p:pic>
    </p:spTree>
    <p:extLst>
      <p:ext uri="{BB962C8B-B14F-4D97-AF65-F5344CB8AC3E}">
        <p14:creationId xmlns:p14="http://schemas.microsoft.com/office/powerpoint/2010/main" val="139623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0005" y="0"/>
            <a:ext cx="3596607" cy="2667000"/>
          </a:xfrm>
        </p:spPr>
        <p:txBody>
          <a:bodyPr/>
          <a:lstStyle/>
          <a:p>
            <a:r>
              <a:rPr lang="es-EC" dirty="0" smtClean="0"/>
              <a:t>Análisis sectorizado de marcas 2015 - 2018</a:t>
            </a:r>
            <a:endParaRPr lang="es-EC" dirty="0"/>
          </a:p>
        </p:txBody>
      </p:sp>
      <p:sp>
        <p:nvSpPr>
          <p:cNvPr id="4" name="Marcador de texto 3"/>
          <p:cNvSpPr>
            <a:spLocks noGrp="1"/>
          </p:cNvSpPr>
          <p:nvPr>
            <p:ph type="body" sz="half" idx="2"/>
          </p:nvPr>
        </p:nvSpPr>
        <p:spPr>
          <a:xfrm>
            <a:off x="899355" y="2798118"/>
            <a:ext cx="3897905" cy="4059882"/>
          </a:xfrm>
        </p:spPr>
        <p:txBody>
          <a:bodyPr>
            <a:normAutofit/>
          </a:bodyPr>
          <a:lstStyle/>
          <a:p>
            <a:r>
              <a:rPr lang="es-EC" dirty="0"/>
              <a:t>En el caso de Ecuador se enfatiza el sector farmacéutico en la clasificación de productos representando el 8% de las solicitudes ecuatorianas, seguido de productos relacionados al café, cacao cabe resaltar que los servicios tecnológicos apenas representan el 2% de la totalidad de solicitudes, la misma que para el año 2018 alcanzo las 7590 solicitudes.</a:t>
            </a:r>
          </a:p>
          <a:p>
            <a:r>
              <a:rPr lang="es-EC" dirty="0"/>
              <a:t>     Los productos representan el 61% mientras que los servicios el otro 39% </a:t>
            </a:r>
            <a:r>
              <a:rPr lang="es-EC" dirty="0" smtClean="0"/>
              <a:t>restante</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95936959"/>
              </p:ext>
            </p:extLst>
          </p:nvPr>
        </p:nvGraphicFramePr>
        <p:xfrm>
          <a:off x="5230316" y="692696"/>
          <a:ext cx="6400800" cy="53340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26834" t="9050" r="9076" b="40770"/>
          <a:stretch/>
        </p:blipFill>
        <p:spPr bwMode="auto">
          <a:xfrm>
            <a:off x="9550796" y="6047953"/>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9767" r="73053" b="10663"/>
          <a:stretch/>
        </p:blipFill>
        <p:spPr bwMode="auto">
          <a:xfrm>
            <a:off x="82577" y="6019800"/>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37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l="4531" t="34800" r="2932" b="51178"/>
          <a:stretch/>
        </p:blipFill>
        <p:spPr>
          <a:xfrm rot="10800000">
            <a:off x="66428" y="5373216"/>
            <a:ext cx="12188824" cy="1440160"/>
          </a:xfrm>
          <a:prstGeom prst="rect">
            <a:avLst/>
          </a:prstGeom>
        </p:spPr>
      </p:pic>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t="50425" r="7464" b="7051"/>
          <a:stretch/>
        </p:blipFill>
        <p:spPr>
          <a:xfrm rot="10800000">
            <a:off x="0" y="-2630"/>
            <a:ext cx="12188824" cy="4367734"/>
          </a:xfrm>
          <a:prstGeom prst="rect">
            <a:avLst/>
          </a:prstGeom>
        </p:spPr>
      </p:pic>
      <p:sp>
        <p:nvSpPr>
          <p:cNvPr id="3" name="Título 2"/>
          <p:cNvSpPr>
            <a:spLocks noGrp="1"/>
          </p:cNvSpPr>
          <p:nvPr>
            <p:ph type="title"/>
          </p:nvPr>
        </p:nvSpPr>
        <p:spPr>
          <a:xfrm>
            <a:off x="8022133" y="-171400"/>
            <a:ext cx="4176464" cy="2667000"/>
          </a:xfrm>
        </p:spPr>
        <p:txBody>
          <a:bodyPr/>
          <a:lstStyle/>
          <a:p>
            <a:r>
              <a:rPr lang="es-EC" sz="4000" b="1" dirty="0">
                <a:solidFill>
                  <a:srgbClr val="1D4CAA"/>
                </a:solidFill>
              </a:rPr>
              <a:t>Análisis del </a:t>
            </a:r>
            <a:r>
              <a:rPr lang="es-EC" sz="4000" b="1" dirty="0">
                <a:solidFill>
                  <a:srgbClr val="1D4CAA"/>
                </a:solidFill>
              </a:rPr>
              <a:t>comportamiento de las marc</a:t>
            </a:r>
            <a:r>
              <a:rPr lang="es-EC" sz="4000" b="1" dirty="0">
                <a:solidFill>
                  <a:srgbClr val="1D4CAA"/>
                </a:solidFill>
              </a:rPr>
              <a:t>as 2015-2018</a:t>
            </a:r>
            <a:endParaRPr lang="es-EC" sz="4000" b="1" dirty="0">
              <a:solidFill>
                <a:srgbClr val="1D4CAA"/>
              </a:solidFill>
            </a:endParaRPr>
          </a:p>
        </p:txBody>
      </p:sp>
      <p:sp>
        <p:nvSpPr>
          <p:cNvPr id="5" name="Marcador de texto 4"/>
          <p:cNvSpPr>
            <a:spLocks noGrp="1"/>
          </p:cNvSpPr>
          <p:nvPr>
            <p:ph type="body" sz="half" idx="2"/>
          </p:nvPr>
        </p:nvSpPr>
        <p:spPr>
          <a:xfrm>
            <a:off x="8022133" y="2673895"/>
            <a:ext cx="3760911" cy="3477294"/>
          </a:xfrm>
        </p:spPr>
        <p:txBody>
          <a:bodyPr>
            <a:noAutofit/>
          </a:bodyPr>
          <a:lstStyle/>
          <a:p>
            <a:r>
              <a:rPr lang="es-EC" sz="2000" dirty="0" smtClean="0">
                <a:solidFill>
                  <a:schemeClr val="bg1"/>
                </a:solidFill>
              </a:rPr>
              <a:t>Se </a:t>
            </a:r>
            <a:r>
              <a:rPr lang="es-EC" sz="2000" dirty="0">
                <a:solidFill>
                  <a:schemeClr val="bg1"/>
                </a:solidFill>
              </a:rPr>
              <a:t>reporta un decrecimiento del 6% además se pronostica que para el año 2019 se registrarán 12984.99 si el total de solicitudes de 2018 no cambia, a pesar de la predicción y puesto que comparado en </a:t>
            </a:r>
            <a:r>
              <a:rPr lang="es-EC" sz="2000" dirty="0" smtClean="0">
                <a:solidFill>
                  <a:schemeClr val="bg1"/>
                </a:solidFill>
              </a:rPr>
              <a:t>lo	s </a:t>
            </a:r>
            <a:r>
              <a:rPr lang="es-EC" sz="2000" dirty="0">
                <a:solidFill>
                  <a:schemeClr val="bg1"/>
                </a:solidFill>
              </a:rPr>
              <a:t>mismos periodos de </a:t>
            </a:r>
            <a:r>
              <a:rPr lang="es-EC" sz="2000" dirty="0" smtClean="0">
                <a:solidFill>
                  <a:schemeClr val="bg1"/>
                </a:solidFill>
              </a:rPr>
              <a:t>2017 </a:t>
            </a:r>
            <a:r>
              <a:rPr lang="es-EC" sz="2000" dirty="0">
                <a:solidFill>
                  <a:schemeClr val="bg1"/>
                </a:solidFill>
              </a:rPr>
              <a:t>se observa un </a:t>
            </a:r>
            <a:r>
              <a:rPr lang="es-EC" sz="2000" dirty="0" smtClean="0">
                <a:solidFill>
                  <a:schemeClr val="bg1"/>
                </a:solidFill>
              </a:rPr>
              <a:t>crecimiento, 0,01% o 904 ,  </a:t>
            </a:r>
            <a:r>
              <a:rPr lang="es-EC" sz="2000" dirty="0">
                <a:solidFill>
                  <a:schemeClr val="bg1"/>
                </a:solidFill>
              </a:rPr>
              <a:t>en cuanto al total de presentación de solicitudes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675625285"/>
              </p:ext>
            </p:extLst>
          </p:nvPr>
        </p:nvGraphicFramePr>
        <p:xfrm>
          <a:off x="693812" y="188640"/>
          <a:ext cx="6400800" cy="533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26834" t="9050" r="9076" b="40770"/>
          <a:stretch/>
        </p:blipFill>
        <p:spPr bwMode="auto">
          <a:xfrm>
            <a:off x="909836" y="601980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3642" t="9767" r="73053" b="10663"/>
          <a:stretch/>
        </p:blipFill>
        <p:spPr bwMode="auto">
          <a:xfrm>
            <a:off x="82577" y="6019800"/>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95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526" r="47637"/>
          <a:stretch/>
        </p:blipFill>
        <p:spPr>
          <a:xfrm>
            <a:off x="27336" y="1548849"/>
            <a:ext cx="4798268" cy="5309151"/>
          </a:xfrm>
          <a:prstGeom prst="rect">
            <a:avLst/>
          </a:prstGeom>
        </p:spPr>
      </p:pic>
      <p:sp>
        <p:nvSpPr>
          <p:cNvPr id="5" name="Título 1"/>
          <p:cNvSpPr txBox="1">
            <a:spLocks/>
          </p:cNvSpPr>
          <p:nvPr/>
        </p:nvSpPr>
        <p:spPr>
          <a:xfrm>
            <a:off x="5348065" y="116632"/>
            <a:ext cx="6840760" cy="11632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EC" sz="4000" b="1" dirty="0" smtClean="0">
                <a:solidFill>
                  <a:srgbClr val="1D4CAA"/>
                </a:solidFill>
              </a:rPr>
              <a:t>¿Qué son las patentes?</a:t>
            </a:r>
            <a:endParaRPr lang="es-EC" sz="4000" b="1" dirty="0">
              <a:solidFill>
                <a:srgbClr val="1D4CAA"/>
              </a:solidFill>
            </a:endParaRPr>
          </a:p>
        </p:txBody>
      </p:sp>
      <p:graphicFrame>
        <p:nvGraphicFramePr>
          <p:cNvPr id="6" name="Diagrama 5"/>
          <p:cNvGraphicFramePr/>
          <p:nvPr>
            <p:extLst>
              <p:ext uri="{D42A27DB-BD31-4B8C-83A1-F6EECF244321}">
                <p14:modId xmlns:p14="http://schemas.microsoft.com/office/powerpoint/2010/main" val="3561428174"/>
              </p:ext>
            </p:extLst>
          </p:nvPr>
        </p:nvGraphicFramePr>
        <p:xfrm>
          <a:off x="4654252" y="3861048"/>
          <a:ext cx="7056783"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2"/>
          <p:cNvSpPr txBox="1">
            <a:spLocks/>
          </p:cNvSpPr>
          <p:nvPr/>
        </p:nvSpPr>
        <p:spPr>
          <a:xfrm>
            <a:off x="4366220" y="1499634"/>
            <a:ext cx="7632848" cy="1224135"/>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just"/>
            <a:r>
              <a:rPr lang="es-EC" sz="2500" dirty="0">
                <a:solidFill>
                  <a:schemeClr val="bg1"/>
                </a:solidFill>
              </a:rPr>
              <a:t>Una patente es un derecho </a:t>
            </a:r>
            <a:r>
              <a:rPr lang="es-EC" sz="2500" dirty="0">
                <a:solidFill>
                  <a:schemeClr val="bg1"/>
                </a:solidFill>
              </a:rPr>
              <a:t>exclusivo concedido </a:t>
            </a:r>
            <a:r>
              <a:rPr lang="es-EC" sz="2500" dirty="0">
                <a:solidFill>
                  <a:schemeClr val="bg1"/>
                </a:solidFill>
              </a:rPr>
              <a:t>sobre una invención – </a:t>
            </a:r>
            <a:r>
              <a:rPr lang="es-EC" sz="2500" dirty="0">
                <a:solidFill>
                  <a:schemeClr val="bg1"/>
                </a:solidFill>
              </a:rPr>
              <a:t>el producto </a:t>
            </a:r>
            <a:r>
              <a:rPr lang="es-EC" sz="2500" dirty="0">
                <a:solidFill>
                  <a:schemeClr val="bg1"/>
                </a:solidFill>
              </a:rPr>
              <a:t>o </a:t>
            </a:r>
            <a:r>
              <a:rPr lang="es-EC" sz="2500" dirty="0" smtClean="0">
                <a:solidFill>
                  <a:schemeClr val="bg1"/>
                </a:solidFill>
              </a:rPr>
              <a:t>proceso. (OMPI, 2018)</a:t>
            </a:r>
          </a:p>
          <a:p>
            <a:pPr algn="just"/>
            <a:r>
              <a:rPr lang="es-EC" sz="2500" dirty="0">
                <a:solidFill>
                  <a:schemeClr val="bg1"/>
                </a:solidFill>
              </a:rPr>
              <a:t>Una invención protegida por </a:t>
            </a:r>
            <a:r>
              <a:rPr lang="es-EC" sz="2500" dirty="0" smtClean="0">
                <a:solidFill>
                  <a:schemeClr val="bg1"/>
                </a:solidFill>
              </a:rPr>
              <a:t>patente no </a:t>
            </a:r>
            <a:r>
              <a:rPr lang="es-EC" sz="2500" dirty="0">
                <a:solidFill>
                  <a:schemeClr val="bg1"/>
                </a:solidFill>
              </a:rPr>
              <a:t>puede ser fabricada, </a:t>
            </a:r>
            <a:r>
              <a:rPr lang="es-EC" sz="2500" dirty="0" smtClean="0">
                <a:solidFill>
                  <a:schemeClr val="bg1"/>
                </a:solidFill>
              </a:rPr>
              <a:t>utilizada, distribuida </a:t>
            </a:r>
            <a:r>
              <a:rPr lang="es-EC" sz="2500" dirty="0">
                <a:solidFill>
                  <a:schemeClr val="bg1"/>
                </a:solidFill>
              </a:rPr>
              <a:t>ni vendida con </a:t>
            </a:r>
            <a:r>
              <a:rPr lang="es-EC" sz="2500" dirty="0" smtClean="0">
                <a:solidFill>
                  <a:schemeClr val="bg1"/>
                </a:solidFill>
              </a:rPr>
              <a:t>fines comerciales </a:t>
            </a:r>
            <a:r>
              <a:rPr lang="es-EC" sz="2500" dirty="0">
                <a:solidFill>
                  <a:schemeClr val="bg1"/>
                </a:solidFill>
              </a:rPr>
              <a:t>sin el consentimiento </a:t>
            </a:r>
            <a:r>
              <a:rPr lang="es-EC" sz="2500" dirty="0" smtClean="0">
                <a:solidFill>
                  <a:schemeClr val="bg1"/>
                </a:solidFill>
              </a:rPr>
              <a:t>del titular </a:t>
            </a:r>
            <a:r>
              <a:rPr lang="es-EC" sz="2500" dirty="0">
                <a:solidFill>
                  <a:schemeClr val="bg1"/>
                </a:solidFill>
              </a:rPr>
              <a:t>de la patente.</a:t>
            </a:r>
            <a:endParaRPr lang="es-CO" sz="2500" dirty="0">
              <a:solidFill>
                <a:schemeClr val="bg1"/>
              </a:solidFill>
            </a:endParaRPr>
          </a:p>
        </p:txBody>
      </p:sp>
      <p:pic>
        <p:nvPicPr>
          <p:cNvPr id="9"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26834" t="9050" r="9076" b="40770"/>
          <a:stretch/>
        </p:blipFill>
        <p:spPr bwMode="auto">
          <a:xfrm>
            <a:off x="1053852" y="18864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3642" t="9767" r="73053" b="10663"/>
          <a:stretch/>
        </p:blipFill>
        <p:spPr bwMode="auto">
          <a:xfrm>
            <a:off x="226593" y="188640"/>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92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2" t="13980" r="48605" b="61432"/>
          <a:stretch/>
        </p:blipFill>
        <p:spPr>
          <a:xfrm>
            <a:off x="22051" y="19819"/>
            <a:ext cx="6264696" cy="1790353"/>
          </a:xfrm>
          <a:prstGeom prst="rect">
            <a:avLst/>
          </a:prstGeom>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l="-1415" t="53520" r="64395" b="989"/>
          <a:stretch/>
        </p:blipFill>
        <p:spPr>
          <a:xfrm rot="10800000">
            <a:off x="8542684" y="-531440"/>
            <a:ext cx="4512345" cy="3312368"/>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58" t="36709" r="62922" b="48457"/>
          <a:stretch/>
        </p:blipFill>
        <p:spPr>
          <a:xfrm rot="10800000">
            <a:off x="7676480" y="6070481"/>
            <a:ext cx="4512345" cy="1080120"/>
          </a:xfrm>
          <a:prstGeom prst="rect">
            <a:avLst/>
          </a:prstGeom>
        </p:spPr>
      </p:pic>
      <p:sp>
        <p:nvSpPr>
          <p:cNvPr id="3" name="Título 2"/>
          <p:cNvSpPr>
            <a:spLocks noGrp="1"/>
          </p:cNvSpPr>
          <p:nvPr>
            <p:ph type="title"/>
          </p:nvPr>
        </p:nvSpPr>
        <p:spPr>
          <a:xfrm>
            <a:off x="1065213" y="476672"/>
            <a:ext cx="3596607" cy="2667000"/>
          </a:xfrm>
        </p:spPr>
        <p:txBody>
          <a:bodyPr/>
          <a:lstStyle/>
          <a:p>
            <a:r>
              <a:rPr lang="es-EC" sz="4000" b="1" dirty="0"/>
              <a:t>Análisis del </a:t>
            </a:r>
            <a:r>
              <a:rPr lang="es-EC" sz="4000" b="1" dirty="0"/>
              <a:t>comportamiento </a:t>
            </a:r>
            <a:r>
              <a:rPr lang="es-EC" sz="4000" b="1" dirty="0" smtClean="0"/>
              <a:t>de patentes por tipo 2014-2018</a:t>
            </a:r>
            <a:endParaRPr lang="es-EC" sz="4000"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662366346"/>
              </p:ext>
            </p:extLst>
          </p:nvPr>
        </p:nvGraphicFramePr>
        <p:xfrm>
          <a:off x="5014292" y="685800"/>
          <a:ext cx="6400800" cy="5334000"/>
        </p:xfrm>
        <a:graphic>
          <a:graphicData uri="http://schemas.openxmlformats.org/drawingml/2006/chart">
            <c:chart xmlns:c="http://schemas.openxmlformats.org/drawingml/2006/chart" xmlns:r="http://schemas.openxmlformats.org/officeDocument/2006/relationships" r:id="rId5"/>
          </a:graphicData>
        </a:graphic>
      </p:graphicFrame>
      <p:sp>
        <p:nvSpPr>
          <p:cNvPr id="5" name="Marcador de texto 4"/>
          <p:cNvSpPr>
            <a:spLocks noGrp="1"/>
          </p:cNvSpPr>
          <p:nvPr>
            <p:ph type="body" sz="half" idx="2"/>
          </p:nvPr>
        </p:nvSpPr>
        <p:spPr>
          <a:xfrm>
            <a:off x="1065213" y="3212976"/>
            <a:ext cx="3581399" cy="2806824"/>
          </a:xfrm>
        </p:spPr>
        <p:txBody>
          <a:bodyPr>
            <a:normAutofit/>
          </a:bodyPr>
          <a:lstStyle/>
          <a:p>
            <a:r>
              <a:rPr lang="es-EC" dirty="0" smtClean="0"/>
              <a:t>Las patentes de invención muestran su pico más alto para el 2016 mientras que para 2018 existe un incremento de 8 puntos. El modelo de utilidad presenta un crecimiento de 1% , los diseños industriales son los más representativos con un 61% respecto a las patentes de invención CPT con 1%.</a:t>
            </a:r>
            <a:endParaRPr lang="es-EC" dirty="0"/>
          </a:p>
        </p:txBody>
      </p:sp>
      <p:pic>
        <p:nvPicPr>
          <p:cNvPr id="8" name="Picture 2" descr="Resultado de imagen para espe"/>
          <p:cNvPicPr>
            <a:picLocks noChangeAspect="1" noChangeArrowheads="1"/>
          </p:cNvPicPr>
          <p:nvPr/>
        </p:nvPicPr>
        <p:blipFill rotWithShape="1">
          <a:blip r:embed="rId6">
            <a:extLst>
              <a:ext uri="{28A0092B-C50C-407E-A947-70E740481C1C}">
                <a14:useLocalDpi xmlns:a14="http://schemas.microsoft.com/office/drawing/2010/main" val="0"/>
              </a:ext>
            </a:extLst>
          </a:blip>
          <a:srcRect l="26834" t="9050" r="9076" b="40770"/>
          <a:stretch/>
        </p:blipFill>
        <p:spPr bwMode="auto">
          <a:xfrm>
            <a:off x="909836" y="601980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espe"/>
          <p:cNvPicPr>
            <a:picLocks noChangeAspect="1" noChangeArrowheads="1"/>
          </p:cNvPicPr>
          <p:nvPr/>
        </p:nvPicPr>
        <p:blipFill rotWithShape="1">
          <a:blip r:embed="rId6">
            <a:extLst>
              <a:ext uri="{28A0092B-C50C-407E-A947-70E740481C1C}">
                <a14:useLocalDpi xmlns:a14="http://schemas.microsoft.com/office/drawing/2010/main" val="0"/>
              </a:ext>
            </a:extLst>
          </a:blip>
          <a:srcRect l="3642" t="9767" r="73053" b="10663"/>
          <a:stretch/>
        </p:blipFill>
        <p:spPr bwMode="auto">
          <a:xfrm>
            <a:off x="82577" y="6019800"/>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19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7" y="0"/>
            <a:ext cx="12287101" cy="6874130"/>
          </a:xfrm>
          <a:prstGeom prst="rect">
            <a:avLst/>
          </a:prstGeom>
        </p:spPr>
      </p:pic>
      <p:sp>
        <p:nvSpPr>
          <p:cNvPr id="5" name="Título 1"/>
          <p:cNvSpPr txBox="1">
            <a:spLocks/>
          </p:cNvSpPr>
          <p:nvPr/>
        </p:nvSpPr>
        <p:spPr>
          <a:xfrm>
            <a:off x="2566020" y="404664"/>
            <a:ext cx="9144001" cy="1371600"/>
          </a:xfrm>
          <a:prstGeom prst="rect">
            <a:avLst/>
          </a:prstGeom>
        </p:spPr>
        <p:txBody>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r"/>
            <a:r>
              <a:rPr lang="es-CO" b="1" dirty="0" smtClean="0">
                <a:solidFill>
                  <a:srgbClr val="477DBD"/>
                </a:solidFill>
              </a:rPr>
              <a:t>TEMA </a:t>
            </a:r>
            <a:endParaRPr lang="es-CO" b="1" dirty="0">
              <a:solidFill>
                <a:srgbClr val="477DBD"/>
              </a:solidFill>
            </a:endParaRPr>
          </a:p>
        </p:txBody>
      </p:sp>
      <p:sp>
        <p:nvSpPr>
          <p:cNvPr id="6" name="Marcador de contenido 2"/>
          <p:cNvSpPr txBox="1">
            <a:spLocks/>
          </p:cNvSpPr>
          <p:nvPr/>
        </p:nvSpPr>
        <p:spPr>
          <a:xfrm>
            <a:off x="5856972" y="1988840"/>
            <a:ext cx="5853049" cy="4022312"/>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just">
              <a:buFont typeface="Arial" pitchFamily="34" charset="0"/>
              <a:buNone/>
            </a:pPr>
            <a:r>
              <a:rPr lang="es-CO" sz="3599" dirty="0" smtClean="0">
                <a:solidFill>
                  <a:schemeClr val="bg1"/>
                </a:solidFill>
                <a:effectLst/>
              </a:rPr>
              <a:t>“Análisis de la propiedad intelectual en marcas y patentes, sector tecnológico y su incidencia en el desarrollo del país”.</a:t>
            </a:r>
            <a:endParaRPr lang="es-CO" sz="3599" dirty="0">
              <a:solidFill>
                <a:schemeClr val="bg1"/>
              </a:solidFill>
              <a:effectLst/>
            </a:endParaRPr>
          </a:p>
        </p:txBody>
      </p:sp>
      <p:sp>
        <p:nvSpPr>
          <p:cNvPr id="7" name="Rectángulo 6"/>
          <p:cNvSpPr/>
          <p:nvPr/>
        </p:nvSpPr>
        <p:spPr>
          <a:xfrm>
            <a:off x="5806380" y="4891020"/>
            <a:ext cx="6264696" cy="192235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26834" t="9050" r="9076" b="40770"/>
          <a:stretch/>
        </p:blipFill>
        <p:spPr bwMode="auto">
          <a:xfrm>
            <a:off x="9614802" y="6165304"/>
            <a:ext cx="2413597" cy="59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l="4531" t="34800" r="2932" b="51178"/>
          <a:stretch/>
        </p:blipFill>
        <p:spPr>
          <a:xfrm rot="10800000">
            <a:off x="66428" y="5373216"/>
            <a:ext cx="12188824" cy="1440160"/>
          </a:xfrm>
          <a:prstGeom prst="rect">
            <a:avLst/>
          </a:prstGeom>
        </p:spPr>
      </p:pic>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t="50425" r="7464" b="7051"/>
          <a:stretch/>
        </p:blipFill>
        <p:spPr>
          <a:xfrm rot="10800000">
            <a:off x="0" y="-2630"/>
            <a:ext cx="12188824" cy="4367734"/>
          </a:xfrm>
          <a:prstGeom prst="rect">
            <a:avLst/>
          </a:prstGeom>
        </p:spPr>
      </p:pic>
      <p:sp>
        <p:nvSpPr>
          <p:cNvPr id="3" name="Título 2"/>
          <p:cNvSpPr>
            <a:spLocks noGrp="1"/>
          </p:cNvSpPr>
          <p:nvPr>
            <p:ph type="title"/>
          </p:nvPr>
        </p:nvSpPr>
        <p:spPr>
          <a:xfrm>
            <a:off x="1065213" y="476672"/>
            <a:ext cx="3596607" cy="2667000"/>
          </a:xfrm>
        </p:spPr>
        <p:txBody>
          <a:bodyPr/>
          <a:lstStyle/>
          <a:p>
            <a:r>
              <a:rPr lang="es-EC" sz="4000" b="1" dirty="0">
                <a:solidFill>
                  <a:srgbClr val="1D4CAA"/>
                </a:solidFill>
              </a:rPr>
              <a:t>Análisis del </a:t>
            </a:r>
            <a:r>
              <a:rPr lang="es-EC" sz="4000" b="1" dirty="0">
                <a:solidFill>
                  <a:srgbClr val="1D4CAA"/>
                </a:solidFill>
              </a:rPr>
              <a:t>comportamiento de </a:t>
            </a:r>
            <a:r>
              <a:rPr lang="es-EC" sz="4000" b="1" dirty="0" smtClean="0">
                <a:solidFill>
                  <a:srgbClr val="1D4CAA"/>
                </a:solidFill>
              </a:rPr>
              <a:t>patentes 2014-2018</a:t>
            </a:r>
            <a:endParaRPr lang="es-EC" sz="4000" b="1" dirty="0">
              <a:solidFill>
                <a:srgbClr val="1D4CAA"/>
              </a:solidFill>
            </a:endParaRPr>
          </a:p>
        </p:txBody>
      </p:sp>
      <p:sp>
        <p:nvSpPr>
          <p:cNvPr id="5" name="Marcador de texto 4"/>
          <p:cNvSpPr>
            <a:spLocks noGrp="1"/>
          </p:cNvSpPr>
          <p:nvPr>
            <p:ph type="body" sz="half" idx="2"/>
          </p:nvPr>
        </p:nvSpPr>
        <p:spPr>
          <a:xfrm>
            <a:off x="1065213" y="3212976"/>
            <a:ext cx="3581399" cy="2806824"/>
          </a:xfrm>
        </p:spPr>
        <p:txBody>
          <a:bodyPr>
            <a:normAutofit/>
          </a:bodyPr>
          <a:lstStyle/>
          <a:p>
            <a:r>
              <a:rPr lang="es-EC" dirty="0">
                <a:solidFill>
                  <a:schemeClr val="bg1"/>
                </a:solidFill>
              </a:rPr>
              <a:t> Para el sector de patentes se concluye que su crecimiento es diversificado lo que da como resultado un crecimiento del 9.3% del año 2014 al 2017 y marca una proyección de 176.39 para el 2019</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2122385860"/>
              </p:ext>
            </p:extLst>
          </p:nvPr>
        </p:nvGraphicFramePr>
        <p:xfrm>
          <a:off x="4951413" y="685800"/>
          <a:ext cx="6400800" cy="53340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26834" t="9050" r="9076" b="40770"/>
          <a:stretch/>
        </p:blipFill>
        <p:spPr bwMode="auto">
          <a:xfrm>
            <a:off x="909836" y="601980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3642" t="9767" r="73053" b="10663"/>
          <a:stretch/>
        </p:blipFill>
        <p:spPr bwMode="auto">
          <a:xfrm>
            <a:off x="82577" y="6019800"/>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514641456"/>
              </p:ext>
            </p:extLst>
          </p:nvPr>
        </p:nvGraphicFramePr>
        <p:xfrm>
          <a:off x="117748" y="116632"/>
          <a:ext cx="11953328" cy="662473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Resultado de imagen para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34" t="9050" r="9076" b="40770"/>
          <a:stretch/>
        </p:blipFill>
        <p:spPr bwMode="auto">
          <a:xfrm>
            <a:off x="261764" y="260648"/>
            <a:ext cx="1339347" cy="327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9767" r="73053" b="10663"/>
          <a:stretch/>
        </p:blipFill>
        <p:spPr bwMode="auto">
          <a:xfrm>
            <a:off x="11062964" y="117134"/>
            <a:ext cx="576064" cy="61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839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C" sz="4000" b="1" dirty="0"/>
              <a:t>La </a:t>
            </a:r>
            <a:r>
              <a:rPr lang="es-EC" sz="4000" b="1" dirty="0"/>
              <a:t>Brecha tecnológica debido a bienes intangibles</a:t>
            </a:r>
            <a:endParaRPr lang="es-ES" sz="4000" b="1" dirty="0"/>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763593101"/>
              </p:ext>
            </p:extLst>
          </p:nvPr>
        </p:nvGraphicFramePr>
        <p:xfrm>
          <a:off x="4870276" y="1268760"/>
          <a:ext cx="6696744" cy="579207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26834" t="9050" r="9076" b="40770"/>
          <a:stretch/>
        </p:blipFill>
        <p:spPr bwMode="auto">
          <a:xfrm>
            <a:off x="909836" y="601980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9767" r="73053" b="10663"/>
          <a:stretch/>
        </p:blipFill>
        <p:spPr bwMode="auto">
          <a:xfrm>
            <a:off x="82577" y="6019800"/>
            <a:ext cx="721815" cy="77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93812" y="2213104"/>
            <a:ext cx="4031119" cy="3416320"/>
          </a:xfrm>
          <a:prstGeom prst="rect">
            <a:avLst/>
          </a:prstGeom>
        </p:spPr>
        <p:txBody>
          <a:bodyPr wrap="square">
            <a:spAutoFit/>
          </a:bodyPr>
          <a:lstStyle/>
          <a:p>
            <a:pPr indent="540385" algn="just">
              <a:lnSpc>
                <a:spcPct val="150000"/>
              </a:lnSpc>
              <a:spcBef>
                <a:spcPts val="1200"/>
              </a:spcBef>
              <a:spcAft>
                <a:spcPts val="1800"/>
              </a:spcAft>
            </a:pPr>
            <a:r>
              <a:rPr lang="es-EC" dirty="0"/>
              <a:t>Para el caso de los países latinoamericanos, Chile es el que lidera con 14.5 puntos delante de Ecuador y 16.2 puntos menos respecto al líder americano, un análisis de las BRICS, grupo de economía emergente, ubicó a Brasil en último lugar y china en primero con una diferencia de 13.1 puntos.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990654377"/>
              </p:ext>
            </p:extLst>
          </p:nvPr>
        </p:nvGraphicFramePr>
        <p:xfrm>
          <a:off x="117748" y="116632"/>
          <a:ext cx="11953328" cy="662473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34" t="9050" r="9076" b="40770"/>
          <a:stretch/>
        </p:blipFill>
        <p:spPr bwMode="auto">
          <a:xfrm>
            <a:off x="261764" y="260648"/>
            <a:ext cx="1339347" cy="3278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9767" r="73053" b="10663"/>
          <a:stretch/>
        </p:blipFill>
        <p:spPr bwMode="auto">
          <a:xfrm>
            <a:off x="11062964" y="117134"/>
            <a:ext cx="576064" cy="61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836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934958607"/>
              </p:ext>
            </p:extLst>
          </p:nvPr>
        </p:nvGraphicFramePr>
        <p:xfrm>
          <a:off x="117748" y="116632"/>
          <a:ext cx="11953328" cy="669674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Resultado de imagen para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34" t="9050" r="9076" b="40770"/>
          <a:stretch/>
        </p:blipFill>
        <p:spPr bwMode="auto">
          <a:xfrm>
            <a:off x="261764" y="260648"/>
            <a:ext cx="1339347" cy="327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9767" r="73053" b="10663"/>
          <a:stretch/>
        </p:blipFill>
        <p:spPr bwMode="auto">
          <a:xfrm>
            <a:off x="11062964" y="117134"/>
            <a:ext cx="576064" cy="61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43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53709" b="4679"/>
          <a:stretch/>
        </p:blipFill>
        <p:spPr>
          <a:xfrm rot="10800000">
            <a:off x="-98275" y="14248"/>
            <a:ext cx="12287100" cy="2853784"/>
          </a:xfrm>
          <a:prstGeom prst="rect">
            <a:avLst/>
          </a:prstGeom>
        </p:spPr>
      </p:pic>
      <p:graphicFrame>
        <p:nvGraphicFramePr>
          <p:cNvPr id="2" name="Gráfico 1"/>
          <p:cNvGraphicFramePr/>
          <p:nvPr>
            <p:extLst>
              <p:ext uri="{D42A27DB-BD31-4B8C-83A1-F6EECF244321}">
                <p14:modId xmlns:p14="http://schemas.microsoft.com/office/powerpoint/2010/main" val="1794069391"/>
              </p:ext>
            </p:extLst>
          </p:nvPr>
        </p:nvGraphicFramePr>
        <p:xfrm>
          <a:off x="1413892" y="476672"/>
          <a:ext cx="9361039" cy="612068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26834" t="9050" r="9076" b="40770"/>
          <a:stretch/>
        </p:blipFill>
        <p:spPr bwMode="auto">
          <a:xfrm>
            <a:off x="189756" y="133708"/>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3642" t="9767" r="73053" b="10663"/>
          <a:stretch/>
        </p:blipFill>
        <p:spPr bwMode="auto">
          <a:xfrm>
            <a:off x="11278988" y="43879"/>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3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415" t="53520" r="64395" b="989"/>
          <a:stretch/>
        </p:blipFill>
        <p:spPr>
          <a:xfrm>
            <a:off x="-170284" y="3545632"/>
            <a:ext cx="4512345" cy="3312368"/>
          </a:xfrm>
          <a:prstGeom prst="rect">
            <a:avLst/>
          </a:prstGeom>
        </p:spPr>
      </p:pic>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415" t="53520" r="64395" b="989"/>
          <a:stretch/>
        </p:blipFill>
        <p:spPr>
          <a:xfrm rot="10800000">
            <a:off x="7822604" y="0"/>
            <a:ext cx="4512345" cy="3312368"/>
          </a:xfrm>
          <a:prstGeom prst="rect">
            <a:avLst/>
          </a:prstGeom>
        </p:spPr>
      </p:pic>
      <p:graphicFrame>
        <p:nvGraphicFramePr>
          <p:cNvPr id="2" name="Gráfico 1"/>
          <p:cNvGraphicFramePr>
            <a:graphicFrameLocks/>
          </p:cNvGraphicFramePr>
          <p:nvPr>
            <p:extLst>
              <p:ext uri="{D42A27DB-BD31-4B8C-83A1-F6EECF244321}">
                <p14:modId xmlns:p14="http://schemas.microsoft.com/office/powerpoint/2010/main" val="4167686726"/>
              </p:ext>
            </p:extLst>
          </p:nvPr>
        </p:nvGraphicFramePr>
        <p:xfrm>
          <a:off x="1917948" y="692696"/>
          <a:ext cx="8712968" cy="568863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26834" t="9050" r="9076" b="40770"/>
          <a:stretch/>
        </p:blipFill>
        <p:spPr bwMode="auto">
          <a:xfrm>
            <a:off x="981844" y="188640"/>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espe"/>
          <p:cNvPicPr>
            <a:picLocks noChangeAspect="1" noChangeArrowheads="1"/>
          </p:cNvPicPr>
          <p:nvPr/>
        </p:nvPicPr>
        <p:blipFill rotWithShape="1">
          <a:blip r:embed="rId4">
            <a:extLst>
              <a:ext uri="{28A0092B-C50C-407E-A947-70E740481C1C}">
                <a14:useLocalDpi xmlns:a14="http://schemas.microsoft.com/office/drawing/2010/main" val="0"/>
              </a:ext>
            </a:extLst>
          </a:blip>
          <a:srcRect l="3642" t="9767" r="73053" b="10663"/>
          <a:stretch/>
        </p:blipFill>
        <p:spPr bwMode="auto">
          <a:xfrm>
            <a:off x="154585" y="188640"/>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71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36705" y="-173221"/>
            <a:ext cx="9144001" cy="1371600"/>
          </a:xfrm>
        </p:spPr>
        <p:txBody>
          <a:bodyPr/>
          <a:lstStyle/>
          <a:p>
            <a:r>
              <a:rPr lang="es-EC" sz="4000" b="1" dirty="0"/>
              <a:t>Conclusiones</a:t>
            </a:r>
            <a:endParaRPr lang="es-EC" sz="4000" b="1" dirty="0"/>
          </a:p>
        </p:txBody>
      </p:sp>
      <p:sp>
        <p:nvSpPr>
          <p:cNvPr id="4" name="Marcador de contenido 3"/>
          <p:cNvSpPr>
            <a:spLocks noGrp="1"/>
          </p:cNvSpPr>
          <p:nvPr>
            <p:ph idx="1"/>
          </p:nvPr>
        </p:nvSpPr>
        <p:spPr>
          <a:xfrm>
            <a:off x="1536705" y="1406594"/>
            <a:ext cx="9900591" cy="4967064"/>
          </a:xfrm>
        </p:spPr>
        <p:txBody>
          <a:bodyPr>
            <a:normAutofit/>
          </a:bodyPr>
          <a:lstStyle/>
          <a:p>
            <a:r>
              <a:rPr lang="es-EC" dirty="0"/>
              <a:t>La propiedad intelectual en el Ecuador ha tenido un mayor desarrollo en la industria farmacéutica procedentes de empresas extranjeras, ocupando el 50,012% de patentes presentadas en el país, lo cual ha suscitado que las investigaciones nacionales se centren en modelos de utilidad y creaciones de diseños industriales. </a:t>
            </a:r>
          </a:p>
          <a:p>
            <a:r>
              <a:rPr lang="es-EC" dirty="0"/>
              <a:t>     La propiedad intelectual tiene una relación directamente proporcional al desarrollo económico reflejado a través de la inversión en I&amp;D de cada país.</a:t>
            </a:r>
          </a:p>
          <a:p>
            <a:r>
              <a:rPr lang="es-EC" dirty="0"/>
              <a:t>Ecuador se ha visto marcado con una gran diferencia recesiva en cuanto a inversión y desarrollo aplicado al campo de la tecnología, marcando una diferencia con el líder americano de 97.47 puntos y alrededor de 57 respecto al líder latinoamericano, Brasil. </a:t>
            </a:r>
          </a:p>
          <a:p>
            <a:endParaRPr lang="es-EC" dirty="0"/>
          </a:p>
        </p:txBody>
      </p:sp>
      <p:pic>
        <p:nvPicPr>
          <p:cNvPr id="5"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26834" t="9050" r="9076" b="40770"/>
          <a:stretch/>
        </p:blipFill>
        <p:spPr bwMode="auto">
          <a:xfrm>
            <a:off x="9622804" y="6078288"/>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3642" t="9767" r="73053" b="10663"/>
          <a:stretch/>
        </p:blipFill>
        <p:spPr bwMode="auto">
          <a:xfrm>
            <a:off x="8795545" y="6078288"/>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7908" y="-208037"/>
            <a:ext cx="9144001" cy="1371600"/>
          </a:xfrm>
        </p:spPr>
        <p:txBody>
          <a:bodyPr/>
          <a:lstStyle/>
          <a:p>
            <a:r>
              <a:rPr lang="es-EC" b="1" dirty="0"/>
              <a:t>Conclusi</a:t>
            </a:r>
            <a:r>
              <a:rPr lang="es-EC" sz="4000" b="1" dirty="0"/>
              <a:t>one</a:t>
            </a:r>
            <a:r>
              <a:rPr lang="es-EC" b="1" dirty="0"/>
              <a:t>s</a:t>
            </a:r>
            <a:endParaRPr lang="es-EC" dirty="0"/>
          </a:p>
        </p:txBody>
      </p:sp>
      <p:sp>
        <p:nvSpPr>
          <p:cNvPr id="3" name="Marcador de contenido 2"/>
          <p:cNvSpPr>
            <a:spLocks noGrp="1"/>
          </p:cNvSpPr>
          <p:nvPr>
            <p:ph idx="1"/>
          </p:nvPr>
        </p:nvSpPr>
        <p:spPr>
          <a:xfrm>
            <a:off x="1522413" y="1268761"/>
            <a:ext cx="9612559" cy="4751040"/>
          </a:xfrm>
        </p:spPr>
        <p:txBody>
          <a:bodyPr>
            <a:normAutofit lnSpcReduction="10000"/>
          </a:bodyPr>
          <a:lstStyle/>
          <a:p>
            <a:r>
              <a:rPr lang="es-EC" dirty="0"/>
              <a:t>La asignación de recursos económicos destinados a investigación y desarrollo influye en el avance tecnológico de un país, puesto que a comparación de Brasil que invierte el 1.15% en investigación y desarrollo, el Ecuador invierte tan solo 0,44% del PIB. Lo que genera como resultado un estancamiento en el desarrollo económico del país.</a:t>
            </a:r>
          </a:p>
          <a:p>
            <a:r>
              <a:rPr lang="es-EC" dirty="0"/>
              <a:t>     Al surgir el derecho de la propiedad intelectual, se recompensa la creatividad del capital humano y se estimula su esfuerzo, además de crear confianza en el mercado permitiendo distinguir la calidad de diferentes genéricos por medio de las marcas. </a:t>
            </a:r>
          </a:p>
          <a:p>
            <a:r>
              <a:rPr lang="es-EC" dirty="0"/>
              <a:t>     Durante la vigencia de una patente, el titular puede explotar la invención y ponerla en el mercado a los precios que él considere conveniente y que retribuya sus esfuerzos de I&amp;D, esto entendiéndose como el otorgamiento de un monopolio a favor del titular de la patente.</a:t>
            </a:r>
          </a:p>
        </p:txBody>
      </p:sp>
      <p:pic>
        <p:nvPicPr>
          <p:cNvPr id="4"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26834" t="9050" r="9076" b="40770"/>
          <a:stretch/>
        </p:blipFill>
        <p:spPr bwMode="auto">
          <a:xfrm>
            <a:off x="9622804" y="6078288"/>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3642" t="9767" r="73053" b="10663"/>
          <a:stretch/>
        </p:blipFill>
        <p:spPr bwMode="auto">
          <a:xfrm>
            <a:off x="8795545" y="6078288"/>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36705" y="-173221"/>
            <a:ext cx="9144001" cy="1371600"/>
          </a:xfrm>
        </p:spPr>
        <p:txBody>
          <a:bodyPr/>
          <a:lstStyle/>
          <a:p>
            <a:r>
              <a:rPr lang="es-EC" sz="4000" b="1" dirty="0" smtClean="0"/>
              <a:t>Recomendaciones	</a:t>
            </a:r>
            <a:endParaRPr lang="es-EC" sz="4000" b="1" dirty="0"/>
          </a:p>
        </p:txBody>
      </p:sp>
      <p:sp>
        <p:nvSpPr>
          <p:cNvPr id="4" name="Marcador de contenido 3"/>
          <p:cNvSpPr>
            <a:spLocks noGrp="1"/>
          </p:cNvSpPr>
          <p:nvPr>
            <p:ph idx="1"/>
          </p:nvPr>
        </p:nvSpPr>
        <p:spPr>
          <a:xfrm>
            <a:off x="1536705" y="1406594"/>
            <a:ext cx="9900591" cy="4967064"/>
          </a:xfrm>
        </p:spPr>
        <p:txBody>
          <a:bodyPr>
            <a:normAutofit lnSpcReduction="10000"/>
          </a:bodyPr>
          <a:lstStyle/>
          <a:p>
            <a:r>
              <a:rPr lang="es-EC" dirty="0"/>
              <a:t> La información revelada en las patentes no está siendo utilizada eficientemente por los centros de investigación a nivel nacional, ya que la innovación de nuevos productos para ser patentados no se está dando en el país lo que afecta directamente con el desarrollo tecnológico y activación económica del país. </a:t>
            </a:r>
          </a:p>
          <a:p>
            <a:r>
              <a:rPr lang="es-EC" dirty="0"/>
              <a:t>     El camino a cambiar la tendencia de una dependencia tecnológica proveniente del exterior es la innovación tecnológica y aunque la información contenida en las patentes son tecnologías que están disponibles para ser utilizadas jurídica y legalmente, el Ecuador no ha sabido aprovechar esta herramienta para que pueda catapultarla y dar ese salto tecnológico y activación económica que el país necesita. </a:t>
            </a:r>
          </a:p>
          <a:p>
            <a:r>
              <a:rPr lang="es-EC" dirty="0"/>
              <a:t>     Las flexibilidades del sistema de propiedad intelectual para beneficiarse de la tecnología que reposa en las bases de datos de patentes vencidas del SENADI y a nivel mundial, no han sido utilizadas en el país como una herramienta que beneficie a la I&amp;D y al crecimiento económico del país</a:t>
            </a:r>
            <a:r>
              <a:rPr lang="es-EC" dirty="0" smtClean="0"/>
              <a:t>.</a:t>
            </a:r>
            <a:endParaRPr lang="es-EC" dirty="0"/>
          </a:p>
        </p:txBody>
      </p:sp>
      <p:pic>
        <p:nvPicPr>
          <p:cNvPr id="5"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26834" t="9050" r="9076" b="40770"/>
          <a:stretch/>
        </p:blipFill>
        <p:spPr bwMode="auto">
          <a:xfrm>
            <a:off x="9622804" y="169831"/>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3642" t="9767" r="73053" b="10663"/>
          <a:stretch/>
        </p:blipFill>
        <p:spPr bwMode="auto">
          <a:xfrm>
            <a:off x="8795545" y="169831"/>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3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449" y="0"/>
            <a:ext cx="8685376" cy="6885384"/>
          </a:xfrm>
          <a:prstGeom prst="rect">
            <a:avLst/>
          </a:prstGeom>
        </p:spPr>
      </p:pic>
      <p:sp>
        <p:nvSpPr>
          <p:cNvPr id="5" name="Título 1"/>
          <p:cNvSpPr txBox="1">
            <a:spLocks/>
          </p:cNvSpPr>
          <p:nvPr/>
        </p:nvSpPr>
        <p:spPr>
          <a:xfrm rot="16200000">
            <a:off x="-3769328" y="2274642"/>
            <a:ext cx="9144001" cy="1371600"/>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sz="5400" b="1" dirty="0" smtClean="0"/>
              <a:t>Objetivo general</a:t>
            </a:r>
            <a:endParaRPr lang="es-CO" sz="5400" b="1"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70983"/>
          <a:stretch/>
        </p:blipFill>
        <p:spPr>
          <a:xfrm>
            <a:off x="1164051" y="44624"/>
            <a:ext cx="4714337" cy="6846290"/>
          </a:xfrm>
          <a:prstGeom prst="rect">
            <a:avLst/>
          </a:prstGeom>
        </p:spPr>
      </p:pic>
      <p:sp>
        <p:nvSpPr>
          <p:cNvPr id="7" name="Marcador de contenido 2"/>
          <p:cNvSpPr txBox="1">
            <a:spLocks/>
          </p:cNvSpPr>
          <p:nvPr/>
        </p:nvSpPr>
        <p:spPr>
          <a:xfrm>
            <a:off x="1485900" y="1838731"/>
            <a:ext cx="4283967" cy="4114801"/>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r">
              <a:buNone/>
            </a:pPr>
            <a:r>
              <a:rPr lang="es-EC" sz="3199" dirty="0" smtClean="0"/>
              <a:t>Analizar la relación entre el desarrollo económico y la propiedad intelectual, marcas y patentes del sector tecnológico en el Ecuador.</a:t>
            </a:r>
            <a:endParaRPr lang="es-CO" sz="3199" dirty="0"/>
          </a:p>
        </p:txBody>
      </p:sp>
      <p:pic>
        <p:nvPicPr>
          <p:cNvPr id="8"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26834" t="9050" r="9076" b="40770"/>
          <a:stretch/>
        </p:blipFill>
        <p:spPr bwMode="auto">
          <a:xfrm>
            <a:off x="9046740" y="3356992"/>
            <a:ext cx="1728192" cy="422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9767" r="73053" b="10663"/>
          <a:stretch/>
        </p:blipFill>
        <p:spPr bwMode="auto">
          <a:xfrm>
            <a:off x="39427" y="5805984"/>
            <a:ext cx="890146" cy="95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4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Recomendaciones	</a:t>
            </a:r>
            <a:endParaRPr lang="es-EC" dirty="0"/>
          </a:p>
        </p:txBody>
      </p:sp>
      <p:sp>
        <p:nvSpPr>
          <p:cNvPr id="3" name="Marcador de contenido 2"/>
          <p:cNvSpPr>
            <a:spLocks noGrp="1"/>
          </p:cNvSpPr>
          <p:nvPr>
            <p:ph idx="1"/>
          </p:nvPr>
        </p:nvSpPr>
        <p:spPr/>
        <p:txBody>
          <a:bodyPr>
            <a:normAutofit fontScale="92500"/>
          </a:bodyPr>
          <a:lstStyle/>
          <a:p>
            <a:r>
              <a:rPr lang="es-EC" dirty="0"/>
              <a:t> Se recomienda un aumento de control en las estadísticas del SENADI para generar una mayor comprensión al usuario, ya que en la recolección de datos para analizar la presentación de solicitudes solo consta en el sistema un número de gacetas mensuales sin embargo no existe una recopilación de gacetas anuales minimizando el impacto de la PI. </a:t>
            </a:r>
          </a:p>
          <a:p>
            <a:r>
              <a:rPr lang="es-EC" dirty="0"/>
              <a:t>     La correcta utilización de las diferentes formas de los derechos de la propiedad intelectual brinda a un país ventaja competitiva siempre que se considere el capital económico como sustento de la investigación. En el caso de Ecuador se recomienda un incremento en la calidad de las instituciones para mejora la base tecnológica y poder responder a los cambios a nivel mundial mediante los recursos generados por estos medios.</a:t>
            </a:r>
          </a:p>
        </p:txBody>
      </p:sp>
      <p:pic>
        <p:nvPicPr>
          <p:cNvPr id="4"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26834" t="9050" r="9076" b="40770"/>
          <a:stretch/>
        </p:blipFill>
        <p:spPr bwMode="auto">
          <a:xfrm>
            <a:off x="9459615" y="223521"/>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3642" t="9767" r="73053" b="10663"/>
          <a:stretch/>
        </p:blipFill>
        <p:spPr bwMode="auto">
          <a:xfrm>
            <a:off x="8632356" y="223521"/>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2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8" name="Marcador de contenido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8140" b="6283"/>
          <a:stretch/>
        </p:blipFill>
        <p:spPr>
          <a:xfrm rot="5400000">
            <a:off x="2692683" y="-2712359"/>
            <a:ext cx="6735504" cy="12171951"/>
          </a:xfrm>
        </p:spPr>
      </p:pic>
      <p:pic>
        <p:nvPicPr>
          <p:cNvPr id="4"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26834" t="9050" r="9076" b="40770"/>
          <a:stretch/>
        </p:blipFill>
        <p:spPr bwMode="auto">
          <a:xfrm>
            <a:off x="9622804" y="5875285"/>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9767" r="73053" b="10663"/>
          <a:stretch/>
        </p:blipFill>
        <p:spPr bwMode="auto">
          <a:xfrm>
            <a:off x="8900989" y="5808431"/>
            <a:ext cx="721815" cy="7704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80" y="195274"/>
            <a:ext cx="9872492" cy="6413005"/>
          </a:xfrm>
          <a:prstGeom prst="rect">
            <a:avLst/>
          </a:prstGeom>
        </p:spPr>
      </p:pic>
    </p:spTree>
    <p:extLst>
      <p:ext uri="{BB962C8B-B14F-4D97-AF65-F5344CB8AC3E}">
        <p14:creationId xmlns:p14="http://schemas.microsoft.com/office/powerpoint/2010/main" val="1627169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9614" y="332656"/>
            <a:ext cx="8692399" cy="1058416"/>
          </a:xfrm>
        </p:spPr>
        <p:txBody>
          <a:bodyPr/>
          <a:lstStyle/>
          <a:p>
            <a:r>
              <a:rPr lang="es-CO" dirty="0" smtClean="0"/>
              <a:t>Objetivos específicos</a:t>
            </a:r>
            <a:endParaRPr lang="es-CO" dirty="0"/>
          </a:p>
        </p:txBody>
      </p:sp>
      <p:sp>
        <p:nvSpPr>
          <p:cNvPr id="3" name="Marcador de contenido 2"/>
          <p:cNvSpPr>
            <a:spLocks noGrp="1"/>
          </p:cNvSpPr>
          <p:nvPr>
            <p:ph type="body" idx="1"/>
          </p:nvPr>
        </p:nvSpPr>
        <p:spPr>
          <a:xfrm>
            <a:off x="2710036" y="1774303"/>
            <a:ext cx="8687333" cy="4391001"/>
          </a:xfrm>
        </p:spPr>
        <p:txBody>
          <a:bodyPr>
            <a:normAutofit/>
          </a:bodyPr>
          <a:lstStyle/>
          <a:p>
            <a:pPr lvl="1" algn="just"/>
            <a:r>
              <a:rPr lang="es-EC" sz="2599" dirty="0"/>
              <a:t>Describir las ventajas que otorgan los acuerdos, leyes y organizaciones relacionadas con los derechos de propiedad intelectual.</a:t>
            </a:r>
            <a:endParaRPr lang="es-CO" sz="2599" dirty="0"/>
          </a:p>
          <a:p>
            <a:pPr lvl="1" algn="just"/>
            <a:r>
              <a:rPr lang="es-EC" sz="2599" dirty="0"/>
              <a:t>Explicar el funcionamiento del sistema de propiedad intelectual en Ecuador.</a:t>
            </a:r>
            <a:endParaRPr lang="es-CO" sz="2599" dirty="0"/>
          </a:p>
          <a:p>
            <a:pPr lvl="1" algn="just"/>
            <a:r>
              <a:rPr lang="es-EC" sz="2599" dirty="0"/>
              <a:t>Determinar la situación económica entre los países poseedores de tecnología y los menos desarrollados en función a la innovación.</a:t>
            </a:r>
            <a:endParaRPr lang="es-CO" sz="2599" dirty="0"/>
          </a:p>
          <a:p>
            <a:pPr lvl="1" algn="just"/>
            <a:r>
              <a:rPr lang="es-EC" sz="2599" dirty="0"/>
              <a:t>Identificar la relación que existe entre el desarrollo económico y la propiedad intelectual en el país.</a:t>
            </a:r>
            <a:endParaRPr lang="es-CO" sz="2599" dirty="0"/>
          </a:p>
          <a:p>
            <a:endParaRPr lang="es-CO" dirty="0"/>
          </a:p>
        </p:txBody>
      </p:sp>
      <p:pic>
        <p:nvPicPr>
          <p:cNvPr id="6"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26834" t="9050" r="9076" b="40770"/>
          <a:stretch/>
        </p:blipFill>
        <p:spPr bwMode="auto">
          <a:xfrm>
            <a:off x="9614802" y="6165304"/>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spe"/>
          <p:cNvPicPr>
            <a:picLocks noChangeAspect="1" noChangeArrowheads="1"/>
          </p:cNvPicPr>
          <p:nvPr/>
        </p:nvPicPr>
        <p:blipFill rotWithShape="1">
          <a:blip r:embed="rId2">
            <a:extLst>
              <a:ext uri="{28A0092B-C50C-407E-A947-70E740481C1C}">
                <a14:useLocalDpi xmlns:a14="http://schemas.microsoft.com/office/drawing/2010/main" val="0"/>
              </a:ext>
            </a:extLst>
          </a:blip>
          <a:srcRect l="3642" t="9767" r="73053" b="10663"/>
          <a:stretch/>
        </p:blipFill>
        <p:spPr bwMode="auto">
          <a:xfrm>
            <a:off x="39427" y="5805984"/>
            <a:ext cx="890146" cy="95006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1987351" y="1922488"/>
            <a:ext cx="699073" cy="699073"/>
          </a:xfrm>
          <a:prstGeom prst="ellipse">
            <a:avLst/>
          </a:prstGeom>
          <a:ln>
            <a:noFill/>
          </a:ln>
          <a:effectLst>
            <a:softEdge rad="112500"/>
          </a:effectLst>
        </p:spPr>
      </p:pic>
      <p:pic>
        <p:nvPicPr>
          <p:cNvPr id="10" name="Imagen 9"/>
          <p:cNvPicPr>
            <a:picLocks noChangeAspect="1"/>
          </p:cNvPicPr>
          <p:nvPr/>
        </p:nvPicPr>
        <p:blipFill>
          <a:blip r:embed="rId3"/>
          <a:stretch>
            <a:fillRect/>
          </a:stretch>
        </p:blipFill>
        <p:spPr>
          <a:xfrm>
            <a:off x="1987350" y="3062415"/>
            <a:ext cx="699073" cy="699073"/>
          </a:xfrm>
          <a:prstGeom prst="ellipse">
            <a:avLst/>
          </a:prstGeom>
          <a:ln>
            <a:noFill/>
          </a:ln>
          <a:effectLst>
            <a:softEdge rad="112500"/>
          </a:effectLst>
        </p:spPr>
      </p:pic>
      <p:pic>
        <p:nvPicPr>
          <p:cNvPr id="11" name="Imagen 10"/>
          <p:cNvPicPr>
            <a:picLocks noChangeAspect="1"/>
          </p:cNvPicPr>
          <p:nvPr/>
        </p:nvPicPr>
        <p:blipFill>
          <a:blip r:embed="rId3"/>
          <a:stretch>
            <a:fillRect/>
          </a:stretch>
        </p:blipFill>
        <p:spPr>
          <a:xfrm>
            <a:off x="2044985" y="4084663"/>
            <a:ext cx="699073" cy="699073"/>
          </a:xfrm>
          <a:prstGeom prst="ellipse">
            <a:avLst/>
          </a:prstGeom>
          <a:ln>
            <a:noFill/>
          </a:ln>
          <a:effectLst>
            <a:softEdge rad="112500"/>
          </a:effectLst>
        </p:spPr>
      </p:pic>
      <p:pic>
        <p:nvPicPr>
          <p:cNvPr id="12" name="Imagen 11"/>
          <p:cNvPicPr>
            <a:picLocks noChangeAspect="1"/>
          </p:cNvPicPr>
          <p:nvPr/>
        </p:nvPicPr>
        <p:blipFill>
          <a:blip r:embed="rId3"/>
          <a:stretch>
            <a:fillRect/>
          </a:stretch>
        </p:blipFill>
        <p:spPr>
          <a:xfrm>
            <a:off x="2044985" y="5106911"/>
            <a:ext cx="699073" cy="699073"/>
          </a:xfrm>
          <a:prstGeom prst="ellipse">
            <a:avLst/>
          </a:prstGeom>
          <a:ln>
            <a:noFill/>
          </a:ln>
          <a:effectLst>
            <a:softEdge rad="112500"/>
          </a:effectLst>
        </p:spPr>
      </p:pic>
    </p:spTree>
    <p:extLst>
      <p:ext uri="{BB962C8B-B14F-4D97-AF65-F5344CB8AC3E}">
        <p14:creationId xmlns:p14="http://schemas.microsoft.com/office/powerpoint/2010/main" val="337452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8194775"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64145"/>
          <a:stretch/>
        </p:blipFill>
        <p:spPr>
          <a:xfrm>
            <a:off x="7102524" y="11352"/>
            <a:ext cx="3816424" cy="6858000"/>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64145" r="31591"/>
          <a:stretch/>
        </p:blipFill>
        <p:spPr>
          <a:xfrm>
            <a:off x="5398101" y="5009"/>
            <a:ext cx="1776432" cy="6858000"/>
          </a:xfrm>
          <a:prstGeom prst="rect">
            <a:avLst/>
          </a:prstGeom>
        </p:spPr>
      </p:pic>
      <p:sp>
        <p:nvSpPr>
          <p:cNvPr id="9" name="Título 1"/>
          <p:cNvSpPr txBox="1">
            <a:spLocks/>
          </p:cNvSpPr>
          <p:nvPr/>
        </p:nvSpPr>
        <p:spPr>
          <a:xfrm rot="5400000">
            <a:off x="7987713" y="2255779"/>
            <a:ext cx="6802022" cy="1371600"/>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b="1" dirty="0" smtClean="0"/>
              <a:t>Teoría del Comercio Internacional de </a:t>
            </a:r>
            <a:r>
              <a:rPr lang="es-CO" b="1" dirty="0" err="1" smtClean="0"/>
              <a:t>Krugman</a:t>
            </a:r>
            <a:endParaRPr lang="es-CO" b="1" dirty="0"/>
          </a:p>
        </p:txBody>
      </p:sp>
      <p:graphicFrame>
        <p:nvGraphicFramePr>
          <p:cNvPr id="10" name="Diagrama 9"/>
          <p:cNvGraphicFramePr/>
          <p:nvPr>
            <p:extLst>
              <p:ext uri="{D42A27DB-BD31-4B8C-83A1-F6EECF244321}">
                <p14:modId xmlns:p14="http://schemas.microsoft.com/office/powerpoint/2010/main" val="2448506890"/>
              </p:ext>
            </p:extLst>
          </p:nvPr>
        </p:nvGraphicFramePr>
        <p:xfrm>
          <a:off x="2566020" y="260648"/>
          <a:ext cx="8125883" cy="5417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2" descr="Resultado de imagen para esp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834" t="9050" r="9076" b="40770"/>
          <a:stretch/>
        </p:blipFill>
        <p:spPr bwMode="auto">
          <a:xfrm>
            <a:off x="117748" y="6496678"/>
            <a:ext cx="1236781" cy="3027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espe"/>
          <p:cNvPicPr>
            <a:picLocks noChangeAspect="1" noChangeArrowheads="1"/>
          </p:cNvPicPr>
          <p:nvPr/>
        </p:nvPicPr>
        <p:blipFill rotWithShape="1">
          <a:blip r:embed="rId10">
            <a:extLst>
              <a:ext uri="{28A0092B-C50C-407E-A947-70E740481C1C}">
                <a14:useLocalDpi xmlns:a14="http://schemas.microsoft.com/office/drawing/2010/main" val="0"/>
              </a:ext>
            </a:extLst>
          </a:blip>
          <a:srcRect l="3642" t="9767" r="73053" b="10663"/>
          <a:stretch/>
        </p:blipFill>
        <p:spPr bwMode="auto">
          <a:xfrm>
            <a:off x="11079499" y="5869756"/>
            <a:ext cx="890820" cy="95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4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99" t="16800" r="-399" b="18101"/>
          <a:stretch/>
        </p:blipFill>
        <p:spPr>
          <a:xfrm>
            <a:off x="1243610" y="3839"/>
            <a:ext cx="10945215" cy="6828092"/>
          </a:xfrm>
          <a:prstGeom prst="rect">
            <a:avLst/>
          </a:prstGeom>
        </p:spPr>
      </p:pic>
      <p:sp>
        <p:nvSpPr>
          <p:cNvPr id="3" name="Título 1"/>
          <p:cNvSpPr txBox="1">
            <a:spLocks/>
          </p:cNvSpPr>
          <p:nvPr/>
        </p:nvSpPr>
        <p:spPr>
          <a:xfrm rot="16200000">
            <a:off x="-2669471" y="2745120"/>
            <a:ext cx="6802022" cy="1371600"/>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sz="4400" b="1" dirty="0" smtClean="0"/>
              <a:t>Teoría Seminal de </a:t>
            </a:r>
            <a:r>
              <a:rPr lang="es-CO" sz="4400" b="1" dirty="0" err="1" smtClean="0"/>
              <a:t>Schumpeter</a:t>
            </a:r>
            <a:endParaRPr lang="es-CO" sz="4400" b="1" dirty="0"/>
          </a:p>
        </p:txBody>
      </p:sp>
      <p:graphicFrame>
        <p:nvGraphicFramePr>
          <p:cNvPr id="4" name="Diagrama 3"/>
          <p:cNvGraphicFramePr/>
          <p:nvPr>
            <p:extLst>
              <p:ext uri="{D42A27DB-BD31-4B8C-83A1-F6EECF244321}">
                <p14:modId xmlns:p14="http://schemas.microsoft.com/office/powerpoint/2010/main" val="599977229"/>
              </p:ext>
            </p:extLst>
          </p:nvPr>
        </p:nvGraphicFramePr>
        <p:xfrm>
          <a:off x="1485900" y="875439"/>
          <a:ext cx="5575109" cy="508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26834" t="9050" r="9076" b="40770"/>
          <a:stretch/>
        </p:blipFill>
        <p:spPr bwMode="auto">
          <a:xfrm>
            <a:off x="9622804" y="6165304"/>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3642" t="9767" r="73053" b="10663"/>
          <a:stretch/>
        </p:blipFill>
        <p:spPr bwMode="auto">
          <a:xfrm>
            <a:off x="270236" y="5980759"/>
            <a:ext cx="726393" cy="7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95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47"/>
            <a:ext cx="9334772" cy="6858000"/>
          </a:xfrm>
          <a:prstGeom prst="rect">
            <a:avLst/>
          </a:prstGeom>
        </p:spPr>
      </p:pic>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83711"/>
          <a:stretch/>
        </p:blipFill>
        <p:spPr>
          <a:xfrm>
            <a:off x="9334772" y="-33747"/>
            <a:ext cx="1520552" cy="6858000"/>
          </a:xfrm>
          <a:prstGeom prst="rect">
            <a:avLst/>
          </a:prstGeom>
        </p:spPr>
      </p:pic>
      <p:sp>
        <p:nvSpPr>
          <p:cNvPr id="4" name="Título 1"/>
          <p:cNvSpPr txBox="1">
            <a:spLocks/>
          </p:cNvSpPr>
          <p:nvPr/>
        </p:nvSpPr>
        <p:spPr>
          <a:xfrm rot="5400000">
            <a:off x="8059721" y="2327787"/>
            <a:ext cx="6802022" cy="1371600"/>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sz="4000" b="1" dirty="0" smtClean="0"/>
              <a:t>Teoría de los derechos intelectuales</a:t>
            </a:r>
            <a:endParaRPr lang="es-CO" sz="4000" b="1" dirty="0"/>
          </a:p>
        </p:txBody>
      </p:sp>
      <p:graphicFrame>
        <p:nvGraphicFramePr>
          <p:cNvPr id="5" name="Diagrama 4"/>
          <p:cNvGraphicFramePr/>
          <p:nvPr>
            <p:extLst>
              <p:ext uri="{D42A27DB-BD31-4B8C-83A1-F6EECF244321}">
                <p14:modId xmlns:p14="http://schemas.microsoft.com/office/powerpoint/2010/main" val="1827358736"/>
              </p:ext>
            </p:extLst>
          </p:nvPr>
        </p:nvGraphicFramePr>
        <p:xfrm>
          <a:off x="3502124" y="764704"/>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Resultado de imagen para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834" t="9050" r="9076" b="40770"/>
          <a:stretch/>
        </p:blipFill>
        <p:spPr bwMode="auto">
          <a:xfrm>
            <a:off x="117748" y="6496678"/>
            <a:ext cx="1236781" cy="3027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3642" t="9767" r="73053" b="10663"/>
          <a:stretch/>
        </p:blipFill>
        <p:spPr bwMode="auto">
          <a:xfrm>
            <a:off x="11079499" y="5869756"/>
            <a:ext cx="890820" cy="95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2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noGrp="1"/>
          </p:cNvGraphicFramePr>
          <p:nvPr/>
        </p:nvGraphicFramePr>
        <p:xfrm>
          <a:off x="2638028" y="1844824"/>
          <a:ext cx="769302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rotWithShape="1">
          <a:blip r:embed="rId7">
            <a:extLst>
              <a:ext uri="{28A0092B-C50C-407E-A947-70E740481C1C}">
                <a14:useLocalDpi xmlns:a14="http://schemas.microsoft.com/office/drawing/2010/main" val="0"/>
              </a:ext>
            </a:extLst>
          </a:blip>
          <a:srcRect l="5640" t="2100" r="65354" b="12851"/>
          <a:stretch/>
        </p:blipFill>
        <p:spPr>
          <a:xfrm>
            <a:off x="549796" y="750186"/>
            <a:ext cx="2592289" cy="5832648"/>
          </a:xfrm>
          <a:prstGeom prst="rect">
            <a:avLst/>
          </a:prstGeom>
        </p:spPr>
      </p:pic>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l="65264" t="1223" r="5730" b="13727"/>
          <a:stretch/>
        </p:blipFill>
        <p:spPr>
          <a:xfrm>
            <a:off x="8542684" y="717856"/>
            <a:ext cx="2592289" cy="5832648"/>
          </a:xfrm>
          <a:prstGeom prst="rect">
            <a:avLst/>
          </a:prstGeom>
        </p:spPr>
      </p:pic>
      <p:sp>
        <p:nvSpPr>
          <p:cNvPr id="6" name="Título 1"/>
          <p:cNvSpPr txBox="1">
            <a:spLocks/>
          </p:cNvSpPr>
          <p:nvPr/>
        </p:nvSpPr>
        <p:spPr>
          <a:xfrm>
            <a:off x="2621394" y="548680"/>
            <a:ext cx="6802022" cy="961828"/>
          </a:xfrm>
          <a:prstGeom prst="rect">
            <a:avLst/>
          </a:prstGeom>
        </p:spPr>
        <p:txBody>
          <a:bodyPr vert="horz"/>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CO" sz="4000" b="1" dirty="0" smtClean="0"/>
              <a:t>MARCO METODOLÓGICO</a:t>
            </a:r>
            <a:endParaRPr lang="es-CO" sz="4000" b="1" dirty="0"/>
          </a:p>
        </p:txBody>
      </p:sp>
      <p:pic>
        <p:nvPicPr>
          <p:cNvPr id="7"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26834" t="9050" r="9076" b="40770"/>
          <a:stretch/>
        </p:blipFill>
        <p:spPr bwMode="auto">
          <a:xfrm>
            <a:off x="9648853" y="38609"/>
            <a:ext cx="2413597" cy="590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3642" t="9767" r="73053" b="10663"/>
          <a:stretch/>
        </p:blipFill>
        <p:spPr bwMode="auto">
          <a:xfrm>
            <a:off x="117748" y="6064974"/>
            <a:ext cx="721815" cy="7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7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76" y="-144040"/>
            <a:ext cx="9144001" cy="1371600"/>
          </a:xfrm>
        </p:spPr>
        <p:txBody>
          <a:bodyPr>
            <a:normAutofit/>
          </a:bodyPr>
          <a:lstStyle/>
          <a:p>
            <a:pPr algn="r"/>
            <a:r>
              <a:rPr lang="es-EC" sz="4000" b="1" dirty="0" smtClean="0"/>
              <a:t>¿Qué </a:t>
            </a:r>
            <a:r>
              <a:rPr lang="es-EC" sz="4000" b="1" dirty="0"/>
              <a:t>es la </a:t>
            </a:r>
            <a:r>
              <a:rPr lang="es-EC" sz="4000" b="1" dirty="0" smtClean="0"/>
              <a:t>propiedad intelectual</a:t>
            </a:r>
            <a:r>
              <a:rPr lang="es-EC" sz="4000" b="1" dirty="0"/>
              <a:t>?</a:t>
            </a:r>
          </a:p>
        </p:txBody>
      </p:sp>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r="64865" b="17966"/>
          <a:stretch/>
        </p:blipFill>
        <p:spPr>
          <a:xfrm>
            <a:off x="9550796" y="-32580"/>
            <a:ext cx="2693089" cy="2520280"/>
          </a:xfrm>
          <a:prstGeom prst="rect">
            <a:avLst/>
          </a:prstGeom>
        </p:spPr>
      </p:pic>
      <p:pic>
        <p:nvPicPr>
          <p:cNvPr id="17" name="Imagen 16"/>
          <p:cNvPicPr>
            <a:picLocks noChangeAspect="1"/>
          </p:cNvPicPr>
          <p:nvPr/>
        </p:nvPicPr>
        <p:blipFill rotWithShape="1">
          <a:blip r:embed="rId2">
            <a:extLst>
              <a:ext uri="{28A0092B-C50C-407E-A947-70E740481C1C}">
                <a14:useLocalDpi xmlns:a14="http://schemas.microsoft.com/office/drawing/2010/main" val="0"/>
              </a:ext>
            </a:extLst>
          </a:blip>
          <a:srcRect r="64865" b="17966"/>
          <a:stretch/>
        </p:blipFill>
        <p:spPr>
          <a:xfrm>
            <a:off x="9550796" y="4337720"/>
            <a:ext cx="2693089" cy="2520280"/>
          </a:xfrm>
          <a:prstGeom prst="rect">
            <a:avLst/>
          </a:prstGeom>
        </p:spPr>
      </p:pic>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796" y="1932220"/>
            <a:ext cx="2664296" cy="3072226"/>
          </a:xfrm>
          <a:prstGeom prst="rect">
            <a:avLst/>
          </a:prstGeom>
        </p:spPr>
      </p:pic>
      <p:graphicFrame>
        <p:nvGraphicFramePr>
          <p:cNvPr id="20" name="Diagrama 19"/>
          <p:cNvGraphicFramePr/>
          <p:nvPr>
            <p:extLst>
              <p:ext uri="{D42A27DB-BD31-4B8C-83A1-F6EECF244321}">
                <p14:modId xmlns:p14="http://schemas.microsoft.com/office/powerpoint/2010/main" val="1187249311"/>
              </p:ext>
            </p:extLst>
          </p:nvPr>
        </p:nvGraphicFramePr>
        <p:xfrm>
          <a:off x="1557908" y="1772816"/>
          <a:ext cx="7231397" cy="4697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26834" t="9050" r="9076" b="40770"/>
          <a:stretch/>
        </p:blipFill>
        <p:spPr bwMode="auto">
          <a:xfrm>
            <a:off x="117748" y="6165304"/>
            <a:ext cx="2325116" cy="569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espe"/>
          <p:cNvPicPr>
            <a:picLocks noChangeAspect="1" noChangeArrowheads="1"/>
          </p:cNvPicPr>
          <p:nvPr/>
        </p:nvPicPr>
        <p:blipFill rotWithShape="1">
          <a:blip r:embed="rId8">
            <a:extLst>
              <a:ext uri="{28A0092B-C50C-407E-A947-70E740481C1C}">
                <a14:useLocalDpi xmlns:a14="http://schemas.microsoft.com/office/drawing/2010/main" val="0"/>
              </a:ext>
            </a:extLst>
          </a:blip>
          <a:srcRect l="3642" t="9767" r="73053" b="10663"/>
          <a:stretch/>
        </p:blipFill>
        <p:spPr bwMode="auto">
          <a:xfrm>
            <a:off x="8542684" y="5955781"/>
            <a:ext cx="827077" cy="88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6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únel azul digital 16 ×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8_TF02895261_TF02895261.potx" id="{408D3025-4796-40C5-A420-4B86355D8C1A}" vid="{9B9A56E1-CA61-4AB5-B8B3-A8E151813968}"/>
    </a:ext>
  </a:extLst>
</a:theme>
</file>

<file path=ppt/theme/theme2.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00E41224-0370-4595-877C-23316CD80004}">
  <ds:schemaRefs>
    <ds:schemaRef ds:uri="http://purl.org/dc/elements/1.1/"/>
    <ds:schemaRef ds:uri="http://purl.org/dc/terms/"/>
    <ds:schemaRef ds:uri="http://purl.org/dc/dcmitype/"/>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1650</Words>
  <Application>Microsoft Office PowerPoint</Application>
  <PresentationFormat>Personalizado</PresentationFormat>
  <Paragraphs>155</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Corbel</vt:lpstr>
      <vt:lpstr>Times New Roman</vt:lpstr>
      <vt:lpstr>Túnel azul digital 16 × 9</vt:lpstr>
      <vt:lpstr>UNIVERSIDAD DE LAS FUERZAS ARMADAS ESPE</vt:lpstr>
      <vt:lpstr>Presentación de PowerPoint</vt:lpstr>
      <vt:lpstr>Presentación de PowerPoint</vt:lpstr>
      <vt:lpstr>Objetivos específicos</vt:lpstr>
      <vt:lpstr>Presentación de PowerPoint</vt:lpstr>
      <vt:lpstr>Presentación de PowerPoint</vt:lpstr>
      <vt:lpstr>Presentación de PowerPoint</vt:lpstr>
      <vt:lpstr>Presentación de PowerPoint</vt:lpstr>
      <vt:lpstr>¿Qué es la propiedad intelectual?</vt:lpstr>
      <vt:lpstr>¿Qué son los derechos de propiedad intelectual?</vt:lpstr>
      <vt:lpstr>Presentación de PowerPoint</vt:lpstr>
      <vt:lpstr>Presentación de PowerPoint</vt:lpstr>
      <vt:lpstr>Presentación de PowerPoint</vt:lpstr>
      <vt:lpstr>Presentación de PowerPoint</vt:lpstr>
      <vt:lpstr>Análisis del comportamiento de las marcas por tipo 2015-2018</vt:lpstr>
      <vt:lpstr>Análisis sectorizado de marcas 2015 - 2018</vt:lpstr>
      <vt:lpstr>Análisis del comportamiento de las marcas 2015-2018</vt:lpstr>
      <vt:lpstr>Presentación de PowerPoint</vt:lpstr>
      <vt:lpstr>Análisis del comportamiento de patentes por tipo 2014-2018</vt:lpstr>
      <vt:lpstr>Análisis del comportamiento de patentes 2014-2018</vt:lpstr>
      <vt:lpstr>Presentación de PowerPoint</vt:lpstr>
      <vt:lpstr>La Brecha tecnológica debido a bienes intangibles</vt:lpstr>
      <vt:lpstr>Presentación de PowerPoint</vt:lpstr>
      <vt:lpstr>Presentación de PowerPoint</vt:lpstr>
      <vt:lpstr>Presentación de PowerPoint</vt:lpstr>
      <vt:lpstr>Presentación de PowerPoint</vt:lpstr>
      <vt:lpstr>Conclusiones</vt:lpstr>
      <vt:lpstr>Conclusiones</vt:lpstr>
      <vt:lpstr>Recomendaciones </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2019-01-13T23:48:00Z</dcterms:created>
  <dcterms:modified xsi:type="dcterms:W3CDTF">2019-01-14T10:53:14Z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