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81" r:id="rId6"/>
    <p:sldId id="282" r:id="rId7"/>
    <p:sldId id="266" r:id="rId8"/>
    <p:sldId id="260" r:id="rId9"/>
    <p:sldId id="262" r:id="rId10"/>
    <p:sldId id="278" r:id="rId11"/>
    <p:sldId id="268" r:id="rId12"/>
    <p:sldId id="271" r:id="rId13"/>
    <p:sldId id="274" r:id="rId14"/>
    <p:sldId id="272" r:id="rId15"/>
    <p:sldId id="275" r:id="rId16"/>
    <p:sldId id="273" r:id="rId17"/>
    <p:sldId id="279" r:id="rId18"/>
    <p:sldId id="270" r:id="rId19"/>
    <p:sldId id="280"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AAB9B3-973B-4F36-AA79-B3343868CF59}" type="doc">
      <dgm:prSet loTypeId="urn:microsoft.com/office/officeart/2005/8/layout/hProcess9" loCatId="process" qsTypeId="urn:microsoft.com/office/officeart/2005/8/quickstyle/3d2" qsCatId="3D" csTypeId="urn:microsoft.com/office/officeart/2005/8/colors/colorful3" csCatId="colorful" phldr="1"/>
      <dgm:spPr/>
    </dgm:pt>
    <dgm:pt modelId="{C988FB7D-70C3-4BEA-8214-4C8DBCF2A888}">
      <dgm:prSet phldrT="[Texto]"/>
      <dgm:spPr/>
      <dgm:t>
        <a:bodyPr/>
        <a:lstStyle/>
        <a:p>
          <a:r>
            <a:rPr lang="es-EC" dirty="0"/>
            <a:t>Los sistemas electrónicos actuales trabajan de forma independiente y no de forma integral para poder </a:t>
          </a:r>
          <a:r>
            <a:rPr lang="es-EC" dirty="0" smtClean="0"/>
            <a:t>operar </a:t>
          </a:r>
          <a:r>
            <a:rPr lang="es-EC" dirty="0"/>
            <a:t>de forma dinámica y se pueda tener problemas al momento de obtener información de sus actuadores.</a:t>
          </a:r>
        </a:p>
      </dgm:t>
    </dgm:pt>
    <dgm:pt modelId="{904AB6BF-69CD-45D4-85D7-99F383E3417C}" type="parTrans" cxnId="{FFC34D82-DE4B-49E2-88A2-59DD5172B87E}">
      <dgm:prSet/>
      <dgm:spPr/>
      <dgm:t>
        <a:bodyPr/>
        <a:lstStyle/>
        <a:p>
          <a:endParaRPr lang="es-EC"/>
        </a:p>
      </dgm:t>
    </dgm:pt>
    <dgm:pt modelId="{FC768952-B8CF-49A0-94F0-A6BC84A95800}" type="sibTrans" cxnId="{FFC34D82-DE4B-49E2-88A2-59DD5172B87E}">
      <dgm:prSet/>
      <dgm:spPr/>
      <dgm:t>
        <a:bodyPr/>
        <a:lstStyle/>
        <a:p>
          <a:endParaRPr lang="es-EC"/>
        </a:p>
      </dgm:t>
    </dgm:pt>
    <dgm:pt modelId="{CD0CFBE3-9C34-4B82-842D-AAA49C026A2F}">
      <dgm:prSet phldrT="[Texto]"/>
      <dgm:spPr/>
      <dgm:t>
        <a:bodyPr/>
        <a:lstStyle/>
        <a:p>
          <a:r>
            <a:rPr lang="es-EC" dirty="0"/>
            <a:t>Además no se tiene sistemas para saber del correcto funcionamiento de los sistemas integrado de comunicaciones entre los sensores, el sistema de control y operación.</a:t>
          </a:r>
        </a:p>
      </dgm:t>
    </dgm:pt>
    <dgm:pt modelId="{41D3CFA8-F824-4E99-9E68-635CACAA6715}" type="parTrans" cxnId="{4CA3C258-40E9-4565-9007-6395BF9B855F}">
      <dgm:prSet/>
      <dgm:spPr/>
      <dgm:t>
        <a:bodyPr/>
        <a:lstStyle/>
        <a:p>
          <a:endParaRPr lang="es-EC"/>
        </a:p>
      </dgm:t>
    </dgm:pt>
    <dgm:pt modelId="{5996756E-679B-46BE-8C9A-FA65062465C6}" type="sibTrans" cxnId="{4CA3C258-40E9-4565-9007-6395BF9B855F}">
      <dgm:prSet/>
      <dgm:spPr/>
      <dgm:t>
        <a:bodyPr/>
        <a:lstStyle/>
        <a:p>
          <a:endParaRPr lang="es-EC"/>
        </a:p>
      </dgm:t>
    </dgm:pt>
    <dgm:pt modelId="{071FFE58-7688-42DC-984D-A4FE1B4DDFFC}">
      <dgm:prSet phldrT="[Texto]"/>
      <dgm:spPr/>
      <dgm:t>
        <a:bodyPr/>
        <a:lstStyle/>
        <a:p>
          <a:r>
            <a:rPr lang="es-EC" dirty="0"/>
            <a:t>El elevado costo de integrar sistemas de control de datos y operación en una PYMES en una red de comunicaciones o tener acceso desde un lugar remoto es un limitante al momento </a:t>
          </a:r>
          <a:r>
            <a:rPr lang="es-EC" dirty="0" smtClean="0"/>
            <a:t>de </a:t>
          </a:r>
          <a:r>
            <a:rPr lang="es-EC" dirty="0"/>
            <a:t>implementarle</a:t>
          </a:r>
        </a:p>
      </dgm:t>
    </dgm:pt>
    <dgm:pt modelId="{D002483B-13A9-413E-91BE-EF555E58B874}" type="parTrans" cxnId="{870258A2-9A5B-4EE1-ACEF-7F0EBDC991DF}">
      <dgm:prSet/>
      <dgm:spPr/>
      <dgm:t>
        <a:bodyPr/>
        <a:lstStyle/>
        <a:p>
          <a:endParaRPr lang="es-EC"/>
        </a:p>
      </dgm:t>
    </dgm:pt>
    <dgm:pt modelId="{8A62E1F0-6F92-4C44-8C01-87418328FCE9}" type="sibTrans" cxnId="{870258A2-9A5B-4EE1-ACEF-7F0EBDC991DF}">
      <dgm:prSet/>
      <dgm:spPr/>
      <dgm:t>
        <a:bodyPr/>
        <a:lstStyle/>
        <a:p>
          <a:endParaRPr lang="es-EC"/>
        </a:p>
      </dgm:t>
    </dgm:pt>
    <dgm:pt modelId="{C162166F-C0BB-4F90-B466-15916FED147F}" type="pres">
      <dgm:prSet presAssocID="{D9AAB9B3-973B-4F36-AA79-B3343868CF59}" presName="CompostProcess" presStyleCnt="0">
        <dgm:presLayoutVars>
          <dgm:dir/>
          <dgm:resizeHandles val="exact"/>
        </dgm:presLayoutVars>
      </dgm:prSet>
      <dgm:spPr/>
    </dgm:pt>
    <dgm:pt modelId="{6037C7F1-8348-4F20-973B-0A59513E4A2E}" type="pres">
      <dgm:prSet presAssocID="{D9AAB9B3-973B-4F36-AA79-B3343868CF59}" presName="arrow" presStyleLbl="bgShp" presStyleIdx="0" presStyleCnt="1"/>
      <dgm:spPr/>
    </dgm:pt>
    <dgm:pt modelId="{64AAABEE-F40B-4596-A19A-A89DD76BB957}" type="pres">
      <dgm:prSet presAssocID="{D9AAB9B3-973B-4F36-AA79-B3343868CF59}" presName="linearProcess" presStyleCnt="0"/>
      <dgm:spPr/>
    </dgm:pt>
    <dgm:pt modelId="{2A64BBD7-8027-4BA7-B938-6F0842FC67BD}" type="pres">
      <dgm:prSet presAssocID="{C988FB7D-70C3-4BEA-8214-4C8DBCF2A888}" presName="textNode" presStyleLbl="node1" presStyleIdx="0" presStyleCnt="3">
        <dgm:presLayoutVars>
          <dgm:bulletEnabled val="1"/>
        </dgm:presLayoutVars>
      </dgm:prSet>
      <dgm:spPr/>
      <dgm:t>
        <a:bodyPr/>
        <a:lstStyle/>
        <a:p>
          <a:endParaRPr lang="es-ES"/>
        </a:p>
      </dgm:t>
    </dgm:pt>
    <dgm:pt modelId="{9D80193A-090D-47F8-AA21-4AA90E87F4BA}" type="pres">
      <dgm:prSet presAssocID="{FC768952-B8CF-49A0-94F0-A6BC84A95800}" presName="sibTrans" presStyleCnt="0"/>
      <dgm:spPr/>
    </dgm:pt>
    <dgm:pt modelId="{6BC57C0A-AC7D-4B45-8947-007036133AF4}" type="pres">
      <dgm:prSet presAssocID="{CD0CFBE3-9C34-4B82-842D-AAA49C026A2F}" presName="textNode" presStyleLbl="node1" presStyleIdx="1" presStyleCnt="3">
        <dgm:presLayoutVars>
          <dgm:bulletEnabled val="1"/>
        </dgm:presLayoutVars>
      </dgm:prSet>
      <dgm:spPr/>
      <dgm:t>
        <a:bodyPr/>
        <a:lstStyle/>
        <a:p>
          <a:endParaRPr lang="es-ES"/>
        </a:p>
      </dgm:t>
    </dgm:pt>
    <dgm:pt modelId="{01ACF4A1-3F1C-465D-9E1E-22F6C090B5E3}" type="pres">
      <dgm:prSet presAssocID="{5996756E-679B-46BE-8C9A-FA65062465C6}" presName="sibTrans" presStyleCnt="0"/>
      <dgm:spPr/>
    </dgm:pt>
    <dgm:pt modelId="{BACD6D20-AB7C-4433-93D9-B8B3108F9A4A}" type="pres">
      <dgm:prSet presAssocID="{071FFE58-7688-42DC-984D-A4FE1B4DDFFC}" presName="textNode" presStyleLbl="node1" presStyleIdx="2" presStyleCnt="3">
        <dgm:presLayoutVars>
          <dgm:bulletEnabled val="1"/>
        </dgm:presLayoutVars>
      </dgm:prSet>
      <dgm:spPr/>
      <dgm:t>
        <a:bodyPr/>
        <a:lstStyle/>
        <a:p>
          <a:endParaRPr lang="es-ES"/>
        </a:p>
      </dgm:t>
    </dgm:pt>
  </dgm:ptLst>
  <dgm:cxnLst>
    <dgm:cxn modelId="{7BD26859-7DE3-42F3-9AE5-1A0E69AB0E8E}" type="presOf" srcId="{C988FB7D-70C3-4BEA-8214-4C8DBCF2A888}" destId="{2A64BBD7-8027-4BA7-B938-6F0842FC67BD}" srcOrd="0" destOrd="0" presId="urn:microsoft.com/office/officeart/2005/8/layout/hProcess9"/>
    <dgm:cxn modelId="{FFC34D82-DE4B-49E2-88A2-59DD5172B87E}" srcId="{D9AAB9B3-973B-4F36-AA79-B3343868CF59}" destId="{C988FB7D-70C3-4BEA-8214-4C8DBCF2A888}" srcOrd="0" destOrd="0" parTransId="{904AB6BF-69CD-45D4-85D7-99F383E3417C}" sibTransId="{FC768952-B8CF-49A0-94F0-A6BC84A95800}"/>
    <dgm:cxn modelId="{870258A2-9A5B-4EE1-ACEF-7F0EBDC991DF}" srcId="{D9AAB9B3-973B-4F36-AA79-B3343868CF59}" destId="{071FFE58-7688-42DC-984D-A4FE1B4DDFFC}" srcOrd="2" destOrd="0" parTransId="{D002483B-13A9-413E-91BE-EF555E58B874}" sibTransId="{8A62E1F0-6F92-4C44-8C01-87418328FCE9}"/>
    <dgm:cxn modelId="{C895CBC9-25F3-4C36-B1EF-0068E3651267}" type="presOf" srcId="{071FFE58-7688-42DC-984D-A4FE1B4DDFFC}" destId="{BACD6D20-AB7C-4433-93D9-B8B3108F9A4A}" srcOrd="0" destOrd="0" presId="urn:microsoft.com/office/officeart/2005/8/layout/hProcess9"/>
    <dgm:cxn modelId="{4CA3C258-40E9-4565-9007-6395BF9B855F}" srcId="{D9AAB9B3-973B-4F36-AA79-B3343868CF59}" destId="{CD0CFBE3-9C34-4B82-842D-AAA49C026A2F}" srcOrd="1" destOrd="0" parTransId="{41D3CFA8-F824-4E99-9E68-635CACAA6715}" sibTransId="{5996756E-679B-46BE-8C9A-FA65062465C6}"/>
    <dgm:cxn modelId="{05F0FBE2-7B5B-41AB-B977-032FCE1491FA}" type="presOf" srcId="{CD0CFBE3-9C34-4B82-842D-AAA49C026A2F}" destId="{6BC57C0A-AC7D-4B45-8947-007036133AF4}" srcOrd="0" destOrd="0" presId="urn:microsoft.com/office/officeart/2005/8/layout/hProcess9"/>
    <dgm:cxn modelId="{3D915DE4-AD38-49E3-9C9E-1FCE5668ABB9}" type="presOf" srcId="{D9AAB9B3-973B-4F36-AA79-B3343868CF59}" destId="{C162166F-C0BB-4F90-B466-15916FED147F}" srcOrd="0" destOrd="0" presId="urn:microsoft.com/office/officeart/2005/8/layout/hProcess9"/>
    <dgm:cxn modelId="{95822ABB-E1F8-4334-AD34-76EC2695486C}" type="presParOf" srcId="{C162166F-C0BB-4F90-B466-15916FED147F}" destId="{6037C7F1-8348-4F20-973B-0A59513E4A2E}" srcOrd="0" destOrd="0" presId="urn:microsoft.com/office/officeart/2005/8/layout/hProcess9"/>
    <dgm:cxn modelId="{4D4112F2-5853-4BE4-82CE-0F0DC0861883}" type="presParOf" srcId="{C162166F-C0BB-4F90-B466-15916FED147F}" destId="{64AAABEE-F40B-4596-A19A-A89DD76BB957}" srcOrd="1" destOrd="0" presId="urn:microsoft.com/office/officeart/2005/8/layout/hProcess9"/>
    <dgm:cxn modelId="{E7C9C21A-CE5B-4F4A-A7C2-821B2F510D8A}" type="presParOf" srcId="{64AAABEE-F40B-4596-A19A-A89DD76BB957}" destId="{2A64BBD7-8027-4BA7-B938-6F0842FC67BD}" srcOrd="0" destOrd="0" presId="urn:microsoft.com/office/officeart/2005/8/layout/hProcess9"/>
    <dgm:cxn modelId="{C277FC6E-5512-4B4A-9DB8-B42008702EC3}" type="presParOf" srcId="{64AAABEE-F40B-4596-A19A-A89DD76BB957}" destId="{9D80193A-090D-47F8-AA21-4AA90E87F4BA}" srcOrd="1" destOrd="0" presId="urn:microsoft.com/office/officeart/2005/8/layout/hProcess9"/>
    <dgm:cxn modelId="{C72565FA-A895-4B5B-92E2-71020B7B4D5B}" type="presParOf" srcId="{64AAABEE-F40B-4596-A19A-A89DD76BB957}" destId="{6BC57C0A-AC7D-4B45-8947-007036133AF4}" srcOrd="2" destOrd="0" presId="urn:microsoft.com/office/officeart/2005/8/layout/hProcess9"/>
    <dgm:cxn modelId="{94659E86-649C-4029-9B09-1D78B2E176DC}" type="presParOf" srcId="{64AAABEE-F40B-4596-A19A-A89DD76BB957}" destId="{01ACF4A1-3F1C-465D-9E1E-22F6C090B5E3}" srcOrd="3" destOrd="0" presId="urn:microsoft.com/office/officeart/2005/8/layout/hProcess9"/>
    <dgm:cxn modelId="{718CC789-2D07-431D-B7F9-1B47779D3554}" type="presParOf" srcId="{64AAABEE-F40B-4596-A19A-A89DD76BB957}" destId="{BACD6D20-AB7C-4433-93D9-B8B3108F9A4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331E46-EB80-4727-A5A3-CA0B29E257F1}"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s-EC"/>
        </a:p>
      </dgm:t>
    </dgm:pt>
    <dgm:pt modelId="{B184F79C-338E-4626-ABFE-41BF03F9C6CF}">
      <dgm:prSet phldrT="[Texto]"/>
      <dgm:spPr/>
      <dgm:t>
        <a:bodyPr/>
        <a:lstStyle/>
        <a:p>
          <a:r>
            <a:rPr lang="es-EC"/>
            <a:t>FUNDAMENTACIÓN TEÓRICA</a:t>
          </a:r>
          <a:endParaRPr lang="es-EC" dirty="0"/>
        </a:p>
      </dgm:t>
    </dgm:pt>
    <dgm:pt modelId="{D7CD057B-1C69-40C0-967B-A5435AA06E92}" type="parTrans" cxnId="{664C1CCB-A2CE-4610-9F6F-0FD6A1080724}">
      <dgm:prSet/>
      <dgm:spPr/>
      <dgm:t>
        <a:bodyPr/>
        <a:lstStyle/>
        <a:p>
          <a:endParaRPr lang="es-EC">
            <a:solidFill>
              <a:schemeClr val="tx1"/>
            </a:solidFill>
          </a:endParaRPr>
        </a:p>
      </dgm:t>
    </dgm:pt>
    <dgm:pt modelId="{CA618CCD-12D3-4441-9717-57966EB8FA4D}" type="sibTrans" cxnId="{664C1CCB-A2CE-4610-9F6F-0FD6A1080724}">
      <dgm:prSet/>
      <dgm:spPr/>
      <dgm:t>
        <a:bodyPr/>
        <a:lstStyle/>
        <a:p>
          <a:endParaRPr lang="es-EC">
            <a:solidFill>
              <a:schemeClr val="tx1"/>
            </a:solidFill>
          </a:endParaRPr>
        </a:p>
      </dgm:t>
    </dgm:pt>
    <dgm:pt modelId="{D4B14550-D3CE-4BD0-AFE2-E8615598B469}">
      <dgm:prSet phldrT="[Texto]"/>
      <dgm:spPr/>
      <dgm:t>
        <a:bodyPr/>
        <a:lstStyle/>
        <a:p>
          <a:r>
            <a:rPr lang="es-EC" b="1"/>
            <a:t>Internet de las cosas </a:t>
          </a:r>
          <a:endParaRPr lang="es-EC" dirty="0"/>
        </a:p>
      </dgm:t>
    </dgm:pt>
    <dgm:pt modelId="{2ECB11AB-A74B-48D6-8F25-125F21B19863}" type="parTrans" cxnId="{F0F00153-F894-4DE0-AE11-2DCB523E4A2D}">
      <dgm:prSet/>
      <dgm:spPr/>
      <dgm:t>
        <a:bodyPr/>
        <a:lstStyle/>
        <a:p>
          <a:endParaRPr lang="es-EC">
            <a:solidFill>
              <a:schemeClr val="tx1"/>
            </a:solidFill>
          </a:endParaRPr>
        </a:p>
      </dgm:t>
    </dgm:pt>
    <dgm:pt modelId="{43A68E81-48B7-4670-BE18-649EB26F669B}" type="sibTrans" cxnId="{F0F00153-F894-4DE0-AE11-2DCB523E4A2D}">
      <dgm:prSet/>
      <dgm:spPr/>
      <dgm:t>
        <a:bodyPr/>
        <a:lstStyle/>
        <a:p>
          <a:endParaRPr lang="es-EC">
            <a:solidFill>
              <a:schemeClr val="tx1"/>
            </a:solidFill>
          </a:endParaRPr>
        </a:p>
      </dgm:t>
    </dgm:pt>
    <dgm:pt modelId="{28D2F84D-97FC-46CB-8971-4A707DCF8D1D}">
      <dgm:prSet phldrT="[Texto]"/>
      <dgm:spPr/>
      <dgm:t>
        <a:bodyPr/>
        <a:lstStyle/>
        <a:p>
          <a:r>
            <a:rPr lang="es-EC"/>
            <a:t>Transformación de la perspectiva de las cosas dentro de ciudades inteligentes</a:t>
          </a:r>
          <a:endParaRPr lang="es-EC" dirty="0"/>
        </a:p>
      </dgm:t>
    </dgm:pt>
    <dgm:pt modelId="{8B9D7EF0-7FE8-46D9-840F-7A7C8B1A3B8F}" type="parTrans" cxnId="{605FEA6F-4EC0-4CDD-9C8E-555745B1C306}">
      <dgm:prSet/>
      <dgm:spPr/>
      <dgm:t>
        <a:bodyPr/>
        <a:lstStyle/>
        <a:p>
          <a:endParaRPr lang="es-EC">
            <a:solidFill>
              <a:schemeClr val="tx1"/>
            </a:solidFill>
          </a:endParaRPr>
        </a:p>
      </dgm:t>
    </dgm:pt>
    <dgm:pt modelId="{9B6B577F-89D3-4B5A-BA2B-75FFC18A1497}" type="sibTrans" cxnId="{605FEA6F-4EC0-4CDD-9C8E-555745B1C306}">
      <dgm:prSet/>
      <dgm:spPr/>
      <dgm:t>
        <a:bodyPr/>
        <a:lstStyle/>
        <a:p>
          <a:endParaRPr lang="es-EC">
            <a:solidFill>
              <a:schemeClr val="tx1"/>
            </a:solidFill>
          </a:endParaRPr>
        </a:p>
      </dgm:t>
    </dgm:pt>
    <dgm:pt modelId="{03B4E77A-2F39-4200-8695-23067543941F}">
      <dgm:prSet phldrT="[Texto]"/>
      <dgm:spPr/>
      <dgm:t>
        <a:bodyPr/>
        <a:lstStyle/>
        <a:p>
          <a:r>
            <a:rPr lang="es-EC" b="1" dirty="0"/>
            <a:t>Topología  de IOT</a:t>
          </a:r>
          <a:endParaRPr lang="es-EC" dirty="0"/>
        </a:p>
      </dgm:t>
    </dgm:pt>
    <dgm:pt modelId="{470469F6-FE41-4C98-96A7-16B74440B342}" type="parTrans" cxnId="{92A0F807-0066-4114-BADA-4EC10587FCBA}">
      <dgm:prSet/>
      <dgm:spPr/>
      <dgm:t>
        <a:bodyPr/>
        <a:lstStyle/>
        <a:p>
          <a:endParaRPr lang="es-EC">
            <a:solidFill>
              <a:schemeClr val="tx1"/>
            </a:solidFill>
          </a:endParaRPr>
        </a:p>
      </dgm:t>
    </dgm:pt>
    <dgm:pt modelId="{5F3CD564-1B66-40F4-86D0-A1EDF9293F49}" type="sibTrans" cxnId="{92A0F807-0066-4114-BADA-4EC10587FCBA}">
      <dgm:prSet/>
      <dgm:spPr/>
      <dgm:t>
        <a:bodyPr/>
        <a:lstStyle/>
        <a:p>
          <a:endParaRPr lang="es-EC">
            <a:solidFill>
              <a:schemeClr val="tx1"/>
            </a:solidFill>
          </a:endParaRPr>
        </a:p>
      </dgm:t>
    </dgm:pt>
    <dgm:pt modelId="{20B3D218-0AED-4B9F-8FE9-64A60C070E3E}">
      <dgm:prSet phldrT="[Texto]"/>
      <dgm:spPr/>
      <dgm:t>
        <a:bodyPr/>
        <a:lstStyle/>
        <a:p>
          <a:r>
            <a:rPr lang="es-EC" dirty="0"/>
            <a:t>Para tener acceso a VoIP se debe tomar en cuenta que entre las terminales de los usuarios debe existir un software compatible en el cual se permita crear una sesión IP </a:t>
          </a:r>
        </a:p>
      </dgm:t>
    </dgm:pt>
    <dgm:pt modelId="{229DD7B1-8760-4231-950C-840B3E869945}" type="parTrans" cxnId="{DB4601F5-7B65-4DBB-99D1-1886BFA36DA7}">
      <dgm:prSet/>
      <dgm:spPr/>
      <dgm:t>
        <a:bodyPr/>
        <a:lstStyle/>
        <a:p>
          <a:endParaRPr lang="es-EC">
            <a:solidFill>
              <a:schemeClr val="tx1"/>
            </a:solidFill>
          </a:endParaRPr>
        </a:p>
      </dgm:t>
    </dgm:pt>
    <dgm:pt modelId="{98DC0C88-04E7-48A1-9811-6B2C6CD8A264}" type="sibTrans" cxnId="{DB4601F5-7B65-4DBB-99D1-1886BFA36DA7}">
      <dgm:prSet/>
      <dgm:spPr/>
      <dgm:t>
        <a:bodyPr/>
        <a:lstStyle/>
        <a:p>
          <a:endParaRPr lang="es-EC">
            <a:solidFill>
              <a:schemeClr val="tx1"/>
            </a:solidFill>
          </a:endParaRPr>
        </a:p>
      </dgm:t>
    </dgm:pt>
    <dgm:pt modelId="{2232933F-1D2C-438B-B1D8-09E42333A71F}">
      <dgm:prSet/>
      <dgm:spPr/>
      <dgm:t>
        <a:bodyPr/>
        <a:lstStyle/>
        <a:p>
          <a:r>
            <a:rPr lang="es-EC" b="1"/>
            <a:t>Voz sobre IP</a:t>
          </a:r>
          <a:endParaRPr lang="es-EC" dirty="0"/>
        </a:p>
      </dgm:t>
    </dgm:pt>
    <dgm:pt modelId="{7CB5D03B-CECA-447D-9628-26044FB85FBB}" type="parTrans" cxnId="{C278E4C8-F866-4E81-8FAD-291E3DB74BC1}">
      <dgm:prSet/>
      <dgm:spPr/>
      <dgm:t>
        <a:bodyPr/>
        <a:lstStyle/>
        <a:p>
          <a:endParaRPr lang="es-EC">
            <a:solidFill>
              <a:schemeClr val="tx1"/>
            </a:solidFill>
          </a:endParaRPr>
        </a:p>
      </dgm:t>
    </dgm:pt>
    <dgm:pt modelId="{DB3622D2-3798-4E2B-BCB0-9F499B0FECAA}" type="sibTrans" cxnId="{C278E4C8-F866-4E81-8FAD-291E3DB74BC1}">
      <dgm:prSet/>
      <dgm:spPr/>
      <dgm:t>
        <a:bodyPr/>
        <a:lstStyle/>
        <a:p>
          <a:endParaRPr lang="es-EC">
            <a:solidFill>
              <a:schemeClr val="tx1"/>
            </a:solidFill>
          </a:endParaRPr>
        </a:p>
      </dgm:t>
    </dgm:pt>
    <dgm:pt modelId="{6E67848C-0644-4D76-A7DB-9EE8769F413B}">
      <dgm:prSet/>
      <dgm:spPr/>
      <dgm:t>
        <a:bodyPr/>
        <a:lstStyle/>
        <a:p>
          <a:r>
            <a:rPr lang="es-EC" dirty="0"/>
            <a:t>Forma de transportar tráfico de voz en tiempo real mediante el uso de internet empleado el protocolo IP </a:t>
          </a:r>
        </a:p>
      </dgm:t>
    </dgm:pt>
    <dgm:pt modelId="{DA932C1E-9097-4A4D-AC41-F52DEA8A9996}" type="parTrans" cxnId="{584C7A16-CFA6-4113-95CD-C9E6BFD1E78A}">
      <dgm:prSet/>
      <dgm:spPr/>
      <dgm:t>
        <a:bodyPr/>
        <a:lstStyle/>
        <a:p>
          <a:endParaRPr lang="es-EC">
            <a:solidFill>
              <a:schemeClr val="tx1"/>
            </a:solidFill>
          </a:endParaRPr>
        </a:p>
      </dgm:t>
    </dgm:pt>
    <dgm:pt modelId="{11D958EE-43D6-485D-B26A-54C0BE19DCF1}" type="sibTrans" cxnId="{584C7A16-CFA6-4113-95CD-C9E6BFD1E78A}">
      <dgm:prSet/>
      <dgm:spPr/>
      <dgm:t>
        <a:bodyPr/>
        <a:lstStyle/>
        <a:p>
          <a:endParaRPr lang="es-EC">
            <a:solidFill>
              <a:schemeClr val="tx1"/>
            </a:solidFill>
          </a:endParaRPr>
        </a:p>
      </dgm:t>
    </dgm:pt>
    <dgm:pt modelId="{19AE5E53-AC91-4678-B371-2D18402B2FCF}" type="pres">
      <dgm:prSet presAssocID="{9B331E46-EB80-4727-A5A3-CA0B29E257F1}" presName="diagram" presStyleCnt="0">
        <dgm:presLayoutVars>
          <dgm:chPref val="1"/>
          <dgm:dir/>
          <dgm:animOne val="branch"/>
          <dgm:animLvl val="lvl"/>
          <dgm:resizeHandles val="exact"/>
        </dgm:presLayoutVars>
      </dgm:prSet>
      <dgm:spPr/>
      <dgm:t>
        <a:bodyPr/>
        <a:lstStyle/>
        <a:p>
          <a:endParaRPr lang="es-ES"/>
        </a:p>
      </dgm:t>
    </dgm:pt>
    <dgm:pt modelId="{2F1084A7-10CE-42FF-B1A5-3410853682FE}" type="pres">
      <dgm:prSet presAssocID="{B184F79C-338E-4626-ABFE-41BF03F9C6CF}" presName="root1" presStyleCnt="0"/>
      <dgm:spPr/>
    </dgm:pt>
    <dgm:pt modelId="{2B6EA7BF-25B4-4C18-95FB-0C3B633DA43B}" type="pres">
      <dgm:prSet presAssocID="{B184F79C-338E-4626-ABFE-41BF03F9C6CF}" presName="LevelOneTextNode" presStyleLbl="node0" presStyleIdx="0" presStyleCnt="1">
        <dgm:presLayoutVars>
          <dgm:chPref val="3"/>
        </dgm:presLayoutVars>
      </dgm:prSet>
      <dgm:spPr/>
      <dgm:t>
        <a:bodyPr/>
        <a:lstStyle/>
        <a:p>
          <a:endParaRPr lang="es-ES"/>
        </a:p>
      </dgm:t>
    </dgm:pt>
    <dgm:pt modelId="{0F117EA6-8BED-437F-8D1C-0DC12DBCA915}" type="pres">
      <dgm:prSet presAssocID="{B184F79C-338E-4626-ABFE-41BF03F9C6CF}" presName="level2hierChild" presStyleCnt="0"/>
      <dgm:spPr/>
    </dgm:pt>
    <dgm:pt modelId="{219992B4-D42D-49C1-81CA-2D202886D83B}" type="pres">
      <dgm:prSet presAssocID="{2ECB11AB-A74B-48D6-8F25-125F21B19863}" presName="conn2-1" presStyleLbl="parChTrans1D2" presStyleIdx="0" presStyleCnt="3"/>
      <dgm:spPr/>
      <dgm:t>
        <a:bodyPr/>
        <a:lstStyle/>
        <a:p>
          <a:endParaRPr lang="es-ES"/>
        </a:p>
      </dgm:t>
    </dgm:pt>
    <dgm:pt modelId="{5AC005EA-B9AD-45E1-AD54-CE95D570A06D}" type="pres">
      <dgm:prSet presAssocID="{2ECB11AB-A74B-48D6-8F25-125F21B19863}" presName="connTx" presStyleLbl="parChTrans1D2" presStyleIdx="0" presStyleCnt="3"/>
      <dgm:spPr/>
      <dgm:t>
        <a:bodyPr/>
        <a:lstStyle/>
        <a:p>
          <a:endParaRPr lang="es-ES"/>
        </a:p>
      </dgm:t>
    </dgm:pt>
    <dgm:pt modelId="{80B9481B-D38E-4348-B111-BBC62443CBF2}" type="pres">
      <dgm:prSet presAssocID="{D4B14550-D3CE-4BD0-AFE2-E8615598B469}" presName="root2" presStyleCnt="0"/>
      <dgm:spPr/>
    </dgm:pt>
    <dgm:pt modelId="{564A276E-05D3-4FED-A3DE-10AB3407225A}" type="pres">
      <dgm:prSet presAssocID="{D4B14550-D3CE-4BD0-AFE2-E8615598B469}" presName="LevelTwoTextNode" presStyleLbl="node2" presStyleIdx="0" presStyleCnt="3">
        <dgm:presLayoutVars>
          <dgm:chPref val="3"/>
        </dgm:presLayoutVars>
      </dgm:prSet>
      <dgm:spPr/>
      <dgm:t>
        <a:bodyPr/>
        <a:lstStyle/>
        <a:p>
          <a:endParaRPr lang="es-ES"/>
        </a:p>
      </dgm:t>
    </dgm:pt>
    <dgm:pt modelId="{01B9F485-A98B-434C-84B0-1102A8518147}" type="pres">
      <dgm:prSet presAssocID="{D4B14550-D3CE-4BD0-AFE2-E8615598B469}" presName="level3hierChild" presStyleCnt="0"/>
      <dgm:spPr/>
    </dgm:pt>
    <dgm:pt modelId="{4AF44381-5C68-4880-95C6-F0EB602A4568}" type="pres">
      <dgm:prSet presAssocID="{8B9D7EF0-7FE8-46D9-840F-7A7C8B1A3B8F}" presName="conn2-1" presStyleLbl="parChTrans1D3" presStyleIdx="0" presStyleCnt="3"/>
      <dgm:spPr/>
      <dgm:t>
        <a:bodyPr/>
        <a:lstStyle/>
        <a:p>
          <a:endParaRPr lang="es-ES"/>
        </a:p>
      </dgm:t>
    </dgm:pt>
    <dgm:pt modelId="{49448DF3-1243-4109-8BD0-939198115862}" type="pres">
      <dgm:prSet presAssocID="{8B9D7EF0-7FE8-46D9-840F-7A7C8B1A3B8F}" presName="connTx" presStyleLbl="parChTrans1D3" presStyleIdx="0" presStyleCnt="3"/>
      <dgm:spPr/>
      <dgm:t>
        <a:bodyPr/>
        <a:lstStyle/>
        <a:p>
          <a:endParaRPr lang="es-ES"/>
        </a:p>
      </dgm:t>
    </dgm:pt>
    <dgm:pt modelId="{94F93828-BADB-44CE-8330-677538782F6C}" type="pres">
      <dgm:prSet presAssocID="{28D2F84D-97FC-46CB-8971-4A707DCF8D1D}" presName="root2" presStyleCnt="0"/>
      <dgm:spPr/>
    </dgm:pt>
    <dgm:pt modelId="{2D23F1BA-41C0-4E18-9F29-60A4CBFE750F}" type="pres">
      <dgm:prSet presAssocID="{28D2F84D-97FC-46CB-8971-4A707DCF8D1D}" presName="LevelTwoTextNode" presStyleLbl="node3" presStyleIdx="0" presStyleCnt="3">
        <dgm:presLayoutVars>
          <dgm:chPref val="3"/>
        </dgm:presLayoutVars>
      </dgm:prSet>
      <dgm:spPr/>
      <dgm:t>
        <a:bodyPr/>
        <a:lstStyle/>
        <a:p>
          <a:endParaRPr lang="es-ES"/>
        </a:p>
      </dgm:t>
    </dgm:pt>
    <dgm:pt modelId="{AC646C48-28E1-489D-B4D4-8ADF26660E3B}" type="pres">
      <dgm:prSet presAssocID="{28D2F84D-97FC-46CB-8971-4A707DCF8D1D}" presName="level3hierChild" presStyleCnt="0"/>
      <dgm:spPr/>
    </dgm:pt>
    <dgm:pt modelId="{36A4F1FB-233B-43A1-9C85-BEFCCDD73BD1}" type="pres">
      <dgm:prSet presAssocID="{470469F6-FE41-4C98-96A7-16B74440B342}" presName="conn2-1" presStyleLbl="parChTrans1D2" presStyleIdx="1" presStyleCnt="3"/>
      <dgm:spPr/>
      <dgm:t>
        <a:bodyPr/>
        <a:lstStyle/>
        <a:p>
          <a:endParaRPr lang="es-ES"/>
        </a:p>
      </dgm:t>
    </dgm:pt>
    <dgm:pt modelId="{42D741AC-F56F-43D9-B65B-C9D19D00561B}" type="pres">
      <dgm:prSet presAssocID="{470469F6-FE41-4C98-96A7-16B74440B342}" presName="connTx" presStyleLbl="parChTrans1D2" presStyleIdx="1" presStyleCnt="3"/>
      <dgm:spPr/>
      <dgm:t>
        <a:bodyPr/>
        <a:lstStyle/>
        <a:p>
          <a:endParaRPr lang="es-ES"/>
        </a:p>
      </dgm:t>
    </dgm:pt>
    <dgm:pt modelId="{13EDA01B-9E9D-4FA5-81F9-71B0F72A43EC}" type="pres">
      <dgm:prSet presAssocID="{03B4E77A-2F39-4200-8695-23067543941F}" presName="root2" presStyleCnt="0"/>
      <dgm:spPr/>
    </dgm:pt>
    <dgm:pt modelId="{193E6B64-8025-4486-8172-6DAD7C6C11F0}" type="pres">
      <dgm:prSet presAssocID="{03B4E77A-2F39-4200-8695-23067543941F}" presName="LevelTwoTextNode" presStyleLbl="node2" presStyleIdx="1" presStyleCnt="3">
        <dgm:presLayoutVars>
          <dgm:chPref val="3"/>
        </dgm:presLayoutVars>
      </dgm:prSet>
      <dgm:spPr/>
      <dgm:t>
        <a:bodyPr/>
        <a:lstStyle/>
        <a:p>
          <a:endParaRPr lang="es-ES"/>
        </a:p>
      </dgm:t>
    </dgm:pt>
    <dgm:pt modelId="{6A8785A7-6787-4F86-A72D-DC4D731A6549}" type="pres">
      <dgm:prSet presAssocID="{03B4E77A-2F39-4200-8695-23067543941F}" presName="level3hierChild" presStyleCnt="0"/>
      <dgm:spPr/>
    </dgm:pt>
    <dgm:pt modelId="{14477F96-9C52-47A4-A23A-5EE579688A5C}" type="pres">
      <dgm:prSet presAssocID="{229DD7B1-8760-4231-950C-840B3E869945}" presName="conn2-1" presStyleLbl="parChTrans1D3" presStyleIdx="1" presStyleCnt="3"/>
      <dgm:spPr/>
      <dgm:t>
        <a:bodyPr/>
        <a:lstStyle/>
        <a:p>
          <a:endParaRPr lang="es-ES"/>
        </a:p>
      </dgm:t>
    </dgm:pt>
    <dgm:pt modelId="{E10A228E-3EF4-48C7-9CA5-C7730C83FE4E}" type="pres">
      <dgm:prSet presAssocID="{229DD7B1-8760-4231-950C-840B3E869945}" presName="connTx" presStyleLbl="parChTrans1D3" presStyleIdx="1" presStyleCnt="3"/>
      <dgm:spPr/>
      <dgm:t>
        <a:bodyPr/>
        <a:lstStyle/>
        <a:p>
          <a:endParaRPr lang="es-ES"/>
        </a:p>
      </dgm:t>
    </dgm:pt>
    <dgm:pt modelId="{80D3D87B-A6F6-4C1F-9646-D4AC45E3B960}" type="pres">
      <dgm:prSet presAssocID="{20B3D218-0AED-4B9F-8FE9-64A60C070E3E}" presName="root2" presStyleCnt="0"/>
      <dgm:spPr/>
    </dgm:pt>
    <dgm:pt modelId="{334A7E37-2E23-4CC7-A423-E53EBB49D54F}" type="pres">
      <dgm:prSet presAssocID="{20B3D218-0AED-4B9F-8FE9-64A60C070E3E}" presName="LevelTwoTextNode" presStyleLbl="node3" presStyleIdx="1" presStyleCnt="3">
        <dgm:presLayoutVars>
          <dgm:chPref val="3"/>
        </dgm:presLayoutVars>
      </dgm:prSet>
      <dgm:spPr/>
      <dgm:t>
        <a:bodyPr/>
        <a:lstStyle/>
        <a:p>
          <a:endParaRPr lang="es-ES"/>
        </a:p>
      </dgm:t>
    </dgm:pt>
    <dgm:pt modelId="{BB5EA38E-CF8B-48AD-9C37-2D7E100989CB}" type="pres">
      <dgm:prSet presAssocID="{20B3D218-0AED-4B9F-8FE9-64A60C070E3E}" presName="level3hierChild" presStyleCnt="0"/>
      <dgm:spPr/>
    </dgm:pt>
    <dgm:pt modelId="{66C676F5-6093-4CB3-9505-00170E633E61}" type="pres">
      <dgm:prSet presAssocID="{7CB5D03B-CECA-447D-9628-26044FB85FBB}" presName="conn2-1" presStyleLbl="parChTrans1D2" presStyleIdx="2" presStyleCnt="3"/>
      <dgm:spPr/>
      <dgm:t>
        <a:bodyPr/>
        <a:lstStyle/>
        <a:p>
          <a:endParaRPr lang="es-ES"/>
        </a:p>
      </dgm:t>
    </dgm:pt>
    <dgm:pt modelId="{7D7929D1-72BB-4434-AD17-D665F7D53331}" type="pres">
      <dgm:prSet presAssocID="{7CB5D03B-CECA-447D-9628-26044FB85FBB}" presName="connTx" presStyleLbl="parChTrans1D2" presStyleIdx="2" presStyleCnt="3"/>
      <dgm:spPr/>
      <dgm:t>
        <a:bodyPr/>
        <a:lstStyle/>
        <a:p>
          <a:endParaRPr lang="es-ES"/>
        </a:p>
      </dgm:t>
    </dgm:pt>
    <dgm:pt modelId="{2E9DAB01-85DE-4264-AE78-6985E8FE110B}" type="pres">
      <dgm:prSet presAssocID="{2232933F-1D2C-438B-B1D8-09E42333A71F}" presName="root2" presStyleCnt="0"/>
      <dgm:spPr/>
    </dgm:pt>
    <dgm:pt modelId="{F7A84C93-BFD2-4261-9B7A-CF7D9C2A242D}" type="pres">
      <dgm:prSet presAssocID="{2232933F-1D2C-438B-B1D8-09E42333A71F}" presName="LevelTwoTextNode" presStyleLbl="node2" presStyleIdx="2" presStyleCnt="3">
        <dgm:presLayoutVars>
          <dgm:chPref val="3"/>
        </dgm:presLayoutVars>
      </dgm:prSet>
      <dgm:spPr/>
      <dgm:t>
        <a:bodyPr/>
        <a:lstStyle/>
        <a:p>
          <a:endParaRPr lang="es-ES"/>
        </a:p>
      </dgm:t>
    </dgm:pt>
    <dgm:pt modelId="{451ECA9D-4632-44BB-BD3F-BA52AEFB74A5}" type="pres">
      <dgm:prSet presAssocID="{2232933F-1D2C-438B-B1D8-09E42333A71F}" presName="level3hierChild" presStyleCnt="0"/>
      <dgm:spPr/>
    </dgm:pt>
    <dgm:pt modelId="{071B1A0B-9CF1-44CE-A6D3-6AB9AE3B351A}" type="pres">
      <dgm:prSet presAssocID="{DA932C1E-9097-4A4D-AC41-F52DEA8A9996}" presName="conn2-1" presStyleLbl="parChTrans1D3" presStyleIdx="2" presStyleCnt="3"/>
      <dgm:spPr/>
      <dgm:t>
        <a:bodyPr/>
        <a:lstStyle/>
        <a:p>
          <a:endParaRPr lang="es-ES"/>
        </a:p>
      </dgm:t>
    </dgm:pt>
    <dgm:pt modelId="{4CBB3D17-31BF-4985-857F-5D7541002294}" type="pres">
      <dgm:prSet presAssocID="{DA932C1E-9097-4A4D-AC41-F52DEA8A9996}" presName="connTx" presStyleLbl="parChTrans1D3" presStyleIdx="2" presStyleCnt="3"/>
      <dgm:spPr/>
      <dgm:t>
        <a:bodyPr/>
        <a:lstStyle/>
        <a:p>
          <a:endParaRPr lang="es-ES"/>
        </a:p>
      </dgm:t>
    </dgm:pt>
    <dgm:pt modelId="{59CB3A7E-797D-4D79-A3E9-EEB4949B2B59}" type="pres">
      <dgm:prSet presAssocID="{6E67848C-0644-4D76-A7DB-9EE8769F413B}" presName="root2" presStyleCnt="0"/>
      <dgm:spPr/>
    </dgm:pt>
    <dgm:pt modelId="{88C7F18A-AF82-4C0C-ACCC-FED80B8708D0}" type="pres">
      <dgm:prSet presAssocID="{6E67848C-0644-4D76-A7DB-9EE8769F413B}" presName="LevelTwoTextNode" presStyleLbl="node3" presStyleIdx="2" presStyleCnt="3">
        <dgm:presLayoutVars>
          <dgm:chPref val="3"/>
        </dgm:presLayoutVars>
      </dgm:prSet>
      <dgm:spPr/>
      <dgm:t>
        <a:bodyPr/>
        <a:lstStyle/>
        <a:p>
          <a:endParaRPr lang="es-ES"/>
        </a:p>
      </dgm:t>
    </dgm:pt>
    <dgm:pt modelId="{948021B8-FB4B-4CE4-9708-4FBCA63C85BF}" type="pres">
      <dgm:prSet presAssocID="{6E67848C-0644-4D76-A7DB-9EE8769F413B}" presName="level3hierChild" presStyleCnt="0"/>
      <dgm:spPr/>
    </dgm:pt>
  </dgm:ptLst>
  <dgm:cxnLst>
    <dgm:cxn modelId="{92A0F807-0066-4114-BADA-4EC10587FCBA}" srcId="{B184F79C-338E-4626-ABFE-41BF03F9C6CF}" destId="{03B4E77A-2F39-4200-8695-23067543941F}" srcOrd="1" destOrd="0" parTransId="{470469F6-FE41-4C98-96A7-16B74440B342}" sibTransId="{5F3CD564-1B66-40F4-86D0-A1EDF9293F49}"/>
    <dgm:cxn modelId="{41C102AC-7C9B-45B7-B040-6970C171F06D}" type="presOf" srcId="{6E67848C-0644-4D76-A7DB-9EE8769F413B}" destId="{88C7F18A-AF82-4C0C-ACCC-FED80B8708D0}" srcOrd="0" destOrd="0" presId="urn:microsoft.com/office/officeart/2005/8/layout/hierarchy2"/>
    <dgm:cxn modelId="{9C1977E4-183B-4AB9-8693-F1518AB15EEF}" type="presOf" srcId="{229DD7B1-8760-4231-950C-840B3E869945}" destId="{E10A228E-3EF4-48C7-9CA5-C7730C83FE4E}" srcOrd="1" destOrd="0" presId="urn:microsoft.com/office/officeart/2005/8/layout/hierarchy2"/>
    <dgm:cxn modelId="{35BC9EC2-BF73-4E68-A12C-53F942135FE0}" type="presOf" srcId="{8B9D7EF0-7FE8-46D9-840F-7A7C8B1A3B8F}" destId="{49448DF3-1243-4109-8BD0-939198115862}" srcOrd="1" destOrd="0" presId="urn:microsoft.com/office/officeart/2005/8/layout/hierarchy2"/>
    <dgm:cxn modelId="{E7A9D4E0-EE5F-4067-9001-0C8A51904DBD}" type="presOf" srcId="{2232933F-1D2C-438B-B1D8-09E42333A71F}" destId="{F7A84C93-BFD2-4261-9B7A-CF7D9C2A242D}" srcOrd="0" destOrd="0" presId="urn:microsoft.com/office/officeart/2005/8/layout/hierarchy2"/>
    <dgm:cxn modelId="{CADBFD6E-E022-4601-9EA5-D9D79525DC07}" type="presOf" srcId="{9B331E46-EB80-4727-A5A3-CA0B29E257F1}" destId="{19AE5E53-AC91-4678-B371-2D18402B2FCF}" srcOrd="0" destOrd="0" presId="urn:microsoft.com/office/officeart/2005/8/layout/hierarchy2"/>
    <dgm:cxn modelId="{3381DA1D-17B0-4908-BF3D-9A972500E346}" type="presOf" srcId="{28D2F84D-97FC-46CB-8971-4A707DCF8D1D}" destId="{2D23F1BA-41C0-4E18-9F29-60A4CBFE750F}" srcOrd="0" destOrd="0" presId="urn:microsoft.com/office/officeart/2005/8/layout/hierarchy2"/>
    <dgm:cxn modelId="{70B9C6F8-8015-4185-8EE6-E96362555EF6}" type="presOf" srcId="{7CB5D03B-CECA-447D-9628-26044FB85FBB}" destId="{66C676F5-6093-4CB3-9505-00170E633E61}" srcOrd="0" destOrd="0" presId="urn:microsoft.com/office/officeart/2005/8/layout/hierarchy2"/>
    <dgm:cxn modelId="{E55314DC-B33C-4CC9-9DF0-A9528BF9181E}" type="presOf" srcId="{470469F6-FE41-4C98-96A7-16B74440B342}" destId="{42D741AC-F56F-43D9-B65B-C9D19D00561B}" srcOrd="1" destOrd="0" presId="urn:microsoft.com/office/officeart/2005/8/layout/hierarchy2"/>
    <dgm:cxn modelId="{DE470D06-EED9-4D58-A1E6-1DD55BFF2359}" type="presOf" srcId="{2ECB11AB-A74B-48D6-8F25-125F21B19863}" destId="{219992B4-D42D-49C1-81CA-2D202886D83B}" srcOrd="0" destOrd="0" presId="urn:microsoft.com/office/officeart/2005/8/layout/hierarchy2"/>
    <dgm:cxn modelId="{584C7A16-CFA6-4113-95CD-C9E6BFD1E78A}" srcId="{2232933F-1D2C-438B-B1D8-09E42333A71F}" destId="{6E67848C-0644-4D76-A7DB-9EE8769F413B}" srcOrd="0" destOrd="0" parTransId="{DA932C1E-9097-4A4D-AC41-F52DEA8A9996}" sibTransId="{11D958EE-43D6-485D-B26A-54C0BE19DCF1}"/>
    <dgm:cxn modelId="{C278E4C8-F866-4E81-8FAD-291E3DB74BC1}" srcId="{B184F79C-338E-4626-ABFE-41BF03F9C6CF}" destId="{2232933F-1D2C-438B-B1D8-09E42333A71F}" srcOrd="2" destOrd="0" parTransId="{7CB5D03B-CECA-447D-9628-26044FB85FBB}" sibTransId="{DB3622D2-3798-4E2B-BCB0-9F499B0FECAA}"/>
    <dgm:cxn modelId="{DF35B06A-321A-4DC5-AD94-894D5CD58197}" type="presOf" srcId="{DA932C1E-9097-4A4D-AC41-F52DEA8A9996}" destId="{071B1A0B-9CF1-44CE-A6D3-6AB9AE3B351A}" srcOrd="0" destOrd="0" presId="urn:microsoft.com/office/officeart/2005/8/layout/hierarchy2"/>
    <dgm:cxn modelId="{D9AE2C58-767D-406A-BE79-F77B170F3F8C}" type="presOf" srcId="{DA932C1E-9097-4A4D-AC41-F52DEA8A9996}" destId="{4CBB3D17-31BF-4985-857F-5D7541002294}" srcOrd="1" destOrd="0" presId="urn:microsoft.com/office/officeart/2005/8/layout/hierarchy2"/>
    <dgm:cxn modelId="{CD39E9FE-83A7-40A7-91D9-E3D71F5FF8A2}" type="presOf" srcId="{229DD7B1-8760-4231-950C-840B3E869945}" destId="{14477F96-9C52-47A4-A23A-5EE579688A5C}" srcOrd="0" destOrd="0" presId="urn:microsoft.com/office/officeart/2005/8/layout/hierarchy2"/>
    <dgm:cxn modelId="{DB4601F5-7B65-4DBB-99D1-1886BFA36DA7}" srcId="{03B4E77A-2F39-4200-8695-23067543941F}" destId="{20B3D218-0AED-4B9F-8FE9-64A60C070E3E}" srcOrd="0" destOrd="0" parTransId="{229DD7B1-8760-4231-950C-840B3E869945}" sibTransId="{98DC0C88-04E7-48A1-9811-6B2C6CD8A264}"/>
    <dgm:cxn modelId="{F0F00153-F894-4DE0-AE11-2DCB523E4A2D}" srcId="{B184F79C-338E-4626-ABFE-41BF03F9C6CF}" destId="{D4B14550-D3CE-4BD0-AFE2-E8615598B469}" srcOrd="0" destOrd="0" parTransId="{2ECB11AB-A74B-48D6-8F25-125F21B19863}" sibTransId="{43A68E81-48B7-4670-BE18-649EB26F669B}"/>
    <dgm:cxn modelId="{0DF2F2D9-3300-4C65-979D-2A96C8E9B102}" type="presOf" srcId="{8B9D7EF0-7FE8-46D9-840F-7A7C8B1A3B8F}" destId="{4AF44381-5C68-4880-95C6-F0EB602A4568}" srcOrd="0" destOrd="0" presId="urn:microsoft.com/office/officeart/2005/8/layout/hierarchy2"/>
    <dgm:cxn modelId="{664C1CCB-A2CE-4610-9F6F-0FD6A1080724}" srcId="{9B331E46-EB80-4727-A5A3-CA0B29E257F1}" destId="{B184F79C-338E-4626-ABFE-41BF03F9C6CF}" srcOrd="0" destOrd="0" parTransId="{D7CD057B-1C69-40C0-967B-A5435AA06E92}" sibTransId="{CA618CCD-12D3-4441-9717-57966EB8FA4D}"/>
    <dgm:cxn modelId="{E675A32A-B89D-4AF5-8709-8AEBC1831F44}" type="presOf" srcId="{20B3D218-0AED-4B9F-8FE9-64A60C070E3E}" destId="{334A7E37-2E23-4CC7-A423-E53EBB49D54F}" srcOrd="0" destOrd="0" presId="urn:microsoft.com/office/officeart/2005/8/layout/hierarchy2"/>
    <dgm:cxn modelId="{6FDE41AF-DC3F-47C8-A697-C3650E784D94}" type="presOf" srcId="{B184F79C-338E-4626-ABFE-41BF03F9C6CF}" destId="{2B6EA7BF-25B4-4C18-95FB-0C3B633DA43B}" srcOrd="0" destOrd="0" presId="urn:microsoft.com/office/officeart/2005/8/layout/hierarchy2"/>
    <dgm:cxn modelId="{605FEA6F-4EC0-4CDD-9C8E-555745B1C306}" srcId="{D4B14550-D3CE-4BD0-AFE2-E8615598B469}" destId="{28D2F84D-97FC-46CB-8971-4A707DCF8D1D}" srcOrd="0" destOrd="0" parTransId="{8B9D7EF0-7FE8-46D9-840F-7A7C8B1A3B8F}" sibTransId="{9B6B577F-89D3-4B5A-BA2B-75FFC18A1497}"/>
    <dgm:cxn modelId="{B9B95CA3-0D9C-4D9F-9F9D-F2B087160328}" type="presOf" srcId="{470469F6-FE41-4C98-96A7-16B74440B342}" destId="{36A4F1FB-233B-43A1-9C85-BEFCCDD73BD1}" srcOrd="0" destOrd="0" presId="urn:microsoft.com/office/officeart/2005/8/layout/hierarchy2"/>
    <dgm:cxn modelId="{96444C74-4205-4B9C-A3C7-ABA7CB063FC6}" type="presOf" srcId="{D4B14550-D3CE-4BD0-AFE2-E8615598B469}" destId="{564A276E-05D3-4FED-A3DE-10AB3407225A}" srcOrd="0" destOrd="0" presId="urn:microsoft.com/office/officeart/2005/8/layout/hierarchy2"/>
    <dgm:cxn modelId="{6A466FA9-FA45-4B20-AB04-43FA89B5B2F5}" type="presOf" srcId="{7CB5D03B-CECA-447D-9628-26044FB85FBB}" destId="{7D7929D1-72BB-4434-AD17-D665F7D53331}" srcOrd="1" destOrd="0" presId="urn:microsoft.com/office/officeart/2005/8/layout/hierarchy2"/>
    <dgm:cxn modelId="{539A2327-6D2A-4AF1-9E7D-E01EA7262964}" type="presOf" srcId="{2ECB11AB-A74B-48D6-8F25-125F21B19863}" destId="{5AC005EA-B9AD-45E1-AD54-CE95D570A06D}" srcOrd="1" destOrd="0" presId="urn:microsoft.com/office/officeart/2005/8/layout/hierarchy2"/>
    <dgm:cxn modelId="{690AD9D6-1F58-4775-B44D-8B522FCD7DD0}" type="presOf" srcId="{03B4E77A-2F39-4200-8695-23067543941F}" destId="{193E6B64-8025-4486-8172-6DAD7C6C11F0}" srcOrd="0" destOrd="0" presId="urn:microsoft.com/office/officeart/2005/8/layout/hierarchy2"/>
    <dgm:cxn modelId="{4BDFD77F-B061-4067-A050-B551F7E3AC55}" type="presParOf" srcId="{19AE5E53-AC91-4678-B371-2D18402B2FCF}" destId="{2F1084A7-10CE-42FF-B1A5-3410853682FE}" srcOrd="0" destOrd="0" presId="urn:microsoft.com/office/officeart/2005/8/layout/hierarchy2"/>
    <dgm:cxn modelId="{D4830C74-BEF8-4967-A21D-2FE791903EB7}" type="presParOf" srcId="{2F1084A7-10CE-42FF-B1A5-3410853682FE}" destId="{2B6EA7BF-25B4-4C18-95FB-0C3B633DA43B}" srcOrd="0" destOrd="0" presId="urn:microsoft.com/office/officeart/2005/8/layout/hierarchy2"/>
    <dgm:cxn modelId="{5AAF7E96-5BBC-421F-B63E-AA67F6B75E4A}" type="presParOf" srcId="{2F1084A7-10CE-42FF-B1A5-3410853682FE}" destId="{0F117EA6-8BED-437F-8D1C-0DC12DBCA915}" srcOrd="1" destOrd="0" presId="urn:microsoft.com/office/officeart/2005/8/layout/hierarchy2"/>
    <dgm:cxn modelId="{8E3E5A33-5D43-4BB3-8662-5A9E48452142}" type="presParOf" srcId="{0F117EA6-8BED-437F-8D1C-0DC12DBCA915}" destId="{219992B4-D42D-49C1-81CA-2D202886D83B}" srcOrd="0" destOrd="0" presId="urn:microsoft.com/office/officeart/2005/8/layout/hierarchy2"/>
    <dgm:cxn modelId="{08D5B97A-3F94-414E-9642-F5A988425DBF}" type="presParOf" srcId="{219992B4-D42D-49C1-81CA-2D202886D83B}" destId="{5AC005EA-B9AD-45E1-AD54-CE95D570A06D}" srcOrd="0" destOrd="0" presId="urn:microsoft.com/office/officeart/2005/8/layout/hierarchy2"/>
    <dgm:cxn modelId="{A31C3CBF-45B4-4B4B-B756-55CAFD750C0B}" type="presParOf" srcId="{0F117EA6-8BED-437F-8D1C-0DC12DBCA915}" destId="{80B9481B-D38E-4348-B111-BBC62443CBF2}" srcOrd="1" destOrd="0" presId="urn:microsoft.com/office/officeart/2005/8/layout/hierarchy2"/>
    <dgm:cxn modelId="{F6AAB0FA-F7ED-4853-8BD9-D7324FF9171B}" type="presParOf" srcId="{80B9481B-D38E-4348-B111-BBC62443CBF2}" destId="{564A276E-05D3-4FED-A3DE-10AB3407225A}" srcOrd="0" destOrd="0" presId="urn:microsoft.com/office/officeart/2005/8/layout/hierarchy2"/>
    <dgm:cxn modelId="{DB83992A-FF19-4FCC-B754-A8E94CCDD097}" type="presParOf" srcId="{80B9481B-D38E-4348-B111-BBC62443CBF2}" destId="{01B9F485-A98B-434C-84B0-1102A8518147}" srcOrd="1" destOrd="0" presId="urn:microsoft.com/office/officeart/2005/8/layout/hierarchy2"/>
    <dgm:cxn modelId="{8ED48375-A0CB-4C98-87D4-02295167F690}" type="presParOf" srcId="{01B9F485-A98B-434C-84B0-1102A8518147}" destId="{4AF44381-5C68-4880-95C6-F0EB602A4568}" srcOrd="0" destOrd="0" presId="urn:microsoft.com/office/officeart/2005/8/layout/hierarchy2"/>
    <dgm:cxn modelId="{79459C5F-A967-4D54-B1C6-ABEA142C5289}" type="presParOf" srcId="{4AF44381-5C68-4880-95C6-F0EB602A4568}" destId="{49448DF3-1243-4109-8BD0-939198115862}" srcOrd="0" destOrd="0" presId="urn:microsoft.com/office/officeart/2005/8/layout/hierarchy2"/>
    <dgm:cxn modelId="{D2411A32-5709-4451-B676-515B87B0FF80}" type="presParOf" srcId="{01B9F485-A98B-434C-84B0-1102A8518147}" destId="{94F93828-BADB-44CE-8330-677538782F6C}" srcOrd="1" destOrd="0" presId="urn:microsoft.com/office/officeart/2005/8/layout/hierarchy2"/>
    <dgm:cxn modelId="{D857CDBB-418B-474B-91C5-8DD2521F2305}" type="presParOf" srcId="{94F93828-BADB-44CE-8330-677538782F6C}" destId="{2D23F1BA-41C0-4E18-9F29-60A4CBFE750F}" srcOrd="0" destOrd="0" presId="urn:microsoft.com/office/officeart/2005/8/layout/hierarchy2"/>
    <dgm:cxn modelId="{CE864671-1379-482B-895B-53C60DCCB6B2}" type="presParOf" srcId="{94F93828-BADB-44CE-8330-677538782F6C}" destId="{AC646C48-28E1-489D-B4D4-8ADF26660E3B}" srcOrd="1" destOrd="0" presId="urn:microsoft.com/office/officeart/2005/8/layout/hierarchy2"/>
    <dgm:cxn modelId="{2F011683-BFD4-4121-B824-4F92C86C9E0A}" type="presParOf" srcId="{0F117EA6-8BED-437F-8D1C-0DC12DBCA915}" destId="{36A4F1FB-233B-43A1-9C85-BEFCCDD73BD1}" srcOrd="2" destOrd="0" presId="urn:microsoft.com/office/officeart/2005/8/layout/hierarchy2"/>
    <dgm:cxn modelId="{CD57DB71-597B-4035-B406-EF53C0823E8B}" type="presParOf" srcId="{36A4F1FB-233B-43A1-9C85-BEFCCDD73BD1}" destId="{42D741AC-F56F-43D9-B65B-C9D19D00561B}" srcOrd="0" destOrd="0" presId="urn:microsoft.com/office/officeart/2005/8/layout/hierarchy2"/>
    <dgm:cxn modelId="{B49AB4FC-57E3-4227-BFD3-AF6C3437CFC7}" type="presParOf" srcId="{0F117EA6-8BED-437F-8D1C-0DC12DBCA915}" destId="{13EDA01B-9E9D-4FA5-81F9-71B0F72A43EC}" srcOrd="3" destOrd="0" presId="urn:microsoft.com/office/officeart/2005/8/layout/hierarchy2"/>
    <dgm:cxn modelId="{8E586C55-6D8D-492B-950B-0E02007A88E0}" type="presParOf" srcId="{13EDA01B-9E9D-4FA5-81F9-71B0F72A43EC}" destId="{193E6B64-8025-4486-8172-6DAD7C6C11F0}" srcOrd="0" destOrd="0" presId="urn:microsoft.com/office/officeart/2005/8/layout/hierarchy2"/>
    <dgm:cxn modelId="{15D9AF08-9C16-4B31-877B-39F2919D09F9}" type="presParOf" srcId="{13EDA01B-9E9D-4FA5-81F9-71B0F72A43EC}" destId="{6A8785A7-6787-4F86-A72D-DC4D731A6549}" srcOrd="1" destOrd="0" presId="urn:microsoft.com/office/officeart/2005/8/layout/hierarchy2"/>
    <dgm:cxn modelId="{9C38F83C-C471-45A1-893C-60B590869EAA}" type="presParOf" srcId="{6A8785A7-6787-4F86-A72D-DC4D731A6549}" destId="{14477F96-9C52-47A4-A23A-5EE579688A5C}" srcOrd="0" destOrd="0" presId="urn:microsoft.com/office/officeart/2005/8/layout/hierarchy2"/>
    <dgm:cxn modelId="{696022C5-8CA3-431B-B553-C67F017D1A52}" type="presParOf" srcId="{14477F96-9C52-47A4-A23A-5EE579688A5C}" destId="{E10A228E-3EF4-48C7-9CA5-C7730C83FE4E}" srcOrd="0" destOrd="0" presId="urn:microsoft.com/office/officeart/2005/8/layout/hierarchy2"/>
    <dgm:cxn modelId="{83C8A8FB-2089-481B-9B4D-DB6634935413}" type="presParOf" srcId="{6A8785A7-6787-4F86-A72D-DC4D731A6549}" destId="{80D3D87B-A6F6-4C1F-9646-D4AC45E3B960}" srcOrd="1" destOrd="0" presId="urn:microsoft.com/office/officeart/2005/8/layout/hierarchy2"/>
    <dgm:cxn modelId="{088FC7C1-E56F-47C0-9186-FC8FE00104CC}" type="presParOf" srcId="{80D3D87B-A6F6-4C1F-9646-D4AC45E3B960}" destId="{334A7E37-2E23-4CC7-A423-E53EBB49D54F}" srcOrd="0" destOrd="0" presId="urn:microsoft.com/office/officeart/2005/8/layout/hierarchy2"/>
    <dgm:cxn modelId="{E86454E2-9E14-4E92-AE2C-17FD91368D3C}" type="presParOf" srcId="{80D3D87B-A6F6-4C1F-9646-D4AC45E3B960}" destId="{BB5EA38E-CF8B-48AD-9C37-2D7E100989CB}" srcOrd="1" destOrd="0" presId="urn:microsoft.com/office/officeart/2005/8/layout/hierarchy2"/>
    <dgm:cxn modelId="{9BDB0788-63E3-4532-838B-3C0C5FEC3ADC}" type="presParOf" srcId="{0F117EA6-8BED-437F-8D1C-0DC12DBCA915}" destId="{66C676F5-6093-4CB3-9505-00170E633E61}" srcOrd="4" destOrd="0" presId="urn:microsoft.com/office/officeart/2005/8/layout/hierarchy2"/>
    <dgm:cxn modelId="{2D8BBA01-E922-4EB4-9423-041D5EABCF07}" type="presParOf" srcId="{66C676F5-6093-4CB3-9505-00170E633E61}" destId="{7D7929D1-72BB-4434-AD17-D665F7D53331}" srcOrd="0" destOrd="0" presId="urn:microsoft.com/office/officeart/2005/8/layout/hierarchy2"/>
    <dgm:cxn modelId="{958C80E4-D2D9-4C85-A2FC-BBA9F7936794}" type="presParOf" srcId="{0F117EA6-8BED-437F-8D1C-0DC12DBCA915}" destId="{2E9DAB01-85DE-4264-AE78-6985E8FE110B}" srcOrd="5" destOrd="0" presId="urn:microsoft.com/office/officeart/2005/8/layout/hierarchy2"/>
    <dgm:cxn modelId="{C271EB71-4CF3-47C0-9F6A-6055783E5418}" type="presParOf" srcId="{2E9DAB01-85DE-4264-AE78-6985E8FE110B}" destId="{F7A84C93-BFD2-4261-9B7A-CF7D9C2A242D}" srcOrd="0" destOrd="0" presId="urn:microsoft.com/office/officeart/2005/8/layout/hierarchy2"/>
    <dgm:cxn modelId="{3CB4946F-C202-4F11-BCBF-0EE642DD4195}" type="presParOf" srcId="{2E9DAB01-85DE-4264-AE78-6985E8FE110B}" destId="{451ECA9D-4632-44BB-BD3F-BA52AEFB74A5}" srcOrd="1" destOrd="0" presId="urn:microsoft.com/office/officeart/2005/8/layout/hierarchy2"/>
    <dgm:cxn modelId="{4EC377F9-0F4F-45F1-8B25-E4E41E6FAF6A}" type="presParOf" srcId="{451ECA9D-4632-44BB-BD3F-BA52AEFB74A5}" destId="{071B1A0B-9CF1-44CE-A6D3-6AB9AE3B351A}" srcOrd="0" destOrd="0" presId="urn:microsoft.com/office/officeart/2005/8/layout/hierarchy2"/>
    <dgm:cxn modelId="{2BCB676A-6302-45C7-8BCF-D798E7DBCB85}" type="presParOf" srcId="{071B1A0B-9CF1-44CE-A6D3-6AB9AE3B351A}" destId="{4CBB3D17-31BF-4985-857F-5D7541002294}" srcOrd="0" destOrd="0" presId="urn:microsoft.com/office/officeart/2005/8/layout/hierarchy2"/>
    <dgm:cxn modelId="{B8D56B58-9652-4F91-BE07-759C3C85FA13}" type="presParOf" srcId="{451ECA9D-4632-44BB-BD3F-BA52AEFB74A5}" destId="{59CB3A7E-797D-4D79-A3E9-EEB4949B2B59}" srcOrd="1" destOrd="0" presId="urn:microsoft.com/office/officeart/2005/8/layout/hierarchy2"/>
    <dgm:cxn modelId="{4724A67B-A42E-4E40-9F80-B6134AF43894}" type="presParOf" srcId="{59CB3A7E-797D-4D79-A3E9-EEB4949B2B59}" destId="{88C7F18A-AF82-4C0C-ACCC-FED80B8708D0}" srcOrd="0" destOrd="0" presId="urn:microsoft.com/office/officeart/2005/8/layout/hierarchy2"/>
    <dgm:cxn modelId="{397F9D36-28CB-4963-9328-F02736779130}" type="presParOf" srcId="{59CB3A7E-797D-4D79-A3E9-EEB4949B2B59}" destId="{948021B8-FB4B-4CE4-9708-4FBCA63C85B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B3E23D-EB28-44FF-90A5-9DE97704FC2C}"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s-EC"/>
        </a:p>
      </dgm:t>
    </dgm:pt>
    <dgm:pt modelId="{6D5429E5-6F25-4CE6-829A-A08F526FD2C7}">
      <dgm:prSet phldrT="[Texto]"/>
      <dgm:spPr/>
      <dgm:t>
        <a:bodyPr/>
        <a:lstStyle/>
        <a:p>
          <a:r>
            <a:rPr lang="es-EC" dirty="0">
              <a:solidFill>
                <a:schemeClr val="tx1"/>
              </a:solidFill>
            </a:rPr>
            <a:t>FUNCIONALIDADES DE ASTERISK</a:t>
          </a:r>
        </a:p>
      </dgm:t>
    </dgm:pt>
    <dgm:pt modelId="{3A511FBD-F4F4-4CBB-A27C-E1229E992D79}" type="parTrans" cxnId="{28043EB2-7071-416F-A2A7-8CD4CBCC12F4}">
      <dgm:prSet/>
      <dgm:spPr/>
      <dgm:t>
        <a:bodyPr/>
        <a:lstStyle/>
        <a:p>
          <a:endParaRPr lang="es-EC">
            <a:solidFill>
              <a:schemeClr val="tx1"/>
            </a:solidFill>
          </a:endParaRPr>
        </a:p>
      </dgm:t>
    </dgm:pt>
    <dgm:pt modelId="{9DE7EE5E-1CF4-45BB-9A42-EE0F7C106C38}" type="sibTrans" cxnId="{28043EB2-7071-416F-A2A7-8CD4CBCC12F4}">
      <dgm:prSet/>
      <dgm:spPr/>
      <dgm:t>
        <a:bodyPr/>
        <a:lstStyle/>
        <a:p>
          <a:endParaRPr lang="es-EC">
            <a:solidFill>
              <a:schemeClr val="tx1"/>
            </a:solidFill>
          </a:endParaRPr>
        </a:p>
      </dgm:t>
    </dgm:pt>
    <dgm:pt modelId="{8ECC3230-02B1-4659-9C32-9D19D4F720DD}">
      <dgm:prSet phldrT="[Texto]"/>
      <dgm:spPr/>
      <dgm:t>
        <a:bodyPr/>
        <a:lstStyle/>
        <a:p>
          <a:r>
            <a:rPr lang="es-EC" u="none" dirty="0">
              <a:solidFill>
                <a:schemeClr val="tx1"/>
              </a:solidFill>
            </a:rPr>
            <a:t>Conectar empleados trabajando desde casa para un PBX de la oficina sobre conexiones de banda ancha.</a:t>
          </a:r>
          <a:endParaRPr lang="es-EC" dirty="0">
            <a:solidFill>
              <a:schemeClr val="tx1"/>
            </a:solidFill>
          </a:endParaRPr>
        </a:p>
      </dgm:t>
    </dgm:pt>
    <dgm:pt modelId="{DB1FA127-21E7-4E18-85E1-63E3689169D9}" type="parTrans" cxnId="{DB681BFA-CCCF-4F49-9419-012ED9EAC3CB}">
      <dgm:prSet/>
      <dgm:spPr/>
      <dgm:t>
        <a:bodyPr/>
        <a:lstStyle/>
        <a:p>
          <a:endParaRPr lang="es-EC">
            <a:solidFill>
              <a:schemeClr val="tx1"/>
            </a:solidFill>
          </a:endParaRPr>
        </a:p>
      </dgm:t>
    </dgm:pt>
    <dgm:pt modelId="{C2ED2320-ECAD-4A7C-BBF7-9A846C090F7F}" type="sibTrans" cxnId="{DB681BFA-CCCF-4F49-9419-012ED9EAC3CB}">
      <dgm:prSet/>
      <dgm:spPr/>
      <dgm:t>
        <a:bodyPr/>
        <a:lstStyle/>
        <a:p>
          <a:endParaRPr lang="es-EC">
            <a:solidFill>
              <a:schemeClr val="tx1"/>
            </a:solidFill>
          </a:endParaRPr>
        </a:p>
      </dgm:t>
    </dgm:pt>
    <dgm:pt modelId="{EBFCD199-E4BC-424F-847C-857A2D6FC157}">
      <dgm:prSet phldrT="[Texto]"/>
      <dgm:spPr/>
      <dgm:t>
        <a:bodyPr/>
        <a:lstStyle/>
        <a:p>
          <a:r>
            <a:rPr lang="es-EC" u="none" dirty="0">
              <a:solidFill>
                <a:schemeClr val="tx1"/>
              </a:solidFill>
            </a:rPr>
            <a:t>Conectar oficinas en varias provincias sobre IP. Esto puede ser hecho por Internet o por una red IP privada. </a:t>
          </a:r>
          <a:endParaRPr lang="es-EC" dirty="0">
            <a:solidFill>
              <a:schemeClr val="tx1"/>
            </a:solidFill>
          </a:endParaRPr>
        </a:p>
      </dgm:t>
    </dgm:pt>
    <dgm:pt modelId="{D01C1CF2-1B17-4212-B9D9-6F794C80C222}" type="parTrans" cxnId="{BBA5B2AF-2E36-4708-AC33-ADE490124057}">
      <dgm:prSet/>
      <dgm:spPr/>
      <dgm:t>
        <a:bodyPr/>
        <a:lstStyle/>
        <a:p>
          <a:endParaRPr lang="es-EC">
            <a:solidFill>
              <a:schemeClr val="tx1"/>
            </a:solidFill>
          </a:endParaRPr>
        </a:p>
      </dgm:t>
    </dgm:pt>
    <dgm:pt modelId="{A8E496CA-43F1-450E-9B2D-12EA52DDD4AB}" type="sibTrans" cxnId="{BBA5B2AF-2E36-4708-AC33-ADE490124057}">
      <dgm:prSet/>
      <dgm:spPr/>
      <dgm:t>
        <a:bodyPr/>
        <a:lstStyle/>
        <a:p>
          <a:endParaRPr lang="es-EC">
            <a:solidFill>
              <a:schemeClr val="tx1"/>
            </a:solidFill>
          </a:endParaRPr>
        </a:p>
      </dgm:t>
    </dgm:pt>
    <dgm:pt modelId="{B40E6FCC-1708-4A0B-BFFA-C7D81967FB90}">
      <dgm:prSet phldrT="[Texto]"/>
      <dgm:spPr/>
      <dgm:t>
        <a:bodyPr/>
        <a:lstStyle/>
        <a:p>
          <a:r>
            <a:rPr lang="es-EC" dirty="0">
              <a:solidFill>
                <a:schemeClr val="tx1"/>
              </a:solidFill>
            </a:rPr>
            <a:t>Dar a los funcionarios, buzón de voz, integrándose con una “web” y sus e-mails.</a:t>
          </a:r>
        </a:p>
      </dgm:t>
    </dgm:pt>
    <dgm:pt modelId="{5A3ACB57-20ED-4A35-A0DF-043642E3B8F4}" type="parTrans" cxnId="{0B1F3566-CC78-4103-B9C2-5E25CD4C8575}">
      <dgm:prSet/>
      <dgm:spPr/>
      <dgm:t>
        <a:bodyPr/>
        <a:lstStyle/>
        <a:p>
          <a:endParaRPr lang="es-EC">
            <a:solidFill>
              <a:schemeClr val="tx1"/>
            </a:solidFill>
          </a:endParaRPr>
        </a:p>
      </dgm:t>
    </dgm:pt>
    <dgm:pt modelId="{70ADB29C-766F-4C49-95E9-99FB00FA198D}" type="sibTrans" cxnId="{0B1F3566-CC78-4103-B9C2-5E25CD4C8575}">
      <dgm:prSet/>
      <dgm:spPr/>
      <dgm:t>
        <a:bodyPr/>
        <a:lstStyle/>
        <a:p>
          <a:endParaRPr lang="es-EC">
            <a:solidFill>
              <a:schemeClr val="tx1"/>
            </a:solidFill>
          </a:endParaRPr>
        </a:p>
      </dgm:t>
    </dgm:pt>
    <dgm:pt modelId="{D8D526C8-B519-4547-87C2-F0CFC63F9915}">
      <dgm:prSet phldrT="[Texto]"/>
      <dgm:spPr/>
      <dgm:t>
        <a:bodyPr/>
        <a:lstStyle/>
        <a:p>
          <a:r>
            <a:rPr lang="es-EC" u="none" dirty="0">
              <a:solidFill>
                <a:schemeClr val="tx1"/>
              </a:solidFill>
            </a:rPr>
            <a:t>Construir aplicaciones de respuesta automática por voz, que puede conectarlo a un sistema de pedidos, por ejemplo, o a otras aplicaciones internas.</a:t>
          </a:r>
          <a:endParaRPr lang="es-EC" dirty="0">
            <a:solidFill>
              <a:schemeClr val="tx1"/>
            </a:solidFill>
          </a:endParaRPr>
        </a:p>
      </dgm:t>
    </dgm:pt>
    <dgm:pt modelId="{0618C4ED-1EF0-4F71-A6C8-773014B27178}" type="parTrans" cxnId="{78F81253-2BE5-4188-B7F7-79CD6F8D4AC4}">
      <dgm:prSet/>
      <dgm:spPr/>
      <dgm:t>
        <a:bodyPr/>
        <a:lstStyle/>
        <a:p>
          <a:endParaRPr lang="es-EC">
            <a:solidFill>
              <a:schemeClr val="tx1"/>
            </a:solidFill>
          </a:endParaRPr>
        </a:p>
      </dgm:t>
    </dgm:pt>
    <dgm:pt modelId="{16628FAA-F47B-455F-B15F-F537AD5231BB}" type="sibTrans" cxnId="{78F81253-2BE5-4188-B7F7-79CD6F8D4AC4}">
      <dgm:prSet/>
      <dgm:spPr/>
      <dgm:t>
        <a:bodyPr/>
        <a:lstStyle/>
        <a:p>
          <a:endParaRPr lang="es-EC">
            <a:solidFill>
              <a:schemeClr val="tx1"/>
            </a:solidFill>
          </a:endParaRPr>
        </a:p>
      </dgm:t>
    </dgm:pt>
    <dgm:pt modelId="{81280655-B7FD-4C17-923C-70AA59D65C70}">
      <dgm:prSet phldrT="[Texto]"/>
      <dgm:spPr/>
      <dgm:t>
        <a:bodyPr/>
        <a:lstStyle/>
        <a:p>
          <a:r>
            <a:rPr lang="es-EC" dirty="0">
              <a:solidFill>
                <a:schemeClr val="tx1"/>
              </a:solidFill>
            </a:rPr>
            <a:t>Dar acceso al PBX de la compañía para usuarios que viajan, conectando sobre la VPN de un aeropuerto o un hotel</a:t>
          </a:r>
        </a:p>
      </dgm:t>
    </dgm:pt>
    <dgm:pt modelId="{1FACB554-BB3E-4D45-ABA6-F53C8EB6A8FE}" type="parTrans" cxnId="{F5B3CB71-ACC1-48E6-839A-C162E5AE4CAF}">
      <dgm:prSet/>
      <dgm:spPr/>
      <dgm:t>
        <a:bodyPr/>
        <a:lstStyle/>
        <a:p>
          <a:endParaRPr lang="es-EC">
            <a:solidFill>
              <a:schemeClr val="tx1"/>
            </a:solidFill>
          </a:endParaRPr>
        </a:p>
      </dgm:t>
    </dgm:pt>
    <dgm:pt modelId="{83D040C5-3BE6-4F59-9BF4-A9CC74DB3DFC}" type="sibTrans" cxnId="{F5B3CB71-ACC1-48E6-839A-C162E5AE4CAF}">
      <dgm:prSet/>
      <dgm:spPr/>
      <dgm:t>
        <a:bodyPr/>
        <a:lstStyle/>
        <a:p>
          <a:endParaRPr lang="es-EC">
            <a:solidFill>
              <a:schemeClr val="tx1"/>
            </a:solidFill>
          </a:endParaRPr>
        </a:p>
      </dgm:t>
    </dgm:pt>
    <dgm:pt modelId="{3D092E3A-841D-4908-8ACE-963724702359}" type="pres">
      <dgm:prSet presAssocID="{86B3E23D-EB28-44FF-90A5-9DE97704FC2C}" presName="Name0" presStyleCnt="0">
        <dgm:presLayoutVars>
          <dgm:chPref val="1"/>
          <dgm:dir/>
          <dgm:animOne val="branch"/>
          <dgm:animLvl val="lvl"/>
          <dgm:resizeHandles val="exact"/>
        </dgm:presLayoutVars>
      </dgm:prSet>
      <dgm:spPr/>
      <dgm:t>
        <a:bodyPr/>
        <a:lstStyle/>
        <a:p>
          <a:endParaRPr lang="es-ES"/>
        </a:p>
      </dgm:t>
    </dgm:pt>
    <dgm:pt modelId="{E90BF8A4-7BB9-4582-A058-2FCF5F4E81A4}" type="pres">
      <dgm:prSet presAssocID="{6D5429E5-6F25-4CE6-829A-A08F526FD2C7}" presName="root1" presStyleCnt="0"/>
      <dgm:spPr/>
    </dgm:pt>
    <dgm:pt modelId="{6A85A72B-A109-4624-978B-253FABBA87A3}" type="pres">
      <dgm:prSet presAssocID="{6D5429E5-6F25-4CE6-829A-A08F526FD2C7}" presName="LevelOneTextNode" presStyleLbl="node0" presStyleIdx="0" presStyleCnt="1">
        <dgm:presLayoutVars>
          <dgm:chPref val="3"/>
        </dgm:presLayoutVars>
      </dgm:prSet>
      <dgm:spPr/>
      <dgm:t>
        <a:bodyPr/>
        <a:lstStyle/>
        <a:p>
          <a:endParaRPr lang="es-ES"/>
        </a:p>
      </dgm:t>
    </dgm:pt>
    <dgm:pt modelId="{93D7083B-E013-43E4-AA20-51AC84CFDC6B}" type="pres">
      <dgm:prSet presAssocID="{6D5429E5-6F25-4CE6-829A-A08F526FD2C7}" presName="level2hierChild" presStyleCnt="0"/>
      <dgm:spPr/>
    </dgm:pt>
    <dgm:pt modelId="{15B2A4E7-79C8-4437-ADA6-9D599A4FF79C}" type="pres">
      <dgm:prSet presAssocID="{DB1FA127-21E7-4E18-85E1-63E3689169D9}" presName="conn2-1" presStyleLbl="parChTrans1D2" presStyleIdx="0" presStyleCnt="5"/>
      <dgm:spPr/>
      <dgm:t>
        <a:bodyPr/>
        <a:lstStyle/>
        <a:p>
          <a:endParaRPr lang="es-ES"/>
        </a:p>
      </dgm:t>
    </dgm:pt>
    <dgm:pt modelId="{6481C8B5-1CEA-47B6-9C4F-18FD68D08211}" type="pres">
      <dgm:prSet presAssocID="{DB1FA127-21E7-4E18-85E1-63E3689169D9}" presName="connTx" presStyleLbl="parChTrans1D2" presStyleIdx="0" presStyleCnt="5"/>
      <dgm:spPr/>
      <dgm:t>
        <a:bodyPr/>
        <a:lstStyle/>
        <a:p>
          <a:endParaRPr lang="es-ES"/>
        </a:p>
      </dgm:t>
    </dgm:pt>
    <dgm:pt modelId="{62C57712-F72A-4B02-AE12-17A65E1E28C7}" type="pres">
      <dgm:prSet presAssocID="{8ECC3230-02B1-4659-9C32-9D19D4F720DD}" presName="root2" presStyleCnt="0"/>
      <dgm:spPr/>
    </dgm:pt>
    <dgm:pt modelId="{CC54726D-BB84-4C1A-AF8F-0F7B6C248A0F}" type="pres">
      <dgm:prSet presAssocID="{8ECC3230-02B1-4659-9C32-9D19D4F720DD}" presName="LevelTwoTextNode" presStyleLbl="node2" presStyleIdx="0" presStyleCnt="5" custScaleX="135560">
        <dgm:presLayoutVars>
          <dgm:chPref val="3"/>
        </dgm:presLayoutVars>
      </dgm:prSet>
      <dgm:spPr/>
      <dgm:t>
        <a:bodyPr/>
        <a:lstStyle/>
        <a:p>
          <a:endParaRPr lang="es-ES"/>
        </a:p>
      </dgm:t>
    </dgm:pt>
    <dgm:pt modelId="{8B806931-822E-4816-B97C-50D45A0D34F2}" type="pres">
      <dgm:prSet presAssocID="{8ECC3230-02B1-4659-9C32-9D19D4F720DD}" presName="level3hierChild" presStyleCnt="0"/>
      <dgm:spPr/>
    </dgm:pt>
    <dgm:pt modelId="{B7AB9BCC-82C6-4A40-BFF8-3D8FA69AA255}" type="pres">
      <dgm:prSet presAssocID="{D01C1CF2-1B17-4212-B9D9-6F794C80C222}" presName="conn2-1" presStyleLbl="parChTrans1D2" presStyleIdx="1" presStyleCnt="5"/>
      <dgm:spPr/>
      <dgm:t>
        <a:bodyPr/>
        <a:lstStyle/>
        <a:p>
          <a:endParaRPr lang="es-ES"/>
        </a:p>
      </dgm:t>
    </dgm:pt>
    <dgm:pt modelId="{578200F0-2EBF-4B7E-8298-AAF5CAD6E629}" type="pres">
      <dgm:prSet presAssocID="{D01C1CF2-1B17-4212-B9D9-6F794C80C222}" presName="connTx" presStyleLbl="parChTrans1D2" presStyleIdx="1" presStyleCnt="5"/>
      <dgm:spPr/>
      <dgm:t>
        <a:bodyPr/>
        <a:lstStyle/>
        <a:p>
          <a:endParaRPr lang="es-ES"/>
        </a:p>
      </dgm:t>
    </dgm:pt>
    <dgm:pt modelId="{BE4C8C59-3DCF-408B-8175-7D827308EC3A}" type="pres">
      <dgm:prSet presAssocID="{EBFCD199-E4BC-424F-847C-857A2D6FC157}" presName="root2" presStyleCnt="0"/>
      <dgm:spPr/>
    </dgm:pt>
    <dgm:pt modelId="{69591060-7A1C-4FA7-8AEE-24BF713C16E4}" type="pres">
      <dgm:prSet presAssocID="{EBFCD199-E4BC-424F-847C-857A2D6FC157}" presName="LevelTwoTextNode" presStyleLbl="node2" presStyleIdx="1" presStyleCnt="5" custScaleX="135560">
        <dgm:presLayoutVars>
          <dgm:chPref val="3"/>
        </dgm:presLayoutVars>
      </dgm:prSet>
      <dgm:spPr/>
      <dgm:t>
        <a:bodyPr/>
        <a:lstStyle/>
        <a:p>
          <a:endParaRPr lang="es-ES"/>
        </a:p>
      </dgm:t>
    </dgm:pt>
    <dgm:pt modelId="{78DE1E6E-32AF-4C42-AD8A-B310D725F51C}" type="pres">
      <dgm:prSet presAssocID="{EBFCD199-E4BC-424F-847C-857A2D6FC157}" presName="level3hierChild" presStyleCnt="0"/>
      <dgm:spPr/>
    </dgm:pt>
    <dgm:pt modelId="{C70D3F00-0AB6-4101-B632-2AA7D1B30526}" type="pres">
      <dgm:prSet presAssocID="{5A3ACB57-20ED-4A35-A0DF-043642E3B8F4}" presName="conn2-1" presStyleLbl="parChTrans1D2" presStyleIdx="2" presStyleCnt="5"/>
      <dgm:spPr/>
      <dgm:t>
        <a:bodyPr/>
        <a:lstStyle/>
        <a:p>
          <a:endParaRPr lang="es-ES"/>
        </a:p>
      </dgm:t>
    </dgm:pt>
    <dgm:pt modelId="{D65A1B08-F618-4374-B699-03E985F30D83}" type="pres">
      <dgm:prSet presAssocID="{5A3ACB57-20ED-4A35-A0DF-043642E3B8F4}" presName="connTx" presStyleLbl="parChTrans1D2" presStyleIdx="2" presStyleCnt="5"/>
      <dgm:spPr/>
      <dgm:t>
        <a:bodyPr/>
        <a:lstStyle/>
        <a:p>
          <a:endParaRPr lang="es-ES"/>
        </a:p>
      </dgm:t>
    </dgm:pt>
    <dgm:pt modelId="{482A96CA-9B16-4256-A9DF-BC0817522828}" type="pres">
      <dgm:prSet presAssocID="{B40E6FCC-1708-4A0B-BFFA-C7D81967FB90}" presName="root2" presStyleCnt="0"/>
      <dgm:spPr/>
    </dgm:pt>
    <dgm:pt modelId="{9D2E72E8-92C7-40A2-A4F1-0A84269B49A8}" type="pres">
      <dgm:prSet presAssocID="{B40E6FCC-1708-4A0B-BFFA-C7D81967FB90}" presName="LevelTwoTextNode" presStyleLbl="node2" presStyleIdx="2" presStyleCnt="5" custScaleX="135560">
        <dgm:presLayoutVars>
          <dgm:chPref val="3"/>
        </dgm:presLayoutVars>
      </dgm:prSet>
      <dgm:spPr/>
      <dgm:t>
        <a:bodyPr/>
        <a:lstStyle/>
        <a:p>
          <a:endParaRPr lang="es-ES"/>
        </a:p>
      </dgm:t>
    </dgm:pt>
    <dgm:pt modelId="{7E14BC20-AC1E-4518-96CA-CBFFDBF78CD6}" type="pres">
      <dgm:prSet presAssocID="{B40E6FCC-1708-4A0B-BFFA-C7D81967FB90}" presName="level3hierChild" presStyleCnt="0"/>
      <dgm:spPr/>
    </dgm:pt>
    <dgm:pt modelId="{43ECDB02-06BD-44C3-AEB8-D4E5C51849C6}" type="pres">
      <dgm:prSet presAssocID="{0618C4ED-1EF0-4F71-A6C8-773014B27178}" presName="conn2-1" presStyleLbl="parChTrans1D2" presStyleIdx="3" presStyleCnt="5"/>
      <dgm:spPr/>
      <dgm:t>
        <a:bodyPr/>
        <a:lstStyle/>
        <a:p>
          <a:endParaRPr lang="es-ES"/>
        </a:p>
      </dgm:t>
    </dgm:pt>
    <dgm:pt modelId="{36A5520F-C75A-4A18-9FB8-34AC38797C48}" type="pres">
      <dgm:prSet presAssocID="{0618C4ED-1EF0-4F71-A6C8-773014B27178}" presName="connTx" presStyleLbl="parChTrans1D2" presStyleIdx="3" presStyleCnt="5"/>
      <dgm:spPr/>
      <dgm:t>
        <a:bodyPr/>
        <a:lstStyle/>
        <a:p>
          <a:endParaRPr lang="es-ES"/>
        </a:p>
      </dgm:t>
    </dgm:pt>
    <dgm:pt modelId="{D89E500B-C9C7-40DF-ABAF-4B047B7B86F9}" type="pres">
      <dgm:prSet presAssocID="{D8D526C8-B519-4547-87C2-F0CFC63F9915}" presName="root2" presStyleCnt="0"/>
      <dgm:spPr/>
    </dgm:pt>
    <dgm:pt modelId="{885E4622-5ADE-4876-B3DE-01C8C51A8BC9}" type="pres">
      <dgm:prSet presAssocID="{D8D526C8-B519-4547-87C2-F0CFC63F9915}" presName="LevelTwoTextNode" presStyleLbl="node2" presStyleIdx="3" presStyleCnt="5" custScaleX="135560">
        <dgm:presLayoutVars>
          <dgm:chPref val="3"/>
        </dgm:presLayoutVars>
      </dgm:prSet>
      <dgm:spPr/>
      <dgm:t>
        <a:bodyPr/>
        <a:lstStyle/>
        <a:p>
          <a:endParaRPr lang="es-ES"/>
        </a:p>
      </dgm:t>
    </dgm:pt>
    <dgm:pt modelId="{9158C93A-DF79-4D67-B9ED-2B39DEE728F6}" type="pres">
      <dgm:prSet presAssocID="{D8D526C8-B519-4547-87C2-F0CFC63F9915}" presName="level3hierChild" presStyleCnt="0"/>
      <dgm:spPr/>
    </dgm:pt>
    <dgm:pt modelId="{8B917EAA-7A99-4D9F-8275-BDD8739FB2EA}" type="pres">
      <dgm:prSet presAssocID="{1FACB554-BB3E-4D45-ABA6-F53C8EB6A8FE}" presName="conn2-1" presStyleLbl="parChTrans1D2" presStyleIdx="4" presStyleCnt="5"/>
      <dgm:spPr/>
      <dgm:t>
        <a:bodyPr/>
        <a:lstStyle/>
        <a:p>
          <a:endParaRPr lang="es-ES"/>
        </a:p>
      </dgm:t>
    </dgm:pt>
    <dgm:pt modelId="{6A7AB12B-9C7C-47FF-9FF4-2E9AF26C0D88}" type="pres">
      <dgm:prSet presAssocID="{1FACB554-BB3E-4D45-ABA6-F53C8EB6A8FE}" presName="connTx" presStyleLbl="parChTrans1D2" presStyleIdx="4" presStyleCnt="5"/>
      <dgm:spPr/>
      <dgm:t>
        <a:bodyPr/>
        <a:lstStyle/>
        <a:p>
          <a:endParaRPr lang="es-ES"/>
        </a:p>
      </dgm:t>
    </dgm:pt>
    <dgm:pt modelId="{91BC994D-E456-46D0-BB0D-C06BB9F402E8}" type="pres">
      <dgm:prSet presAssocID="{81280655-B7FD-4C17-923C-70AA59D65C70}" presName="root2" presStyleCnt="0"/>
      <dgm:spPr/>
    </dgm:pt>
    <dgm:pt modelId="{CE827A22-8177-488C-B903-E1C4EBC6EACF}" type="pres">
      <dgm:prSet presAssocID="{81280655-B7FD-4C17-923C-70AA59D65C70}" presName="LevelTwoTextNode" presStyleLbl="node2" presStyleIdx="4" presStyleCnt="5" custScaleX="135560">
        <dgm:presLayoutVars>
          <dgm:chPref val="3"/>
        </dgm:presLayoutVars>
      </dgm:prSet>
      <dgm:spPr/>
      <dgm:t>
        <a:bodyPr/>
        <a:lstStyle/>
        <a:p>
          <a:endParaRPr lang="es-ES"/>
        </a:p>
      </dgm:t>
    </dgm:pt>
    <dgm:pt modelId="{82AA3811-1254-4734-B2E6-52F874188243}" type="pres">
      <dgm:prSet presAssocID="{81280655-B7FD-4C17-923C-70AA59D65C70}" presName="level3hierChild" presStyleCnt="0"/>
      <dgm:spPr/>
    </dgm:pt>
  </dgm:ptLst>
  <dgm:cxnLst>
    <dgm:cxn modelId="{BBA5B2AF-2E36-4708-AC33-ADE490124057}" srcId="{6D5429E5-6F25-4CE6-829A-A08F526FD2C7}" destId="{EBFCD199-E4BC-424F-847C-857A2D6FC157}" srcOrd="1" destOrd="0" parTransId="{D01C1CF2-1B17-4212-B9D9-6F794C80C222}" sibTransId="{A8E496CA-43F1-450E-9B2D-12EA52DDD4AB}"/>
    <dgm:cxn modelId="{91C21C64-C883-43BB-9C21-36FE779D729F}" type="presOf" srcId="{0618C4ED-1EF0-4F71-A6C8-773014B27178}" destId="{36A5520F-C75A-4A18-9FB8-34AC38797C48}" srcOrd="1" destOrd="0" presId="urn:microsoft.com/office/officeart/2008/layout/HorizontalMultiLevelHierarchy"/>
    <dgm:cxn modelId="{DEAB1800-AE22-4F25-8DD7-41905119F54B}" type="presOf" srcId="{86B3E23D-EB28-44FF-90A5-9DE97704FC2C}" destId="{3D092E3A-841D-4908-8ACE-963724702359}" srcOrd="0" destOrd="0" presId="urn:microsoft.com/office/officeart/2008/layout/HorizontalMultiLevelHierarchy"/>
    <dgm:cxn modelId="{D2883DCD-8C10-4C14-A69E-580444AD6606}" type="presOf" srcId="{81280655-B7FD-4C17-923C-70AA59D65C70}" destId="{CE827A22-8177-488C-B903-E1C4EBC6EACF}" srcOrd="0" destOrd="0" presId="urn:microsoft.com/office/officeart/2008/layout/HorizontalMultiLevelHierarchy"/>
    <dgm:cxn modelId="{18BE726A-F902-45C1-AC90-743381558840}" type="presOf" srcId="{B40E6FCC-1708-4A0B-BFFA-C7D81967FB90}" destId="{9D2E72E8-92C7-40A2-A4F1-0A84269B49A8}" srcOrd="0" destOrd="0" presId="urn:microsoft.com/office/officeart/2008/layout/HorizontalMultiLevelHierarchy"/>
    <dgm:cxn modelId="{E906AABA-51D3-46D0-AD0D-F9980EE02FEE}" type="presOf" srcId="{0618C4ED-1EF0-4F71-A6C8-773014B27178}" destId="{43ECDB02-06BD-44C3-AEB8-D4E5C51849C6}" srcOrd="0" destOrd="0" presId="urn:microsoft.com/office/officeart/2008/layout/HorizontalMultiLevelHierarchy"/>
    <dgm:cxn modelId="{DB681BFA-CCCF-4F49-9419-012ED9EAC3CB}" srcId="{6D5429E5-6F25-4CE6-829A-A08F526FD2C7}" destId="{8ECC3230-02B1-4659-9C32-9D19D4F720DD}" srcOrd="0" destOrd="0" parTransId="{DB1FA127-21E7-4E18-85E1-63E3689169D9}" sibTransId="{C2ED2320-ECAD-4A7C-BBF7-9A846C090F7F}"/>
    <dgm:cxn modelId="{63FCA38B-C01B-4820-996E-3206F1D7F5C4}" type="presOf" srcId="{5A3ACB57-20ED-4A35-A0DF-043642E3B8F4}" destId="{C70D3F00-0AB6-4101-B632-2AA7D1B30526}" srcOrd="0" destOrd="0" presId="urn:microsoft.com/office/officeart/2008/layout/HorizontalMultiLevelHierarchy"/>
    <dgm:cxn modelId="{F5B3CB71-ACC1-48E6-839A-C162E5AE4CAF}" srcId="{6D5429E5-6F25-4CE6-829A-A08F526FD2C7}" destId="{81280655-B7FD-4C17-923C-70AA59D65C70}" srcOrd="4" destOrd="0" parTransId="{1FACB554-BB3E-4D45-ABA6-F53C8EB6A8FE}" sibTransId="{83D040C5-3BE6-4F59-9BF4-A9CC74DB3DFC}"/>
    <dgm:cxn modelId="{03812EFC-EBD4-471D-A747-CE86FB42AC20}" type="presOf" srcId="{EBFCD199-E4BC-424F-847C-857A2D6FC157}" destId="{69591060-7A1C-4FA7-8AEE-24BF713C16E4}" srcOrd="0" destOrd="0" presId="urn:microsoft.com/office/officeart/2008/layout/HorizontalMultiLevelHierarchy"/>
    <dgm:cxn modelId="{A61DF3EB-F1FD-4E8B-A99D-2A27298EA92C}" type="presOf" srcId="{DB1FA127-21E7-4E18-85E1-63E3689169D9}" destId="{6481C8B5-1CEA-47B6-9C4F-18FD68D08211}" srcOrd="1" destOrd="0" presId="urn:microsoft.com/office/officeart/2008/layout/HorizontalMultiLevelHierarchy"/>
    <dgm:cxn modelId="{166851DB-CFE4-4320-A533-94394CFF1237}" type="presOf" srcId="{6D5429E5-6F25-4CE6-829A-A08F526FD2C7}" destId="{6A85A72B-A109-4624-978B-253FABBA87A3}" srcOrd="0" destOrd="0" presId="urn:microsoft.com/office/officeart/2008/layout/HorizontalMultiLevelHierarchy"/>
    <dgm:cxn modelId="{DA7E37C7-76C8-4222-BD46-55CADD23788C}" type="presOf" srcId="{8ECC3230-02B1-4659-9C32-9D19D4F720DD}" destId="{CC54726D-BB84-4C1A-AF8F-0F7B6C248A0F}" srcOrd="0" destOrd="0" presId="urn:microsoft.com/office/officeart/2008/layout/HorizontalMultiLevelHierarchy"/>
    <dgm:cxn modelId="{7F11080F-F5FB-4C90-A583-D49320397549}" type="presOf" srcId="{5A3ACB57-20ED-4A35-A0DF-043642E3B8F4}" destId="{D65A1B08-F618-4374-B699-03E985F30D83}" srcOrd="1" destOrd="0" presId="urn:microsoft.com/office/officeart/2008/layout/HorizontalMultiLevelHierarchy"/>
    <dgm:cxn modelId="{78F81253-2BE5-4188-B7F7-79CD6F8D4AC4}" srcId="{6D5429E5-6F25-4CE6-829A-A08F526FD2C7}" destId="{D8D526C8-B519-4547-87C2-F0CFC63F9915}" srcOrd="3" destOrd="0" parTransId="{0618C4ED-1EF0-4F71-A6C8-773014B27178}" sibTransId="{16628FAA-F47B-455F-B15F-F537AD5231BB}"/>
    <dgm:cxn modelId="{1A2B7F2D-210E-4C62-9550-4287BEA528B6}" type="presOf" srcId="{D01C1CF2-1B17-4212-B9D9-6F794C80C222}" destId="{578200F0-2EBF-4B7E-8298-AAF5CAD6E629}" srcOrd="1" destOrd="0" presId="urn:microsoft.com/office/officeart/2008/layout/HorizontalMultiLevelHierarchy"/>
    <dgm:cxn modelId="{20922048-9DD8-4281-ACBC-5FF44BDC4BF5}" type="presOf" srcId="{D8D526C8-B519-4547-87C2-F0CFC63F9915}" destId="{885E4622-5ADE-4876-B3DE-01C8C51A8BC9}" srcOrd="0" destOrd="0" presId="urn:microsoft.com/office/officeart/2008/layout/HorizontalMultiLevelHierarchy"/>
    <dgm:cxn modelId="{C9358B0B-8648-4212-B3F6-42635A3FD913}" type="presOf" srcId="{DB1FA127-21E7-4E18-85E1-63E3689169D9}" destId="{15B2A4E7-79C8-4437-ADA6-9D599A4FF79C}" srcOrd="0" destOrd="0" presId="urn:microsoft.com/office/officeart/2008/layout/HorizontalMultiLevelHierarchy"/>
    <dgm:cxn modelId="{6B953239-BADA-466C-9F71-4262DA28F77E}" type="presOf" srcId="{1FACB554-BB3E-4D45-ABA6-F53C8EB6A8FE}" destId="{8B917EAA-7A99-4D9F-8275-BDD8739FB2EA}" srcOrd="0" destOrd="0" presId="urn:microsoft.com/office/officeart/2008/layout/HorizontalMultiLevelHierarchy"/>
    <dgm:cxn modelId="{0B1F3566-CC78-4103-B9C2-5E25CD4C8575}" srcId="{6D5429E5-6F25-4CE6-829A-A08F526FD2C7}" destId="{B40E6FCC-1708-4A0B-BFFA-C7D81967FB90}" srcOrd="2" destOrd="0" parTransId="{5A3ACB57-20ED-4A35-A0DF-043642E3B8F4}" sibTransId="{70ADB29C-766F-4C49-95E9-99FB00FA198D}"/>
    <dgm:cxn modelId="{28043EB2-7071-416F-A2A7-8CD4CBCC12F4}" srcId="{86B3E23D-EB28-44FF-90A5-9DE97704FC2C}" destId="{6D5429E5-6F25-4CE6-829A-A08F526FD2C7}" srcOrd="0" destOrd="0" parTransId="{3A511FBD-F4F4-4CBB-A27C-E1229E992D79}" sibTransId="{9DE7EE5E-1CF4-45BB-9A42-EE0F7C106C38}"/>
    <dgm:cxn modelId="{2366E2DE-3C31-4D6B-9094-E11F1996BD3D}" type="presOf" srcId="{1FACB554-BB3E-4D45-ABA6-F53C8EB6A8FE}" destId="{6A7AB12B-9C7C-47FF-9FF4-2E9AF26C0D88}" srcOrd="1" destOrd="0" presId="urn:microsoft.com/office/officeart/2008/layout/HorizontalMultiLevelHierarchy"/>
    <dgm:cxn modelId="{0C183EFF-2B81-47A5-9286-C4F68F04EC48}" type="presOf" srcId="{D01C1CF2-1B17-4212-B9D9-6F794C80C222}" destId="{B7AB9BCC-82C6-4A40-BFF8-3D8FA69AA255}" srcOrd="0" destOrd="0" presId="urn:microsoft.com/office/officeart/2008/layout/HorizontalMultiLevelHierarchy"/>
    <dgm:cxn modelId="{CF574F85-A48C-4376-BC6E-5CA2EC70DA51}" type="presParOf" srcId="{3D092E3A-841D-4908-8ACE-963724702359}" destId="{E90BF8A4-7BB9-4582-A058-2FCF5F4E81A4}" srcOrd="0" destOrd="0" presId="urn:microsoft.com/office/officeart/2008/layout/HorizontalMultiLevelHierarchy"/>
    <dgm:cxn modelId="{F2832D0A-3A7A-4CB2-BA17-F0300A1391BD}" type="presParOf" srcId="{E90BF8A4-7BB9-4582-A058-2FCF5F4E81A4}" destId="{6A85A72B-A109-4624-978B-253FABBA87A3}" srcOrd="0" destOrd="0" presId="urn:microsoft.com/office/officeart/2008/layout/HorizontalMultiLevelHierarchy"/>
    <dgm:cxn modelId="{3400D604-DA5C-413E-AF14-D8F50DE0BB07}" type="presParOf" srcId="{E90BF8A4-7BB9-4582-A058-2FCF5F4E81A4}" destId="{93D7083B-E013-43E4-AA20-51AC84CFDC6B}" srcOrd="1" destOrd="0" presId="urn:microsoft.com/office/officeart/2008/layout/HorizontalMultiLevelHierarchy"/>
    <dgm:cxn modelId="{5B937DA4-2A94-4949-8721-646709F8B3F7}" type="presParOf" srcId="{93D7083B-E013-43E4-AA20-51AC84CFDC6B}" destId="{15B2A4E7-79C8-4437-ADA6-9D599A4FF79C}" srcOrd="0" destOrd="0" presId="urn:microsoft.com/office/officeart/2008/layout/HorizontalMultiLevelHierarchy"/>
    <dgm:cxn modelId="{0691CB4E-CFC9-4533-87CB-E0900B033205}" type="presParOf" srcId="{15B2A4E7-79C8-4437-ADA6-9D599A4FF79C}" destId="{6481C8B5-1CEA-47B6-9C4F-18FD68D08211}" srcOrd="0" destOrd="0" presId="urn:microsoft.com/office/officeart/2008/layout/HorizontalMultiLevelHierarchy"/>
    <dgm:cxn modelId="{C05CC3CD-2BED-4D48-9DAF-7C63278E428E}" type="presParOf" srcId="{93D7083B-E013-43E4-AA20-51AC84CFDC6B}" destId="{62C57712-F72A-4B02-AE12-17A65E1E28C7}" srcOrd="1" destOrd="0" presId="urn:microsoft.com/office/officeart/2008/layout/HorizontalMultiLevelHierarchy"/>
    <dgm:cxn modelId="{EFBB82F4-25E5-4185-89C7-6EA1FBA685E3}" type="presParOf" srcId="{62C57712-F72A-4B02-AE12-17A65E1E28C7}" destId="{CC54726D-BB84-4C1A-AF8F-0F7B6C248A0F}" srcOrd="0" destOrd="0" presId="urn:microsoft.com/office/officeart/2008/layout/HorizontalMultiLevelHierarchy"/>
    <dgm:cxn modelId="{26F76AFE-7697-4C85-B0FC-DEA1B0C24D33}" type="presParOf" srcId="{62C57712-F72A-4B02-AE12-17A65E1E28C7}" destId="{8B806931-822E-4816-B97C-50D45A0D34F2}" srcOrd="1" destOrd="0" presId="urn:microsoft.com/office/officeart/2008/layout/HorizontalMultiLevelHierarchy"/>
    <dgm:cxn modelId="{4CD2D764-DAA9-4427-B8FC-8D5600221884}" type="presParOf" srcId="{93D7083B-E013-43E4-AA20-51AC84CFDC6B}" destId="{B7AB9BCC-82C6-4A40-BFF8-3D8FA69AA255}" srcOrd="2" destOrd="0" presId="urn:microsoft.com/office/officeart/2008/layout/HorizontalMultiLevelHierarchy"/>
    <dgm:cxn modelId="{72489C5F-F6EA-4EB9-B01A-F6440E03BDAB}" type="presParOf" srcId="{B7AB9BCC-82C6-4A40-BFF8-3D8FA69AA255}" destId="{578200F0-2EBF-4B7E-8298-AAF5CAD6E629}" srcOrd="0" destOrd="0" presId="urn:microsoft.com/office/officeart/2008/layout/HorizontalMultiLevelHierarchy"/>
    <dgm:cxn modelId="{BF573FBA-3273-492C-922A-DA1E75E1A795}" type="presParOf" srcId="{93D7083B-E013-43E4-AA20-51AC84CFDC6B}" destId="{BE4C8C59-3DCF-408B-8175-7D827308EC3A}" srcOrd="3" destOrd="0" presId="urn:microsoft.com/office/officeart/2008/layout/HorizontalMultiLevelHierarchy"/>
    <dgm:cxn modelId="{8EBC2CA1-9D5B-469B-9E47-42D6F0EC3C78}" type="presParOf" srcId="{BE4C8C59-3DCF-408B-8175-7D827308EC3A}" destId="{69591060-7A1C-4FA7-8AEE-24BF713C16E4}" srcOrd="0" destOrd="0" presId="urn:microsoft.com/office/officeart/2008/layout/HorizontalMultiLevelHierarchy"/>
    <dgm:cxn modelId="{CF37B22D-3347-48E7-9BFE-5D8114D351BE}" type="presParOf" srcId="{BE4C8C59-3DCF-408B-8175-7D827308EC3A}" destId="{78DE1E6E-32AF-4C42-AD8A-B310D725F51C}" srcOrd="1" destOrd="0" presId="urn:microsoft.com/office/officeart/2008/layout/HorizontalMultiLevelHierarchy"/>
    <dgm:cxn modelId="{2CA3646B-7B92-445D-B49B-C7CFC0B9FB79}" type="presParOf" srcId="{93D7083B-E013-43E4-AA20-51AC84CFDC6B}" destId="{C70D3F00-0AB6-4101-B632-2AA7D1B30526}" srcOrd="4" destOrd="0" presId="urn:microsoft.com/office/officeart/2008/layout/HorizontalMultiLevelHierarchy"/>
    <dgm:cxn modelId="{C9768FBF-5BDB-4C98-A127-8FBACA8E9330}" type="presParOf" srcId="{C70D3F00-0AB6-4101-B632-2AA7D1B30526}" destId="{D65A1B08-F618-4374-B699-03E985F30D83}" srcOrd="0" destOrd="0" presId="urn:microsoft.com/office/officeart/2008/layout/HorizontalMultiLevelHierarchy"/>
    <dgm:cxn modelId="{E0E712BE-9AD5-4EE5-ACAF-423D7F030DEC}" type="presParOf" srcId="{93D7083B-E013-43E4-AA20-51AC84CFDC6B}" destId="{482A96CA-9B16-4256-A9DF-BC0817522828}" srcOrd="5" destOrd="0" presId="urn:microsoft.com/office/officeart/2008/layout/HorizontalMultiLevelHierarchy"/>
    <dgm:cxn modelId="{B9532953-1CB0-4465-B231-3AC44A770C91}" type="presParOf" srcId="{482A96CA-9B16-4256-A9DF-BC0817522828}" destId="{9D2E72E8-92C7-40A2-A4F1-0A84269B49A8}" srcOrd="0" destOrd="0" presId="urn:microsoft.com/office/officeart/2008/layout/HorizontalMultiLevelHierarchy"/>
    <dgm:cxn modelId="{288F75CB-0AD6-4E29-B862-F8D699C67881}" type="presParOf" srcId="{482A96CA-9B16-4256-A9DF-BC0817522828}" destId="{7E14BC20-AC1E-4518-96CA-CBFFDBF78CD6}" srcOrd="1" destOrd="0" presId="urn:microsoft.com/office/officeart/2008/layout/HorizontalMultiLevelHierarchy"/>
    <dgm:cxn modelId="{CF5419BF-62C6-444C-9AA2-8BF86419A105}" type="presParOf" srcId="{93D7083B-E013-43E4-AA20-51AC84CFDC6B}" destId="{43ECDB02-06BD-44C3-AEB8-D4E5C51849C6}" srcOrd="6" destOrd="0" presId="urn:microsoft.com/office/officeart/2008/layout/HorizontalMultiLevelHierarchy"/>
    <dgm:cxn modelId="{C12BF324-F7B5-428E-A7B4-6795A1667047}" type="presParOf" srcId="{43ECDB02-06BD-44C3-AEB8-D4E5C51849C6}" destId="{36A5520F-C75A-4A18-9FB8-34AC38797C48}" srcOrd="0" destOrd="0" presId="urn:microsoft.com/office/officeart/2008/layout/HorizontalMultiLevelHierarchy"/>
    <dgm:cxn modelId="{86ED7A34-3747-43D3-8AC3-B494DDF45BBB}" type="presParOf" srcId="{93D7083B-E013-43E4-AA20-51AC84CFDC6B}" destId="{D89E500B-C9C7-40DF-ABAF-4B047B7B86F9}" srcOrd="7" destOrd="0" presId="urn:microsoft.com/office/officeart/2008/layout/HorizontalMultiLevelHierarchy"/>
    <dgm:cxn modelId="{2C0E1349-AEC3-48A5-A008-B413FDDC01AE}" type="presParOf" srcId="{D89E500B-C9C7-40DF-ABAF-4B047B7B86F9}" destId="{885E4622-5ADE-4876-B3DE-01C8C51A8BC9}" srcOrd="0" destOrd="0" presId="urn:microsoft.com/office/officeart/2008/layout/HorizontalMultiLevelHierarchy"/>
    <dgm:cxn modelId="{129A3372-0266-4148-B226-5D45C7FBC64E}" type="presParOf" srcId="{D89E500B-C9C7-40DF-ABAF-4B047B7B86F9}" destId="{9158C93A-DF79-4D67-B9ED-2B39DEE728F6}" srcOrd="1" destOrd="0" presId="urn:microsoft.com/office/officeart/2008/layout/HorizontalMultiLevelHierarchy"/>
    <dgm:cxn modelId="{0AD29736-46B2-4EEE-A85D-D09CBF606495}" type="presParOf" srcId="{93D7083B-E013-43E4-AA20-51AC84CFDC6B}" destId="{8B917EAA-7A99-4D9F-8275-BDD8739FB2EA}" srcOrd="8" destOrd="0" presId="urn:microsoft.com/office/officeart/2008/layout/HorizontalMultiLevelHierarchy"/>
    <dgm:cxn modelId="{7BD798DD-1F21-4269-B73C-F61FEB89B0FC}" type="presParOf" srcId="{8B917EAA-7A99-4D9F-8275-BDD8739FB2EA}" destId="{6A7AB12B-9C7C-47FF-9FF4-2E9AF26C0D88}" srcOrd="0" destOrd="0" presId="urn:microsoft.com/office/officeart/2008/layout/HorizontalMultiLevelHierarchy"/>
    <dgm:cxn modelId="{46597F72-7BEC-4A73-A4FF-5D626E73BCD6}" type="presParOf" srcId="{93D7083B-E013-43E4-AA20-51AC84CFDC6B}" destId="{91BC994D-E456-46D0-BB0D-C06BB9F402E8}" srcOrd="9" destOrd="0" presId="urn:microsoft.com/office/officeart/2008/layout/HorizontalMultiLevelHierarchy"/>
    <dgm:cxn modelId="{1FFA3D28-273C-41E9-9145-EE2C60E99C1A}" type="presParOf" srcId="{91BC994D-E456-46D0-BB0D-C06BB9F402E8}" destId="{CE827A22-8177-488C-B903-E1C4EBC6EACF}" srcOrd="0" destOrd="0" presId="urn:microsoft.com/office/officeart/2008/layout/HorizontalMultiLevelHierarchy"/>
    <dgm:cxn modelId="{035C9D38-A161-4040-BFED-E7ADA446EAC7}" type="presParOf" srcId="{91BC994D-E456-46D0-BB0D-C06BB9F402E8}" destId="{82AA3811-1254-4734-B2E6-52F87418824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0DC0CD-B806-43EC-9D39-8E5EF40D57BF}" type="doc">
      <dgm:prSet loTypeId="urn:microsoft.com/office/officeart/2005/8/layout/cycle3" loCatId="cycle" qsTypeId="urn:microsoft.com/office/officeart/2005/8/quickstyle/3d2" qsCatId="3D" csTypeId="urn:microsoft.com/office/officeart/2005/8/colors/colorful3" csCatId="colorful" phldr="1"/>
      <dgm:spPr/>
      <dgm:t>
        <a:bodyPr/>
        <a:lstStyle/>
        <a:p>
          <a:endParaRPr lang="es-EC"/>
        </a:p>
      </dgm:t>
    </dgm:pt>
    <dgm:pt modelId="{CC2C36B0-2794-4C93-B4CA-8BD6C3116F8C}">
      <dgm:prSet phldrT="[Texto]"/>
      <dgm:spPr/>
      <dgm:t>
        <a:bodyPr/>
        <a:lstStyle/>
        <a:p>
          <a:r>
            <a:rPr lang="es-EC" b="1" dirty="0">
              <a:solidFill>
                <a:schemeClr val="tx1"/>
              </a:solidFill>
            </a:rPr>
            <a:t>INSTALACIÓN DE ASTERISK 13 EN RASPBERRY Pi 3</a:t>
          </a:r>
          <a:endParaRPr lang="es-EC" dirty="0">
            <a:solidFill>
              <a:schemeClr val="tx1"/>
            </a:solidFill>
          </a:endParaRPr>
        </a:p>
      </dgm:t>
    </dgm:pt>
    <dgm:pt modelId="{1F119BA7-F057-430C-BB31-42A133F50FAB}" type="parTrans" cxnId="{B7CDC426-EEC5-4491-A5CC-3CDA7170247E}">
      <dgm:prSet/>
      <dgm:spPr/>
      <dgm:t>
        <a:bodyPr/>
        <a:lstStyle/>
        <a:p>
          <a:endParaRPr lang="es-EC">
            <a:solidFill>
              <a:schemeClr val="tx1"/>
            </a:solidFill>
          </a:endParaRPr>
        </a:p>
      </dgm:t>
    </dgm:pt>
    <dgm:pt modelId="{DC9402E0-9D3C-45C7-B40A-49BB6FFE532C}" type="sibTrans" cxnId="{B7CDC426-EEC5-4491-A5CC-3CDA7170247E}">
      <dgm:prSet/>
      <dgm:spPr/>
      <dgm:t>
        <a:bodyPr/>
        <a:lstStyle/>
        <a:p>
          <a:endParaRPr lang="es-EC">
            <a:solidFill>
              <a:schemeClr val="tx1"/>
            </a:solidFill>
          </a:endParaRPr>
        </a:p>
      </dgm:t>
    </dgm:pt>
    <dgm:pt modelId="{7F0A7E4D-C941-4A7E-BA98-087EB0B256AF}">
      <dgm:prSet phldrT="[Texto]"/>
      <dgm:spPr/>
      <dgm:t>
        <a:bodyPr/>
        <a:lstStyle/>
        <a:p>
          <a:r>
            <a:rPr lang="es-EC" b="1" dirty="0">
              <a:solidFill>
                <a:schemeClr val="tx1"/>
              </a:solidFill>
            </a:rPr>
            <a:t>Importación de librerías texto a voz</a:t>
          </a:r>
          <a:endParaRPr lang="es-EC" dirty="0">
            <a:solidFill>
              <a:schemeClr val="tx1"/>
            </a:solidFill>
          </a:endParaRPr>
        </a:p>
      </dgm:t>
    </dgm:pt>
    <dgm:pt modelId="{3CCED080-8F9C-40EF-B0D2-861065EACC7A}" type="parTrans" cxnId="{C1E32D61-35D0-499E-BEC6-43BEA6143A69}">
      <dgm:prSet/>
      <dgm:spPr/>
      <dgm:t>
        <a:bodyPr/>
        <a:lstStyle/>
        <a:p>
          <a:endParaRPr lang="es-EC">
            <a:solidFill>
              <a:schemeClr val="tx1"/>
            </a:solidFill>
          </a:endParaRPr>
        </a:p>
      </dgm:t>
    </dgm:pt>
    <dgm:pt modelId="{4DAF78A4-D63F-45F5-A0C3-B390C88BA1DF}" type="sibTrans" cxnId="{C1E32D61-35D0-499E-BEC6-43BEA6143A69}">
      <dgm:prSet/>
      <dgm:spPr/>
      <dgm:t>
        <a:bodyPr/>
        <a:lstStyle/>
        <a:p>
          <a:endParaRPr lang="es-EC">
            <a:solidFill>
              <a:schemeClr val="tx1"/>
            </a:solidFill>
          </a:endParaRPr>
        </a:p>
      </dgm:t>
    </dgm:pt>
    <dgm:pt modelId="{E2F4C560-DD66-475A-A9FE-6CCCF696299F}">
      <dgm:prSet phldrT="[Texto]"/>
      <dgm:spPr/>
      <dgm:t>
        <a:bodyPr/>
        <a:lstStyle/>
        <a:p>
          <a:r>
            <a:rPr lang="es-EC" b="1" dirty="0">
              <a:solidFill>
                <a:schemeClr val="tx1"/>
              </a:solidFill>
            </a:rPr>
            <a:t>Instalación de voces en español</a:t>
          </a:r>
          <a:endParaRPr lang="es-EC" dirty="0">
            <a:solidFill>
              <a:schemeClr val="tx1"/>
            </a:solidFill>
          </a:endParaRPr>
        </a:p>
      </dgm:t>
    </dgm:pt>
    <dgm:pt modelId="{6A37420D-4F12-4C31-83AF-9D3F76272D86}" type="parTrans" cxnId="{59FB277C-2394-4B11-9C98-3F161D4F83FB}">
      <dgm:prSet/>
      <dgm:spPr/>
      <dgm:t>
        <a:bodyPr/>
        <a:lstStyle/>
        <a:p>
          <a:endParaRPr lang="es-EC">
            <a:solidFill>
              <a:schemeClr val="tx1"/>
            </a:solidFill>
          </a:endParaRPr>
        </a:p>
      </dgm:t>
    </dgm:pt>
    <dgm:pt modelId="{0A354603-FBCD-4C43-9B87-1C45998667B6}" type="sibTrans" cxnId="{59FB277C-2394-4B11-9C98-3F161D4F83FB}">
      <dgm:prSet/>
      <dgm:spPr/>
      <dgm:t>
        <a:bodyPr/>
        <a:lstStyle/>
        <a:p>
          <a:endParaRPr lang="es-EC">
            <a:solidFill>
              <a:schemeClr val="tx1"/>
            </a:solidFill>
          </a:endParaRPr>
        </a:p>
      </dgm:t>
    </dgm:pt>
    <dgm:pt modelId="{ADD92CFE-BC6D-4136-83CF-379F4F1DFF34}">
      <dgm:prSet phldrT="[Texto]"/>
      <dgm:spPr/>
      <dgm:t>
        <a:bodyPr/>
        <a:lstStyle/>
        <a:p>
          <a:r>
            <a:rPr lang="es-EC" b="1" dirty="0">
              <a:solidFill>
                <a:schemeClr val="tx1"/>
              </a:solidFill>
            </a:rPr>
            <a:t>Configuración de suscriptores SIP</a:t>
          </a:r>
          <a:endParaRPr lang="es-EC" dirty="0">
            <a:solidFill>
              <a:schemeClr val="tx1"/>
            </a:solidFill>
          </a:endParaRPr>
        </a:p>
      </dgm:t>
    </dgm:pt>
    <dgm:pt modelId="{87ABE05E-3D29-4E57-9E1A-089C22A14030}" type="parTrans" cxnId="{E08934D3-6D09-4677-856D-F42EC817CA65}">
      <dgm:prSet/>
      <dgm:spPr/>
      <dgm:t>
        <a:bodyPr/>
        <a:lstStyle/>
        <a:p>
          <a:endParaRPr lang="es-EC">
            <a:solidFill>
              <a:schemeClr val="tx1"/>
            </a:solidFill>
          </a:endParaRPr>
        </a:p>
      </dgm:t>
    </dgm:pt>
    <dgm:pt modelId="{F46F5823-1D58-4721-9E49-57286B140F79}" type="sibTrans" cxnId="{E08934D3-6D09-4677-856D-F42EC817CA65}">
      <dgm:prSet/>
      <dgm:spPr/>
      <dgm:t>
        <a:bodyPr/>
        <a:lstStyle/>
        <a:p>
          <a:endParaRPr lang="es-EC">
            <a:solidFill>
              <a:schemeClr val="tx1"/>
            </a:solidFill>
          </a:endParaRPr>
        </a:p>
      </dgm:t>
    </dgm:pt>
    <dgm:pt modelId="{A652E9EB-9DEC-4FC3-93AF-336CB6C0B9D1}">
      <dgm:prSet phldrT="[Texto]"/>
      <dgm:spPr/>
      <dgm:t>
        <a:bodyPr/>
        <a:lstStyle/>
        <a:p>
          <a:r>
            <a:rPr lang="es-EC" b="1" dirty="0">
              <a:solidFill>
                <a:schemeClr val="tx1"/>
              </a:solidFill>
            </a:rPr>
            <a:t>INSTALACION DEL CONTROLADOR DE ASTERISK 11 CHANG DONGLE</a:t>
          </a:r>
          <a:endParaRPr lang="es-EC" dirty="0">
            <a:solidFill>
              <a:schemeClr val="tx1"/>
            </a:solidFill>
          </a:endParaRPr>
        </a:p>
      </dgm:t>
    </dgm:pt>
    <dgm:pt modelId="{BE02405D-9125-45EF-882A-7FEEEA7A8913}" type="parTrans" cxnId="{648C8158-6183-4E40-B946-DFAAA811B87C}">
      <dgm:prSet/>
      <dgm:spPr/>
      <dgm:t>
        <a:bodyPr/>
        <a:lstStyle/>
        <a:p>
          <a:endParaRPr lang="es-EC">
            <a:solidFill>
              <a:schemeClr val="tx1"/>
            </a:solidFill>
          </a:endParaRPr>
        </a:p>
      </dgm:t>
    </dgm:pt>
    <dgm:pt modelId="{68DB70B0-AC28-4A44-8D84-9D599535AD78}" type="sibTrans" cxnId="{648C8158-6183-4E40-B946-DFAAA811B87C}">
      <dgm:prSet/>
      <dgm:spPr/>
      <dgm:t>
        <a:bodyPr/>
        <a:lstStyle/>
        <a:p>
          <a:endParaRPr lang="es-EC">
            <a:solidFill>
              <a:schemeClr val="tx1"/>
            </a:solidFill>
          </a:endParaRPr>
        </a:p>
      </dgm:t>
    </dgm:pt>
    <dgm:pt modelId="{1958E2C4-8BD0-4E52-A300-0D16B52F3DF8}">
      <dgm:prSet phldrT="[Texto]"/>
      <dgm:spPr/>
      <dgm:t>
        <a:bodyPr/>
        <a:lstStyle/>
        <a:p>
          <a:r>
            <a:rPr lang="es-EC" dirty="0">
              <a:solidFill>
                <a:schemeClr val="tx1"/>
              </a:solidFill>
            </a:rPr>
            <a:t>Configuración del </a:t>
          </a:r>
          <a:r>
            <a:rPr lang="es-EC" dirty="0" err="1">
              <a:solidFill>
                <a:schemeClr val="tx1"/>
              </a:solidFill>
            </a:rPr>
            <a:t>dialplan</a:t>
          </a:r>
          <a:endParaRPr lang="es-EC" dirty="0">
            <a:solidFill>
              <a:schemeClr val="tx1"/>
            </a:solidFill>
          </a:endParaRPr>
        </a:p>
      </dgm:t>
    </dgm:pt>
    <dgm:pt modelId="{DC17BC94-0FE5-4730-B05E-D8DAB7ED465A}" type="parTrans" cxnId="{AB708354-FDFB-4FB8-8BCB-E7B362878120}">
      <dgm:prSet/>
      <dgm:spPr/>
      <dgm:t>
        <a:bodyPr/>
        <a:lstStyle/>
        <a:p>
          <a:endParaRPr lang="es-EC">
            <a:solidFill>
              <a:schemeClr val="tx1"/>
            </a:solidFill>
          </a:endParaRPr>
        </a:p>
      </dgm:t>
    </dgm:pt>
    <dgm:pt modelId="{620E5523-8215-430A-BAAA-34BB711190E8}" type="sibTrans" cxnId="{AB708354-FDFB-4FB8-8BCB-E7B362878120}">
      <dgm:prSet/>
      <dgm:spPr/>
      <dgm:t>
        <a:bodyPr/>
        <a:lstStyle/>
        <a:p>
          <a:endParaRPr lang="es-EC">
            <a:solidFill>
              <a:schemeClr val="tx1"/>
            </a:solidFill>
          </a:endParaRPr>
        </a:p>
      </dgm:t>
    </dgm:pt>
    <dgm:pt modelId="{305D2B20-9BE0-452B-A791-F654074AED11}">
      <dgm:prSet phldrT="[Texto]"/>
      <dgm:spPr/>
      <dgm:t>
        <a:bodyPr/>
        <a:lstStyle/>
        <a:p>
          <a:r>
            <a:rPr lang="es-EC" b="1" dirty="0">
              <a:solidFill>
                <a:schemeClr val="tx1"/>
              </a:solidFill>
            </a:rPr>
            <a:t>Configuración de </a:t>
          </a:r>
          <a:r>
            <a:rPr lang="es-EC" b="1" dirty="0" err="1">
              <a:solidFill>
                <a:schemeClr val="tx1"/>
              </a:solidFill>
            </a:rPr>
            <a:t>Asterisk</a:t>
          </a:r>
          <a:r>
            <a:rPr lang="es-EC" b="1" dirty="0">
              <a:solidFill>
                <a:schemeClr val="tx1"/>
              </a:solidFill>
            </a:rPr>
            <a:t> Gateway Interface (AGI) para comunicación a base usando PHP</a:t>
          </a:r>
          <a:endParaRPr lang="es-EC" dirty="0">
            <a:solidFill>
              <a:schemeClr val="tx1"/>
            </a:solidFill>
          </a:endParaRPr>
        </a:p>
      </dgm:t>
    </dgm:pt>
    <dgm:pt modelId="{7F04C754-F142-403E-A321-045B99973850}" type="parTrans" cxnId="{99F4F270-FA0A-4984-A3EB-D14E25D4FBA4}">
      <dgm:prSet/>
      <dgm:spPr/>
      <dgm:t>
        <a:bodyPr/>
        <a:lstStyle/>
        <a:p>
          <a:endParaRPr lang="es-EC">
            <a:solidFill>
              <a:schemeClr val="tx1"/>
            </a:solidFill>
          </a:endParaRPr>
        </a:p>
      </dgm:t>
    </dgm:pt>
    <dgm:pt modelId="{9562AF6F-11FF-41E4-86EF-B5C91F589EAD}" type="sibTrans" cxnId="{99F4F270-FA0A-4984-A3EB-D14E25D4FBA4}">
      <dgm:prSet/>
      <dgm:spPr/>
      <dgm:t>
        <a:bodyPr/>
        <a:lstStyle/>
        <a:p>
          <a:endParaRPr lang="es-EC">
            <a:solidFill>
              <a:schemeClr val="tx1"/>
            </a:solidFill>
          </a:endParaRPr>
        </a:p>
      </dgm:t>
    </dgm:pt>
    <dgm:pt modelId="{7AB56EAE-2CCE-4768-97B7-1FEEB3364B7C}">
      <dgm:prSet phldrT="[Texto]"/>
      <dgm:spPr/>
      <dgm:t>
        <a:bodyPr/>
        <a:lstStyle/>
        <a:p>
          <a:r>
            <a:rPr lang="es-EC" b="1" dirty="0">
              <a:solidFill>
                <a:schemeClr val="tx1"/>
              </a:solidFill>
            </a:rPr>
            <a:t>Configuración de gestor de base de datos </a:t>
          </a:r>
          <a:r>
            <a:rPr lang="es-EC" b="1" dirty="0" err="1">
              <a:solidFill>
                <a:schemeClr val="tx1"/>
              </a:solidFill>
            </a:rPr>
            <a:t>phpmyadmin</a:t>
          </a:r>
          <a:endParaRPr lang="es-EC" dirty="0">
            <a:solidFill>
              <a:schemeClr val="tx1"/>
            </a:solidFill>
          </a:endParaRPr>
        </a:p>
      </dgm:t>
    </dgm:pt>
    <dgm:pt modelId="{A2928E20-2680-4DC0-8FBA-3DAB0F3BEC8E}" type="parTrans" cxnId="{3D65D27E-0703-4074-8B62-1FF33D047A17}">
      <dgm:prSet/>
      <dgm:spPr/>
      <dgm:t>
        <a:bodyPr/>
        <a:lstStyle/>
        <a:p>
          <a:endParaRPr lang="es-EC">
            <a:solidFill>
              <a:schemeClr val="tx1"/>
            </a:solidFill>
          </a:endParaRPr>
        </a:p>
      </dgm:t>
    </dgm:pt>
    <dgm:pt modelId="{DA648806-8CD4-4F40-B973-4F5B9260E8BA}" type="sibTrans" cxnId="{3D65D27E-0703-4074-8B62-1FF33D047A17}">
      <dgm:prSet/>
      <dgm:spPr/>
      <dgm:t>
        <a:bodyPr/>
        <a:lstStyle/>
        <a:p>
          <a:endParaRPr lang="es-EC">
            <a:solidFill>
              <a:schemeClr val="tx1"/>
            </a:solidFill>
          </a:endParaRPr>
        </a:p>
      </dgm:t>
    </dgm:pt>
    <dgm:pt modelId="{90CC9BFD-F31A-4D29-9D14-442C79164FDB}">
      <dgm:prSet phldrT="[Texto]"/>
      <dgm:spPr/>
      <dgm:t>
        <a:bodyPr/>
        <a:lstStyle/>
        <a:p>
          <a:r>
            <a:rPr lang="es-EC" b="1">
              <a:solidFill>
                <a:schemeClr val="tx1"/>
              </a:solidFill>
            </a:rPr>
            <a:t>Configuración de entorno de comunicaciones entre puerto serial y base de datos utilizando Python</a:t>
          </a:r>
          <a:endParaRPr lang="es-EC" dirty="0">
            <a:solidFill>
              <a:schemeClr val="tx1"/>
            </a:solidFill>
          </a:endParaRPr>
        </a:p>
      </dgm:t>
    </dgm:pt>
    <dgm:pt modelId="{984A4CE4-0AFD-4933-B2AA-80A7A540B340}" type="parTrans" cxnId="{90577C1E-75CE-4FC1-A898-9920BF456401}">
      <dgm:prSet/>
      <dgm:spPr/>
      <dgm:t>
        <a:bodyPr/>
        <a:lstStyle/>
        <a:p>
          <a:endParaRPr lang="es-EC">
            <a:solidFill>
              <a:schemeClr val="tx1"/>
            </a:solidFill>
          </a:endParaRPr>
        </a:p>
      </dgm:t>
    </dgm:pt>
    <dgm:pt modelId="{CAB61405-588F-486F-BB7B-22270DE0C9CD}" type="sibTrans" cxnId="{90577C1E-75CE-4FC1-A898-9920BF456401}">
      <dgm:prSet/>
      <dgm:spPr/>
      <dgm:t>
        <a:bodyPr/>
        <a:lstStyle/>
        <a:p>
          <a:endParaRPr lang="es-EC">
            <a:solidFill>
              <a:schemeClr val="tx1"/>
            </a:solidFill>
          </a:endParaRPr>
        </a:p>
      </dgm:t>
    </dgm:pt>
    <dgm:pt modelId="{5EA8DFF9-D1DB-45A3-84D4-56CC22B1AC4B}">
      <dgm:prSet phldrT="[Texto]"/>
      <dgm:spPr/>
      <dgm:t>
        <a:bodyPr/>
        <a:lstStyle/>
        <a:p>
          <a:r>
            <a:rPr lang="es-EC" b="1">
              <a:solidFill>
                <a:schemeClr val="tx1"/>
              </a:solidFill>
            </a:rPr>
            <a:t>Lectura y Escritura desde el puerto serial de Raspberry Pi</a:t>
          </a:r>
          <a:endParaRPr lang="es-EC" dirty="0">
            <a:solidFill>
              <a:schemeClr val="tx1"/>
            </a:solidFill>
          </a:endParaRPr>
        </a:p>
      </dgm:t>
    </dgm:pt>
    <dgm:pt modelId="{FF354254-1337-4E74-A52C-8D0D8FC55D17}" type="parTrans" cxnId="{974C33FD-8169-485D-8BF6-AEBD22365361}">
      <dgm:prSet/>
      <dgm:spPr/>
      <dgm:t>
        <a:bodyPr/>
        <a:lstStyle/>
        <a:p>
          <a:endParaRPr lang="es-EC">
            <a:solidFill>
              <a:schemeClr val="tx1"/>
            </a:solidFill>
          </a:endParaRPr>
        </a:p>
      </dgm:t>
    </dgm:pt>
    <dgm:pt modelId="{86752869-2C2A-40BE-9B8B-5B375962CC58}" type="sibTrans" cxnId="{974C33FD-8169-485D-8BF6-AEBD22365361}">
      <dgm:prSet/>
      <dgm:spPr/>
      <dgm:t>
        <a:bodyPr/>
        <a:lstStyle/>
        <a:p>
          <a:endParaRPr lang="es-EC">
            <a:solidFill>
              <a:schemeClr val="tx1"/>
            </a:solidFill>
          </a:endParaRPr>
        </a:p>
      </dgm:t>
    </dgm:pt>
    <dgm:pt modelId="{54599E07-72B5-496F-BE68-94F3EE167F1B}" type="pres">
      <dgm:prSet presAssocID="{BB0DC0CD-B806-43EC-9D39-8E5EF40D57BF}" presName="Name0" presStyleCnt="0">
        <dgm:presLayoutVars>
          <dgm:dir/>
          <dgm:resizeHandles val="exact"/>
        </dgm:presLayoutVars>
      </dgm:prSet>
      <dgm:spPr/>
      <dgm:t>
        <a:bodyPr/>
        <a:lstStyle/>
        <a:p>
          <a:endParaRPr lang="es-ES"/>
        </a:p>
      </dgm:t>
    </dgm:pt>
    <dgm:pt modelId="{F7CA24B5-1239-40D3-9FB0-A153D4AF3720}" type="pres">
      <dgm:prSet presAssocID="{BB0DC0CD-B806-43EC-9D39-8E5EF40D57BF}" presName="cycle" presStyleCnt="0"/>
      <dgm:spPr/>
    </dgm:pt>
    <dgm:pt modelId="{CE400EA3-6088-4C41-AACD-464C4579EDF3}" type="pres">
      <dgm:prSet presAssocID="{CC2C36B0-2794-4C93-B4CA-8BD6C3116F8C}" presName="nodeFirstNode" presStyleLbl="node1" presStyleIdx="0" presStyleCnt="10">
        <dgm:presLayoutVars>
          <dgm:bulletEnabled val="1"/>
        </dgm:presLayoutVars>
      </dgm:prSet>
      <dgm:spPr/>
      <dgm:t>
        <a:bodyPr/>
        <a:lstStyle/>
        <a:p>
          <a:endParaRPr lang="es-ES"/>
        </a:p>
      </dgm:t>
    </dgm:pt>
    <dgm:pt modelId="{D7009037-2924-43C7-BFE9-C7A3FD0CDF79}" type="pres">
      <dgm:prSet presAssocID="{DC9402E0-9D3C-45C7-B40A-49BB6FFE532C}" presName="sibTransFirstNode" presStyleLbl="bgShp" presStyleIdx="0" presStyleCnt="1"/>
      <dgm:spPr/>
      <dgm:t>
        <a:bodyPr/>
        <a:lstStyle/>
        <a:p>
          <a:endParaRPr lang="es-ES"/>
        </a:p>
      </dgm:t>
    </dgm:pt>
    <dgm:pt modelId="{449BFEFD-E991-4301-B361-4A5E391EAC6E}" type="pres">
      <dgm:prSet presAssocID="{7F0A7E4D-C941-4A7E-BA98-087EB0B256AF}" presName="nodeFollowingNodes" presStyleLbl="node1" presStyleIdx="1" presStyleCnt="10">
        <dgm:presLayoutVars>
          <dgm:bulletEnabled val="1"/>
        </dgm:presLayoutVars>
      </dgm:prSet>
      <dgm:spPr/>
      <dgm:t>
        <a:bodyPr/>
        <a:lstStyle/>
        <a:p>
          <a:endParaRPr lang="es-ES"/>
        </a:p>
      </dgm:t>
    </dgm:pt>
    <dgm:pt modelId="{42FBFF9E-3173-4C41-8D5E-75D28BDB0DF7}" type="pres">
      <dgm:prSet presAssocID="{E2F4C560-DD66-475A-A9FE-6CCCF696299F}" presName="nodeFollowingNodes" presStyleLbl="node1" presStyleIdx="2" presStyleCnt="10">
        <dgm:presLayoutVars>
          <dgm:bulletEnabled val="1"/>
        </dgm:presLayoutVars>
      </dgm:prSet>
      <dgm:spPr/>
      <dgm:t>
        <a:bodyPr/>
        <a:lstStyle/>
        <a:p>
          <a:endParaRPr lang="es-ES"/>
        </a:p>
      </dgm:t>
    </dgm:pt>
    <dgm:pt modelId="{8FF2E7C3-11D7-469E-9042-22600DED2AC4}" type="pres">
      <dgm:prSet presAssocID="{ADD92CFE-BC6D-4136-83CF-379F4F1DFF34}" presName="nodeFollowingNodes" presStyleLbl="node1" presStyleIdx="3" presStyleCnt="10">
        <dgm:presLayoutVars>
          <dgm:bulletEnabled val="1"/>
        </dgm:presLayoutVars>
      </dgm:prSet>
      <dgm:spPr/>
      <dgm:t>
        <a:bodyPr/>
        <a:lstStyle/>
        <a:p>
          <a:endParaRPr lang="es-ES"/>
        </a:p>
      </dgm:t>
    </dgm:pt>
    <dgm:pt modelId="{55BB4D3A-4EC0-4418-84B0-6B430310E96B}" type="pres">
      <dgm:prSet presAssocID="{A652E9EB-9DEC-4FC3-93AF-336CB6C0B9D1}" presName="nodeFollowingNodes" presStyleLbl="node1" presStyleIdx="4" presStyleCnt="10">
        <dgm:presLayoutVars>
          <dgm:bulletEnabled val="1"/>
        </dgm:presLayoutVars>
      </dgm:prSet>
      <dgm:spPr/>
      <dgm:t>
        <a:bodyPr/>
        <a:lstStyle/>
        <a:p>
          <a:endParaRPr lang="es-ES"/>
        </a:p>
      </dgm:t>
    </dgm:pt>
    <dgm:pt modelId="{9BE4E720-3A53-4405-B3A2-E879DA5B5D5A}" type="pres">
      <dgm:prSet presAssocID="{1958E2C4-8BD0-4E52-A300-0D16B52F3DF8}" presName="nodeFollowingNodes" presStyleLbl="node1" presStyleIdx="5" presStyleCnt="10">
        <dgm:presLayoutVars>
          <dgm:bulletEnabled val="1"/>
        </dgm:presLayoutVars>
      </dgm:prSet>
      <dgm:spPr/>
      <dgm:t>
        <a:bodyPr/>
        <a:lstStyle/>
        <a:p>
          <a:endParaRPr lang="es-ES"/>
        </a:p>
      </dgm:t>
    </dgm:pt>
    <dgm:pt modelId="{C122D607-5318-41D2-86C1-BCE998431315}" type="pres">
      <dgm:prSet presAssocID="{305D2B20-9BE0-452B-A791-F654074AED11}" presName="nodeFollowingNodes" presStyleLbl="node1" presStyleIdx="6" presStyleCnt="10">
        <dgm:presLayoutVars>
          <dgm:bulletEnabled val="1"/>
        </dgm:presLayoutVars>
      </dgm:prSet>
      <dgm:spPr/>
      <dgm:t>
        <a:bodyPr/>
        <a:lstStyle/>
        <a:p>
          <a:endParaRPr lang="es-ES"/>
        </a:p>
      </dgm:t>
    </dgm:pt>
    <dgm:pt modelId="{72CFA477-2BE5-4C42-AF67-B62792695CE7}" type="pres">
      <dgm:prSet presAssocID="{7AB56EAE-2CCE-4768-97B7-1FEEB3364B7C}" presName="nodeFollowingNodes" presStyleLbl="node1" presStyleIdx="7" presStyleCnt="10">
        <dgm:presLayoutVars>
          <dgm:bulletEnabled val="1"/>
        </dgm:presLayoutVars>
      </dgm:prSet>
      <dgm:spPr/>
      <dgm:t>
        <a:bodyPr/>
        <a:lstStyle/>
        <a:p>
          <a:endParaRPr lang="es-ES"/>
        </a:p>
      </dgm:t>
    </dgm:pt>
    <dgm:pt modelId="{5DB9E954-3F05-4155-B1FD-3FDFFE3F6C19}" type="pres">
      <dgm:prSet presAssocID="{90CC9BFD-F31A-4D29-9D14-442C79164FDB}" presName="nodeFollowingNodes" presStyleLbl="node1" presStyleIdx="8" presStyleCnt="10">
        <dgm:presLayoutVars>
          <dgm:bulletEnabled val="1"/>
        </dgm:presLayoutVars>
      </dgm:prSet>
      <dgm:spPr/>
      <dgm:t>
        <a:bodyPr/>
        <a:lstStyle/>
        <a:p>
          <a:endParaRPr lang="es-ES"/>
        </a:p>
      </dgm:t>
    </dgm:pt>
    <dgm:pt modelId="{DF355AA2-8901-4190-AB0E-69C2FD1E9465}" type="pres">
      <dgm:prSet presAssocID="{5EA8DFF9-D1DB-45A3-84D4-56CC22B1AC4B}" presName="nodeFollowingNodes" presStyleLbl="node1" presStyleIdx="9" presStyleCnt="10">
        <dgm:presLayoutVars>
          <dgm:bulletEnabled val="1"/>
        </dgm:presLayoutVars>
      </dgm:prSet>
      <dgm:spPr/>
      <dgm:t>
        <a:bodyPr/>
        <a:lstStyle/>
        <a:p>
          <a:endParaRPr lang="es-ES"/>
        </a:p>
      </dgm:t>
    </dgm:pt>
  </dgm:ptLst>
  <dgm:cxnLst>
    <dgm:cxn modelId="{3D65D27E-0703-4074-8B62-1FF33D047A17}" srcId="{BB0DC0CD-B806-43EC-9D39-8E5EF40D57BF}" destId="{7AB56EAE-2CCE-4768-97B7-1FEEB3364B7C}" srcOrd="7" destOrd="0" parTransId="{A2928E20-2680-4DC0-8FBA-3DAB0F3BEC8E}" sibTransId="{DA648806-8CD4-4F40-B973-4F5B9260E8BA}"/>
    <dgm:cxn modelId="{01C10F7F-9860-46BE-96FE-5F3D49D75319}" type="presOf" srcId="{7F0A7E4D-C941-4A7E-BA98-087EB0B256AF}" destId="{449BFEFD-E991-4301-B361-4A5E391EAC6E}" srcOrd="0" destOrd="0" presId="urn:microsoft.com/office/officeart/2005/8/layout/cycle3"/>
    <dgm:cxn modelId="{59FB277C-2394-4B11-9C98-3F161D4F83FB}" srcId="{BB0DC0CD-B806-43EC-9D39-8E5EF40D57BF}" destId="{E2F4C560-DD66-475A-A9FE-6CCCF696299F}" srcOrd="2" destOrd="0" parTransId="{6A37420D-4F12-4C31-83AF-9D3F76272D86}" sibTransId="{0A354603-FBCD-4C43-9B87-1C45998667B6}"/>
    <dgm:cxn modelId="{648C8158-6183-4E40-B946-DFAAA811B87C}" srcId="{BB0DC0CD-B806-43EC-9D39-8E5EF40D57BF}" destId="{A652E9EB-9DEC-4FC3-93AF-336CB6C0B9D1}" srcOrd="4" destOrd="0" parTransId="{BE02405D-9125-45EF-882A-7FEEEA7A8913}" sibTransId="{68DB70B0-AC28-4A44-8D84-9D599535AD78}"/>
    <dgm:cxn modelId="{B65E30D9-76F7-4AC2-A68A-AA2ADCB570DB}" type="presOf" srcId="{1958E2C4-8BD0-4E52-A300-0D16B52F3DF8}" destId="{9BE4E720-3A53-4405-B3A2-E879DA5B5D5A}" srcOrd="0" destOrd="0" presId="urn:microsoft.com/office/officeart/2005/8/layout/cycle3"/>
    <dgm:cxn modelId="{F3684869-11AA-4284-A555-2630BD85E80D}" type="presOf" srcId="{A652E9EB-9DEC-4FC3-93AF-336CB6C0B9D1}" destId="{55BB4D3A-4EC0-4418-84B0-6B430310E96B}" srcOrd="0" destOrd="0" presId="urn:microsoft.com/office/officeart/2005/8/layout/cycle3"/>
    <dgm:cxn modelId="{974C33FD-8169-485D-8BF6-AEBD22365361}" srcId="{BB0DC0CD-B806-43EC-9D39-8E5EF40D57BF}" destId="{5EA8DFF9-D1DB-45A3-84D4-56CC22B1AC4B}" srcOrd="9" destOrd="0" parTransId="{FF354254-1337-4E74-A52C-8D0D8FC55D17}" sibTransId="{86752869-2C2A-40BE-9B8B-5B375962CC58}"/>
    <dgm:cxn modelId="{DE22C655-732F-437E-BAFA-4E668F53E49A}" type="presOf" srcId="{7AB56EAE-2CCE-4768-97B7-1FEEB3364B7C}" destId="{72CFA477-2BE5-4C42-AF67-B62792695CE7}" srcOrd="0" destOrd="0" presId="urn:microsoft.com/office/officeart/2005/8/layout/cycle3"/>
    <dgm:cxn modelId="{C8BA85F9-ACA0-42BD-BBB3-ED0EC37BED43}" type="presOf" srcId="{CC2C36B0-2794-4C93-B4CA-8BD6C3116F8C}" destId="{CE400EA3-6088-4C41-AACD-464C4579EDF3}" srcOrd="0" destOrd="0" presId="urn:microsoft.com/office/officeart/2005/8/layout/cycle3"/>
    <dgm:cxn modelId="{99F4F270-FA0A-4984-A3EB-D14E25D4FBA4}" srcId="{BB0DC0CD-B806-43EC-9D39-8E5EF40D57BF}" destId="{305D2B20-9BE0-452B-A791-F654074AED11}" srcOrd="6" destOrd="0" parTransId="{7F04C754-F142-403E-A321-045B99973850}" sibTransId="{9562AF6F-11FF-41E4-86EF-B5C91F589EAD}"/>
    <dgm:cxn modelId="{AB708354-FDFB-4FB8-8BCB-E7B362878120}" srcId="{BB0DC0CD-B806-43EC-9D39-8E5EF40D57BF}" destId="{1958E2C4-8BD0-4E52-A300-0D16B52F3DF8}" srcOrd="5" destOrd="0" parTransId="{DC17BC94-0FE5-4730-B05E-D8DAB7ED465A}" sibTransId="{620E5523-8215-430A-BAAA-34BB711190E8}"/>
    <dgm:cxn modelId="{C1E32D61-35D0-499E-BEC6-43BEA6143A69}" srcId="{BB0DC0CD-B806-43EC-9D39-8E5EF40D57BF}" destId="{7F0A7E4D-C941-4A7E-BA98-087EB0B256AF}" srcOrd="1" destOrd="0" parTransId="{3CCED080-8F9C-40EF-B0D2-861065EACC7A}" sibTransId="{4DAF78A4-D63F-45F5-A0C3-B390C88BA1DF}"/>
    <dgm:cxn modelId="{E08934D3-6D09-4677-856D-F42EC817CA65}" srcId="{BB0DC0CD-B806-43EC-9D39-8E5EF40D57BF}" destId="{ADD92CFE-BC6D-4136-83CF-379F4F1DFF34}" srcOrd="3" destOrd="0" parTransId="{87ABE05E-3D29-4E57-9E1A-089C22A14030}" sibTransId="{F46F5823-1D58-4721-9E49-57286B140F79}"/>
    <dgm:cxn modelId="{9A87F250-45CF-49E9-A5A8-D89CD191F5F8}" type="presOf" srcId="{305D2B20-9BE0-452B-A791-F654074AED11}" destId="{C122D607-5318-41D2-86C1-BCE998431315}" srcOrd="0" destOrd="0" presId="urn:microsoft.com/office/officeart/2005/8/layout/cycle3"/>
    <dgm:cxn modelId="{F5418484-2CCC-4BBD-9BFA-E549FEBB75BE}" type="presOf" srcId="{DC9402E0-9D3C-45C7-B40A-49BB6FFE532C}" destId="{D7009037-2924-43C7-BFE9-C7A3FD0CDF79}" srcOrd="0" destOrd="0" presId="urn:microsoft.com/office/officeart/2005/8/layout/cycle3"/>
    <dgm:cxn modelId="{42F6E25C-D1BB-48DE-8735-EC3EBFB7229D}" type="presOf" srcId="{5EA8DFF9-D1DB-45A3-84D4-56CC22B1AC4B}" destId="{DF355AA2-8901-4190-AB0E-69C2FD1E9465}" srcOrd="0" destOrd="0" presId="urn:microsoft.com/office/officeart/2005/8/layout/cycle3"/>
    <dgm:cxn modelId="{2EC63734-04D9-4418-89CB-9C615F9E619D}" type="presOf" srcId="{BB0DC0CD-B806-43EC-9D39-8E5EF40D57BF}" destId="{54599E07-72B5-496F-BE68-94F3EE167F1B}" srcOrd="0" destOrd="0" presId="urn:microsoft.com/office/officeart/2005/8/layout/cycle3"/>
    <dgm:cxn modelId="{B7CDC426-EEC5-4491-A5CC-3CDA7170247E}" srcId="{BB0DC0CD-B806-43EC-9D39-8E5EF40D57BF}" destId="{CC2C36B0-2794-4C93-B4CA-8BD6C3116F8C}" srcOrd="0" destOrd="0" parTransId="{1F119BA7-F057-430C-BB31-42A133F50FAB}" sibTransId="{DC9402E0-9D3C-45C7-B40A-49BB6FFE532C}"/>
    <dgm:cxn modelId="{90577C1E-75CE-4FC1-A898-9920BF456401}" srcId="{BB0DC0CD-B806-43EC-9D39-8E5EF40D57BF}" destId="{90CC9BFD-F31A-4D29-9D14-442C79164FDB}" srcOrd="8" destOrd="0" parTransId="{984A4CE4-0AFD-4933-B2AA-80A7A540B340}" sibTransId="{CAB61405-588F-486F-BB7B-22270DE0C9CD}"/>
    <dgm:cxn modelId="{CCAFEF9E-DBB5-4EBA-ACA9-C233929E76AA}" type="presOf" srcId="{90CC9BFD-F31A-4D29-9D14-442C79164FDB}" destId="{5DB9E954-3F05-4155-B1FD-3FDFFE3F6C19}" srcOrd="0" destOrd="0" presId="urn:microsoft.com/office/officeart/2005/8/layout/cycle3"/>
    <dgm:cxn modelId="{5A11A87E-E773-4FD7-9B47-AF6129B9C09A}" type="presOf" srcId="{ADD92CFE-BC6D-4136-83CF-379F4F1DFF34}" destId="{8FF2E7C3-11D7-469E-9042-22600DED2AC4}" srcOrd="0" destOrd="0" presId="urn:microsoft.com/office/officeart/2005/8/layout/cycle3"/>
    <dgm:cxn modelId="{41FB5846-44FB-473B-89BF-33A685F89D04}" type="presOf" srcId="{E2F4C560-DD66-475A-A9FE-6CCCF696299F}" destId="{42FBFF9E-3173-4C41-8D5E-75D28BDB0DF7}" srcOrd="0" destOrd="0" presId="urn:microsoft.com/office/officeart/2005/8/layout/cycle3"/>
    <dgm:cxn modelId="{7D5DB450-9282-41F3-A68E-98F1283F0F53}" type="presParOf" srcId="{54599E07-72B5-496F-BE68-94F3EE167F1B}" destId="{F7CA24B5-1239-40D3-9FB0-A153D4AF3720}" srcOrd="0" destOrd="0" presId="urn:microsoft.com/office/officeart/2005/8/layout/cycle3"/>
    <dgm:cxn modelId="{50E730BD-F766-47CE-AC74-A4B984D26B20}" type="presParOf" srcId="{F7CA24B5-1239-40D3-9FB0-A153D4AF3720}" destId="{CE400EA3-6088-4C41-AACD-464C4579EDF3}" srcOrd="0" destOrd="0" presId="urn:microsoft.com/office/officeart/2005/8/layout/cycle3"/>
    <dgm:cxn modelId="{990F39C4-50A4-4CC5-B443-F02B9337954B}" type="presParOf" srcId="{F7CA24B5-1239-40D3-9FB0-A153D4AF3720}" destId="{D7009037-2924-43C7-BFE9-C7A3FD0CDF79}" srcOrd="1" destOrd="0" presId="urn:microsoft.com/office/officeart/2005/8/layout/cycle3"/>
    <dgm:cxn modelId="{F5EFFFD6-659C-403F-A180-758BBB5B96D6}" type="presParOf" srcId="{F7CA24B5-1239-40D3-9FB0-A153D4AF3720}" destId="{449BFEFD-E991-4301-B361-4A5E391EAC6E}" srcOrd="2" destOrd="0" presId="urn:microsoft.com/office/officeart/2005/8/layout/cycle3"/>
    <dgm:cxn modelId="{B88BDDBB-641F-4E50-9499-9DC3B7925F60}" type="presParOf" srcId="{F7CA24B5-1239-40D3-9FB0-A153D4AF3720}" destId="{42FBFF9E-3173-4C41-8D5E-75D28BDB0DF7}" srcOrd="3" destOrd="0" presId="urn:microsoft.com/office/officeart/2005/8/layout/cycle3"/>
    <dgm:cxn modelId="{AFA7DE82-2DC7-4B71-972F-70D34859E458}" type="presParOf" srcId="{F7CA24B5-1239-40D3-9FB0-A153D4AF3720}" destId="{8FF2E7C3-11D7-469E-9042-22600DED2AC4}" srcOrd="4" destOrd="0" presId="urn:microsoft.com/office/officeart/2005/8/layout/cycle3"/>
    <dgm:cxn modelId="{1DBCBE4C-6A30-439C-8B65-3F279FA9FD64}" type="presParOf" srcId="{F7CA24B5-1239-40D3-9FB0-A153D4AF3720}" destId="{55BB4D3A-4EC0-4418-84B0-6B430310E96B}" srcOrd="5" destOrd="0" presId="urn:microsoft.com/office/officeart/2005/8/layout/cycle3"/>
    <dgm:cxn modelId="{9BB1CE07-F098-4440-9981-838D1DFD8F0A}" type="presParOf" srcId="{F7CA24B5-1239-40D3-9FB0-A153D4AF3720}" destId="{9BE4E720-3A53-4405-B3A2-E879DA5B5D5A}" srcOrd="6" destOrd="0" presId="urn:microsoft.com/office/officeart/2005/8/layout/cycle3"/>
    <dgm:cxn modelId="{AACAB173-7317-4AF7-ADC2-F98F49C20D06}" type="presParOf" srcId="{F7CA24B5-1239-40D3-9FB0-A153D4AF3720}" destId="{C122D607-5318-41D2-86C1-BCE998431315}" srcOrd="7" destOrd="0" presId="urn:microsoft.com/office/officeart/2005/8/layout/cycle3"/>
    <dgm:cxn modelId="{48BF708A-1FAF-4320-9B4C-58D33A11F7CE}" type="presParOf" srcId="{F7CA24B5-1239-40D3-9FB0-A153D4AF3720}" destId="{72CFA477-2BE5-4C42-AF67-B62792695CE7}" srcOrd="8" destOrd="0" presId="urn:microsoft.com/office/officeart/2005/8/layout/cycle3"/>
    <dgm:cxn modelId="{70EEB76D-D003-4A8E-BF5B-E9E248DBA1B5}" type="presParOf" srcId="{F7CA24B5-1239-40D3-9FB0-A153D4AF3720}" destId="{5DB9E954-3F05-4155-B1FD-3FDFFE3F6C19}" srcOrd="9" destOrd="0" presId="urn:microsoft.com/office/officeart/2005/8/layout/cycle3"/>
    <dgm:cxn modelId="{E5DE048C-159D-44C4-AC61-442CE89AE98F}" type="presParOf" srcId="{F7CA24B5-1239-40D3-9FB0-A153D4AF3720}" destId="{DF355AA2-8901-4190-AB0E-69C2FD1E9465}" srcOrd="10"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07433C-6E59-49EB-B4E5-258C1746F49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FC1F29BB-B48C-441E-9CC8-5F6FE123B721}">
      <dgm:prSet phldrT="[Texto]"/>
      <dgm:spPr/>
      <dgm:t>
        <a:bodyPr/>
        <a:lstStyle/>
        <a:p>
          <a:pPr algn="just"/>
          <a:r>
            <a:rPr lang="es-ES" dirty="0">
              <a:solidFill>
                <a:schemeClr val="tx1"/>
              </a:solidFill>
            </a:rPr>
            <a:t>El uso de las nuevas tecnologías de comunicación permite extender las capacidades de la industria en la actualidad, dotando de herramientas que posibilitan el acceso remoto a la información y el control a través de interfaces desarrolladas para dispositivos inteligentes de uso diario; no obstante solo las grandes empresas han sido beneficiadas debido a la capacidad adquisitiva que es la principal limitante para que la pequeña o mediana empresa implemente algún tipo de plataforma de monitoreo remoto.</a:t>
          </a:r>
          <a:endParaRPr lang="es-EC" dirty="0">
            <a:solidFill>
              <a:schemeClr val="tx1"/>
            </a:solidFill>
          </a:endParaRPr>
        </a:p>
      </dgm:t>
    </dgm:pt>
    <dgm:pt modelId="{C70FEA83-F0DC-4FE9-BA4E-F513F73FB0FD}" type="parTrans" cxnId="{AECB4D00-5ADD-47B2-A76D-8B18EFF531D9}">
      <dgm:prSet/>
      <dgm:spPr/>
      <dgm:t>
        <a:bodyPr/>
        <a:lstStyle/>
        <a:p>
          <a:endParaRPr lang="es-EC">
            <a:solidFill>
              <a:schemeClr val="tx1"/>
            </a:solidFill>
          </a:endParaRPr>
        </a:p>
      </dgm:t>
    </dgm:pt>
    <dgm:pt modelId="{497851E9-C227-4B82-8F7A-F48181D34B31}" type="sibTrans" cxnId="{AECB4D00-5ADD-47B2-A76D-8B18EFF531D9}">
      <dgm:prSet/>
      <dgm:spPr/>
      <dgm:t>
        <a:bodyPr/>
        <a:lstStyle/>
        <a:p>
          <a:endParaRPr lang="es-EC">
            <a:solidFill>
              <a:schemeClr val="tx1"/>
            </a:solidFill>
          </a:endParaRPr>
        </a:p>
      </dgm:t>
    </dgm:pt>
    <dgm:pt modelId="{98941DBD-1E23-4F1D-9B99-E6A2D9AC6512}">
      <dgm:prSet phldrT="[Texto]"/>
      <dgm:spPr/>
      <dgm:t>
        <a:bodyPr/>
        <a:lstStyle/>
        <a:p>
          <a:pPr algn="just"/>
          <a:r>
            <a:rPr lang="es-ES" dirty="0">
              <a:solidFill>
                <a:schemeClr val="tx1"/>
              </a:solidFill>
            </a:rPr>
            <a:t>La tecnología de fuente abierta, desde su instauración hasta el año en curso, ha catapultado el desarrollo de decenas de proyectos a nivel mundial a tal punto de llegar a competir e inclusive a superar al software y hardware de uso comercial. Proporcionando libertad a desarrolladores, investigadores y pequeños y medianos emprendedores de incorporar, adaptar y/o mejorar una herramienta de uso general siempre y cuando se conserven los principios bajo los que han sido desarrollados en un principio sin la necesidad de cubrir los costos que representa utilizar herramientas comerciales.</a:t>
          </a:r>
          <a:endParaRPr lang="es-EC" dirty="0">
            <a:solidFill>
              <a:schemeClr val="tx1"/>
            </a:solidFill>
          </a:endParaRPr>
        </a:p>
      </dgm:t>
    </dgm:pt>
    <dgm:pt modelId="{E14DB339-27BE-4CF2-BD43-89C959DD5917}" type="parTrans" cxnId="{31F84679-84E9-4689-ADC3-93E22C9D4A40}">
      <dgm:prSet/>
      <dgm:spPr/>
      <dgm:t>
        <a:bodyPr/>
        <a:lstStyle/>
        <a:p>
          <a:endParaRPr lang="es-EC">
            <a:solidFill>
              <a:schemeClr val="tx1"/>
            </a:solidFill>
          </a:endParaRPr>
        </a:p>
      </dgm:t>
    </dgm:pt>
    <dgm:pt modelId="{A9C20633-A24A-48F4-94A8-72FB1D942D56}" type="sibTrans" cxnId="{31F84679-84E9-4689-ADC3-93E22C9D4A40}">
      <dgm:prSet/>
      <dgm:spPr/>
      <dgm:t>
        <a:bodyPr/>
        <a:lstStyle/>
        <a:p>
          <a:endParaRPr lang="es-EC">
            <a:solidFill>
              <a:schemeClr val="tx1"/>
            </a:solidFill>
          </a:endParaRPr>
        </a:p>
      </dgm:t>
    </dgm:pt>
    <dgm:pt modelId="{41003AE7-4C5F-42A4-BBBB-CCE4C2FA0981}">
      <dgm:prSet/>
      <dgm:spPr/>
      <dgm:t>
        <a:bodyPr/>
        <a:lstStyle/>
        <a:p>
          <a:pPr algn="just"/>
          <a:r>
            <a:rPr lang="es-ES" dirty="0">
              <a:solidFill>
                <a:schemeClr val="tx1"/>
              </a:solidFill>
            </a:rPr>
            <a:t>De la implementación del sistema de adquisición y control a través de un entorno de comunicaciones </a:t>
          </a:r>
          <a:r>
            <a:rPr lang="es-ES" dirty="0" err="1">
              <a:solidFill>
                <a:schemeClr val="tx1"/>
              </a:solidFill>
            </a:rPr>
            <a:t>VoIP</a:t>
          </a:r>
          <a:r>
            <a:rPr lang="es-ES" dirty="0">
              <a:solidFill>
                <a:schemeClr val="tx1"/>
              </a:solidFill>
            </a:rPr>
            <a:t>, se ha concluido que la implementación de sistemas por módulos, disminuye el tiempo de operación, desarrollo, vinculación entre herramientas de software, hardware y detección de errores, debido a que una vez  implementado cada módulo independiente, es posible vincular su funcionamiento entre dos o más módulos e inclusive reutilizarlos corto, mediano o largo plazo e inclusive expandir el sistema dependiendo de los requerimientos que surgen en el trabajo diario y evolución continua de la pequeña o mediana empresa.</a:t>
          </a:r>
          <a:endParaRPr lang="es-EC" dirty="0">
            <a:solidFill>
              <a:schemeClr val="tx1"/>
            </a:solidFill>
          </a:endParaRPr>
        </a:p>
      </dgm:t>
    </dgm:pt>
    <dgm:pt modelId="{DD67382E-F21F-4815-BE34-05A17F48F5F5}" type="parTrans" cxnId="{93CEDC91-CF13-44D4-A6A5-C29991D53A84}">
      <dgm:prSet/>
      <dgm:spPr/>
      <dgm:t>
        <a:bodyPr/>
        <a:lstStyle/>
        <a:p>
          <a:endParaRPr lang="es-EC">
            <a:solidFill>
              <a:schemeClr val="tx1"/>
            </a:solidFill>
          </a:endParaRPr>
        </a:p>
      </dgm:t>
    </dgm:pt>
    <dgm:pt modelId="{F205B288-1AEF-4A5D-A3BF-D5D4E9377AF5}" type="sibTrans" cxnId="{93CEDC91-CF13-44D4-A6A5-C29991D53A84}">
      <dgm:prSet/>
      <dgm:spPr/>
      <dgm:t>
        <a:bodyPr/>
        <a:lstStyle/>
        <a:p>
          <a:endParaRPr lang="es-EC">
            <a:solidFill>
              <a:schemeClr val="tx1"/>
            </a:solidFill>
          </a:endParaRPr>
        </a:p>
      </dgm:t>
    </dgm:pt>
    <dgm:pt modelId="{A66EDFD5-9DC5-4D84-A46E-301E01773BE5}">
      <dgm:prSet/>
      <dgm:spPr/>
      <dgm:t>
        <a:bodyPr/>
        <a:lstStyle/>
        <a:p>
          <a:pPr algn="just"/>
          <a:r>
            <a:rPr lang="es-ES" b="0" dirty="0">
              <a:solidFill>
                <a:schemeClr val="tx1"/>
              </a:solidFill>
            </a:rPr>
            <a:t>La topología de desarrollo adoptada para el proyecto de investigación, se encuentra en la capacidad no solo de satisfacer las demandas que se generen en las </a:t>
          </a:r>
          <a:r>
            <a:rPr lang="es-ES" b="0" dirty="0" err="1">
              <a:solidFill>
                <a:schemeClr val="tx1"/>
              </a:solidFill>
            </a:rPr>
            <a:t>PyMES</a:t>
          </a:r>
          <a:r>
            <a:rPr lang="es-ES" b="0" dirty="0">
              <a:solidFill>
                <a:schemeClr val="tx1"/>
              </a:solidFill>
            </a:rPr>
            <a:t> sino también de enfrentar la alta demanda tecnológica de una empresa con requerimientos superiores; no obstante, con el incremento de esta demanda, la cantidad de recursos para el procesamiento, capacidad de gestión de llamadas telefónicas y control de periféricos requerirá una mejora directamente proporcional en aspectos de hardware. </a:t>
          </a:r>
          <a:endParaRPr lang="es-EC" b="0" dirty="0">
            <a:solidFill>
              <a:schemeClr val="tx1"/>
            </a:solidFill>
          </a:endParaRPr>
        </a:p>
      </dgm:t>
    </dgm:pt>
    <dgm:pt modelId="{EB4077EE-7F4B-4485-BD1B-11FF56C5721B}" type="parTrans" cxnId="{F1B9F821-96DA-4C82-85EA-E6E464BF3531}">
      <dgm:prSet/>
      <dgm:spPr/>
      <dgm:t>
        <a:bodyPr/>
        <a:lstStyle/>
        <a:p>
          <a:endParaRPr lang="es-EC"/>
        </a:p>
      </dgm:t>
    </dgm:pt>
    <dgm:pt modelId="{82A62165-1529-42AE-B5F8-EE3A8E1C6208}" type="sibTrans" cxnId="{F1B9F821-96DA-4C82-85EA-E6E464BF3531}">
      <dgm:prSet/>
      <dgm:spPr/>
      <dgm:t>
        <a:bodyPr/>
        <a:lstStyle/>
        <a:p>
          <a:endParaRPr lang="es-EC"/>
        </a:p>
      </dgm:t>
    </dgm:pt>
    <dgm:pt modelId="{A10E2438-B056-480C-A1A0-B12A3BF82D4D}" type="pres">
      <dgm:prSet presAssocID="{3E07433C-6E59-49EB-B4E5-258C1746F491}" presName="diagram" presStyleCnt="0">
        <dgm:presLayoutVars>
          <dgm:dir/>
          <dgm:resizeHandles val="exact"/>
        </dgm:presLayoutVars>
      </dgm:prSet>
      <dgm:spPr/>
      <dgm:t>
        <a:bodyPr/>
        <a:lstStyle/>
        <a:p>
          <a:endParaRPr lang="es-ES"/>
        </a:p>
      </dgm:t>
    </dgm:pt>
    <dgm:pt modelId="{F926A6C2-80EA-477D-8AE3-DCD0AB15BD05}" type="pres">
      <dgm:prSet presAssocID="{FC1F29BB-B48C-441E-9CC8-5F6FE123B721}" presName="node" presStyleLbl="node1" presStyleIdx="0" presStyleCnt="4">
        <dgm:presLayoutVars>
          <dgm:bulletEnabled val="1"/>
        </dgm:presLayoutVars>
      </dgm:prSet>
      <dgm:spPr/>
      <dgm:t>
        <a:bodyPr/>
        <a:lstStyle/>
        <a:p>
          <a:endParaRPr lang="es-ES"/>
        </a:p>
      </dgm:t>
    </dgm:pt>
    <dgm:pt modelId="{845D1168-0E12-4084-8DDB-42AF956B6B4D}" type="pres">
      <dgm:prSet presAssocID="{497851E9-C227-4B82-8F7A-F48181D34B31}" presName="sibTrans" presStyleCnt="0"/>
      <dgm:spPr/>
    </dgm:pt>
    <dgm:pt modelId="{DB71304C-3006-47F4-8625-EABCEEEDC3B5}" type="pres">
      <dgm:prSet presAssocID="{98941DBD-1E23-4F1D-9B99-E6A2D9AC6512}" presName="node" presStyleLbl="node1" presStyleIdx="1" presStyleCnt="4">
        <dgm:presLayoutVars>
          <dgm:bulletEnabled val="1"/>
        </dgm:presLayoutVars>
      </dgm:prSet>
      <dgm:spPr/>
      <dgm:t>
        <a:bodyPr/>
        <a:lstStyle/>
        <a:p>
          <a:endParaRPr lang="es-ES"/>
        </a:p>
      </dgm:t>
    </dgm:pt>
    <dgm:pt modelId="{99E5568F-0A41-486C-AF23-3FFCF04E0627}" type="pres">
      <dgm:prSet presAssocID="{A9C20633-A24A-48F4-94A8-72FB1D942D56}" presName="sibTrans" presStyleCnt="0"/>
      <dgm:spPr/>
    </dgm:pt>
    <dgm:pt modelId="{5F806605-F7A7-40B6-81B5-D70DCBA2A870}" type="pres">
      <dgm:prSet presAssocID="{41003AE7-4C5F-42A4-BBBB-CCE4C2FA0981}" presName="node" presStyleLbl="node1" presStyleIdx="2" presStyleCnt="4" custLinFactNeighborX="867" custLinFactNeighborY="-5057">
        <dgm:presLayoutVars>
          <dgm:bulletEnabled val="1"/>
        </dgm:presLayoutVars>
      </dgm:prSet>
      <dgm:spPr/>
      <dgm:t>
        <a:bodyPr/>
        <a:lstStyle/>
        <a:p>
          <a:endParaRPr lang="es-ES"/>
        </a:p>
      </dgm:t>
    </dgm:pt>
    <dgm:pt modelId="{7BBBF5AF-F92D-4C9A-9F0D-625097281EF1}" type="pres">
      <dgm:prSet presAssocID="{F205B288-1AEF-4A5D-A3BF-D5D4E9377AF5}" presName="sibTrans" presStyleCnt="0"/>
      <dgm:spPr/>
    </dgm:pt>
    <dgm:pt modelId="{C575C106-8408-4B22-B1D3-D8BF4C523ADA}" type="pres">
      <dgm:prSet presAssocID="{A66EDFD5-9DC5-4D84-A46E-301E01773BE5}" presName="node" presStyleLbl="node1" presStyleIdx="3" presStyleCnt="4" custLinFactNeighborX="1140" custLinFactNeighborY="-5844">
        <dgm:presLayoutVars>
          <dgm:bulletEnabled val="1"/>
        </dgm:presLayoutVars>
      </dgm:prSet>
      <dgm:spPr/>
      <dgm:t>
        <a:bodyPr/>
        <a:lstStyle/>
        <a:p>
          <a:endParaRPr lang="es-ES"/>
        </a:p>
      </dgm:t>
    </dgm:pt>
  </dgm:ptLst>
  <dgm:cxnLst>
    <dgm:cxn modelId="{93CEDC91-CF13-44D4-A6A5-C29991D53A84}" srcId="{3E07433C-6E59-49EB-B4E5-258C1746F491}" destId="{41003AE7-4C5F-42A4-BBBB-CCE4C2FA0981}" srcOrd="2" destOrd="0" parTransId="{DD67382E-F21F-4815-BE34-05A17F48F5F5}" sibTransId="{F205B288-1AEF-4A5D-A3BF-D5D4E9377AF5}"/>
    <dgm:cxn modelId="{F1B9F821-96DA-4C82-85EA-E6E464BF3531}" srcId="{3E07433C-6E59-49EB-B4E5-258C1746F491}" destId="{A66EDFD5-9DC5-4D84-A46E-301E01773BE5}" srcOrd="3" destOrd="0" parTransId="{EB4077EE-7F4B-4485-BD1B-11FF56C5721B}" sibTransId="{82A62165-1529-42AE-B5F8-EE3A8E1C6208}"/>
    <dgm:cxn modelId="{400249EE-CBBF-487A-8E4F-97101B6CB3E9}" type="presOf" srcId="{41003AE7-4C5F-42A4-BBBB-CCE4C2FA0981}" destId="{5F806605-F7A7-40B6-81B5-D70DCBA2A870}" srcOrd="0" destOrd="0" presId="urn:microsoft.com/office/officeart/2005/8/layout/default"/>
    <dgm:cxn modelId="{31F84679-84E9-4689-ADC3-93E22C9D4A40}" srcId="{3E07433C-6E59-49EB-B4E5-258C1746F491}" destId="{98941DBD-1E23-4F1D-9B99-E6A2D9AC6512}" srcOrd="1" destOrd="0" parTransId="{E14DB339-27BE-4CF2-BD43-89C959DD5917}" sibTransId="{A9C20633-A24A-48F4-94A8-72FB1D942D56}"/>
    <dgm:cxn modelId="{8F590028-BC78-46F6-B472-B162A4E7E9DC}" type="presOf" srcId="{FC1F29BB-B48C-441E-9CC8-5F6FE123B721}" destId="{F926A6C2-80EA-477D-8AE3-DCD0AB15BD05}" srcOrd="0" destOrd="0" presId="urn:microsoft.com/office/officeart/2005/8/layout/default"/>
    <dgm:cxn modelId="{AECB4D00-5ADD-47B2-A76D-8B18EFF531D9}" srcId="{3E07433C-6E59-49EB-B4E5-258C1746F491}" destId="{FC1F29BB-B48C-441E-9CC8-5F6FE123B721}" srcOrd="0" destOrd="0" parTransId="{C70FEA83-F0DC-4FE9-BA4E-F513F73FB0FD}" sibTransId="{497851E9-C227-4B82-8F7A-F48181D34B31}"/>
    <dgm:cxn modelId="{92139FEB-4222-4948-BF4F-8B1332A928C3}" type="presOf" srcId="{98941DBD-1E23-4F1D-9B99-E6A2D9AC6512}" destId="{DB71304C-3006-47F4-8625-EABCEEEDC3B5}" srcOrd="0" destOrd="0" presId="urn:microsoft.com/office/officeart/2005/8/layout/default"/>
    <dgm:cxn modelId="{64AD5F78-642F-4B9A-8521-FA903CA28DB8}" type="presOf" srcId="{3E07433C-6E59-49EB-B4E5-258C1746F491}" destId="{A10E2438-B056-480C-A1A0-B12A3BF82D4D}" srcOrd="0" destOrd="0" presId="urn:microsoft.com/office/officeart/2005/8/layout/default"/>
    <dgm:cxn modelId="{B34783E3-9DCE-45E7-82CD-A99114EE1339}" type="presOf" srcId="{A66EDFD5-9DC5-4D84-A46E-301E01773BE5}" destId="{C575C106-8408-4B22-B1D3-D8BF4C523ADA}" srcOrd="0" destOrd="0" presId="urn:microsoft.com/office/officeart/2005/8/layout/default"/>
    <dgm:cxn modelId="{F8B444D3-2A58-47A0-A211-988EBBE6249F}" type="presParOf" srcId="{A10E2438-B056-480C-A1A0-B12A3BF82D4D}" destId="{F926A6C2-80EA-477D-8AE3-DCD0AB15BD05}" srcOrd="0" destOrd="0" presId="urn:microsoft.com/office/officeart/2005/8/layout/default"/>
    <dgm:cxn modelId="{43099FD4-529A-42E8-85A8-B7E029B9F34A}" type="presParOf" srcId="{A10E2438-B056-480C-A1A0-B12A3BF82D4D}" destId="{845D1168-0E12-4084-8DDB-42AF956B6B4D}" srcOrd="1" destOrd="0" presId="urn:microsoft.com/office/officeart/2005/8/layout/default"/>
    <dgm:cxn modelId="{7777F4A1-5FDD-476F-859A-572ED14C41DA}" type="presParOf" srcId="{A10E2438-B056-480C-A1A0-B12A3BF82D4D}" destId="{DB71304C-3006-47F4-8625-EABCEEEDC3B5}" srcOrd="2" destOrd="0" presId="urn:microsoft.com/office/officeart/2005/8/layout/default"/>
    <dgm:cxn modelId="{5B4735BA-84E6-4A66-9A21-8AA87EA21485}" type="presParOf" srcId="{A10E2438-B056-480C-A1A0-B12A3BF82D4D}" destId="{99E5568F-0A41-486C-AF23-3FFCF04E0627}" srcOrd="3" destOrd="0" presId="urn:microsoft.com/office/officeart/2005/8/layout/default"/>
    <dgm:cxn modelId="{9E74555D-F3AD-4B8E-8FD7-63AF2D80D9D7}" type="presParOf" srcId="{A10E2438-B056-480C-A1A0-B12A3BF82D4D}" destId="{5F806605-F7A7-40B6-81B5-D70DCBA2A870}" srcOrd="4" destOrd="0" presId="urn:microsoft.com/office/officeart/2005/8/layout/default"/>
    <dgm:cxn modelId="{EDB342E9-2CCA-4E99-9151-72DACAF2AA9A}" type="presParOf" srcId="{A10E2438-B056-480C-A1A0-B12A3BF82D4D}" destId="{7BBBF5AF-F92D-4C9A-9F0D-625097281EF1}" srcOrd="5" destOrd="0" presId="urn:microsoft.com/office/officeart/2005/8/layout/default"/>
    <dgm:cxn modelId="{B4286A8E-7DA8-4139-89CB-289E52EA862E}" type="presParOf" srcId="{A10E2438-B056-480C-A1A0-B12A3BF82D4D}" destId="{C575C106-8408-4B22-B1D3-D8BF4C523AD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07433C-6E59-49EB-B4E5-258C1746F49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FC1F29BB-B48C-441E-9CC8-5F6FE123B721}">
      <dgm:prSet phldrT="[Texto]"/>
      <dgm:spPr/>
      <dgm:t>
        <a:bodyPr/>
        <a:lstStyle/>
        <a:p>
          <a:pPr algn="just"/>
          <a:r>
            <a:rPr lang="es-ES" dirty="0">
              <a:solidFill>
                <a:schemeClr val="tx1"/>
              </a:solidFill>
            </a:rPr>
            <a:t>En cuanto a la selección del hardware comunicaciones GSM es recomendable documentar a fondo la compatibilidad entre el módulo de gestión CHAN_DONGLE y los modelos de </a:t>
          </a:r>
          <a:r>
            <a:rPr lang="es-ES" dirty="0" err="1">
              <a:solidFill>
                <a:schemeClr val="tx1"/>
              </a:solidFill>
            </a:rPr>
            <a:t>modems</a:t>
          </a:r>
          <a:r>
            <a:rPr lang="es-ES" dirty="0">
              <a:solidFill>
                <a:schemeClr val="tx1"/>
              </a:solidFill>
            </a:rPr>
            <a:t> GSM/USB puesto que ciertas versiones demasiado antiguas se encuentran descontinuadas, mientras que las más actuales requerirán de herramientas externas o inversión adicional para liberar la capacidad de transmisión y recepción de voz.</a:t>
          </a:r>
          <a:endParaRPr lang="es-EC" dirty="0">
            <a:solidFill>
              <a:schemeClr val="tx1"/>
            </a:solidFill>
          </a:endParaRPr>
        </a:p>
      </dgm:t>
    </dgm:pt>
    <dgm:pt modelId="{C70FEA83-F0DC-4FE9-BA4E-F513F73FB0FD}" type="parTrans" cxnId="{AECB4D00-5ADD-47B2-A76D-8B18EFF531D9}">
      <dgm:prSet/>
      <dgm:spPr/>
      <dgm:t>
        <a:bodyPr/>
        <a:lstStyle/>
        <a:p>
          <a:endParaRPr lang="es-EC">
            <a:solidFill>
              <a:schemeClr val="tx1"/>
            </a:solidFill>
          </a:endParaRPr>
        </a:p>
      </dgm:t>
    </dgm:pt>
    <dgm:pt modelId="{497851E9-C227-4B82-8F7A-F48181D34B31}" type="sibTrans" cxnId="{AECB4D00-5ADD-47B2-A76D-8B18EFF531D9}">
      <dgm:prSet/>
      <dgm:spPr/>
      <dgm:t>
        <a:bodyPr/>
        <a:lstStyle/>
        <a:p>
          <a:endParaRPr lang="es-EC">
            <a:solidFill>
              <a:schemeClr val="tx1"/>
            </a:solidFill>
          </a:endParaRPr>
        </a:p>
      </dgm:t>
    </dgm:pt>
    <dgm:pt modelId="{98941DBD-1E23-4F1D-9B99-E6A2D9AC6512}">
      <dgm:prSet phldrT="[Texto]"/>
      <dgm:spPr/>
      <dgm:t>
        <a:bodyPr/>
        <a:lstStyle/>
        <a:p>
          <a:pPr algn="just"/>
          <a:r>
            <a:rPr lang="es-ES" dirty="0">
              <a:solidFill>
                <a:schemeClr val="tx1"/>
              </a:solidFill>
            </a:rPr>
            <a:t>Se recomienda elegir distribuciones de software con soporte garantizado a mediano o largo plazo, debido a que ciertas versiones de software de código abierto se ven alteradas con las actualizaciones constantes o la falta de ellas, que tienden a generar conflictos en funcionamiento o de llegar el caso problemas  inseguridad en la información que resultaría perjudicial para la empresa.</a:t>
          </a:r>
          <a:endParaRPr lang="es-EC" dirty="0">
            <a:solidFill>
              <a:schemeClr val="tx1"/>
            </a:solidFill>
          </a:endParaRPr>
        </a:p>
      </dgm:t>
    </dgm:pt>
    <dgm:pt modelId="{E14DB339-27BE-4CF2-BD43-89C959DD5917}" type="parTrans" cxnId="{31F84679-84E9-4689-ADC3-93E22C9D4A40}">
      <dgm:prSet/>
      <dgm:spPr/>
      <dgm:t>
        <a:bodyPr/>
        <a:lstStyle/>
        <a:p>
          <a:endParaRPr lang="es-EC">
            <a:solidFill>
              <a:schemeClr val="tx1"/>
            </a:solidFill>
          </a:endParaRPr>
        </a:p>
      </dgm:t>
    </dgm:pt>
    <dgm:pt modelId="{A9C20633-A24A-48F4-94A8-72FB1D942D56}" type="sibTrans" cxnId="{31F84679-84E9-4689-ADC3-93E22C9D4A40}">
      <dgm:prSet/>
      <dgm:spPr/>
      <dgm:t>
        <a:bodyPr/>
        <a:lstStyle/>
        <a:p>
          <a:endParaRPr lang="es-EC">
            <a:solidFill>
              <a:schemeClr val="tx1"/>
            </a:solidFill>
          </a:endParaRPr>
        </a:p>
      </dgm:t>
    </dgm:pt>
    <dgm:pt modelId="{41003AE7-4C5F-42A4-BBBB-CCE4C2FA0981}">
      <dgm:prSet/>
      <dgm:spPr/>
      <dgm:t>
        <a:bodyPr/>
        <a:lstStyle/>
        <a:p>
          <a:pPr algn="just"/>
          <a:r>
            <a:rPr lang="es-ES" dirty="0">
              <a:solidFill>
                <a:schemeClr val="tx1"/>
              </a:solidFill>
            </a:rPr>
            <a:t>Para la vinculación entre el servicio de VoIP con el módulo de acceso a red GSM a través de módems USB, se recomienda compilar e instalar el código fuente de cada una de las herramientas de software; puesto que, además de agregar únicamente las características que se adapten a las necesidades de la empresa, permite comprobar y corregir errores que suelen presentarse durante una instalación automática y debido a su transparencia hace imposible detectar la causa de los fallos durante la puesta en marcha de los servicios.</a:t>
          </a:r>
          <a:endParaRPr lang="es-EC" dirty="0">
            <a:solidFill>
              <a:schemeClr val="tx1"/>
            </a:solidFill>
          </a:endParaRPr>
        </a:p>
      </dgm:t>
    </dgm:pt>
    <dgm:pt modelId="{DD67382E-F21F-4815-BE34-05A17F48F5F5}" type="parTrans" cxnId="{93CEDC91-CF13-44D4-A6A5-C29991D53A84}">
      <dgm:prSet/>
      <dgm:spPr/>
      <dgm:t>
        <a:bodyPr/>
        <a:lstStyle/>
        <a:p>
          <a:endParaRPr lang="es-EC">
            <a:solidFill>
              <a:schemeClr val="tx1"/>
            </a:solidFill>
          </a:endParaRPr>
        </a:p>
      </dgm:t>
    </dgm:pt>
    <dgm:pt modelId="{F205B288-1AEF-4A5D-A3BF-D5D4E9377AF5}" type="sibTrans" cxnId="{93CEDC91-CF13-44D4-A6A5-C29991D53A84}">
      <dgm:prSet/>
      <dgm:spPr/>
      <dgm:t>
        <a:bodyPr/>
        <a:lstStyle/>
        <a:p>
          <a:endParaRPr lang="es-EC">
            <a:solidFill>
              <a:schemeClr val="tx1"/>
            </a:solidFill>
          </a:endParaRPr>
        </a:p>
      </dgm:t>
    </dgm:pt>
    <dgm:pt modelId="{6AF12243-4695-4FE8-A218-2DEAEF496202}">
      <dgm:prSet/>
      <dgm:spPr/>
      <dgm:t>
        <a:bodyPr/>
        <a:lstStyle/>
        <a:p>
          <a:pPr algn="just"/>
          <a:r>
            <a:rPr lang="es-ES" dirty="0">
              <a:solidFill>
                <a:schemeClr val="tx1"/>
              </a:solidFill>
            </a:rPr>
            <a:t>La mayoría de las causantes de los fallos durante el redireccionamiento interno de la llamadas entre abonados internos y externos, se presentan por no considerar el contexto con el que han sido creados. Por lo que se recomienda evitar el uso del canal </a:t>
          </a:r>
          <a:r>
            <a:rPr lang="es-ES" dirty="0" err="1">
              <a:solidFill>
                <a:schemeClr val="tx1"/>
              </a:solidFill>
            </a:rPr>
            <a:t>pjsip</a:t>
          </a:r>
          <a:r>
            <a:rPr lang="es-ES" dirty="0">
              <a:solidFill>
                <a:schemeClr val="tx1"/>
              </a:solidFill>
            </a:rPr>
            <a:t> al compilar cualquier versión del servicio de </a:t>
          </a:r>
          <a:r>
            <a:rPr lang="es-ES" dirty="0" err="1">
              <a:solidFill>
                <a:schemeClr val="tx1"/>
              </a:solidFill>
            </a:rPr>
            <a:t>asterisk</a:t>
          </a:r>
          <a:r>
            <a:rPr lang="es-ES" dirty="0">
              <a:solidFill>
                <a:schemeClr val="tx1"/>
              </a:solidFill>
            </a:rPr>
            <a:t>, utilizar contextos e identificadores diferente; además de considerar que las relaciones entre extensiones son asignadas manualmente por el administrador del sistema y no de forma automática por el servidor.</a:t>
          </a:r>
          <a:endParaRPr lang="es-EC" dirty="0">
            <a:solidFill>
              <a:schemeClr val="tx1"/>
            </a:solidFill>
          </a:endParaRPr>
        </a:p>
      </dgm:t>
    </dgm:pt>
    <dgm:pt modelId="{19518F5D-398C-4776-89C3-7F5705B94060}" type="parTrans" cxnId="{B5899A93-8DAB-4834-B178-F6B226AE8196}">
      <dgm:prSet/>
      <dgm:spPr/>
      <dgm:t>
        <a:bodyPr/>
        <a:lstStyle/>
        <a:p>
          <a:endParaRPr lang="es-EC">
            <a:solidFill>
              <a:schemeClr val="tx1"/>
            </a:solidFill>
          </a:endParaRPr>
        </a:p>
      </dgm:t>
    </dgm:pt>
    <dgm:pt modelId="{CA521569-18CC-41DF-B82E-36ADD1167401}" type="sibTrans" cxnId="{B5899A93-8DAB-4834-B178-F6B226AE8196}">
      <dgm:prSet/>
      <dgm:spPr/>
      <dgm:t>
        <a:bodyPr/>
        <a:lstStyle/>
        <a:p>
          <a:endParaRPr lang="es-EC">
            <a:solidFill>
              <a:schemeClr val="tx1"/>
            </a:solidFill>
          </a:endParaRPr>
        </a:p>
      </dgm:t>
    </dgm:pt>
    <dgm:pt modelId="{A10E2438-B056-480C-A1A0-B12A3BF82D4D}" type="pres">
      <dgm:prSet presAssocID="{3E07433C-6E59-49EB-B4E5-258C1746F491}" presName="diagram" presStyleCnt="0">
        <dgm:presLayoutVars>
          <dgm:dir/>
          <dgm:resizeHandles val="exact"/>
        </dgm:presLayoutVars>
      </dgm:prSet>
      <dgm:spPr/>
      <dgm:t>
        <a:bodyPr/>
        <a:lstStyle/>
        <a:p>
          <a:endParaRPr lang="es-ES"/>
        </a:p>
      </dgm:t>
    </dgm:pt>
    <dgm:pt modelId="{F926A6C2-80EA-477D-8AE3-DCD0AB15BD05}" type="pres">
      <dgm:prSet presAssocID="{FC1F29BB-B48C-441E-9CC8-5F6FE123B721}" presName="node" presStyleLbl="node1" presStyleIdx="0" presStyleCnt="4">
        <dgm:presLayoutVars>
          <dgm:bulletEnabled val="1"/>
        </dgm:presLayoutVars>
      </dgm:prSet>
      <dgm:spPr/>
      <dgm:t>
        <a:bodyPr/>
        <a:lstStyle/>
        <a:p>
          <a:endParaRPr lang="es-ES"/>
        </a:p>
      </dgm:t>
    </dgm:pt>
    <dgm:pt modelId="{845D1168-0E12-4084-8DDB-42AF956B6B4D}" type="pres">
      <dgm:prSet presAssocID="{497851E9-C227-4B82-8F7A-F48181D34B31}" presName="sibTrans" presStyleCnt="0"/>
      <dgm:spPr/>
    </dgm:pt>
    <dgm:pt modelId="{DB71304C-3006-47F4-8625-EABCEEEDC3B5}" type="pres">
      <dgm:prSet presAssocID="{98941DBD-1E23-4F1D-9B99-E6A2D9AC6512}" presName="node" presStyleLbl="node1" presStyleIdx="1" presStyleCnt="4">
        <dgm:presLayoutVars>
          <dgm:bulletEnabled val="1"/>
        </dgm:presLayoutVars>
      </dgm:prSet>
      <dgm:spPr/>
      <dgm:t>
        <a:bodyPr/>
        <a:lstStyle/>
        <a:p>
          <a:endParaRPr lang="es-ES"/>
        </a:p>
      </dgm:t>
    </dgm:pt>
    <dgm:pt modelId="{99E5568F-0A41-486C-AF23-3FFCF04E0627}" type="pres">
      <dgm:prSet presAssocID="{A9C20633-A24A-48F4-94A8-72FB1D942D56}" presName="sibTrans" presStyleCnt="0"/>
      <dgm:spPr/>
    </dgm:pt>
    <dgm:pt modelId="{5F806605-F7A7-40B6-81B5-D70DCBA2A870}" type="pres">
      <dgm:prSet presAssocID="{41003AE7-4C5F-42A4-BBBB-CCE4C2FA0981}" presName="node" presStyleLbl="node1" presStyleIdx="2" presStyleCnt="4" custLinFactNeighborX="-1510" custLinFactNeighborY="-281">
        <dgm:presLayoutVars>
          <dgm:bulletEnabled val="1"/>
        </dgm:presLayoutVars>
      </dgm:prSet>
      <dgm:spPr/>
      <dgm:t>
        <a:bodyPr/>
        <a:lstStyle/>
        <a:p>
          <a:endParaRPr lang="es-ES"/>
        </a:p>
      </dgm:t>
    </dgm:pt>
    <dgm:pt modelId="{FE85A4B4-6B3F-422F-ACEC-502166E298B5}" type="pres">
      <dgm:prSet presAssocID="{F205B288-1AEF-4A5D-A3BF-D5D4E9377AF5}" presName="sibTrans" presStyleCnt="0"/>
      <dgm:spPr/>
    </dgm:pt>
    <dgm:pt modelId="{426217BC-62EB-4270-B12F-FEAF50AAB7ED}" type="pres">
      <dgm:prSet presAssocID="{6AF12243-4695-4FE8-A218-2DEAEF496202}" presName="node" presStyleLbl="node1" presStyleIdx="3" presStyleCnt="4" custLinFactNeighborX="911" custLinFactNeighborY="3765">
        <dgm:presLayoutVars>
          <dgm:bulletEnabled val="1"/>
        </dgm:presLayoutVars>
      </dgm:prSet>
      <dgm:spPr/>
      <dgm:t>
        <a:bodyPr/>
        <a:lstStyle/>
        <a:p>
          <a:endParaRPr lang="es-ES"/>
        </a:p>
      </dgm:t>
    </dgm:pt>
  </dgm:ptLst>
  <dgm:cxnLst>
    <dgm:cxn modelId="{93CEDC91-CF13-44D4-A6A5-C29991D53A84}" srcId="{3E07433C-6E59-49EB-B4E5-258C1746F491}" destId="{41003AE7-4C5F-42A4-BBBB-CCE4C2FA0981}" srcOrd="2" destOrd="0" parTransId="{DD67382E-F21F-4815-BE34-05A17F48F5F5}" sibTransId="{F205B288-1AEF-4A5D-A3BF-D5D4E9377AF5}"/>
    <dgm:cxn modelId="{B5899A93-8DAB-4834-B178-F6B226AE8196}" srcId="{3E07433C-6E59-49EB-B4E5-258C1746F491}" destId="{6AF12243-4695-4FE8-A218-2DEAEF496202}" srcOrd="3" destOrd="0" parTransId="{19518F5D-398C-4776-89C3-7F5705B94060}" sibTransId="{CA521569-18CC-41DF-B82E-36ADD1167401}"/>
    <dgm:cxn modelId="{400249EE-CBBF-487A-8E4F-97101B6CB3E9}" type="presOf" srcId="{41003AE7-4C5F-42A4-BBBB-CCE4C2FA0981}" destId="{5F806605-F7A7-40B6-81B5-D70DCBA2A870}" srcOrd="0" destOrd="0" presId="urn:microsoft.com/office/officeart/2005/8/layout/default"/>
    <dgm:cxn modelId="{31F84679-84E9-4689-ADC3-93E22C9D4A40}" srcId="{3E07433C-6E59-49EB-B4E5-258C1746F491}" destId="{98941DBD-1E23-4F1D-9B99-E6A2D9AC6512}" srcOrd="1" destOrd="0" parTransId="{E14DB339-27BE-4CF2-BD43-89C959DD5917}" sibTransId="{A9C20633-A24A-48F4-94A8-72FB1D942D56}"/>
    <dgm:cxn modelId="{308677F9-A714-47C7-B804-8155225E5F50}" type="presOf" srcId="{6AF12243-4695-4FE8-A218-2DEAEF496202}" destId="{426217BC-62EB-4270-B12F-FEAF50AAB7ED}" srcOrd="0" destOrd="0" presId="urn:microsoft.com/office/officeart/2005/8/layout/default"/>
    <dgm:cxn modelId="{8F590028-BC78-46F6-B472-B162A4E7E9DC}" type="presOf" srcId="{FC1F29BB-B48C-441E-9CC8-5F6FE123B721}" destId="{F926A6C2-80EA-477D-8AE3-DCD0AB15BD05}" srcOrd="0" destOrd="0" presId="urn:microsoft.com/office/officeart/2005/8/layout/default"/>
    <dgm:cxn modelId="{AECB4D00-5ADD-47B2-A76D-8B18EFF531D9}" srcId="{3E07433C-6E59-49EB-B4E5-258C1746F491}" destId="{FC1F29BB-B48C-441E-9CC8-5F6FE123B721}" srcOrd="0" destOrd="0" parTransId="{C70FEA83-F0DC-4FE9-BA4E-F513F73FB0FD}" sibTransId="{497851E9-C227-4B82-8F7A-F48181D34B31}"/>
    <dgm:cxn modelId="{92139FEB-4222-4948-BF4F-8B1332A928C3}" type="presOf" srcId="{98941DBD-1E23-4F1D-9B99-E6A2D9AC6512}" destId="{DB71304C-3006-47F4-8625-EABCEEEDC3B5}" srcOrd="0" destOrd="0" presId="urn:microsoft.com/office/officeart/2005/8/layout/default"/>
    <dgm:cxn modelId="{64AD5F78-642F-4B9A-8521-FA903CA28DB8}" type="presOf" srcId="{3E07433C-6E59-49EB-B4E5-258C1746F491}" destId="{A10E2438-B056-480C-A1A0-B12A3BF82D4D}" srcOrd="0" destOrd="0" presId="urn:microsoft.com/office/officeart/2005/8/layout/default"/>
    <dgm:cxn modelId="{F8B444D3-2A58-47A0-A211-988EBBE6249F}" type="presParOf" srcId="{A10E2438-B056-480C-A1A0-B12A3BF82D4D}" destId="{F926A6C2-80EA-477D-8AE3-DCD0AB15BD05}" srcOrd="0" destOrd="0" presId="urn:microsoft.com/office/officeart/2005/8/layout/default"/>
    <dgm:cxn modelId="{43099FD4-529A-42E8-85A8-B7E029B9F34A}" type="presParOf" srcId="{A10E2438-B056-480C-A1A0-B12A3BF82D4D}" destId="{845D1168-0E12-4084-8DDB-42AF956B6B4D}" srcOrd="1" destOrd="0" presId="urn:microsoft.com/office/officeart/2005/8/layout/default"/>
    <dgm:cxn modelId="{7777F4A1-5FDD-476F-859A-572ED14C41DA}" type="presParOf" srcId="{A10E2438-B056-480C-A1A0-B12A3BF82D4D}" destId="{DB71304C-3006-47F4-8625-EABCEEEDC3B5}" srcOrd="2" destOrd="0" presId="urn:microsoft.com/office/officeart/2005/8/layout/default"/>
    <dgm:cxn modelId="{5B4735BA-84E6-4A66-9A21-8AA87EA21485}" type="presParOf" srcId="{A10E2438-B056-480C-A1A0-B12A3BF82D4D}" destId="{99E5568F-0A41-486C-AF23-3FFCF04E0627}" srcOrd="3" destOrd="0" presId="urn:microsoft.com/office/officeart/2005/8/layout/default"/>
    <dgm:cxn modelId="{9E74555D-F3AD-4B8E-8FD7-63AF2D80D9D7}" type="presParOf" srcId="{A10E2438-B056-480C-A1A0-B12A3BF82D4D}" destId="{5F806605-F7A7-40B6-81B5-D70DCBA2A870}" srcOrd="4" destOrd="0" presId="urn:microsoft.com/office/officeart/2005/8/layout/default"/>
    <dgm:cxn modelId="{4519C768-9F45-4C12-B8B2-1BF44D2DB809}" type="presParOf" srcId="{A10E2438-B056-480C-A1A0-B12A3BF82D4D}" destId="{FE85A4B4-6B3F-422F-ACEC-502166E298B5}" srcOrd="5" destOrd="0" presId="urn:microsoft.com/office/officeart/2005/8/layout/default"/>
    <dgm:cxn modelId="{A42ADFAB-E546-4327-9A4E-9EC67E7BC9AC}" type="presParOf" srcId="{A10E2438-B056-480C-A1A0-B12A3BF82D4D}" destId="{426217BC-62EB-4270-B12F-FEAF50AAB7E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7C7F1-8348-4F20-973B-0A59513E4A2E}">
      <dsp:nvSpPr>
        <dsp:cNvPr id="0" name=""/>
        <dsp:cNvSpPr/>
      </dsp:nvSpPr>
      <dsp:spPr>
        <a:xfrm>
          <a:off x="841666" y="0"/>
          <a:ext cx="9538884" cy="5151549"/>
        </a:xfrm>
        <a:prstGeom prst="rightArrow">
          <a:avLst/>
        </a:prstGeom>
        <a:gradFill rotWithShape="0">
          <a:gsLst>
            <a:gs pos="0">
              <a:schemeClr val="accent3">
                <a:tint val="40000"/>
                <a:hueOff val="0"/>
                <a:satOff val="0"/>
                <a:lumOff val="0"/>
                <a:alphaOff val="0"/>
                <a:tint val="96000"/>
                <a:lumMod val="100000"/>
              </a:schemeClr>
            </a:gs>
            <a:gs pos="78000">
              <a:schemeClr val="accent3">
                <a:tint val="40000"/>
                <a:hueOff val="0"/>
                <a:satOff val="0"/>
                <a:lumOff val="0"/>
                <a:alphaOff val="0"/>
                <a:shade val="94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A64BBD7-8027-4BA7-B938-6F0842FC67BD}">
      <dsp:nvSpPr>
        <dsp:cNvPr id="0" name=""/>
        <dsp:cNvSpPr/>
      </dsp:nvSpPr>
      <dsp:spPr>
        <a:xfrm>
          <a:off x="380284" y="1545464"/>
          <a:ext cx="3366665" cy="2060620"/>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Los sistemas electrónicos actuales trabajan de forma independiente y no de forma integral para poder </a:t>
          </a:r>
          <a:r>
            <a:rPr lang="es-EC" sz="1600" kern="1200" dirty="0" smtClean="0"/>
            <a:t>operar </a:t>
          </a:r>
          <a:r>
            <a:rPr lang="es-EC" sz="1600" kern="1200" dirty="0"/>
            <a:t>de forma dinámica y se pueda tener problemas al momento de obtener información de sus actuadores.</a:t>
          </a:r>
        </a:p>
      </dsp:txBody>
      <dsp:txXfrm>
        <a:off x="480875" y="1646055"/>
        <a:ext cx="3165483" cy="1859438"/>
      </dsp:txXfrm>
    </dsp:sp>
    <dsp:sp modelId="{6BC57C0A-AC7D-4B45-8947-007036133AF4}">
      <dsp:nvSpPr>
        <dsp:cNvPr id="0" name=""/>
        <dsp:cNvSpPr/>
      </dsp:nvSpPr>
      <dsp:spPr>
        <a:xfrm>
          <a:off x="3927775" y="1545464"/>
          <a:ext cx="3366665" cy="2060620"/>
        </a:xfrm>
        <a:prstGeom prst="roundRect">
          <a:avLst/>
        </a:prstGeom>
        <a:gradFill rotWithShape="0">
          <a:gsLst>
            <a:gs pos="0">
              <a:schemeClr val="accent3">
                <a:hueOff val="-140419"/>
                <a:satOff val="-3796"/>
                <a:lumOff val="-7844"/>
                <a:alphaOff val="0"/>
                <a:tint val="96000"/>
                <a:lumMod val="100000"/>
              </a:schemeClr>
            </a:gs>
            <a:gs pos="78000">
              <a:schemeClr val="accent3">
                <a:hueOff val="-140419"/>
                <a:satOff val="-3796"/>
                <a:lumOff val="-7844"/>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Además no se tiene sistemas para saber del correcto funcionamiento de los sistemas integrado de comunicaciones entre los sensores, el sistema de control y operación.</a:t>
          </a:r>
        </a:p>
      </dsp:txBody>
      <dsp:txXfrm>
        <a:off x="4028366" y="1646055"/>
        <a:ext cx="3165483" cy="1859438"/>
      </dsp:txXfrm>
    </dsp:sp>
    <dsp:sp modelId="{BACD6D20-AB7C-4433-93D9-B8B3108F9A4A}">
      <dsp:nvSpPr>
        <dsp:cNvPr id="0" name=""/>
        <dsp:cNvSpPr/>
      </dsp:nvSpPr>
      <dsp:spPr>
        <a:xfrm>
          <a:off x="7475267" y="1545464"/>
          <a:ext cx="3366665" cy="2060620"/>
        </a:xfrm>
        <a:prstGeom prst="roundRect">
          <a:avLst/>
        </a:prstGeom>
        <a:gradFill rotWithShape="0">
          <a:gsLst>
            <a:gs pos="0">
              <a:schemeClr val="accent3">
                <a:hueOff val="-280837"/>
                <a:satOff val="-7592"/>
                <a:lumOff val="-15687"/>
                <a:alphaOff val="0"/>
                <a:tint val="96000"/>
                <a:lumMod val="100000"/>
              </a:schemeClr>
            </a:gs>
            <a:gs pos="78000">
              <a:schemeClr val="accent3">
                <a:hueOff val="-280837"/>
                <a:satOff val="-7592"/>
                <a:lumOff val="-15687"/>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El elevado costo de integrar sistemas de control de datos y operación en una PYMES en una red de comunicaciones o tener acceso desde un lugar remoto es un limitante al momento </a:t>
          </a:r>
          <a:r>
            <a:rPr lang="es-EC" sz="1600" kern="1200" dirty="0" smtClean="0"/>
            <a:t>de </a:t>
          </a:r>
          <a:r>
            <a:rPr lang="es-EC" sz="1600" kern="1200" dirty="0"/>
            <a:t>implementarle</a:t>
          </a:r>
        </a:p>
      </dsp:txBody>
      <dsp:txXfrm>
        <a:off x="7575858" y="1646055"/>
        <a:ext cx="3165483" cy="18594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EA7BF-25B4-4C18-95FB-0C3B633DA43B}">
      <dsp:nvSpPr>
        <dsp:cNvPr id="0" name=""/>
        <dsp:cNvSpPr/>
      </dsp:nvSpPr>
      <dsp:spPr>
        <a:xfrm>
          <a:off x="1987" y="2240027"/>
          <a:ext cx="2836936" cy="1418468"/>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a:t>FUNDAMENTACIÓN TEÓRICA</a:t>
          </a:r>
          <a:endParaRPr lang="es-EC" sz="1500" kern="1200" dirty="0"/>
        </a:p>
      </dsp:txBody>
      <dsp:txXfrm>
        <a:off x="43533" y="2281573"/>
        <a:ext cx="2753844" cy="1335376"/>
      </dsp:txXfrm>
    </dsp:sp>
    <dsp:sp modelId="{219992B4-D42D-49C1-81CA-2D202886D83B}">
      <dsp:nvSpPr>
        <dsp:cNvPr id="0" name=""/>
        <dsp:cNvSpPr/>
      </dsp:nvSpPr>
      <dsp:spPr>
        <a:xfrm rot="18289469">
          <a:off x="2412751" y="2111999"/>
          <a:ext cx="1987121" cy="43286"/>
        </a:xfrm>
        <a:custGeom>
          <a:avLst/>
          <a:gdLst/>
          <a:ahLst/>
          <a:cxnLst/>
          <a:rect l="0" t="0" r="0" b="0"/>
          <a:pathLst>
            <a:path>
              <a:moveTo>
                <a:pt x="0" y="21643"/>
              </a:moveTo>
              <a:lnTo>
                <a:pt x="1987121" y="21643"/>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solidFill>
              <a:schemeClr val="tx1"/>
            </a:solidFill>
          </a:endParaRPr>
        </a:p>
      </dsp:txBody>
      <dsp:txXfrm>
        <a:off x="3356633" y="2083964"/>
        <a:ext cx="99356" cy="99356"/>
      </dsp:txXfrm>
    </dsp:sp>
    <dsp:sp modelId="{564A276E-05D3-4FED-A3DE-10AB3407225A}">
      <dsp:nvSpPr>
        <dsp:cNvPr id="0" name=""/>
        <dsp:cNvSpPr/>
      </dsp:nvSpPr>
      <dsp:spPr>
        <a:xfrm>
          <a:off x="3973699" y="608789"/>
          <a:ext cx="2836936" cy="1418468"/>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b="1" kern="1200"/>
            <a:t>Internet de las cosas </a:t>
          </a:r>
          <a:endParaRPr lang="es-EC" sz="1500" kern="1200" dirty="0"/>
        </a:p>
      </dsp:txBody>
      <dsp:txXfrm>
        <a:off x="4015245" y="650335"/>
        <a:ext cx="2753844" cy="1335376"/>
      </dsp:txXfrm>
    </dsp:sp>
    <dsp:sp modelId="{4AF44381-5C68-4880-95C6-F0EB602A4568}">
      <dsp:nvSpPr>
        <dsp:cNvPr id="0" name=""/>
        <dsp:cNvSpPr/>
      </dsp:nvSpPr>
      <dsp:spPr>
        <a:xfrm>
          <a:off x="6810635" y="1296380"/>
          <a:ext cx="1134774" cy="43286"/>
        </a:xfrm>
        <a:custGeom>
          <a:avLst/>
          <a:gdLst/>
          <a:ahLst/>
          <a:cxnLst/>
          <a:rect l="0" t="0" r="0" b="0"/>
          <a:pathLst>
            <a:path>
              <a:moveTo>
                <a:pt x="0" y="21643"/>
              </a:moveTo>
              <a:lnTo>
                <a:pt x="1134774" y="21643"/>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7349653" y="1289654"/>
        <a:ext cx="56738" cy="56738"/>
      </dsp:txXfrm>
    </dsp:sp>
    <dsp:sp modelId="{2D23F1BA-41C0-4E18-9F29-60A4CBFE750F}">
      <dsp:nvSpPr>
        <dsp:cNvPr id="0" name=""/>
        <dsp:cNvSpPr/>
      </dsp:nvSpPr>
      <dsp:spPr>
        <a:xfrm>
          <a:off x="7945410" y="608789"/>
          <a:ext cx="2836936" cy="1418468"/>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a:t>Transformación de la perspectiva de las cosas dentro de ciudades inteligentes</a:t>
          </a:r>
          <a:endParaRPr lang="es-EC" sz="1500" kern="1200" dirty="0"/>
        </a:p>
      </dsp:txBody>
      <dsp:txXfrm>
        <a:off x="7986956" y="650335"/>
        <a:ext cx="2753844" cy="1335376"/>
      </dsp:txXfrm>
    </dsp:sp>
    <dsp:sp modelId="{36A4F1FB-233B-43A1-9C85-BEFCCDD73BD1}">
      <dsp:nvSpPr>
        <dsp:cNvPr id="0" name=""/>
        <dsp:cNvSpPr/>
      </dsp:nvSpPr>
      <dsp:spPr>
        <a:xfrm>
          <a:off x="2838924" y="2927618"/>
          <a:ext cx="1134774" cy="43286"/>
        </a:xfrm>
        <a:custGeom>
          <a:avLst/>
          <a:gdLst/>
          <a:ahLst/>
          <a:cxnLst/>
          <a:rect l="0" t="0" r="0" b="0"/>
          <a:pathLst>
            <a:path>
              <a:moveTo>
                <a:pt x="0" y="21643"/>
              </a:moveTo>
              <a:lnTo>
                <a:pt x="1134774" y="21643"/>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3377942" y="2920892"/>
        <a:ext cx="56738" cy="56738"/>
      </dsp:txXfrm>
    </dsp:sp>
    <dsp:sp modelId="{193E6B64-8025-4486-8172-6DAD7C6C11F0}">
      <dsp:nvSpPr>
        <dsp:cNvPr id="0" name=""/>
        <dsp:cNvSpPr/>
      </dsp:nvSpPr>
      <dsp:spPr>
        <a:xfrm>
          <a:off x="3973699" y="2240027"/>
          <a:ext cx="2836936" cy="1418468"/>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b="1" kern="1200" dirty="0"/>
            <a:t>Topología  de IOT</a:t>
          </a:r>
          <a:endParaRPr lang="es-EC" sz="1500" kern="1200" dirty="0"/>
        </a:p>
      </dsp:txBody>
      <dsp:txXfrm>
        <a:off x="4015245" y="2281573"/>
        <a:ext cx="2753844" cy="1335376"/>
      </dsp:txXfrm>
    </dsp:sp>
    <dsp:sp modelId="{14477F96-9C52-47A4-A23A-5EE579688A5C}">
      <dsp:nvSpPr>
        <dsp:cNvPr id="0" name=""/>
        <dsp:cNvSpPr/>
      </dsp:nvSpPr>
      <dsp:spPr>
        <a:xfrm>
          <a:off x="6810635" y="2927618"/>
          <a:ext cx="1134774" cy="43286"/>
        </a:xfrm>
        <a:custGeom>
          <a:avLst/>
          <a:gdLst/>
          <a:ahLst/>
          <a:cxnLst/>
          <a:rect l="0" t="0" r="0" b="0"/>
          <a:pathLst>
            <a:path>
              <a:moveTo>
                <a:pt x="0" y="21643"/>
              </a:moveTo>
              <a:lnTo>
                <a:pt x="1134774" y="21643"/>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7349653" y="2920892"/>
        <a:ext cx="56738" cy="56738"/>
      </dsp:txXfrm>
    </dsp:sp>
    <dsp:sp modelId="{334A7E37-2E23-4CC7-A423-E53EBB49D54F}">
      <dsp:nvSpPr>
        <dsp:cNvPr id="0" name=""/>
        <dsp:cNvSpPr/>
      </dsp:nvSpPr>
      <dsp:spPr>
        <a:xfrm>
          <a:off x="7945410" y="2240027"/>
          <a:ext cx="2836936" cy="1418468"/>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a:t>Para tener acceso a VoIP se debe tomar en cuenta que entre las terminales de los usuarios debe existir un software compatible en el cual se permita crear una sesión IP </a:t>
          </a:r>
        </a:p>
      </dsp:txBody>
      <dsp:txXfrm>
        <a:off x="7986956" y="2281573"/>
        <a:ext cx="2753844" cy="1335376"/>
      </dsp:txXfrm>
    </dsp:sp>
    <dsp:sp modelId="{66C676F5-6093-4CB3-9505-00170E633E61}">
      <dsp:nvSpPr>
        <dsp:cNvPr id="0" name=""/>
        <dsp:cNvSpPr/>
      </dsp:nvSpPr>
      <dsp:spPr>
        <a:xfrm rot="3310531">
          <a:off x="2412751" y="3743238"/>
          <a:ext cx="1987121" cy="43286"/>
        </a:xfrm>
        <a:custGeom>
          <a:avLst/>
          <a:gdLst/>
          <a:ahLst/>
          <a:cxnLst/>
          <a:rect l="0" t="0" r="0" b="0"/>
          <a:pathLst>
            <a:path>
              <a:moveTo>
                <a:pt x="0" y="21643"/>
              </a:moveTo>
              <a:lnTo>
                <a:pt x="1987121" y="21643"/>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solidFill>
              <a:schemeClr val="tx1"/>
            </a:solidFill>
          </a:endParaRPr>
        </a:p>
      </dsp:txBody>
      <dsp:txXfrm>
        <a:off x="3356633" y="3715203"/>
        <a:ext cx="99356" cy="99356"/>
      </dsp:txXfrm>
    </dsp:sp>
    <dsp:sp modelId="{F7A84C93-BFD2-4261-9B7A-CF7D9C2A242D}">
      <dsp:nvSpPr>
        <dsp:cNvPr id="0" name=""/>
        <dsp:cNvSpPr/>
      </dsp:nvSpPr>
      <dsp:spPr>
        <a:xfrm>
          <a:off x="3973699" y="3871266"/>
          <a:ext cx="2836936" cy="1418468"/>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b="1" kern="1200"/>
            <a:t>Voz sobre IP</a:t>
          </a:r>
          <a:endParaRPr lang="es-EC" sz="1500" kern="1200" dirty="0"/>
        </a:p>
      </dsp:txBody>
      <dsp:txXfrm>
        <a:off x="4015245" y="3912812"/>
        <a:ext cx="2753844" cy="1335376"/>
      </dsp:txXfrm>
    </dsp:sp>
    <dsp:sp modelId="{071B1A0B-9CF1-44CE-A6D3-6AB9AE3B351A}">
      <dsp:nvSpPr>
        <dsp:cNvPr id="0" name=""/>
        <dsp:cNvSpPr/>
      </dsp:nvSpPr>
      <dsp:spPr>
        <a:xfrm>
          <a:off x="6810635" y="4558857"/>
          <a:ext cx="1134774" cy="43286"/>
        </a:xfrm>
        <a:custGeom>
          <a:avLst/>
          <a:gdLst/>
          <a:ahLst/>
          <a:cxnLst/>
          <a:rect l="0" t="0" r="0" b="0"/>
          <a:pathLst>
            <a:path>
              <a:moveTo>
                <a:pt x="0" y="21643"/>
              </a:moveTo>
              <a:lnTo>
                <a:pt x="1134774" y="21643"/>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7349653" y="4552131"/>
        <a:ext cx="56738" cy="56738"/>
      </dsp:txXfrm>
    </dsp:sp>
    <dsp:sp modelId="{88C7F18A-AF82-4C0C-ACCC-FED80B8708D0}">
      <dsp:nvSpPr>
        <dsp:cNvPr id="0" name=""/>
        <dsp:cNvSpPr/>
      </dsp:nvSpPr>
      <dsp:spPr>
        <a:xfrm>
          <a:off x="7945410" y="3871266"/>
          <a:ext cx="2836936" cy="1418468"/>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a:t>Forma de transportar tráfico de voz en tiempo real mediante el uso de internet empleado el protocolo IP </a:t>
          </a:r>
        </a:p>
      </dsp:txBody>
      <dsp:txXfrm>
        <a:off x="7986956" y="3912812"/>
        <a:ext cx="2753844" cy="1335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17EAA-7A99-4D9F-8275-BDD8739FB2EA}">
      <dsp:nvSpPr>
        <dsp:cNvPr id="0" name=""/>
        <dsp:cNvSpPr/>
      </dsp:nvSpPr>
      <dsp:spPr>
        <a:xfrm>
          <a:off x="2860989" y="2826912"/>
          <a:ext cx="617982" cy="2355115"/>
        </a:xfrm>
        <a:custGeom>
          <a:avLst/>
          <a:gdLst/>
          <a:ahLst/>
          <a:cxnLst/>
          <a:rect l="0" t="0" r="0" b="0"/>
          <a:pathLst>
            <a:path>
              <a:moveTo>
                <a:pt x="0" y="0"/>
              </a:moveTo>
              <a:lnTo>
                <a:pt x="308991" y="0"/>
              </a:lnTo>
              <a:lnTo>
                <a:pt x="308991" y="2355115"/>
              </a:lnTo>
              <a:lnTo>
                <a:pt x="617982" y="2355115"/>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solidFill>
              <a:schemeClr val="tx1"/>
            </a:solidFill>
          </a:endParaRPr>
        </a:p>
      </dsp:txBody>
      <dsp:txXfrm>
        <a:off x="3109109" y="3943598"/>
        <a:ext cx="121742" cy="121742"/>
      </dsp:txXfrm>
    </dsp:sp>
    <dsp:sp modelId="{43ECDB02-06BD-44C3-AEB8-D4E5C51849C6}">
      <dsp:nvSpPr>
        <dsp:cNvPr id="0" name=""/>
        <dsp:cNvSpPr/>
      </dsp:nvSpPr>
      <dsp:spPr>
        <a:xfrm>
          <a:off x="2860989" y="2826912"/>
          <a:ext cx="617982" cy="1177557"/>
        </a:xfrm>
        <a:custGeom>
          <a:avLst/>
          <a:gdLst/>
          <a:ahLst/>
          <a:cxnLst/>
          <a:rect l="0" t="0" r="0" b="0"/>
          <a:pathLst>
            <a:path>
              <a:moveTo>
                <a:pt x="0" y="0"/>
              </a:moveTo>
              <a:lnTo>
                <a:pt x="308991" y="0"/>
              </a:lnTo>
              <a:lnTo>
                <a:pt x="308991" y="1177557"/>
              </a:lnTo>
              <a:lnTo>
                <a:pt x="617982" y="1177557"/>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3136733" y="3382444"/>
        <a:ext cx="66493" cy="66493"/>
      </dsp:txXfrm>
    </dsp:sp>
    <dsp:sp modelId="{C70D3F00-0AB6-4101-B632-2AA7D1B30526}">
      <dsp:nvSpPr>
        <dsp:cNvPr id="0" name=""/>
        <dsp:cNvSpPr/>
      </dsp:nvSpPr>
      <dsp:spPr>
        <a:xfrm>
          <a:off x="2860989" y="2781192"/>
          <a:ext cx="617982" cy="91440"/>
        </a:xfrm>
        <a:custGeom>
          <a:avLst/>
          <a:gdLst/>
          <a:ahLst/>
          <a:cxnLst/>
          <a:rect l="0" t="0" r="0" b="0"/>
          <a:pathLst>
            <a:path>
              <a:moveTo>
                <a:pt x="0" y="45720"/>
              </a:moveTo>
              <a:lnTo>
                <a:pt x="617982" y="45720"/>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3154530" y="2811462"/>
        <a:ext cx="30899" cy="30899"/>
      </dsp:txXfrm>
    </dsp:sp>
    <dsp:sp modelId="{B7AB9BCC-82C6-4A40-BFF8-3D8FA69AA255}">
      <dsp:nvSpPr>
        <dsp:cNvPr id="0" name=""/>
        <dsp:cNvSpPr/>
      </dsp:nvSpPr>
      <dsp:spPr>
        <a:xfrm>
          <a:off x="2860989" y="1649354"/>
          <a:ext cx="617982" cy="1177557"/>
        </a:xfrm>
        <a:custGeom>
          <a:avLst/>
          <a:gdLst/>
          <a:ahLst/>
          <a:cxnLst/>
          <a:rect l="0" t="0" r="0" b="0"/>
          <a:pathLst>
            <a:path>
              <a:moveTo>
                <a:pt x="0" y="1177557"/>
              </a:moveTo>
              <a:lnTo>
                <a:pt x="308991" y="1177557"/>
              </a:lnTo>
              <a:lnTo>
                <a:pt x="308991" y="0"/>
              </a:lnTo>
              <a:lnTo>
                <a:pt x="617982" y="0"/>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3136733" y="2204886"/>
        <a:ext cx="66493" cy="66493"/>
      </dsp:txXfrm>
    </dsp:sp>
    <dsp:sp modelId="{15B2A4E7-79C8-4437-ADA6-9D599A4FF79C}">
      <dsp:nvSpPr>
        <dsp:cNvPr id="0" name=""/>
        <dsp:cNvSpPr/>
      </dsp:nvSpPr>
      <dsp:spPr>
        <a:xfrm>
          <a:off x="2860989" y="471796"/>
          <a:ext cx="617982" cy="2355115"/>
        </a:xfrm>
        <a:custGeom>
          <a:avLst/>
          <a:gdLst/>
          <a:ahLst/>
          <a:cxnLst/>
          <a:rect l="0" t="0" r="0" b="0"/>
          <a:pathLst>
            <a:path>
              <a:moveTo>
                <a:pt x="0" y="2355115"/>
              </a:moveTo>
              <a:lnTo>
                <a:pt x="308991" y="2355115"/>
              </a:lnTo>
              <a:lnTo>
                <a:pt x="308991" y="0"/>
              </a:lnTo>
              <a:lnTo>
                <a:pt x="617982" y="0"/>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solidFill>
              <a:schemeClr val="tx1"/>
            </a:solidFill>
          </a:endParaRPr>
        </a:p>
      </dsp:txBody>
      <dsp:txXfrm>
        <a:off x="3109109" y="1588482"/>
        <a:ext cx="121742" cy="121742"/>
      </dsp:txXfrm>
    </dsp:sp>
    <dsp:sp modelId="{6A85A72B-A109-4624-978B-253FABBA87A3}">
      <dsp:nvSpPr>
        <dsp:cNvPr id="0" name=""/>
        <dsp:cNvSpPr/>
      </dsp:nvSpPr>
      <dsp:spPr>
        <a:xfrm rot="16200000">
          <a:off x="-89103" y="2355888"/>
          <a:ext cx="4958138" cy="94204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s-EC" sz="3300" kern="1200" dirty="0">
              <a:solidFill>
                <a:schemeClr val="tx1"/>
              </a:solidFill>
            </a:rPr>
            <a:t>FUNCIONALIDADES DE ASTERISK</a:t>
          </a:r>
        </a:p>
      </dsp:txBody>
      <dsp:txXfrm>
        <a:off x="-89103" y="2355888"/>
        <a:ext cx="4958138" cy="942046"/>
      </dsp:txXfrm>
    </dsp:sp>
    <dsp:sp modelId="{CC54726D-BB84-4C1A-AF8F-0F7B6C248A0F}">
      <dsp:nvSpPr>
        <dsp:cNvPr id="0" name=""/>
        <dsp:cNvSpPr/>
      </dsp:nvSpPr>
      <dsp:spPr>
        <a:xfrm>
          <a:off x="3478971" y="772"/>
          <a:ext cx="4188684" cy="942046"/>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u="none" kern="1200" dirty="0">
              <a:solidFill>
                <a:schemeClr val="tx1"/>
              </a:solidFill>
            </a:rPr>
            <a:t>Conectar empleados trabajando desde casa para un PBX de la oficina sobre conexiones de banda ancha.</a:t>
          </a:r>
          <a:endParaRPr lang="es-EC" sz="1600" kern="1200" dirty="0">
            <a:solidFill>
              <a:schemeClr val="tx1"/>
            </a:solidFill>
          </a:endParaRPr>
        </a:p>
      </dsp:txBody>
      <dsp:txXfrm>
        <a:off x="3478971" y="772"/>
        <a:ext cx="4188684" cy="942046"/>
      </dsp:txXfrm>
    </dsp:sp>
    <dsp:sp modelId="{69591060-7A1C-4FA7-8AEE-24BF713C16E4}">
      <dsp:nvSpPr>
        <dsp:cNvPr id="0" name=""/>
        <dsp:cNvSpPr/>
      </dsp:nvSpPr>
      <dsp:spPr>
        <a:xfrm>
          <a:off x="3478971" y="1178330"/>
          <a:ext cx="4188684" cy="942046"/>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u="none" kern="1200" dirty="0">
              <a:solidFill>
                <a:schemeClr val="tx1"/>
              </a:solidFill>
            </a:rPr>
            <a:t>Conectar oficinas en varias provincias sobre IP. Esto puede ser hecho por Internet o por una red IP privada. </a:t>
          </a:r>
          <a:endParaRPr lang="es-EC" sz="1600" kern="1200" dirty="0">
            <a:solidFill>
              <a:schemeClr val="tx1"/>
            </a:solidFill>
          </a:endParaRPr>
        </a:p>
      </dsp:txBody>
      <dsp:txXfrm>
        <a:off x="3478971" y="1178330"/>
        <a:ext cx="4188684" cy="942046"/>
      </dsp:txXfrm>
    </dsp:sp>
    <dsp:sp modelId="{9D2E72E8-92C7-40A2-A4F1-0A84269B49A8}">
      <dsp:nvSpPr>
        <dsp:cNvPr id="0" name=""/>
        <dsp:cNvSpPr/>
      </dsp:nvSpPr>
      <dsp:spPr>
        <a:xfrm>
          <a:off x="3478971" y="2355888"/>
          <a:ext cx="4188684" cy="942046"/>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solidFill>
                <a:schemeClr val="tx1"/>
              </a:solidFill>
            </a:rPr>
            <a:t>Dar a los funcionarios, buzón de voz, integrándose con una “web” y sus e-mails.</a:t>
          </a:r>
        </a:p>
      </dsp:txBody>
      <dsp:txXfrm>
        <a:off x="3478971" y="2355888"/>
        <a:ext cx="4188684" cy="942046"/>
      </dsp:txXfrm>
    </dsp:sp>
    <dsp:sp modelId="{885E4622-5ADE-4876-B3DE-01C8C51A8BC9}">
      <dsp:nvSpPr>
        <dsp:cNvPr id="0" name=""/>
        <dsp:cNvSpPr/>
      </dsp:nvSpPr>
      <dsp:spPr>
        <a:xfrm>
          <a:off x="3478971" y="3533446"/>
          <a:ext cx="4188684" cy="942046"/>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u="none" kern="1200" dirty="0">
              <a:solidFill>
                <a:schemeClr val="tx1"/>
              </a:solidFill>
            </a:rPr>
            <a:t>Construir aplicaciones de respuesta automática por voz, que puede conectarlo a un sistema de pedidos, por ejemplo, o a otras aplicaciones internas.</a:t>
          </a:r>
          <a:endParaRPr lang="es-EC" sz="1600" kern="1200" dirty="0">
            <a:solidFill>
              <a:schemeClr val="tx1"/>
            </a:solidFill>
          </a:endParaRPr>
        </a:p>
      </dsp:txBody>
      <dsp:txXfrm>
        <a:off x="3478971" y="3533446"/>
        <a:ext cx="4188684" cy="942046"/>
      </dsp:txXfrm>
    </dsp:sp>
    <dsp:sp modelId="{CE827A22-8177-488C-B903-E1C4EBC6EACF}">
      <dsp:nvSpPr>
        <dsp:cNvPr id="0" name=""/>
        <dsp:cNvSpPr/>
      </dsp:nvSpPr>
      <dsp:spPr>
        <a:xfrm>
          <a:off x="3478971" y="4711004"/>
          <a:ext cx="4188684" cy="942046"/>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solidFill>
                <a:schemeClr val="tx1"/>
              </a:solidFill>
            </a:rPr>
            <a:t>Dar acceso al PBX de la compañía para usuarios que viajan, conectando sobre la VPN de un aeropuerto o un hotel</a:t>
          </a:r>
        </a:p>
      </dsp:txBody>
      <dsp:txXfrm>
        <a:off x="3478971" y="4711004"/>
        <a:ext cx="4188684" cy="9420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09037-2924-43C7-BFE9-C7A3FD0CDF79}">
      <dsp:nvSpPr>
        <dsp:cNvPr id="0" name=""/>
        <dsp:cNvSpPr/>
      </dsp:nvSpPr>
      <dsp:spPr>
        <a:xfrm>
          <a:off x="3472454" y="-83734"/>
          <a:ext cx="6668258" cy="6668258"/>
        </a:xfrm>
        <a:prstGeom prst="circularArrow">
          <a:avLst>
            <a:gd name="adj1" fmla="val 5544"/>
            <a:gd name="adj2" fmla="val 330680"/>
            <a:gd name="adj3" fmla="val 14828955"/>
            <a:gd name="adj4" fmla="val 16772893"/>
            <a:gd name="adj5" fmla="val 5757"/>
          </a:avLst>
        </a:prstGeom>
        <a:gradFill rotWithShape="0">
          <a:gsLst>
            <a:gs pos="0">
              <a:schemeClr val="accent3">
                <a:tint val="40000"/>
                <a:hueOff val="0"/>
                <a:satOff val="0"/>
                <a:lumOff val="0"/>
                <a:alphaOff val="0"/>
                <a:tint val="96000"/>
                <a:lumMod val="100000"/>
              </a:schemeClr>
            </a:gs>
            <a:gs pos="78000">
              <a:schemeClr val="accent3">
                <a:tint val="40000"/>
                <a:hueOff val="0"/>
                <a:satOff val="0"/>
                <a:lumOff val="0"/>
                <a:alphaOff val="0"/>
                <a:shade val="94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E400EA3-6088-4C41-AACD-464C4579EDF3}">
      <dsp:nvSpPr>
        <dsp:cNvPr id="0" name=""/>
        <dsp:cNvSpPr/>
      </dsp:nvSpPr>
      <dsp:spPr>
        <a:xfrm>
          <a:off x="6002289" y="2367"/>
          <a:ext cx="1608587" cy="804293"/>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b="1" kern="1200" dirty="0">
              <a:solidFill>
                <a:schemeClr val="tx1"/>
              </a:solidFill>
            </a:rPr>
            <a:t>INSTALACIÓN DE ASTERISK 13 EN RASPBERRY Pi 3</a:t>
          </a:r>
          <a:endParaRPr lang="es-EC" sz="900" kern="1200" dirty="0">
            <a:solidFill>
              <a:schemeClr val="tx1"/>
            </a:solidFill>
          </a:endParaRPr>
        </a:p>
      </dsp:txBody>
      <dsp:txXfrm>
        <a:off x="6041551" y="41629"/>
        <a:ext cx="1530063" cy="725769"/>
      </dsp:txXfrm>
    </dsp:sp>
    <dsp:sp modelId="{449BFEFD-E991-4301-B361-4A5E391EAC6E}">
      <dsp:nvSpPr>
        <dsp:cNvPr id="0" name=""/>
        <dsp:cNvSpPr/>
      </dsp:nvSpPr>
      <dsp:spPr>
        <a:xfrm>
          <a:off x="7673720" y="545447"/>
          <a:ext cx="1608587" cy="804293"/>
        </a:xfrm>
        <a:prstGeom prst="roundRect">
          <a:avLst/>
        </a:prstGeom>
        <a:gradFill rotWithShape="0">
          <a:gsLst>
            <a:gs pos="0">
              <a:schemeClr val="accent3">
                <a:hueOff val="-31204"/>
                <a:satOff val="-844"/>
                <a:lumOff val="-1743"/>
                <a:alphaOff val="0"/>
                <a:tint val="96000"/>
                <a:lumMod val="100000"/>
              </a:schemeClr>
            </a:gs>
            <a:gs pos="78000">
              <a:schemeClr val="accent3">
                <a:hueOff val="-31204"/>
                <a:satOff val="-844"/>
                <a:lumOff val="-1743"/>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b="1" kern="1200" dirty="0">
              <a:solidFill>
                <a:schemeClr val="tx1"/>
              </a:solidFill>
            </a:rPr>
            <a:t>Importación de librerías texto a voz</a:t>
          </a:r>
          <a:endParaRPr lang="es-EC" sz="900" kern="1200" dirty="0">
            <a:solidFill>
              <a:schemeClr val="tx1"/>
            </a:solidFill>
          </a:endParaRPr>
        </a:p>
      </dsp:txBody>
      <dsp:txXfrm>
        <a:off x="7712982" y="584709"/>
        <a:ext cx="1530063" cy="725769"/>
      </dsp:txXfrm>
    </dsp:sp>
    <dsp:sp modelId="{42FBFF9E-3173-4C41-8D5E-75D28BDB0DF7}">
      <dsp:nvSpPr>
        <dsp:cNvPr id="0" name=""/>
        <dsp:cNvSpPr/>
      </dsp:nvSpPr>
      <dsp:spPr>
        <a:xfrm>
          <a:off x="8706721" y="1967251"/>
          <a:ext cx="1608587" cy="804293"/>
        </a:xfrm>
        <a:prstGeom prst="roundRect">
          <a:avLst/>
        </a:prstGeom>
        <a:gradFill rotWithShape="0">
          <a:gsLst>
            <a:gs pos="0">
              <a:schemeClr val="accent3">
                <a:hueOff val="-62408"/>
                <a:satOff val="-1687"/>
                <a:lumOff val="-3486"/>
                <a:alphaOff val="0"/>
                <a:tint val="96000"/>
                <a:lumMod val="100000"/>
              </a:schemeClr>
            </a:gs>
            <a:gs pos="78000">
              <a:schemeClr val="accent3">
                <a:hueOff val="-62408"/>
                <a:satOff val="-1687"/>
                <a:lumOff val="-3486"/>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b="1" kern="1200" dirty="0">
              <a:solidFill>
                <a:schemeClr val="tx1"/>
              </a:solidFill>
            </a:rPr>
            <a:t>Instalación de voces en español</a:t>
          </a:r>
          <a:endParaRPr lang="es-EC" sz="900" kern="1200" dirty="0">
            <a:solidFill>
              <a:schemeClr val="tx1"/>
            </a:solidFill>
          </a:endParaRPr>
        </a:p>
      </dsp:txBody>
      <dsp:txXfrm>
        <a:off x="8745983" y="2006513"/>
        <a:ext cx="1530063" cy="725769"/>
      </dsp:txXfrm>
    </dsp:sp>
    <dsp:sp modelId="{8FF2E7C3-11D7-469E-9042-22600DED2AC4}">
      <dsp:nvSpPr>
        <dsp:cNvPr id="0" name=""/>
        <dsp:cNvSpPr/>
      </dsp:nvSpPr>
      <dsp:spPr>
        <a:xfrm>
          <a:off x="8706721" y="3724697"/>
          <a:ext cx="1608587" cy="804293"/>
        </a:xfrm>
        <a:prstGeom prst="roundRect">
          <a:avLst/>
        </a:prstGeom>
        <a:gradFill rotWithShape="0">
          <a:gsLst>
            <a:gs pos="0">
              <a:schemeClr val="accent3">
                <a:hueOff val="-93612"/>
                <a:satOff val="-2531"/>
                <a:lumOff val="-5229"/>
                <a:alphaOff val="0"/>
                <a:tint val="96000"/>
                <a:lumMod val="100000"/>
              </a:schemeClr>
            </a:gs>
            <a:gs pos="78000">
              <a:schemeClr val="accent3">
                <a:hueOff val="-93612"/>
                <a:satOff val="-2531"/>
                <a:lumOff val="-5229"/>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b="1" kern="1200" dirty="0">
              <a:solidFill>
                <a:schemeClr val="tx1"/>
              </a:solidFill>
            </a:rPr>
            <a:t>Configuración de suscriptores SIP</a:t>
          </a:r>
          <a:endParaRPr lang="es-EC" sz="900" kern="1200" dirty="0">
            <a:solidFill>
              <a:schemeClr val="tx1"/>
            </a:solidFill>
          </a:endParaRPr>
        </a:p>
      </dsp:txBody>
      <dsp:txXfrm>
        <a:off x="8745983" y="3763959"/>
        <a:ext cx="1530063" cy="725769"/>
      </dsp:txXfrm>
    </dsp:sp>
    <dsp:sp modelId="{55BB4D3A-4EC0-4418-84B0-6B430310E96B}">
      <dsp:nvSpPr>
        <dsp:cNvPr id="0" name=""/>
        <dsp:cNvSpPr/>
      </dsp:nvSpPr>
      <dsp:spPr>
        <a:xfrm>
          <a:off x="7673720" y="5146500"/>
          <a:ext cx="1608587" cy="804293"/>
        </a:xfrm>
        <a:prstGeom prst="roundRect">
          <a:avLst/>
        </a:prstGeom>
        <a:gradFill rotWithShape="0">
          <a:gsLst>
            <a:gs pos="0">
              <a:schemeClr val="accent3">
                <a:hueOff val="-124816"/>
                <a:satOff val="-3374"/>
                <a:lumOff val="-6972"/>
                <a:alphaOff val="0"/>
                <a:tint val="96000"/>
                <a:lumMod val="100000"/>
              </a:schemeClr>
            </a:gs>
            <a:gs pos="78000">
              <a:schemeClr val="accent3">
                <a:hueOff val="-124816"/>
                <a:satOff val="-3374"/>
                <a:lumOff val="-6972"/>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b="1" kern="1200" dirty="0">
              <a:solidFill>
                <a:schemeClr val="tx1"/>
              </a:solidFill>
            </a:rPr>
            <a:t>INSTALACION DEL CONTROLADOR DE ASTERISK 11 CHANG DONGLE</a:t>
          </a:r>
          <a:endParaRPr lang="es-EC" sz="900" kern="1200" dirty="0">
            <a:solidFill>
              <a:schemeClr val="tx1"/>
            </a:solidFill>
          </a:endParaRPr>
        </a:p>
      </dsp:txBody>
      <dsp:txXfrm>
        <a:off x="7712982" y="5185762"/>
        <a:ext cx="1530063" cy="725769"/>
      </dsp:txXfrm>
    </dsp:sp>
    <dsp:sp modelId="{9BE4E720-3A53-4405-B3A2-E879DA5B5D5A}">
      <dsp:nvSpPr>
        <dsp:cNvPr id="0" name=""/>
        <dsp:cNvSpPr/>
      </dsp:nvSpPr>
      <dsp:spPr>
        <a:xfrm>
          <a:off x="6002289" y="5689581"/>
          <a:ext cx="1608587" cy="804293"/>
        </a:xfrm>
        <a:prstGeom prst="roundRect">
          <a:avLst/>
        </a:prstGeom>
        <a:gradFill rotWithShape="0">
          <a:gsLst>
            <a:gs pos="0">
              <a:schemeClr val="accent3">
                <a:hueOff val="-156021"/>
                <a:satOff val="-4218"/>
                <a:lumOff val="-8715"/>
                <a:alphaOff val="0"/>
                <a:tint val="96000"/>
                <a:lumMod val="100000"/>
              </a:schemeClr>
            </a:gs>
            <a:gs pos="78000">
              <a:schemeClr val="accent3">
                <a:hueOff val="-156021"/>
                <a:satOff val="-4218"/>
                <a:lumOff val="-8715"/>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a:solidFill>
                <a:schemeClr val="tx1"/>
              </a:solidFill>
            </a:rPr>
            <a:t>Configuración del </a:t>
          </a:r>
          <a:r>
            <a:rPr lang="es-EC" sz="900" kern="1200" dirty="0" err="1">
              <a:solidFill>
                <a:schemeClr val="tx1"/>
              </a:solidFill>
            </a:rPr>
            <a:t>dialplan</a:t>
          </a:r>
          <a:endParaRPr lang="es-EC" sz="900" kern="1200" dirty="0">
            <a:solidFill>
              <a:schemeClr val="tx1"/>
            </a:solidFill>
          </a:endParaRPr>
        </a:p>
      </dsp:txBody>
      <dsp:txXfrm>
        <a:off x="6041551" y="5728843"/>
        <a:ext cx="1530063" cy="725769"/>
      </dsp:txXfrm>
    </dsp:sp>
    <dsp:sp modelId="{C122D607-5318-41D2-86C1-BCE998431315}">
      <dsp:nvSpPr>
        <dsp:cNvPr id="0" name=""/>
        <dsp:cNvSpPr/>
      </dsp:nvSpPr>
      <dsp:spPr>
        <a:xfrm>
          <a:off x="4330859" y="5146500"/>
          <a:ext cx="1608587" cy="804293"/>
        </a:xfrm>
        <a:prstGeom prst="roundRect">
          <a:avLst/>
        </a:prstGeom>
        <a:gradFill rotWithShape="0">
          <a:gsLst>
            <a:gs pos="0">
              <a:schemeClr val="accent3">
                <a:hueOff val="-187225"/>
                <a:satOff val="-5061"/>
                <a:lumOff val="-10458"/>
                <a:alphaOff val="0"/>
                <a:tint val="96000"/>
                <a:lumMod val="100000"/>
              </a:schemeClr>
            </a:gs>
            <a:gs pos="78000">
              <a:schemeClr val="accent3">
                <a:hueOff val="-187225"/>
                <a:satOff val="-5061"/>
                <a:lumOff val="-10458"/>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b="1" kern="1200" dirty="0">
              <a:solidFill>
                <a:schemeClr val="tx1"/>
              </a:solidFill>
            </a:rPr>
            <a:t>Configuración de </a:t>
          </a:r>
          <a:r>
            <a:rPr lang="es-EC" sz="900" b="1" kern="1200" dirty="0" err="1">
              <a:solidFill>
                <a:schemeClr val="tx1"/>
              </a:solidFill>
            </a:rPr>
            <a:t>Asterisk</a:t>
          </a:r>
          <a:r>
            <a:rPr lang="es-EC" sz="900" b="1" kern="1200" dirty="0">
              <a:solidFill>
                <a:schemeClr val="tx1"/>
              </a:solidFill>
            </a:rPr>
            <a:t> Gateway Interface (AGI) para comunicación a base usando PHP</a:t>
          </a:r>
          <a:endParaRPr lang="es-EC" sz="900" kern="1200" dirty="0">
            <a:solidFill>
              <a:schemeClr val="tx1"/>
            </a:solidFill>
          </a:endParaRPr>
        </a:p>
      </dsp:txBody>
      <dsp:txXfrm>
        <a:off x="4370121" y="5185762"/>
        <a:ext cx="1530063" cy="725769"/>
      </dsp:txXfrm>
    </dsp:sp>
    <dsp:sp modelId="{72CFA477-2BE5-4C42-AF67-B62792695CE7}">
      <dsp:nvSpPr>
        <dsp:cNvPr id="0" name=""/>
        <dsp:cNvSpPr/>
      </dsp:nvSpPr>
      <dsp:spPr>
        <a:xfrm>
          <a:off x="3297858" y="3724697"/>
          <a:ext cx="1608587" cy="804293"/>
        </a:xfrm>
        <a:prstGeom prst="roundRect">
          <a:avLst/>
        </a:prstGeom>
        <a:gradFill rotWithShape="0">
          <a:gsLst>
            <a:gs pos="0">
              <a:schemeClr val="accent3">
                <a:hueOff val="-218429"/>
                <a:satOff val="-5905"/>
                <a:lumOff val="-12201"/>
                <a:alphaOff val="0"/>
                <a:tint val="96000"/>
                <a:lumMod val="100000"/>
              </a:schemeClr>
            </a:gs>
            <a:gs pos="78000">
              <a:schemeClr val="accent3">
                <a:hueOff val="-218429"/>
                <a:satOff val="-5905"/>
                <a:lumOff val="-12201"/>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b="1" kern="1200" dirty="0">
              <a:solidFill>
                <a:schemeClr val="tx1"/>
              </a:solidFill>
            </a:rPr>
            <a:t>Configuración de gestor de base de datos </a:t>
          </a:r>
          <a:r>
            <a:rPr lang="es-EC" sz="900" b="1" kern="1200" dirty="0" err="1">
              <a:solidFill>
                <a:schemeClr val="tx1"/>
              </a:solidFill>
            </a:rPr>
            <a:t>phpmyadmin</a:t>
          </a:r>
          <a:endParaRPr lang="es-EC" sz="900" kern="1200" dirty="0">
            <a:solidFill>
              <a:schemeClr val="tx1"/>
            </a:solidFill>
          </a:endParaRPr>
        </a:p>
      </dsp:txBody>
      <dsp:txXfrm>
        <a:off x="3337120" y="3763959"/>
        <a:ext cx="1530063" cy="725769"/>
      </dsp:txXfrm>
    </dsp:sp>
    <dsp:sp modelId="{5DB9E954-3F05-4155-B1FD-3FDFFE3F6C19}">
      <dsp:nvSpPr>
        <dsp:cNvPr id="0" name=""/>
        <dsp:cNvSpPr/>
      </dsp:nvSpPr>
      <dsp:spPr>
        <a:xfrm>
          <a:off x="3297858" y="1967251"/>
          <a:ext cx="1608587" cy="804293"/>
        </a:xfrm>
        <a:prstGeom prst="roundRect">
          <a:avLst/>
        </a:prstGeom>
        <a:gradFill rotWithShape="0">
          <a:gsLst>
            <a:gs pos="0">
              <a:schemeClr val="accent3">
                <a:hueOff val="-249633"/>
                <a:satOff val="-6748"/>
                <a:lumOff val="-13944"/>
                <a:alphaOff val="0"/>
                <a:tint val="96000"/>
                <a:lumMod val="100000"/>
              </a:schemeClr>
            </a:gs>
            <a:gs pos="78000">
              <a:schemeClr val="accent3">
                <a:hueOff val="-249633"/>
                <a:satOff val="-6748"/>
                <a:lumOff val="-13944"/>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b="1" kern="1200">
              <a:solidFill>
                <a:schemeClr val="tx1"/>
              </a:solidFill>
            </a:rPr>
            <a:t>Configuración de entorno de comunicaciones entre puerto serial y base de datos utilizando Python</a:t>
          </a:r>
          <a:endParaRPr lang="es-EC" sz="900" kern="1200" dirty="0">
            <a:solidFill>
              <a:schemeClr val="tx1"/>
            </a:solidFill>
          </a:endParaRPr>
        </a:p>
      </dsp:txBody>
      <dsp:txXfrm>
        <a:off x="3337120" y="2006513"/>
        <a:ext cx="1530063" cy="725769"/>
      </dsp:txXfrm>
    </dsp:sp>
    <dsp:sp modelId="{DF355AA2-8901-4190-AB0E-69C2FD1E9465}">
      <dsp:nvSpPr>
        <dsp:cNvPr id="0" name=""/>
        <dsp:cNvSpPr/>
      </dsp:nvSpPr>
      <dsp:spPr>
        <a:xfrm>
          <a:off x="4330859" y="545447"/>
          <a:ext cx="1608587" cy="804293"/>
        </a:xfrm>
        <a:prstGeom prst="roundRect">
          <a:avLst/>
        </a:prstGeom>
        <a:gradFill rotWithShape="0">
          <a:gsLst>
            <a:gs pos="0">
              <a:schemeClr val="accent3">
                <a:hueOff val="-280837"/>
                <a:satOff val="-7592"/>
                <a:lumOff val="-15687"/>
                <a:alphaOff val="0"/>
                <a:tint val="96000"/>
                <a:lumMod val="100000"/>
              </a:schemeClr>
            </a:gs>
            <a:gs pos="78000">
              <a:schemeClr val="accent3">
                <a:hueOff val="-280837"/>
                <a:satOff val="-7592"/>
                <a:lumOff val="-15687"/>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b="1" kern="1200">
              <a:solidFill>
                <a:schemeClr val="tx1"/>
              </a:solidFill>
            </a:rPr>
            <a:t>Lectura y Escritura desde el puerto serial de Raspberry Pi</a:t>
          </a:r>
          <a:endParaRPr lang="es-EC" sz="900" kern="1200" dirty="0">
            <a:solidFill>
              <a:schemeClr val="tx1"/>
            </a:solidFill>
          </a:endParaRPr>
        </a:p>
      </dsp:txBody>
      <dsp:txXfrm>
        <a:off x="4370121" y="584709"/>
        <a:ext cx="1530063" cy="7257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6A6C2-80EA-477D-8AE3-DCD0AB15BD05}">
      <dsp:nvSpPr>
        <dsp:cNvPr id="0" name=""/>
        <dsp:cNvSpPr/>
      </dsp:nvSpPr>
      <dsp:spPr>
        <a:xfrm>
          <a:off x="1075310" y="3365"/>
          <a:ext cx="4367584" cy="2620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S" sz="1300" kern="1200" dirty="0">
              <a:solidFill>
                <a:schemeClr val="tx1"/>
              </a:solidFill>
            </a:rPr>
            <a:t>El uso de las nuevas tecnologías de comunicación permite extender las capacidades de la industria en la actualidad, dotando de herramientas que posibilitan el acceso remoto a la información y el control a través de interfaces desarrolladas para dispositivos inteligentes de uso diario; no obstante solo las grandes empresas han sido beneficiadas debido a la capacidad adquisitiva que es la principal limitante para que la pequeña o mediana empresa implemente algún tipo de plataforma de monitoreo remoto.</a:t>
          </a:r>
          <a:endParaRPr lang="es-EC" sz="1300" kern="1200" dirty="0">
            <a:solidFill>
              <a:schemeClr val="tx1"/>
            </a:solidFill>
          </a:endParaRPr>
        </a:p>
      </dsp:txBody>
      <dsp:txXfrm>
        <a:off x="1075310" y="3365"/>
        <a:ext cx="4367584" cy="2620550"/>
      </dsp:txXfrm>
    </dsp:sp>
    <dsp:sp modelId="{DB71304C-3006-47F4-8625-EABCEEEDC3B5}">
      <dsp:nvSpPr>
        <dsp:cNvPr id="0" name=""/>
        <dsp:cNvSpPr/>
      </dsp:nvSpPr>
      <dsp:spPr>
        <a:xfrm>
          <a:off x="5879652" y="3365"/>
          <a:ext cx="4367584" cy="2620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S" sz="1300" kern="1200" dirty="0">
              <a:solidFill>
                <a:schemeClr val="tx1"/>
              </a:solidFill>
            </a:rPr>
            <a:t>La tecnología de fuente abierta, desde su instauración hasta el año en curso, ha catapultado el desarrollo de decenas de proyectos a nivel mundial a tal punto de llegar a competir e inclusive a superar al software y hardware de uso comercial. Proporcionando libertad a desarrolladores, investigadores y pequeños y medianos emprendedores de incorporar, adaptar y/o mejorar una herramienta de uso general siempre y cuando se conserven los principios bajo los que han sido desarrollados en un principio sin la necesidad de cubrir los costos que representa utilizar herramientas comerciales.</a:t>
          </a:r>
          <a:endParaRPr lang="es-EC" sz="1300" kern="1200" dirty="0">
            <a:solidFill>
              <a:schemeClr val="tx1"/>
            </a:solidFill>
          </a:endParaRPr>
        </a:p>
      </dsp:txBody>
      <dsp:txXfrm>
        <a:off x="5879652" y="3365"/>
        <a:ext cx="4367584" cy="2620550"/>
      </dsp:txXfrm>
    </dsp:sp>
    <dsp:sp modelId="{5F806605-F7A7-40B6-81B5-D70DCBA2A870}">
      <dsp:nvSpPr>
        <dsp:cNvPr id="0" name=""/>
        <dsp:cNvSpPr/>
      </dsp:nvSpPr>
      <dsp:spPr>
        <a:xfrm>
          <a:off x="1113177" y="2928153"/>
          <a:ext cx="4367584" cy="2620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S" sz="1300" kern="1200" dirty="0">
              <a:solidFill>
                <a:schemeClr val="tx1"/>
              </a:solidFill>
            </a:rPr>
            <a:t>De la implementación del sistema de adquisición y control a través de un entorno de comunicaciones </a:t>
          </a:r>
          <a:r>
            <a:rPr lang="es-ES" sz="1300" kern="1200" dirty="0" err="1">
              <a:solidFill>
                <a:schemeClr val="tx1"/>
              </a:solidFill>
            </a:rPr>
            <a:t>VoIP</a:t>
          </a:r>
          <a:r>
            <a:rPr lang="es-ES" sz="1300" kern="1200" dirty="0">
              <a:solidFill>
                <a:schemeClr val="tx1"/>
              </a:solidFill>
            </a:rPr>
            <a:t>, se ha concluido que la implementación de sistemas por módulos, disminuye el tiempo de operación, desarrollo, vinculación entre herramientas de software, hardware y detección de errores, debido a que una vez  implementado cada módulo independiente, es posible vincular su funcionamiento entre dos o más módulos e inclusive reutilizarlos corto, mediano o largo plazo e inclusive expandir el sistema dependiendo de los requerimientos que surgen en el trabajo diario y evolución continua de la pequeña o mediana empresa.</a:t>
          </a:r>
          <a:endParaRPr lang="es-EC" sz="1300" kern="1200" dirty="0">
            <a:solidFill>
              <a:schemeClr val="tx1"/>
            </a:solidFill>
          </a:endParaRPr>
        </a:p>
      </dsp:txBody>
      <dsp:txXfrm>
        <a:off x="1113177" y="2928153"/>
        <a:ext cx="4367584" cy="2620550"/>
      </dsp:txXfrm>
    </dsp:sp>
    <dsp:sp modelId="{C575C106-8408-4B22-B1D3-D8BF4C523ADA}">
      <dsp:nvSpPr>
        <dsp:cNvPr id="0" name=""/>
        <dsp:cNvSpPr/>
      </dsp:nvSpPr>
      <dsp:spPr>
        <a:xfrm>
          <a:off x="5929443" y="2907529"/>
          <a:ext cx="4367584" cy="2620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S" sz="1300" b="0" kern="1200" dirty="0">
              <a:solidFill>
                <a:schemeClr val="tx1"/>
              </a:solidFill>
            </a:rPr>
            <a:t>La topología de desarrollo adoptada para el proyecto de investigación, se encuentra en la capacidad no solo de satisfacer las demandas que se generen en las </a:t>
          </a:r>
          <a:r>
            <a:rPr lang="es-ES" sz="1300" b="0" kern="1200" dirty="0" err="1">
              <a:solidFill>
                <a:schemeClr val="tx1"/>
              </a:solidFill>
            </a:rPr>
            <a:t>PyMES</a:t>
          </a:r>
          <a:r>
            <a:rPr lang="es-ES" sz="1300" b="0" kern="1200" dirty="0">
              <a:solidFill>
                <a:schemeClr val="tx1"/>
              </a:solidFill>
            </a:rPr>
            <a:t> sino también de enfrentar la alta demanda tecnológica de una empresa con requerimientos superiores; no obstante, con el incremento de esta demanda, la cantidad de recursos para el procesamiento, capacidad de gestión de llamadas telefónicas y control de periféricos requerirá una mejora directamente proporcional en aspectos de hardware. </a:t>
          </a:r>
          <a:endParaRPr lang="es-EC" sz="1300" b="0" kern="1200" dirty="0">
            <a:solidFill>
              <a:schemeClr val="tx1"/>
            </a:solidFill>
          </a:endParaRPr>
        </a:p>
      </dsp:txBody>
      <dsp:txXfrm>
        <a:off x="5929443" y="2907529"/>
        <a:ext cx="4367584" cy="26205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6A6C2-80EA-477D-8AE3-DCD0AB15BD05}">
      <dsp:nvSpPr>
        <dsp:cNvPr id="0" name=""/>
        <dsp:cNvSpPr/>
      </dsp:nvSpPr>
      <dsp:spPr>
        <a:xfrm>
          <a:off x="1075310" y="3365"/>
          <a:ext cx="4367584" cy="2620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S" sz="1500" kern="1200" dirty="0">
              <a:solidFill>
                <a:schemeClr val="tx1"/>
              </a:solidFill>
            </a:rPr>
            <a:t>En cuanto a la selección del hardware comunicaciones GSM es recomendable documentar a fondo la compatibilidad entre el módulo de gestión CHAN_DONGLE y los modelos de </a:t>
          </a:r>
          <a:r>
            <a:rPr lang="es-ES" sz="1500" kern="1200" dirty="0" err="1">
              <a:solidFill>
                <a:schemeClr val="tx1"/>
              </a:solidFill>
            </a:rPr>
            <a:t>modems</a:t>
          </a:r>
          <a:r>
            <a:rPr lang="es-ES" sz="1500" kern="1200" dirty="0">
              <a:solidFill>
                <a:schemeClr val="tx1"/>
              </a:solidFill>
            </a:rPr>
            <a:t> GSM/USB puesto que ciertas versiones demasiado antiguas se encuentran descontinuadas, mientras que las más actuales requerirán de herramientas externas o inversión adicional para liberar la capacidad de transmisión y recepción de voz.</a:t>
          </a:r>
          <a:endParaRPr lang="es-EC" sz="1500" kern="1200" dirty="0">
            <a:solidFill>
              <a:schemeClr val="tx1"/>
            </a:solidFill>
          </a:endParaRPr>
        </a:p>
      </dsp:txBody>
      <dsp:txXfrm>
        <a:off x="1075310" y="3365"/>
        <a:ext cx="4367584" cy="2620550"/>
      </dsp:txXfrm>
    </dsp:sp>
    <dsp:sp modelId="{DB71304C-3006-47F4-8625-EABCEEEDC3B5}">
      <dsp:nvSpPr>
        <dsp:cNvPr id="0" name=""/>
        <dsp:cNvSpPr/>
      </dsp:nvSpPr>
      <dsp:spPr>
        <a:xfrm>
          <a:off x="5879652" y="3365"/>
          <a:ext cx="4367584" cy="2620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S" sz="1500" kern="1200" dirty="0">
              <a:solidFill>
                <a:schemeClr val="tx1"/>
              </a:solidFill>
            </a:rPr>
            <a:t>Se recomienda elegir distribuciones de software con soporte garantizado a mediano o largo plazo, debido a que ciertas versiones de software de código abierto se ven alteradas con las actualizaciones constantes o la falta de ellas, que tienden a generar conflictos en funcionamiento o de llegar el caso problemas  inseguridad en la información que resultaría perjudicial para la empresa.</a:t>
          </a:r>
          <a:endParaRPr lang="es-EC" sz="1500" kern="1200" dirty="0">
            <a:solidFill>
              <a:schemeClr val="tx1"/>
            </a:solidFill>
          </a:endParaRPr>
        </a:p>
      </dsp:txBody>
      <dsp:txXfrm>
        <a:off x="5879652" y="3365"/>
        <a:ext cx="4367584" cy="2620550"/>
      </dsp:txXfrm>
    </dsp:sp>
    <dsp:sp modelId="{5F806605-F7A7-40B6-81B5-D70DCBA2A870}">
      <dsp:nvSpPr>
        <dsp:cNvPr id="0" name=""/>
        <dsp:cNvSpPr/>
      </dsp:nvSpPr>
      <dsp:spPr>
        <a:xfrm>
          <a:off x="1009359" y="3053310"/>
          <a:ext cx="4367584" cy="2620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S" sz="1500" kern="1200" dirty="0">
              <a:solidFill>
                <a:schemeClr val="tx1"/>
              </a:solidFill>
            </a:rPr>
            <a:t>Para la vinculación entre el servicio de VoIP con el módulo de acceso a red GSM a través de módems USB, se recomienda compilar e instalar el código fuente de cada una de las herramientas de software; puesto que, además de agregar únicamente las características que se adapten a las necesidades de la empresa, permite comprobar y corregir errores que suelen presentarse durante una instalación automática y debido a su transparencia hace imposible detectar la causa de los fallos durante la puesta en marcha de los servicios.</a:t>
          </a:r>
          <a:endParaRPr lang="es-EC" sz="1500" kern="1200" dirty="0">
            <a:solidFill>
              <a:schemeClr val="tx1"/>
            </a:solidFill>
          </a:endParaRPr>
        </a:p>
      </dsp:txBody>
      <dsp:txXfrm>
        <a:off x="1009359" y="3053310"/>
        <a:ext cx="4367584" cy="2620550"/>
      </dsp:txXfrm>
    </dsp:sp>
    <dsp:sp modelId="{426217BC-62EB-4270-B12F-FEAF50AAB7ED}">
      <dsp:nvSpPr>
        <dsp:cNvPr id="0" name=""/>
        <dsp:cNvSpPr/>
      </dsp:nvSpPr>
      <dsp:spPr>
        <a:xfrm>
          <a:off x="5919441" y="3064040"/>
          <a:ext cx="4367584" cy="2620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S" sz="1500" kern="1200" dirty="0">
              <a:solidFill>
                <a:schemeClr val="tx1"/>
              </a:solidFill>
            </a:rPr>
            <a:t>La mayoría de las causantes de los fallos durante el redireccionamiento interno de la llamadas entre abonados internos y externos, se presentan por no considerar el contexto con el que han sido creados. Por lo que se recomienda evitar el uso del canal </a:t>
          </a:r>
          <a:r>
            <a:rPr lang="es-ES" sz="1500" kern="1200" dirty="0" err="1">
              <a:solidFill>
                <a:schemeClr val="tx1"/>
              </a:solidFill>
            </a:rPr>
            <a:t>pjsip</a:t>
          </a:r>
          <a:r>
            <a:rPr lang="es-ES" sz="1500" kern="1200" dirty="0">
              <a:solidFill>
                <a:schemeClr val="tx1"/>
              </a:solidFill>
            </a:rPr>
            <a:t> al compilar cualquier versión del servicio de </a:t>
          </a:r>
          <a:r>
            <a:rPr lang="es-ES" sz="1500" kern="1200" dirty="0" err="1">
              <a:solidFill>
                <a:schemeClr val="tx1"/>
              </a:solidFill>
            </a:rPr>
            <a:t>asterisk</a:t>
          </a:r>
          <a:r>
            <a:rPr lang="es-ES" sz="1500" kern="1200" dirty="0">
              <a:solidFill>
                <a:schemeClr val="tx1"/>
              </a:solidFill>
            </a:rPr>
            <a:t>, utilizar contextos e identificadores diferente; además de considerar que las relaciones entre extensiones son asignadas manualmente por el administrador del sistema y no de forma automática por el servidor.</a:t>
          </a:r>
          <a:endParaRPr lang="es-EC" sz="1500" kern="1200" dirty="0">
            <a:solidFill>
              <a:schemeClr val="tx1"/>
            </a:solidFill>
          </a:endParaRPr>
        </a:p>
      </dsp:txBody>
      <dsp:txXfrm>
        <a:off x="5919441" y="3064040"/>
        <a:ext cx="4367584" cy="262055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1/16/2019</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1/16/2019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8308" y="2301502"/>
            <a:ext cx="10985677" cy="1646302"/>
          </a:xfrm>
        </p:spPr>
        <p:txBody>
          <a:bodyPr/>
          <a:lstStyle/>
          <a:p>
            <a:pPr algn="ctr"/>
            <a:r>
              <a:rPr lang="es-EC" sz="4000" b="1" dirty="0"/>
              <a:t>CARRERA DE INGENIERÍA EN ELECTRÓNICA EN EN REDES Y COMUNICACIONES DE DATOS </a:t>
            </a:r>
            <a:r>
              <a:rPr lang="es-EC" sz="4000" dirty="0"/>
              <a:t/>
            </a:r>
            <a:br>
              <a:rPr lang="es-EC" sz="4000" dirty="0"/>
            </a:br>
            <a:endParaRPr lang="es-EC" sz="4000" dirty="0"/>
          </a:p>
        </p:txBody>
      </p:sp>
      <p:sp>
        <p:nvSpPr>
          <p:cNvPr id="3" name="Subtítulo 2"/>
          <p:cNvSpPr>
            <a:spLocks noGrp="1"/>
          </p:cNvSpPr>
          <p:nvPr>
            <p:ph type="subTitle" idx="1"/>
          </p:nvPr>
        </p:nvSpPr>
        <p:spPr>
          <a:xfrm>
            <a:off x="437883" y="3696237"/>
            <a:ext cx="10385736" cy="1541647"/>
          </a:xfrm>
        </p:spPr>
        <p:txBody>
          <a:bodyPr>
            <a:normAutofit/>
          </a:bodyPr>
          <a:lstStyle/>
          <a:p>
            <a:pPr algn="ctr"/>
            <a:r>
              <a:rPr lang="es-EC" sz="2400" b="1" dirty="0"/>
              <a:t>SISTEMA APLICADO AL CONTROL Y MONITOREO EN LAS PYMES CON VOIP-GSM E IOT</a:t>
            </a:r>
            <a:endParaRPr lang="es-EC" sz="2400" dirty="0"/>
          </a:p>
        </p:txBody>
      </p:sp>
      <p:pic>
        <p:nvPicPr>
          <p:cNvPr id="4" name="image15.jpg" descr="h:\Mis documentos\Downloads\LOGO OFICIAL UFA-ESPE.jpg"/>
          <p:cNvPicPr/>
          <p:nvPr/>
        </p:nvPicPr>
        <p:blipFill>
          <a:blip r:embed="rId2"/>
          <a:srcRect l="4932" t="29524" r="4761" b="30952"/>
          <a:stretch>
            <a:fillRect/>
          </a:stretch>
        </p:blipFill>
        <p:spPr>
          <a:xfrm>
            <a:off x="3065574" y="353295"/>
            <a:ext cx="5391150" cy="1228090"/>
          </a:xfrm>
          <a:prstGeom prst="rect">
            <a:avLst/>
          </a:prstGeom>
          <a:ln/>
        </p:spPr>
      </p:pic>
      <p:sp>
        <p:nvSpPr>
          <p:cNvPr id="5" name="Subtítulo 2"/>
          <p:cNvSpPr txBox="1">
            <a:spLocks/>
          </p:cNvSpPr>
          <p:nvPr/>
        </p:nvSpPr>
        <p:spPr>
          <a:xfrm>
            <a:off x="437883" y="6087176"/>
            <a:ext cx="10385736" cy="1541647"/>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s-EC" sz="2400" b="1" dirty="0"/>
              <a:t>GREGORY ROBERTO MORENO BONILLA </a:t>
            </a:r>
            <a:endParaRPr lang="es-EC" sz="2400" dirty="0"/>
          </a:p>
        </p:txBody>
      </p:sp>
    </p:spTree>
    <p:extLst>
      <p:ext uri="{BB962C8B-B14F-4D97-AF65-F5344CB8AC3E}">
        <p14:creationId xmlns:p14="http://schemas.microsoft.com/office/powerpoint/2010/main" val="39007322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Diagrama de esquemático de la topología de control implementada</a:t>
            </a:r>
          </a:p>
        </p:txBody>
      </p:sp>
      <p:pic>
        <p:nvPicPr>
          <p:cNvPr id="7" name="image32.jpg"/>
          <p:cNvPicPr>
            <a:picLocks noGrp="1"/>
          </p:cNvPicPr>
          <p:nvPr>
            <p:ph idx="1"/>
          </p:nvPr>
        </p:nvPicPr>
        <p:blipFill>
          <a:blip r:embed="rId2"/>
          <a:srcRect/>
          <a:stretch>
            <a:fillRect/>
          </a:stretch>
        </p:blipFill>
        <p:spPr>
          <a:xfrm>
            <a:off x="1573293" y="2160588"/>
            <a:ext cx="6805452" cy="3881437"/>
          </a:xfrm>
          <a:prstGeom prst="rect">
            <a:avLst/>
          </a:prstGeom>
          <a:ln/>
        </p:spPr>
      </p:pic>
    </p:spTree>
    <p:extLst>
      <p:ext uri="{BB962C8B-B14F-4D97-AF65-F5344CB8AC3E}">
        <p14:creationId xmlns:p14="http://schemas.microsoft.com/office/powerpoint/2010/main" val="16043572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351" y="297644"/>
            <a:ext cx="5865133" cy="1320800"/>
          </a:xfrm>
        </p:spPr>
        <p:txBody>
          <a:bodyPr>
            <a:normAutofit/>
          </a:bodyPr>
          <a:lstStyle/>
          <a:p>
            <a:pPr algn="ctr"/>
            <a:r>
              <a:rPr lang="es-EC" dirty="0"/>
              <a:t>Diseño electrónico de sistema de adquisición</a:t>
            </a:r>
          </a:p>
        </p:txBody>
      </p:sp>
      <p:pic>
        <p:nvPicPr>
          <p:cNvPr id="6" name="image13.jpg"/>
          <p:cNvPicPr>
            <a:picLocks noGrp="1"/>
          </p:cNvPicPr>
          <p:nvPr>
            <p:ph idx="1"/>
          </p:nvPr>
        </p:nvPicPr>
        <p:blipFill>
          <a:blip r:embed="rId2"/>
          <a:srcRect l="17618" r="15063"/>
          <a:stretch>
            <a:fillRect/>
          </a:stretch>
        </p:blipFill>
        <p:spPr>
          <a:xfrm>
            <a:off x="6272529" y="297644"/>
            <a:ext cx="4996483" cy="6019029"/>
          </a:xfrm>
          <a:prstGeom prst="rect">
            <a:avLst/>
          </a:prstGeom>
          <a:ln/>
        </p:spPr>
      </p:pic>
      <p:pic>
        <p:nvPicPr>
          <p:cNvPr id="5" name="image7.jpg"/>
          <p:cNvPicPr>
            <a:picLocks/>
          </p:cNvPicPr>
          <p:nvPr/>
        </p:nvPicPr>
        <p:blipFill>
          <a:blip r:embed="rId3"/>
          <a:srcRect/>
          <a:stretch>
            <a:fillRect/>
          </a:stretch>
        </p:blipFill>
        <p:spPr>
          <a:xfrm>
            <a:off x="1109473" y="1487424"/>
            <a:ext cx="3706368" cy="4829249"/>
          </a:xfrm>
          <a:prstGeom prst="rect">
            <a:avLst/>
          </a:prstGeom>
          <a:ln/>
        </p:spPr>
      </p:pic>
    </p:spTree>
    <p:extLst>
      <p:ext uri="{BB962C8B-B14F-4D97-AF65-F5344CB8AC3E}">
        <p14:creationId xmlns:p14="http://schemas.microsoft.com/office/powerpoint/2010/main" val="6074859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351" y="297644"/>
            <a:ext cx="5865133" cy="1320800"/>
          </a:xfrm>
        </p:spPr>
        <p:txBody>
          <a:bodyPr>
            <a:normAutofit fontScale="90000"/>
          </a:bodyPr>
          <a:lstStyle/>
          <a:p>
            <a:pPr algn="ctr"/>
            <a:r>
              <a:rPr lang="es-EC" dirty="0"/>
              <a:t>PRUEBAS DE FUNCIONAMIENTO DEL SISTEMA</a:t>
            </a:r>
          </a:p>
        </p:txBody>
      </p:sp>
      <p:pic>
        <p:nvPicPr>
          <p:cNvPr id="11" name="image24.png"/>
          <p:cNvPicPr>
            <a:picLocks noGrp="1"/>
          </p:cNvPicPr>
          <p:nvPr>
            <p:ph idx="1"/>
          </p:nvPr>
        </p:nvPicPr>
        <p:blipFill rotWithShape="1">
          <a:blip r:embed="rId2"/>
          <a:srcRect r="21321" b="50881"/>
          <a:stretch/>
        </p:blipFill>
        <p:spPr>
          <a:xfrm>
            <a:off x="585216" y="2353057"/>
            <a:ext cx="11310102" cy="4169664"/>
          </a:xfrm>
          <a:prstGeom prst="rect">
            <a:avLst/>
          </a:prstGeom>
          <a:ln/>
        </p:spPr>
      </p:pic>
    </p:spTree>
    <p:extLst>
      <p:ext uri="{BB962C8B-B14F-4D97-AF65-F5344CB8AC3E}">
        <p14:creationId xmlns:p14="http://schemas.microsoft.com/office/powerpoint/2010/main" val="42390079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dirty="0"/>
              <a:t>Respuesta del servidor de Voz IP sobre las características asignadas al modem GSM</a:t>
            </a:r>
          </a:p>
        </p:txBody>
      </p:sp>
      <p:pic>
        <p:nvPicPr>
          <p:cNvPr id="4" name="image14.png"/>
          <p:cNvPicPr>
            <a:picLocks noGrp="1"/>
          </p:cNvPicPr>
          <p:nvPr>
            <p:ph idx="1"/>
          </p:nvPr>
        </p:nvPicPr>
        <p:blipFill rotWithShape="1">
          <a:blip r:embed="rId2"/>
          <a:srcRect r="35623" b="65854"/>
          <a:stretch/>
        </p:blipFill>
        <p:spPr>
          <a:xfrm>
            <a:off x="787925" y="2852382"/>
            <a:ext cx="8376188" cy="2497848"/>
          </a:xfrm>
          <a:prstGeom prst="rect">
            <a:avLst/>
          </a:prstGeom>
          <a:ln/>
        </p:spPr>
      </p:pic>
    </p:spTree>
    <p:extLst>
      <p:ext uri="{BB962C8B-B14F-4D97-AF65-F5344CB8AC3E}">
        <p14:creationId xmlns:p14="http://schemas.microsoft.com/office/powerpoint/2010/main" val="27248909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7952" y="402336"/>
            <a:ext cx="9558528" cy="1528064"/>
          </a:xfrm>
        </p:spPr>
        <p:txBody>
          <a:bodyPr>
            <a:normAutofit fontScale="90000"/>
          </a:bodyPr>
          <a:lstStyle/>
          <a:p>
            <a:r>
              <a:rPr lang="es-EC" dirty="0"/>
              <a:t>Adquisición de señal de control emitida por el cliente y actualización a través de la petición SQL generada por herramienta PHP-AGI</a:t>
            </a:r>
          </a:p>
        </p:txBody>
      </p:sp>
      <p:pic>
        <p:nvPicPr>
          <p:cNvPr id="4" name="image54.png"/>
          <p:cNvPicPr>
            <a:picLocks noGrp="1"/>
          </p:cNvPicPr>
          <p:nvPr>
            <p:ph idx="1"/>
          </p:nvPr>
        </p:nvPicPr>
        <p:blipFill rotWithShape="1">
          <a:blip r:embed="rId2"/>
          <a:srcRect r="23181" b="22168"/>
          <a:stretch/>
        </p:blipFill>
        <p:spPr>
          <a:xfrm>
            <a:off x="896196" y="1995996"/>
            <a:ext cx="9467004" cy="4862004"/>
          </a:xfrm>
          <a:prstGeom prst="rect">
            <a:avLst/>
          </a:prstGeom>
          <a:ln/>
        </p:spPr>
      </p:pic>
    </p:spTree>
    <p:extLst>
      <p:ext uri="{BB962C8B-B14F-4D97-AF65-F5344CB8AC3E}">
        <p14:creationId xmlns:p14="http://schemas.microsoft.com/office/powerpoint/2010/main" val="8047612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Actualización de estado de actuadores conectados a luminarias y puertas</a:t>
            </a:r>
          </a:p>
        </p:txBody>
      </p:sp>
      <p:pic>
        <p:nvPicPr>
          <p:cNvPr id="7" name="image42.png"/>
          <p:cNvPicPr>
            <a:picLocks noGrp="1"/>
          </p:cNvPicPr>
          <p:nvPr>
            <p:ph idx="1"/>
          </p:nvPr>
        </p:nvPicPr>
        <p:blipFill>
          <a:blip r:embed="rId2"/>
          <a:srcRect/>
          <a:stretch>
            <a:fillRect/>
          </a:stretch>
        </p:blipFill>
        <p:spPr>
          <a:xfrm>
            <a:off x="677334" y="2258124"/>
            <a:ext cx="8997528" cy="4069524"/>
          </a:xfrm>
          <a:prstGeom prst="rect">
            <a:avLst/>
          </a:prstGeom>
          <a:ln/>
        </p:spPr>
      </p:pic>
    </p:spTree>
    <p:extLst>
      <p:ext uri="{BB962C8B-B14F-4D97-AF65-F5344CB8AC3E}">
        <p14:creationId xmlns:p14="http://schemas.microsoft.com/office/powerpoint/2010/main" val="17028267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Actualización de estado de actuadores conectados a luminarias</a:t>
            </a:r>
          </a:p>
        </p:txBody>
      </p:sp>
      <p:pic>
        <p:nvPicPr>
          <p:cNvPr id="4" name="image43.png"/>
          <p:cNvPicPr>
            <a:picLocks noGrp="1"/>
          </p:cNvPicPr>
          <p:nvPr>
            <p:ph idx="1"/>
          </p:nvPr>
        </p:nvPicPr>
        <p:blipFill>
          <a:blip r:embed="rId2"/>
          <a:srcRect/>
          <a:stretch>
            <a:fillRect/>
          </a:stretch>
        </p:blipFill>
        <p:spPr>
          <a:xfrm>
            <a:off x="1524168" y="2160588"/>
            <a:ext cx="7875864" cy="4020756"/>
          </a:xfrm>
          <a:prstGeom prst="rect">
            <a:avLst/>
          </a:prstGeom>
          <a:ln/>
        </p:spPr>
      </p:pic>
    </p:spTree>
    <p:extLst>
      <p:ext uri="{BB962C8B-B14F-4D97-AF65-F5344CB8AC3E}">
        <p14:creationId xmlns:p14="http://schemas.microsoft.com/office/powerpoint/2010/main" val="5121538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Análisis de resultados</a:t>
            </a:r>
          </a:p>
        </p:txBody>
      </p:sp>
      <p:sp>
        <p:nvSpPr>
          <p:cNvPr id="3" name="Marcador de contenido 2"/>
          <p:cNvSpPr>
            <a:spLocks noGrp="1"/>
          </p:cNvSpPr>
          <p:nvPr>
            <p:ph idx="1"/>
          </p:nvPr>
        </p:nvSpPr>
        <p:spPr>
          <a:xfrm>
            <a:off x="677334" y="2172781"/>
            <a:ext cx="8596668" cy="3045395"/>
          </a:xfrm>
        </p:spPr>
        <p:txBody>
          <a:bodyPr>
            <a:normAutofit/>
          </a:bodyPr>
          <a:lstStyle/>
          <a:p>
            <a:pPr algn="just"/>
            <a:r>
              <a:rPr lang="es-EC" sz="2000" dirty="0"/>
              <a:t>Una vez desarrolladas varias pruebas sobre el sistema implementado, ha sido posible comprobar el funcionamiento óptimo. Estableciendo que el sistema planteado, se encuentra en la capacidad de satisfacer las necesidades de una empresa de mediana magnitud</a:t>
            </a:r>
          </a:p>
          <a:p>
            <a:pPr marL="0" indent="0" algn="just">
              <a:buNone/>
            </a:pPr>
            <a:endParaRPr lang="es-EC" sz="2000" dirty="0"/>
          </a:p>
          <a:p>
            <a:pPr algn="just"/>
            <a:r>
              <a:rPr lang="es-EC" sz="2000" dirty="0"/>
              <a:t>Permitiendo también reducir costos en la gestión energética, precautelar la seguridad de empleados, controlar variables de entorno de vital importancia</a:t>
            </a:r>
            <a:endParaRPr lang="es-EC" sz="2400" dirty="0"/>
          </a:p>
        </p:txBody>
      </p:sp>
    </p:spTree>
    <p:extLst>
      <p:ext uri="{BB962C8B-B14F-4D97-AF65-F5344CB8AC3E}">
        <p14:creationId xmlns:p14="http://schemas.microsoft.com/office/powerpoint/2010/main" val="1143792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9990" y="261871"/>
            <a:ext cx="7371355" cy="1320800"/>
          </a:xfrm>
        </p:spPr>
        <p:txBody>
          <a:bodyPr>
            <a:normAutofit/>
          </a:bodyPr>
          <a:lstStyle/>
          <a:p>
            <a:pPr algn="ctr"/>
            <a:r>
              <a:rPr lang="es-EC" dirty="0"/>
              <a:t>CONCLUSIONES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238639869"/>
              </p:ext>
            </p:extLst>
          </p:nvPr>
        </p:nvGraphicFramePr>
        <p:xfrm>
          <a:off x="-401263" y="922271"/>
          <a:ext cx="11322547" cy="5684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48574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9990" y="261871"/>
            <a:ext cx="7371355" cy="1320800"/>
          </a:xfrm>
        </p:spPr>
        <p:txBody>
          <a:bodyPr>
            <a:normAutofit/>
          </a:bodyPr>
          <a:lstStyle/>
          <a:p>
            <a:pPr algn="ctr"/>
            <a:r>
              <a:rPr lang="es-EC" dirty="0"/>
              <a:t>RECOMENDACIONES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595889188"/>
              </p:ext>
            </p:extLst>
          </p:nvPr>
        </p:nvGraphicFramePr>
        <p:xfrm>
          <a:off x="-401263" y="895767"/>
          <a:ext cx="11322547" cy="5684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28283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a:t>PLANTEAMIENTO DEL PROBLEMA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32945489"/>
              </p:ext>
            </p:extLst>
          </p:nvPr>
        </p:nvGraphicFramePr>
        <p:xfrm>
          <a:off x="343010" y="1455313"/>
          <a:ext cx="11222217" cy="5151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79850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dia.giphy.com/media/jZm7qtO3wsFUc/giphy.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3557" y="2206752"/>
            <a:ext cx="9064740" cy="2896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397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a:t>OBJETIVOS</a:t>
            </a:r>
          </a:p>
        </p:txBody>
      </p:sp>
      <p:sp>
        <p:nvSpPr>
          <p:cNvPr id="3" name="Marcador de contenido 2"/>
          <p:cNvSpPr>
            <a:spLocks noGrp="1"/>
          </p:cNvSpPr>
          <p:nvPr>
            <p:ph idx="1"/>
          </p:nvPr>
        </p:nvSpPr>
        <p:spPr>
          <a:xfrm>
            <a:off x="677333" y="1738649"/>
            <a:ext cx="10102283" cy="4302714"/>
          </a:xfrm>
        </p:spPr>
        <p:txBody>
          <a:bodyPr>
            <a:normAutofit fontScale="92500" lnSpcReduction="10000"/>
          </a:bodyPr>
          <a:lstStyle/>
          <a:p>
            <a:pPr marL="114300" indent="0">
              <a:buNone/>
            </a:pPr>
            <a:r>
              <a:rPr lang="es-EC" b="1" dirty="0"/>
              <a:t>Objetivo General</a:t>
            </a:r>
          </a:p>
          <a:p>
            <a:pPr marL="114300" indent="0">
              <a:buNone/>
            </a:pPr>
            <a:endParaRPr lang="es-EC" dirty="0"/>
          </a:p>
          <a:p>
            <a:pPr marL="0" indent="0">
              <a:buNone/>
            </a:pPr>
            <a:r>
              <a:rPr lang="es-EC" dirty="0"/>
              <a:t>Desarrollar un sistema aplicado al control y monitoreo en las Pymes con VoIP-GSM e IoT.</a:t>
            </a:r>
          </a:p>
          <a:p>
            <a:pPr marL="400050" lvl="1" indent="0">
              <a:buNone/>
            </a:pPr>
            <a:endParaRPr lang="es-EC" sz="1300" dirty="0"/>
          </a:p>
          <a:p>
            <a:pPr marL="114300" indent="0">
              <a:buNone/>
            </a:pPr>
            <a:r>
              <a:rPr lang="es-EC" b="1" dirty="0"/>
              <a:t>Objetivos Específicos</a:t>
            </a:r>
            <a:endParaRPr lang="es-EC" dirty="0"/>
          </a:p>
          <a:p>
            <a:endParaRPr lang="es-EC" dirty="0"/>
          </a:p>
          <a:p>
            <a:r>
              <a:rPr lang="es-EC" dirty="0"/>
              <a:t>Configurar un micro ordenador como servidor VoIP para la gestión de información analógica convertida en datos audibles.</a:t>
            </a:r>
          </a:p>
          <a:p>
            <a:r>
              <a:rPr lang="es-EC" dirty="0"/>
              <a:t>Desarrollar un sistema de adquisición de señales de humedad, temperatura y GLP y control de dispositivos cotidianos con capacidad de enviar o recibir información desde el servidor VoIP.</a:t>
            </a:r>
          </a:p>
          <a:p>
            <a:r>
              <a:rPr lang="es-EC" dirty="0"/>
              <a:t>Configurar un dispositivo de acceso a redes GSM para el redireccionamiento de llamadas entrantes y salientes hacia servidos VoIP.</a:t>
            </a:r>
          </a:p>
          <a:p>
            <a:r>
              <a:rPr lang="es-EC" dirty="0"/>
              <a:t>Implementación de sistema de control y monitoreo en entorno simulado a través de maquetaría.</a:t>
            </a:r>
          </a:p>
          <a:p>
            <a:pPr marL="0" indent="0">
              <a:buNone/>
            </a:pPr>
            <a:endParaRPr lang="es-EC" dirty="0"/>
          </a:p>
          <a:p>
            <a:endParaRPr lang="es-EC" dirty="0"/>
          </a:p>
        </p:txBody>
      </p:sp>
    </p:spTree>
    <p:extLst>
      <p:ext uri="{BB962C8B-B14F-4D97-AF65-F5344CB8AC3E}">
        <p14:creationId xmlns:p14="http://schemas.microsoft.com/office/powerpoint/2010/main" val="3170930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514474513"/>
              </p:ext>
            </p:extLst>
          </p:nvPr>
        </p:nvGraphicFramePr>
        <p:xfrm>
          <a:off x="484679" y="386366"/>
          <a:ext cx="10784335" cy="5898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69413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4DEEC6-C4DC-4F77-9A51-2A0BF532C1F5}"/>
              </a:ext>
            </a:extLst>
          </p:cNvPr>
          <p:cNvSpPr>
            <a:spLocks noGrp="1"/>
          </p:cNvSpPr>
          <p:nvPr>
            <p:ph type="title"/>
          </p:nvPr>
        </p:nvSpPr>
        <p:spPr/>
        <p:txBody>
          <a:bodyPr/>
          <a:lstStyle/>
          <a:p>
            <a:r>
              <a:rPr lang="es-EC" b="1" dirty="0"/>
              <a:t>Raspberry Pi 3</a:t>
            </a:r>
          </a:p>
        </p:txBody>
      </p:sp>
      <p:sp>
        <p:nvSpPr>
          <p:cNvPr id="3" name="Marcador de contenido 2">
            <a:extLst>
              <a:ext uri="{FF2B5EF4-FFF2-40B4-BE49-F238E27FC236}">
                <a16:creationId xmlns:a16="http://schemas.microsoft.com/office/drawing/2014/main" id="{C7C15FD7-4583-4E67-8CB1-26B114C5CA51}"/>
              </a:ext>
            </a:extLst>
          </p:cNvPr>
          <p:cNvSpPr>
            <a:spLocks noGrp="1"/>
          </p:cNvSpPr>
          <p:nvPr>
            <p:ph idx="1"/>
          </p:nvPr>
        </p:nvSpPr>
        <p:spPr>
          <a:xfrm>
            <a:off x="677334" y="1417983"/>
            <a:ext cx="8596668" cy="4345084"/>
          </a:xfrm>
        </p:spPr>
        <p:txBody>
          <a:bodyPr>
            <a:noAutofit/>
          </a:bodyPr>
          <a:lstStyle/>
          <a:p>
            <a:r>
              <a:rPr lang="es-EC" sz="2800" dirty="0"/>
              <a:t>Mini Ordenador Open Source</a:t>
            </a:r>
          </a:p>
          <a:p>
            <a:r>
              <a:rPr lang="es-EC" sz="2800" dirty="0"/>
              <a:t>4 Puertos USB</a:t>
            </a:r>
          </a:p>
          <a:p>
            <a:r>
              <a:rPr lang="es-EC" sz="2800" dirty="0"/>
              <a:t>Comunicaciones Bluetooth</a:t>
            </a:r>
          </a:p>
          <a:p>
            <a:r>
              <a:rPr lang="es-EC" sz="2800" dirty="0"/>
              <a:t>WIFI</a:t>
            </a:r>
          </a:p>
          <a:p>
            <a:r>
              <a:rPr lang="es-EC" sz="2800" dirty="0"/>
              <a:t>Procesador ARM</a:t>
            </a:r>
          </a:p>
          <a:p>
            <a:r>
              <a:rPr lang="es-EC" sz="2800" dirty="0"/>
              <a:t>1 GB de RAM</a:t>
            </a:r>
          </a:p>
          <a:p>
            <a:r>
              <a:rPr lang="es-EC" sz="2800" dirty="0"/>
              <a:t>Disco Duro 120 Gb &gt;&gt;&gt;&gt; Micro SD 16 Gb</a:t>
            </a:r>
          </a:p>
          <a:p>
            <a:r>
              <a:rPr lang="es-EC" sz="2800" dirty="0"/>
              <a:t>Puerto Ethernet</a:t>
            </a:r>
          </a:p>
          <a:p>
            <a:r>
              <a:rPr lang="es-EC" sz="2800" dirty="0"/>
              <a:t>Pines de Entrada y Salida </a:t>
            </a:r>
          </a:p>
        </p:txBody>
      </p:sp>
    </p:spTree>
    <p:extLst>
      <p:ext uri="{BB962C8B-B14F-4D97-AF65-F5344CB8AC3E}">
        <p14:creationId xmlns:p14="http://schemas.microsoft.com/office/powerpoint/2010/main" val="767319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D835D-108C-4745-AAF5-6A31A495B3F3}"/>
              </a:ext>
            </a:extLst>
          </p:cNvPr>
          <p:cNvSpPr>
            <a:spLocks noGrp="1"/>
          </p:cNvSpPr>
          <p:nvPr>
            <p:ph type="title"/>
          </p:nvPr>
        </p:nvSpPr>
        <p:spPr/>
        <p:txBody>
          <a:bodyPr/>
          <a:lstStyle/>
          <a:p>
            <a:r>
              <a:rPr lang="es-EC" dirty="0"/>
              <a:t>Chan_dongle</a:t>
            </a:r>
          </a:p>
        </p:txBody>
      </p:sp>
      <p:sp>
        <p:nvSpPr>
          <p:cNvPr id="3" name="Marcador de contenido 2">
            <a:extLst>
              <a:ext uri="{FF2B5EF4-FFF2-40B4-BE49-F238E27FC236}">
                <a16:creationId xmlns:a16="http://schemas.microsoft.com/office/drawing/2014/main" id="{8E741A67-0793-4859-9A3E-7B41EB2C2050}"/>
              </a:ext>
            </a:extLst>
          </p:cNvPr>
          <p:cNvSpPr>
            <a:spLocks noGrp="1"/>
          </p:cNvSpPr>
          <p:nvPr>
            <p:ph idx="1"/>
          </p:nvPr>
        </p:nvSpPr>
        <p:spPr/>
        <p:txBody>
          <a:bodyPr>
            <a:normAutofit/>
          </a:bodyPr>
          <a:lstStyle/>
          <a:p>
            <a:r>
              <a:rPr lang="es-EC" sz="2800" dirty="0"/>
              <a:t>Software que nos permite interactuar con dispositivos USB o con dispositivos Bluetooth .</a:t>
            </a:r>
          </a:p>
          <a:p>
            <a:r>
              <a:rPr lang="es-EC" sz="2800" dirty="0"/>
              <a:t>EL dispositivo USB &gt;&gt;&gt; Modem GSM USB</a:t>
            </a:r>
          </a:p>
          <a:p>
            <a:r>
              <a:rPr lang="es-EC" sz="2800" dirty="0"/>
              <a:t>Bajando un código especial podemos modificar los estados del MODEM GSM USB para habilitar la parte de voz.</a:t>
            </a:r>
          </a:p>
        </p:txBody>
      </p:sp>
    </p:spTree>
    <p:extLst>
      <p:ext uri="{BB962C8B-B14F-4D97-AF65-F5344CB8AC3E}">
        <p14:creationId xmlns:p14="http://schemas.microsoft.com/office/powerpoint/2010/main" val="2589676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9012" y="403538"/>
            <a:ext cx="5865133" cy="1320800"/>
          </a:xfrm>
        </p:spPr>
        <p:txBody>
          <a:bodyPr>
            <a:normAutofit fontScale="90000"/>
          </a:bodyPr>
          <a:lstStyle/>
          <a:p>
            <a:pPr algn="ctr"/>
            <a:r>
              <a:rPr lang="es-EC" dirty="0"/>
              <a:t>Desbloqueo de dispositivo de acceso a servicio VoIP a través de redes GSM</a:t>
            </a:r>
          </a:p>
        </p:txBody>
      </p:sp>
      <p:sp>
        <p:nvSpPr>
          <p:cNvPr id="3" name="Marcador de contenido 2"/>
          <p:cNvSpPr>
            <a:spLocks noGrp="1"/>
          </p:cNvSpPr>
          <p:nvPr>
            <p:ph idx="1"/>
          </p:nvPr>
        </p:nvSpPr>
        <p:spPr>
          <a:xfrm>
            <a:off x="947790" y="2977227"/>
            <a:ext cx="8596668" cy="3880773"/>
          </a:xfrm>
        </p:spPr>
        <p:txBody>
          <a:bodyPr/>
          <a:lstStyle/>
          <a:p>
            <a:pPr marL="0" indent="0">
              <a:buNone/>
            </a:pPr>
            <a:r>
              <a:rPr lang="es-EC" dirty="0"/>
              <a:t>Los pasos para desbloquear Huawei E160 Modem son:</a:t>
            </a:r>
          </a:p>
          <a:p>
            <a:pPr lvl="0"/>
            <a:r>
              <a:rPr lang="es-EC" dirty="0"/>
              <a:t>Descarga el firmware de Huawei E160.</a:t>
            </a:r>
          </a:p>
          <a:p>
            <a:pPr lvl="0"/>
            <a:r>
              <a:rPr lang="es-EC" dirty="0"/>
              <a:t>Descargar el software Universal Master Code.exe. Ingrese el número IMEI de 15 dígitos. El programa dará el código de desbloqueo y código Flash</a:t>
            </a:r>
          </a:p>
          <a:p>
            <a:pPr lvl="0"/>
            <a:r>
              <a:rPr lang="es-EC" dirty="0"/>
              <a:t>Conectar el modem a la computadora.</a:t>
            </a:r>
          </a:p>
          <a:p>
            <a:pPr lvl="0"/>
            <a:r>
              <a:rPr lang="es-EC" dirty="0"/>
              <a:t>Detectado el modem, ejecutar el archivo E160 Update.exe para actualizar el firmware, el software pedirá el código de desbloqueo y código Flash. </a:t>
            </a:r>
          </a:p>
          <a:p>
            <a:endParaRPr lang="es-EC" dirty="0"/>
          </a:p>
        </p:txBody>
      </p:sp>
    </p:spTree>
    <p:extLst>
      <p:ext uri="{BB962C8B-B14F-4D97-AF65-F5344CB8AC3E}">
        <p14:creationId xmlns:p14="http://schemas.microsoft.com/office/powerpoint/2010/main" val="4031249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16465046"/>
              </p:ext>
            </p:extLst>
          </p:nvPr>
        </p:nvGraphicFramePr>
        <p:xfrm>
          <a:off x="677862" y="540914"/>
          <a:ext cx="9586599" cy="5653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92105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38221" y="2803302"/>
            <a:ext cx="3971939" cy="1320800"/>
          </a:xfrm>
        </p:spPr>
        <p:txBody>
          <a:bodyPr/>
          <a:lstStyle/>
          <a:p>
            <a:pPr algn="ctr"/>
            <a:r>
              <a:rPr lang="es-EC" dirty="0"/>
              <a:t>IMPLEMENTACIÓN DEL SISTEMA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28090942"/>
              </p:ext>
            </p:extLst>
          </p:nvPr>
        </p:nvGraphicFramePr>
        <p:xfrm>
          <a:off x="-1540437" y="180879"/>
          <a:ext cx="13613167" cy="6496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72118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5257</TotalTime>
  <Words>1453</Words>
  <Application>Microsoft Office PowerPoint</Application>
  <PresentationFormat>Panorámica</PresentationFormat>
  <Paragraphs>83</Paragraphs>
  <Slides>20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Trebuchet MS</vt:lpstr>
      <vt:lpstr>Wingdings 3</vt:lpstr>
      <vt:lpstr>Faceta</vt:lpstr>
      <vt:lpstr>CARRERA DE INGENIERÍA EN ELECTRÓNICA EN EN REDES Y COMUNICACIONES DE DATOS  </vt:lpstr>
      <vt:lpstr>PLANTEAMIENTO DEL PROBLEMA</vt:lpstr>
      <vt:lpstr>OBJETIVOS</vt:lpstr>
      <vt:lpstr>Presentación de PowerPoint</vt:lpstr>
      <vt:lpstr>Raspberry Pi 3</vt:lpstr>
      <vt:lpstr>Chan_dongle</vt:lpstr>
      <vt:lpstr>Desbloqueo de dispositivo de acceso a servicio VoIP a través de redes GSM</vt:lpstr>
      <vt:lpstr>Presentación de PowerPoint</vt:lpstr>
      <vt:lpstr>IMPLEMENTACIÓN DEL SISTEMA</vt:lpstr>
      <vt:lpstr>Diagrama de esquemático de la topología de control implementada</vt:lpstr>
      <vt:lpstr>Diseño electrónico de sistema de adquisición</vt:lpstr>
      <vt:lpstr>PRUEBAS DE FUNCIONAMIENTO DEL SISTEMA</vt:lpstr>
      <vt:lpstr>Respuesta del servidor de Voz IP sobre las características asignadas al modem GSM</vt:lpstr>
      <vt:lpstr>Adquisición de señal de control emitida por el cliente y actualización a través de la petición SQL generada por herramienta PHP-AGI</vt:lpstr>
      <vt:lpstr>Actualización de estado de actuadores conectados a luminarias y puertas</vt:lpstr>
      <vt:lpstr>Actualización de estado de actuadores conectados a luminarias</vt:lpstr>
      <vt:lpstr>Análisis de resultados</vt:lpstr>
      <vt:lpstr>CONCLUSIONES</vt:lpstr>
      <vt:lpstr>RECOMENDACIONES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CARRERA DE INGENIERÍA EN ELECTRÓNICA EN REDES Y COMUNICACIONES DE DATOS</dc:title>
  <dc:creator>Gabriel Tello</dc:creator>
  <cp:lastModifiedBy>Umbrella1</cp:lastModifiedBy>
  <cp:revision>20</cp:revision>
  <dcterms:created xsi:type="dcterms:W3CDTF">2019-01-11T13:26:16Z</dcterms:created>
  <dcterms:modified xsi:type="dcterms:W3CDTF">2019-01-16T16:34:01Z</dcterms:modified>
</cp:coreProperties>
</file>