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notesMasterIdLst>
    <p:notesMasterId r:id="rId34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59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81" r:id="rId23"/>
    <p:sldId id="279" r:id="rId24"/>
    <p:sldId id="280" r:id="rId25"/>
    <p:sldId id="276" r:id="rId26"/>
    <p:sldId id="283" r:id="rId27"/>
    <p:sldId id="282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B5A404-98E9-4C64-9C2F-EC5F14E8D383}" type="doc">
      <dgm:prSet loTypeId="urn:microsoft.com/office/officeart/2005/8/layout/vProcess5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E1E3CC57-254A-4807-AD33-8D981B1C342C}">
      <dgm:prSet phldrT="[Texto]"/>
      <dgm:spPr/>
      <dgm:t>
        <a:bodyPr/>
        <a:lstStyle/>
        <a:p>
          <a:r>
            <a:rPr lang="es-EC" dirty="0" smtClean="0"/>
            <a:t>El atractivo tiene elementos diferenciadores</a:t>
          </a:r>
          <a:endParaRPr lang="es-EC" dirty="0"/>
        </a:p>
      </dgm:t>
    </dgm:pt>
    <dgm:pt modelId="{7F6D39F9-CD70-41B5-AE59-CE13A5CF6A53}" type="parTrans" cxnId="{1DC12987-C844-4191-AAAD-62298E5EC80F}">
      <dgm:prSet/>
      <dgm:spPr/>
      <dgm:t>
        <a:bodyPr/>
        <a:lstStyle/>
        <a:p>
          <a:endParaRPr lang="es-EC"/>
        </a:p>
      </dgm:t>
    </dgm:pt>
    <dgm:pt modelId="{A2164798-38CC-480E-8671-22877B9924C3}" type="sibTrans" cxnId="{1DC12987-C844-4191-AAAD-62298E5EC80F}">
      <dgm:prSet/>
      <dgm:spPr/>
      <dgm:t>
        <a:bodyPr/>
        <a:lstStyle/>
        <a:p>
          <a:endParaRPr lang="es-EC"/>
        </a:p>
      </dgm:t>
    </dgm:pt>
    <dgm:pt modelId="{B4694CFE-B099-41A3-AA9A-5F84C943492F}">
      <dgm:prSet phldrT="[Texto]"/>
      <dgm:spPr/>
      <dgm:t>
        <a:bodyPr/>
        <a:lstStyle/>
        <a:p>
          <a:r>
            <a:rPr lang="es-EC" dirty="0" smtClean="0"/>
            <a:t>No existe un análisis de la cadena de valor </a:t>
          </a:r>
          <a:endParaRPr lang="es-EC" dirty="0"/>
        </a:p>
      </dgm:t>
    </dgm:pt>
    <dgm:pt modelId="{EC3D234E-3F0D-4CE7-8EEB-106C9C5C7002}" type="parTrans" cxnId="{D3D48E8C-CF57-4CA7-8D9A-40FC41958057}">
      <dgm:prSet/>
      <dgm:spPr/>
      <dgm:t>
        <a:bodyPr/>
        <a:lstStyle/>
        <a:p>
          <a:endParaRPr lang="es-EC"/>
        </a:p>
      </dgm:t>
    </dgm:pt>
    <dgm:pt modelId="{2E9D11C7-7190-4146-B0EB-2BA5AC579765}" type="sibTrans" cxnId="{D3D48E8C-CF57-4CA7-8D9A-40FC41958057}">
      <dgm:prSet/>
      <dgm:spPr/>
      <dgm:t>
        <a:bodyPr/>
        <a:lstStyle/>
        <a:p>
          <a:endParaRPr lang="es-EC"/>
        </a:p>
      </dgm:t>
    </dgm:pt>
    <dgm:pt modelId="{2BE190CD-2D13-40D6-AF64-FE14DFC72BF2}">
      <dgm:prSet phldrT="[Texto]"/>
      <dgm:spPr/>
      <dgm:t>
        <a:bodyPr/>
        <a:lstStyle/>
        <a:p>
          <a:r>
            <a:rPr lang="es-EC" dirty="0" smtClean="0"/>
            <a:t>Se debe identificar los eslabones, bueno regulares y malos </a:t>
          </a:r>
          <a:endParaRPr lang="es-EC" dirty="0"/>
        </a:p>
      </dgm:t>
    </dgm:pt>
    <dgm:pt modelId="{D307835A-C44E-463D-B044-ED5771448F0F}" type="parTrans" cxnId="{A2B96C4B-F527-48A4-9D44-ECD8A7D83E25}">
      <dgm:prSet/>
      <dgm:spPr/>
      <dgm:t>
        <a:bodyPr/>
        <a:lstStyle/>
        <a:p>
          <a:endParaRPr lang="es-EC"/>
        </a:p>
      </dgm:t>
    </dgm:pt>
    <dgm:pt modelId="{823BEFA5-6316-4D66-9EA5-345AB84811BD}" type="sibTrans" cxnId="{A2B96C4B-F527-48A4-9D44-ECD8A7D83E25}">
      <dgm:prSet/>
      <dgm:spPr/>
      <dgm:t>
        <a:bodyPr/>
        <a:lstStyle/>
        <a:p>
          <a:endParaRPr lang="es-EC"/>
        </a:p>
      </dgm:t>
    </dgm:pt>
    <dgm:pt modelId="{2FE4D30B-2795-4BDE-83E1-A853B8297D50}">
      <dgm:prSet phldrT="[Texto]"/>
      <dgm:spPr/>
      <dgm:t>
        <a:bodyPr/>
        <a:lstStyle/>
        <a:p>
          <a:pPr algn="ctr"/>
          <a:r>
            <a:rPr lang="es-EC" dirty="0" smtClean="0"/>
            <a:t>Mejor Gestión</a:t>
          </a:r>
          <a:endParaRPr lang="es-EC" dirty="0"/>
        </a:p>
      </dgm:t>
    </dgm:pt>
    <dgm:pt modelId="{096C0A2C-C031-451D-BCEE-9DC33B159653}" type="parTrans" cxnId="{564F80E0-6047-4862-9DDB-1E00A330B6B8}">
      <dgm:prSet/>
      <dgm:spPr/>
      <dgm:t>
        <a:bodyPr/>
        <a:lstStyle/>
        <a:p>
          <a:endParaRPr lang="es-EC"/>
        </a:p>
      </dgm:t>
    </dgm:pt>
    <dgm:pt modelId="{964C138C-6370-4374-B8E6-8ED341E82FCA}" type="sibTrans" cxnId="{564F80E0-6047-4862-9DDB-1E00A330B6B8}">
      <dgm:prSet/>
      <dgm:spPr/>
      <dgm:t>
        <a:bodyPr/>
        <a:lstStyle/>
        <a:p>
          <a:endParaRPr lang="es-EC"/>
        </a:p>
      </dgm:t>
    </dgm:pt>
    <dgm:pt modelId="{BAB8724C-C58F-4151-B347-80B0B4CCFF3E}" type="pres">
      <dgm:prSet presAssocID="{E4B5A404-98E9-4C64-9C2F-EC5F14E8D38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E618A38-37A3-4708-BD29-F496507F381A}" type="pres">
      <dgm:prSet presAssocID="{E4B5A404-98E9-4C64-9C2F-EC5F14E8D383}" presName="dummyMaxCanvas" presStyleCnt="0">
        <dgm:presLayoutVars/>
      </dgm:prSet>
      <dgm:spPr/>
    </dgm:pt>
    <dgm:pt modelId="{A0131CAE-C09D-455E-A7E7-193C691865FA}" type="pres">
      <dgm:prSet presAssocID="{E4B5A404-98E9-4C64-9C2F-EC5F14E8D383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CA4973-2E00-4188-A91D-4B1A3F7F6695}" type="pres">
      <dgm:prSet presAssocID="{E4B5A404-98E9-4C64-9C2F-EC5F14E8D38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D30466-ABCC-4D97-A986-400C8A973AAB}" type="pres">
      <dgm:prSet presAssocID="{E4B5A404-98E9-4C64-9C2F-EC5F14E8D38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457A4A-8BEF-48C3-928C-FE923ABAEA43}" type="pres">
      <dgm:prSet presAssocID="{E4B5A404-98E9-4C64-9C2F-EC5F14E8D383}" presName="FourNodes_4" presStyleLbl="node1" presStyleIdx="3" presStyleCnt="4" custScaleX="51196" custLinFactNeighborX="25383" custLinFactNeighborY="-198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6A73FF-4B5E-4025-81F6-3F76D9BF3F8F}" type="pres">
      <dgm:prSet presAssocID="{E4B5A404-98E9-4C64-9C2F-EC5F14E8D38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E05489-ED40-4848-9664-1413EAE8BA0D}" type="pres">
      <dgm:prSet presAssocID="{E4B5A404-98E9-4C64-9C2F-EC5F14E8D38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FA8800-A71B-4FC2-B933-3416B198A85D}" type="pres">
      <dgm:prSet presAssocID="{E4B5A404-98E9-4C64-9C2F-EC5F14E8D38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E862EE-0A37-4332-BDF4-954AB76FF7E9}" type="pres">
      <dgm:prSet presAssocID="{E4B5A404-98E9-4C64-9C2F-EC5F14E8D38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54AD25-149A-489A-A20C-A3F8DAF4C901}" type="pres">
      <dgm:prSet presAssocID="{E4B5A404-98E9-4C64-9C2F-EC5F14E8D38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679AF6-50F9-4104-82A1-837F98910502}" type="pres">
      <dgm:prSet presAssocID="{E4B5A404-98E9-4C64-9C2F-EC5F14E8D38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6D9985-7B50-455B-B7C5-5DEF4DFC47F7}" type="pres">
      <dgm:prSet presAssocID="{E4B5A404-98E9-4C64-9C2F-EC5F14E8D38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4131178-8E75-46CB-A106-4CD06A220310}" type="presOf" srcId="{823BEFA5-6316-4D66-9EA5-345AB84811BD}" destId="{D4FA8800-A71B-4FC2-B933-3416B198A85D}" srcOrd="0" destOrd="0" presId="urn:microsoft.com/office/officeart/2005/8/layout/vProcess5"/>
    <dgm:cxn modelId="{4811DB58-FF64-47D3-968C-532C181CB276}" type="presOf" srcId="{2FE4D30B-2795-4BDE-83E1-A853B8297D50}" destId="{E6457A4A-8BEF-48C3-928C-FE923ABAEA43}" srcOrd="0" destOrd="0" presId="urn:microsoft.com/office/officeart/2005/8/layout/vProcess5"/>
    <dgm:cxn modelId="{C90B34FC-7338-4BDC-ABA6-B303F651F1B1}" type="presOf" srcId="{E4B5A404-98E9-4C64-9C2F-EC5F14E8D383}" destId="{BAB8724C-C58F-4151-B347-80B0B4CCFF3E}" srcOrd="0" destOrd="0" presId="urn:microsoft.com/office/officeart/2005/8/layout/vProcess5"/>
    <dgm:cxn modelId="{7E452148-F880-47FE-BB18-0494B00D0498}" type="presOf" srcId="{E1E3CC57-254A-4807-AD33-8D981B1C342C}" destId="{B4E862EE-0A37-4332-BDF4-954AB76FF7E9}" srcOrd="1" destOrd="0" presId="urn:microsoft.com/office/officeart/2005/8/layout/vProcess5"/>
    <dgm:cxn modelId="{D3D48E8C-CF57-4CA7-8D9A-40FC41958057}" srcId="{E4B5A404-98E9-4C64-9C2F-EC5F14E8D383}" destId="{B4694CFE-B099-41A3-AA9A-5F84C943492F}" srcOrd="1" destOrd="0" parTransId="{EC3D234E-3F0D-4CE7-8EEB-106C9C5C7002}" sibTransId="{2E9D11C7-7190-4146-B0EB-2BA5AC579765}"/>
    <dgm:cxn modelId="{8924F828-EC94-4028-8A65-DEB0C70D8485}" type="presOf" srcId="{2E9D11C7-7190-4146-B0EB-2BA5AC579765}" destId="{7CE05489-ED40-4848-9664-1413EAE8BA0D}" srcOrd="0" destOrd="0" presId="urn:microsoft.com/office/officeart/2005/8/layout/vProcess5"/>
    <dgm:cxn modelId="{C61609F1-2CCD-4259-B54B-7BCD963CC80C}" type="presOf" srcId="{2BE190CD-2D13-40D6-AF64-FE14DFC72BF2}" destId="{74679AF6-50F9-4104-82A1-837F98910502}" srcOrd="1" destOrd="0" presId="urn:microsoft.com/office/officeart/2005/8/layout/vProcess5"/>
    <dgm:cxn modelId="{C2B8A380-4266-409B-804B-EAB69407A2CC}" type="presOf" srcId="{A2164798-38CC-480E-8671-22877B9924C3}" destId="{E26A73FF-4B5E-4025-81F6-3F76D9BF3F8F}" srcOrd="0" destOrd="0" presId="urn:microsoft.com/office/officeart/2005/8/layout/vProcess5"/>
    <dgm:cxn modelId="{268975E4-7164-4E66-9B6A-37CB9FA8B9C8}" type="presOf" srcId="{2FE4D30B-2795-4BDE-83E1-A853B8297D50}" destId="{F56D9985-7B50-455B-B7C5-5DEF4DFC47F7}" srcOrd="1" destOrd="0" presId="urn:microsoft.com/office/officeart/2005/8/layout/vProcess5"/>
    <dgm:cxn modelId="{71E8BA73-4C10-478D-901A-ABB596EB9027}" type="presOf" srcId="{E1E3CC57-254A-4807-AD33-8D981B1C342C}" destId="{A0131CAE-C09D-455E-A7E7-193C691865FA}" srcOrd="0" destOrd="0" presId="urn:microsoft.com/office/officeart/2005/8/layout/vProcess5"/>
    <dgm:cxn modelId="{564F80E0-6047-4862-9DDB-1E00A330B6B8}" srcId="{E4B5A404-98E9-4C64-9C2F-EC5F14E8D383}" destId="{2FE4D30B-2795-4BDE-83E1-A853B8297D50}" srcOrd="3" destOrd="0" parTransId="{096C0A2C-C031-451D-BCEE-9DC33B159653}" sibTransId="{964C138C-6370-4374-B8E6-8ED341E82FCA}"/>
    <dgm:cxn modelId="{F5D8B495-08A5-44CF-8E7B-0C486BF04954}" type="presOf" srcId="{B4694CFE-B099-41A3-AA9A-5F84C943492F}" destId="{CACA4973-2E00-4188-A91D-4B1A3F7F6695}" srcOrd="0" destOrd="0" presId="urn:microsoft.com/office/officeart/2005/8/layout/vProcess5"/>
    <dgm:cxn modelId="{24829A3D-3572-45C1-8E2B-4BE54E6C68A4}" type="presOf" srcId="{2BE190CD-2D13-40D6-AF64-FE14DFC72BF2}" destId="{68D30466-ABCC-4D97-A986-400C8A973AAB}" srcOrd="0" destOrd="0" presId="urn:microsoft.com/office/officeart/2005/8/layout/vProcess5"/>
    <dgm:cxn modelId="{A2B96C4B-F527-48A4-9D44-ECD8A7D83E25}" srcId="{E4B5A404-98E9-4C64-9C2F-EC5F14E8D383}" destId="{2BE190CD-2D13-40D6-AF64-FE14DFC72BF2}" srcOrd="2" destOrd="0" parTransId="{D307835A-C44E-463D-B044-ED5771448F0F}" sibTransId="{823BEFA5-6316-4D66-9EA5-345AB84811BD}"/>
    <dgm:cxn modelId="{1DC12987-C844-4191-AAAD-62298E5EC80F}" srcId="{E4B5A404-98E9-4C64-9C2F-EC5F14E8D383}" destId="{E1E3CC57-254A-4807-AD33-8D981B1C342C}" srcOrd="0" destOrd="0" parTransId="{7F6D39F9-CD70-41B5-AE59-CE13A5CF6A53}" sibTransId="{A2164798-38CC-480E-8671-22877B9924C3}"/>
    <dgm:cxn modelId="{43473588-C35F-4A12-A9AB-3E2102E92228}" type="presOf" srcId="{B4694CFE-B099-41A3-AA9A-5F84C943492F}" destId="{0854AD25-149A-489A-A20C-A3F8DAF4C901}" srcOrd="1" destOrd="0" presId="urn:microsoft.com/office/officeart/2005/8/layout/vProcess5"/>
    <dgm:cxn modelId="{207B5A56-9EBA-4DD1-99AB-B20FA7074FB3}" type="presParOf" srcId="{BAB8724C-C58F-4151-B347-80B0B4CCFF3E}" destId="{7E618A38-37A3-4708-BD29-F496507F381A}" srcOrd="0" destOrd="0" presId="urn:microsoft.com/office/officeart/2005/8/layout/vProcess5"/>
    <dgm:cxn modelId="{85950E2D-5B47-48CA-A2D6-395D230BE54F}" type="presParOf" srcId="{BAB8724C-C58F-4151-B347-80B0B4CCFF3E}" destId="{A0131CAE-C09D-455E-A7E7-193C691865FA}" srcOrd="1" destOrd="0" presId="urn:microsoft.com/office/officeart/2005/8/layout/vProcess5"/>
    <dgm:cxn modelId="{B4CE9359-E63F-4566-9AAC-99E2CE614570}" type="presParOf" srcId="{BAB8724C-C58F-4151-B347-80B0B4CCFF3E}" destId="{CACA4973-2E00-4188-A91D-4B1A3F7F6695}" srcOrd="2" destOrd="0" presId="urn:microsoft.com/office/officeart/2005/8/layout/vProcess5"/>
    <dgm:cxn modelId="{EA0D3A18-900F-452E-A393-14DB35363A27}" type="presParOf" srcId="{BAB8724C-C58F-4151-B347-80B0B4CCFF3E}" destId="{68D30466-ABCC-4D97-A986-400C8A973AAB}" srcOrd="3" destOrd="0" presId="urn:microsoft.com/office/officeart/2005/8/layout/vProcess5"/>
    <dgm:cxn modelId="{0D56DD98-D77C-491A-8048-C8ECEE8E230C}" type="presParOf" srcId="{BAB8724C-C58F-4151-B347-80B0B4CCFF3E}" destId="{E6457A4A-8BEF-48C3-928C-FE923ABAEA43}" srcOrd="4" destOrd="0" presId="urn:microsoft.com/office/officeart/2005/8/layout/vProcess5"/>
    <dgm:cxn modelId="{A8C1DDB7-A523-4677-ABB3-2462201A1D34}" type="presParOf" srcId="{BAB8724C-C58F-4151-B347-80B0B4CCFF3E}" destId="{E26A73FF-4B5E-4025-81F6-3F76D9BF3F8F}" srcOrd="5" destOrd="0" presId="urn:microsoft.com/office/officeart/2005/8/layout/vProcess5"/>
    <dgm:cxn modelId="{1C640236-57D3-4DE3-A6B5-2C0FB9A8EE54}" type="presParOf" srcId="{BAB8724C-C58F-4151-B347-80B0B4CCFF3E}" destId="{7CE05489-ED40-4848-9664-1413EAE8BA0D}" srcOrd="6" destOrd="0" presId="urn:microsoft.com/office/officeart/2005/8/layout/vProcess5"/>
    <dgm:cxn modelId="{B1D75CE3-2DD2-41B4-9174-D293CE0EAC11}" type="presParOf" srcId="{BAB8724C-C58F-4151-B347-80B0B4CCFF3E}" destId="{D4FA8800-A71B-4FC2-B933-3416B198A85D}" srcOrd="7" destOrd="0" presId="urn:microsoft.com/office/officeart/2005/8/layout/vProcess5"/>
    <dgm:cxn modelId="{758D5489-D709-419A-B5F9-C5DC0E8FACCC}" type="presParOf" srcId="{BAB8724C-C58F-4151-B347-80B0B4CCFF3E}" destId="{B4E862EE-0A37-4332-BDF4-954AB76FF7E9}" srcOrd="8" destOrd="0" presId="urn:microsoft.com/office/officeart/2005/8/layout/vProcess5"/>
    <dgm:cxn modelId="{A4738132-5515-431D-A010-024A2394A76D}" type="presParOf" srcId="{BAB8724C-C58F-4151-B347-80B0B4CCFF3E}" destId="{0854AD25-149A-489A-A20C-A3F8DAF4C901}" srcOrd="9" destOrd="0" presId="urn:microsoft.com/office/officeart/2005/8/layout/vProcess5"/>
    <dgm:cxn modelId="{A473584B-DA92-4899-BF6B-AD7247AD0D11}" type="presParOf" srcId="{BAB8724C-C58F-4151-B347-80B0B4CCFF3E}" destId="{74679AF6-50F9-4104-82A1-837F98910502}" srcOrd="10" destOrd="0" presId="urn:microsoft.com/office/officeart/2005/8/layout/vProcess5"/>
    <dgm:cxn modelId="{774B103B-3729-47BF-B526-E9F2700D4BD5}" type="presParOf" srcId="{BAB8724C-C58F-4151-B347-80B0B4CCFF3E}" destId="{F56D9985-7B50-455B-B7C5-5DEF4DFC47F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45737F4-7AC6-4524-BAA2-0C8FBA93BA11}" type="doc">
      <dgm:prSet loTypeId="urn:microsoft.com/office/officeart/2005/8/layout/orgChart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9C4A973F-2C57-4263-8628-C9D1BE665D5E}">
      <dgm:prSet phldrT="[Texto]" custT="1"/>
      <dgm:spPr/>
      <dgm:t>
        <a:bodyPr/>
        <a:lstStyle/>
        <a:p>
          <a:r>
            <a:rPr lang="es-EC" sz="1800" b="1" dirty="0" smtClean="0"/>
            <a:t>Instrumentos de recolección de información : Varios  </a:t>
          </a:r>
        </a:p>
        <a:p>
          <a:endParaRPr lang="es-EC" sz="1300" dirty="0"/>
        </a:p>
      </dgm:t>
    </dgm:pt>
    <dgm:pt modelId="{E187FBBC-4B2C-45BD-9646-B30EAC0E41C0}" type="parTrans" cxnId="{5DF093D3-2FC3-4CC8-8F8B-F7341896F59B}">
      <dgm:prSet/>
      <dgm:spPr/>
      <dgm:t>
        <a:bodyPr/>
        <a:lstStyle/>
        <a:p>
          <a:endParaRPr lang="es-EC"/>
        </a:p>
      </dgm:t>
    </dgm:pt>
    <dgm:pt modelId="{CDC6BEDE-02B8-4C37-85A9-B6CDDDE17F56}" type="sibTrans" cxnId="{5DF093D3-2FC3-4CC8-8F8B-F7341896F59B}">
      <dgm:prSet/>
      <dgm:spPr/>
      <dgm:t>
        <a:bodyPr/>
        <a:lstStyle/>
        <a:p>
          <a:endParaRPr lang="es-EC"/>
        </a:p>
      </dgm:t>
    </dgm:pt>
    <dgm:pt modelId="{EF8C0FF6-12CE-4493-89D2-CA7128EC43B8}">
      <dgm:prSet phldrT="[Texto]"/>
      <dgm:spPr/>
      <dgm:t>
        <a:bodyPr/>
        <a:lstStyle/>
        <a:p>
          <a:r>
            <a:rPr lang="es-EC" dirty="0" smtClean="0"/>
            <a:t>Entrevista</a:t>
          </a:r>
          <a:endParaRPr lang="es-EC" dirty="0"/>
        </a:p>
      </dgm:t>
    </dgm:pt>
    <dgm:pt modelId="{6F9EB3D7-BF5D-4E9E-ADAE-D50514C1F90B}" type="parTrans" cxnId="{75431625-BB2F-464A-9F6D-7CA42DFA5CBC}">
      <dgm:prSet/>
      <dgm:spPr/>
      <dgm:t>
        <a:bodyPr/>
        <a:lstStyle/>
        <a:p>
          <a:endParaRPr lang="es-EC"/>
        </a:p>
      </dgm:t>
    </dgm:pt>
    <dgm:pt modelId="{4E1BF32E-0FDD-4B51-ADD1-C0C666ABC34A}" type="sibTrans" cxnId="{75431625-BB2F-464A-9F6D-7CA42DFA5CBC}">
      <dgm:prSet/>
      <dgm:spPr/>
      <dgm:t>
        <a:bodyPr/>
        <a:lstStyle/>
        <a:p>
          <a:endParaRPr lang="es-EC"/>
        </a:p>
      </dgm:t>
    </dgm:pt>
    <dgm:pt modelId="{450A939B-9554-4EE0-B324-F8ADDE34A0B3}">
      <dgm:prSet phldrT="[Texto]"/>
      <dgm:spPr/>
      <dgm:t>
        <a:bodyPr/>
        <a:lstStyle/>
        <a:p>
          <a:r>
            <a:rPr lang="es-EC" dirty="0" smtClean="0"/>
            <a:t>Encuesta </a:t>
          </a:r>
          <a:endParaRPr lang="es-EC" dirty="0"/>
        </a:p>
      </dgm:t>
    </dgm:pt>
    <dgm:pt modelId="{33016C99-F5A4-4DF2-9288-FAEDE6BB257F}" type="parTrans" cxnId="{57D34E29-1926-4032-BFA6-C5D92FC83E5F}">
      <dgm:prSet/>
      <dgm:spPr/>
      <dgm:t>
        <a:bodyPr/>
        <a:lstStyle/>
        <a:p>
          <a:endParaRPr lang="es-EC"/>
        </a:p>
      </dgm:t>
    </dgm:pt>
    <dgm:pt modelId="{3964539D-3F67-443B-887A-6CB8E782AEA8}" type="sibTrans" cxnId="{57D34E29-1926-4032-BFA6-C5D92FC83E5F}">
      <dgm:prSet/>
      <dgm:spPr/>
      <dgm:t>
        <a:bodyPr/>
        <a:lstStyle/>
        <a:p>
          <a:endParaRPr lang="es-EC"/>
        </a:p>
      </dgm:t>
    </dgm:pt>
    <dgm:pt modelId="{92D45355-44EA-463C-B8C3-EBD792493A08}">
      <dgm:prSet phldrT="[Texto]"/>
      <dgm:spPr/>
      <dgm:t>
        <a:bodyPr/>
        <a:lstStyle/>
        <a:p>
          <a:r>
            <a:rPr lang="es-EC" dirty="0" smtClean="0"/>
            <a:t>Administrador del Refugio de Vida Silvestre Pasochoa</a:t>
          </a:r>
          <a:endParaRPr lang="es-EC" dirty="0"/>
        </a:p>
      </dgm:t>
    </dgm:pt>
    <dgm:pt modelId="{0A8FF9F5-CEB8-43F3-864D-DB4B27D88298}" type="parTrans" cxnId="{246D9FFD-FDF4-4CE3-9A01-AE708F3F6B93}">
      <dgm:prSet/>
      <dgm:spPr/>
      <dgm:t>
        <a:bodyPr/>
        <a:lstStyle/>
        <a:p>
          <a:endParaRPr lang="es-EC"/>
        </a:p>
      </dgm:t>
    </dgm:pt>
    <dgm:pt modelId="{2CA77654-DB9F-4E9C-9E71-C2EE5FB83385}" type="sibTrans" cxnId="{246D9FFD-FDF4-4CE3-9A01-AE708F3F6B93}">
      <dgm:prSet/>
      <dgm:spPr/>
      <dgm:t>
        <a:bodyPr/>
        <a:lstStyle/>
        <a:p>
          <a:endParaRPr lang="es-EC"/>
        </a:p>
      </dgm:t>
    </dgm:pt>
    <dgm:pt modelId="{7484F05F-4C65-436B-9C8B-CC2C3F772B02}">
      <dgm:prSet phldrT="[Texto]"/>
      <dgm:spPr/>
      <dgm:t>
        <a:bodyPr/>
        <a:lstStyle/>
        <a:p>
          <a:r>
            <a:rPr lang="es-EC" dirty="0" smtClean="0"/>
            <a:t>MAE</a:t>
          </a:r>
          <a:endParaRPr lang="es-EC" dirty="0"/>
        </a:p>
      </dgm:t>
    </dgm:pt>
    <dgm:pt modelId="{4BA3A585-C784-4271-A82F-B35F82C5BCBF}" type="parTrans" cxnId="{005FD61C-349C-4FF8-94D3-D2EE9B3A0C27}">
      <dgm:prSet/>
      <dgm:spPr/>
      <dgm:t>
        <a:bodyPr/>
        <a:lstStyle/>
        <a:p>
          <a:endParaRPr lang="es-EC"/>
        </a:p>
      </dgm:t>
    </dgm:pt>
    <dgm:pt modelId="{98572715-464A-4B84-9B1C-EC1604228E14}" type="sibTrans" cxnId="{005FD61C-349C-4FF8-94D3-D2EE9B3A0C27}">
      <dgm:prSet/>
      <dgm:spPr/>
      <dgm:t>
        <a:bodyPr/>
        <a:lstStyle/>
        <a:p>
          <a:endParaRPr lang="es-EC"/>
        </a:p>
      </dgm:t>
    </dgm:pt>
    <dgm:pt modelId="{36B2525D-20CF-467C-8DEF-2DACBC70FBDF}">
      <dgm:prSet phldrT="[Texto]"/>
      <dgm:spPr/>
      <dgm:t>
        <a:bodyPr/>
        <a:lstStyle/>
        <a:p>
          <a:r>
            <a:rPr lang="es-EC" dirty="0" smtClean="0"/>
            <a:t>Ministerio de Turismo </a:t>
          </a:r>
          <a:endParaRPr lang="es-EC" dirty="0"/>
        </a:p>
      </dgm:t>
    </dgm:pt>
    <dgm:pt modelId="{B630D317-FA6D-4B8B-AC73-AEDEBBAD9A1A}" type="parTrans" cxnId="{218958D0-E0E8-46CF-B286-59ACDFA33152}">
      <dgm:prSet/>
      <dgm:spPr/>
      <dgm:t>
        <a:bodyPr/>
        <a:lstStyle/>
        <a:p>
          <a:endParaRPr lang="es-EC"/>
        </a:p>
      </dgm:t>
    </dgm:pt>
    <dgm:pt modelId="{A83DC873-63E2-4F97-A654-FE8168031751}" type="sibTrans" cxnId="{218958D0-E0E8-46CF-B286-59ACDFA33152}">
      <dgm:prSet/>
      <dgm:spPr/>
      <dgm:t>
        <a:bodyPr/>
        <a:lstStyle/>
        <a:p>
          <a:endParaRPr lang="es-EC"/>
        </a:p>
      </dgm:t>
    </dgm:pt>
    <dgm:pt modelId="{C79EB763-7836-4AE4-9127-CCC933B876AA}">
      <dgm:prSet phldrT="[Texto]"/>
      <dgm:spPr/>
      <dgm:t>
        <a:bodyPr/>
        <a:lstStyle/>
        <a:p>
          <a:r>
            <a:rPr lang="es-EC" dirty="0" smtClean="0"/>
            <a:t>Administradora de la Asociación de Servicios Turísticos Pasochoa</a:t>
          </a:r>
          <a:endParaRPr lang="es-EC" dirty="0"/>
        </a:p>
      </dgm:t>
    </dgm:pt>
    <dgm:pt modelId="{3B5B9AAE-C294-4776-A47C-75D7180D65C4}" type="parTrans" cxnId="{6644437A-4FC6-4980-820F-4346726DF18E}">
      <dgm:prSet/>
      <dgm:spPr/>
      <dgm:t>
        <a:bodyPr/>
        <a:lstStyle/>
        <a:p>
          <a:endParaRPr lang="es-EC"/>
        </a:p>
      </dgm:t>
    </dgm:pt>
    <dgm:pt modelId="{E417F02B-E374-4813-87A6-4133D9F01C7D}" type="sibTrans" cxnId="{6644437A-4FC6-4980-820F-4346726DF18E}">
      <dgm:prSet/>
      <dgm:spPr/>
      <dgm:t>
        <a:bodyPr/>
        <a:lstStyle/>
        <a:p>
          <a:endParaRPr lang="es-EC"/>
        </a:p>
      </dgm:t>
    </dgm:pt>
    <dgm:pt modelId="{29444199-6719-4406-B5BB-6DEC5E175B17}">
      <dgm:prSet phldrT="[Texto]"/>
      <dgm:spPr/>
      <dgm:t>
        <a:bodyPr/>
        <a:lstStyle/>
        <a:p>
          <a:r>
            <a:rPr lang="es-EC" dirty="0" smtClean="0"/>
            <a:t>Muestra: 377</a:t>
          </a:r>
          <a:endParaRPr lang="es-EC" dirty="0"/>
        </a:p>
      </dgm:t>
    </dgm:pt>
    <dgm:pt modelId="{01949367-A06C-45D9-A0FB-B819F6FA274F}" type="parTrans" cxnId="{2A96330E-E5FF-48F4-90EB-B2E13A853C22}">
      <dgm:prSet/>
      <dgm:spPr/>
      <dgm:t>
        <a:bodyPr/>
        <a:lstStyle/>
        <a:p>
          <a:endParaRPr lang="es-EC"/>
        </a:p>
      </dgm:t>
    </dgm:pt>
    <dgm:pt modelId="{C38623AE-2930-4D00-B94F-81CB4DB7B209}" type="sibTrans" cxnId="{2A96330E-E5FF-48F4-90EB-B2E13A853C22}">
      <dgm:prSet/>
      <dgm:spPr/>
      <dgm:t>
        <a:bodyPr/>
        <a:lstStyle/>
        <a:p>
          <a:endParaRPr lang="es-EC"/>
        </a:p>
      </dgm:t>
    </dgm:pt>
    <dgm:pt modelId="{246B747A-08B9-4890-B75B-1E5E016D2BA1}">
      <dgm:prSet phldrT="[Texto]"/>
      <dgm:spPr/>
      <dgm:t>
        <a:bodyPr/>
        <a:lstStyle/>
        <a:p>
          <a:r>
            <a:rPr lang="es-EC" dirty="0" smtClean="0"/>
            <a:t>Nacionales 96,71% = 365</a:t>
          </a:r>
          <a:endParaRPr lang="es-EC" dirty="0"/>
        </a:p>
      </dgm:t>
    </dgm:pt>
    <dgm:pt modelId="{1863655A-F2BE-4407-BE9D-3FC2CB46FEBE}" type="parTrans" cxnId="{96B377B3-327A-4EAF-8EA5-30C51933BA39}">
      <dgm:prSet/>
      <dgm:spPr/>
      <dgm:t>
        <a:bodyPr/>
        <a:lstStyle/>
        <a:p>
          <a:endParaRPr lang="es-EC"/>
        </a:p>
      </dgm:t>
    </dgm:pt>
    <dgm:pt modelId="{B10D0C55-828E-4B17-AFA6-6C2452906A2C}" type="sibTrans" cxnId="{96B377B3-327A-4EAF-8EA5-30C51933BA39}">
      <dgm:prSet/>
      <dgm:spPr/>
      <dgm:t>
        <a:bodyPr/>
        <a:lstStyle/>
        <a:p>
          <a:endParaRPr lang="es-EC"/>
        </a:p>
      </dgm:t>
    </dgm:pt>
    <dgm:pt modelId="{CB0C1762-AFE7-46B5-B068-D067E40CBBAF}">
      <dgm:prSet phldrT="[Texto]"/>
      <dgm:spPr/>
      <dgm:t>
        <a:bodyPr/>
        <a:lstStyle/>
        <a:p>
          <a:r>
            <a:rPr lang="es-EC" dirty="0" smtClean="0"/>
            <a:t>Extranjeros 3,29%  =12</a:t>
          </a:r>
          <a:endParaRPr lang="es-EC" dirty="0"/>
        </a:p>
      </dgm:t>
    </dgm:pt>
    <dgm:pt modelId="{B29EB9CC-2523-4FFF-BAE5-C661775ABB07}" type="parTrans" cxnId="{87963FE4-1239-4FD3-822F-E871BAADB51D}">
      <dgm:prSet/>
      <dgm:spPr/>
      <dgm:t>
        <a:bodyPr/>
        <a:lstStyle/>
        <a:p>
          <a:endParaRPr lang="es-EC"/>
        </a:p>
      </dgm:t>
    </dgm:pt>
    <dgm:pt modelId="{2C23F4D0-37D0-420B-859E-BA572C58090A}" type="sibTrans" cxnId="{87963FE4-1239-4FD3-822F-E871BAADB51D}">
      <dgm:prSet/>
      <dgm:spPr/>
      <dgm:t>
        <a:bodyPr/>
        <a:lstStyle/>
        <a:p>
          <a:endParaRPr lang="es-EC"/>
        </a:p>
      </dgm:t>
    </dgm:pt>
    <dgm:pt modelId="{7C35BF03-C100-40D4-9804-B10399DB4813}" type="pres">
      <dgm:prSet presAssocID="{045737F4-7AC6-4524-BAA2-0C8FBA93BA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FB210251-30F0-4975-9D57-112224172B6C}" type="pres">
      <dgm:prSet presAssocID="{9C4A973F-2C57-4263-8628-C9D1BE665D5E}" presName="hierRoot1" presStyleCnt="0">
        <dgm:presLayoutVars>
          <dgm:hierBranch val="init"/>
        </dgm:presLayoutVars>
      </dgm:prSet>
      <dgm:spPr/>
    </dgm:pt>
    <dgm:pt modelId="{6D65F731-0844-4DBC-A33D-62C1461A632A}" type="pres">
      <dgm:prSet presAssocID="{9C4A973F-2C57-4263-8628-C9D1BE665D5E}" presName="rootComposite1" presStyleCnt="0"/>
      <dgm:spPr/>
    </dgm:pt>
    <dgm:pt modelId="{0A876CF7-00F9-4A12-9541-E0A8243E7C73}" type="pres">
      <dgm:prSet presAssocID="{9C4A973F-2C57-4263-8628-C9D1BE665D5E}" presName="rootText1" presStyleLbl="node0" presStyleIdx="0" presStyleCnt="1" custScaleX="24865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E3650E0-A330-4E8F-8E2D-33D0AF54CF4F}" type="pres">
      <dgm:prSet presAssocID="{9C4A973F-2C57-4263-8628-C9D1BE665D5E}" presName="rootConnector1" presStyleLbl="node1" presStyleIdx="0" presStyleCnt="0"/>
      <dgm:spPr/>
      <dgm:t>
        <a:bodyPr/>
        <a:lstStyle/>
        <a:p>
          <a:endParaRPr lang="es-EC"/>
        </a:p>
      </dgm:t>
    </dgm:pt>
    <dgm:pt modelId="{3A7AD68D-6BF3-4BA7-AA82-7E79A3A89CFA}" type="pres">
      <dgm:prSet presAssocID="{9C4A973F-2C57-4263-8628-C9D1BE665D5E}" presName="hierChild2" presStyleCnt="0"/>
      <dgm:spPr/>
    </dgm:pt>
    <dgm:pt modelId="{763695B1-681D-4CC5-992B-ED3A53A0A9AE}" type="pres">
      <dgm:prSet presAssocID="{6F9EB3D7-BF5D-4E9E-ADAE-D50514C1F90B}" presName="Name37" presStyleLbl="parChTrans1D2" presStyleIdx="0" presStyleCnt="2"/>
      <dgm:spPr/>
      <dgm:t>
        <a:bodyPr/>
        <a:lstStyle/>
        <a:p>
          <a:endParaRPr lang="es-EC"/>
        </a:p>
      </dgm:t>
    </dgm:pt>
    <dgm:pt modelId="{68847459-845F-4902-B6C3-7BED2306C39A}" type="pres">
      <dgm:prSet presAssocID="{EF8C0FF6-12CE-4493-89D2-CA7128EC43B8}" presName="hierRoot2" presStyleCnt="0">
        <dgm:presLayoutVars>
          <dgm:hierBranch val="init"/>
        </dgm:presLayoutVars>
      </dgm:prSet>
      <dgm:spPr/>
    </dgm:pt>
    <dgm:pt modelId="{DA464240-350F-4275-988E-20BB9149D9A1}" type="pres">
      <dgm:prSet presAssocID="{EF8C0FF6-12CE-4493-89D2-CA7128EC43B8}" presName="rootComposite" presStyleCnt="0"/>
      <dgm:spPr/>
    </dgm:pt>
    <dgm:pt modelId="{A2478555-C50C-4705-8FCF-E9C8EB136D44}" type="pres">
      <dgm:prSet presAssocID="{EF8C0FF6-12CE-4493-89D2-CA7128EC43B8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1A11871-8428-4FDB-BBE1-26A199205B18}" type="pres">
      <dgm:prSet presAssocID="{EF8C0FF6-12CE-4493-89D2-CA7128EC43B8}" presName="rootConnector" presStyleLbl="node2" presStyleIdx="0" presStyleCnt="2"/>
      <dgm:spPr/>
      <dgm:t>
        <a:bodyPr/>
        <a:lstStyle/>
        <a:p>
          <a:endParaRPr lang="es-EC"/>
        </a:p>
      </dgm:t>
    </dgm:pt>
    <dgm:pt modelId="{76694B03-CE11-4B22-AD00-06AD550E8159}" type="pres">
      <dgm:prSet presAssocID="{EF8C0FF6-12CE-4493-89D2-CA7128EC43B8}" presName="hierChild4" presStyleCnt="0"/>
      <dgm:spPr/>
    </dgm:pt>
    <dgm:pt modelId="{F8361D95-839B-4633-B70E-80086EF32329}" type="pres">
      <dgm:prSet presAssocID="{0A8FF9F5-CEB8-43F3-864D-DB4B27D88298}" presName="Name37" presStyleLbl="parChTrans1D3" presStyleIdx="0" presStyleCnt="5"/>
      <dgm:spPr/>
      <dgm:t>
        <a:bodyPr/>
        <a:lstStyle/>
        <a:p>
          <a:endParaRPr lang="es-EC"/>
        </a:p>
      </dgm:t>
    </dgm:pt>
    <dgm:pt modelId="{D5156809-6B10-44D9-A72B-36BF9F3638A2}" type="pres">
      <dgm:prSet presAssocID="{92D45355-44EA-463C-B8C3-EBD792493A08}" presName="hierRoot2" presStyleCnt="0">
        <dgm:presLayoutVars>
          <dgm:hierBranch val="init"/>
        </dgm:presLayoutVars>
      </dgm:prSet>
      <dgm:spPr/>
    </dgm:pt>
    <dgm:pt modelId="{4296D442-F247-4AAE-B386-91C6438150BF}" type="pres">
      <dgm:prSet presAssocID="{92D45355-44EA-463C-B8C3-EBD792493A08}" presName="rootComposite" presStyleCnt="0"/>
      <dgm:spPr/>
    </dgm:pt>
    <dgm:pt modelId="{FD403C82-5159-48E6-990D-6C40413D68AE}" type="pres">
      <dgm:prSet presAssocID="{92D45355-44EA-463C-B8C3-EBD792493A08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60D063A-8550-4784-8455-6DEC9FEB1050}" type="pres">
      <dgm:prSet presAssocID="{92D45355-44EA-463C-B8C3-EBD792493A08}" presName="rootConnector" presStyleLbl="node3" presStyleIdx="0" presStyleCnt="5"/>
      <dgm:spPr/>
      <dgm:t>
        <a:bodyPr/>
        <a:lstStyle/>
        <a:p>
          <a:endParaRPr lang="es-EC"/>
        </a:p>
      </dgm:t>
    </dgm:pt>
    <dgm:pt modelId="{6D5310DD-079D-443A-A688-5EDB3A010F76}" type="pres">
      <dgm:prSet presAssocID="{92D45355-44EA-463C-B8C3-EBD792493A08}" presName="hierChild4" presStyleCnt="0"/>
      <dgm:spPr/>
    </dgm:pt>
    <dgm:pt modelId="{8EA9BAC6-6A1D-4D4B-8881-175F5F776448}" type="pres">
      <dgm:prSet presAssocID="{92D45355-44EA-463C-B8C3-EBD792493A08}" presName="hierChild5" presStyleCnt="0"/>
      <dgm:spPr/>
    </dgm:pt>
    <dgm:pt modelId="{0E386A94-C333-4A5B-9101-F266E9253417}" type="pres">
      <dgm:prSet presAssocID="{4BA3A585-C784-4271-A82F-B35F82C5BCBF}" presName="Name37" presStyleLbl="parChTrans1D3" presStyleIdx="1" presStyleCnt="5"/>
      <dgm:spPr/>
      <dgm:t>
        <a:bodyPr/>
        <a:lstStyle/>
        <a:p>
          <a:endParaRPr lang="es-EC"/>
        </a:p>
      </dgm:t>
    </dgm:pt>
    <dgm:pt modelId="{E08B7E55-6D0E-4083-972E-B5131709A91D}" type="pres">
      <dgm:prSet presAssocID="{7484F05F-4C65-436B-9C8B-CC2C3F772B02}" presName="hierRoot2" presStyleCnt="0">
        <dgm:presLayoutVars>
          <dgm:hierBranch val="init"/>
        </dgm:presLayoutVars>
      </dgm:prSet>
      <dgm:spPr/>
    </dgm:pt>
    <dgm:pt modelId="{3AD96333-1817-48AC-A3EE-4A55B5C190BB}" type="pres">
      <dgm:prSet presAssocID="{7484F05F-4C65-436B-9C8B-CC2C3F772B02}" presName="rootComposite" presStyleCnt="0"/>
      <dgm:spPr/>
    </dgm:pt>
    <dgm:pt modelId="{5E77E2D4-63A4-47D4-A06A-4B86D72AFC48}" type="pres">
      <dgm:prSet presAssocID="{7484F05F-4C65-436B-9C8B-CC2C3F772B02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9BBAA29-44F8-4FA5-8C34-5C3BF9EC8DFF}" type="pres">
      <dgm:prSet presAssocID="{7484F05F-4C65-436B-9C8B-CC2C3F772B02}" presName="rootConnector" presStyleLbl="node3" presStyleIdx="1" presStyleCnt="5"/>
      <dgm:spPr/>
      <dgm:t>
        <a:bodyPr/>
        <a:lstStyle/>
        <a:p>
          <a:endParaRPr lang="es-EC"/>
        </a:p>
      </dgm:t>
    </dgm:pt>
    <dgm:pt modelId="{FFEE6C0F-B8A4-48E5-9DE3-A2F4F60F2139}" type="pres">
      <dgm:prSet presAssocID="{7484F05F-4C65-436B-9C8B-CC2C3F772B02}" presName="hierChild4" presStyleCnt="0"/>
      <dgm:spPr/>
    </dgm:pt>
    <dgm:pt modelId="{49A98AE6-28FC-4639-8C55-E8DAEEB01C82}" type="pres">
      <dgm:prSet presAssocID="{7484F05F-4C65-436B-9C8B-CC2C3F772B02}" presName="hierChild5" presStyleCnt="0"/>
      <dgm:spPr/>
    </dgm:pt>
    <dgm:pt modelId="{A8FC3925-DE7B-4122-B309-569877F15F00}" type="pres">
      <dgm:prSet presAssocID="{B630D317-FA6D-4B8B-AC73-AEDEBBAD9A1A}" presName="Name37" presStyleLbl="parChTrans1D3" presStyleIdx="2" presStyleCnt="5"/>
      <dgm:spPr/>
      <dgm:t>
        <a:bodyPr/>
        <a:lstStyle/>
        <a:p>
          <a:endParaRPr lang="es-EC"/>
        </a:p>
      </dgm:t>
    </dgm:pt>
    <dgm:pt modelId="{C2952123-EB91-49B1-9F6F-58B7AC68C699}" type="pres">
      <dgm:prSet presAssocID="{36B2525D-20CF-467C-8DEF-2DACBC70FBDF}" presName="hierRoot2" presStyleCnt="0">
        <dgm:presLayoutVars>
          <dgm:hierBranch val="init"/>
        </dgm:presLayoutVars>
      </dgm:prSet>
      <dgm:spPr/>
    </dgm:pt>
    <dgm:pt modelId="{422DC732-438C-4E78-A4EE-DAE0103CE157}" type="pres">
      <dgm:prSet presAssocID="{36B2525D-20CF-467C-8DEF-2DACBC70FBDF}" presName="rootComposite" presStyleCnt="0"/>
      <dgm:spPr/>
    </dgm:pt>
    <dgm:pt modelId="{68C1AC0F-A203-4608-B1F1-BFD683C6447B}" type="pres">
      <dgm:prSet presAssocID="{36B2525D-20CF-467C-8DEF-2DACBC70FBDF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79D800E-8D5C-4348-9637-246A90DEA228}" type="pres">
      <dgm:prSet presAssocID="{36B2525D-20CF-467C-8DEF-2DACBC70FBDF}" presName="rootConnector" presStyleLbl="node3" presStyleIdx="2" presStyleCnt="5"/>
      <dgm:spPr/>
      <dgm:t>
        <a:bodyPr/>
        <a:lstStyle/>
        <a:p>
          <a:endParaRPr lang="es-EC"/>
        </a:p>
      </dgm:t>
    </dgm:pt>
    <dgm:pt modelId="{90256265-077C-49BD-AC29-FF95A1EC5AA4}" type="pres">
      <dgm:prSet presAssocID="{36B2525D-20CF-467C-8DEF-2DACBC70FBDF}" presName="hierChild4" presStyleCnt="0"/>
      <dgm:spPr/>
    </dgm:pt>
    <dgm:pt modelId="{8647EF8F-BAF8-4547-9E9A-AE65081CB03E}" type="pres">
      <dgm:prSet presAssocID="{36B2525D-20CF-467C-8DEF-2DACBC70FBDF}" presName="hierChild5" presStyleCnt="0"/>
      <dgm:spPr/>
    </dgm:pt>
    <dgm:pt modelId="{254ECA6B-2548-4C78-8C7C-32D8F61B4D32}" type="pres">
      <dgm:prSet presAssocID="{3B5B9AAE-C294-4776-A47C-75D7180D65C4}" presName="Name37" presStyleLbl="parChTrans1D3" presStyleIdx="3" presStyleCnt="5"/>
      <dgm:spPr/>
      <dgm:t>
        <a:bodyPr/>
        <a:lstStyle/>
        <a:p>
          <a:endParaRPr lang="es-EC"/>
        </a:p>
      </dgm:t>
    </dgm:pt>
    <dgm:pt modelId="{560014D9-745B-4043-9BAD-19C59E6CA29C}" type="pres">
      <dgm:prSet presAssocID="{C79EB763-7836-4AE4-9127-CCC933B876AA}" presName="hierRoot2" presStyleCnt="0">
        <dgm:presLayoutVars>
          <dgm:hierBranch val="init"/>
        </dgm:presLayoutVars>
      </dgm:prSet>
      <dgm:spPr/>
    </dgm:pt>
    <dgm:pt modelId="{39DCD051-C094-4FE7-826F-B48A8903F8CF}" type="pres">
      <dgm:prSet presAssocID="{C79EB763-7836-4AE4-9127-CCC933B876AA}" presName="rootComposite" presStyleCnt="0"/>
      <dgm:spPr/>
    </dgm:pt>
    <dgm:pt modelId="{DD15281A-9482-476F-B994-82A8C1B683D7}" type="pres">
      <dgm:prSet presAssocID="{C79EB763-7836-4AE4-9127-CCC933B876AA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35C54BD-C341-476D-894E-C1FEA102B642}" type="pres">
      <dgm:prSet presAssocID="{C79EB763-7836-4AE4-9127-CCC933B876AA}" presName="rootConnector" presStyleLbl="node3" presStyleIdx="3" presStyleCnt="5"/>
      <dgm:spPr/>
      <dgm:t>
        <a:bodyPr/>
        <a:lstStyle/>
        <a:p>
          <a:endParaRPr lang="es-EC"/>
        </a:p>
      </dgm:t>
    </dgm:pt>
    <dgm:pt modelId="{35222F02-47ED-48DF-AE5F-45571175E12A}" type="pres">
      <dgm:prSet presAssocID="{C79EB763-7836-4AE4-9127-CCC933B876AA}" presName="hierChild4" presStyleCnt="0"/>
      <dgm:spPr/>
    </dgm:pt>
    <dgm:pt modelId="{333B0044-C1FF-4E78-BA6D-0D7A42DFFDEA}" type="pres">
      <dgm:prSet presAssocID="{C79EB763-7836-4AE4-9127-CCC933B876AA}" presName="hierChild5" presStyleCnt="0"/>
      <dgm:spPr/>
    </dgm:pt>
    <dgm:pt modelId="{421BE26E-7452-406C-A035-2A300D3FA934}" type="pres">
      <dgm:prSet presAssocID="{EF8C0FF6-12CE-4493-89D2-CA7128EC43B8}" presName="hierChild5" presStyleCnt="0"/>
      <dgm:spPr/>
    </dgm:pt>
    <dgm:pt modelId="{55E9B39C-393C-4053-9902-2A3AC2F84D97}" type="pres">
      <dgm:prSet presAssocID="{33016C99-F5A4-4DF2-9288-FAEDE6BB257F}" presName="Name37" presStyleLbl="parChTrans1D2" presStyleIdx="1" presStyleCnt="2"/>
      <dgm:spPr/>
      <dgm:t>
        <a:bodyPr/>
        <a:lstStyle/>
        <a:p>
          <a:endParaRPr lang="es-EC"/>
        </a:p>
      </dgm:t>
    </dgm:pt>
    <dgm:pt modelId="{A549C3D3-F9FF-432C-85B4-FD9E32D03EFD}" type="pres">
      <dgm:prSet presAssocID="{450A939B-9554-4EE0-B324-F8ADDE34A0B3}" presName="hierRoot2" presStyleCnt="0">
        <dgm:presLayoutVars>
          <dgm:hierBranch val="init"/>
        </dgm:presLayoutVars>
      </dgm:prSet>
      <dgm:spPr/>
    </dgm:pt>
    <dgm:pt modelId="{323AAE7F-CC53-42E9-8C3A-CCB9D2CDC74D}" type="pres">
      <dgm:prSet presAssocID="{450A939B-9554-4EE0-B324-F8ADDE34A0B3}" presName="rootComposite" presStyleCnt="0"/>
      <dgm:spPr/>
    </dgm:pt>
    <dgm:pt modelId="{B21CC59B-4FC1-4837-9781-D9D657B96C3F}" type="pres">
      <dgm:prSet presAssocID="{450A939B-9554-4EE0-B324-F8ADDE34A0B3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5F79ADC-39E6-4B58-8197-88E131E9B45E}" type="pres">
      <dgm:prSet presAssocID="{450A939B-9554-4EE0-B324-F8ADDE34A0B3}" presName="rootConnector" presStyleLbl="node2" presStyleIdx="1" presStyleCnt="2"/>
      <dgm:spPr/>
      <dgm:t>
        <a:bodyPr/>
        <a:lstStyle/>
        <a:p>
          <a:endParaRPr lang="es-EC"/>
        </a:p>
      </dgm:t>
    </dgm:pt>
    <dgm:pt modelId="{A6466FAC-66C8-4F99-97CC-A01967B691CF}" type="pres">
      <dgm:prSet presAssocID="{450A939B-9554-4EE0-B324-F8ADDE34A0B3}" presName="hierChild4" presStyleCnt="0"/>
      <dgm:spPr/>
    </dgm:pt>
    <dgm:pt modelId="{3A3FD9AE-017A-46AB-B807-AEB68C55177A}" type="pres">
      <dgm:prSet presAssocID="{01949367-A06C-45D9-A0FB-B819F6FA274F}" presName="Name37" presStyleLbl="parChTrans1D3" presStyleIdx="4" presStyleCnt="5"/>
      <dgm:spPr/>
      <dgm:t>
        <a:bodyPr/>
        <a:lstStyle/>
        <a:p>
          <a:endParaRPr lang="es-EC"/>
        </a:p>
      </dgm:t>
    </dgm:pt>
    <dgm:pt modelId="{B08C8EA2-262E-4432-B6C8-76FA175A75DE}" type="pres">
      <dgm:prSet presAssocID="{29444199-6719-4406-B5BB-6DEC5E175B17}" presName="hierRoot2" presStyleCnt="0">
        <dgm:presLayoutVars>
          <dgm:hierBranch val="init"/>
        </dgm:presLayoutVars>
      </dgm:prSet>
      <dgm:spPr/>
    </dgm:pt>
    <dgm:pt modelId="{C71CC0F6-A89C-4340-9A05-E37C9EC8192C}" type="pres">
      <dgm:prSet presAssocID="{29444199-6719-4406-B5BB-6DEC5E175B17}" presName="rootComposite" presStyleCnt="0"/>
      <dgm:spPr/>
    </dgm:pt>
    <dgm:pt modelId="{BD2B0897-CE91-49D4-AE0B-9BFB7CD50855}" type="pres">
      <dgm:prSet presAssocID="{29444199-6719-4406-B5BB-6DEC5E175B17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C24F1BD-8261-4A9D-9671-16103EC48572}" type="pres">
      <dgm:prSet presAssocID="{29444199-6719-4406-B5BB-6DEC5E175B17}" presName="rootConnector" presStyleLbl="node3" presStyleIdx="4" presStyleCnt="5"/>
      <dgm:spPr/>
      <dgm:t>
        <a:bodyPr/>
        <a:lstStyle/>
        <a:p>
          <a:endParaRPr lang="es-EC"/>
        </a:p>
      </dgm:t>
    </dgm:pt>
    <dgm:pt modelId="{52AEE56A-C98A-44E5-BF71-DEDAAB6EF742}" type="pres">
      <dgm:prSet presAssocID="{29444199-6719-4406-B5BB-6DEC5E175B17}" presName="hierChild4" presStyleCnt="0"/>
      <dgm:spPr/>
    </dgm:pt>
    <dgm:pt modelId="{ACC25773-AD98-4124-B315-324ACBBF88B6}" type="pres">
      <dgm:prSet presAssocID="{1863655A-F2BE-4407-BE9D-3FC2CB46FEBE}" presName="Name37" presStyleLbl="parChTrans1D4" presStyleIdx="0" presStyleCnt="2"/>
      <dgm:spPr/>
      <dgm:t>
        <a:bodyPr/>
        <a:lstStyle/>
        <a:p>
          <a:endParaRPr lang="es-EC"/>
        </a:p>
      </dgm:t>
    </dgm:pt>
    <dgm:pt modelId="{39EB2319-F903-4E03-BF6B-5512393C64E0}" type="pres">
      <dgm:prSet presAssocID="{246B747A-08B9-4890-B75B-1E5E016D2BA1}" presName="hierRoot2" presStyleCnt="0">
        <dgm:presLayoutVars>
          <dgm:hierBranch val="init"/>
        </dgm:presLayoutVars>
      </dgm:prSet>
      <dgm:spPr/>
    </dgm:pt>
    <dgm:pt modelId="{018542B9-3F2D-4FD7-94CC-E2E79B54801E}" type="pres">
      <dgm:prSet presAssocID="{246B747A-08B9-4890-B75B-1E5E016D2BA1}" presName="rootComposite" presStyleCnt="0"/>
      <dgm:spPr/>
    </dgm:pt>
    <dgm:pt modelId="{11E93C1A-3C07-4F1E-A2BF-E808DC7E03E3}" type="pres">
      <dgm:prSet presAssocID="{246B747A-08B9-4890-B75B-1E5E016D2BA1}" presName="rootText" presStyleLbl="node4" presStyleIdx="0" presStyleCnt="2" custScaleX="1427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AC54FB7-4B17-4A40-8251-B759CB3D3DF8}" type="pres">
      <dgm:prSet presAssocID="{246B747A-08B9-4890-B75B-1E5E016D2BA1}" presName="rootConnector" presStyleLbl="node4" presStyleIdx="0" presStyleCnt="2"/>
      <dgm:spPr/>
      <dgm:t>
        <a:bodyPr/>
        <a:lstStyle/>
        <a:p>
          <a:endParaRPr lang="es-EC"/>
        </a:p>
      </dgm:t>
    </dgm:pt>
    <dgm:pt modelId="{2C62B96D-7DE4-408C-BF7B-760648E11B0D}" type="pres">
      <dgm:prSet presAssocID="{246B747A-08B9-4890-B75B-1E5E016D2BA1}" presName="hierChild4" presStyleCnt="0"/>
      <dgm:spPr/>
    </dgm:pt>
    <dgm:pt modelId="{30546338-86E7-43DD-8D68-01E100C51FEC}" type="pres">
      <dgm:prSet presAssocID="{246B747A-08B9-4890-B75B-1E5E016D2BA1}" presName="hierChild5" presStyleCnt="0"/>
      <dgm:spPr/>
    </dgm:pt>
    <dgm:pt modelId="{1BB88752-3E48-4A1D-AC8C-BBDE0176A4C0}" type="pres">
      <dgm:prSet presAssocID="{B29EB9CC-2523-4FFF-BAE5-C661775ABB07}" presName="Name37" presStyleLbl="parChTrans1D4" presStyleIdx="1" presStyleCnt="2"/>
      <dgm:spPr/>
      <dgm:t>
        <a:bodyPr/>
        <a:lstStyle/>
        <a:p>
          <a:endParaRPr lang="es-EC"/>
        </a:p>
      </dgm:t>
    </dgm:pt>
    <dgm:pt modelId="{B4B320E3-5B24-4E81-A3D6-41BBA61E2C24}" type="pres">
      <dgm:prSet presAssocID="{CB0C1762-AFE7-46B5-B068-D067E40CBBAF}" presName="hierRoot2" presStyleCnt="0">
        <dgm:presLayoutVars>
          <dgm:hierBranch val="init"/>
        </dgm:presLayoutVars>
      </dgm:prSet>
      <dgm:spPr/>
    </dgm:pt>
    <dgm:pt modelId="{3684DF7B-56F2-442F-B292-B5E4DABEE7F7}" type="pres">
      <dgm:prSet presAssocID="{CB0C1762-AFE7-46B5-B068-D067E40CBBAF}" presName="rootComposite" presStyleCnt="0"/>
      <dgm:spPr/>
    </dgm:pt>
    <dgm:pt modelId="{1BDE9B3D-177F-49D1-AAB5-27AA9CEC2788}" type="pres">
      <dgm:prSet presAssocID="{CB0C1762-AFE7-46B5-B068-D067E40CBBAF}" presName="rootText" presStyleLbl="node4" presStyleIdx="1" presStyleCnt="2" custScaleX="13085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4040664-5611-4F3B-B065-6145018C47F3}" type="pres">
      <dgm:prSet presAssocID="{CB0C1762-AFE7-46B5-B068-D067E40CBBAF}" presName="rootConnector" presStyleLbl="node4" presStyleIdx="1" presStyleCnt="2"/>
      <dgm:spPr/>
      <dgm:t>
        <a:bodyPr/>
        <a:lstStyle/>
        <a:p>
          <a:endParaRPr lang="es-EC"/>
        </a:p>
      </dgm:t>
    </dgm:pt>
    <dgm:pt modelId="{8CE54C26-509D-4DDF-B27E-7ED6E325E87B}" type="pres">
      <dgm:prSet presAssocID="{CB0C1762-AFE7-46B5-B068-D067E40CBBAF}" presName="hierChild4" presStyleCnt="0"/>
      <dgm:spPr/>
    </dgm:pt>
    <dgm:pt modelId="{CD1E7FE1-FC21-46EA-812B-BC67902D5776}" type="pres">
      <dgm:prSet presAssocID="{CB0C1762-AFE7-46B5-B068-D067E40CBBAF}" presName="hierChild5" presStyleCnt="0"/>
      <dgm:spPr/>
    </dgm:pt>
    <dgm:pt modelId="{AF7B1E12-FEBE-4905-98AB-0A92D93F023E}" type="pres">
      <dgm:prSet presAssocID="{29444199-6719-4406-B5BB-6DEC5E175B17}" presName="hierChild5" presStyleCnt="0"/>
      <dgm:spPr/>
    </dgm:pt>
    <dgm:pt modelId="{AFA76CB3-501B-484C-827E-D107F6AC9817}" type="pres">
      <dgm:prSet presAssocID="{450A939B-9554-4EE0-B324-F8ADDE34A0B3}" presName="hierChild5" presStyleCnt="0"/>
      <dgm:spPr/>
    </dgm:pt>
    <dgm:pt modelId="{E7DCF355-ACC7-4AF0-8B74-522AB46E9275}" type="pres">
      <dgm:prSet presAssocID="{9C4A973F-2C57-4263-8628-C9D1BE665D5E}" presName="hierChild3" presStyleCnt="0"/>
      <dgm:spPr/>
    </dgm:pt>
  </dgm:ptLst>
  <dgm:cxnLst>
    <dgm:cxn modelId="{9BEBCA9F-AE19-48D7-8BA0-3C09F301D381}" type="presOf" srcId="{01949367-A06C-45D9-A0FB-B819F6FA274F}" destId="{3A3FD9AE-017A-46AB-B807-AEB68C55177A}" srcOrd="0" destOrd="0" presId="urn:microsoft.com/office/officeart/2005/8/layout/orgChart1"/>
    <dgm:cxn modelId="{2A96330E-E5FF-48F4-90EB-B2E13A853C22}" srcId="{450A939B-9554-4EE0-B324-F8ADDE34A0B3}" destId="{29444199-6719-4406-B5BB-6DEC5E175B17}" srcOrd="0" destOrd="0" parTransId="{01949367-A06C-45D9-A0FB-B819F6FA274F}" sibTransId="{C38623AE-2930-4D00-B94F-81CB4DB7B209}"/>
    <dgm:cxn modelId="{A9056DD5-5FDE-48A8-AFFD-8DBB61D32993}" type="presOf" srcId="{B29EB9CC-2523-4FFF-BAE5-C661775ABB07}" destId="{1BB88752-3E48-4A1D-AC8C-BBDE0176A4C0}" srcOrd="0" destOrd="0" presId="urn:microsoft.com/office/officeart/2005/8/layout/orgChart1"/>
    <dgm:cxn modelId="{38C5738A-C873-4769-A4AC-29460E73B196}" type="presOf" srcId="{29444199-6719-4406-B5BB-6DEC5E175B17}" destId="{AC24F1BD-8261-4A9D-9671-16103EC48572}" srcOrd="1" destOrd="0" presId="urn:microsoft.com/office/officeart/2005/8/layout/orgChart1"/>
    <dgm:cxn modelId="{57D34E29-1926-4032-BFA6-C5D92FC83E5F}" srcId="{9C4A973F-2C57-4263-8628-C9D1BE665D5E}" destId="{450A939B-9554-4EE0-B324-F8ADDE34A0B3}" srcOrd="1" destOrd="0" parTransId="{33016C99-F5A4-4DF2-9288-FAEDE6BB257F}" sibTransId="{3964539D-3F67-443B-887A-6CB8E782AEA8}"/>
    <dgm:cxn modelId="{21BB9EC3-B624-42B5-AB1D-752DADD72349}" type="presOf" srcId="{33016C99-F5A4-4DF2-9288-FAEDE6BB257F}" destId="{55E9B39C-393C-4053-9902-2A3AC2F84D97}" srcOrd="0" destOrd="0" presId="urn:microsoft.com/office/officeart/2005/8/layout/orgChart1"/>
    <dgm:cxn modelId="{005FD61C-349C-4FF8-94D3-D2EE9B3A0C27}" srcId="{EF8C0FF6-12CE-4493-89D2-CA7128EC43B8}" destId="{7484F05F-4C65-436B-9C8B-CC2C3F772B02}" srcOrd="1" destOrd="0" parTransId="{4BA3A585-C784-4271-A82F-B35F82C5BCBF}" sibTransId="{98572715-464A-4B84-9B1C-EC1604228E14}"/>
    <dgm:cxn modelId="{6644437A-4FC6-4980-820F-4346726DF18E}" srcId="{EF8C0FF6-12CE-4493-89D2-CA7128EC43B8}" destId="{C79EB763-7836-4AE4-9127-CCC933B876AA}" srcOrd="3" destOrd="0" parTransId="{3B5B9AAE-C294-4776-A47C-75D7180D65C4}" sibTransId="{E417F02B-E374-4813-87A6-4133D9F01C7D}"/>
    <dgm:cxn modelId="{EA10FA42-6325-4087-BDBE-61FBA5502D20}" type="presOf" srcId="{045737F4-7AC6-4524-BAA2-0C8FBA93BA11}" destId="{7C35BF03-C100-40D4-9804-B10399DB4813}" srcOrd="0" destOrd="0" presId="urn:microsoft.com/office/officeart/2005/8/layout/orgChart1"/>
    <dgm:cxn modelId="{04E580CA-EF2C-4388-8E24-063B928FFBA7}" type="presOf" srcId="{36B2525D-20CF-467C-8DEF-2DACBC70FBDF}" destId="{68C1AC0F-A203-4608-B1F1-BFD683C6447B}" srcOrd="0" destOrd="0" presId="urn:microsoft.com/office/officeart/2005/8/layout/orgChart1"/>
    <dgm:cxn modelId="{7CB33F77-6C54-4A7C-BA2E-5001B12373B5}" type="presOf" srcId="{246B747A-08B9-4890-B75B-1E5E016D2BA1}" destId="{11E93C1A-3C07-4F1E-A2BF-E808DC7E03E3}" srcOrd="0" destOrd="0" presId="urn:microsoft.com/office/officeart/2005/8/layout/orgChart1"/>
    <dgm:cxn modelId="{CD1F8E64-A3A7-4A67-AAD4-CE9B036BC9B4}" type="presOf" srcId="{C79EB763-7836-4AE4-9127-CCC933B876AA}" destId="{E35C54BD-C341-476D-894E-C1FEA102B642}" srcOrd="1" destOrd="0" presId="urn:microsoft.com/office/officeart/2005/8/layout/orgChart1"/>
    <dgm:cxn modelId="{218958D0-E0E8-46CF-B286-59ACDFA33152}" srcId="{EF8C0FF6-12CE-4493-89D2-CA7128EC43B8}" destId="{36B2525D-20CF-467C-8DEF-2DACBC70FBDF}" srcOrd="2" destOrd="0" parTransId="{B630D317-FA6D-4B8B-AC73-AEDEBBAD9A1A}" sibTransId="{A83DC873-63E2-4F97-A654-FE8168031751}"/>
    <dgm:cxn modelId="{3B4F180D-CA94-4A1D-AD80-D95209A28C08}" type="presOf" srcId="{9C4A973F-2C57-4263-8628-C9D1BE665D5E}" destId="{6E3650E0-A330-4E8F-8E2D-33D0AF54CF4F}" srcOrd="1" destOrd="0" presId="urn:microsoft.com/office/officeart/2005/8/layout/orgChart1"/>
    <dgm:cxn modelId="{B51CEEB8-A65B-4C1B-A594-46C44D158F1F}" type="presOf" srcId="{B630D317-FA6D-4B8B-AC73-AEDEBBAD9A1A}" destId="{A8FC3925-DE7B-4122-B309-569877F15F00}" srcOrd="0" destOrd="0" presId="urn:microsoft.com/office/officeart/2005/8/layout/orgChart1"/>
    <dgm:cxn modelId="{EBFC1328-56A4-4FBD-BF61-C585EBA89633}" type="presOf" srcId="{6F9EB3D7-BF5D-4E9E-ADAE-D50514C1F90B}" destId="{763695B1-681D-4CC5-992B-ED3A53A0A9AE}" srcOrd="0" destOrd="0" presId="urn:microsoft.com/office/officeart/2005/8/layout/orgChart1"/>
    <dgm:cxn modelId="{246D9FFD-FDF4-4CE3-9A01-AE708F3F6B93}" srcId="{EF8C0FF6-12CE-4493-89D2-CA7128EC43B8}" destId="{92D45355-44EA-463C-B8C3-EBD792493A08}" srcOrd="0" destOrd="0" parTransId="{0A8FF9F5-CEB8-43F3-864D-DB4B27D88298}" sibTransId="{2CA77654-DB9F-4E9C-9E71-C2EE5FB83385}"/>
    <dgm:cxn modelId="{08312049-8009-4A69-96D4-180DE2F39C96}" type="presOf" srcId="{7484F05F-4C65-436B-9C8B-CC2C3F772B02}" destId="{5E77E2D4-63A4-47D4-A06A-4B86D72AFC48}" srcOrd="0" destOrd="0" presId="urn:microsoft.com/office/officeart/2005/8/layout/orgChart1"/>
    <dgm:cxn modelId="{75431625-BB2F-464A-9F6D-7CA42DFA5CBC}" srcId="{9C4A973F-2C57-4263-8628-C9D1BE665D5E}" destId="{EF8C0FF6-12CE-4493-89D2-CA7128EC43B8}" srcOrd="0" destOrd="0" parTransId="{6F9EB3D7-BF5D-4E9E-ADAE-D50514C1F90B}" sibTransId="{4E1BF32E-0FDD-4B51-ADD1-C0C666ABC34A}"/>
    <dgm:cxn modelId="{101EEBCF-387F-42A9-B97E-5CB92943EDE6}" type="presOf" srcId="{246B747A-08B9-4890-B75B-1E5E016D2BA1}" destId="{CAC54FB7-4B17-4A40-8251-B759CB3D3DF8}" srcOrd="1" destOrd="0" presId="urn:microsoft.com/office/officeart/2005/8/layout/orgChart1"/>
    <dgm:cxn modelId="{5DF093D3-2FC3-4CC8-8F8B-F7341896F59B}" srcId="{045737F4-7AC6-4524-BAA2-0C8FBA93BA11}" destId="{9C4A973F-2C57-4263-8628-C9D1BE665D5E}" srcOrd="0" destOrd="0" parTransId="{E187FBBC-4B2C-45BD-9646-B30EAC0E41C0}" sibTransId="{CDC6BEDE-02B8-4C37-85A9-B6CDDDE17F56}"/>
    <dgm:cxn modelId="{C73D37A4-6897-45DD-95D1-5F874B9FF266}" type="presOf" srcId="{CB0C1762-AFE7-46B5-B068-D067E40CBBAF}" destId="{1BDE9B3D-177F-49D1-AAB5-27AA9CEC2788}" srcOrd="0" destOrd="0" presId="urn:microsoft.com/office/officeart/2005/8/layout/orgChart1"/>
    <dgm:cxn modelId="{64A9678F-33CB-49ED-8CAC-BF66B4A6D512}" type="presOf" srcId="{EF8C0FF6-12CE-4493-89D2-CA7128EC43B8}" destId="{21A11871-8428-4FDB-BBE1-26A199205B18}" srcOrd="1" destOrd="0" presId="urn:microsoft.com/office/officeart/2005/8/layout/orgChart1"/>
    <dgm:cxn modelId="{F0218A51-67F8-4D10-8B5D-AD1EC255F63A}" type="presOf" srcId="{EF8C0FF6-12CE-4493-89D2-CA7128EC43B8}" destId="{A2478555-C50C-4705-8FCF-E9C8EB136D44}" srcOrd="0" destOrd="0" presId="urn:microsoft.com/office/officeart/2005/8/layout/orgChart1"/>
    <dgm:cxn modelId="{C04AC5C5-9DBA-4043-B847-334F156AC813}" type="presOf" srcId="{450A939B-9554-4EE0-B324-F8ADDE34A0B3}" destId="{B21CC59B-4FC1-4837-9781-D9D657B96C3F}" srcOrd="0" destOrd="0" presId="urn:microsoft.com/office/officeart/2005/8/layout/orgChart1"/>
    <dgm:cxn modelId="{44A7A9A5-A125-4D3D-84B1-2CEB2C16E263}" type="presOf" srcId="{CB0C1762-AFE7-46B5-B068-D067E40CBBAF}" destId="{A4040664-5611-4F3B-B065-6145018C47F3}" srcOrd="1" destOrd="0" presId="urn:microsoft.com/office/officeart/2005/8/layout/orgChart1"/>
    <dgm:cxn modelId="{2C15741B-E0AE-468B-99F4-455DECAEE08E}" type="presOf" srcId="{4BA3A585-C784-4271-A82F-B35F82C5BCBF}" destId="{0E386A94-C333-4A5B-9101-F266E9253417}" srcOrd="0" destOrd="0" presId="urn:microsoft.com/office/officeart/2005/8/layout/orgChart1"/>
    <dgm:cxn modelId="{7AABB58A-11B6-4438-955A-BB213A93862A}" type="presOf" srcId="{7484F05F-4C65-436B-9C8B-CC2C3F772B02}" destId="{49BBAA29-44F8-4FA5-8C34-5C3BF9EC8DFF}" srcOrd="1" destOrd="0" presId="urn:microsoft.com/office/officeart/2005/8/layout/orgChart1"/>
    <dgm:cxn modelId="{63D3A399-4927-4C58-88C7-4E58AFAF4EA8}" type="presOf" srcId="{3B5B9AAE-C294-4776-A47C-75D7180D65C4}" destId="{254ECA6B-2548-4C78-8C7C-32D8F61B4D32}" srcOrd="0" destOrd="0" presId="urn:microsoft.com/office/officeart/2005/8/layout/orgChart1"/>
    <dgm:cxn modelId="{DEB023DF-7099-42E9-BFFD-9E2DA5717160}" type="presOf" srcId="{92D45355-44EA-463C-B8C3-EBD792493A08}" destId="{E60D063A-8550-4784-8455-6DEC9FEB1050}" srcOrd="1" destOrd="0" presId="urn:microsoft.com/office/officeart/2005/8/layout/orgChart1"/>
    <dgm:cxn modelId="{70FC4BF7-130B-4DF5-B66B-B73F84468198}" type="presOf" srcId="{29444199-6719-4406-B5BB-6DEC5E175B17}" destId="{BD2B0897-CE91-49D4-AE0B-9BFB7CD50855}" srcOrd="0" destOrd="0" presId="urn:microsoft.com/office/officeart/2005/8/layout/orgChart1"/>
    <dgm:cxn modelId="{87963FE4-1239-4FD3-822F-E871BAADB51D}" srcId="{29444199-6719-4406-B5BB-6DEC5E175B17}" destId="{CB0C1762-AFE7-46B5-B068-D067E40CBBAF}" srcOrd="1" destOrd="0" parTransId="{B29EB9CC-2523-4FFF-BAE5-C661775ABB07}" sibTransId="{2C23F4D0-37D0-420B-859E-BA572C58090A}"/>
    <dgm:cxn modelId="{36DEB4E1-ED06-4578-9B64-4682F9794C8E}" type="presOf" srcId="{1863655A-F2BE-4407-BE9D-3FC2CB46FEBE}" destId="{ACC25773-AD98-4124-B315-324ACBBF88B6}" srcOrd="0" destOrd="0" presId="urn:microsoft.com/office/officeart/2005/8/layout/orgChart1"/>
    <dgm:cxn modelId="{96B377B3-327A-4EAF-8EA5-30C51933BA39}" srcId="{29444199-6719-4406-B5BB-6DEC5E175B17}" destId="{246B747A-08B9-4890-B75B-1E5E016D2BA1}" srcOrd="0" destOrd="0" parTransId="{1863655A-F2BE-4407-BE9D-3FC2CB46FEBE}" sibTransId="{B10D0C55-828E-4B17-AFA6-6C2452906A2C}"/>
    <dgm:cxn modelId="{B7F28A16-0761-4A4E-8576-BF473D149F4D}" type="presOf" srcId="{92D45355-44EA-463C-B8C3-EBD792493A08}" destId="{FD403C82-5159-48E6-990D-6C40413D68AE}" srcOrd="0" destOrd="0" presId="urn:microsoft.com/office/officeart/2005/8/layout/orgChart1"/>
    <dgm:cxn modelId="{04C629F1-4183-4302-A43E-28CCF710154B}" type="presOf" srcId="{0A8FF9F5-CEB8-43F3-864D-DB4B27D88298}" destId="{F8361D95-839B-4633-B70E-80086EF32329}" srcOrd="0" destOrd="0" presId="urn:microsoft.com/office/officeart/2005/8/layout/orgChart1"/>
    <dgm:cxn modelId="{D85206AD-ABB6-4458-8963-390B8A7F8E38}" type="presOf" srcId="{C79EB763-7836-4AE4-9127-CCC933B876AA}" destId="{DD15281A-9482-476F-B994-82A8C1B683D7}" srcOrd="0" destOrd="0" presId="urn:microsoft.com/office/officeart/2005/8/layout/orgChart1"/>
    <dgm:cxn modelId="{E3B8479E-AEEB-4FC1-95CB-85B8ED426D5A}" type="presOf" srcId="{450A939B-9554-4EE0-B324-F8ADDE34A0B3}" destId="{35F79ADC-39E6-4B58-8197-88E131E9B45E}" srcOrd="1" destOrd="0" presId="urn:microsoft.com/office/officeart/2005/8/layout/orgChart1"/>
    <dgm:cxn modelId="{C08CCBB1-CF18-473F-81B8-142104B8B246}" type="presOf" srcId="{9C4A973F-2C57-4263-8628-C9D1BE665D5E}" destId="{0A876CF7-00F9-4A12-9541-E0A8243E7C73}" srcOrd="0" destOrd="0" presId="urn:microsoft.com/office/officeart/2005/8/layout/orgChart1"/>
    <dgm:cxn modelId="{C7DC7161-6010-44B1-8B9A-13CBE277F960}" type="presOf" srcId="{36B2525D-20CF-467C-8DEF-2DACBC70FBDF}" destId="{779D800E-8D5C-4348-9637-246A90DEA228}" srcOrd="1" destOrd="0" presId="urn:microsoft.com/office/officeart/2005/8/layout/orgChart1"/>
    <dgm:cxn modelId="{7BCF96CC-78CE-486C-AC67-EC4066325C38}" type="presParOf" srcId="{7C35BF03-C100-40D4-9804-B10399DB4813}" destId="{FB210251-30F0-4975-9D57-112224172B6C}" srcOrd="0" destOrd="0" presId="urn:microsoft.com/office/officeart/2005/8/layout/orgChart1"/>
    <dgm:cxn modelId="{B32B8508-E9E9-47F1-AFA2-5A6D721DC36C}" type="presParOf" srcId="{FB210251-30F0-4975-9D57-112224172B6C}" destId="{6D65F731-0844-4DBC-A33D-62C1461A632A}" srcOrd="0" destOrd="0" presId="urn:microsoft.com/office/officeart/2005/8/layout/orgChart1"/>
    <dgm:cxn modelId="{6E19985B-B09D-4D3D-B746-1EC48C49E64C}" type="presParOf" srcId="{6D65F731-0844-4DBC-A33D-62C1461A632A}" destId="{0A876CF7-00F9-4A12-9541-E0A8243E7C73}" srcOrd="0" destOrd="0" presId="urn:microsoft.com/office/officeart/2005/8/layout/orgChart1"/>
    <dgm:cxn modelId="{45B150C2-5396-4D14-843C-CF3A1EE82308}" type="presParOf" srcId="{6D65F731-0844-4DBC-A33D-62C1461A632A}" destId="{6E3650E0-A330-4E8F-8E2D-33D0AF54CF4F}" srcOrd="1" destOrd="0" presId="urn:microsoft.com/office/officeart/2005/8/layout/orgChart1"/>
    <dgm:cxn modelId="{37BF29DC-1CC5-4F29-AA05-684CFFBFA45D}" type="presParOf" srcId="{FB210251-30F0-4975-9D57-112224172B6C}" destId="{3A7AD68D-6BF3-4BA7-AA82-7E79A3A89CFA}" srcOrd="1" destOrd="0" presId="urn:microsoft.com/office/officeart/2005/8/layout/orgChart1"/>
    <dgm:cxn modelId="{956FC8D7-002D-423B-9A3A-413D0B561668}" type="presParOf" srcId="{3A7AD68D-6BF3-4BA7-AA82-7E79A3A89CFA}" destId="{763695B1-681D-4CC5-992B-ED3A53A0A9AE}" srcOrd="0" destOrd="0" presId="urn:microsoft.com/office/officeart/2005/8/layout/orgChart1"/>
    <dgm:cxn modelId="{ACD18D4D-C555-40F0-BD02-507DD0203D02}" type="presParOf" srcId="{3A7AD68D-6BF3-4BA7-AA82-7E79A3A89CFA}" destId="{68847459-845F-4902-B6C3-7BED2306C39A}" srcOrd="1" destOrd="0" presId="urn:microsoft.com/office/officeart/2005/8/layout/orgChart1"/>
    <dgm:cxn modelId="{2251382C-36DA-4CED-93A7-1EC9A71909B7}" type="presParOf" srcId="{68847459-845F-4902-B6C3-7BED2306C39A}" destId="{DA464240-350F-4275-988E-20BB9149D9A1}" srcOrd="0" destOrd="0" presId="urn:microsoft.com/office/officeart/2005/8/layout/orgChart1"/>
    <dgm:cxn modelId="{13C773C5-B74B-4E8E-9975-CBF5F82269B1}" type="presParOf" srcId="{DA464240-350F-4275-988E-20BB9149D9A1}" destId="{A2478555-C50C-4705-8FCF-E9C8EB136D44}" srcOrd="0" destOrd="0" presId="urn:microsoft.com/office/officeart/2005/8/layout/orgChart1"/>
    <dgm:cxn modelId="{8BEAE03D-4F05-4B39-997A-EE41AD67F415}" type="presParOf" srcId="{DA464240-350F-4275-988E-20BB9149D9A1}" destId="{21A11871-8428-4FDB-BBE1-26A199205B18}" srcOrd="1" destOrd="0" presId="urn:microsoft.com/office/officeart/2005/8/layout/orgChart1"/>
    <dgm:cxn modelId="{6AEAF817-0E83-4829-90BE-1B5F60B77938}" type="presParOf" srcId="{68847459-845F-4902-B6C3-7BED2306C39A}" destId="{76694B03-CE11-4B22-AD00-06AD550E8159}" srcOrd="1" destOrd="0" presId="urn:microsoft.com/office/officeart/2005/8/layout/orgChart1"/>
    <dgm:cxn modelId="{F1A9E6A1-A391-464F-A5B2-DC5A834BB7FC}" type="presParOf" srcId="{76694B03-CE11-4B22-AD00-06AD550E8159}" destId="{F8361D95-839B-4633-B70E-80086EF32329}" srcOrd="0" destOrd="0" presId="urn:microsoft.com/office/officeart/2005/8/layout/orgChart1"/>
    <dgm:cxn modelId="{20B1EB79-D223-4F6E-B460-E21FB6764956}" type="presParOf" srcId="{76694B03-CE11-4B22-AD00-06AD550E8159}" destId="{D5156809-6B10-44D9-A72B-36BF9F3638A2}" srcOrd="1" destOrd="0" presId="urn:microsoft.com/office/officeart/2005/8/layout/orgChart1"/>
    <dgm:cxn modelId="{E3994552-4C2D-4E6B-A31C-F7536BB6C669}" type="presParOf" srcId="{D5156809-6B10-44D9-A72B-36BF9F3638A2}" destId="{4296D442-F247-4AAE-B386-91C6438150BF}" srcOrd="0" destOrd="0" presId="urn:microsoft.com/office/officeart/2005/8/layout/orgChart1"/>
    <dgm:cxn modelId="{53D548CB-B173-4C9F-A70C-C08732BB9779}" type="presParOf" srcId="{4296D442-F247-4AAE-B386-91C6438150BF}" destId="{FD403C82-5159-48E6-990D-6C40413D68AE}" srcOrd="0" destOrd="0" presId="urn:microsoft.com/office/officeart/2005/8/layout/orgChart1"/>
    <dgm:cxn modelId="{ED93862D-AE73-4E3F-8FAB-F2518737CE00}" type="presParOf" srcId="{4296D442-F247-4AAE-B386-91C6438150BF}" destId="{E60D063A-8550-4784-8455-6DEC9FEB1050}" srcOrd="1" destOrd="0" presId="urn:microsoft.com/office/officeart/2005/8/layout/orgChart1"/>
    <dgm:cxn modelId="{852231B1-CC22-4A34-8447-54EDA594207C}" type="presParOf" srcId="{D5156809-6B10-44D9-A72B-36BF9F3638A2}" destId="{6D5310DD-079D-443A-A688-5EDB3A010F76}" srcOrd="1" destOrd="0" presId="urn:microsoft.com/office/officeart/2005/8/layout/orgChart1"/>
    <dgm:cxn modelId="{D1DDCFC8-0C5B-484B-97B2-23E2A6996C71}" type="presParOf" srcId="{D5156809-6B10-44D9-A72B-36BF9F3638A2}" destId="{8EA9BAC6-6A1D-4D4B-8881-175F5F776448}" srcOrd="2" destOrd="0" presId="urn:microsoft.com/office/officeart/2005/8/layout/orgChart1"/>
    <dgm:cxn modelId="{12FEB212-9321-481D-9A67-4D1551E5EBDA}" type="presParOf" srcId="{76694B03-CE11-4B22-AD00-06AD550E8159}" destId="{0E386A94-C333-4A5B-9101-F266E9253417}" srcOrd="2" destOrd="0" presId="urn:microsoft.com/office/officeart/2005/8/layout/orgChart1"/>
    <dgm:cxn modelId="{1AFC2375-3E1A-4375-8CA5-16B939FBB629}" type="presParOf" srcId="{76694B03-CE11-4B22-AD00-06AD550E8159}" destId="{E08B7E55-6D0E-4083-972E-B5131709A91D}" srcOrd="3" destOrd="0" presId="urn:microsoft.com/office/officeart/2005/8/layout/orgChart1"/>
    <dgm:cxn modelId="{0B06ED0E-CB18-4178-BC03-1C5C19EC8FAA}" type="presParOf" srcId="{E08B7E55-6D0E-4083-972E-B5131709A91D}" destId="{3AD96333-1817-48AC-A3EE-4A55B5C190BB}" srcOrd="0" destOrd="0" presId="urn:microsoft.com/office/officeart/2005/8/layout/orgChart1"/>
    <dgm:cxn modelId="{93C70527-AEA7-4A04-8D86-3F56EA11E097}" type="presParOf" srcId="{3AD96333-1817-48AC-A3EE-4A55B5C190BB}" destId="{5E77E2D4-63A4-47D4-A06A-4B86D72AFC48}" srcOrd="0" destOrd="0" presId="urn:microsoft.com/office/officeart/2005/8/layout/orgChart1"/>
    <dgm:cxn modelId="{968A16DF-69EC-4600-AC12-5709A71A5F3F}" type="presParOf" srcId="{3AD96333-1817-48AC-A3EE-4A55B5C190BB}" destId="{49BBAA29-44F8-4FA5-8C34-5C3BF9EC8DFF}" srcOrd="1" destOrd="0" presId="urn:microsoft.com/office/officeart/2005/8/layout/orgChart1"/>
    <dgm:cxn modelId="{C39BE676-D685-409E-809C-9F0085899174}" type="presParOf" srcId="{E08B7E55-6D0E-4083-972E-B5131709A91D}" destId="{FFEE6C0F-B8A4-48E5-9DE3-A2F4F60F2139}" srcOrd="1" destOrd="0" presId="urn:microsoft.com/office/officeart/2005/8/layout/orgChart1"/>
    <dgm:cxn modelId="{02054B35-4B98-445A-8D05-2E3DCF78FE73}" type="presParOf" srcId="{E08B7E55-6D0E-4083-972E-B5131709A91D}" destId="{49A98AE6-28FC-4639-8C55-E8DAEEB01C82}" srcOrd="2" destOrd="0" presId="urn:microsoft.com/office/officeart/2005/8/layout/orgChart1"/>
    <dgm:cxn modelId="{6482E58D-4DF0-442C-A309-6E9BFDA19C8E}" type="presParOf" srcId="{76694B03-CE11-4B22-AD00-06AD550E8159}" destId="{A8FC3925-DE7B-4122-B309-569877F15F00}" srcOrd="4" destOrd="0" presId="urn:microsoft.com/office/officeart/2005/8/layout/orgChart1"/>
    <dgm:cxn modelId="{8D0341DE-B9F7-4D65-AA3B-AD9F9D7D1621}" type="presParOf" srcId="{76694B03-CE11-4B22-AD00-06AD550E8159}" destId="{C2952123-EB91-49B1-9F6F-58B7AC68C699}" srcOrd="5" destOrd="0" presId="urn:microsoft.com/office/officeart/2005/8/layout/orgChart1"/>
    <dgm:cxn modelId="{1AD649E7-616B-4B68-8A13-15685283496A}" type="presParOf" srcId="{C2952123-EB91-49B1-9F6F-58B7AC68C699}" destId="{422DC732-438C-4E78-A4EE-DAE0103CE157}" srcOrd="0" destOrd="0" presId="urn:microsoft.com/office/officeart/2005/8/layout/orgChart1"/>
    <dgm:cxn modelId="{57557CFC-8CED-4425-93BE-36FA73F55F99}" type="presParOf" srcId="{422DC732-438C-4E78-A4EE-DAE0103CE157}" destId="{68C1AC0F-A203-4608-B1F1-BFD683C6447B}" srcOrd="0" destOrd="0" presId="urn:microsoft.com/office/officeart/2005/8/layout/orgChart1"/>
    <dgm:cxn modelId="{D0197116-0C29-46CE-B513-DA8D264B231B}" type="presParOf" srcId="{422DC732-438C-4E78-A4EE-DAE0103CE157}" destId="{779D800E-8D5C-4348-9637-246A90DEA228}" srcOrd="1" destOrd="0" presId="urn:microsoft.com/office/officeart/2005/8/layout/orgChart1"/>
    <dgm:cxn modelId="{65630412-10DF-4A97-AAD3-30B276009000}" type="presParOf" srcId="{C2952123-EB91-49B1-9F6F-58B7AC68C699}" destId="{90256265-077C-49BD-AC29-FF95A1EC5AA4}" srcOrd="1" destOrd="0" presId="urn:microsoft.com/office/officeart/2005/8/layout/orgChart1"/>
    <dgm:cxn modelId="{CEA7E717-0DE9-4423-8075-613BAC8F5A07}" type="presParOf" srcId="{C2952123-EB91-49B1-9F6F-58B7AC68C699}" destId="{8647EF8F-BAF8-4547-9E9A-AE65081CB03E}" srcOrd="2" destOrd="0" presId="urn:microsoft.com/office/officeart/2005/8/layout/orgChart1"/>
    <dgm:cxn modelId="{7157FBF9-32C7-4713-BD28-1D699CA7F83B}" type="presParOf" srcId="{76694B03-CE11-4B22-AD00-06AD550E8159}" destId="{254ECA6B-2548-4C78-8C7C-32D8F61B4D32}" srcOrd="6" destOrd="0" presId="urn:microsoft.com/office/officeart/2005/8/layout/orgChart1"/>
    <dgm:cxn modelId="{F2C189DF-E57E-48A0-BB75-63CC77909B41}" type="presParOf" srcId="{76694B03-CE11-4B22-AD00-06AD550E8159}" destId="{560014D9-745B-4043-9BAD-19C59E6CA29C}" srcOrd="7" destOrd="0" presId="urn:microsoft.com/office/officeart/2005/8/layout/orgChart1"/>
    <dgm:cxn modelId="{122E867B-C392-40AA-A020-5C38C30F1CCA}" type="presParOf" srcId="{560014D9-745B-4043-9BAD-19C59E6CA29C}" destId="{39DCD051-C094-4FE7-826F-B48A8903F8CF}" srcOrd="0" destOrd="0" presId="urn:microsoft.com/office/officeart/2005/8/layout/orgChart1"/>
    <dgm:cxn modelId="{5A70B70B-24DF-45E7-8FB8-D1166F845836}" type="presParOf" srcId="{39DCD051-C094-4FE7-826F-B48A8903F8CF}" destId="{DD15281A-9482-476F-B994-82A8C1B683D7}" srcOrd="0" destOrd="0" presId="urn:microsoft.com/office/officeart/2005/8/layout/orgChart1"/>
    <dgm:cxn modelId="{0D0B7E5B-4847-4D0E-B698-D4D22A8331B4}" type="presParOf" srcId="{39DCD051-C094-4FE7-826F-B48A8903F8CF}" destId="{E35C54BD-C341-476D-894E-C1FEA102B642}" srcOrd="1" destOrd="0" presId="urn:microsoft.com/office/officeart/2005/8/layout/orgChart1"/>
    <dgm:cxn modelId="{052D36CF-B266-48EF-B6E4-D11C7C0D4390}" type="presParOf" srcId="{560014D9-745B-4043-9BAD-19C59E6CA29C}" destId="{35222F02-47ED-48DF-AE5F-45571175E12A}" srcOrd="1" destOrd="0" presId="urn:microsoft.com/office/officeart/2005/8/layout/orgChart1"/>
    <dgm:cxn modelId="{1B433149-56F1-451A-9783-2D3D806C6E42}" type="presParOf" srcId="{560014D9-745B-4043-9BAD-19C59E6CA29C}" destId="{333B0044-C1FF-4E78-BA6D-0D7A42DFFDEA}" srcOrd="2" destOrd="0" presId="urn:microsoft.com/office/officeart/2005/8/layout/orgChart1"/>
    <dgm:cxn modelId="{BF25B708-8F66-4170-94E2-B890E64743AD}" type="presParOf" srcId="{68847459-845F-4902-B6C3-7BED2306C39A}" destId="{421BE26E-7452-406C-A035-2A300D3FA934}" srcOrd="2" destOrd="0" presId="urn:microsoft.com/office/officeart/2005/8/layout/orgChart1"/>
    <dgm:cxn modelId="{F0976A69-40C2-46FA-82D2-CDC3A8AF496E}" type="presParOf" srcId="{3A7AD68D-6BF3-4BA7-AA82-7E79A3A89CFA}" destId="{55E9B39C-393C-4053-9902-2A3AC2F84D97}" srcOrd="2" destOrd="0" presId="urn:microsoft.com/office/officeart/2005/8/layout/orgChart1"/>
    <dgm:cxn modelId="{08B85EBF-0EB7-418A-9127-ECC8A334D82F}" type="presParOf" srcId="{3A7AD68D-6BF3-4BA7-AA82-7E79A3A89CFA}" destId="{A549C3D3-F9FF-432C-85B4-FD9E32D03EFD}" srcOrd="3" destOrd="0" presId="urn:microsoft.com/office/officeart/2005/8/layout/orgChart1"/>
    <dgm:cxn modelId="{218EDF4F-5A60-4456-BCED-723D6262B1DE}" type="presParOf" srcId="{A549C3D3-F9FF-432C-85B4-FD9E32D03EFD}" destId="{323AAE7F-CC53-42E9-8C3A-CCB9D2CDC74D}" srcOrd="0" destOrd="0" presId="urn:microsoft.com/office/officeart/2005/8/layout/orgChart1"/>
    <dgm:cxn modelId="{12CE9074-1D66-4EEB-87C3-07B5647A73DD}" type="presParOf" srcId="{323AAE7F-CC53-42E9-8C3A-CCB9D2CDC74D}" destId="{B21CC59B-4FC1-4837-9781-D9D657B96C3F}" srcOrd="0" destOrd="0" presId="urn:microsoft.com/office/officeart/2005/8/layout/orgChart1"/>
    <dgm:cxn modelId="{FAC7DAC8-6004-4D61-92F1-04DB47DBF0C0}" type="presParOf" srcId="{323AAE7F-CC53-42E9-8C3A-CCB9D2CDC74D}" destId="{35F79ADC-39E6-4B58-8197-88E131E9B45E}" srcOrd="1" destOrd="0" presId="urn:microsoft.com/office/officeart/2005/8/layout/orgChart1"/>
    <dgm:cxn modelId="{A0FF49E3-3C90-40B1-9CDA-5D7B085638E7}" type="presParOf" srcId="{A549C3D3-F9FF-432C-85B4-FD9E32D03EFD}" destId="{A6466FAC-66C8-4F99-97CC-A01967B691CF}" srcOrd="1" destOrd="0" presId="urn:microsoft.com/office/officeart/2005/8/layout/orgChart1"/>
    <dgm:cxn modelId="{CBABDB1F-10E4-405E-AA6D-3979AB12B025}" type="presParOf" srcId="{A6466FAC-66C8-4F99-97CC-A01967B691CF}" destId="{3A3FD9AE-017A-46AB-B807-AEB68C55177A}" srcOrd="0" destOrd="0" presId="urn:microsoft.com/office/officeart/2005/8/layout/orgChart1"/>
    <dgm:cxn modelId="{F9559A10-1043-4243-82C7-626E9BD17B4D}" type="presParOf" srcId="{A6466FAC-66C8-4F99-97CC-A01967B691CF}" destId="{B08C8EA2-262E-4432-B6C8-76FA175A75DE}" srcOrd="1" destOrd="0" presId="urn:microsoft.com/office/officeart/2005/8/layout/orgChart1"/>
    <dgm:cxn modelId="{5FB3585F-B71E-41BE-BFE7-6E7CFA536521}" type="presParOf" srcId="{B08C8EA2-262E-4432-B6C8-76FA175A75DE}" destId="{C71CC0F6-A89C-4340-9A05-E37C9EC8192C}" srcOrd="0" destOrd="0" presId="urn:microsoft.com/office/officeart/2005/8/layout/orgChart1"/>
    <dgm:cxn modelId="{1C4DA17B-89B1-49FB-BFCE-10BC7B40C286}" type="presParOf" srcId="{C71CC0F6-A89C-4340-9A05-E37C9EC8192C}" destId="{BD2B0897-CE91-49D4-AE0B-9BFB7CD50855}" srcOrd="0" destOrd="0" presId="urn:microsoft.com/office/officeart/2005/8/layout/orgChart1"/>
    <dgm:cxn modelId="{E46DEF46-BAEE-4CA4-AC68-46395EE5603D}" type="presParOf" srcId="{C71CC0F6-A89C-4340-9A05-E37C9EC8192C}" destId="{AC24F1BD-8261-4A9D-9671-16103EC48572}" srcOrd="1" destOrd="0" presId="urn:microsoft.com/office/officeart/2005/8/layout/orgChart1"/>
    <dgm:cxn modelId="{62693210-6476-4044-AC3E-3BF431E4346F}" type="presParOf" srcId="{B08C8EA2-262E-4432-B6C8-76FA175A75DE}" destId="{52AEE56A-C98A-44E5-BF71-DEDAAB6EF742}" srcOrd="1" destOrd="0" presId="urn:microsoft.com/office/officeart/2005/8/layout/orgChart1"/>
    <dgm:cxn modelId="{A9326095-5A65-425F-9AC3-920A052FF1CA}" type="presParOf" srcId="{52AEE56A-C98A-44E5-BF71-DEDAAB6EF742}" destId="{ACC25773-AD98-4124-B315-324ACBBF88B6}" srcOrd="0" destOrd="0" presId="urn:microsoft.com/office/officeart/2005/8/layout/orgChart1"/>
    <dgm:cxn modelId="{9117787F-BD4D-42CA-8401-D58528FE322A}" type="presParOf" srcId="{52AEE56A-C98A-44E5-BF71-DEDAAB6EF742}" destId="{39EB2319-F903-4E03-BF6B-5512393C64E0}" srcOrd="1" destOrd="0" presId="urn:microsoft.com/office/officeart/2005/8/layout/orgChart1"/>
    <dgm:cxn modelId="{39BB061B-69B1-45FE-BBF7-3BAFB494D5F2}" type="presParOf" srcId="{39EB2319-F903-4E03-BF6B-5512393C64E0}" destId="{018542B9-3F2D-4FD7-94CC-E2E79B54801E}" srcOrd="0" destOrd="0" presId="urn:microsoft.com/office/officeart/2005/8/layout/orgChart1"/>
    <dgm:cxn modelId="{E2DBB094-FCC3-4860-8760-30B0246C67C0}" type="presParOf" srcId="{018542B9-3F2D-4FD7-94CC-E2E79B54801E}" destId="{11E93C1A-3C07-4F1E-A2BF-E808DC7E03E3}" srcOrd="0" destOrd="0" presId="urn:microsoft.com/office/officeart/2005/8/layout/orgChart1"/>
    <dgm:cxn modelId="{7AC35CC5-3115-456B-8C4A-2A35C9A142A8}" type="presParOf" srcId="{018542B9-3F2D-4FD7-94CC-E2E79B54801E}" destId="{CAC54FB7-4B17-4A40-8251-B759CB3D3DF8}" srcOrd="1" destOrd="0" presId="urn:microsoft.com/office/officeart/2005/8/layout/orgChart1"/>
    <dgm:cxn modelId="{1BC7B9E0-AA41-43DF-9FEE-22F091BF9B2F}" type="presParOf" srcId="{39EB2319-F903-4E03-BF6B-5512393C64E0}" destId="{2C62B96D-7DE4-408C-BF7B-760648E11B0D}" srcOrd="1" destOrd="0" presId="urn:microsoft.com/office/officeart/2005/8/layout/orgChart1"/>
    <dgm:cxn modelId="{BB14C451-95E2-4C26-BEF9-F3EB834C8F1C}" type="presParOf" srcId="{39EB2319-F903-4E03-BF6B-5512393C64E0}" destId="{30546338-86E7-43DD-8D68-01E100C51FEC}" srcOrd="2" destOrd="0" presId="urn:microsoft.com/office/officeart/2005/8/layout/orgChart1"/>
    <dgm:cxn modelId="{90D7BB70-3B0D-4811-A57A-7F4BA88368F7}" type="presParOf" srcId="{52AEE56A-C98A-44E5-BF71-DEDAAB6EF742}" destId="{1BB88752-3E48-4A1D-AC8C-BBDE0176A4C0}" srcOrd="2" destOrd="0" presId="urn:microsoft.com/office/officeart/2005/8/layout/orgChart1"/>
    <dgm:cxn modelId="{96A5361D-07F9-479C-82E0-95E7F9B6A485}" type="presParOf" srcId="{52AEE56A-C98A-44E5-BF71-DEDAAB6EF742}" destId="{B4B320E3-5B24-4E81-A3D6-41BBA61E2C24}" srcOrd="3" destOrd="0" presId="urn:microsoft.com/office/officeart/2005/8/layout/orgChart1"/>
    <dgm:cxn modelId="{7CC0FF5B-2E66-4618-970A-EB1ECDCD220E}" type="presParOf" srcId="{B4B320E3-5B24-4E81-A3D6-41BBA61E2C24}" destId="{3684DF7B-56F2-442F-B292-B5E4DABEE7F7}" srcOrd="0" destOrd="0" presId="urn:microsoft.com/office/officeart/2005/8/layout/orgChart1"/>
    <dgm:cxn modelId="{AFF86435-A066-4FE2-946C-0AFE01A43DCA}" type="presParOf" srcId="{3684DF7B-56F2-442F-B292-B5E4DABEE7F7}" destId="{1BDE9B3D-177F-49D1-AAB5-27AA9CEC2788}" srcOrd="0" destOrd="0" presId="urn:microsoft.com/office/officeart/2005/8/layout/orgChart1"/>
    <dgm:cxn modelId="{81513A84-1909-46AD-87AF-A51ED833E826}" type="presParOf" srcId="{3684DF7B-56F2-442F-B292-B5E4DABEE7F7}" destId="{A4040664-5611-4F3B-B065-6145018C47F3}" srcOrd="1" destOrd="0" presId="urn:microsoft.com/office/officeart/2005/8/layout/orgChart1"/>
    <dgm:cxn modelId="{2525A534-449C-45EB-862E-C6B88C6AD8FD}" type="presParOf" srcId="{B4B320E3-5B24-4E81-A3D6-41BBA61E2C24}" destId="{8CE54C26-509D-4DDF-B27E-7ED6E325E87B}" srcOrd="1" destOrd="0" presId="urn:microsoft.com/office/officeart/2005/8/layout/orgChart1"/>
    <dgm:cxn modelId="{30CB2A88-E7D2-44B5-A3C4-F97E04BD1AA5}" type="presParOf" srcId="{B4B320E3-5B24-4E81-A3D6-41BBA61E2C24}" destId="{CD1E7FE1-FC21-46EA-812B-BC67902D5776}" srcOrd="2" destOrd="0" presId="urn:microsoft.com/office/officeart/2005/8/layout/orgChart1"/>
    <dgm:cxn modelId="{10162D45-FC35-40BF-8FB6-540A30A003B5}" type="presParOf" srcId="{B08C8EA2-262E-4432-B6C8-76FA175A75DE}" destId="{AF7B1E12-FEBE-4905-98AB-0A92D93F023E}" srcOrd="2" destOrd="0" presId="urn:microsoft.com/office/officeart/2005/8/layout/orgChart1"/>
    <dgm:cxn modelId="{61B9C8EB-1C33-4BBA-953E-480E71B68C84}" type="presParOf" srcId="{A549C3D3-F9FF-432C-85B4-FD9E32D03EFD}" destId="{AFA76CB3-501B-484C-827E-D107F6AC9817}" srcOrd="2" destOrd="0" presId="urn:microsoft.com/office/officeart/2005/8/layout/orgChart1"/>
    <dgm:cxn modelId="{45272635-A868-4890-A617-BEA37922344E}" type="presParOf" srcId="{FB210251-30F0-4975-9D57-112224172B6C}" destId="{E7DCF355-ACC7-4AF0-8B74-522AB46E927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93D1195-59D2-434A-A7A1-0BD24D6FDBB7}" type="doc">
      <dgm:prSet loTypeId="urn:microsoft.com/office/officeart/2005/8/layout/hierarchy2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23E45A59-8AB2-4E48-9BA2-37FAC2E98BF9}">
      <dgm:prSet phldrT="[Texto]"/>
      <dgm:spPr/>
      <dgm:t>
        <a:bodyPr/>
        <a:lstStyle/>
        <a:p>
          <a:r>
            <a:rPr lang="es-EC" b="1" dirty="0" smtClean="0"/>
            <a:t>Recursos</a:t>
          </a:r>
          <a:endParaRPr lang="es-EC" b="1" dirty="0"/>
        </a:p>
      </dgm:t>
    </dgm:pt>
    <dgm:pt modelId="{5990BE01-FED4-439B-82B6-8B1A07C4D2E0}" type="parTrans" cxnId="{F6F086B2-0485-4B79-98E4-566E470EF1B4}">
      <dgm:prSet/>
      <dgm:spPr/>
      <dgm:t>
        <a:bodyPr/>
        <a:lstStyle/>
        <a:p>
          <a:endParaRPr lang="es-EC"/>
        </a:p>
      </dgm:t>
    </dgm:pt>
    <dgm:pt modelId="{CF3837E4-EEE4-448D-B80B-A5123C351D02}" type="sibTrans" cxnId="{F6F086B2-0485-4B79-98E4-566E470EF1B4}">
      <dgm:prSet/>
      <dgm:spPr/>
      <dgm:t>
        <a:bodyPr/>
        <a:lstStyle/>
        <a:p>
          <a:endParaRPr lang="es-EC"/>
        </a:p>
      </dgm:t>
    </dgm:pt>
    <dgm:pt modelId="{B9A1A9D2-8A89-44F8-9468-92F16373337A}">
      <dgm:prSet phldrT="[Texto]"/>
      <dgm:spPr/>
      <dgm:t>
        <a:bodyPr/>
        <a:lstStyle/>
        <a:p>
          <a:r>
            <a:rPr lang="es-EC" dirty="0" smtClean="0"/>
            <a:t>Recursos Naturales</a:t>
          </a:r>
          <a:endParaRPr lang="es-EC" dirty="0"/>
        </a:p>
      </dgm:t>
    </dgm:pt>
    <dgm:pt modelId="{A8B19BFA-BE44-4A90-A235-042954724717}" type="parTrans" cxnId="{EB39A36E-948B-4093-924A-49A252F036B6}">
      <dgm:prSet/>
      <dgm:spPr/>
      <dgm:t>
        <a:bodyPr/>
        <a:lstStyle/>
        <a:p>
          <a:endParaRPr lang="es-EC"/>
        </a:p>
      </dgm:t>
    </dgm:pt>
    <dgm:pt modelId="{91CEEA0E-C254-4459-A284-91C9F66D8BED}" type="sibTrans" cxnId="{EB39A36E-948B-4093-924A-49A252F036B6}">
      <dgm:prSet/>
      <dgm:spPr/>
      <dgm:t>
        <a:bodyPr/>
        <a:lstStyle/>
        <a:p>
          <a:endParaRPr lang="es-EC"/>
        </a:p>
      </dgm:t>
    </dgm:pt>
    <dgm:pt modelId="{2B4E503C-FDCD-4836-867F-005F272C009C}">
      <dgm:prSet phldrT="[Texto]"/>
      <dgm:spPr/>
      <dgm:t>
        <a:bodyPr/>
        <a:lstStyle/>
        <a:p>
          <a:r>
            <a:rPr lang="es-EC" dirty="0" smtClean="0"/>
            <a:t>Talento humano</a:t>
          </a:r>
          <a:endParaRPr lang="es-EC" dirty="0"/>
        </a:p>
      </dgm:t>
    </dgm:pt>
    <dgm:pt modelId="{7C844914-2D06-4FB7-8023-2F369E4BC601}" type="parTrans" cxnId="{E5C1C1FB-720C-4152-834B-01D26AEBE25B}">
      <dgm:prSet/>
      <dgm:spPr/>
      <dgm:t>
        <a:bodyPr/>
        <a:lstStyle/>
        <a:p>
          <a:endParaRPr lang="es-EC"/>
        </a:p>
      </dgm:t>
    </dgm:pt>
    <dgm:pt modelId="{706AF22E-0D2E-4DD6-981C-3E363326926B}" type="sibTrans" cxnId="{E5C1C1FB-720C-4152-834B-01D26AEBE25B}">
      <dgm:prSet/>
      <dgm:spPr/>
      <dgm:t>
        <a:bodyPr/>
        <a:lstStyle/>
        <a:p>
          <a:endParaRPr lang="es-EC"/>
        </a:p>
      </dgm:t>
    </dgm:pt>
    <dgm:pt modelId="{5330602C-CDEA-4F38-83EB-C3FCC2E78110}">
      <dgm:prSet phldrT="[Texto]"/>
      <dgm:spPr/>
      <dgm:t>
        <a:bodyPr/>
        <a:lstStyle/>
        <a:p>
          <a:r>
            <a:rPr lang="es-EC" dirty="0" smtClean="0"/>
            <a:t>Recursos Financieros </a:t>
          </a:r>
          <a:endParaRPr lang="es-EC" dirty="0"/>
        </a:p>
      </dgm:t>
    </dgm:pt>
    <dgm:pt modelId="{536AA91C-36B5-430E-80AD-27A128CDF24A}" type="parTrans" cxnId="{01C262F4-4A99-4E4C-9AA0-108AD9673EB2}">
      <dgm:prSet/>
      <dgm:spPr/>
      <dgm:t>
        <a:bodyPr/>
        <a:lstStyle/>
        <a:p>
          <a:endParaRPr lang="es-EC"/>
        </a:p>
      </dgm:t>
    </dgm:pt>
    <dgm:pt modelId="{AE311B0F-7DA6-4DFE-9BC7-50964DB53FAD}" type="sibTrans" cxnId="{01C262F4-4A99-4E4C-9AA0-108AD9673EB2}">
      <dgm:prSet/>
      <dgm:spPr/>
      <dgm:t>
        <a:bodyPr/>
        <a:lstStyle/>
        <a:p>
          <a:endParaRPr lang="es-EC"/>
        </a:p>
      </dgm:t>
    </dgm:pt>
    <dgm:pt modelId="{26ECC61A-CCD8-4D4C-AE39-1F6DDBBB470C}">
      <dgm:prSet phldrT="[Texto]"/>
      <dgm:spPr/>
      <dgm:t>
        <a:bodyPr/>
        <a:lstStyle/>
        <a:p>
          <a:r>
            <a:rPr lang="es-EC" dirty="0" smtClean="0"/>
            <a:t>Recursos Tecnológicos</a:t>
          </a:r>
          <a:endParaRPr lang="es-EC" dirty="0"/>
        </a:p>
      </dgm:t>
    </dgm:pt>
    <dgm:pt modelId="{CDA411E5-85EE-4391-B7E4-28AEAB8DB7CA}" type="parTrans" cxnId="{881B845D-B46A-4900-B7CB-D4172BB9D06C}">
      <dgm:prSet/>
      <dgm:spPr/>
      <dgm:t>
        <a:bodyPr/>
        <a:lstStyle/>
        <a:p>
          <a:endParaRPr lang="es-EC"/>
        </a:p>
      </dgm:t>
    </dgm:pt>
    <dgm:pt modelId="{C058D6A7-5EFC-4C9E-A03F-6118D272D720}" type="sibTrans" cxnId="{881B845D-B46A-4900-B7CB-D4172BB9D06C}">
      <dgm:prSet/>
      <dgm:spPr/>
      <dgm:t>
        <a:bodyPr/>
        <a:lstStyle/>
        <a:p>
          <a:endParaRPr lang="es-EC"/>
        </a:p>
      </dgm:t>
    </dgm:pt>
    <dgm:pt modelId="{7CC04D55-B9B2-4948-B49A-CCF3DED2A2EA}">
      <dgm:prSet phldrT="[Texto]"/>
      <dgm:spPr/>
      <dgm:t>
        <a:bodyPr/>
        <a:lstStyle/>
        <a:p>
          <a:r>
            <a:rPr lang="es-EC" dirty="0" smtClean="0"/>
            <a:t>Recursos Creados</a:t>
          </a:r>
          <a:endParaRPr lang="es-EC" dirty="0"/>
        </a:p>
      </dgm:t>
    </dgm:pt>
    <dgm:pt modelId="{653C8EFC-5900-4003-824C-FDC6EFC70C17}" type="parTrans" cxnId="{02508A0A-9356-4D60-89BD-CA5A57538B39}">
      <dgm:prSet/>
      <dgm:spPr/>
      <dgm:t>
        <a:bodyPr/>
        <a:lstStyle/>
        <a:p>
          <a:endParaRPr lang="es-EC"/>
        </a:p>
      </dgm:t>
    </dgm:pt>
    <dgm:pt modelId="{7A674B31-99E3-421A-8975-1D7A7FC95C39}" type="sibTrans" cxnId="{02508A0A-9356-4D60-89BD-CA5A57538B39}">
      <dgm:prSet/>
      <dgm:spPr/>
      <dgm:t>
        <a:bodyPr/>
        <a:lstStyle/>
        <a:p>
          <a:endParaRPr lang="es-EC"/>
        </a:p>
      </dgm:t>
    </dgm:pt>
    <dgm:pt modelId="{0653C6A3-81EF-4A3E-A13A-7A8B209591CC}">
      <dgm:prSet phldrT="[Texto]"/>
      <dgm:spPr/>
      <dgm:t>
        <a:bodyPr/>
        <a:lstStyle/>
        <a:p>
          <a:r>
            <a:rPr lang="es-EC" dirty="0" smtClean="0"/>
            <a:t>Programas de Gestión </a:t>
          </a:r>
          <a:endParaRPr lang="es-EC" dirty="0"/>
        </a:p>
      </dgm:t>
    </dgm:pt>
    <dgm:pt modelId="{96975DED-96F8-4C41-A2B3-9ABFE85EC792}" type="parTrans" cxnId="{5656CDAE-C8EE-49A4-A5D4-C9F1CB057255}">
      <dgm:prSet/>
      <dgm:spPr/>
      <dgm:t>
        <a:bodyPr/>
        <a:lstStyle/>
        <a:p>
          <a:endParaRPr lang="es-EC"/>
        </a:p>
      </dgm:t>
    </dgm:pt>
    <dgm:pt modelId="{63F26C53-3444-4B98-9382-3D61FBAA3F5E}" type="sibTrans" cxnId="{5656CDAE-C8EE-49A4-A5D4-C9F1CB057255}">
      <dgm:prSet/>
      <dgm:spPr/>
      <dgm:t>
        <a:bodyPr/>
        <a:lstStyle/>
        <a:p>
          <a:endParaRPr lang="es-EC"/>
        </a:p>
      </dgm:t>
    </dgm:pt>
    <dgm:pt modelId="{76109F6D-FB25-4B84-BDC4-69B17F914549}" type="pres">
      <dgm:prSet presAssocID="{193D1195-59D2-434A-A7A1-0BD24D6FDBB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9E88448-4C60-4A79-8531-701DE4E09FE1}" type="pres">
      <dgm:prSet presAssocID="{23E45A59-8AB2-4E48-9BA2-37FAC2E98BF9}" presName="root1" presStyleCnt="0"/>
      <dgm:spPr/>
    </dgm:pt>
    <dgm:pt modelId="{01D48F05-F241-4A0B-B86E-220D6BDE1CA5}" type="pres">
      <dgm:prSet presAssocID="{23E45A59-8AB2-4E48-9BA2-37FAC2E98BF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570C236-A6CF-446F-9826-592E3A8C6B28}" type="pres">
      <dgm:prSet presAssocID="{23E45A59-8AB2-4E48-9BA2-37FAC2E98BF9}" presName="level2hierChild" presStyleCnt="0"/>
      <dgm:spPr/>
    </dgm:pt>
    <dgm:pt modelId="{FE03B1A1-01A1-4021-8188-ABC8559E7BAB}" type="pres">
      <dgm:prSet presAssocID="{A8B19BFA-BE44-4A90-A235-042954724717}" presName="conn2-1" presStyleLbl="parChTrans1D2" presStyleIdx="0" presStyleCnt="6"/>
      <dgm:spPr/>
      <dgm:t>
        <a:bodyPr/>
        <a:lstStyle/>
        <a:p>
          <a:endParaRPr lang="es-EC"/>
        </a:p>
      </dgm:t>
    </dgm:pt>
    <dgm:pt modelId="{734AB58A-CC5C-4F27-B411-741CFF763CC1}" type="pres">
      <dgm:prSet presAssocID="{A8B19BFA-BE44-4A90-A235-042954724717}" presName="connTx" presStyleLbl="parChTrans1D2" presStyleIdx="0" presStyleCnt="6"/>
      <dgm:spPr/>
      <dgm:t>
        <a:bodyPr/>
        <a:lstStyle/>
        <a:p>
          <a:endParaRPr lang="es-EC"/>
        </a:p>
      </dgm:t>
    </dgm:pt>
    <dgm:pt modelId="{E4A5D3E5-B38C-4E54-A8C9-3BA7816946CF}" type="pres">
      <dgm:prSet presAssocID="{B9A1A9D2-8A89-44F8-9468-92F16373337A}" presName="root2" presStyleCnt="0"/>
      <dgm:spPr/>
    </dgm:pt>
    <dgm:pt modelId="{C0B527A4-AEE4-4B11-82A3-12C605EF283D}" type="pres">
      <dgm:prSet presAssocID="{B9A1A9D2-8A89-44F8-9468-92F16373337A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E548E6E-152F-40EB-8C10-F3672401AD12}" type="pres">
      <dgm:prSet presAssocID="{B9A1A9D2-8A89-44F8-9468-92F16373337A}" presName="level3hierChild" presStyleCnt="0"/>
      <dgm:spPr/>
    </dgm:pt>
    <dgm:pt modelId="{D058CA78-3DDE-4315-B2F1-4C8EC17219E2}" type="pres">
      <dgm:prSet presAssocID="{7C844914-2D06-4FB7-8023-2F369E4BC601}" presName="conn2-1" presStyleLbl="parChTrans1D2" presStyleIdx="1" presStyleCnt="6"/>
      <dgm:spPr/>
      <dgm:t>
        <a:bodyPr/>
        <a:lstStyle/>
        <a:p>
          <a:endParaRPr lang="es-EC"/>
        </a:p>
      </dgm:t>
    </dgm:pt>
    <dgm:pt modelId="{B080DDC0-C174-468F-AD7D-82CD6C877584}" type="pres">
      <dgm:prSet presAssocID="{7C844914-2D06-4FB7-8023-2F369E4BC601}" presName="connTx" presStyleLbl="parChTrans1D2" presStyleIdx="1" presStyleCnt="6"/>
      <dgm:spPr/>
      <dgm:t>
        <a:bodyPr/>
        <a:lstStyle/>
        <a:p>
          <a:endParaRPr lang="es-EC"/>
        </a:p>
      </dgm:t>
    </dgm:pt>
    <dgm:pt modelId="{5893386E-E714-419C-AB02-55FF1CFA9455}" type="pres">
      <dgm:prSet presAssocID="{2B4E503C-FDCD-4836-867F-005F272C009C}" presName="root2" presStyleCnt="0"/>
      <dgm:spPr/>
    </dgm:pt>
    <dgm:pt modelId="{904B1331-A1DD-4A58-8181-E6B68D771DF4}" type="pres">
      <dgm:prSet presAssocID="{2B4E503C-FDCD-4836-867F-005F272C009C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76A7B6D-E4F6-49E4-8E9E-9127532E661E}" type="pres">
      <dgm:prSet presAssocID="{2B4E503C-FDCD-4836-867F-005F272C009C}" presName="level3hierChild" presStyleCnt="0"/>
      <dgm:spPr/>
    </dgm:pt>
    <dgm:pt modelId="{8ACAC2D2-F13B-4942-8C5B-682E2B563DF5}" type="pres">
      <dgm:prSet presAssocID="{536AA91C-36B5-430E-80AD-27A128CDF24A}" presName="conn2-1" presStyleLbl="parChTrans1D2" presStyleIdx="2" presStyleCnt="6"/>
      <dgm:spPr/>
      <dgm:t>
        <a:bodyPr/>
        <a:lstStyle/>
        <a:p>
          <a:endParaRPr lang="es-EC"/>
        </a:p>
      </dgm:t>
    </dgm:pt>
    <dgm:pt modelId="{5A5B4D8E-DC4D-4F2D-9B2A-72A42EBFC597}" type="pres">
      <dgm:prSet presAssocID="{536AA91C-36B5-430E-80AD-27A128CDF24A}" presName="connTx" presStyleLbl="parChTrans1D2" presStyleIdx="2" presStyleCnt="6"/>
      <dgm:spPr/>
      <dgm:t>
        <a:bodyPr/>
        <a:lstStyle/>
        <a:p>
          <a:endParaRPr lang="es-EC"/>
        </a:p>
      </dgm:t>
    </dgm:pt>
    <dgm:pt modelId="{23AB0E01-DFF4-4944-8408-29B4F4E1B304}" type="pres">
      <dgm:prSet presAssocID="{5330602C-CDEA-4F38-83EB-C3FCC2E78110}" presName="root2" presStyleCnt="0"/>
      <dgm:spPr/>
    </dgm:pt>
    <dgm:pt modelId="{4A14020C-02E3-4767-8692-0FB73D7DF179}" type="pres">
      <dgm:prSet presAssocID="{5330602C-CDEA-4F38-83EB-C3FCC2E78110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4119D72-AAB4-4143-9424-6C6D909AFF20}" type="pres">
      <dgm:prSet presAssocID="{5330602C-CDEA-4F38-83EB-C3FCC2E78110}" presName="level3hierChild" presStyleCnt="0"/>
      <dgm:spPr/>
    </dgm:pt>
    <dgm:pt modelId="{BB10D845-23D5-421F-B9A8-9CAF9C86AD98}" type="pres">
      <dgm:prSet presAssocID="{CDA411E5-85EE-4391-B7E4-28AEAB8DB7CA}" presName="conn2-1" presStyleLbl="parChTrans1D2" presStyleIdx="3" presStyleCnt="6"/>
      <dgm:spPr/>
      <dgm:t>
        <a:bodyPr/>
        <a:lstStyle/>
        <a:p>
          <a:endParaRPr lang="es-EC"/>
        </a:p>
      </dgm:t>
    </dgm:pt>
    <dgm:pt modelId="{DD225A32-077E-44F2-9D19-AA37CA1685B2}" type="pres">
      <dgm:prSet presAssocID="{CDA411E5-85EE-4391-B7E4-28AEAB8DB7CA}" presName="connTx" presStyleLbl="parChTrans1D2" presStyleIdx="3" presStyleCnt="6"/>
      <dgm:spPr/>
      <dgm:t>
        <a:bodyPr/>
        <a:lstStyle/>
        <a:p>
          <a:endParaRPr lang="es-EC"/>
        </a:p>
      </dgm:t>
    </dgm:pt>
    <dgm:pt modelId="{FC2C48DF-0774-4E24-B13C-E4A5DE3803A0}" type="pres">
      <dgm:prSet presAssocID="{26ECC61A-CCD8-4D4C-AE39-1F6DDBBB470C}" presName="root2" presStyleCnt="0"/>
      <dgm:spPr/>
    </dgm:pt>
    <dgm:pt modelId="{0EA8EFE9-CD59-4DC4-B4F4-F0E21703C4F0}" type="pres">
      <dgm:prSet presAssocID="{26ECC61A-CCD8-4D4C-AE39-1F6DDBBB470C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14ACA0D-3015-41B3-8752-8A201FB0F8BB}" type="pres">
      <dgm:prSet presAssocID="{26ECC61A-CCD8-4D4C-AE39-1F6DDBBB470C}" presName="level3hierChild" presStyleCnt="0"/>
      <dgm:spPr/>
    </dgm:pt>
    <dgm:pt modelId="{60AFB03E-112F-453C-B60D-2EBE73C2B688}" type="pres">
      <dgm:prSet presAssocID="{653C8EFC-5900-4003-824C-FDC6EFC70C17}" presName="conn2-1" presStyleLbl="parChTrans1D2" presStyleIdx="4" presStyleCnt="6"/>
      <dgm:spPr/>
      <dgm:t>
        <a:bodyPr/>
        <a:lstStyle/>
        <a:p>
          <a:endParaRPr lang="es-EC"/>
        </a:p>
      </dgm:t>
    </dgm:pt>
    <dgm:pt modelId="{1FBE1ED4-0080-4C9C-8C58-BAF5FF821CD5}" type="pres">
      <dgm:prSet presAssocID="{653C8EFC-5900-4003-824C-FDC6EFC70C17}" presName="connTx" presStyleLbl="parChTrans1D2" presStyleIdx="4" presStyleCnt="6"/>
      <dgm:spPr/>
      <dgm:t>
        <a:bodyPr/>
        <a:lstStyle/>
        <a:p>
          <a:endParaRPr lang="es-EC"/>
        </a:p>
      </dgm:t>
    </dgm:pt>
    <dgm:pt modelId="{9454CD46-91F2-4ECE-B511-9A79B5071AD2}" type="pres">
      <dgm:prSet presAssocID="{7CC04D55-B9B2-4948-B49A-CCF3DED2A2EA}" presName="root2" presStyleCnt="0"/>
      <dgm:spPr/>
    </dgm:pt>
    <dgm:pt modelId="{C43A2E7D-9D66-4FC8-8760-107DBD470C89}" type="pres">
      <dgm:prSet presAssocID="{7CC04D55-B9B2-4948-B49A-CCF3DED2A2EA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BBE2DC1-B34A-4647-95EC-EBAE6FEDBBE9}" type="pres">
      <dgm:prSet presAssocID="{7CC04D55-B9B2-4948-B49A-CCF3DED2A2EA}" presName="level3hierChild" presStyleCnt="0"/>
      <dgm:spPr/>
    </dgm:pt>
    <dgm:pt modelId="{79897C43-D051-4FFD-8061-ED31A4E7EC39}" type="pres">
      <dgm:prSet presAssocID="{96975DED-96F8-4C41-A2B3-9ABFE85EC792}" presName="conn2-1" presStyleLbl="parChTrans1D2" presStyleIdx="5" presStyleCnt="6"/>
      <dgm:spPr/>
      <dgm:t>
        <a:bodyPr/>
        <a:lstStyle/>
        <a:p>
          <a:endParaRPr lang="es-EC"/>
        </a:p>
      </dgm:t>
    </dgm:pt>
    <dgm:pt modelId="{BB1B231B-96D8-49BF-B97D-DCFD317E093A}" type="pres">
      <dgm:prSet presAssocID="{96975DED-96F8-4C41-A2B3-9ABFE85EC792}" presName="connTx" presStyleLbl="parChTrans1D2" presStyleIdx="5" presStyleCnt="6"/>
      <dgm:spPr/>
      <dgm:t>
        <a:bodyPr/>
        <a:lstStyle/>
        <a:p>
          <a:endParaRPr lang="es-EC"/>
        </a:p>
      </dgm:t>
    </dgm:pt>
    <dgm:pt modelId="{06E04822-84B4-491C-A0B1-7854A5ADCED0}" type="pres">
      <dgm:prSet presAssocID="{0653C6A3-81EF-4A3E-A13A-7A8B209591CC}" presName="root2" presStyleCnt="0"/>
      <dgm:spPr/>
    </dgm:pt>
    <dgm:pt modelId="{ECB73BB7-7E54-492F-983B-233E81ADF3BC}" type="pres">
      <dgm:prSet presAssocID="{0653C6A3-81EF-4A3E-A13A-7A8B209591CC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A8B0A18-B57A-494D-992E-814B5FEE6527}" type="pres">
      <dgm:prSet presAssocID="{0653C6A3-81EF-4A3E-A13A-7A8B209591CC}" presName="level3hierChild" presStyleCnt="0"/>
      <dgm:spPr/>
    </dgm:pt>
  </dgm:ptLst>
  <dgm:cxnLst>
    <dgm:cxn modelId="{92AFA3BB-9A0B-4B9C-ABAA-F066C2DF8A40}" type="presOf" srcId="{CDA411E5-85EE-4391-B7E4-28AEAB8DB7CA}" destId="{BB10D845-23D5-421F-B9A8-9CAF9C86AD98}" srcOrd="0" destOrd="0" presId="urn:microsoft.com/office/officeart/2005/8/layout/hierarchy2"/>
    <dgm:cxn modelId="{AA8956A5-0843-4B53-BD7A-9AF502F0CA82}" type="presOf" srcId="{23E45A59-8AB2-4E48-9BA2-37FAC2E98BF9}" destId="{01D48F05-F241-4A0B-B86E-220D6BDE1CA5}" srcOrd="0" destOrd="0" presId="urn:microsoft.com/office/officeart/2005/8/layout/hierarchy2"/>
    <dgm:cxn modelId="{6801C38F-AD01-45AE-851B-053EBF1A4F2E}" type="presOf" srcId="{96975DED-96F8-4C41-A2B3-9ABFE85EC792}" destId="{BB1B231B-96D8-49BF-B97D-DCFD317E093A}" srcOrd="1" destOrd="0" presId="urn:microsoft.com/office/officeart/2005/8/layout/hierarchy2"/>
    <dgm:cxn modelId="{74FB022D-032F-4D8F-96B9-423058C45FF2}" type="presOf" srcId="{96975DED-96F8-4C41-A2B3-9ABFE85EC792}" destId="{79897C43-D051-4FFD-8061-ED31A4E7EC39}" srcOrd="0" destOrd="0" presId="urn:microsoft.com/office/officeart/2005/8/layout/hierarchy2"/>
    <dgm:cxn modelId="{78E60D74-9023-40A0-938A-9AD1F5D35CC8}" type="presOf" srcId="{7C844914-2D06-4FB7-8023-2F369E4BC601}" destId="{D058CA78-3DDE-4315-B2F1-4C8EC17219E2}" srcOrd="0" destOrd="0" presId="urn:microsoft.com/office/officeart/2005/8/layout/hierarchy2"/>
    <dgm:cxn modelId="{E7393AE0-AB6D-4DF4-8705-EEBFCDB49F30}" type="presOf" srcId="{7CC04D55-B9B2-4948-B49A-CCF3DED2A2EA}" destId="{C43A2E7D-9D66-4FC8-8760-107DBD470C89}" srcOrd="0" destOrd="0" presId="urn:microsoft.com/office/officeart/2005/8/layout/hierarchy2"/>
    <dgm:cxn modelId="{CC3D7708-4835-4E90-94C5-0BD7E85401BE}" type="presOf" srcId="{B9A1A9D2-8A89-44F8-9468-92F16373337A}" destId="{C0B527A4-AEE4-4B11-82A3-12C605EF283D}" srcOrd="0" destOrd="0" presId="urn:microsoft.com/office/officeart/2005/8/layout/hierarchy2"/>
    <dgm:cxn modelId="{46D4BF76-A2D1-4137-8D32-93FF15CAC16B}" type="presOf" srcId="{A8B19BFA-BE44-4A90-A235-042954724717}" destId="{734AB58A-CC5C-4F27-B411-741CFF763CC1}" srcOrd="1" destOrd="0" presId="urn:microsoft.com/office/officeart/2005/8/layout/hierarchy2"/>
    <dgm:cxn modelId="{881B845D-B46A-4900-B7CB-D4172BB9D06C}" srcId="{23E45A59-8AB2-4E48-9BA2-37FAC2E98BF9}" destId="{26ECC61A-CCD8-4D4C-AE39-1F6DDBBB470C}" srcOrd="3" destOrd="0" parTransId="{CDA411E5-85EE-4391-B7E4-28AEAB8DB7CA}" sibTransId="{C058D6A7-5EFC-4C9E-A03F-6118D272D720}"/>
    <dgm:cxn modelId="{5656CDAE-C8EE-49A4-A5D4-C9F1CB057255}" srcId="{23E45A59-8AB2-4E48-9BA2-37FAC2E98BF9}" destId="{0653C6A3-81EF-4A3E-A13A-7A8B209591CC}" srcOrd="5" destOrd="0" parTransId="{96975DED-96F8-4C41-A2B3-9ABFE85EC792}" sibTransId="{63F26C53-3444-4B98-9382-3D61FBAA3F5E}"/>
    <dgm:cxn modelId="{96D3E063-99AF-450A-9FDD-95FAC886D270}" type="presOf" srcId="{CDA411E5-85EE-4391-B7E4-28AEAB8DB7CA}" destId="{DD225A32-077E-44F2-9D19-AA37CA1685B2}" srcOrd="1" destOrd="0" presId="urn:microsoft.com/office/officeart/2005/8/layout/hierarchy2"/>
    <dgm:cxn modelId="{C1CA3D1E-35A4-4899-BDAD-5BA7507B2152}" type="presOf" srcId="{A8B19BFA-BE44-4A90-A235-042954724717}" destId="{FE03B1A1-01A1-4021-8188-ABC8559E7BAB}" srcOrd="0" destOrd="0" presId="urn:microsoft.com/office/officeart/2005/8/layout/hierarchy2"/>
    <dgm:cxn modelId="{7BFDC00C-A382-4958-B301-8FD88FF5D9BA}" type="presOf" srcId="{653C8EFC-5900-4003-824C-FDC6EFC70C17}" destId="{60AFB03E-112F-453C-B60D-2EBE73C2B688}" srcOrd="0" destOrd="0" presId="urn:microsoft.com/office/officeart/2005/8/layout/hierarchy2"/>
    <dgm:cxn modelId="{E5C1C1FB-720C-4152-834B-01D26AEBE25B}" srcId="{23E45A59-8AB2-4E48-9BA2-37FAC2E98BF9}" destId="{2B4E503C-FDCD-4836-867F-005F272C009C}" srcOrd="1" destOrd="0" parTransId="{7C844914-2D06-4FB7-8023-2F369E4BC601}" sibTransId="{706AF22E-0D2E-4DD6-981C-3E363326926B}"/>
    <dgm:cxn modelId="{EB39A36E-948B-4093-924A-49A252F036B6}" srcId="{23E45A59-8AB2-4E48-9BA2-37FAC2E98BF9}" destId="{B9A1A9D2-8A89-44F8-9468-92F16373337A}" srcOrd="0" destOrd="0" parTransId="{A8B19BFA-BE44-4A90-A235-042954724717}" sibTransId="{91CEEA0E-C254-4459-A284-91C9F66D8BED}"/>
    <dgm:cxn modelId="{4EF418DD-3371-49B2-976B-5396C27FA222}" type="presOf" srcId="{7C844914-2D06-4FB7-8023-2F369E4BC601}" destId="{B080DDC0-C174-468F-AD7D-82CD6C877584}" srcOrd="1" destOrd="0" presId="urn:microsoft.com/office/officeart/2005/8/layout/hierarchy2"/>
    <dgm:cxn modelId="{02508A0A-9356-4D60-89BD-CA5A57538B39}" srcId="{23E45A59-8AB2-4E48-9BA2-37FAC2E98BF9}" destId="{7CC04D55-B9B2-4948-B49A-CCF3DED2A2EA}" srcOrd="4" destOrd="0" parTransId="{653C8EFC-5900-4003-824C-FDC6EFC70C17}" sibTransId="{7A674B31-99E3-421A-8975-1D7A7FC95C39}"/>
    <dgm:cxn modelId="{F6F086B2-0485-4B79-98E4-566E470EF1B4}" srcId="{193D1195-59D2-434A-A7A1-0BD24D6FDBB7}" destId="{23E45A59-8AB2-4E48-9BA2-37FAC2E98BF9}" srcOrd="0" destOrd="0" parTransId="{5990BE01-FED4-439B-82B6-8B1A07C4D2E0}" sibTransId="{CF3837E4-EEE4-448D-B80B-A5123C351D02}"/>
    <dgm:cxn modelId="{D93EA162-EC0F-4BDF-95F6-FACE2056E969}" type="presOf" srcId="{0653C6A3-81EF-4A3E-A13A-7A8B209591CC}" destId="{ECB73BB7-7E54-492F-983B-233E81ADF3BC}" srcOrd="0" destOrd="0" presId="urn:microsoft.com/office/officeart/2005/8/layout/hierarchy2"/>
    <dgm:cxn modelId="{01C262F4-4A99-4E4C-9AA0-108AD9673EB2}" srcId="{23E45A59-8AB2-4E48-9BA2-37FAC2E98BF9}" destId="{5330602C-CDEA-4F38-83EB-C3FCC2E78110}" srcOrd="2" destOrd="0" parTransId="{536AA91C-36B5-430E-80AD-27A128CDF24A}" sibTransId="{AE311B0F-7DA6-4DFE-9BC7-50964DB53FAD}"/>
    <dgm:cxn modelId="{95F575CD-2312-47F7-A33E-E067BF0231C6}" type="presOf" srcId="{536AA91C-36B5-430E-80AD-27A128CDF24A}" destId="{5A5B4D8E-DC4D-4F2D-9B2A-72A42EBFC597}" srcOrd="1" destOrd="0" presId="urn:microsoft.com/office/officeart/2005/8/layout/hierarchy2"/>
    <dgm:cxn modelId="{CD9DCE8C-D96A-450E-8E3D-8A1AB4A75B17}" type="presOf" srcId="{5330602C-CDEA-4F38-83EB-C3FCC2E78110}" destId="{4A14020C-02E3-4767-8692-0FB73D7DF179}" srcOrd="0" destOrd="0" presId="urn:microsoft.com/office/officeart/2005/8/layout/hierarchy2"/>
    <dgm:cxn modelId="{93036214-4198-4D9E-958D-979A0B389F0E}" type="presOf" srcId="{653C8EFC-5900-4003-824C-FDC6EFC70C17}" destId="{1FBE1ED4-0080-4C9C-8C58-BAF5FF821CD5}" srcOrd="1" destOrd="0" presId="urn:microsoft.com/office/officeart/2005/8/layout/hierarchy2"/>
    <dgm:cxn modelId="{E8B142CC-C6F8-4570-B12B-0480A88497CD}" type="presOf" srcId="{193D1195-59D2-434A-A7A1-0BD24D6FDBB7}" destId="{76109F6D-FB25-4B84-BDC4-69B17F914549}" srcOrd="0" destOrd="0" presId="urn:microsoft.com/office/officeart/2005/8/layout/hierarchy2"/>
    <dgm:cxn modelId="{6BCDBBFC-75A7-4660-A5FE-560BAE261B24}" type="presOf" srcId="{536AA91C-36B5-430E-80AD-27A128CDF24A}" destId="{8ACAC2D2-F13B-4942-8C5B-682E2B563DF5}" srcOrd="0" destOrd="0" presId="urn:microsoft.com/office/officeart/2005/8/layout/hierarchy2"/>
    <dgm:cxn modelId="{2700C8D0-3D42-481B-8608-D02B55CC7F71}" type="presOf" srcId="{26ECC61A-CCD8-4D4C-AE39-1F6DDBBB470C}" destId="{0EA8EFE9-CD59-4DC4-B4F4-F0E21703C4F0}" srcOrd="0" destOrd="0" presId="urn:microsoft.com/office/officeart/2005/8/layout/hierarchy2"/>
    <dgm:cxn modelId="{E05FC412-A9F7-48CF-9DA7-BA2A366600FB}" type="presOf" srcId="{2B4E503C-FDCD-4836-867F-005F272C009C}" destId="{904B1331-A1DD-4A58-8181-E6B68D771DF4}" srcOrd="0" destOrd="0" presId="urn:microsoft.com/office/officeart/2005/8/layout/hierarchy2"/>
    <dgm:cxn modelId="{AAEC2E8E-829D-4A03-A70A-1C9271CE8C68}" type="presParOf" srcId="{76109F6D-FB25-4B84-BDC4-69B17F914549}" destId="{39E88448-4C60-4A79-8531-701DE4E09FE1}" srcOrd="0" destOrd="0" presId="urn:microsoft.com/office/officeart/2005/8/layout/hierarchy2"/>
    <dgm:cxn modelId="{74007390-D76C-48F3-8293-B7762D301998}" type="presParOf" srcId="{39E88448-4C60-4A79-8531-701DE4E09FE1}" destId="{01D48F05-F241-4A0B-B86E-220D6BDE1CA5}" srcOrd="0" destOrd="0" presId="urn:microsoft.com/office/officeart/2005/8/layout/hierarchy2"/>
    <dgm:cxn modelId="{794C1DDD-9B94-4C66-BC09-62C660446524}" type="presParOf" srcId="{39E88448-4C60-4A79-8531-701DE4E09FE1}" destId="{1570C236-A6CF-446F-9826-592E3A8C6B28}" srcOrd="1" destOrd="0" presId="urn:microsoft.com/office/officeart/2005/8/layout/hierarchy2"/>
    <dgm:cxn modelId="{888F3934-978F-44AC-A0CB-8730FA8E115F}" type="presParOf" srcId="{1570C236-A6CF-446F-9826-592E3A8C6B28}" destId="{FE03B1A1-01A1-4021-8188-ABC8559E7BAB}" srcOrd="0" destOrd="0" presId="urn:microsoft.com/office/officeart/2005/8/layout/hierarchy2"/>
    <dgm:cxn modelId="{C166C8D7-5E5B-46F5-A916-4244C9D13A5C}" type="presParOf" srcId="{FE03B1A1-01A1-4021-8188-ABC8559E7BAB}" destId="{734AB58A-CC5C-4F27-B411-741CFF763CC1}" srcOrd="0" destOrd="0" presId="urn:microsoft.com/office/officeart/2005/8/layout/hierarchy2"/>
    <dgm:cxn modelId="{CC46DA1A-7E24-468F-AF00-B45B14CFA908}" type="presParOf" srcId="{1570C236-A6CF-446F-9826-592E3A8C6B28}" destId="{E4A5D3E5-B38C-4E54-A8C9-3BA7816946CF}" srcOrd="1" destOrd="0" presId="urn:microsoft.com/office/officeart/2005/8/layout/hierarchy2"/>
    <dgm:cxn modelId="{6C4B3D83-E1E8-4D68-A565-3F0164720BB1}" type="presParOf" srcId="{E4A5D3E5-B38C-4E54-A8C9-3BA7816946CF}" destId="{C0B527A4-AEE4-4B11-82A3-12C605EF283D}" srcOrd="0" destOrd="0" presId="urn:microsoft.com/office/officeart/2005/8/layout/hierarchy2"/>
    <dgm:cxn modelId="{E05083AD-0272-4A27-805A-15922A0452BF}" type="presParOf" srcId="{E4A5D3E5-B38C-4E54-A8C9-3BA7816946CF}" destId="{FE548E6E-152F-40EB-8C10-F3672401AD12}" srcOrd="1" destOrd="0" presId="urn:microsoft.com/office/officeart/2005/8/layout/hierarchy2"/>
    <dgm:cxn modelId="{A5273F2F-A87F-4E8A-81B3-7D73FDBEE862}" type="presParOf" srcId="{1570C236-A6CF-446F-9826-592E3A8C6B28}" destId="{D058CA78-3DDE-4315-B2F1-4C8EC17219E2}" srcOrd="2" destOrd="0" presId="urn:microsoft.com/office/officeart/2005/8/layout/hierarchy2"/>
    <dgm:cxn modelId="{736FBDBA-FAE3-446B-AC65-22D7F9841DF8}" type="presParOf" srcId="{D058CA78-3DDE-4315-B2F1-4C8EC17219E2}" destId="{B080DDC0-C174-468F-AD7D-82CD6C877584}" srcOrd="0" destOrd="0" presId="urn:microsoft.com/office/officeart/2005/8/layout/hierarchy2"/>
    <dgm:cxn modelId="{CD86521B-7BE1-4E4D-8924-685E67BB4786}" type="presParOf" srcId="{1570C236-A6CF-446F-9826-592E3A8C6B28}" destId="{5893386E-E714-419C-AB02-55FF1CFA9455}" srcOrd="3" destOrd="0" presId="urn:microsoft.com/office/officeart/2005/8/layout/hierarchy2"/>
    <dgm:cxn modelId="{91C7EDBA-C07D-4910-8187-201897849977}" type="presParOf" srcId="{5893386E-E714-419C-AB02-55FF1CFA9455}" destId="{904B1331-A1DD-4A58-8181-E6B68D771DF4}" srcOrd="0" destOrd="0" presId="urn:microsoft.com/office/officeart/2005/8/layout/hierarchy2"/>
    <dgm:cxn modelId="{F9181203-CC92-4571-80DE-1409BB70D619}" type="presParOf" srcId="{5893386E-E714-419C-AB02-55FF1CFA9455}" destId="{676A7B6D-E4F6-49E4-8E9E-9127532E661E}" srcOrd="1" destOrd="0" presId="urn:microsoft.com/office/officeart/2005/8/layout/hierarchy2"/>
    <dgm:cxn modelId="{2D190909-EFDD-4C53-A4A6-8B656655EDAF}" type="presParOf" srcId="{1570C236-A6CF-446F-9826-592E3A8C6B28}" destId="{8ACAC2D2-F13B-4942-8C5B-682E2B563DF5}" srcOrd="4" destOrd="0" presId="urn:microsoft.com/office/officeart/2005/8/layout/hierarchy2"/>
    <dgm:cxn modelId="{CEF2432F-EFB1-4E1C-8A73-CD4C9CBAE4FE}" type="presParOf" srcId="{8ACAC2D2-F13B-4942-8C5B-682E2B563DF5}" destId="{5A5B4D8E-DC4D-4F2D-9B2A-72A42EBFC597}" srcOrd="0" destOrd="0" presId="urn:microsoft.com/office/officeart/2005/8/layout/hierarchy2"/>
    <dgm:cxn modelId="{204C5CF5-4DCF-46F9-B795-71AB99C1D393}" type="presParOf" srcId="{1570C236-A6CF-446F-9826-592E3A8C6B28}" destId="{23AB0E01-DFF4-4944-8408-29B4F4E1B304}" srcOrd="5" destOrd="0" presId="urn:microsoft.com/office/officeart/2005/8/layout/hierarchy2"/>
    <dgm:cxn modelId="{A1796003-BE4F-4BA0-90EE-80EE33034E7F}" type="presParOf" srcId="{23AB0E01-DFF4-4944-8408-29B4F4E1B304}" destId="{4A14020C-02E3-4767-8692-0FB73D7DF179}" srcOrd="0" destOrd="0" presId="urn:microsoft.com/office/officeart/2005/8/layout/hierarchy2"/>
    <dgm:cxn modelId="{8478D098-2BAB-4377-B3B4-55E50278D678}" type="presParOf" srcId="{23AB0E01-DFF4-4944-8408-29B4F4E1B304}" destId="{C4119D72-AAB4-4143-9424-6C6D909AFF20}" srcOrd="1" destOrd="0" presId="urn:microsoft.com/office/officeart/2005/8/layout/hierarchy2"/>
    <dgm:cxn modelId="{47ED9916-4BDB-411A-9007-D50CDF05484D}" type="presParOf" srcId="{1570C236-A6CF-446F-9826-592E3A8C6B28}" destId="{BB10D845-23D5-421F-B9A8-9CAF9C86AD98}" srcOrd="6" destOrd="0" presId="urn:microsoft.com/office/officeart/2005/8/layout/hierarchy2"/>
    <dgm:cxn modelId="{82E7C24E-6325-4FB8-823F-D57AA9C734CB}" type="presParOf" srcId="{BB10D845-23D5-421F-B9A8-9CAF9C86AD98}" destId="{DD225A32-077E-44F2-9D19-AA37CA1685B2}" srcOrd="0" destOrd="0" presId="urn:microsoft.com/office/officeart/2005/8/layout/hierarchy2"/>
    <dgm:cxn modelId="{B0311AEB-CA8C-4046-A9B9-C7D177588497}" type="presParOf" srcId="{1570C236-A6CF-446F-9826-592E3A8C6B28}" destId="{FC2C48DF-0774-4E24-B13C-E4A5DE3803A0}" srcOrd="7" destOrd="0" presId="urn:microsoft.com/office/officeart/2005/8/layout/hierarchy2"/>
    <dgm:cxn modelId="{EDACC593-3C66-49D2-A0DB-85B58E1C41D4}" type="presParOf" srcId="{FC2C48DF-0774-4E24-B13C-E4A5DE3803A0}" destId="{0EA8EFE9-CD59-4DC4-B4F4-F0E21703C4F0}" srcOrd="0" destOrd="0" presId="urn:microsoft.com/office/officeart/2005/8/layout/hierarchy2"/>
    <dgm:cxn modelId="{0FF08E35-1A2A-4FA9-A365-2C55EDEB82E4}" type="presParOf" srcId="{FC2C48DF-0774-4E24-B13C-E4A5DE3803A0}" destId="{514ACA0D-3015-41B3-8752-8A201FB0F8BB}" srcOrd="1" destOrd="0" presId="urn:microsoft.com/office/officeart/2005/8/layout/hierarchy2"/>
    <dgm:cxn modelId="{609C73F0-06C1-4AC7-8B64-15DEA15E8E6C}" type="presParOf" srcId="{1570C236-A6CF-446F-9826-592E3A8C6B28}" destId="{60AFB03E-112F-453C-B60D-2EBE73C2B688}" srcOrd="8" destOrd="0" presId="urn:microsoft.com/office/officeart/2005/8/layout/hierarchy2"/>
    <dgm:cxn modelId="{7F375438-0F83-4BE0-8224-2F8D54F97CFA}" type="presParOf" srcId="{60AFB03E-112F-453C-B60D-2EBE73C2B688}" destId="{1FBE1ED4-0080-4C9C-8C58-BAF5FF821CD5}" srcOrd="0" destOrd="0" presId="urn:microsoft.com/office/officeart/2005/8/layout/hierarchy2"/>
    <dgm:cxn modelId="{09133694-5B2D-4FA3-95F8-4E8B7E93CF33}" type="presParOf" srcId="{1570C236-A6CF-446F-9826-592E3A8C6B28}" destId="{9454CD46-91F2-4ECE-B511-9A79B5071AD2}" srcOrd="9" destOrd="0" presId="urn:microsoft.com/office/officeart/2005/8/layout/hierarchy2"/>
    <dgm:cxn modelId="{C2B56328-FC77-498A-AF10-3A0C4569867C}" type="presParOf" srcId="{9454CD46-91F2-4ECE-B511-9A79B5071AD2}" destId="{C43A2E7D-9D66-4FC8-8760-107DBD470C89}" srcOrd="0" destOrd="0" presId="urn:microsoft.com/office/officeart/2005/8/layout/hierarchy2"/>
    <dgm:cxn modelId="{E246FE82-DCE5-4186-B3B9-EBAB7B47D6FD}" type="presParOf" srcId="{9454CD46-91F2-4ECE-B511-9A79B5071AD2}" destId="{FBBE2DC1-B34A-4647-95EC-EBAE6FEDBBE9}" srcOrd="1" destOrd="0" presId="urn:microsoft.com/office/officeart/2005/8/layout/hierarchy2"/>
    <dgm:cxn modelId="{9DF2FAEC-F3E1-4DB9-B3EE-50F7D9B9B58C}" type="presParOf" srcId="{1570C236-A6CF-446F-9826-592E3A8C6B28}" destId="{79897C43-D051-4FFD-8061-ED31A4E7EC39}" srcOrd="10" destOrd="0" presId="urn:microsoft.com/office/officeart/2005/8/layout/hierarchy2"/>
    <dgm:cxn modelId="{2EB2F831-9A8B-4F35-BF27-E2FF107547AD}" type="presParOf" srcId="{79897C43-D051-4FFD-8061-ED31A4E7EC39}" destId="{BB1B231B-96D8-49BF-B97D-DCFD317E093A}" srcOrd="0" destOrd="0" presId="urn:microsoft.com/office/officeart/2005/8/layout/hierarchy2"/>
    <dgm:cxn modelId="{78B3B0D3-0A0E-4F98-8146-FDA3FDEF4785}" type="presParOf" srcId="{1570C236-A6CF-446F-9826-592E3A8C6B28}" destId="{06E04822-84B4-491C-A0B1-7854A5ADCED0}" srcOrd="11" destOrd="0" presId="urn:microsoft.com/office/officeart/2005/8/layout/hierarchy2"/>
    <dgm:cxn modelId="{FA3759AE-AE41-425D-87AD-7EBB03BCCEA8}" type="presParOf" srcId="{06E04822-84B4-491C-A0B1-7854A5ADCED0}" destId="{ECB73BB7-7E54-492F-983B-233E81ADF3BC}" srcOrd="0" destOrd="0" presId="urn:microsoft.com/office/officeart/2005/8/layout/hierarchy2"/>
    <dgm:cxn modelId="{5CC55F5C-BCF0-4079-BBD5-3FA1613AEE5C}" type="presParOf" srcId="{06E04822-84B4-491C-A0B1-7854A5ADCED0}" destId="{4A8B0A18-B57A-494D-992E-814B5FEE652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18E5065-EF42-488E-A819-0AC179256880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C9872A2B-AA1F-476A-8B3A-BB5D32F1622C}">
      <dgm:prSet phldrT="[Texto]"/>
      <dgm:spPr/>
      <dgm:t>
        <a:bodyPr/>
        <a:lstStyle/>
        <a:p>
          <a:r>
            <a:rPr lang="es-EC" dirty="0" smtClean="0"/>
            <a:t>Nacionales</a:t>
          </a:r>
          <a:endParaRPr lang="es-EC" dirty="0"/>
        </a:p>
      </dgm:t>
    </dgm:pt>
    <dgm:pt modelId="{67D829F9-1C4F-4F9F-A5EB-7863C6E8AAAD}" type="parTrans" cxnId="{D6DC651B-19E9-45E4-BBD0-02011B8C01CB}">
      <dgm:prSet/>
      <dgm:spPr/>
      <dgm:t>
        <a:bodyPr/>
        <a:lstStyle/>
        <a:p>
          <a:endParaRPr lang="es-EC"/>
        </a:p>
      </dgm:t>
    </dgm:pt>
    <dgm:pt modelId="{0F2584F1-E002-4016-8F33-DCD9122361FE}" type="sibTrans" cxnId="{D6DC651B-19E9-45E4-BBD0-02011B8C01CB}">
      <dgm:prSet/>
      <dgm:spPr/>
      <dgm:t>
        <a:bodyPr/>
        <a:lstStyle/>
        <a:p>
          <a:endParaRPr lang="es-EC"/>
        </a:p>
      </dgm:t>
    </dgm:pt>
    <dgm:pt modelId="{AB20CA12-8C0A-45C9-B701-D357E203CB89}">
      <dgm:prSet phldrT="[Texto]"/>
      <dgm:spPr/>
      <dgm:t>
        <a:bodyPr/>
        <a:lstStyle/>
        <a:p>
          <a:r>
            <a:rPr lang="es-EC" dirty="0" smtClean="0"/>
            <a:t>Género</a:t>
          </a:r>
          <a:endParaRPr lang="es-EC" dirty="0"/>
        </a:p>
      </dgm:t>
    </dgm:pt>
    <dgm:pt modelId="{94D251CA-00DD-4B73-8CB0-9870CD555C92}" type="parTrans" cxnId="{EAC4D54E-8C4C-4B1B-A5B9-3A9C49BDBF68}">
      <dgm:prSet/>
      <dgm:spPr/>
      <dgm:t>
        <a:bodyPr/>
        <a:lstStyle/>
        <a:p>
          <a:endParaRPr lang="es-EC"/>
        </a:p>
      </dgm:t>
    </dgm:pt>
    <dgm:pt modelId="{90FCEFC8-D7E4-46DA-939C-EF6831D5CCD8}" type="sibTrans" cxnId="{EAC4D54E-8C4C-4B1B-A5B9-3A9C49BDBF68}">
      <dgm:prSet/>
      <dgm:spPr/>
      <dgm:t>
        <a:bodyPr/>
        <a:lstStyle/>
        <a:p>
          <a:endParaRPr lang="es-EC"/>
        </a:p>
      </dgm:t>
    </dgm:pt>
    <dgm:pt modelId="{93C99F54-D483-4DC9-8E52-D96ADB9F89F8}">
      <dgm:prSet phldrT="[Texto]"/>
      <dgm:spPr/>
      <dgm:t>
        <a:bodyPr/>
        <a:lstStyle/>
        <a:p>
          <a:r>
            <a:rPr lang="es-EC" dirty="0" smtClean="0"/>
            <a:t>Masculino 53,42%</a:t>
          </a:r>
          <a:endParaRPr lang="es-EC" dirty="0"/>
        </a:p>
      </dgm:t>
    </dgm:pt>
    <dgm:pt modelId="{11BF3CCB-62D7-45B3-94A1-9242D6292E5B}" type="parTrans" cxnId="{BA0E510E-E2C7-40A0-9E47-F129B5C678D2}">
      <dgm:prSet/>
      <dgm:spPr/>
      <dgm:t>
        <a:bodyPr/>
        <a:lstStyle/>
        <a:p>
          <a:endParaRPr lang="es-EC"/>
        </a:p>
      </dgm:t>
    </dgm:pt>
    <dgm:pt modelId="{5A7B1585-6F0D-474A-9A68-0202F23F84C1}" type="sibTrans" cxnId="{BA0E510E-E2C7-40A0-9E47-F129B5C678D2}">
      <dgm:prSet/>
      <dgm:spPr/>
      <dgm:t>
        <a:bodyPr/>
        <a:lstStyle/>
        <a:p>
          <a:endParaRPr lang="es-EC"/>
        </a:p>
      </dgm:t>
    </dgm:pt>
    <dgm:pt modelId="{016522C9-6567-4DB9-9D55-226813AC0CD5}">
      <dgm:prSet phldrT="[Texto]"/>
      <dgm:spPr/>
      <dgm:t>
        <a:bodyPr/>
        <a:lstStyle/>
        <a:p>
          <a:r>
            <a:rPr lang="es-EC" dirty="0" smtClean="0"/>
            <a:t>Edad  promedio 28 años </a:t>
          </a:r>
          <a:endParaRPr lang="es-EC" dirty="0"/>
        </a:p>
      </dgm:t>
    </dgm:pt>
    <dgm:pt modelId="{2F529E40-58F2-4E7E-AED3-E1ABC46CDF76}" type="parTrans" cxnId="{34439C93-03C4-482E-A532-E4AF957EC454}">
      <dgm:prSet/>
      <dgm:spPr/>
      <dgm:t>
        <a:bodyPr/>
        <a:lstStyle/>
        <a:p>
          <a:endParaRPr lang="es-EC"/>
        </a:p>
      </dgm:t>
    </dgm:pt>
    <dgm:pt modelId="{6DE90252-B4C8-485D-A195-D4B22160AE2F}" type="sibTrans" cxnId="{34439C93-03C4-482E-A532-E4AF957EC454}">
      <dgm:prSet/>
      <dgm:spPr/>
      <dgm:t>
        <a:bodyPr/>
        <a:lstStyle/>
        <a:p>
          <a:endParaRPr lang="es-EC"/>
        </a:p>
      </dgm:t>
    </dgm:pt>
    <dgm:pt modelId="{EA1664A4-D26F-45E0-9742-EC81FCCD5538}">
      <dgm:prSet phldrT="[Texto]"/>
      <dgm:spPr/>
      <dgm:t>
        <a:bodyPr/>
        <a:lstStyle/>
        <a:p>
          <a:r>
            <a:rPr lang="es-EC" dirty="0" smtClean="0"/>
            <a:t>Femenino 46,58%</a:t>
          </a:r>
          <a:endParaRPr lang="es-EC" dirty="0"/>
        </a:p>
      </dgm:t>
    </dgm:pt>
    <dgm:pt modelId="{D6869314-FDBD-4119-A86C-C6AB45E22C67}" type="parTrans" cxnId="{A95EB260-015B-4B00-BB46-D19BC753DF5B}">
      <dgm:prSet/>
      <dgm:spPr/>
      <dgm:t>
        <a:bodyPr/>
        <a:lstStyle/>
        <a:p>
          <a:endParaRPr lang="es-EC"/>
        </a:p>
      </dgm:t>
    </dgm:pt>
    <dgm:pt modelId="{5A6C7565-519E-4708-9F7D-A9369E4A09C2}" type="sibTrans" cxnId="{A95EB260-015B-4B00-BB46-D19BC753DF5B}">
      <dgm:prSet/>
      <dgm:spPr/>
      <dgm:t>
        <a:bodyPr/>
        <a:lstStyle/>
        <a:p>
          <a:endParaRPr lang="es-EC"/>
        </a:p>
      </dgm:t>
    </dgm:pt>
    <dgm:pt modelId="{5A97F4D0-F059-4B6D-B780-CA8B799D1935}">
      <dgm:prSet phldrT="[Texto]"/>
      <dgm:spPr/>
      <dgm:t>
        <a:bodyPr/>
        <a:lstStyle/>
        <a:p>
          <a:r>
            <a:rPr lang="es-EC" dirty="0" smtClean="0"/>
            <a:t>Procedencia: Pichincha 90,1%</a:t>
          </a:r>
          <a:endParaRPr lang="es-EC" dirty="0"/>
        </a:p>
      </dgm:t>
    </dgm:pt>
    <dgm:pt modelId="{5C6A6A7A-EB4D-4994-A3CF-FC718E1B3B91}" type="parTrans" cxnId="{9A6024A6-9B6B-4C75-99AF-EA6A9E4CDF73}">
      <dgm:prSet/>
      <dgm:spPr/>
      <dgm:t>
        <a:bodyPr/>
        <a:lstStyle/>
        <a:p>
          <a:endParaRPr lang="es-EC"/>
        </a:p>
      </dgm:t>
    </dgm:pt>
    <dgm:pt modelId="{D83CF4C8-1772-43DC-93EE-462D045E833E}" type="sibTrans" cxnId="{9A6024A6-9B6B-4C75-99AF-EA6A9E4CDF73}">
      <dgm:prSet/>
      <dgm:spPr/>
      <dgm:t>
        <a:bodyPr/>
        <a:lstStyle/>
        <a:p>
          <a:endParaRPr lang="es-EC"/>
        </a:p>
      </dgm:t>
    </dgm:pt>
    <dgm:pt modelId="{D577DB84-3F24-4172-9D4B-35C8A1536808}">
      <dgm:prSet phldrT="[Texto]"/>
      <dgm:spPr/>
      <dgm:t>
        <a:bodyPr/>
        <a:lstStyle/>
        <a:p>
          <a:r>
            <a:rPr lang="es-EC" dirty="0" smtClean="0"/>
            <a:t>Medio preferido de difusión: Internet 72,88%</a:t>
          </a:r>
          <a:endParaRPr lang="es-EC" dirty="0"/>
        </a:p>
      </dgm:t>
    </dgm:pt>
    <dgm:pt modelId="{E9C0E698-D9EA-4B33-B120-416117E26E81}" type="parTrans" cxnId="{18CDE144-92E2-4F16-B6E5-EEC89AEA69EA}">
      <dgm:prSet/>
      <dgm:spPr/>
      <dgm:t>
        <a:bodyPr/>
        <a:lstStyle/>
        <a:p>
          <a:endParaRPr lang="es-EC"/>
        </a:p>
      </dgm:t>
    </dgm:pt>
    <dgm:pt modelId="{90389EE3-D060-457F-95BB-C57A118F1628}" type="sibTrans" cxnId="{18CDE144-92E2-4F16-B6E5-EEC89AEA69EA}">
      <dgm:prSet/>
      <dgm:spPr/>
      <dgm:t>
        <a:bodyPr/>
        <a:lstStyle/>
        <a:p>
          <a:endParaRPr lang="es-EC"/>
        </a:p>
      </dgm:t>
    </dgm:pt>
    <dgm:pt modelId="{3C8D33BC-E9F5-4D12-9155-B6B8EB8F54B2}" type="pres">
      <dgm:prSet presAssocID="{A18E5065-EF42-488E-A819-0AC17925688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698ABC3-59CE-46D5-A69C-E995706D06AF}" type="pres">
      <dgm:prSet presAssocID="{C9872A2B-AA1F-476A-8B3A-BB5D32F1622C}" presName="root1" presStyleCnt="0"/>
      <dgm:spPr/>
    </dgm:pt>
    <dgm:pt modelId="{746D0E43-D7EB-4627-909B-87C89E4F0025}" type="pres">
      <dgm:prSet presAssocID="{C9872A2B-AA1F-476A-8B3A-BB5D32F1622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3C57A96-AB0B-4FBF-B115-394549249074}" type="pres">
      <dgm:prSet presAssocID="{C9872A2B-AA1F-476A-8B3A-BB5D32F1622C}" presName="level2hierChild" presStyleCnt="0"/>
      <dgm:spPr/>
    </dgm:pt>
    <dgm:pt modelId="{DD5F23A5-7703-489A-953B-DF35B921F3DA}" type="pres">
      <dgm:prSet presAssocID="{94D251CA-00DD-4B73-8CB0-9870CD555C92}" presName="conn2-1" presStyleLbl="parChTrans1D2" presStyleIdx="0" presStyleCnt="4"/>
      <dgm:spPr/>
      <dgm:t>
        <a:bodyPr/>
        <a:lstStyle/>
        <a:p>
          <a:endParaRPr lang="es-EC"/>
        </a:p>
      </dgm:t>
    </dgm:pt>
    <dgm:pt modelId="{AF2E86AB-6889-4B1C-89D0-84AF30229EDE}" type="pres">
      <dgm:prSet presAssocID="{94D251CA-00DD-4B73-8CB0-9870CD555C92}" presName="connTx" presStyleLbl="parChTrans1D2" presStyleIdx="0" presStyleCnt="4"/>
      <dgm:spPr/>
      <dgm:t>
        <a:bodyPr/>
        <a:lstStyle/>
        <a:p>
          <a:endParaRPr lang="es-EC"/>
        </a:p>
      </dgm:t>
    </dgm:pt>
    <dgm:pt modelId="{FBD3607B-3EE0-4241-BF66-9FCFCF195EE7}" type="pres">
      <dgm:prSet presAssocID="{AB20CA12-8C0A-45C9-B701-D357E203CB89}" presName="root2" presStyleCnt="0"/>
      <dgm:spPr/>
    </dgm:pt>
    <dgm:pt modelId="{DBAE0ACB-B760-4BAE-805A-622A32A4BB38}" type="pres">
      <dgm:prSet presAssocID="{AB20CA12-8C0A-45C9-B701-D357E203CB89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E6B4430-AE9B-49E7-A5B2-CBFBEDBC5E87}" type="pres">
      <dgm:prSet presAssocID="{AB20CA12-8C0A-45C9-B701-D357E203CB89}" presName="level3hierChild" presStyleCnt="0"/>
      <dgm:spPr/>
    </dgm:pt>
    <dgm:pt modelId="{75B5BA58-8798-461E-A66B-DEEC04E73B10}" type="pres">
      <dgm:prSet presAssocID="{11BF3CCB-62D7-45B3-94A1-9242D6292E5B}" presName="conn2-1" presStyleLbl="parChTrans1D3" presStyleIdx="0" presStyleCnt="2"/>
      <dgm:spPr/>
      <dgm:t>
        <a:bodyPr/>
        <a:lstStyle/>
        <a:p>
          <a:endParaRPr lang="es-EC"/>
        </a:p>
      </dgm:t>
    </dgm:pt>
    <dgm:pt modelId="{2954AE35-77FA-4A68-AFE5-3DA59EFDFBF2}" type="pres">
      <dgm:prSet presAssocID="{11BF3CCB-62D7-45B3-94A1-9242D6292E5B}" presName="connTx" presStyleLbl="parChTrans1D3" presStyleIdx="0" presStyleCnt="2"/>
      <dgm:spPr/>
      <dgm:t>
        <a:bodyPr/>
        <a:lstStyle/>
        <a:p>
          <a:endParaRPr lang="es-EC"/>
        </a:p>
      </dgm:t>
    </dgm:pt>
    <dgm:pt modelId="{E304201D-A647-43AD-990E-7D080C446D12}" type="pres">
      <dgm:prSet presAssocID="{93C99F54-D483-4DC9-8E52-D96ADB9F89F8}" presName="root2" presStyleCnt="0"/>
      <dgm:spPr/>
    </dgm:pt>
    <dgm:pt modelId="{8FDF8344-1828-4C3D-B37E-BB8AECCDFF67}" type="pres">
      <dgm:prSet presAssocID="{93C99F54-D483-4DC9-8E52-D96ADB9F89F8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1E69AFB-EAED-4EFE-9C4B-831240C13930}" type="pres">
      <dgm:prSet presAssocID="{93C99F54-D483-4DC9-8E52-D96ADB9F89F8}" presName="level3hierChild" presStyleCnt="0"/>
      <dgm:spPr/>
    </dgm:pt>
    <dgm:pt modelId="{044BC539-00BE-49CA-8EF3-DA7F2BE19753}" type="pres">
      <dgm:prSet presAssocID="{D6869314-FDBD-4119-A86C-C6AB45E22C67}" presName="conn2-1" presStyleLbl="parChTrans1D3" presStyleIdx="1" presStyleCnt="2"/>
      <dgm:spPr/>
      <dgm:t>
        <a:bodyPr/>
        <a:lstStyle/>
        <a:p>
          <a:endParaRPr lang="es-EC"/>
        </a:p>
      </dgm:t>
    </dgm:pt>
    <dgm:pt modelId="{99A2D193-E781-4610-B387-28D31A6B929F}" type="pres">
      <dgm:prSet presAssocID="{D6869314-FDBD-4119-A86C-C6AB45E22C67}" presName="connTx" presStyleLbl="parChTrans1D3" presStyleIdx="1" presStyleCnt="2"/>
      <dgm:spPr/>
      <dgm:t>
        <a:bodyPr/>
        <a:lstStyle/>
        <a:p>
          <a:endParaRPr lang="es-EC"/>
        </a:p>
      </dgm:t>
    </dgm:pt>
    <dgm:pt modelId="{294930F7-0184-4F6C-96C8-081121F1C195}" type="pres">
      <dgm:prSet presAssocID="{EA1664A4-D26F-45E0-9742-EC81FCCD5538}" presName="root2" presStyleCnt="0"/>
      <dgm:spPr/>
    </dgm:pt>
    <dgm:pt modelId="{784D8822-0DD5-40CF-96A3-FD390AF563BD}" type="pres">
      <dgm:prSet presAssocID="{EA1664A4-D26F-45E0-9742-EC81FCCD5538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03E6A0E-2C08-4B13-8DA6-D00135ECBF61}" type="pres">
      <dgm:prSet presAssocID="{EA1664A4-D26F-45E0-9742-EC81FCCD5538}" presName="level3hierChild" presStyleCnt="0"/>
      <dgm:spPr/>
    </dgm:pt>
    <dgm:pt modelId="{04F80CC1-7F1E-4B59-AEB5-FAEA3ED933D5}" type="pres">
      <dgm:prSet presAssocID="{2F529E40-58F2-4E7E-AED3-E1ABC46CDF76}" presName="conn2-1" presStyleLbl="parChTrans1D2" presStyleIdx="1" presStyleCnt="4"/>
      <dgm:spPr/>
      <dgm:t>
        <a:bodyPr/>
        <a:lstStyle/>
        <a:p>
          <a:endParaRPr lang="es-EC"/>
        </a:p>
      </dgm:t>
    </dgm:pt>
    <dgm:pt modelId="{4D2005EB-0C71-41F1-A430-8E2E8C421221}" type="pres">
      <dgm:prSet presAssocID="{2F529E40-58F2-4E7E-AED3-E1ABC46CDF76}" presName="connTx" presStyleLbl="parChTrans1D2" presStyleIdx="1" presStyleCnt="4"/>
      <dgm:spPr/>
      <dgm:t>
        <a:bodyPr/>
        <a:lstStyle/>
        <a:p>
          <a:endParaRPr lang="es-EC"/>
        </a:p>
      </dgm:t>
    </dgm:pt>
    <dgm:pt modelId="{F23BC9D9-F962-42AE-8FF3-BEEEC0E2E36A}" type="pres">
      <dgm:prSet presAssocID="{016522C9-6567-4DB9-9D55-226813AC0CD5}" presName="root2" presStyleCnt="0"/>
      <dgm:spPr/>
    </dgm:pt>
    <dgm:pt modelId="{11678056-F47C-4B1D-AA9E-59B66A1C0EFB}" type="pres">
      <dgm:prSet presAssocID="{016522C9-6567-4DB9-9D55-226813AC0CD5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03F54E3-A094-4184-924B-4A83836E72FC}" type="pres">
      <dgm:prSet presAssocID="{016522C9-6567-4DB9-9D55-226813AC0CD5}" presName="level3hierChild" presStyleCnt="0"/>
      <dgm:spPr/>
    </dgm:pt>
    <dgm:pt modelId="{7A4A06E1-2963-44FF-B7F4-0641F785FABB}" type="pres">
      <dgm:prSet presAssocID="{5C6A6A7A-EB4D-4994-A3CF-FC718E1B3B91}" presName="conn2-1" presStyleLbl="parChTrans1D2" presStyleIdx="2" presStyleCnt="4"/>
      <dgm:spPr/>
      <dgm:t>
        <a:bodyPr/>
        <a:lstStyle/>
        <a:p>
          <a:endParaRPr lang="es-EC"/>
        </a:p>
      </dgm:t>
    </dgm:pt>
    <dgm:pt modelId="{846B8DA7-E937-4598-A7E5-C1F73D5FD7BA}" type="pres">
      <dgm:prSet presAssocID="{5C6A6A7A-EB4D-4994-A3CF-FC718E1B3B91}" presName="connTx" presStyleLbl="parChTrans1D2" presStyleIdx="2" presStyleCnt="4"/>
      <dgm:spPr/>
      <dgm:t>
        <a:bodyPr/>
        <a:lstStyle/>
        <a:p>
          <a:endParaRPr lang="es-EC"/>
        </a:p>
      </dgm:t>
    </dgm:pt>
    <dgm:pt modelId="{19F1F309-EE13-4AC7-BD0F-CE9896DF82BB}" type="pres">
      <dgm:prSet presAssocID="{5A97F4D0-F059-4B6D-B780-CA8B799D1935}" presName="root2" presStyleCnt="0"/>
      <dgm:spPr/>
    </dgm:pt>
    <dgm:pt modelId="{852EA488-A82F-45FC-89C9-AEB57A3E78ED}" type="pres">
      <dgm:prSet presAssocID="{5A97F4D0-F059-4B6D-B780-CA8B799D1935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781AA7A-26D1-42FD-B47E-AE51682444C9}" type="pres">
      <dgm:prSet presAssocID="{5A97F4D0-F059-4B6D-B780-CA8B799D1935}" presName="level3hierChild" presStyleCnt="0"/>
      <dgm:spPr/>
    </dgm:pt>
    <dgm:pt modelId="{6E71E0DD-AFDC-4D73-B4C9-A335D6EDC99A}" type="pres">
      <dgm:prSet presAssocID="{E9C0E698-D9EA-4B33-B120-416117E26E81}" presName="conn2-1" presStyleLbl="parChTrans1D2" presStyleIdx="3" presStyleCnt="4"/>
      <dgm:spPr/>
      <dgm:t>
        <a:bodyPr/>
        <a:lstStyle/>
        <a:p>
          <a:endParaRPr lang="es-EC"/>
        </a:p>
      </dgm:t>
    </dgm:pt>
    <dgm:pt modelId="{18DE4E16-A909-4D0D-BC57-97C455FD57FE}" type="pres">
      <dgm:prSet presAssocID="{E9C0E698-D9EA-4B33-B120-416117E26E81}" presName="connTx" presStyleLbl="parChTrans1D2" presStyleIdx="3" presStyleCnt="4"/>
      <dgm:spPr/>
      <dgm:t>
        <a:bodyPr/>
        <a:lstStyle/>
        <a:p>
          <a:endParaRPr lang="es-EC"/>
        </a:p>
      </dgm:t>
    </dgm:pt>
    <dgm:pt modelId="{40495650-4F66-446D-8BC5-E38C2E14C835}" type="pres">
      <dgm:prSet presAssocID="{D577DB84-3F24-4172-9D4B-35C8A1536808}" presName="root2" presStyleCnt="0"/>
      <dgm:spPr/>
    </dgm:pt>
    <dgm:pt modelId="{4C3173C6-05F9-4B98-947D-29D817C68593}" type="pres">
      <dgm:prSet presAssocID="{D577DB84-3F24-4172-9D4B-35C8A1536808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ED38881-F488-4848-819D-CF8C7C2044B7}" type="pres">
      <dgm:prSet presAssocID="{D577DB84-3F24-4172-9D4B-35C8A1536808}" presName="level3hierChild" presStyleCnt="0"/>
      <dgm:spPr/>
    </dgm:pt>
  </dgm:ptLst>
  <dgm:cxnLst>
    <dgm:cxn modelId="{9A6024A6-9B6B-4C75-99AF-EA6A9E4CDF73}" srcId="{C9872A2B-AA1F-476A-8B3A-BB5D32F1622C}" destId="{5A97F4D0-F059-4B6D-B780-CA8B799D1935}" srcOrd="2" destOrd="0" parTransId="{5C6A6A7A-EB4D-4994-A3CF-FC718E1B3B91}" sibTransId="{D83CF4C8-1772-43DC-93EE-462D045E833E}"/>
    <dgm:cxn modelId="{41EAC4EF-C669-4002-8B6B-C785986A3588}" type="presOf" srcId="{E9C0E698-D9EA-4B33-B120-416117E26E81}" destId="{6E71E0DD-AFDC-4D73-B4C9-A335D6EDC99A}" srcOrd="0" destOrd="0" presId="urn:microsoft.com/office/officeart/2008/layout/HorizontalMultiLevelHierarchy"/>
    <dgm:cxn modelId="{76EB3E57-8711-4B76-96E9-67E3F935C065}" type="presOf" srcId="{5C6A6A7A-EB4D-4994-A3CF-FC718E1B3B91}" destId="{846B8DA7-E937-4598-A7E5-C1F73D5FD7BA}" srcOrd="1" destOrd="0" presId="urn:microsoft.com/office/officeart/2008/layout/HorizontalMultiLevelHierarchy"/>
    <dgm:cxn modelId="{63AD4BB2-604E-4BE2-9F1D-7B869315C704}" type="presOf" srcId="{2F529E40-58F2-4E7E-AED3-E1ABC46CDF76}" destId="{4D2005EB-0C71-41F1-A430-8E2E8C421221}" srcOrd="1" destOrd="0" presId="urn:microsoft.com/office/officeart/2008/layout/HorizontalMultiLevelHierarchy"/>
    <dgm:cxn modelId="{A95EB260-015B-4B00-BB46-D19BC753DF5B}" srcId="{AB20CA12-8C0A-45C9-B701-D357E203CB89}" destId="{EA1664A4-D26F-45E0-9742-EC81FCCD5538}" srcOrd="1" destOrd="0" parTransId="{D6869314-FDBD-4119-A86C-C6AB45E22C67}" sibTransId="{5A6C7565-519E-4708-9F7D-A9369E4A09C2}"/>
    <dgm:cxn modelId="{202BB68E-7902-43AA-8850-785D52189945}" type="presOf" srcId="{2F529E40-58F2-4E7E-AED3-E1ABC46CDF76}" destId="{04F80CC1-7F1E-4B59-AEB5-FAEA3ED933D5}" srcOrd="0" destOrd="0" presId="urn:microsoft.com/office/officeart/2008/layout/HorizontalMultiLevelHierarchy"/>
    <dgm:cxn modelId="{C3CCD795-DBDA-4DA4-9B74-F7A530D4D01F}" type="presOf" srcId="{93C99F54-D483-4DC9-8E52-D96ADB9F89F8}" destId="{8FDF8344-1828-4C3D-B37E-BB8AECCDFF67}" srcOrd="0" destOrd="0" presId="urn:microsoft.com/office/officeart/2008/layout/HorizontalMultiLevelHierarchy"/>
    <dgm:cxn modelId="{6F02D377-4B70-4C7F-83D4-D74578890036}" type="presOf" srcId="{A18E5065-EF42-488E-A819-0AC179256880}" destId="{3C8D33BC-E9F5-4D12-9155-B6B8EB8F54B2}" srcOrd="0" destOrd="0" presId="urn:microsoft.com/office/officeart/2008/layout/HorizontalMultiLevelHierarchy"/>
    <dgm:cxn modelId="{31E8A7EF-FC7A-4F0A-AE89-18D76617D6A1}" type="presOf" srcId="{11BF3CCB-62D7-45B3-94A1-9242D6292E5B}" destId="{75B5BA58-8798-461E-A66B-DEEC04E73B10}" srcOrd="0" destOrd="0" presId="urn:microsoft.com/office/officeart/2008/layout/HorizontalMultiLevelHierarchy"/>
    <dgm:cxn modelId="{DD392854-2EBC-4C59-A91C-B1A8A2BE5CFA}" type="presOf" srcId="{D6869314-FDBD-4119-A86C-C6AB45E22C67}" destId="{044BC539-00BE-49CA-8EF3-DA7F2BE19753}" srcOrd="0" destOrd="0" presId="urn:microsoft.com/office/officeart/2008/layout/HorizontalMultiLevelHierarchy"/>
    <dgm:cxn modelId="{9426ED16-A8F1-4301-B58E-1F277BEA18BE}" type="presOf" srcId="{016522C9-6567-4DB9-9D55-226813AC0CD5}" destId="{11678056-F47C-4B1D-AA9E-59B66A1C0EFB}" srcOrd="0" destOrd="0" presId="urn:microsoft.com/office/officeart/2008/layout/HorizontalMultiLevelHierarchy"/>
    <dgm:cxn modelId="{2E74B9D0-2CC8-454D-A910-B7451BA49C57}" type="presOf" srcId="{D6869314-FDBD-4119-A86C-C6AB45E22C67}" destId="{99A2D193-E781-4610-B387-28D31A6B929F}" srcOrd="1" destOrd="0" presId="urn:microsoft.com/office/officeart/2008/layout/HorizontalMultiLevelHierarchy"/>
    <dgm:cxn modelId="{C1A95200-8042-42C9-8AEB-71211F5191F0}" type="presOf" srcId="{11BF3CCB-62D7-45B3-94A1-9242D6292E5B}" destId="{2954AE35-77FA-4A68-AFE5-3DA59EFDFBF2}" srcOrd="1" destOrd="0" presId="urn:microsoft.com/office/officeart/2008/layout/HorizontalMultiLevelHierarchy"/>
    <dgm:cxn modelId="{18CDE144-92E2-4F16-B6E5-EEC89AEA69EA}" srcId="{C9872A2B-AA1F-476A-8B3A-BB5D32F1622C}" destId="{D577DB84-3F24-4172-9D4B-35C8A1536808}" srcOrd="3" destOrd="0" parTransId="{E9C0E698-D9EA-4B33-B120-416117E26E81}" sibTransId="{90389EE3-D060-457F-95BB-C57A118F1628}"/>
    <dgm:cxn modelId="{C9C73300-3F46-4D80-BFD1-03E9FF92E012}" type="presOf" srcId="{94D251CA-00DD-4B73-8CB0-9870CD555C92}" destId="{DD5F23A5-7703-489A-953B-DF35B921F3DA}" srcOrd="0" destOrd="0" presId="urn:microsoft.com/office/officeart/2008/layout/HorizontalMultiLevelHierarchy"/>
    <dgm:cxn modelId="{EAC4D54E-8C4C-4B1B-A5B9-3A9C49BDBF68}" srcId="{C9872A2B-AA1F-476A-8B3A-BB5D32F1622C}" destId="{AB20CA12-8C0A-45C9-B701-D357E203CB89}" srcOrd="0" destOrd="0" parTransId="{94D251CA-00DD-4B73-8CB0-9870CD555C92}" sibTransId="{90FCEFC8-D7E4-46DA-939C-EF6831D5CCD8}"/>
    <dgm:cxn modelId="{E05909F3-7F04-45B5-B6F8-E27C5F9CE439}" type="presOf" srcId="{AB20CA12-8C0A-45C9-B701-D357E203CB89}" destId="{DBAE0ACB-B760-4BAE-805A-622A32A4BB38}" srcOrd="0" destOrd="0" presId="urn:microsoft.com/office/officeart/2008/layout/HorizontalMultiLevelHierarchy"/>
    <dgm:cxn modelId="{75EA4FA5-3562-4B01-B561-62BABDED3B47}" type="presOf" srcId="{5A97F4D0-F059-4B6D-B780-CA8B799D1935}" destId="{852EA488-A82F-45FC-89C9-AEB57A3E78ED}" srcOrd="0" destOrd="0" presId="urn:microsoft.com/office/officeart/2008/layout/HorizontalMultiLevelHierarchy"/>
    <dgm:cxn modelId="{D6DC651B-19E9-45E4-BBD0-02011B8C01CB}" srcId="{A18E5065-EF42-488E-A819-0AC179256880}" destId="{C9872A2B-AA1F-476A-8B3A-BB5D32F1622C}" srcOrd="0" destOrd="0" parTransId="{67D829F9-1C4F-4F9F-A5EB-7863C6E8AAAD}" sibTransId="{0F2584F1-E002-4016-8F33-DCD9122361FE}"/>
    <dgm:cxn modelId="{7A2A9854-1B83-43A7-ADE7-4CD56B57081A}" type="presOf" srcId="{D577DB84-3F24-4172-9D4B-35C8A1536808}" destId="{4C3173C6-05F9-4B98-947D-29D817C68593}" srcOrd="0" destOrd="0" presId="urn:microsoft.com/office/officeart/2008/layout/HorizontalMultiLevelHierarchy"/>
    <dgm:cxn modelId="{BA0E510E-E2C7-40A0-9E47-F129B5C678D2}" srcId="{AB20CA12-8C0A-45C9-B701-D357E203CB89}" destId="{93C99F54-D483-4DC9-8E52-D96ADB9F89F8}" srcOrd="0" destOrd="0" parTransId="{11BF3CCB-62D7-45B3-94A1-9242D6292E5B}" sibTransId="{5A7B1585-6F0D-474A-9A68-0202F23F84C1}"/>
    <dgm:cxn modelId="{AF462D76-EB55-423F-9A5A-925BF382669E}" type="presOf" srcId="{E9C0E698-D9EA-4B33-B120-416117E26E81}" destId="{18DE4E16-A909-4D0D-BC57-97C455FD57FE}" srcOrd="1" destOrd="0" presId="urn:microsoft.com/office/officeart/2008/layout/HorizontalMultiLevelHierarchy"/>
    <dgm:cxn modelId="{2AC7B688-323E-4C9F-8015-9712E50936BF}" type="presOf" srcId="{94D251CA-00DD-4B73-8CB0-9870CD555C92}" destId="{AF2E86AB-6889-4B1C-89D0-84AF30229EDE}" srcOrd="1" destOrd="0" presId="urn:microsoft.com/office/officeart/2008/layout/HorizontalMultiLevelHierarchy"/>
    <dgm:cxn modelId="{34439C93-03C4-482E-A532-E4AF957EC454}" srcId="{C9872A2B-AA1F-476A-8B3A-BB5D32F1622C}" destId="{016522C9-6567-4DB9-9D55-226813AC0CD5}" srcOrd="1" destOrd="0" parTransId="{2F529E40-58F2-4E7E-AED3-E1ABC46CDF76}" sibTransId="{6DE90252-B4C8-485D-A195-D4B22160AE2F}"/>
    <dgm:cxn modelId="{27F9974A-07D3-44E2-8C65-A89B3D9355F1}" type="presOf" srcId="{EA1664A4-D26F-45E0-9742-EC81FCCD5538}" destId="{784D8822-0DD5-40CF-96A3-FD390AF563BD}" srcOrd="0" destOrd="0" presId="urn:microsoft.com/office/officeart/2008/layout/HorizontalMultiLevelHierarchy"/>
    <dgm:cxn modelId="{DB004A52-E954-4E83-A7B1-32463A6BE3EE}" type="presOf" srcId="{5C6A6A7A-EB4D-4994-A3CF-FC718E1B3B91}" destId="{7A4A06E1-2963-44FF-B7F4-0641F785FABB}" srcOrd="0" destOrd="0" presId="urn:microsoft.com/office/officeart/2008/layout/HorizontalMultiLevelHierarchy"/>
    <dgm:cxn modelId="{C7FB3F71-B966-477A-A923-DBD56A09BC4A}" type="presOf" srcId="{C9872A2B-AA1F-476A-8B3A-BB5D32F1622C}" destId="{746D0E43-D7EB-4627-909B-87C89E4F0025}" srcOrd="0" destOrd="0" presId="urn:microsoft.com/office/officeart/2008/layout/HorizontalMultiLevelHierarchy"/>
    <dgm:cxn modelId="{00B5F0C1-E849-47DD-8F91-B41C254EABA8}" type="presParOf" srcId="{3C8D33BC-E9F5-4D12-9155-B6B8EB8F54B2}" destId="{1698ABC3-59CE-46D5-A69C-E995706D06AF}" srcOrd="0" destOrd="0" presId="urn:microsoft.com/office/officeart/2008/layout/HorizontalMultiLevelHierarchy"/>
    <dgm:cxn modelId="{B8B62920-60F3-4C80-A824-26E32ECBD7E1}" type="presParOf" srcId="{1698ABC3-59CE-46D5-A69C-E995706D06AF}" destId="{746D0E43-D7EB-4627-909B-87C89E4F0025}" srcOrd="0" destOrd="0" presId="urn:microsoft.com/office/officeart/2008/layout/HorizontalMultiLevelHierarchy"/>
    <dgm:cxn modelId="{0E8AC44C-3F69-408F-A4CB-FDA33B23E7C7}" type="presParOf" srcId="{1698ABC3-59CE-46D5-A69C-E995706D06AF}" destId="{B3C57A96-AB0B-4FBF-B115-394549249074}" srcOrd="1" destOrd="0" presId="urn:microsoft.com/office/officeart/2008/layout/HorizontalMultiLevelHierarchy"/>
    <dgm:cxn modelId="{3FE7414A-25CB-4D10-A15B-8E2F04C231C2}" type="presParOf" srcId="{B3C57A96-AB0B-4FBF-B115-394549249074}" destId="{DD5F23A5-7703-489A-953B-DF35B921F3DA}" srcOrd="0" destOrd="0" presId="urn:microsoft.com/office/officeart/2008/layout/HorizontalMultiLevelHierarchy"/>
    <dgm:cxn modelId="{2F760EE2-384A-43B4-B405-FEF7FEEA8CCB}" type="presParOf" srcId="{DD5F23A5-7703-489A-953B-DF35B921F3DA}" destId="{AF2E86AB-6889-4B1C-89D0-84AF30229EDE}" srcOrd="0" destOrd="0" presId="urn:microsoft.com/office/officeart/2008/layout/HorizontalMultiLevelHierarchy"/>
    <dgm:cxn modelId="{65A5A053-772B-4D4B-9C23-29086400408D}" type="presParOf" srcId="{B3C57A96-AB0B-4FBF-B115-394549249074}" destId="{FBD3607B-3EE0-4241-BF66-9FCFCF195EE7}" srcOrd="1" destOrd="0" presId="urn:microsoft.com/office/officeart/2008/layout/HorizontalMultiLevelHierarchy"/>
    <dgm:cxn modelId="{FDCB061D-2705-46AC-B7D2-681C8C5188D9}" type="presParOf" srcId="{FBD3607B-3EE0-4241-BF66-9FCFCF195EE7}" destId="{DBAE0ACB-B760-4BAE-805A-622A32A4BB38}" srcOrd="0" destOrd="0" presId="urn:microsoft.com/office/officeart/2008/layout/HorizontalMultiLevelHierarchy"/>
    <dgm:cxn modelId="{46A5DD6F-7F37-467A-A797-D22048C7EF6D}" type="presParOf" srcId="{FBD3607B-3EE0-4241-BF66-9FCFCF195EE7}" destId="{CE6B4430-AE9B-49E7-A5B2-CBFBEDBC5E87}" srcOrd="1" destOrd="0" presId="urn:microsoft.com/office/officeart/2008/layout/HorizontalMultiLevelHierarchy"/>
    <dgm:cxn modelId="{0DDBAAD9-351D-4636-84D3-9A4F8EEBF4D0}" type="presParOf" srcId="{CE6B4430-AE9B-49E7-A5B2-CBFBEDBC5E87}" destId="{75B5BA58-8798-461E-A66B-DEEC04E73B10}" srcOrd="0" destOrd="0" presId="urn:microsoft.com/office/officeart/2008/layout/HorizontalMultiLevelHierarchy"/>
    <dgm:cxn modelId="{90D0B5F4-6842-45F9-AED4-D82621FBB43E}" type="presParOf" srcId="{75B5BA58-8798-461E-A66B-DEEC04E73B10}" destId="{2954AE35-77FA-4A68-AFE5-3DA59EFDFBF2}" srcOrd="0" destOrd="0" presId="urn:microsoft.com/office/officeart/2008/layout/HorizontalMultiLevelHierarchy"/>
    <dgm:cxn modelId="{9E59C25C-840C-4419-AD83-98FC0A5FB332}" type="presParOf" srcId="{CE6B4430-AE9B-49E7-A5B2-CBFBEDBC5E87}" destId="{E304201D-A647-43AD-990E-7D080C446D12}" srcOrd="1" destOrd="0" presId="urn:microsoft.com/office/officeart/2008/layout/HorizontalMultiLevelHierarchy"/>
    <dgm:cxn modelId="{2CDF5DC3-F4E2-468D-91AC-AFE743CD6985}" type="presParOf" srcId="{E304201D-A647-43AD-990E-7D080C446D12}" destId="{8FDF8344-1828-4C3D-B37E-BB8AECCDFF67}" srcOrd="0" destOrd="0" presId="urn:microsoft.com/office/officeart/2008/layout/HorizontalMultiLevelHierarchy"/>
    <dgm:cxn modelId="{4B416CEC-6FF4-4891-A6E1-4CB47D6EC4EA}" type="presParOf" srcId="{E304201D-A647-43AD-990E-7D080C446D12}" destId="{71E69AFB-EAED-4EFE-9C4B-831240C13930}" srcOrd="1" destOrd="0" presId="urn:microsoft.com/office/officeart/2008/layout/HorizontalMultiLevelHierarchy"/>
    <dgm:cxn modelId="{26D87146-6B5C-4D01-9462-478592753DC7}" type="presParOf" srcId="{CE6B4430-AE9B-49E7-A5B2-CBFBEDBC5E87}" destId="{044BC539-00BE-49CA-8EF3-DA7F2BE19753}" srcOrd="2" destOrd="0" presId="urn:microsoft.com/office/officeart/2008/layout/HorizontalMultiLevelHierarchy"/>
    <dgm:cxn modelId="{39901FFA-3733-4A5E-A940-48D81311606F}" type="presParOf" srcId="{044BC539-00BE-49CA-8EF3-DA7F2BE19753}" destId="{99A2D193-E781-4610-B387-28D31A6B929F}" srcOrd="0" destOrd="0" presId="urn:microsoft.com/office/officeart/2008/layout/HorizontalMultiLevelHierarchy"/>
    <dgm:cxn modelId="{4EBE9366-0882-4B4F-94DB-A3F640B175F1}" type="presParOf" srcId="{CE6B4430-AE9B-49E7-A5B2-CBFBEDBC5E87}" destId="{294930F7-0184-4F6C-96C8-081121F1C195}" srcOrd="3" destOrd="0" presId="urn:microsoft.com/office/officeart/2008/layout/HorizontalMultiLevelHierarchy"/>
    <dgm:cxn modelId="{0781693C-18FD-4720-B138-E5F521189076}" type="presParOf" srcId="{294930F7-0184-4F6C-96C8-081121F1C195}" destId="{784D8822-0DD5-40CF-96A3-FD390AF563BD}" srcOrd="0" destOrd="0" presId="urn:microsoft.com/office/officeart/2008/layout/HorizontalMultiLevelHierarchy"/>
    <dgm:cxn modelId="{D8A27354-3746-4D2F-865A-F65DC6A77D36}" type="presParOf" srcId="{294930F7-0184-4F6C-96C8-081121F1C195}" destId="{503E6A0E-2C08-4B13-8DA6-D00135ECBF61}" srcOrd="1" destOrd="0" presId="urn:microsoft.com/office/officeart/2008/layout/HorizontalMultiLevelHierarchy"/>
    <dgm:cxn modelId="{BC4DFF13-ED66-4982-83A1-ED27C4873AA4}" type="presParOf" srcId="{B3C57A96-AB0B-4FBF-B115-394549249074}" destId="{04F80CC1-7F1E-4B59-AEB5-FAEA3ED933D5}" srcOrd="2" destOrd="0" presId="urn:microsoft.com/office/officeart/2008/layout/HorizontalMultiLevelHierarchy"/>
    <dgm:cxn modelId="{AE2E6D2D-2C14-4655-A93E-430C25773E07}" type="presParOf" srcId="{04F80CC1-7F1E-4B59-AEB5-FAEA3ED933D5}" destId="{4D2005EB-0C71-41F1-A430-8E2E8C421221}" srcOrd="0" destOrd="0" presId="urn:microsoft.com/office/officeart/2008/layout/HorizontalMultiLevelHierarchy"/>
    <dgm:cxn modelId="{785B2A55-8B4F-4E9D-8421-843D69686A55}" type="presParOf" srcId="{B3C57A96-AB0B-4FBF-B115-394549249074}" destId="{F23BC9D9-F962-42AE-8FF3-BEEEC0E2E36A}" srcOrd="3" destOrd="0" presId="urn:microsoft.com/office/officeart/2008/layout/HorizontalMultiLevelHierarchy"/>
    <dgm:cxn modelId="{D323AEC5-1457-4254-B7A7-BD1219A2B533}" type="presParOf" srcId="{F23BC9D9-F962-42AE-8FF3-BEEEC0E2E36A}" destId="{11678056-F47C-4B1D-AA9E-59B66A1C0EFB}" srcOrd="0" destOrd="0" presId="urn:microsoft.com/office/officeart/2008/layout/HorizontalMultiLevelHierarchy"/>
    <dgm:cxn modelId="{906C97C6-B598-4C99-80B1-538ACB009505}" type="presParOf" srcId="{F23BC9D9-F962-42AE-8FF3-BEEEC0E2E36A}" destId="{303F54E3-A094-4184-924B-4A83836E72FC}" srcOrd="1" destOrd="0" presId="urn:microsoft.com/office/officeart/2008/layout/HorizontalMultiLevelHierarchy"/>
    <dgm:cxn modelId="{1EDA4A9E-6DA2-4063-952C-D2F543B2415C}" type="presParOf" srcId="{B3C57A96-AB0B-4FBF-B115-394549249074}" destId="{7A4A06E1-2963-44FF-B7F4-0641F785FABB}" srcOrd="4" destOrd="0" presId="urn:microsoft.com/office/officeart/2008/layout/HorizontalMultiLevelHierarchy"/>
    <dgm:cxn modelId="{008058C8-9A63-4AC0-8A9E-727AB9178522}" type="presParOf" srcId="{7A4A06E1-2963-44FF-B7F4-0641F785FABB}" destId="{846B8DA7-E937-4598-A7E5-C1F73D5FD7BA}" srcOrd="0" destOrd="0" presId="urn:microsoft.com/office/officeart/2008/layout/HorizontalMultiLevelHierarchy"/>
    <dgm:cxn modelId="{CF4F25EE-6811-43F0-8BB4-4882AB533823}" type="presParOf" srcId="{B3C57A96-AB0B-4FBF-B115-394549249074}" destId="{19F1F309-EE13-4AC7-BD0F-CE9896DF82BB}" srcOrd="5" destOrd="0" presId="urn:microsoft.com/office/officeart/2008/layout/HorizontalMultiLevelHierarchy"/>
    <dgm:cxn modelId="{EA179749-4F45-48B9-A81C-DB1B919C4835}" type="presParOf" srcId="{19F1F309-EE13-4AC7-BD0F-CE9896DF82BB}" destId="{852EA488-A82F-45FC-89C9-AEB57A3E78ED}" srcOrd="0" destOrd="0" presId="urn:microsoft.com/office/officeart/2008/layout/HorizontalMultiLevelHierarchy"/>
    <dgm:cxn modelId="{2F12D80E-3F5C-4F63-999B-471739C7755A}" type="presParOf" srcId="{19F1F309-EE13-4AC7-BD0F-CE9896DF82BB}" destId="{F781AA7A-26D1-42FD-B47E-AE51682444C9}" srcOrd="1" destOrd="0" presId="urn:microsoft.com/office/officeart/2008/layout/HorizontalMultiLevelHierarchy"/>
    <dgm:cxn modelId="{5EE8CB7A-8423-429B-8940-BE94F134E656}" type="presParOf" srcId="{B3C57A96-AB0B-4FBF-B115-394549249074}" destId="{6E71E0DD-AFDC-4D73-B4C9-A335D6EDC99A}" srcOrd="6" destOrd="0" presId="urn:microsoft.com/office/officeart/2008/layout/HorizontalMultiLevelHierarchy"/>
    <dgm:cxn modelId="{4EC12DD1-DA5A-4D0D-B1D6-C7793E5C10A0}" type="presParOf" srcId="{6E71E0DD-AFDC-4D73-B4C9-A335D6EDC99A}" destId="{18DE4E16-A909-4D0D-BC57-97C455FD57FE}" srcOrd="0" destOrd="0" presId="urn:microsoft.com/office/officeart/2008/layout/HorizontalMultiLevelHierarchy"/>
    <dgm:cxn modelId="{3D593D27-FC8C-45B0-B890-32F07AC0B70B}" type="presParOf" srcId="{B3C57A96-AB0B-4FBF-B115-394549249074}" destId="{40495650-4F66-446D-8BC5-E38C2E14C835}" srcOrd="7" destOrd="0" presId="urn:microsoft.com/office/officeart/2008/layout/HorizontalMultiLevelHierarchy"/>
    <dgm:cxn modelId="{3F9593A9-6A9E-407E-B39A-8E7DB8199C27}" type="presParOf" srcId="{40495650-4F66-446D-8BC5-E38C2E14C835}" destId="{4C3173C6-05F9-4B98-947D-29D817C68593}" srcOrd="0" destOrd="0" presId="urn:microsoft.com/office/officeart/2008/layout/HorizontalMultiLevelHierarchy"/>
    <dgm:cxn modelId="{E69607B8-B1FB-4F7B-ACCB-F03993975437}" type="presParOf" srcId="{40495650-4F66-446D-8BC5-E38C2E14C835}" destId="{BED38881-F488-4848-819D-CF8C7C2044B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18E5065-EF42-488E-A819-0AC179256880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C9872A2B-AA1F-476A-8B3A-BB5D32F1622C}">
      <dgm:prSet phldrT="[Texto]"/>
      <dgm:spPr/>
      <dgm:t>
        <a:bodyPr/>
        <a:lstStyle/>
        <a:p>
          <a:r>
            <a:rPr lang="es-EC" dirty="0" smtClean="0"/>
            <a:t>Extranjeros</a:t>
          </a:r>
          <a:endParaRPr lang="es-EC" dirty="0"/>
        </a:p>
      </dgm:t>
    </dgm:pt>
    <dgm:pt modelId="{67D829F9-1C4F-4F9F-A5EB-7863C6E8AAAD}" type="parTrans" cxnId="{D6DC651B-19E9-45E4-BBD0-02011B8C01CB}">
      <dgm:prSet/>
      <dgm:spPr/>
      <dgm:t>
        <a:bodyPr/>
        <a:lstStyle/>
        <a:p>
          <a:endParaRPr lang="es-EC"/>
        </a:p>
      </dgm:t>
    </dgm:pt>
    <dgm:pt modelId="{0F2584F1-E002-4016-8F33-DCD9122361FE}" type="sibTrans" cxnId="{D6DC651B-19E9-45E4-BBD0-02011B8C01CB}">
      <dgm:prSet/>
      <dgm:spPr/>
      <dgm:t>
        <a:bodyPr/>
        <a:lstStyle/>
        <a:p>
          <a:endParaRPr lang="es-EC"/>
        </a:p>
      </dgm:t>
    </dgm:pt>
    <dgm:pt modelId="{AB20CA12-8C0A-45C9-B701-D357E203CB89}">
      <dgm:prSet phldrT="[Texto]"/>
      <dgm:spPr/>
      <dgm:t>
        <a:bodyPr/>
        <a:lstStyle/>
        <a:p>
          <a:r>
            <a:rPr lang="es-EC" dirty="0" smtClean="0"/>
            <a:t>Género</a:t>
          </a:r>
          <a:endParaRPr lang="es-EC" dirty="0"/>
        </a:p>
      </dgm:t>
    </dgm:pt>
    <dgm:pt modelId="{94D251CA-00DD-4B73-8CB0-9870CD555C92}" type="parTrans" cxnId="{EAC4D54E-8C4C-4B1B-A5B9-3A9C49BDBF68}">
      <dgm:prSet/>
      <dgm:spPr/>
      <dgm:t>
        <a:bodyPr/>
        <a:lstStyle/>
        <a:p>
          <a:endParaRPr lang="es-EC"/>
        </a:p>
      </dgm:t>
    </dgm:pt>
    <dgm:pt modelId="{90FCEFC8-D7E4-46DA-939C-EF6831D5CCD8}" type="sibTrans" cxnId="{EAC4D54E-8C4C-4B1B-A5B9-3A9C49BDBF68}">
      <dgm:prSet/>
      <dgm:spPr/>
      <dgm:t>
        <a:bodyPr/>
        <a:lstStyle/>
        <a:p>
          <a:endParaRPr lang="es-EC"/>
        </a:p>
      </dgm:t>
    </dgm:pt>
    <dgm:pt modelId="{93C99F54-D483-4DC9-8E52-D96ADB9F89F8}">
      <dgm:prSet phldrT="[Texto]"/>
      <dgm:spPr/>
      <dgm:t>
        <a:bodyPr/>
        <a:lstStyle/>
        <a:p>
          <a:r>
            <a:rPr lang="es-EC" dirty="0" smtClean="0"/>
            <a:t>Masculino 50%</a:t>
          </a:r>
          <a:endParaRPr lang="es-EC" dirty="0"/>
        </a:p>
      </dgm:t>
    </dgm:pt>
    <dgm:pt modelId="{11BF3CCB-62D7-45B3-94A1-9242D6292E5B}" type="parTrans" cxnId="{BA0E510E-E2C7-40A0-9E47-F129B5C678D2}">
      <dgm:prSet/>
      <dgm:spPr/>
      <dgm:t>
        <a:bodyPr/>
        <a:lstStyle/>
        <a:p>
          <a:endParaRPr lang="es-EC"/>
        </a:p>
      </dgm:t>
    </dgm:pt>
    <dgm:pt modelId="{5A7B1585-6F0D-474A-9A68-0202F23F84C1}" type="sibTrans" cxnId="{BA0E510E-E2C7-40A0-9E47-F129B5C678D2}">
      <dgm:prSet/>
      <dgm:spPr/>
      <dgm:t>
        <a:bodyPr/>
        <a:lstStyle/>
        <a:p>
          <a:endParaRPr lang="es-EC"/>
        </a:p>
      </dgm:t>
    </dgm:pt>
    <dgm:pt modelId="{016522C9-6567-4DB9-9D55-226813AC0CD5}">
      <dgm:prSet phldrT="[Texto]"/>
      <dgm:spPr/>
      <dgm:t>
        <a:bodyPr/>
        <a:lstStyle/>
        <a:p>
          <a:r>
            <a:rPr lang="es-EC" dirty="0" smtClean="0"/>
            <a:t>Edad  promedio 31 años </a:t>
          </a:r>
          <a:endParaRPr lang="es-EC" dirty="0"/>
        </a:p>
      </dgm:t>
    </dgm:pt>
    <dgm:pt modelId="{2F529E40-58F2-4E7E-AED3-E1ABC46CDF76}" type="parTrans" cxnId="{34439C93-03C4-482E-A532-E4AF957EC454}">
      <dgm:prSet/>
      <dgm:spPr/>
      <dgm:t>
        <a:bodyPr/>
        <a:lstStyle/>
        <a:p>
          <a:endParaRPr lang="es-EC"/>
        </a:p>
      </dgm:t>
    </dgm:pt>
    <dgm:pt modelId="{6DE90252-B4C8-485D-A195-D4B22160AE2F}" type="sibTrans" cxnId="{34439C93-03C4-482E-A532-E4AF957EC454}">
      <dgm:prSet/>
      <dgm:spPr/>
      <dgm:t>
        <a:bodyPr/>
        <a:lstStyle/>
        <a:p>
          <a:endParaRPr lang="es-EC"/>
        </a:p>
      </dgm:t>
    </dgm:pt>
    <dgm:pt modelId="{EA1664A4-D26F-45E0-9742-EC81FCCD5538}">
      <dgm:prSet phldrT="[Texto]"/>
      <dgm:spPr/>
      <dgm:t>
        <a:bodyPr/>
        <a:lstStyle/>
        <a:p>
          <a:r>
            <a:rPr lang="es-EC" dirty="0" smtClean="0"/>
            <a:t>Femenino 50%</a:t>
          </a:r>
          <a:endParaRPr lang="es-EC" dirty="0"/>
        </a:p>
      </dgm:t>
    </dgm:pt>
    <dgm:pt modelId="{D6869314-FDBD-4119-A86C-C6AB45E22C67}" type="parTrans" cxnId="{A95EB260-015B-4B00-BB46-D19BC753DF5B}">
      <dgm:prSet/>
      <dgm:spPr/>
      <dgm:t>
        <a:bodyPr/>
        <a:lstStyle/>
        <a:p>
          <a:endParaRPr lang="es-EC"/>
        </a:p>
      </dgm:t>
    </dgm:pt>
    <dgm:pt modelId="{5A6C7565-519E-4708-9F7D-A9369E4A09C2}" type="sibTrans" cxnId="{A95EB260-015B-4B00-BB46-D19BC753DF5B}">
      <dgm:prSet/>
      <dgm:spPr/>
      <dgm:t>
        <a:bodyPr/>
        <a:lstStyle/>
        <a:p>
          <a:endParaRPr lang="es-EC"/>
        </a:p>
      </dgm:t>
    </dgm:pt>
    <dgm:pt modelId="{5A97F4D0-F059-4B6D-B780-CA8B799D1935}">
      <dgm:prSet phldrT="[Texto]"/>
      <dgm:spPr/>
      <dgm:t>
        <a:bodyPr/>
        <a:lstStyle/>
        <a:p>
          <a:r>
            <a:rPr lang="es-EC" dirty="0" smtClean="0"/>
            <a:t>Procedencia: España, Estados Unidos, Alemania, Perú Bolivia </a:t>
          </a:r>
          <a:endParaRPr lang="es-EC" dirty="0"/>
        </a:p>
      </dgm:t>
    </dgm:pt>
    <dgm:pt modelId="{5C6A6A7A-EB4D-4994-A3CF-FC718E1B3B91}" type="parTrans" cxnId="{9A6024A6-9B6B-4C75-99AF-EA6A9E4CDF73}">
      <dgm:prSet/>
      <dgm:spPr/>
      <dgm:t>
        <a:bodyPr/>
        <a:lstStyle/>
        <a:p>
          <a:endParaRPr lang="es-EC"/>
        </a:p>
      </dgm:t>
    </dgm:pt>
    <dgm:pt modelId="{D83CF4C8-1772-43DC-93EE-462D045E833E}" type="sibTrans" cxnId="{9A6024A6-9B6B-4C75-99AF-EA6A9E4CDF73}">
      <dgm:prSet/>
      <dgm:spPr/>
      <dgm:t>
        <a:bodyPr/>
        <a:lstStyle/>
        <a:p>
          <a:endParaRPr lang="es-EC"/>
        </a:p>
      </dgm:t>
    </dgm:pt>
    <dgm:pt modelId="{D577DB84-3F24-4172-9D4B-35C8A1536808}">
      <dgm:prSet phldrT="[Texto]"/>
      <dgm:spPr/>
      <dgm:t>
        <a:bodyPr/>
        <a:lstStyle/>
        <a:p>
          <a:r>
            <a:rPr lang="es-EC" dirty="0" smtClean="0"/>
            <a:t>Medio preferido de difusión: Internet 83,33%</a:t>
          </a:r>
          <a:endParaRPr lang="es-EC" dirty="0"/>
        </a:p>
      </dgm:t>
    </dgm:pt>
    <dgm:pt modelId="{E9C0E698-D9EA-4B33-B120-416117E26E81}" type="parTrans" cxnId="{18CDE144-92E2-4F16-B6E5-EEC89AEA69EA}">
      <dgm:prSet/>
      <dgm:spPr/>
      <dgm:t>
        <a:bodyPr/>
        <a:lstStyle/>
        <a:p>
          <a:endParaRPr lang="es-EC"/>
        </a:p>
      </dgm:t>
    </dgm:pt>
    <dgm:pt modelId="{90389EE3-D060-457F-95BB-C57A118F1628}" type="sibTrans" cxnId="{18CDE144-92E2-4F16-B6E5-EEC89AEA69EA}">
      <dgm:prSet/>
      <dgm:spPr/>
      <dgm:t>
        <a:bodyPr/>
        <a:lstStyle/>
        <a:p>
          <a:endParaRPr lang="es-EC"/>
        </a:p>
      </dgm:t>
    </dgm:pt>
    <dgm:pt modelId="{3C8D33BC-E9F5-4D12-9155-B6B8EB8F54B2}" type="pres">
      <dgm:prSet presAssocID="{A18E5065-EF42-488E-A819-0AC17925688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698ABC3-59CE-46D5-A69C-E995706D06AF}" type="pres">
      <dgm:prSet presAssocID="{C9872A2B-AA1F-476A-8B3A-BB5D32F1622C}" presName="root1" presStyleCnt="0"/>
      <dgm:spPr/>
    </dgm:pt>
    <dgm:pt modelId="{746D0E43-D7EB-4627-909B-87C89E4F0025}" type="pres">
      <dgm:prSet presAssocID="{C9872A2B-AA1F-476A-8B3A-BB5D32F1622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3C57A96-AB0B-4FBF-B115-394549249074}" type="pres">
      <dgm:prSet presAssocID="{C9872A2B-AA1F-476A-8B3A-BB5D32F1622C}" presName="level2hierChild" presStyleCnt="0"/>
      <dgm:spPr/>
    </dgm:pt>
    <dgm:pt modelId="{DD5F23A5-7703-489A-953B-DF35B921F3DA}" type="pres">
      <dgm:prSet presAssocID="{94D251CA-00DD-4B73-8CB0-9870CD555C92}" presName="conn2-1" presStyleLbl="parChTrans1D2" presStyleIdx="0" presStyleCnt="4"/>
      <dgm:spPr/>
      <dgm:t>
        <a:bodyPr/>
        <a:lstStyle/>
        <a:p>
          <a:endParaRPr lang="es-EC"/>
        </a:p>
      </dgm:t>
    </dgm:pt>
    <dgm:pt modelId="{AF2E86AB-6889-4B1C-89D0-84AF30229EDE}" type="pres">
      <dgm:prSet presAssocID="{94D251CA-00DD-4B73-8CB0-9870CD555C92}" presName="connTx" presStyleLbl="parChTrans1D2" presStyleIdx="0" presStyleCnt="4"/>
      <dgm:spPr/>
      <dgm:t>
        <a:bodyPr/>
        <a:lstStyle/>
        <a:p>
          <a:endParaRPr lang="es-EC"/>
        </a:p>
      </dgm:t>
    </dgm:pt>
    <dgm:pt modelId="{FBD3607B-3EE0-4241-BF66-9FCFCF195EE7}" type="pres">
      <dgm:prSet presAssocID="{AB20CA12-8C0A-45C9-B701-D357E203CB89}" presName="root2" presStyleCnt="0"/>
      <dgm:spPr/>
    </dgm:pt>
    <dgm:pt modelId="{DBAE0ACB-B760-4BAE-805A-622A32A4BB38}" type="pres">
      <dgm:prSet presAssocID="{AB20CA12-8C0A-45C9-B701-D357E203CB89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E6B4430-AE9B-49E7-A5B2-CBFBEDBC5E87}" type="pres">
      <dgm:prSet presAssocID="{AB20CA12-8C0A-45C9-B701-D357E203CB89}" presName="level3hierChild" presStyleCnt="0"/>
      <dgm:spPr/>
    </dgm:pt>
    <dgm:pt modelId="{75B5BA58-8798-461E-A66B-DEEC04E73B10}" type="pres">
      <dgm:prSet presAssocID="{11BF3CCB-62D7-45B3-94A1-9242D6292E5B}" presName="conn2-1" presStyleLbl="parChTrans1D3" presStyleIdx="0" presStyleCnt="2"/>
      <dgm:spPr/>
      <dgm:t>
        <a:bodyPr/>
        <a:lstStyle/>
        <a:p>
          <a:endParaRPr lang="es-EC"/>
        </a:p>
      </dgm:t>
    </dgm:pt>
    <dgm:pt modelId="{2954AE35-77FA-4A68-AFE5-3DA59EFDFBF2}" type="pres">
      <dgm:prSet presAssocID="{11BF3CCB-62D7-45B3-94A1-9242D6292E5B}" presName="connTx" presStyleLbl="parChTrans1D3" presStyleIdx="0" presStyleCnt="2"/>
      <dgm:spPr/>
      <dgm:t>
        <a:bodyPr/>
        <a:lstStyle/>
        <a:p>
          <a:endParaRPr lang="es-EC"/>
        </a:p>
      </dgm:t>
    </dgm:pt>
    <dgm:pt modelId="{E304201D-A647-43AD-990E-7D080C446D12}" type="pres">
      <dgm:prSet presAssocID="{93C99F54-D483-4DC9-8E52-D96ADB9F89F8}" presName="root2" presStyleCnt="0"/>
      <dgm:spPr/>
    </dgm:pt>
    <dgm:pt modelId="{8FDF8344-1828-4C3D-B37E-BB8AECCDFF67}" type="pres">
      <dgm:prSet presAssocID="{93C99F54-D483-4DC9-8E52-D96ADB9F89F8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1E69AFB-EAED-4EFE-9C4B-831240C13930}" type="pres">
      <dgm:prSet presAssocID="{93C99F54-D483-4DC9-8E52-D96ADB9F89F8}" presName="level3hierChild" presStyleCnt="0"/>
      <dgm:spPr/>
    </dgm:pt>
    <dgm:pt modelId="{044BC539-00BE-49CA-8EF3-DA7F2BE19753}" type="pres">
      <dgm:prSet presAssocID="{D6869314-FDBD-4119-A86C-C6AB45E22C67}" presName="conn2-1" presStyleLbl="parChTrans1D3" presStyleIdx="1" presStyleCnt="2"/>
      <dgm:spPr/>
      <dgm:t>
        <a:bodyPr/>
        <a:lstStyle/>
        <a:p>
          <a:endParaRPr lang="es-EC"/>
        </a:p>
      </dgm:t>
    </dgm:pt>
    <dgm:pt modelId="{99A2D193-E781-4610-B387-28D31A6B929F}" type="pres">
      <dgm:prSet presAssocID="{D6869314-FDBD-4119-A86C-C6AB45E22C67}" presName="connTx" presStyleLbl="parChTrans1D3" presStyleIdx="1" presStyleCnt="2"/>
      <dgm:spPr/>
      <dgm:t>
        <a:bodyPr/>
        <a:lstStyle/>
        <a:p>
          <a:endParaRPr lang="es-EC"/>
        </a:p>
      </dgm:t>
    </dgm:pt>
    <dgm:pt modelId="{294930F7-0184-4F6C-96C8-081121F1C195}" type="pres">
      <dgm:prSet presAssocID="{EA1664A4-D26F-45E0-9742-EC81FCCD5538}" presName="root2" presStyleCnt="0"/>
      <dgm:spPr/>
    </dgm:pt>
    <dgm:pt modelId="{784D8822-0DD5-40CF-96A3-FD390AF563BD}" type="pres">
      <dgm:prSet presAssocID="{EA1664A4-D26F-45E0-9742-EC81FCCD5538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03E6A0E-2C08-4B13-8DA6-D00135ECBF61}" type="pres">
      <dgm:prSet presAssocID="{EA1664A4-D26F-45E0-9742-EC81FCCD5538}" presName="level3hierChild" presStyleCnt="0"/>
      <dgm:spPr/>
    </dgm:pt>
    <dgm:pt modelId="{04F80CC1-7F1E-4B59-AEB5-FAEA3ED933D5}" type="pres">
      <dgm:prSet presAssocID="{2F529E40-58F2-4E7E-AED3-E1ABC46CDF76}" presName="conn2-1" presStyleLbl="parChTrans1D2" presStyleIdx="1" presStyleCnt="4"/>
      <dgm:spPr/>
      <dgm:t>
        <a:bodyPr/>
        <a:lstStyle/>
        <a:p>
          <a:endParaRPr lang="es-EC"/>
        </a:p>
      </dgm:t>
    </dgm:pt>
    <dgm:pt modelId="{4D2005EB-0C71-41F1-A430-8E2E8C421221}" type="pres">
      <dgm:prSet presAssocID="{2F529E40-58F2-4E7E-AED3-E1ABC46CDF76}" presName="connTx" presStyleLbl="parChTrans1D2" presStyleIdx="1" presStyleCnt="4"/>
      <dgm:spPr/>
      <dgm:t>
        <a:bodyPr/>
        <a:lstStyle/>
        <a:p>
          <a:endParaRPr lang="es-EC"/>
        </a:p>
      </dgm:t>
    </dgm:pt>
    <dgm:pt modelId="{F23BC9D9-F962-42AE-8FF3-BEEEC0E2E36A}" type="pres">
      <dgm:prSet presAssocID="{016522C9-6567-4DB9-9D55-226813AC0CD5}" presName="root2" presStyleCnt="0"/>
      <dgm:spPr/>
    </dgm:pt>
    <dgm:pt modelId="{11678056-F47C-4B1D-AA9E-59B66A1C0EFB}" type="pres">
      <dgm:prSet presAssocID="{016522C9-6567-4DB9-9D55-226813AC0CD5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03F54E3-A094-4184-924B-4A83836E72FC}" type="pres">
      <dgm:prSet presAssocID="{016522C9-6567-4DB9-9D55-226813AC0CD5}" presName="level3hierChild" presStyleCnt="0"/>
      <dgm:spPr/>
    </dgm:pt>
    <dgm:pt modelId="{7A4A06E1-2963-44FF-B7F4-0641F785FABB}" type="pres">
      <dgm:prSet presAssocID="{5C6A6A7A-EB4D-4994-A3CF-FC718E1B3B91}" presName="conn2-1" presStyleLbl="parChTrans1D2" presStyleIdx="2" presStyleCnt="4"/>
      <dgm:spPr/>
      <dgm:t>
        <a:bodyPr/>
        <a:lstStyle/>
        <a:p>
          <a:endParaRPr lang="es-EC"/>
        </a:p>
      </dgm:t>
    </dgm:pt>
    <dgm:pt modelId="{846B8DA7-E937-4598-A7E5-C1F73D5FD7BA}" type="pres">
      <dgm:prSet presAssocID="{5C6A6A7A-EB4D-4994-A3CF-FC718E1B3B91}" presName="connTx" presStyleLbl="parChTrans1D2" presStyleIdx="2" presStyleCnt="4"/>
      <dgm:spPr/>
      <dgm:t>
        <a:bodyPr/>
        <a:lstStyle/>
        <a:p>
          <a:endParaRPr lang="es-EC"/>
        </a:p>
      </dgm:t>
    </dgm:pt>
    <dgm:pt modelId="{19F1F309-EE13-4AC7-BD0F-CE9896DF82BB}" type="pres">
      <dgm:prSet presAssocID="{5A97F4D0-F059-4B6D-B780-CA8B799D1935}" presName="root2" presStyleCnt="0"/>
      <dgm:spPr/>
    </dgm:pt>
    <dgm:pt modelId="{852EA488-A82F-45FC-89C9-AEB57A3E78ED}" type="pres">
      <dgm:prSet presAssocID="{5A97F4D0-F059-4B6D-B780-CA8B799D1935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781AA7A-26D1-42FD-B47E-AE51682444C9}" type="pres">
      <dgm:prSet presAssocID="{5A97F4D0-F059-4B6D-B780-CA8B799D1935}" presName="level3hierChild" presStyleCnt="0"/>
      <dgm:spPr/>
    </dgm:pt>
    <dgm:pt modelId="{6E71E0DD-AFDC-4D73-B4C9-A335D6EDC99A}" type="pres">
      <dgm:prSet presAssocID="{E9C0E698-D9EA-4B33-B120-416117E26E81}" presName="conn2-1" presStyleLbl="parChTrans1D2" presStyleIdx="3" presStyleCnt="4"/>
      <dgm:spPr/>
      <dgm:t>
        <a:bodyPr/>
        <a:lstStyle/>
        <a:p>
          <a:endParaRPr lang="es-EC"/>
        </a:p>
      </dgm:t>
    </dgm:pt>
    <dgm:pt modelId="{18DE4E16-A909-4D0D-BC57-97C455FD57FE}" type="pres">
      <dgm:prSet presAssocID="{E9C0E698-D9EA-4B33-B120-416117E26E81}" presName="connTx" presStyleLbl="parChTrans1D2" presStyleIdx="3" presStyleCnt="4"/>
      <dgm:spPr/>
      <dgm:t>
        <a:bodyPr/>
        <a:lstStyle/>
        <a:p>
          <a:endParaRPr lang="es-EC"/>
        </a:p>
      </dgm:t>
    </dgm:pt>
    <dgm:pt modelId="{40495650-4F66-446D-8BC5-E38C2E14C835}" type="pres">
      <dgm:prSet presAssocID="{D577DB84-3F24-4172-9D4B-35C8A1536808}" presName="root2" presStyleCnt="0"/>
      <dgm:spPr/>
    </dgm:pt>
    <dgm:pt modelId="{4C3173C6-05F9-4B98-947D-29D817C68593}" type="pres">
      <dgm:prSet presAssocID="{D577DB84-3F24-4172-9D4B-35C8A1536808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ED38881-F488-4848-819D-CF8C7C2044B7}" type="pres">
      <dgm:prSet presAssocID="{D577DB84-3F24-4172-9D4B-35C8A1536808}" presName="level3hierChild" presStyleCnt="0"/>
      <dgm:spPr/>
    </dgm:pt>
  </dgm:ptLst>
  <dgm:cxnLst>
    <dgm:cxn modelId="{AEC3DF6F-6E15-4289-8142-79128057D164}" type="presOf" srcId="{D6869314-FDBD-4119-A86C-C6AB45E22C67}" destId="{044BC539-00BE-49CA-8EF3-DA7F2BE19753}" srcOrd="0" destOrd="0" presId="urn:microsoft.com/office/officeart/2008/layout/HorizontalMultiLevelHierarchy"/>
    <dgm:cxn modelId="{9A6024A6-9B6B-4C75-99AF-EA6A9E4CDF73}" srcId="{C9872A2B-AA1F-476A-8B3A-BB5D32F1622C}" destId="{5A97F4D0-F059-4B6D-B780-CA8B799D1935}" srcOrd="2" destOrd="0" parTransId="{5C6A6A7A-EB4D-4994-A3CF-FC718E1B3B91}" sibTransId="{D83CF4C8-1772-43DC-93EE-462D045E833E}"/>
    <dgm:cxn modelId="{BDBB6C60-C753-4714-A20C-EB1404B97D68}" type="presOf" srcId="{11BF3CCB-62D7-45B3-94A1-9242D6292E5B}" destId="{2954AE35-77FA-4A68-AFE5-3DA59EFDFBF2}" srcOrd="1" destOrd="0" presId="urn:microsoft.com/office/officeart/2008/layout/HorizontalMultiLevelHierarchy"/>
    <dgm:cxn modelId="{58DA8B37-539A-41B0-933F-48A4AA7E8F1C}" type="presOf" srcId="{5C6A6A7A-EB4D-4994-A3CF-FC718E1B3B91}" destId="{846B8DA7-E937-4598-A7E5-C1F73D5FD7BA}" srcOrd="1" destOrd="0" presId="urn:microsoft.com/office/officeart/2008/layout/HorizontalMultiLevelHierarchy"/>
    <dgm:cxn modelId="{C69818EF-9C49-456E-9E34-258E9AA5D9F5}" type="presOf" srcId="{11BF3CCB-62D7-45B3-94A1-9242D6292E5B}" destId="{75B5BA58-8798-461E-A66B-DEEC04E73B10}" srcOrd="0" destOrd="0" presId="urn:microsoft.com/office/officeart/2008/layout/HorizontalMultiLevelHierarchy"/>
    <dgm:cxn modelId="{4DFB18D7-23BD-4FF3-BEBB-19C9AF9ED060}" type="presOf" srcId="{94D251CA-00DD-4B73-8CB0-9870CD555C92}" destId="{DD5F23A5-7703-489A-953B-DF35B921F3DA}" srcOrd="0" destOrd="0" presId="urn:microsoft.com/office/officeart/2008/layout/HorizontalMultiLevelHierarchy"/>
    <dgm:cxn modelId="{C02B21B0-EEA0-4708-8154-A5D2A73F5A3F}" type="presOf" srcId="{5A97F4D0-F059-4B6D-B780-CA8B799D1935}" destId="{852EA488-A82F-45FC-89C9-AEB57A3E78ED}" srcOrd="0" destOrd="0" presId="urn:microsoft.com/office/officeart/2008/layout/HorizontalMultiLevelHierarchy"/>
    <dgm:cxn modelId="{F6E54A31-6B9A-4D57-9472-13D5B506540C}" type="presOf" srcId="{016522C9-6567-4DB9-9D55-226813AC0CD5}" destId="{11678056-F47C-4B1D-AA9E-59B66A1C0EFB}" srcOrd="0" destOrd="0" presId="urn:microsoft.com/office/officeart/2008/layout/HorizontalMultiLevelHierarchy"/>
    <dgm:cxn modelId="{69167FB3-F942-4ED7-A955-7A48ECCCB288}" type="presOf" srcId="{C9872A2B-AA1F-476A-8B3A-BB5D32F1622C}" destId="{746D0E43-D7EB-4627-909B-87C89E4F0025}" srcOrd="0" destOrd="0" presId="urn:microsoft.com/office/officeart/2008/layout/HorizontalMultiLevelHierarchy"/>
    <dgm:cxn modelId="{A95EB260-015B-4B00-BB46-D19BC753DF5B}" srcId="{AB20CA12-8C0A-45C9-B701-D357E203CB89}" destId="{EA1664A4-D26F-45E0-9742-EC81FCCD5538}" srcOrd="1" destOrd="0" parTransId="{D6869314-FDBD-4119-A86C-C6AB45E22C67}" sibTransId="{5A6C7565-519E-4708-9F7D-A9369E4A09C2}"/>
    <dgm:cxn modelId="{828D8992-E5AA-4D20-9A97-0AE92DF7E82D}" type="presOf" srcId="{AB20CA12-8C0A-45C9-B701-D357E203CB89}" destId="{DBAE0ACB-B760-4BAE-805A-622A32A4BB38}" srcOrd="0" destOrd="0" presId="urn:microsoft.com/office/officeart/2008/layout/HorizontalMultiLevelHierarchy"/>
    <dgm:cxn modelId="{F8E67C38-B831-46C7-9EE0-394DAE967D52}" type="presOf" srcId="{2F529E40-58F2-4E7E-AED3-E1ABC46CDF76}" destId="{4D2005EB-0C71-41F1-A430-8E2E8C421221}" srcOrd="1" destOrd="0" presId="urn:microsoft.com/office/officeart/2008/layout/HorizontalMultiLevelHierarchy"/>
    <dgm:cxn modelId="{B8A44C48-7C27-4EB5-BF0F-94B2E0078D16}" type="presOf" srcId="{EA1664A4-D26F-45E0-9742-EC81FCCD5538}" destId="{784D8822-0DD5-40CF-96A3-FD390AF563BD}" srcOrd="0" destOrd="0" presId="urn:microsoft.com/office/officeart/2008/layout/HorizontalMultiLevelHierarchy"/>
    <dgm:cxn modelId="{0F8BC84B-C019-4C24-9D6F-C54EDD5A67EA}" type="presOf" srcId="{2F529E40-58F2-4E7E-AED3-E1ABC46CDF76}" destId="{04F80CC1-7F1E-4B59-AEB5-FAEA3ED933D5}" srcOrd="0" destOrd="0" presId="urn:microsoft.com/office/officeart/2008/layout/HorizontalMultiLevelHierarchy"/>
    <dgm:cxn modelId="{A11E76DF-D158-40F6-B986-F4B93012ECDF}" type="presOf" srcId="{E9C0E698-D9EA-4B33-B120-416117E26E81}" destId="{6E71E0DD-AFDC-4D73-B4C9-A335D6EDC99A}" srcOrd="0" destOrd="0" presId="urn:microsoft.com/office/officeart/2008/layout/HorizontalMultiLevelHierarchy"/>
    <dgm:cxn modelId="{DCE44486-22AD-4914-AECA-BA38AC873107}" type="presOf" srcId="{93C99F54-D483-4DC9-8E52-D96ADB9F89F8}" destId="{8FDF8344-1828-4C3D-B37E-BB8AECCDFF67}" srcOrd="0" destOrd="0" presId="urn:microsoft.com/office/officeart/2008/layout/HorizontalMultiLevelHierarchy"/>
    <dgm:cxn modelId="{53778AD8-C812-411F-B0F7-48EFB1913211}" type="presOf" srcId="{D577DB84-3F24-4172-9D4B-35C8A1536808}" destId="{4C3173C6-05F9-4B98-947D-29D817C68593}" srcOrd="0" destOrd="0" presId="urn:microsoft.com/office/officeart/2008/layout/HorizontalMultiLevelHierarchy"/>
    <dgm:cxn modelId="{B9EBF0DB-46DC-4145-9AD2-10C3CA592AFA}" type="presOf" srcId="{94D251CA-00DD-4B73-8CB0-9870CD555C92}" destId="{AF2E86AB-6889-4B1C-89D0-84AF30229EDE}" srcOrd="1" destOrd="0" presId="urn:microsoft.com/office/officeart/2008/layout/HorizontalMultiLevelHierarchy"/>
    <dgm:cxn modelId="{18CDE144-92E2-4F16-B6E5-EEC89AEA69EA}" srcId="{C9872A2B-AA1F-476A-8B3A-BB5D32F1622C}" destId="{D577DB84-3F24-4172-9D4B-35C8A1536808}" srcOrd="3" destOrd="0" parTransId="{E9C0E698-D9EA-4B33-B120-416117E26E81}" sibTransId="{90389EE3-D060-457F-95BB-C57A118F1628}"/>
    <dgm:cxn modelId="{EAC4D54E-8C4C-4B1B-A5B9-3A9C49BDBF68}" srcId="{C9872A2B-AA1F-476A-8B3A-BB5D32F1622C}" destId="{AB20CA12-8C0A-45C9-B701-D357E203CB89}" srcOrd="0" destOrd="0" parTransId="{94D251CA-00DD-4B73-8CB0-9870CD555C92}" sibTransId="{90FCEFC8-D7E4-46DA-939C-EF6831D5CCD8}"/>
    <dgm:cxn modelId="{7C9BFAEA-5E1E-48A8-A2A1-D00F7A43B72D}" type="presOf" srcId="{5C6A6A7A-EB4D-4994-A3CF-FC718E1B3B91}" destId="{7A4A06E1-2963-44FF-B7F4-0641F785FABB}" srcOrd="0" destOrd="0" presId="urn:microsoft.com/office/officeart/2008/layout/HorizontalMultiLevelHierarchy"/>
    <dgm:cxn modelId="{E5FBA1F0-D20C-4940-A5E6-885F77954330}" type="presOf" srcId="{E9C0E698-D9EA-4B33-B120-416117E26E81}" destId="{18DE4E16-A909-4D0D-BC57-97C455FD57FE}" srcOrd="1" destOrd="0" presId="urn:microsoft.com/office/officeart/2008/layout/HorizontalMultiLevelHierarchy"/>
    <dgm:cxn modelId="{D6DC651B-19E9-45E4-BBD0-02011B8C01CB}" srcId="{A18E5065-EF42-488E-A819-0AC179256880}" destId="{C9872A2B-AA1F-476A-8B3A-BB5D32F1622C}" srcOrd="0" destOrd="0" parTransId="{67D829F9-1C4F-4F9F-A5EB-7863C6E8AAAD}" sibTransId="{0F2584F1-E002-4016-8F33-DCD9122361FE}"/>
    <dgm:cxn modelId="{DDF98A4A-9938-4B17-AB0F-09D56BE1B942}" type="presOf" srcId="{D6869314-FDBD-4119-A86C-C6AB45E22C67}" destId="{99A2D193-E781-4610-B387-28D31A6B929F}" srcOrd="1" destOrd="0" presId="urn:microsoft.com/office/officeart/2008/layout/HorizontalMultiLevelHierarchy"/>
    <dgm:cxn modelId="{BA0E510E-E2C7-40A0-9E47-F129B5C678D2}" srcId="{AB20CA12-8C0A-45C9-B701-D357E203CB89}" destId="{93C99F54-D483-4DC9-8E52-D96ADB9F89F8}" srcOrd="0" destOrd="0" parTransId="{11BF3CCB-62D7-45B3-94A1-9242D6292E5B}" sibTransId="{5A7B1585-6F0D-474A-9A68-0202F23F84C1}"/>
    <dgm:cxn modelId="{34439C93-03C4-482E-A532-E4AF957EC454}" srcId="{C9872A2B-AA1F-476A-8B3A-BB5D32F1622C}" destId="{016522C9-6567-4DB9-9D55-226813AC0CD5}" srcOrd="1" destOrd="0" parTransId="{2F529E40-58F2-4E7E-AED3-E1ABC46CDF76}" sibTransId="{6DE90252-B4C8-485D-A195-D4B22160AE2F}"/>
    <dgm:cxn modelId="{F18B448D-AE0A-4710-94C4-D6E5AD443548}" type="presOf" srcId="{A18E5065-EF42-488E-A819-0AC179256880}" destId="{3C8D33BC-E9F5-4D12-9155-B6B8EB8F54B2}" srcOrd="0" destOrd="0" presId="urn:microsoft.com/office/officeart/2008/layout/HorizontalMultiLevelHierarchy"/>
    <dgm:cxn modelId="{37DD9B9B-B7C0-48B4-8A96-D74EA34E9A9D}" type="presParOf" srcId="{3C8D33BC-E9F5-4D12-9155-B6B8EB8F54B2}" destId="{1698ABC3-59CE-46D5-A69C-E995706D06AF}" srcOrd="0" destOrd="0" presId="urn:microsoft.com/office/officeart/2008/layout/HorizontalMultiLevelHierarchy"/>
    <dgm:cxn modelId="{835332FC-3BDE-4F5E-9A04-8EE4C107D202}" type="presParOf" srcId="{1698ABC3-59CE-46D5-A69C-E995706D06AF}" destId="{746D0E43-D7EB-4627-909B-87C89E4F0025}" srcOrd="0" destOrd="0" presId="urn:microsoft.com/office/officeart/2008/layout/HorizontalMultiLevelHierarchy"/>
    <dgm:cxn modelId="{E44E83B2-B5B6-4A7F-8505-2227EF7BCDD3}" type="presParOf" srcId="{1698ABC3-59CE-46D5-A69C-E995706D06AF}" destId="{B3C57A96-AB0B-4FBF-B115-394549249074}" srcOrd="1" destOrd="0" presId="urn:microsoft.com/office/officeart/2008/layout/HorizontalMultiLevelHierarchy"/>
    <dgm:cxn modelId="{BC286C27-0518-455E-9D2D-53EFD6259B49}" type="presParOf" srcId="{B3C57A96-AB0B-4FBF-B115-394549249074}" destId="{DD5F23A5-7703-489A-953B-DF35B921F3DA}" srcOrd="0" destOrd="0" presId="urn:microsoft.com/office/officeart/2008/layout/HorizontalMultiLevelHierarchy"/>
    <dgm:cxn modelId="{488D0F0A-C232-433F-8D14-D9013B365B5D}" type="presParOf" srcId="{DD5F23A5-7703-489A-953B-DF35B921F3DA}" destId="{AF2E86AB-6889-4B1C-89D0-84AF30229EDE}" srcOrd="0" destOrd="0" presId="urn:microsoft.com/office/officeart/2008/layout/HorizontalMultiLevelHierarchy"/>
    <dgm:cxn modelId="{2932A318-EC6F-46BB-A0E3-D925097DF6E6}" type="presParOf" srcId="{B3C57A96-AB0B-4FBF-B115-394549249074}" destId="{FBD3607B-3EE0-4241-BF66-9FCFCF195EE7}" srcOrd="1" destOrd="0" presId="urn:microsoft.com/office/officeart/2008/layout/HorizontalMultiLevelHierarchy"/>
    <dgm:cxn modelId="{2DF99A65-9B2B-4A9B-A774-4E1B6DDD8B04}" type="presParOf" srcId="{FBD3607B-3EE0-4241-BF66-9FCFCF195EE7}" destId="{DBAE0ACB-B760-4BAE-805A-622A32A4BB38}" srcOrd="0" destOrd="0" presId="urn:microsoft.com/office/officeart/2008/layout/HorizontalMultiLevelHierarchy"/>
    <dgm:cxn modelId="{D2BBACF7-5870-4FDA-8EAC-42238341960E}" type="presParOf" srcId="{FBD3607B-3EE0-4241-BF66-9FCFCF195EE7}" destId="{CE6B4430-AE9B-49E7-A5B2-CBFBEDBC5E87}" srcOrd="1" destOrd="0" presId="urn:microsoft.com/office/officeart/2008/layout/HorizontalMultiLevelHierarchy"/>
    <dgm:cxn modelId="{8A0E55FC-52D0-4505-94DB-D2281AEB20DA}" type="presParOf" srcId="{CE6B4430-AE9B-49E7-A5B2-CBFBEDBC5E87}" destId="{75B5BA58-8798-461E-A66B-DEEC04E73B10}" srcOrd="0" destOrd="0" presId="urn:microsoft.com/office/officeart/2008/layout/HorizontalMultiLevelHierarchy"/>
    <dgm:cxn modelId="{918FCC74-AD9E-4812-8F80-EC05E9DA1C9C}" type="presParOf" srcId="{75B5BA58-8798-461E-A66B-DEEC04E73B10}" destId="{2954AE35-77FA-4A68-AFE5-3DA59EFDFBF2}" srcOrd="0" destOrd="0" presId="urn:microsoft.com/office/officeart/2008/layout/HorizontalMultiLevelHierarchy"/>
    <dgm:cxn modelId="{0516193D-6D66-43D6-A69F-A34CEEEA343A}" type="presParOf" srcId="{CE6B4430-AE9B-49E7-A5B2-CBFBEDBC5E87}" destId="{E304201D-A647-43AD-990E-7D080C446D12}" srcOrd="1" destOrd="0" presId="urn:microsoft.com/office/officeart/2008/layout/HorizontalMultiLevelHierarchy"/>
    <dgm:cxn modelId="{E4CFEFDC-C3B6-47D0-BD34-F1380766AD99}" type="presParOf" srcId="{E304201D-A647-43AD-990E-7D080C446D12}" destId="{8FDF8344-1828-4C3D-B37E-BB8AECCDFF67}" srcOrd="0" destOrd="0" presId="urn:microsoft.com/office/officeart/2008/layout/HorizontalMultiLevelHierarchy"/>
    <dgm:cxn modelId="{E7CC8AE4-8BFC-4446-BE22-EA33E4C1C740}" type="presParOf" srcId="{E304201D-A647-43AD-990E-7D080C446D12}" destId="{71E69AFB-EAED-4EFE-9C4B-831240C13930}" srcOrd="1" destOrd="0" presId="urn:microsoft.com/office/officeart/2008/layout/HorizontalMultiLevelHierarchy"/>
    <dgm:cxn modelId="{4CA24972-5C54-4612-BDFD-103620A7CC6F}" type="presParOf" srcId="{CE6B4430-AE9B-49E7-A5B2-CBFBEDBC5E87}" destId="{044BC539-00BE-49CA-8EF3-DA7F2BE19753}" srcOrd="2" destOrd="0" presId="urn:microsoft.com/office/officeart/2008/layout/HorizontalMultiLevelHierarchy"/>
    <dgm:cxn modelId="{E4571E56-CFA0-488E-A12D-06C570A16347}" type="presParOf" srcId="{044BC539-00BE-49CA-8EF3-DA7F2BE19753}" destId="{99A2D193-E781-4610-B387-28D31A6B929F}" srcOrd="0" destOrd="0" presId="urn:microsoft.com/office/officeart/2008/layout/HorizontalMultiLevelHierarchy"/>
    <dgm:cxn modelId="{27BE3601-B6AA-4E5A-ABD1-F8017D9B3B01}" type="presParOf" srcId="{CE6B4430-AE9B-49E7-A5B2-CBFBEDBC5E87}" destId="{294930F7-0184-4F6C-96C8-081121F1C195}" srcOrd="3" destOrd="0" presId="urn:microsoft.com/office/officeart/2008/layout/HorizontalMultiLevelHierarchy"/>
    <dgm:cxn modelId="{4B003320-7E40-4426-8B93-9B245DB354CE}" type="presParOf" srcId="{294930F7-0184-4F6C-96C8-081121F1C195}" destId="{784D8822-0DD5-40CF-96A3-FD390AF563BD}" srcOrd="0" destOrd="0" presId="urn:microsoft.com/office/officeart/2008/layout/HorizontalMultiLevelHierarchy"/>
    <dgm:cxn modelId="{38D184C3-BE85-475A-BE1B-DEED2E39BA92}" type="presParOf" srcId="{294930F7-0184-4F6C-96C8-081121F1C195}" destId="{503E6A0E-2C08-4B13-8DA6-D00135ECBF61}" srcOrd="1" destOrd="0" presId="urn:microsoft.com/office/officeart/2008/layout/HorizontalMultiLevelHierarchy"/>
    <dgm:cxn modelId="{4BDFEF01-9452-4FB3-82EF-836F7B080752}" type="presParOf" srcId="{B3C57A96-AB0B-4FBF-B115-394549249074}" destId="{04F80CC1-7F1E-4B59-AEB5-FAEA3ED933D5}" srcOrd="2" destOrd="0" presId="urn:microsoft.com/office/officeart/2008/layout/HorizontalMultiLevelHierarchy"/>
    <dgm:cxn modelId="{417DF93B-88EF-42F1-AEAD-1C26FBA9407B}" type="presParOf" srcId="{04F80CC1-7F1E-4B59-AEB5-FAEA3ED933D5}" destId="{4D2005EB-0C71-41F1-A430-8E2E8C421221}" srcOrd="0" destOrd="0" presId="urn:microsoft.com/office/officeart/2008/layout/HorizontalMultiLevelHierarchy"/>
    <dgm:cxn modelId="{0C582719-CECB-4087-A067-E227A17C2230}" type="presParOf" srcId="{B3C57A96-AB0B-4FBF-B115-394549249074}" destId="{F23BC9D9-F962-42AE-8FF3-BEEEC0E2E36A}" srcOrd="3" destOrd="0" presId="urn:microsoft.com/office/officeart/2008/layout/HorizontalMultiLevelHierarchy"/>
    <dgm:cxn modelId="{7C23D7D8-1F1B-4249-86E7-F2A56BED71E4}" type="presParOf" srcId="{F23BC9D9-F962-42AE-8FF3-BEEEC0E2E36A}" destId="{11678056-F47C-4B1D-AA9E-59B66A1C0EFB}" srcOrd="0" destOrd="0" presId="urn:microsoft.com/office/officeart/2008/layout/HorizontalMultiLevelHierarchy"/>
    <dgm:cxn modelId="{9CE1CC7D-C103-48AC-B9C7-A70F6EFD4287}" type="presParOf" srcId="{F23BC9D9-F962-42AE-8FF3-BEEEC0E2E36A}" destId="{303F54E3-A094-4184-924B-4A83836E72FC}" srcOrd="1" destOrd="0" presId="urn:microsoft.com/office/officeart/2008/layout/HorizontalMultiLevelHierarchy"/>
    <dgm:cxn modelId="{2D31DFA2-E430-4D4A-8909-AF3B26E1C77A}" type="presParOf" srcId="{B3C57A96-AB0B-4FBF-B115-394549249074}" destId="{7A4A06E1-2963-44FF-B7F4-0641F785FABB}" srcOrd="4" destOrd="0" presId="urn:microsoft.com/office/officeart/2008/layout/HorizontalMultiLevelHierarchy"/>
    <dgm:cxn modelId="{6B6C65C2-3C3D-4F65-B4E1-9166984CB7F3}" type="presParOf" srcId="{7A4A06E1-2963-44FF-B7F4-0641F785FABB}" destId="{846B8DA7-E937-4598-A7E5-C1F73D5FD7BA}" srcOrd="0" destOrd="0" presId="urn:microsoft.com/office/officeart/2008/layout/HorizontalMultiLevelHierarchy"/>
    <dgm:cxn modelId="{833CC495-CD07-4B87-AF23-D81C87FC3821}" type="presParOf" srcId="{B3C57A96-AB0B-4FBF-B115-394549249074}" destId="{19F1F309-EE13-4AC7-BD0F-CE9896DF82BB}" srcOrd="5" destOrd="0" presId="urn:microsoft.com/office/officeart/2008/layout/HorizontalMultiLevelHierarchy"/>
    <dgm:cxn modelId="{9B1736C9-4CBB-407F-8879-E4DF38CBF05B}" type="presParOf" srcId="{19F1F309-EE13-4AC7-BD0F-CE9896DF82BB}" destId="{852EA488-A82F-45FC-89C9-AEB57A3E78ED}" srcOrd="0" destOrd="0" presId="urn:microsoft.com/office/officeart/2008/layout/HorizontalMultiLevelHierarchy"/>
    <dgm:cxn modelId="{69AFD2F0-655B-4679-84E2-08856714FD12}" type="presParOf" srcId="{19F1F309-EE13-4AC7-BD0F-CE9896DF82BB}" destId="{F781AA7A-26D1-42FD-B47E-AE51682444C9}" srcOrd="1" destOrd="0" presId="urn:microsoft.com/office/officeart/2008/layout/HorizontalMultiLevelHierarchy"/>
    <dgm:cxn modelId="{D5A0FF60-E414-4A7A-A903-100D989002C9}" type="presParOf" srcId="{B3C57A96-AB0B-4FBF-B115-394549249074}" destId="{6E71E0DD-AFDC-4D73-B4C9-A335D6EDC99A}" srcOrd="6" destOrd="0" presId="urn:microsoft.com/office/officeart/2008/layout/HorizontalMultiLevelHierarchy"/>
    <dgm:cxn modelId="{A7DA6200-9952-4624-A5DD-382F60E5A501}" type="presParOf" srcId="{6E71E0DD-AFDC-4D73-B4C9-A335D6EDC99A}" destId="{18DE4E16-A909-4D0D-BC57-97C455FD57FE}" srcOrd="0" destOrd="0" presId="urn:microsoft.com/office/officeart/2008/layout/HorizontalMultiLevelHierarchy"/>
    <dgm:cxn modelId="{5029F8F4-E2C3-4F8F-84A0-051F22630B40}" type="presParOf" srcId="{B3C57A96-AB0B-4FBF-B115-394549249074}" destId="{40495650-4F66-446D-8BC5-E38C2E14C835}" srcOrd="7" destOrd="0" presId="urn:microsoft.com/office/officeart/2008/layout/HorizontalMultiLevelHierarchy"/>
    <dgm:cxn modelId="{9E850C1A-175E-40B8-BBB0-5B3474A655BD}" type="presParOf" srcId="{40495650-4F66-446D-8BC5-E38C2E14C835}" destId="{4C3173C6-05F9-4B98-947D-29D817C68593}" srcOrd="0" destOrd="0" presId="urn:microsoft.com/office/officeart/2008/layout/HorizontalMultiLevelHierarchy"/>
    <dgm:cxn modelId="{86DA9FA5-B8A4-4445-9878-BE0EFB650A0B}" type="presParOf" srcId="{40495650-4F66-446D-8BC5-E38C2E14C835}" destId="{BED38881-F488-4848-819D-CF8C7C2044B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3CF8B91-9E12-488D-8A34-98D8FAD8F945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2BCC086D-1D14-44AB-A2CA-2DC89B496A23}">
      <dgm:prSet phldrT="[Texto]" custT="1"/>
      <dgm:spPr/>
      <dgm:t>
        <a:bodyPr/>
        <a:lstStyle/>
        <a:p>
          <a:r>
            <a:rPr lang="es-EC" sz="1600" dirty="0" smtClean="0"/>
            <a:t>Realizar caminatas nocturnas: </a:t>
          </a:r>
          <a:endParaRPr lang="es-EC" sz="1600" dirty="0"/>
        </a:p>
      </dgm:t>
    </dgm:pt>
    <dgm:pt modelId="{2BBF3226-C322-42EB-8893-C13E320F971C}" type="parTrans" cxnId="{D1C12374-888F-4E8C-9D3E-FA326DC76420}">
      <dgm:prSet/>
      <dgm:spPr/>
      <dgm:t>
        <a:bodyPr/>
        <a:lstStyle/>
        <a:p>
          <a:endParaRPr lang="es-EC"/>
        </a:p>
      </dgm:t>
    </dgm:pt>
    <dgm:pt modelId="{291068AD-60C5-422F-AA23-47027C922E6C}" type="sibTrans" cxnId="{D1C12374-888F-4E8C-9D3E-FA326DC76420}">
      <dgm:prSet/>
      <dgm:spPr/>
      <dgm:t>
        <a:bodyPr/>
        <a:lstStyle/>
        <a:p>
          <a:endParaRPr lang="es-EC"/>
        </a:p>
      </dgm:t>
    </dgm:pt>
    <dgm:pt modelId="{2D9D1666-F909-47A3-A96B-A534468A5B01}">
      <dgm:prSet phldrT="[Texto]" custT="1"/>
      <dgm:spPr/>
      <dgm:t>
        <a:bodyPr/>
        <a:lstStyle/>
        <a:p>
          <a:r>
            <a:rPr lang="es-EC" sz="1600" dirty="0" smtClean="0"/>
            <a:t>Implementar el alojamiento en cabañas: </a:t>
          </a:r>
          <a:endParaRPr lang="es-EC" sz="1600" dirty="0"/>
        </a:p>
      </dgm:t>
    </dgm:pt>
    <dgm:pt modelId="{B0E599C9-556B-4750-8BF2-8F3ED529EBF9}" type="parTrans" cxnId="{B062F384-596A-4AE7-9338-B623B839F917}">
      <dgm:prSet/>
      <dgm:spPr/>
      <dgm:t>
        <a:bodyPr/>
        <a:lstStyle/>
        <a:p>
          <a:endParaRPr lang="es-EC"/>
        </a:p>
      </dgm:t>
    </dgm:pt>
    <dgm:pt modelId="{4C17E4AB-4F01-4940-98EA-6BAC89A5F65B}" type="sibTrans" cxnId="{B062F384-596A-4AE7-9338-B623B839F917}">
      <dgm:prSet/>
      <dgm:spPr/>
      <dgm:t>
        <a:bodyPr/>
        <a:lstStyle/>
        <a:p>
          <a:endParaRPr lang="es-EC"/>
        </a:p>
      </dgm:t>
    </dgm:pt>
    <dgm:pt modelId="{CC9444EE-BF46-43B9-B682-90618367F3F1}">
      <dgm:prSet phldrT="[Texto]" custT="1"/>
      <dgm:spPr/>
      <dgm:t>
        <a:bodyPr/>
        <a:lstStyle/>
        <a:p>
          <a:r>
            <a:rPr lang="es-EC" sz="1600" dirty="0" smtClean="0"/>
            <a:t>Cambiar el eslogan de la Asociación de Servicios Turísticos Pasochoa</a:t>
          </a:r>
          <a:endParaRPr lang="es-EC" sz="1600" dirty="0"/>
        </a:p>
      </dgm:t>
    </dgm:pt>
    <dgm:pt modelId="{5D2A51BF-8360-447F-8B76-52433F8CD9F8}" type="parTrans" cxnId="{FA4BC0E1-A619-4B23-A76B-06F545D7B3B9}">
      <dgm:prSet/>
      <dgm:spPr/>
      <dgm:t>
        <a:bodyPr/>
        <a:lstStyle/>
        <a:p>
          <a:endParaRPr lang="es-EC"/>
        </a:p>
      </dgm:t>
    </dgm:pt>
    <dgm:pt modelId="{DCF200A3-DB01-4E05-A31D-DC42616C2665}" type="sibTrans" cxnId="{FA4BC0E1-A619-4B23-A76B-06F545D7B3B9}">
      <dgm:prSet/>
      <dgm:spPr/>
      <dgm:t>
        <a:bodyPr/>
        <a:lstStyle/>
        <a:p>
          <a:endParaRPr lang="es-EC"/>
        </a:p>
      </dgm:t>
    </dgm:pt>
    <dgm:pt modelId="{575FA542-92A0-4CAE-B822-0993AC63B1FF}" type="pres">
      <dgm:prSet presAssocID="{D3CF8B91-9E12-488D-8A34-98D8FAD8F94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29CE4CF-E7A6-4657-AE8C-F83148B5C015}" type="pres">
      <dgm:prSet presAssocID="{2BCC086D-1D14-44AB-A2CA-2DC89B496A23}" presName="parentLin" presStyleCnt="0"/>
      <dgm:spPr/>
    </dgm:pt>
    <dgm:pt modelId="{D4AC071D-A047-4EC9-A089-8526AF66EA08}" type="pres">
      <dgm:prSet presAssocID="{2BCC086D-1D14-44AB-A2CA-2DC89B496A23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F7BB9E8E-5819-42F8-9264-2001F0119C5E}" type="pres">
      <dgm:prSet presAssocID="{2BCC086D-1D14-44AB-A2CA-2DC89B496A2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6486EB-888B-40BA-8146-A5326451CBAB}" type="pres">
      <dgm:prSet presAssocID="{2BCC086D-1D14-44AB-A2CA-2DC89B496A23}" presName="negativeSpace" presStyleCnt="0"/>
      <dgm:spPr/>
    </dgm:pt>
    <dgm:pt modelId="{5911044F-6B8A-4C72-83BB-8B4F1CC824F1}" type="pres">
      <dgm:prSet presAssocID="{2BCC086D-1D14-44AB-A2CA-2DC89B496A23}" presName="childText" presStyleLbl="conFgAcc1" presStyleIdx="0" presStyleCnt="3">
        <dgm:presLayoutVars>
          <dgm:bulletEnabled val="1"/>
        </dgm:presLayoutVars>
      </dgm:prSet>
      <dgm:spPr/>
    </dgm:pt>
    <dgm:pt modelId="{BFEF644A-FDEA-4AFF-808E-FABB0F0661C3}" type="pres">
      <dgm:prSet presAssocID="{291068AD-60C5-422F-AA23-47027C922E6C}" presName="spaceBetweenRectangles" presStyleCnt="0"/>
      <dgm:spPr/>
    </dgm:pt>
    <dgm:pt modelId="{5338ADF3-AD1A-4FD9-8065-C0F870E8D146}" type="pres">
      <dgm:prSet presAssocID="{2D9D1666-F909-47A3-A96B-A534468A5B01}" presName="parentLin" presStyleCnt="0"/>
      <dgm:spPr/>
    </dgm:pt>
    <dgm:pt modelId="{EA7D46FE-2BDC-4E53-8146-682DD89BF34B}" type="pres">
      <dgm:prSet presAssocID="{2D9D1666-F909-47A3-A96B-A534468A5B01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5C1F436A-BC0C-4C07-BE77-C8EF7679205E}" type="pres">
      <dgm:prSet presAssocID="{2D9D1666-F909-47A3-A96B-A534468A5B0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FC6B28-5161-4D6C-BDAD-58C35611BD00}" type="pres">
      <dgm:prSet presAssocID="{2D9D1666-F909-47A3-A96B-A534468A5B01}" presName="negativeSpace" presStyleCnt="0"/>
      <dgm:spPr/>
    </dgm:pt>
    <dgm:pt modelId="{E6770BD0-E3F7-43B9-B872-1A9D9A544C9C}" type="pres">
      <dgm:prSet presAssocID="{2D9D1666-F909-47A3-A96B-A534468A5B01}" presName="childText" presStyleLbl="conFgAcc1" presStyleIdx="1" presStyleCnt="3">
        <dgm:presLayoutVars>
          <dgm:bulletEnabled val="1"/>
        </dgm:presLayoutVars>
      </dgm:prSet>
      <dgm:spPr/>
    </dgm:pt>
    <dgm:pt modelId="{F649DF1B-F14C-49B5-9F70-756A03E3DD23}" type="pres">
      <dgm:prSet presAssocID="{4C17E4AB-4F01-4940-98EA-6BAC89A5F65B}" presName="spaceBetweenRectangles" presStyleCnt="0"/>
      <dgm:spPr/>
    </dgm:pt>
    <dgm:pt modelId="{5699A155-A731-4E0A-B289-53AE17D2C3A2}" type="pres">
      <dgm:prSet presAssocID="{CC9444EE-BF46-43B9-B682-90618367F3F1}" presName="parentLin" presStyleCnt="0"/>
      <dgm:spPr/>
    </dgm:pt>
    <dgm:pt modelId="{DCC94B2E-6217-44B8-B253-FCDCADF20B38}" type="pres">
      <dgm:prSet presAssocID="{CC9444EE-BF46-43B9-B682-90618367F3F1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BF3565C3-E476-432C-A1C8-AA9C3041390F}" type="pres">
      <dgm:prSet presAssocID="{CC9444EE-BF46-43B9-B682-90618367F3F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E0FED8-0FAB-4D21-9364-DBCFDF37D1FF}" type="pres">
      <dgm:prSet presAssocID="{CC9444EE-BF46-43B9-B682-90618367F3F1}" presName="negativeSpace" presStyleCnt="0"/>
      <dgm:spPr/>
    </dgm:pt>
    <dgm:pt modelId="{73D910B5-C39C-4F03-8D2E-83F9822334CC}" type="pres">
      <dgm:prSet presAssocID="{CC9444EE-BF46-43B9-B682-90618367F3F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AF0471B-045D-46DE-A7F1-8D0312C50C80}" type="presOf" srcId="{2D9D1666-F909-47A3-A96B-A534468A5B01}" destId="{5C1F436A-BC0C-4C07-BE77-C8EF7679205E}" srcOrd="1" destOrd="0" presId="urn:microsoft.com/office/officeart/2005/8/layout/list1"/>
    <dgm:cxn modelId="{B062F384-596A-4AE7-9338-B623B839F917}" srcId="{D3CF8B91-9E12-488D-8A34-98D8FAD8F945}" destId="{2D9D1666-F909-47A3-A96B-A534468A5B01}" srcOrd="1" destOrd="0" parTransId="{B0E599C9-556B-4750-8BF2-8F3ED529EBF9}" sibTransId="{4C17E4AB-4F01-4940-98EA-6BAC89A5F65B}"/>
    <dgm:cxn modelId="{D1C12374-888F-4E8C-9D3E-FA326DC76420}" srcId="{D3CF8B91-9E12-488D-8A34-98D8FAD8F945}" destId="{2BCC086D-1D14-44AB-A2CA-2DC89B496A23}" srcOrd="0" destOrd="0" parTransId="{2BBF3226-C322-42EB-8893-C13E320F971C}" sibTransId="{291068AD-60C5-422F-AA23-47027C922E6C}"/>
    <dgm:cxn modelId="{7EE9A820-2580-49F8-9433-67AC7C3064B9}" type="presOf" srcId="{CC9444EE-BF46-43B9-B682-90618367F3F1}" destId="{BF3565C3-E476-432C-A1C8-AA9C3041390F}" srcOrd="1" destOrd="0" presId="urn:microsoft.com/office/officeart/2005/8/layout/list1"/>
    <dgm:cxn modelId="{50A6BA97-C2E9-4739-88FB-0A61552E719B}" type="presOf" srcId="{2BCC086D-1D14-44AB-A2CA-2DC89B496A23}" destId="{F7BB9E8E-5819-42F8-9264-2001F0119C5E}" srcOrd="1" destOrd="0" presId="urn:microsoft.com/office/officeart/2005/8/layout/list1"/>
    <dgm:cxn modelId="{150A9F78-AAAD-47E8-A5D0-D8A7B4FA7620}" type="presOf" srcId="{2BCC086D-1D14-44AB-A2CA-2DC89B496A23}" destId="{D4AC071D-A047-4EC9-A089-8526AF66EA08}" srcOrd="0" destOrd="0" presId="urn:microsoft.com/office/officeart/2005/8/layout/list1"/>
    <dgm:cxn modelId="{7E2951A6-D6A6-427B-ADB1-7E00663A559B}" type="presOf" srcId="{2D9D1666-F909-47A3-A96B-A534468A5B01}" destId="{EA7D46FE-2BDC-4E53-8146-682DD89BF34B}" srcOrd="0" destOrd="0" presId="urn:microsoft.com/office/officeart/2005/8/layout/list1"/>
    <dgm:cxn modelId="{FA4BC0E1-A619-4B23-A76B-06F545D7B3B9}" srcId="{D3CF8B91-9E12-488D-8A34-98D8FAD8F945}" destId="{CC9444EE-BF46-43B9-B682-90618367F3F1}" srcOrd="2" destOrd="0" parTransId="{5D2A51BF-8360-447F-8B76-52433F8CD9F8}" sibTransId="{DCF200A3-DB01-4E05-A31D-DC42616C2665}"/>
    <dgm:cxn modelId="{290EADDE-14AB-4C3F-AE0A-F1D2A388F737}" type="presOf" srcId="{CC9444EE-BF46-43B9-B682-90618367F3F1}" destId="{DCC94B2E-6217-44B8-B253-FCDCADF20B38}" srcOrd="0" destOrd="0" presId="urn:microsoft.com/office/officeart/2005/8/layout/list1"/>
    <dgm:cxn modelId="{5FC02667-F98B-406B-9338-9EAE8B140059}" type="presOf" srcId="{D3CF8B91-9E12-488D-8A34-98D8FAD8F945}" destId="{575FA542-92A0-4CAE-B822-0993AC63B1FF}" srcOrd="0" destOrd="0" presId="urn:microsoft.com/office/officeart/2005/8/layout/list1"/>
    <dgm:cxn modelId="{BDA9701F-F5D4-4B3F-80EB-4934486476E3}" type="presParOf" srcId="{575FA542-92A0-4CAE-B822-0993AC63B1FF}" destId="{429CE4CF-E7A6-4657-AE8C-F83148B5C015}" srcOrd="0" destOrd="0" presId="urn:microsoft.com/office/officeart/2005/8/layout/list1"/>
    <dgm:cxn modelId="{BD1456EE-6CAB-4915-8077-DF5585F94F4F}" type="presParOf" srcId="{429CE4CF-E7A6-4657-AE8C-F83148B5C015}" destId="{D4AC071D-A047-4EC9-A089-8526AF66EA08}" srcOrd="0" destOrd="0" presId="urn:microsoft.com/office/officeart/2005/8/layout/list1"/>
    <dgm:cxn modelId="{E0630BF1-2DFF-401A-AC7D-0D7058AF7E6B}" type="presParOf" srcId="{429CE4CF-E7A6-4657-AE8C-F83148B5C015}" destId="{F7BB9E8E-5819-42F8-9264-2001F0119C5E}" srcOrd="1" destOrd="0" presId="urn:microsoft.com/office/officeart/2005/8/layout/list1"/>
    <dgm:cxn modelId="{2A08F70A-BB4A-47DA-B79E-7C3333CD49C3}" type="presParOf" srcId="{575FA542-92A0-4CAE-B822-0993AC63B1FF}" destId="{676486EB-888B-40BA-8146-A5326451CBAB}" srcOrd="1" destOrd="0" presId="urn:microsoft.com/office/officeart/2005/8/layout/list1"/>
    <dgm:cxn modelId="{BF15EB1E-EA79-45DD-B187-D07CCF05BD40}" type="presParOf" srcId="{575FA542-92A0-4CAE-B822-0993AC63B1FF}" destId="{5911044F-6B8A-4C72-83BB-8B4F1CC824F1}" srcOrd="2" destOrd="0" presId="urn:microsoft.com/office/officeart/2005/8/layout/list1"/>
    <dgm:cxn modelId="{AC907E72-75C1-49C7-AC10-F02FDCCDC6DD}" type="presParOf" srcId="{575FA542-92A0-4CAE-B822-0993AC63B1FF}" destId="{BFEF644A-FDEA-4AFF-808E-FABB0F0661C3}" srcOrd="3" destOrd="0" presId="urn:microsoft.com/office/officeart/2005/8/layout/list1"/>
    <dgm:cxn modelId="{EAED6762-FD19-442C-ABD0-B192F366090B}" type="presParOf" srcId="{575FA542-92A0-4CAE-B822-0993AC63B1FF}" destId="{5338ADF3-AD1A-4FD9-8065-C0F870E8D146}" srcOrd="4" destOrd="0" presId="urn:microsoft.com/office/officeart/2005/8/layout/list1"/>
    <dgm:cxn modelId="{1595DF28-9090-4398-93D4-9D073FFEE8A5}" type="presParOf" srcId="{5338ADF3-AD1A-4FD9-8065-C0F870E8D146}" destId="{EA7D46FE-2BDC-4E53-8146-682DD89BF34B}" srcOrd="0" destOrd="0" presId="urn:microsoft.com/office/officeart/2005/8/layout/list1"/>
    <dgm:cxn modelId="{268867B7-2EC7-4D70-882F-13490DE86516}" type="presParOf" srcId="{5338ADF3-AD1A-4FD9-8065-C0F870E8D146}" destId="{5C1F436A-BC0C-4C07-BE77-C8EF7679205E}" srcOrd="1" destOrd="0" presId="urn:microsoft.com/office/officeart/2005/8/layout/list1"/>
    <dgm:cxn modelId="{00EFB085-507F-4B18-8403-5C1BFD5E41A7}" type="presParOf" srcId="{575FA542-92A0-4CAE-B822-0993AC63B1FF}" destId="{BFFC6B28-5161-4D6C-BDAD-58C35611BD00}" srcOrd="5" destOrd="0" presId="urn:microsoft.com/office/officeart/2005/8/layout/list1"/>
    <dgm:cxn modelId="{C0882411-23C1-479C-9084-403B4675C598}" type="presParOf" srcId="{575FA542-92A0-4CAE-B822-0993AC63B1FF}" destId="{E6770BD0-E3F7-43B9-B872-1A9D9A544C9C}" srcOrd="6" destOrd="0" presId="urn:microsoft.com/office/officeart/2005/8/layout/list1"/>
    <dgm:cxn modelId="{B02C7A09-0ABE-495C-B2E1-0BAD2643F793}" type="presParOf" srcId="{575FA542-92A0-4CAE-B822-0993AC63B1FF}" destId="{F649DF1B-F14C-49B5-9F70-756A03E3DD23}" srcOrd="7" destOrd="0" presId="urn:microsoft.com/office/officeart/2005/8/layout/list1"/>
    <dgm:cxn modelId="{474940BB-C0DF-456D-94B0-4792950B2975}" type="presParOf" srcId="{575FA542-92A0-4CAE-B822-0993AC63B1FF}" destId="{5699A155-A731-4E0A-B289-53AE17D2C3A2}" srcOrd="8" destOrd="0" presId="urn:microsoft.com/office/officeart/2005/8/layout/list1"/>
    <dgm:cxn modelId="{B088306C-8957-4026-B96C-949053060C79}" type="presParOf" srcId="{5699A155-A731-4E0A-B289-53AE17D2C3A2}" destId="{DCC94B2E-6217-44B8-B253-FCDCADF20B38}" srcOrd="0" destOrd="0" presId="urn:microsoft.com/office/officeart/2005/8/layout/list1"/>
    <dgm:cxn modelId="{DECF297A-6BBC-420D-A9B6-D4D32EE8D9CB}" type="presParOf" srcId="{5699A155-A731-4E0A-B289-53AE17D2C3A2}" destId="{BF3565C3-E476-432C-A1C8-AA9C3041390F}" srcOrd="1" destOrd="0" presId="urn:microsoft.com/office/officeart/2005/8/layout/list1"/>
    <dgm:cxn modelId="{1713ED2B-703F-44F0-84CD-74C744D502F6}" type="presParOf" srcId="{575FA542-92A0-4CAE-B822-0993AC63B1FF}" destId="{A2E0FED8-0FAB-4D21-9364-DBCFDF37D1FF}" srcOrd="9" destOrd="0" presId="urn:microsoft.com/office/officeart/2005/8/layout/list1"/>
    <dgm:cxn modelId="{88B2C981-E5EA-4553-A01A-CECF471A0727}" type="presParOf" srcId="{575FA542-92A0-4CAE-B822-0993AC63B1FF}" destId="{73D910B5-C39C-4F03-8D2E-83F9822334C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0680670-F749-4A8F-82C1-DAC7B5BB4F82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D6800E9-921C-4663-8DEE-47D257648F4D}">
      <dgm:prSet phldrT="[Texto]" custT="1"/>
      <dgm:spPr/>
      <dgm:t>
        <a:bodyPr/>
        <a:lstStyle/>
        <a:p>
          <a:pPr algn="just"/>
          <a:r>
            <a:rPr lang="es-ES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Identificar problemas u oportunidades de mejora</a:t>
          </a:r>
          <a:endParaRPr lang="es-E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981647-C3F9-4E54-A0E8-61B3602ABFC0}" type="parTrans" cxnId="{BE8800C3-A4CF-42A1-A127-5D68F1DBE044}">
      <dgm:prSet/>
      <dgm:spPr/>
      <dgm:t>
        <a:bodyPr/>
        <a:lstStyle/>
        <a:p>
          <a:endParaRPr lang="es-ES"/>
        </a:p>
      </dgm:t>
    </dgm:pt>
    <dgm:pt modelId="{135BFFDD-82E8-4A5C-AFEF-6065485457A3}" type="sibTrans" cxnId="{BE8800C3-A4CF-42A1-A127-5D68F1DBE044}">
      <dgm:prSet/>
      <dgm:spPr/>
      <dgm:t>
        <a:bodyPr/>
        <a:lstStyle/>
        <a:p>
          <a:endParaRPr lang="es-ES"/>
        </a:p>
      </dgm:t>
    </dgm:pt>
    <dgm:pt modelId="{48F4A498-0A64-4070-A783-F47862FE4B07}">
      <dgm:prSet custT="1"/>
      <dgm:spPr/>
      <dgm:t>
        <a:bodyPr/>
        <a:lstStyle/>
        <a:p>
          <a:pPr algn="just"/>
          <a:r>
            <a:rPr lang="es-ES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Medición de la situación actual</a:t>
          </a:r>
          <a:endParaRPr lang="es-E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09D8F4-A73B-4C9C-B18C-64D33F1C3647}" type="parTrans" cxnId="{99025074-397C-4821-B894-F033A9E10639}">
      <dgm:prSet/>
      <dgm:spPr/>
      <dgm:t>
        <a:bodyPr/>
        <a:lstStyle/>
        <a:p>
          <a:endParaRPr lang="es-ES"/>
        </a:p>
      </dgm:t>
    </dgm:pt>
    <dgm:pt modelId="{B45EF54C-C87F-4D40-9ED0-E5654E286AF8}" type="sibTrans" cxnId="{99025074-397C-4821-B894-F033A9E10639}">
      <dgm:prSet/>
      <dgm:spPr/>
      <dgm:t>
        <a:bodyPr/>
        <a:lstStyle/>
        <a:p>
          <a:endParaRPr lang="es-ES"/>
        </a:p>
      </dgm:t>
    </dgm:pt>
    <dgm:pt modelId="{D8C93E1E-2F61-419B-8DA3-6010850883C4}">
      <dgm:prSet custT="1"/>
      <dgm:spPr/>
      <dgm:t>
        <a:bodyPr/>
        <a:lstStyle/>
        <a:p>
          <a:pPr algn="just"/>
          <a:r>
            <a:rPr lang="es-ES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Seleccionar las situaciones mejorables más relevantes</a:t>
          </a:r>
          <a:endParaRPr lang="es-E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EB0FF3-F1B1-4B1F-8EC4-BA4DF0676259}" type="parTrans" cxnId="{C3C8F7E4-E167-4007-BA3A-42303B2B0AA8}">
      <dgm:prSet/>
      <dgm:spPr/>
      <dgm:t>
        <a:bodyPr/>
        <a:lstStyle/>
        <a:p>
          <a:endParaRPr lang="es-ES"/>
        </a:p>
      </dgm:t>
    </dgm:pt>
    <dgm:pt modelId="{CEF616BF-ED82-4584-AAA5-27354CEEFE6B}" type="sibTrans" cxnId="{C3C8F7E4-E167-4007-BA3A-42303B2B0AA8}">
      <dgm:prSet/>
      <dgm:spPr/>
      <dgm:t>
        <a:bodyPr/>
        <a:lstStyle/>
        <a:p>
          <a:endParaRPr lang="es-ES"/>
        </a:p>
      </dgm:t>
    </dgm:pt>
    <dgm:pt modelId="{C95BC296-B07B-4D9B-8736-62D3B6EE5B5A}">
      <dgm:prSet custT="1"/>
      <dgm:spPr/>
      <dgm:t>
        <a:bodyPr/>
        <a:lstStyle/>
        <a:p>
          <a:pPr algn="just"/>
          <a:r>
            <a:rPr lang="es-ES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Análisis causal</a:t>
          </a:r>
          <a:endParaRPr lang="es-E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0E8D60-2A28-4316-82A9-67AECDC6158B}" type="parTrans" cxnId="{6DE3E3A1-D53B-4D96-BB0D-DFF842074F9A}">
      <dgm:prSet/>
      <dgm:spPr/>
      <dgm:t>
        <a:bodyPr/>
        <a:lstStyle/>
        <a:p>
          <a:endParaRPr lang="es-ES"/>
        </a:p>
      </dgm:t>
    </dgm:pt>
    <dgm:pt modelId="{82BF3CE0-ACC0-4D17-9869-61EA5BDF8EEB}" type="sibTrans" cxnId="{6DE3E3A1-D53B-4D96-BB0D-DFF842074F9A}">
      <dgm:prSet/>
      <dgm:spPr/>
      <dgm:t>
        <a:bodyPr/>
        <a:lstStyle/>
        <a:p>
          <a:endParaRPr lang="es-ES"/>
        </a:p>
      </dgm:t>
    </dgm:pt>
    <dgm:pt modelId="{F945E352-A852-4BD5-9A1D-54D430AFCD96}">
      <dgm:prSet custT="1"/>
      <dgm:spPr/>
      <dgm:t>
        <a:bodyPr/>
        <a:lstStyle/>
        <a:p>
          <a:pPr algn="just"/>
          <a:r>
            <a:rPr lang="es-ES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Fijación de criterios</a:t>
          </a:r>
          <a:endParaRPr lang="es-E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8CC8C6-7453-4FB1-A99B-2A692726CBA8}" type="parTrans" cxnId="{4240CE89-A31F-41D0-9067-4F40300640C0}">
      <dgm:prSet/>
      <dgm:spPr/>
      <dgm:t>
        <a:bodyPr/>
        <a:lstStyle/>
        <a:p>
          <a:endParaRPr lang="es-ES"/>
        </a:p>
      </dgm:t>
    </dgm:pt>
    <dgm:pt modelId="{381B13A8-B01A-4826-A29B-A9C52D79C8B4}" type="sibTrans" cxnId="{4240CE89-A31F-41D0-9067-4F40300640C0}">
      <dgm:prSet/>
      <dgm:spPr/>
      <dgm:t>
        <a:bodyPr/>
        <a:lstStyle/>
        <a:p>
          <a:endParaRPr lang="es-ES"/>
        </a:p>
      </dgm:t>
    </dgm:pt>
    <dgm:pt modelId="{350C4ACF-2869-43B3-B023-898DBAA908EA}">
      <dgm:prSet custT="1"/>
      <dgm:spPr/>
      <dgm:t>
        <a:bodyPr/>
        <a:lstStyle/>
        <a:p>
          <a:pPr algn="just"/>
          <a:r>
            <a:rPr lang="es-ES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Diseño de estudios de evaluación</a:t>
          </a:r>
          <a:endParaRPr lang="es-E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EFB2B7-7694-4192-AD88-85CA1A6201F0}" type="parTrans" cxnId="{67C85A6D-3FF8-45BD-8B1D-B89457C92379}">
      <dgm:prSet/>
      <dgm:spPr/>
      <dgm:t>
        <a:bodyPr/>
        <a:lstStyle/>
        <a:p>
          <a:endParaRPr lang="es-ES"/>
        </a:p>
      </dgm:t>
    </dgm:pt>
    <dgm:pt modelId="{3E2AA8C6-270E-4E70-9AEE-22FB96A4B05D}" type="sibTrans" cxnId="{67C85A6D-3FF8-45BD-8B1D-B89457C92379}">
      <dgm:prSet/>
      <dgm:spPr/>
      <dgm:t>
        <a:bodyPr/>
        <a:lstStyle/>
        <a:p>
          <a:endParaRPr lang="es-ES"/>
        </a:p>
      </dgm:t>
    </dgm:pt>
    <dgm:pt modelId="{5D422922-A1EF-40F8-A146-F6CF9EE0539B}">
      <dgm:prSet custT="1"/>
      <dgm:spPr/>
      <dgm:t>
        <a:bodyPr/>
        <a:lstStyle/>
        <a:p>
          <a:pPr algn="just"/>
          <a:r>
            <a:rPr lang="es-E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Propuesta e implantación de acciones de mejora</a:t>
          </a:r>
          <a:endParaRPr lang="es-E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E1B81D-DD3C-422D-9615-0FAEF150EF18}" type="parTrans" cxnId="{5DF632AA-7B87-4D86-9100-80A37387505C}">
      <dgm:prSet/>
      <dgm:spPr/>
      <dgm:t>
        <a:bodyPr/>
        <a:lstStyle/>
        <a:p>
          <a:endParaRPr lang="es-ES"/>
        </a:p>
      </dgm:t>
    </dgm:pt>
    <dgm:pt modelId="{D944534A-C68F-435C-BAAD-4A0779F2FF2C}" type="sibTrans" cxnId="{5DF632AA-7B87-4D86-9100-80A37387505C}">
      <dgm:prSet/>
      <dgm:spPr/>
      <dgm:t>
        <a:bodyPr/>
        <a:lstStyle/>
        <a:p>
          <a:endParaRPr lang="es-ES"/>
        </a:p>
      </dgm:t>
    </dgm:pt>
    <dgm:pt modelId="{D1F5BEBB-F292-4393-9674-0A7D3071E628}">
      <dgm:prSet custT="1"/>
      <dgm:spPr/>
      <dgm:t>
        <a:bodyPr/>
        <a:lstStyle/>
        <a:p>
          <a:pPr algn="just"/>
          <a:r>
            <a:rPr lang="es-ES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Reevaluación</a:t>
          </a:r>
          <a:endParaRPr lang="es-E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1CF50F-29F5-4D5E-A186-E338D863939A}" type="parTrans" cxnId="{DF8DFA3D-028D-4A43-8015-D5910D4BE195}">
      <dgm:prSet/>
      <dgm:spPr/>
      <dgm:t>
        <a:bodyPr/>
        <a:lstStyle/>
        <a:p>
          <a:endParaRPr lang="es-ES"/>
        </a:p>
      </dgm:t>
    </dgm:pt>
    <dgm:pt modelId="{D1986DC2-3523-4257-974B-46BF3FE2D1D6}" type="sibTrans" cxnId="{DF8DFA3D-028D-4A43-8015-D5910D4BE195}">
      <dgm:prSet/>
      <dgm:spPr/>
      <dgm:t>
        <a:bodyPr/>
        <a:lstStyle/>
        <a:p>
          <a:endParaRPr lang="es-ES"/>
        </a:p>
      </dgm:t>
    </dgm:pt>
    <dgm:pt modelId="{31E4D30B-71D9-4747-BD59-3C447979F554}" type="pres">
      <dgm:prSet presAssocID="{90680670-F749-4A8F-82C1-DAC7B5BB4F8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E0EF9F6-CEC2-4770-95CD-044F8B9E245A}" type="pres">
      <dgm:prSet presAssocID="{1D6800E9-921C-4663-8DEE-47D257648F4D}" presName="parentLin" presStyleCnt="0"/>
      <dgm:spPr/>
      <dgm:t>
        <a:bodyPr/>
        <a:lstStyle/>
        <a:p>
          <a:endParaRPr lang="es-EC"/>
        </a:p>
      </dgm:t>
    </dgm:pt>
    <dgm:pt modelId="{817635AE-9A49-468C-B802-702B8541324E}" type="pres">
      <dgm:prSet presAssocID="{1D6800E9-921C-4663-8DEE-47D257648F4D}" presName="parentLeftMargin" presStyleLbl="node1" presStyleIdx="0" presStyleCnt="8"/>
      <dgm:spPr/>
      <dgm:t>
        <a:bodyPr/>
        <a:lstStyle/>
        <a:p>
          <a:endParaRPr lang="es-ES"/>
        </a:p>
      </dgm:t>
    </dgm:pt>
    <dgm:pt modelId="{B5E532ED-7D2E-47CA-AD68-471C2195B0A4}" type="pres">
      <dgm:prSet presAssocID="{1D6800E9-921C-4663-8DEE-47D257648F4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890F20-B774-4A22-9FBC-8114A720D342}" type="pres">
      <dgm:prSet presAssocID="{1D6800E9-921C-4663-8DEE-47D257648F4D}" presName="negativeSpace" presStyleCnt="0"/>
      <dgm:spPr/>
      <dgm:t>
        <a:bodyPr/>
        <a:lstStyle/>
        <a:p>
          <a:endParaRPr lang="es-EC"/>
        </a:p>
      </dgm:t>
    </dgm:pt>
    <dgm:pt modelId="{B93BDF32-9266-4BEF-85E5-F4E0AFB9FA79}" type="pres">
      <dgm:prSet presAssocID="{1D6800E9-921C-4663-8DEE-47D257648F4D}" presName="childText" presStyleLbl="conFgAcc1" presStyleIdx="0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FBE3CB-B099-48BA-924C-855C73D6615F}" type="pres">
      <dgm:prSet presAssocID="{135BFFDD-82E8-4A5C-AFEF-6065485457A3}" presName="spaceBetweenRectangles" presStyleCnt="0"/>
      <dgm:spPr/>
      <dgm:t>
        <a:bodyPr/>
        <a:lstStyle/>
        <a:p>
          <a:endParaRPr lang="es-EC"/>
        </a:p>
      </dgm:t>
    </dgm:pt>
    <dgm:pt modelId="{AE5CFA4B-DBFB-4BCC-9018-EB328AAA04BB}" type="pres">
      <dgm:prSet presAssocID="{D8C93E1E-2F61-419B-8DA3-6010850883C4}" presName="parentLin" presStyleCnt="0"/>
      <dgm:spPr/>
      <dgm:t>
        <a:bodyPr/>
        <a:lstStyle/>
        <a:p>
          <a:endParaRPr lang="es-EC"/>
        </a:p>
      </dgm:t>
    </dgm:pt>
    <dgm:pt modelId="{01300C64-A8E6-4EBC-B4FD-196BB4042051}" type="pres">
      <dgm:prSet presAssocID="{D8C93E1E-2F61-419B-8DA3-6010850883C4}" presName="parentLeftMargin" presStyleLbl="node1" presStyleIdx="0" presStyleCnt="8"/>
      <dgm:spPr/>
      <dgm:t>
        <a:bodyPr/>
        <a:lstStyle/>
        <a:p>
          <a:endParaRPr lang="es-ES"/>
        </a:p>
      </dgm:t>
    </dgm:pt>
    <dgm:pt modelId="{2583B1B1-AE22-4555-951A-72020A5202D9}" type="pres">
      <dgm:prSet presAssocID="{D8C93E1E-2F61-419B-8DA3-6010850883C4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61A242-48AB-4AA1-8740-BBF3A76BFA75}" type="pres">
      <dgm:prSet presAssocID="{D8C93E1E-2F61-419B-8DA3-6010850883C4}" presName="negativeSpace" presStyleCnt="0"/>
      <dgm:spPr/>
      <dgm:t>
        <a:bodyPr/>
        <a:lstStyle/>
        <a:p>
          <a:endParaRPr lang="es-EC"/>
        </a:p>
      </dgm:t>
    </dgm:pt>
    <dgm:pt modelId="{1CC83443-9EA5-41A1-8417-3BAFD562139C}" type="pres">
      <dgm:prSet presAssocID="{D8C93E1E-2F61-419B-8DA3-6010850883C4}" presName="childText" presStyleLbl="conFgAcc1" presStyleIdx="1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40F096-1D38-4BB0-9308-8791FE7ABD36}" type="pres">
      <dgm:prSet presAssocID="{CEF616BF-ED82-4584-AAA5-27354CEEFE6B}" presName="spaceBetweenRectangles" presStyleCnt="0"/>
      <dgm:spPr/>
      <dgm:t>
        <a:bodyPr/>
        <a:lstStyle/>
        <a:p>
          <a:endParaRPr lang="es-EC"/>
        </a:p>
      </dgm:t>
    </dgm:pt>
    <dgm:pt modelId="{338A8EAD-4471-4FE6-80E6-4BD975C19DFD}" type="pres">
      <dgm:prSet presAssocID="{C95BC296-B07B-4D9B-8736-62D3B6EE5B5A}" presName="parentLin" presStyleCnt="0"/>
      <dgm:spPr/>
      <dgm:t>
        <a:bodyPr/>
        <a:lstStyle/>
        <a:p>
          <a:endParaRPr lang="es-EC"/>
        </a:p>
      </dgm:t>
    </dgm:pt>
    <dgm:pt modelId="{F357320A-9641-43CD-9C5B-9243034B118A}" type="pres">
      <dgm:prSet presAssocID="{C95BC296-B07B-4D9B-8736-62D3B6EE5B5A}" presName="parentLeftMargin" presStyleLbl="node1" presStyleIdx="1" presStyleCnt="8"/>
      <dgm:spPr/>
      <dgm:t>
        <a:bodyPr/>
        <a:lstStyle/>
        <a:p>
          <a:endParaRPr lang="es-ES"/>
        </a:p>
      </dgm:t>
    </dgm:pt>
    <dgm:pt modelId="{ECE28259-BFF0-4545-AEF2-3984CF0B4F67}" type="pres">
      <dgm:prSet presAssocID="{C95BC296-B07B-4D9B-8736-62D3B6EE5B5A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8EEFF5-75F1-46E8-98C0-840B7080E644}" type="pres">
      <dgm:prSet presAssocID="{C95BC296-B07B-4D9B-8736-62D3B6EE5B5A}" presName="negativeSpace" presStyleCnt="0"/>
      <dgm:spPr/>
      <dgm:t>
        <a:bodyPr/>
        <a:lstStyle/>
        <a:p>
          <a:endParaRPr lang="es-EC"/>
        </a:p>
      </dgm:t>
    </dgm:pt>
    <dgm:pt modelId="{9BC30455-61CF-40D1-AAC2-869D3CB9E6F9}" type="pres">
      <dgm:prSet presAssocID="{C95BC296-B07B-4D9B-8736-62D3B6EE5B5A}" presName="childText" presStyleLbl="conFgAcc1" presStyleIdx="2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61738D-E61B-4CAF-916C-E12A445B7D8E}" type="pres">
      <dgm:prSet presAssocID="{82BF3CE0-ACC0-4D17-9869-61EA5BDF8EEB}" presName="spaceBetweenRectangles" presStyleCnt="0"/>
      <dgm:spPr/>
      <dgm:t>
        <a:bodyPr/>
        <a:lstStyle/>
        <a:p>
          <a:endParaRPr lang="es-EC"/>
        </a:p>
      </dgm:t>
    </dgm:pt>
    <dgm:pt modelId="{124E6A2A-5968-45A4-BF2D-C3B6ADB552B4}" type="pres">
      <dgm:prSet presAssocID="{48F4A498-0A64-4070-A783-F47862FE4B07}" presName="parentLin" presStyleCnt="0"/>
      <dgm:spPr/>
      <dgm:t>
        <a:bodyPr/>
        <a:lstStyle/>
        <a:p>
          <a:endParaRPr lang="es-EC"/>
        </a:p>
      </dgm:t>
    </dgm:pt>
    <dgm:pt modelId="{5ED857EC-729D-4377-992C-577571F002A4}" type="pres">
      <dgm:prSet presAssocID="{48F4A498-0A64-4070-A783-F47862FE4B07}" presName="parentLeftMargin" presStyleLbl="node1" presStyleIdx="2" presStyleCnt="8"/>
      <dgm:spPr/>
      <dgm:t>
        <a:bodyPr/>
        <a:lstStyle/>
        <a:p>
          <a:endParaRPr lang="es-ES"/>
        </a:p>
      </dgm:t>
    </dgm:pt>
    <dgm:pt modelId="{2010F3A3-7BAA-424F-9274-E7E20CA012DE}" type="pres">
      <dgm:prSet presAssocID="{48F4A498-0A64-4070-A783-F47862FE4B07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2BB04E-B326-46C8-A878-EF19E5512ECF}" type="pres">
      <dgm:prSet presAssocID="{48F4A498-0A64-4070-A783-F47862FE4B07}" presName="negativeSpace" presStyleCnt="0"/>
      <dgm:spPr/>
      <dgm:t>
        <a:bodyPr/>
        <a:lstStyle/>
        <a:p>
          <a:endParaRPr lang="es-EC"/>
        </a:p>
      </dgm:t>
    </dgm:pt>
    <dgm:pt modelId="{E4E3B1C9-4C69-469F-A906-B5A0708DB8A0}" type="pres">
      <dgm:prSet presAssocID="{48F4A498-0A64-4070-A783-F47862FE4B07}" presName="childText" presStyleLbl="conFgAcc1" presStyleIdx="3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8D1A7F-E380-4B6F-B8BB-1C6459222CA9}" type="pres">
      <dgm:prSet presAssocID="{B45EF54C-C87F-4D40-9ED0-E5654E286AF8}" presName="spaceBetweenRectangles" presStyleCnt="0"/>
      <dgm:spPr/>
      <dgm:t>
        <a:bodyPr/>
        <a:lstStyle/>
        <a:p>
          <a:endParaRPr lang="es-EC"/>
        </a:p>
      </dgm:t>
    </dgm:pt>
    <dgm:pt modelId="{27165F4F-8D5F-4088-8702-B57409589031}" type="pres">
      <dgm:prSet presAssocID="{F945E352-A852-4BD5-9A1D-54D430AFCD96}" presName="parentLin" presStyleCnt="0"/>
      <dgm:spPr/>
      <dgm:t>
        <a:bodyPr/>
        <a:lstStyle/>
        <a:p>
          <a:endParaRPr lang="es-EC"/>
        </a:p>
      </dgm:t>
    </dgm:pt>
    <dgm:pt modelId="{0F8E38BE-D1CD-4859-BC6E-7CE265D3E751}" type="pres">
      <dgm:prSet presAssocID="{F945E352-A852-4BD5-9A1D-54D430AFCD96}" presName="parentLeftMargin" presStyleLbl="node1" presStyleIdx="3" presStyleCnt="8"/>
      <dgm:spPr/>
      <dgm:t>
        <a:bodyPr/>
        <a:lstStyle/>
        <a:p>
          <a:endParaRPr lang="es-ES"/>
        </a:p>
      </dgm:t>
    </dgm:pt>
    <dgm:pt modelId="{3B7FE426-7CA5-48FB-9B8B-718215C5DB42}" type="pres">
      <dgm:prSet presAssocID="{F945E352-A852-4BD5-9A1D-54D430AFCD96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A4AC97-43FC-4170-B5E5-CD1AD37B0829}" type="pres">
      <dgm:prSet presAssocID="{F945E352-A852-4BD5-9A1D-54D430AFCD96}" presName="negativeSpace" presStyleCnt="0"/>
      <dgm:spPr/>
      <dgm:t>
        <a:bodyPr/>
        <a:lstStyle/>
        <a:p>
          <a:endParaRPr lang="es-EC"/>
        </a:p>
      </dgm:t>
    </dgm:pt>
    <dgm:pt modelId="{DDF70A5C-6FDF-49C3-A810-04915D9A66C1}" type="pres">
      <dgm:prSet presAssocID="{F945E352-A852-4BD5-9A1D-54D430AFCD96}" presName="childText" presStyleLbl="conFgAcc1" presStyleIdx="4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CFEB50-26DD-42AD-B769-F0CD6A7CACEC}" type="pres">
      <dgm:prSet presAssocID="{381B13A8-B01A-4826-A29B-A9C52D79C8B4}" presName="spaceBetweenRectangles" presStyleCnt="0"/>
      <dgm:spPr/>
      <dgm:t>
        <a:bodyPr/>
        <a:lstStyle/>
        <a:p>
          <a:endParaRPr lang="es-EC"/>
        </a:p>
      </dgm:t>
    </dgm:pt>
    <dgm:pt modelId="{24A772A3-A793-4748-A3E0-4D3483BA2461}" type="pres">
      <dgm:prSet presAssocID="{350C4ACF-2869-43B3-B023-898DBAA908EA}" presName="parentLin" presStyleCnt="0"/>
      <dgm:spPr/>
      <dgm:t>
        <a:bodyPr/>
        <a:lstStyle/>
        <a:p>
          <a:endParaRPr lang="es-EC"/>
        </a:p>
      </dgm:t>
    </dgm:pt>
    <dgm:pt modelId="{785DB7CE-2CFC-4D14-BD8B-DD1E6D8CE505}" type="pres">
      <dgm:prSet presAssocID="{350C4ACF-2869-43B3-B023-898DBAA908EA}" presName="parentLeftMargin" presStyleLbl="node1" presStyleIdx="4" presStyleCnt="8"/>
      <dgm:spPr/>
      <dgm:t>
        <a:bodyPr/>
        <a:lstStyle/>
        <a:p>
          <a:endParaRPr lang="es-ES"/>
        </a:p>
      </dgm:t>
    </dgm:pt>
    <dgm:pt modelId="{B559929F-CAF3-4DEB-8214-53CDCB3509C2}" type="pres">
      <dgm:prSet presAssocID="{350C4ACF-2869-43B3-B023-898DBAA908EA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73C65C-DDE1-4DAE-9184-7FEADFA1A07A}" type="pres">
      <dgm:prSet presAssocID="{350C4ACF-2869-43B3-B023-898DBAA908EA}" presName="negativeSpace" presStyleCnt="0"/>
      <dgm:spPr/>
      <dgm:t>
        <a:bodyPr/>
        <a:lstStyle/>
        <a:p>
          <a:endParaRPr lang="es-EC"/>
        </a:p>
      </dgm:t>
    </dgm:pt>
    <dgm:pt modelId="{8A21666A-65D4-4A1A-B9FD-060895DB588B}" type="pres">
      <dgm:prSet presAssocID="{350C4ACF-2869-43B3-B023-898DBAA908EA}" presName="childText" presStyleLbl="conFgAcc1" presStyleIdx="5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A9A63F-E330-4290-8B1D-756F1C5A515E}" type="pres">
      <dgm:prSet presAssocID="{3E2AA8C6-270E-4E70-9AEE-22FB96A4B05D}" presName="spaceBetweenRectangles" presStyleCnt="0"/>
      <dgm:spPr/>
      <dgm:t>
        <a:bodyPr/>
        <a:lstStyle/>
        <a:p>
          <a:endParaRPr lang="es-EC"/>
        </a:p>
      </dgm:t>
    </dgm:pt>
    <dgm:pt modelId="{2B9F32D8-E1CD-4C42-89BA-2DD8C1720C56}" type="pres">
      <dgm:prSet presAssocID="{5D422922-A1EF-40F8-A146-F6CF9EE0539B}" presName="parentLin" presStyleCnt="0"/>
      <dgm:spPr/>
      <dgm:t>
        <a:bodyPr/>
        <a:lstStyle/>
        <a:p>
          <a:endParaRPr lang="es-EC"/>
        </a:p>
      </dgm:t>
    </dgm:pt>
    <dgm:pt modelId="{980F30D3-74A8-4CF3-9197-2D718F582188}" type="pres">
      <dgm:prSet presAssocID="{5D422922-A1EF-40F8-A146-F6CF9EE0539B}" presName="parentLeftMargin" presStyleLbl="node1" presStyleIdx="5" presStyleCnt="8"/>
      <dgm:spPr/>
      <dgm:t>
        <a:bodyPr/>
        <a:lstStyle/>
        <a:p>
          <a:endParaRPr lang="es-ES"/>
        </a:p>
      </dgm:t>
    </dgm:pt>
    <dgm:pt modelId="{55882BD4-1A17-43E5-8062-6290C6270F2E}" type="pres">
      <dgm:prSet presAssocID="{5D422922-A1EF-40F8-A146-F6CF9EE0539B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AC2CAA-2420-43F8-895D-35C64B11B2F2}" type="pres">
      <dgm:prSet presAssocID="{5D422922-A1EF-40F8-A146-F6CF9EE0539B}" presName="negativeSpace" presStyleCnt="0"/>
      <dgm:spPr/>
      <dgm:t>
        <a:bodyPr/>
        <a:lstStyle/>
        <a:p>
          <a:endParaRPr lang="es-EC"/>
        </a:p>
      </dgm:t>
    </dgm:pt>
    <dgm:pt modelId="{820F61E4-1D6B-449A-B89E-3B2BBF65284B}" type="pres">
      <dgm:prSet presAssocID="{5D422922-A1EF-40F8-A146-F6CF9EE0539B}" presName="childText" presStyleLbl="conFgAcc1" presStyleIdx="6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646582-4A0D-4549-B4A3-AF476BF64F11}" type="pres">
      <dgm:prSet presAssocID="{D944534A-C68F-435C-BAAD-4A0779F2FF2C}" presName="spaceBetweenRectangles" presStyleCnt="0"/>
      <dgm:spPr/>
      <dgm:t>
        <a:bodyPr/>
        <a:lstStyle/>
        <a:p>
          <a:endParaRPr lang="es-EC"/>
        </a:p>
      </dgm:t>
    </dgm:pt>
    <dgm:pt modelId="{A2D8C815-2333-4377-90C1-1298C127C69F}" type="pres">
      <dgm:prSet presAssocID="{D1F5BEBB-F292-4393-9674-0A7D3071E628}" presName="parentLin" presStyleCnt="0"/>
      <dgm:spPr/>
      <dgm:t>
        <a:bodyPr/>
        <a:lstStyle/>
        <a:p>
          <a:endParaRPr lang="es-EC"/>
        </a:p>
      </dgm:t>
    </dgm:pt>
    <dgm:pt modelId="{85252D0E-380C-4D8B-B68A-87FBEF89D126}" type="pres">
      <dgm:prSet presAssocID="{D1F5BEBB-F292-4393-9674-0A7D3071E628}" presName="parentLeftMargin" presStyleLbl="node1" presStyleIdx="6" presStyleCnt="8"/>
      <dgm:spPr/>
      <dgm:t>
        <a:bodyPr/>
        <a:lstStyle/>
        <a:p>
          <a:endParaRPr lang="es-ES"/>
        </a:p>
      </dgm:t>
    </dgm:pt>
    <dgm:pt modelId="{098665D0-7383-4338-B3A0-7FC75DB84926}" type="pres">
      <dgm:prSet presAssocID="{D1F5BEBB-F292-4393-9674-0A7D3071E628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E40D75-EAE2-480B-9359-3D80585D9239}" type="pres">
      <dgm:prSet presAssocID="{D1F5BEBB-F292-4393-9674-0A7D3071E628}" presName="negativeSpace" presStyleCnt="0"/>
      <dgm:spPr/>
      <dgm:t>
        <a:bodyPr/>
        <a:lstStyle/>
        <a:p>
          <a:endParaRPr lang="es-EC"/>
        </a:p>
      </dgm:t>
    </dgm:pt>
    <dgm:pt modelId="{1A0F1A74-FE03-45EC-813D-E6116DFBE1E9}" type="pres">
      <dgm:prSet presAssocID="{D1F5BEBB-F292-4393-9674-0A7D3071E628}" presName="childText" presStyleLbl="conFgAcc1" presStyleIdx="7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DF632AA-7B87-4D86-9100-80A37387505C}" srcId="{90680670-F749-4A8F-82C1-DAC7B5BB4F82}" destId="{5D422922-A1EF-40F8-A146-F6CF9EE0539B}" srcOrd="6" destOrd="0" parTransId="{D2E1B81D-DD3C-422D-9615-0FAEF150EF18}" sibTransId="{D944534A-C68F-435C-BAAD-4A0779F2FF2C}"/>
    <dgm:cxn modelId="{70E322F6-214C-4627-BEED-F1725D694B5F}" type="presOf" srcId="{C95BC296-B07B-4D9B-8736-62D3B6EE5B5A}" destId="{F357320A-9641-43CD-9C5B-9243034B118A}" srcOrd="0" destOrd="0" presId="urn:microsoft.com/office/officeart/2005/8/layout/list1"/>
    <dgm:cxn modelId="{BE8800C3-A4CF-42A1-A127-5D68F1DBE044}" srcId="{90680670-F749-4A8F-82C1-DAC7B5BB4F82}" destId="{1D6800E9-921C-4663-8DEE-47D257648F4D}" srcOrd="0" destOrd="0" parTransId="{66981647-C3F9-4E54-A0E8-61B3602ABFC0}" sibTransId="{135BFFDD-82E8-4A5C-AFEF-6065485457A3}"/>
    <dgm:cxn modelId="{C32B40D3-025F-47A7-828D-F55B1E10F0E6}" type="presOf" srcId="{C95BC296-B07B-4D9B-8736-62D3B6EE5B5A}" destId="{ECE28259-BFF0-4545-AEF2-3984CF0B4F67}" srcOrd="1" destOrd="0" presId="urn:microsoft.com/office/officeart/2005/8/layout/list1"/>
    <dgm:cxn modelId="{F81FBD67-55E6-4A4B-B0B4-C8AD001024D0}" type="presOf" srcId="{5D422922-A1EF-40F8-A146-F6CF9EE0539B}" destId="{980F30D3-74A8-4CF3-9197-2D718F582188}" srcOrd="0" destOrd="0" presId="urn:microsoft.com/office/officeart/2005/8/layout/list1"/>
    <dgm:cxn modelId="{BA23D00C-6F19-4582-9E34-F1D1C333CE57}" type="presOf" srcId="{5D422922-A1EF-40F8-A146-F6CF9EE0539B}" destId="{55882BD4-1A17-43E5-8062-6290C6270F2E}" srcOrd="1" destOrd="0" presId="urn:microsoft.com/office/officeart/2005/8/layout/list1"/>
    <dgm:cxn modelId="{DDB53833-DC17-4F81-BF67-AA583D6C0C84}" type="presOf" srcId="{1D6800E9-921C-4663-8DEE-47D257648F4D}" destId="{B5E532ED-7D2E-47CA-AD68-471C2195B0A4}" srcOrd="1" destOrd="0" presId="urn:microsoft.com/office/officeart/2005/8/layout/list1"/>
    <dgm:cxn modelId="{657648E8-46C9-41E2-B5E4-8C87069BD679}" type="presOf" srcId="{D8C93E1E-2F61-419B-8DA3-6010850883C4}" destId="{2583B1B1-AE22-4555-951A-72020A5202D9}" srcOrd="1" destOrd="0" presId="urn:microsoft.com/office/officeart/2005/8/layout/list1"/>
    <dgm:cxn modelId="{222B2A65-B867-431F-9E79-BFED7A7F7E79}" type="presOf" srcId="{D1F5BEBB-F292-4393-9674-0A7D3071E628}" destId="{098665D0-7383-4338-B3A0-7FC75DB84926}" srcOrd="1" destOrd="0" presId="urn:microsoft.com/office/officeart/2005/8/layout/list1"/>
    <dgm:cxn modelId="{7D409DEC-3C77-4231-BDA8-1CFF291753B4}" type="presOf" srcId="{D1F5BEBB-F292-4393-9674-0A7D3071E628}" destId="{85252D0E-380C-4D8B-B68A-87FBEF89D126}" srcOrd="0" destOrd="0" presId="urn:microsoft.com/office/officeart/2005/8/layout/list1"/>
    <dgm:cxn modelId="{A9748E52-5879-4BCF-A28B-5E5A31838DDE}" type="presOf" srcId="{F945E352-A852-4BD5-9A1D-54D430AFCD96}" destId="{3B7FE426-7CA5-48FB-9B8B-718215C5DB42}" srcOrd="1" destOrd="0" presId="urn:microsoft.com/office/officeart/2005/8/layout/list1"/>
    <dgm:cxn modelId="{99025074-397C-4821-B894-F033A9E10639}" srcId="{90680670-F749-4A8F-82C1-DAC7B5BB4F82}" destId="{48F4A498-0A64-4070-A783-F47862FE4B07}" srcOrd="3" destOrd="0" parTransId="{9E09D8F4-A73B-4C9C-B18C-64D33F1C3647}" sibTransId="{B45EF54C-C87F-4D40-9ED0-E5654E286AF8}"/>
    <dgm:cxn modelId="{4240CE89-A31F-41D0-9067-4F40300640C0}" srcId="{90680670-F749-4A8F-82C1-DAC7B5BB4F82}" destId="{F945E352-A852-4BD5-9A1D-54D430AFCD96}" srcOrd="4" destOrd="0" parTransId="{9A8CC8C6-7453-4FB1-A99B-2A692726CBA8}" sibTransId="{381B13A8-B01A-4826-A29B-A9C52D79C8B4}"/>
    <dgm:cxn modelId="{2E0AFA35-8DF0-4C81-8D3E-202600DE2DB4}" type="presOf" srcId="{D8C93E1E-2F61-419B-8DA3-6010850883C4}" destId="{01300C64-A8E6-4EBC-B4FD-196BB4042051}" srcOrd="0" destOrd="0" presId="urn:microsoft.com/office/officeart/2005/8/layout/list1"/>
    <dgm:cxn modelId="{C3C8F7E4-E167-4007-BA3A-42303B2B0AA8}" srcId="{90680670-F749-4A8F-82C1-DAC7B5BB4F82}" destId="{D8C93E1E-2F61-419B-8DA3-6010850883C4}" srcOrd="1" destOrd="0" parTransId="{52EB0FF3-F1B1-4B1F-8EC4-BA4DF0676259}" sibTransId="{CEF616BF-ED82-4584-AAA5-27354CEEFE6B}"/>
    <dgm:cxn modelId="{299DA11C-CFA5-444B-B63D-9E5381A97B56}" type="presOf" srcId="{350C4ACF-2869-43B3-B023-898DBAA908EA}" destId="{B559929F-CAF3-4DEB-8214-53CDCB3509C2}" srcOrd="1" destOrd="0" presId="urn:microsoft.com/office/officeart/2005/8/layout/list1"/>
    <dgm:cxn modelId="{6DE3E3A1-D53B-4D96-BB0D-DFF842074F9A}" srcId="{90680670-F749-4A8F-82C1-DAC7B5BB4F82}" destId="{C95BC296-B07B-4D9B-8736-62D3B6EE5B5A}" srcOrd="2" destOrd="0" parTransId="{840E8D60-2A28-4316-82A9-67AECDC6158B}" sibTransId="{82BF3CE0-ACC0-4D17-9869-61EA5BDF8EEB}"/>
    <dgm:cxn modelId="{0A41F562-FF06-4C3D-B96D-CD445CF91955}" type="presOf" srcId="{350C4ACF-2869-43B3-B023-898DBAA908EA}" destId="{785DB7CE-2CFC-4D14-BD8B-DD1E6D8CE505}" srcOrd="0" destOrd="0" presId="urn:microsoft.com/office/officeart/2005/8/layout/list1"/>
    <dgm:cxn modelId="{041D6095-7705-474E-951B-6099223C968D}" type="presOf" srcId="{48F4A498-0A64-4070-A783-F47862FE4B07}" destId="{2010F3A3-7BAA-424F-9274-E7E20CA012DE}" srcOrd="1" destOrd="0" presId="urn:microsoft.com/office/officeart/2005/8/layout/list1"/>
    <dgm:cxn modelId="{661D4B28-393E-43FC-A89C-287B69070F7D}" type="presOf" srcId="{F945E352-A852-4BD5-9A1D-54D430AFCD96}" destId="{0F8E38BE-D1CD-4859-BC6E-7CE265D3E751}" srcOrd="0" destOrd="0" presId="urn:microsoft.com/office/officeart/2005/8/layout/list1"/>
    <dgm:cxn modelId="{9C190BF2-5F29-4E0F-A76B-F1E95D6B92D7}" type="presOf" srcId="{90680670-F749-4A8F-82C1-DAC7B5BB4F82}" destId="{31E4D30B-71D9-4747-BD59-3C447979F554}" srcOrd="0" destOrd="0" presId="urn:microsoft.com/office/officeart/2005/8/layout/list1"/>
    <dgm:cxn modelId="{67C85A6D-3FF8-45BD-8B1D-B89457C92379}" srcId="{90680670-F749-4A8F-82C1-DAC7B5BB4F82}" destId="{350C4ACF-2869-43B3-B023-898DBAA908EA}" srcOrd="5" destOrd="0" parTransId="{07EFB2B7-7694-4192-AD88-85CA1A6201F0}" sibTransId="{3E2AA8C6-270E-4E70-9AEE-22FB96A4B05D}"/>
    <dgm:cxn modelId="{2389A869-D3A8-4822-9097-F516824D3292}" type="presOf" srcId="{1D6800E9-921C-4663-8DEE-47D257648F4D}" destId="{817635AE-9A49-468C-B802-702B8541324E}" srcOrd="0" destOrd="0" presId="urn:microsoft.com/office/officeart/2005/8/layout/list1"/>
    <dgm:cxn modelId="{DF8DFA3D-028D-4A43-8015-D5910D4BE195}" srcId="{90680670-F749-4A8F-82C1-DAC7B5BB4F82}" destId="{D1F5BEBB-F292-4393-9674-0A7D3071E628}" srcOrd="7" destOrd="0" parTransId="{5D1CF50F-29F5-4D5E-A186-E338D863939A}" sibTransId="{D1986DC2-3523-4257-974B-46BF3FE2D1D6}"/>
    <dgm:cxn modelId="{EAB47F99-0B27-4087-A264-9B92F761A5BC}" type="presOf" srcId="{48F4A498-0A64-4070-A783-F47862FE4B07}" destId="{5ED857EC-729D-4377-992C-577571F002A4}" srcOrd="0" destOrd="0" presId="urn:microsoft.com/office/officeart/2005/8/layout/list1"/>
    <dgm:cxn modelId="{946AC3F4-4B1D-4C0A-BBF1-0D7B2685AF82}" type="presParOf" srcId="{31E4D30B-71D9-4747-BD59-3C447979F554}" destId="{6E0EF9F6-CEC2-4770-95CD-044F8B9E245A}" srcOrd="0" destOrd="0" presId="urn:microsoft.com/office/officeart/2005/8/layout/list1"/>
    <dgm:cxn modelId="{4800CC47-CA18-496C-B0E0-653E84E450BB}" type="presParOf" srcId="{6E0EF9F6-CEC2-4770-95CD-044F8B9E245A}" destId="{817635AE-9A49-468C-B802-702B8541324E}" srcOrd="0" destOrd="0" presId="urn:microsoft.com/office/officeart/2005/8/layout/list1"/>
    <dgm:cxn modelId="{F32C4732-A6BC-4FE5-BDEC-51852CB96B65}" type="presParOf" srcId="{6E0EF9F6-CEC2-4770-95CD-044F8B9E245A}" destId="{B5E532ED-7D2E-47CA-AD68-471C2195B0A4}" srcOrd="1" destOrd="0" presId="urn:microsoft.com/office/officeart/2005/8/layout/list1"/>
    <dgm:cxn modelId="{1839291B-987C-4C5B-A655-BC402BA38214}" type="presParOf" srcId="{31E4D30B-71D9-4747-BD59-3C447979F554}" destId="{90890F20-B774-4A22-9FBC-8114A720D342}" srcOrd="1" destOrd="0" presId="urn:microsoft.com/office/officeart/2005/8/layout/list1"/>
    <dgm:cxn modelId="{A0BD3B9B-4E47-4042-B5D6-8B072A314FE9}" type="presParOf" srcId="{31E4D30B-71D9-4747-BD59-3C447979F554}" destId="{B93BDF32-9266-4BEF-85E5-F4E0AFB9FA79}" srcOrd="2" destOrd="0" presId="urn:microsoft.com/office/officeart/2005/8/layout/list1"/>
    <dgm:cxn modelId="{4976A60B-FACF-42D2-A6D1-CA03507A893A}" type="presParOf" srcId="{31E4D30B-71D9-4747-BD59-3C447979F554}" destId="{16FBE3CB-B099-48BA-924C-855C73D6615F}" srcOrd="3" destOrd="0" presId="urn:microsoft.com/office/officeart/2005/8/layout/list1"/>
    <dgm:cxn modelId="{EFCE63B0-BC6A-4939-AE4F-9C9D98FE3DDB}" type="presParOf" srcId="{31E4D30B-71D9-4747-BD59-3C447979F554}" destId="{AE5CFA4B-DBFB-4BCC-9018-EB328AAA04BB}" srcOrd="4" destOrd="0" presId="urn:microsoft.com/office/officeart/2005/8/layout/list1"/>
    <dgm:cxn modelId="{58405905-645A-45E9-A656-C37D8A760203}" type="presParOf" srcId="{AE5CFA4B-DBFB-4BCC-9018-EB328AAA04BB}" destId="{01300C64-A8E6-4EBC-B4FD-196BB4042051}" srcOrd="0" destOrd="0" presId="urn:microsoft.com/office/officeart/2005/8/layout/list1"/>
    <dgm:cxn modelId="{81A144CB-6BEA-441A-A8F3-AB9F6B706C36}" type="presParOf" srcId="{AE5CFA4B-DBFB-4BCC-9018-EB328AAA04BB}" destId="{2583B1B1-AE22-4555-951A-72020A5202D9}" srcOrd="1" destOrd="0" presId="urn:microsoft.com/office/officeart/2005/8/layout/list1"/>
    <dgm:cxn modelId="{CABBB347-AEB3-46DE-9A80-CD09B242D558}" type="presParOf" srcId="{31E4D30B-71D9-4747-BD59-3C447979F554}" destId="{0261A242-48AB-4AA1-8740-BBF3A76BFA75}" srcOrd="5" destOrd="0" presId="urn:microsoft.com/office/officeart/2005/8/layout/list1"/>
    <dgm:cxn modelId="{A05EF85B-8867-41FC-88F6-9F72F5DC6C5C}" type="presParOf" srcId="{31E4D30B-71D9-4747-BD59-3C447979F554}" destId="{1CC83443-9EA5-41A1-8417-3BAFD562139C}" srcOrd="6" destOrd="0" presId="urn:microsoft.com/office/officeart/2005/8/layout/list1"/>
    <dgm:cxn modelId="{E040DD1A-EA28-4B9E-A5FF-8CEC1ABCF1F3}" type="presParOf" srcId="{31E4D30B-71D9-4747-BD59-3C447979F554}" destId="{CB40F096-1D38-4BB0-9308-8791FE7ABD36}" srcOrd="7" destOrd="0" presId="urn:microsoft.com/office/officeart/2005/8/layout/list1"/>
    <dgm:cxn modelId="{7ED38A33-121D-4765-9056-9AA7E3283758}" type="presParOf" srcId="{31E4D30B-71D9-4747-BD59-3C447979F554}" destId="{338A8EAD-4471-4FE6-80E6-4BD975C19DFD}" srcOrd="8" destOrd="0" presId="urn:microsoft.com/office/officeart/2005/8/layout/list1"/>
    <dgm:cxn modelId="{FFE6A99F-549A-4163-B3E9-77B9B73A94BA}" type="presParOf" srcId="{338A8EAD-4471-4FE6-80E6-4BD975C19DFD}" destId="{F357320A-9641-43CD-9C5B-9243034B118A}" srcOrd="0" destOrd="0" presId="urn:microsoft.com/office/officeart/2005/8/layout/list1"/>
    <dgm:cxn modelId="{439D5363-CFB8-41FF-B81B-D454501FBB2E}" type="presParOf" srcId="{338A8EAD-4471-4FE6-80E6-4BD975C19DFD}" destId="{ECE28259-BFF0-4545-AEF2-3984CF0B4F67}" srcOrd="1" destOrd="0" presId="urn:microsoft.com/office/officeart/2005/8/layout/list1"/>
    <dgm:cxn modelId="{D73063E8-1980-4053-8FE2-F61CEED90407}" type="presParOf" srcId="{31E4D30B-71D9-4747-BD59-3C447979F554}" destId="{2B8EEFF5-75F1-46E8-98C0-840B7080E644}" srcOrd="9" destOrd="0" presId="urn:microsoft.com/office/officeart/2005/8/layout/list1"/>
    <dgm:cxn modelId="{C61F71A7-A308-4869-A973-BC9227040536}" type="presParOf" srcId="{31E4D30B-71D9-4747-BD59-3C447979F554}" destId="{9BC30455-61CF-40D1-AAC2-869D3CB9E6F9}" srcOrd="10" destOrd="0" presId="urn:microsoft.com/office/officeart/2005/8/layout/list1"/>
    <dgm:cxn modelId="{358E5F6C-D11D-4CE7-8991-C7C77E3D2E5C}" type="presParOf" srcId="{31E4D30B-71D9-4747-BD59-3C447979F554}" destId="{FC61738D-E61B-4CAF-916C-E12A445B7D8E}" srcOrd="11" destOrd="0" presId="urn:microsoft.com/office/officeart/2005/8/layout/list1"/>
    <dgm:cxn modelId="{58C832BC-5592-4FF5-B31D-033864DF5049}" type="presParOf" srcId="{31E4D30B-71D9-4747-BD59-3C447979F554}" destId="{124E6A2A-5968-45A4-BF2D-C3B6ADB552B4}" srcOrd="12" destOrd="0" presId="urn:microsoft.com/office/officeart/2005/8/layout/list1"/>
    <dgm:cxn modelId="{788BEA40-291C-4274-BDDC-D1DCF4B327BF}" type="presParOf" srcId="{124E6A2A-5968-45A4-BF2D-C3B6ADB552B4}" destId="{5ED857EC-729D-4377-992C-577571F002A4}" srcOrd="0" destOrd="0" presId="urn:microsoft.com/office/officeart/2005/8/layout/list1"/>
    <dgm:cxn modelId="{DE082469-537F-4286-BDB9-3FCBB439772A}" type="presParOf" srcId="{124E6A2A-5968-45A4-BF2D-C3B6ADB552B4}" destId="{2010F3A3-7BAA-424F-9274-E7E20CA012DE}" srcOrd="1" destOrd="0" presId="urn:microsoft.com/office/officeart/2005/8/layout/list1"/>
    <dgm:cxn modelId="{6C0F27B4-4F5E-4D76-9DB3-5A222E858E01}" type="presParOf" srcId="{31E4D30B-71D9-4747-BD59-3C447979F554}" destId="{DC2BB04E-B326-46C8-A878-EF19E5512ECF}" srcOrd="13" destOrd="0" presId="urn:microsoft.com/office/officeart/2005/8/layout/list1"/>
    <dgm:cxn modelId="{4220CDFA-BEA6-4187-A068-2F4BD967A539}" type="presParOf" srcId="{31E4D30B-71D9-4747-BD59-3C447979F554}" destId="{E4E3B1C9-4C69-469F-A906-B5A0708DB8A0}" srcOrd="14" destOrd="0" presId="urn:microsoft.com/office/officeart/2005/8/layout/list1"/>
    <dgm:cxn modelId="{A41523AE-C80D-4662-9E00-AC42DB717342}" type="presParOf" srcId="{31E4D30B-71D9-4747-BD59-3C447979F554}" destId="{918D1A7F-E380-4B6F-B8BB-1C6459222CA9}" srcOrd="15" destOrd="0" presId="urn:microsoft.com/office/officeart/2005/8/layout/list1"/>
    <dgm:cxn modelId="{6B8225D4-CAFF-4A4B-B147-A615C3CBE22C}" type="presParOf" srcId="{31E4D30B-71D9-4747-BD59-3C447979F554}" destId="{27165F4F-8D5F-4088-8702-B57409589031}" srcOrd="16" destOrd="0" presId="urn:microsoft.com/office/officeart/2005/8/layout/list1"/>
    <dgm:cxn modelId="{7E750B8C-20C9-4CA2-8721-036FDA2162B6}" type="presParOf" srcId="{27165F4F-8D5F-4088-8702-B57409589031}" destId="{0F8E38BE-D1CD-4859-BC6E-7CE265D3E751}" srcOrd="0" destOrd="0" presId="urn:microsoft.com/office/officeart/2005/8/layout/list1"/>
    <dgm:cxn modelId="{56007264-EF46-45D1-BA37-54720EE511A8}" type="presParOf" srcId="{27165F4F-8D5F-4088-8702-B57409589031}" destId="{3B7FE426-7CA5-48FB-9B8B-718215C5DB42}" srcOrd="1" destOrd="0" presId="urn:microsoft.com/office/officeart/2005/8/layout/list1"/>
    <dgm:cxn modelId="{5D49D5D0-BD4A-4ABF-A885-73E560BE62ED}" type="presParOf" srcId="{31E4D30B-71D9-4747-BD59-3C447979F554}" destId="{99A4AC97-43FC-4170-B5E5-CD1AD37B0829}" srcOrd="17" destOrd="0" presId="urn:microsoft.com/office/officeart/2005/8/layout/list1"/>
    <dgm:cxn modelId="{262D827A-0275-4787-90A3-EF63CE6BD8D7}" type="presParOf" srcId="{31E4D30B-71D9-4747-BD59-3C447979F554}" destId="{DDF70A5C-6FDF-49C3-A810-04915D9A66C1}" srcOrd="18" destOrd="0" presId="urn:microsoft.com/office/officeart/2005/8/layout/list1"/>
    <dgm:cxn modelId="{217A45E4-C822-4C34-9DE3-F49FF2F04D62}" type="presParOf" srcId="{31E4D30B-71D9-4747-BD59-3C447979F554}" destId="{8ECFEB50-26DD-42AD-B769-F0CD6A7CACEC}" srcOrd="19" destOrd="0" presId="urn:microsoft.com/office/officeart/2005/8/layout/list1"/>
    <dgm:cxn modelId="{B7471064-89F6-475F-BFE8-D7E5F1E8E085}" type="presParOf" srcId="{31E4D30B-71D9-4747-BD59-3C447979F554}" destId="{24A772A3-A793-4748-A3E0-4D3483BA2461}" srcOrd="20" destOrd="0" presId="urn:microsoft.com/office/officeart/2005/8/layout/list1"/>
    <dgm:cxn modelId="{9A31E6A0-4584-45F8-ADD7-93CFF8C86CE3}" type="presParOf" srcId="{24A772A3-A793-4748-A3E0-4D3483BA2461}" destId="{785DB7CE-2CFC-4D14-BD8B-DD1E6D8CE505}" srcOrd="0" destOrd="0" presId="urn:microsoft.com/office/officeart/2005/8/layout/list1"/>
    <dgm:cxn modelId="{DAF4EFE3-EF23-48EA-A421-C6A6EE99B05D}" type="presParOf" srcId="{24A772A3-A793-4748-A3E0-4D3483BA2461}" destId="{B559929F-CAF3-4DEB-8214-53CDCB3509C2}" srcOrd="1" destOrd="0" presId="urn:microsoft.com/office/officeart/2005/8/layout/list1"/>
    <dgm:cxn modelId="{4004C7E7-2CD6-4F38-95FA-24EDE06B6597}" type="presParOf" srcId="{31E4D30B-71D9-4747-BD59-3C447979F554}" destId="{B473C65C-DDE1-4DAE-9184-7FEADFA1A07A}" srcOrd="21" destOrd="0" presId="urn:microsoft.com/office/officeart/2005/8/layout/list1"/>
    <dgm:cxn modelId="{F1ABC711-8F74-4305-BFEA-2023D1523B06}" type="presParOf" srcId="{31E4D30B-71D9-4747-BD59-3C447979F554}" destId="{8A21666A-65D4-4A1A-B9FD-060895DB588B}" srcOrd="22" destOrd="0" presId="urn:microsoft.com/office/officeart/2005/8/layout/list1"/>
    <dgm:cxn modelId="{85F06B3D-08F4-4EDD-81C4-3123CAD5011F}" type="presParOf" srcId="{31E4D30B-71D9-4747-BD59-3C447979F554}" destId="{F8A9A63F-E330-4290-8B1D-756F1C5A515E}" srcOrd="23" destOrd="0" presId="urn:microsoft.com/office/officeart/2005/8/layout/list1"/>
    <dgm:cxn modelId="{1B66777F-6BF2-470E-BEA1-245621EEDE2F}" type="presParOf" srcId="{31E4D30B-71D9-4747-BD59-3C447979F554}" destId="{2B9F32D8-E1CD-4C42-89BA-2DD8C1720C56}" srcOrd="24" destOrd="0" presId="urn:microsoft.com/office/officeart/2005/8/layout/list1"/>
    <dgm:cxn modelId="{7A63941C-05EE-4556-809E-6979A0AFE66B}" type="presParOf" srcId="{2B9F32D8-E1CD-4C42-89BA-2DD8C1720C56}" destId="{980F30D3-74A8-4CF3-9197-2D718F582188}" srcOrd="0" destOrd="0" presId="urn:microsoft.com/office/officeart/2005/8/layout/list1"/>
    <dgm:cxn modelId="{B9B0716D-C1F7-4107-B3DA-938B9651CC17}" type="presParOf" srcId="{2B9F32D8-E1CD-4C42-89BA-2DD8C1720C56}" destId="{55882BD4-1A17-43E5-8062-6290C6270F2E}" srcOrd="1" destOrd="0" presId="urn:microsoft.com/office/officeart/2005/8/layout/list1"/>
    <dgm:cxn modelId="{56F59836-E652-406C-BCE8-EFAFF857CB67}" type="presParOf" srcId="{31E4D30B-71D9-4747-BD59-3C447979F554}" destId="{8AAC2CAA-2420-43F8-895D-35C64B11B2F2}" srcOrd="25" destOrd="0" presId="urn:microsoft.com/office/officeart/2005/8/layout/list1"/>
    <dgm:cxn modelId="{D8622C23-FEA4-4E0C-885B-626E1209A53A}" type="presParOf" srcId="{31E4D30B-71D9-4747-BD59-3C447979F554}" destId="{820F61E4-1D6B-449A-B89E-3B2BBF65284B}" srcOrd="26" destOrd="0" presId="urn:microsoft.com/office/officeart/2005/8/layout/list1"/>
    <dgm:cxn modelId="{12A646C7-486D-4D1D-B822-F5F92C3E6C0F}" type="presParOf" srcId="{31E4D30B-71D9-4747-BD59-3C447979F554}" destId="{30646582-4A0D-4549-B4A3-AF476BF64F11}" srcOrd="27" destOrd="0" presId="urn:microsoft.com/office/officeart/2005/8/layout/list1"/>
    <dgm:cxn modelId="{A9085BE4-1A28-45A1-8F06-E011751298B7}" type="presParOf" srcId="{31E4D30B-71D9-4747-BD59-3C447979F554}" destId="{A2D8C815-2333-4377-90C1-1298C127C69F}" srcOrd="28" destOrd="0" presId="urn:microsoft.com/office/officeart/2005/8/layout/list1"/>
    <dgm:cxn modelId="{CD294B6C-1E7B-4C7C-BB1A-D0DC2EF65240}" type="presParOf" srcId="{A2D8C815-2333-4377-90C1-1298C127C69F}" destId="{85252D0E-380C-4D8B-B68A-87FBEF89D126}" srcOrd="0" destOrd="0" presId="urn:microsoft.com/office/officeart/2005/8/layout/list1"/>
    <dgm:cxn modelId="{50436134-AEC3-4776-BEA9-F54222E0EA71}" type="presParOf" srcId="{A2D8C815-2333-4377-90C1-1298C127C69F}" destId="{098665D0-7383-4338-B3A0-7FC75DB84926}" srcOrd="1" destOrd="0" presId="urn:microsoft.com/office/officeart/2005/8/layout/list1"/>
    <dgm:cxn modelId="{2AFDC7A0-45E1-4E03-991A-FEF68A61CE3D}" type="presParOf" srcId="{31E4D30B-71D9-4747-BD59-3C447979F554}" destId="{26E40D75-EAE2-480B-9359-3D80585D9239}" srcOrd="29" destOrd="0" presId="urn:microsoft.com/office/officeart/2005/8/layout/list1"/>
    <dgm:cxn modelId="{00106EB5-2366-490E-86D5-EB89E9C1A66E}" type="presParOf" srcId="{31E4D30B-71D9-4747-BD59-3C447979F554}" destId="{1A0F1A74-FE03-45EC-813D-E6116DFBE1E9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10C2F9E-4B4A-47B3-8C42-CEE76C0DF4AE}" type="doc">
      <dgm:prSet loTypeId="urn:microsoft.com/office/officeart/2005/8/layout/process1" loCatId="process" qsTypeId="urn:microsoft.com/office/officeart/2005/8/quickstyle/simple3" qsCatId="simple" csTypeId="urn:microsoft.com/office/officeart/2005/8/colors/colorful3" csCatId="colorful" phldr="1"/>
      <dgm:spPr/>
    </dgm:pt>
    <dgm:pt modelId="{48B481E7-C984-43A1-8C12-CB5EB2FFE617}">
      <dgm:prSet phldrT="[Texto]" custT="1"/>
      <dgm:spPr/>
      <dgm:t>
        <a:bodyPr/>
        <a:lstStyle/>
        <a:p>
          <a:r>
            <a:rPr lang="es-EC" sz="1600" dirty="0" smtClean="0"/>
            <a:t>Cadena de Valor</a:t>
          </a:r>
          <a:endParaRPr lang="es-EC" sz="1600" dirty="0"/>
        </a:p>
      </dgm:t>
    </dgm:pt>
    <dgm:pt modelId="{7741C3B3-B02C-439B-96EF-2B40C850D3B8}" type="parTrans" cxnId="{C9F72C45-7261-4B14-90F4-E2D52C72DAC0}">
      <dgm:prSet/>
      <dgm:spPr/>
      <dgm:t>
        <a:bodyPr/>
        <a:lstStyle/>
        <a:p>
          <a:endParaRPr lang="es-EC"/>
        </a:p>
      </dgm:t>
    </dgm:pt>
    <dgm:pt modelId="{CA2810F9-C2E6-4D7B-95D4-93C0108C8CF5}" type="sibTrans" cxnId="{C9F72C45-7261-4B14-90F4-E2D52C72DAC0}">
      <dgm:prSet/>
      <dgm:spPr/>
      <dgm:t>
        <a:bodyPr/>
        <a:lstStyle/>
        <a:p>
          <a:endParaRPr lang="es-EC"/>
        </a:p>
      </dgm:t>
    </dgm:pt>
    <dgm:pt modelId="{2C675324-00A1-49DD-9765-51239DC53320}">
      <dgm:prSet phldrT="[Texto]" custT="1"/>
      <dgm:spPr/>
      <dgm:t>
        <a:bodyPr/>
        <a:lstStyle/>
        <a:p>
          <a:r>
            <a:rPr lang="es-EC" sz="1600" dirty="0" smtClean="0"/>
            <a:t>Comunidad</a:t>
          </a:r>
          <a:endParaRPr lang="es-EC" sz="1600" dirty="0"/>
        </a:p>
      </dgm:t>
    </dgm:pt>
    <dgm:pt modelId="{9F58E173-8270-480E-849E-5357A9ACBDC2}" type="parTrans" cxnId="{2ED28DE7-CB66-40A2-BF84-11C24069B49E}">
      <dgm:prSet/>
      <dgm:spPr/>
      <dgm:t>
        <a:bodyPr/>
        <a:lstStyle/>
        <a:p>
          <a:endParaRPr lang="es-EC"/>
        </a:p>
      </dgm:t>
    </dgm:pt>
    <dgm:pt modelId="{61601C0A-941F-48AD-972E-A29543ABC641}" type="sibTrans" cxnId="{2ED28DE7-CB66-40A2-BF84-11C24069B49E}">
      <dgm:prSet/>
      <dgm:spPr/>
      <dgm:t>
        <a:bodyPr/>
        <a:lstStyle/>
        <a:p>
          <a:endParaRPr lang="es-EC"/>
        </a:p>
      </dgm:t>
    </dgm:pt>
    <dgm:pt modelId="{1112E5F7-DE9E-4AF8-AE87-8211EACDD65F}">
      <dgm:prSet phldrT="[Texto]" custT="1"/>
      <dgm:spPr/>
      <dgm:t>
        <a:bodyPr/>
        <a:lstStyle/>
        <a:p>
          <a:r>
            <a:rPr lang="es-EC" sz="1600" dirty="0" smtClean="0"/>
            <a:t>Visitantes Nacionales y extranjeros </a:t>
          </a:r>
          <a:endParaRPr lang="es-EC" sz="1600" dirty="0"/>
        </a:p>
      </dgm:t>
    </dgm:pt>
    <dgm:pt modelId="{9865CECF-5F99-4F13-9267-5589C9C99ADB}" type="parTrans" cxnId="{30C72C36-96F9-4A8F-87A7-6A3F5AA4BBF8}">
      <dgm:prSet/>
      <dgm:spPr/>
      <dgm:t>
        <a:bodyPr/>
        <a:lstStyle/>
        <a:p>
          <a:endParaRPr lang="es-EC"/>
        </a:p>
      </dgm:t>
    </dgm:pt>
    <dgm:pt modelId="{AE0B1C18-2453-47E9-AE08-FCCC1E9CA1B6}" type="sibTrans" cxnId="{30C72C36-96F9-4A8F-87A7-6A3F5AA4BBF8}">
      <dgm:prSet/>
      <dgm:spPr/>
      <dgm:t>
        <a:bodyPr/>
        <a:lstStyle/>
        <a:p>
          <a:endParaRPr lang="es-EC"/>
        </a:p>
      </dgm:t>
    </dgm:pt>
    <dgm:pt modelId="{76CB974B-4881-489F-B98E-93ADFB865DE7}">
      <dgm:prSet phldrT="[Texto]" custT="1"/>
      <dgm:spPr/>
      <dgm:t>
        <a:bodyPr/>
        <a:lstStyle/>
        <a:p>
          <a:r>
            <a:rPr lang="es-EC" sz="1600" dirty="0" smtClean="0"/>
            <a:t>Poca publicidad</a:t>
          </a:r>
          <a:endParaRPr lang="es-EC" sz="1600" dirty="0"/>
        </a:p>
      </dgm:t>
    </dgm:pt>
    <dgm:pt modelId="{0091F0DB-7205-4781-A5D1-22B9121669B6}" type="parTrans" cxnId="{5DB52793-B1C4-4192-B55E-AD9E1D64211E}">
      <dgm:prSet/>
      <dgm:spPr/>
      <dgm:t>
        <a:bodyPr/>
        <a:lstStyle/>
        <a:p>
          <a:endParaRPr lang="es-EC"/>
        </a:p>
      </dgm:t>
    </dgm:pt>
    <dgm:pt modelId="{B6737084-7D03-4A55-BA90-2490638B846E}" type="sibTrans" cxnId="{5DB52793-B1C4-4192-B55E-AD9E1D64211E}">
      <dgm:prSet/>
      <dgm:spPr/>
      <dgm:t>
        <a:bodyPr/>
        <a:lstStyle/>
        <a:p>
          <a:endParaRPr lang="es-EC"/>
        </a:p>
      </dgm:t>
    </dgm:pt>
    <dgm:pt modelId="{38949315-3B80-41FF-843B-C50878316196}">
      <dgm:prSet phldrT="[Texto]" custT="1"/>
      <dgm:spPr/>
      <dgm:t>
        <a:bodyPr/>
        <a:lstStyle/>
        <a:p>
          <a:r>
            <a:rPr lang="es-EC" sz="1600" dirty="0" smtClean="0"/>
            <a:t>Diferenciación </a:t>
          </a:r>
          <a:endParaRPr lang="es-EC" sz="1600" dirty="0"/>
        </a:p>
      </dgm:t>
    </dgm:pt>
    <dgm:pt modelId="{594FE43D-7403-4F76-B1D3-3E5B080AEDBD}" type="parTrans" cxnId="{1D478913-4FA7-4EE0-B1E1-8328EDE5ED37}">
      <dgm:prSet/>
      <dgm:spPr/>
      <dgm:t>
        <a:bodyPr/>
        <a:lstStyle/>
        <a:p>
          <a:endParaRPr lang="es-EC"/>
        </a:p>
      </dgm:t>
    </dgm:pt>
    <dgm:pt modelId="{E3973E86-DC37-4582-9A99-45588FE5947E}" type="sibTrans" cxnId="{1D478913-4FA7-4EE0-B1E1-8328EDE5ED37}">
      <dgm:prSet/>
      <dgm:spPr/>
      <dgm:t>
        <a:bodyPr/>
        <a:lstStyle/>
        <a:p>
          <a:endParaRPr lang="es-EC"/>
        </a:p>
      </dgm:t>
    </dgm:pt>
    <dgm:pt modelId="{6D15A450-999C-41C5-9527-64A0A82ED6F6}" type="pres">
      <dgm:prSet presAssocID="{610C2F9E-4B4A-47B3-8C42-CEE76C0DF4AE}" presName="Name0" presStyleCnt="0">
        <dgm:presLayoutVars>
          <dgm:dir/>
          <dgm:resizeHandles val="exact"/>
        </dgm:presLayoutVars>
      </dgm:prSet>
      <dgm:spPr/>
    </dgm:pt>
    <dgm:pt modelId="{90D0AA1C-9B61-4FF4-9A9E-F1E54BF24903}" type="pres">
      <dgm:prSet presAssocID="{48B481E7-C984-43A1-8C12-CB5EB2FFE61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346756-6D2B-4CD3-9C28-3F637417B3B7}" type="pres">
      <dgm:prSet presAssocID="{CA2810F9-C2E6-4D7B-95D4-93C0108C8CF5}" presName="sibTrans" presStyleLbl="sibTrans2D1" presStyleIdx="0" presStyleCnt="4"/>
      <dgm:spPr/>
      <dgm:t>
        <a:bodyPr/>
        <a:lstStyle/>
        <a:p>
          <a:endParaRPr lang="es-EC"/>
        </a:p>
      </dgm:t>
    </dgm:pt>
    <dgm:pt modelId="{F9C14D6A-C3C0-42A4-969B-13996F329907}" type="pres">
      <dgm:prSet presAssocID="{CA2810F9-C2E6-4D7B-95D4-93C0108C8CF5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55A7B493-AE2A-44DC-8371-EEF4EE4629D7}" type="pres">
      <dgm:prSet presAssocID="{2C675324-00A1-49DD-9765-51239DC5332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A0DACB-AD67-48AD-B9D8-58CE9FA210EE}" type="pres">
      <dgm:prSet presAssocID="{61601C0A-941F-48AD-972E-A29543ABC641}" presName="sibTrans" presStyleLbl="sibTrans2D1" presStyleIdx="1" presStyleCnt="4"/>
      <dgm:spPr/>
      <dgm:t>
        <a:bodyPr/>
        <a:lstStyle/>
        <a:p>
          <a:endParaRPr lang="es-EC"/>
        </a:p>
      </dgm:t>
    </dgm:pt>
    <dgm:pt modelId="{EEBF53ED-21F0-4C90-87C4-35FDDD7FBDF0}" type="pres">
      <dgm:prSet presAssocID="{61601C0A-941F-48AD-972E-A29543ABC641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C70454A3-48D8-4969-8243-8BCCC7B8420B}" type="pres">
      <dgm:prSet presAssocID="{1112E5F7-DE9E-4AF8-AE87-8211EACDD65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615DA6-8875-4D6C-ACCB-B4F6711E6632}" type="pres">
      <dgm:prSet presAssocID="{AE0B1C18-2453-47E9-AE08-FCCC1E9CA1B6}" presName="sibTrans" presStyleLbl="sibTrans2D1" presStyleIdx="2" presStyleCnt="4"/>
      <dgm:spPr/>
      <dgm:t>
        <a:bodyPr/>
        <a:lstStyle/>
        <a:p>
          <a:endParaRPr lang="es-EC"/>
        </a:p>
      </dgm:t>
    </dgm:pt>
    <dgm:pt modelId="{A2C0A51C-9EDD-4C76-A5DF-CC271B547338}" type="pres">
      <dgm:prSet presAssocID="{AE0B1C18-2453-47E9-AE08-FCCC1E9CA1B6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43A87C31-EEC1-4647-89B8-8D9B37DCC54A}" type="pres">
      <dgm:prSet presAssocID="{76CB974B-4881-489F-B98E-93ADFB865DE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F3FBBC-3F33-48F4-BA24-65504B6815AE}" type="pres">
      <dgm:prSet presAssocID="{B6737084-7D03-4A55-BA90-2490638B846E}" presName="sibTrans" presStyleLbl="sibTrans2D1" presStyleIdx="3" presStyleCnt="4"/>
      <dgm:spPr/>
      <dgm:t>
        <a:bodyPr/>
        <a:lstStyle/>
        <a:p>
          <a:endParaRPr lang="es-EC"/>
        </a:p>
      </dgm:t>
    </dgm:pt>
    <dgm:pt modelId="{063F5D5B-3E2F-4C90-A1DA-62E74599EE05}" type="pres">
      <dgm:prSet presAssocID="{B6737084-7D03-4A55-BA90-2490638B846E}" presName="connectorText" presStyleLbl="sibTrans2D1" presStyleIdx="3" presStyleCnt="4"/>
      <dgm:spPr/>
      <dgm:t>
        <a:bodyPr/>
        <a:lstStyle/>
        <a:p>
          <a:endParaRPr lang="es-EC"/>
        </a:p>
      </dgm:t>
    </dgm:pt>
    <dgm:pt modelId="{C67AEDCB-D87F-462B-916B-4A0314FF0949}" type="pres">
      <dgm:prSet presAssocID="{38949315-3B80-41FF-843B-C5087831619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9C86141-10A3-4AB1-B877-11C7FB2602E8}" type="presOf" srcId="{1112E5F7-DE9E-4AF8-AE87-8211EACDD65F}" destId="{C70454A3-48D8-4969-8243-8BCCC7B8420B}" srcOrd="0" destOrd="0" presId="urn:microsoft.com/office/officeart/2005/8/layout/process1"/>
    <dgm:cxn modelId="{B3B5943D-7B37-4C51-9C4F-51C0C8C9E6EB}" type="presOf" srcId="{2C675324-00A1-49DD-9765-51239DC53320}" destId="{55A7B493-AE2A-44DC-8371-EEF4EE4629D7}" srcOrd="0" destOrd="0" presId="urn:microsoft.com/office/officeart/2005/8/layout/process1"/>
    <dgm:cxn modelId="{1BA2AB01-FDBD-47D7-BE48-D93FEA281DAE}" type="presOf" srcId="{AE0B1C18-2453-47E9-AE08-FCCC1E9CA1B6}" destId="{D6615DA6-8875-4D6C-ACCB-B4F6711E6632}" srcOrd="0" destOrd="0" presId="urn:microsoft.com/office/officeart/2005/8/layout/process1"/>
    <dgm:cxn modelId="{C9F72C45-7261-4B14-90F4-E2D52C72DAC0}" srcId="{610C2F9E-4B4A-47B3-8C42-CEE76C0DF4AE}" destId="{48B481E7-C984-43A1-8C12-CB5EB2FFE617}" srcOrd="0" destOrd="0" parTransId="{7741C3B3-B02C-439B-96EF-2B40C850D3B8}" sibTransId="{CA2810F9-C2E6-4D7B-95D4-93C0108C8CF5}"/>
    <dgm:cxn modelId="{5DB52793-B1C4-4192-B55E-AD9E1D64211E}" srcId="{610C2F9E-4B4A-47B3-8C42-CEE76C0DF4AE}" destId="{76CB974B-4881-489F-B98E-93ADFB865DE7}" srcOrd="3" destOrd="0" parTransId="{0091F0DB-7205-4781-A5D1-22B9121669B6}" sibTransId="{B6737084-7D03-4A55-BA90-2490638B846E}"/>
    <dgm:cxn modelId="{F29020B8-67C4-4FC3-A645-ED140B52BCDD}" type="presOf" srcId="{AE0B1C18-2453-47E9-AE08-FCCC1E9CA1B6}" destId="{A2C0A51C-9EDD-4C76-A5DF-CC271B547338}" srcOrd="1" destOrd="0" presId="urn:microsoft.com/office/officeart/2005/8/layout/process1"/>
    <dgm:cxn modelId="{1D478913-4FA7-4EE0-B1E1-8328EDE5ED37}" srcId="{610C2F9E-4B4A-47B3-8C42-CEE76C0DF4AE}" destId="{38949315-3B80-41FF-843B-C50878316196}" srcOrd="4" destOrd="0" parTransId="{594FE43D-7403-4F76-B1D3-3E5B080AEDBD}" sibTransId="{E3973E86-DC37-4582-9A99-45588FE5947E}"/>
    <dgm:cxn modelId="{8316BD93-07AC-4D6A-B177-26BB27F9CEEE}" type="presOf" srcId="{48B481E7-C984-43A1-8C12-CB5EB2FFE617}" destId="{90D0AA1C-9B61-4FF4-9A9E-F1E54BF24903}" srcOrd="0" destOrd="0" presId="urn:microsoft.com/office/officeart/2005/8/layout/process1"/>
    <dgm:cxn modelId="{59B41BEF-629B-4B7C-AD3E-8442B1D59695}" type="presOf" srcId="{B6737084-7D03-4A55-BA90-2490638B846E}" destId="{3BF3FBBC-3F33-48F4-BA24-65504B6815AE}" srcOrd="0" destOrd="0" presId="urn:microsoft.com/office/officeart/2005/8/layout/process1"/>
    <dgm:cxn modelId="{F12060CF-6801-4241-875B-D691D3E6F495}" type="presOf" srcId="{CA2810F9-C2E6-4D7B-95D4-93C0108C8CF5}" destId="{AF346756-6D2B-4CD3-9C28-3F637417B3B7}" srcOrd="0" destOrd="0" presId="urn:microsoft.com/office/officeart/2005/8/layout/process1"/>
    <dgm:cxn modelId="{CECFD745-1636-405F-B77A-628AC49DB04B}" type="presOf" srcId="{B6737084-7D03-4A55-BA90-2490638B846E}" destId="{063F5D5B-3E2F-4C90-A1DA-62E74599EE05}" srcOrd="1" destOrd="0" presId="urn:microsoft.com/office/officeart/2005/8/layout/process1"/>
    <dgm:cxn modelId="{F7B7EEC5-4644-44F9-87FC-8A6C1B468ECD}" type="presOf" srcId="{61601C0A-941F-48AD-972E-A29543ABC641}" destId="{EEBF53ED-21F0-4C90-87C4-35FDDD7FBDF0}" srcOrd="1" destOrd="0" presId="urn:microsoft.com/office/officeart/2005/8/layout/process1"/>
    <dgm:cxn modelId="{A95F3472-0A1C-4226-9612-233F35712DE4}" type="presOf" srcId="{38949315-3B80-41FF-843B-C50878316196}" destId="{C67AEDCB-D87F-462B-916B-4A0314FF0949}" srcOrd="0" destOrd="0" presId="urn:microsoft.com/office/officeart/2005/8/layout/process1"/>
    <dgm:cxn modelId="{53473BE2-7947-4EB2-95CA-A5A9D34C315B}" type="presOf" srcId="{76CB974B-4881-489F-B98E-93ADFB865DE7}" destId="{43A87C31-EEC1-4647-89B8-8D9B37DCC54A}" srcOrd="0" destOrd="0" presId="urn:microsoft.com/office/officeart/2005/8/layout/process1"/>
    <dgm:cxn modelId="{F94BB719-0E32-443F-8905-55DF2B0AE1BE}" type="presOf" srcId="{CA2810F9-C2E6-4D7B-95D4-93C0108C8CF5}" destId="{F9C14D6A-C3C0-42A4-969B-13996F329907}" srcOrd="1" destOrd="0" presId="urn:microsoft.com/office/officeart/2005/8/layout/process1"/>
    <dgm:cxn modelId="{2ED28DE7-CB66-40A2-BF84-11C24069B49E}" srcId="{610C2F9E-4B4A-47B3-8C42-CEE76C0DF4AE}" destId="{2C675324-00A1-49DD-9765-51239DC53320}" srcOrd="1" destOrd="0" parTransId="{9F58E173-8270-480E-849E-5357A9ACBDC2}" sibTransId="{61601C0A-941F-48AD-972E-A29543ABC641}"/>
    <dgm:cxn modelId="{30C72C36-96F9-4A8F-87A7-6A3F5AA4BBF8}" srcId="{610C2F9E-4B4A-47B3-8C42-CEE76C0DF4AE}" destId="{1112E5F7-DE9E-4AF8-AE87-8211EACDD65F}" srcOrd="2" destOrd="0" parTransId="{9865CECF-5F99-4F13-9267-5589C9C99ADB}" sibTransId="{AE0B1C18-2453-47E9-AE08-FCCC1E9CA1B6}"/>
    <dgm:cxn modelId="{447025CE-1F8F-40C7-83AB-E6C2261E3EB3}" type="presOf" srcId="{61601C0A-941F-48AD-972E-A29543ABC641}" destId="{2BA0DACB-AD67-48AD-B9D8-58CE9FA210EE}" srcOrd="0" destOrd="0" presId="urn:microsoft.com/office/officeart/2005/8/layout/process1"/>
    <dgm:cxn modelId="{F93C7F1A-9D7C-422A-AA9E-A0C9967A8FB7}" type="presOf" srcId="{610C2F9E-4B4A-47B3-8C42-CEE76C0DF4AE}" destId="{6D15A450-999C-41C5-9527-64A0A82ED6F6}" srcOrd="0" destOrd="0" presId="urn:microsoft.com/office/officeart/2005/8/layout/process1"/>
    <dgm:cxn modelId="{C5C4C674-154B-409B-9FC7-EEFA3E96DE29}" type="presParOf" srcId="{6D15A450-999C-41C5-9527-64A0A82ED6F6}" destId="{90D0AA1C-9B61-4FF4-9A9E-F1E54BF24903}" srcOrd="0" destOrd="0" presId="urn:microsoft.com/office/officeart/2005/8/layout/process1"/>
    <dgm:cxn modelId="{D3587364-D265-46E2-9A65-C0EBE36F950D}" type="presParOf" srcId="{6D15A450-999C-41C5-9527-64A0A82ED6F6}" destId="{AF346756-6D2B-4CD3-9C28-3F637417B3B7}" srcOrd="1" destOrd="0" presId="urn:microsoft.com/office/officeart/2005/8/layout/process1"/>
    <dgm:cxn modelId="{5F2D0C75-8D29-454C-BD17-6E2A8DC2C757}" type="presParOf" srcId="{AF346756-6D2B-4CD3-9C28-3F637417B3B7}" destId="{F9C14D6A-C3C0-42A4-969B-13996F329907}" srcOrd="0" destOrd="0" presId="urn:microsoft.com/office/officeart/2005/8/layout/process1"/>
    <dgm:cxn modelId="{D3E84899-27EA-4CBF-9E2D-2EB7594EB907}" type="presParOf" srcId="{6D15A450-999C-41C5-9527-64A0A82ED6F6}" destId="{55A7B493-AE2A-44DC-8371-EEF4EE4629D7}" srcOrd="2" destOrd="0" presId="urn:microsoft.com/office/officeart/2005/8/layout/process1"/>
    <dgm:cxn modelId="{FB5CE761-72B4-48C0-BA1F-DD8A16448C6B}" type="presParOf" srcId="{6D15A450-999C-41C5-9527-64A0A82ED6F6}" destId="{2BA0DACB-AD67-48AD-B9D8-58CE9FA210EE}" srcOrd="3" destOrd="0" presId="urn:microsoft.com/office/officeart/2005/8/layout/process1"/>
    <dgm:cxn modelId="{463DB242-CE4E-402E-9876-6265E0E191ED}" type="presParOf" srcId="{2BA0DACB-AD67-48AD-B9D8-58CE9FA210EE}" destId="{EEBF53ED-21F0-4C90-87C4-35FDDD7FBDF0}" srcOrd="0" destOrd="0" presId="urn:microsoft.com/office/officeart/2005/8/layout/process1"/>
    <dgm:cxn modelId="{0053CE36-092E-40AD-89C5-B249F72547C3}" type="presParOf" srcId="{6D15A450-999C-41C5-9527-64A0A82ED6F6}" destId="{C70454A3-48D8-4969-8243-8BCCC7B8420B}" srcOrd="4" destOrd="0" presId="urn:microsoft.com/office/officeart/2005/8/layout/process1"/>
    <dgm:cxn modelId="{997C1C9F-92BC-4F46-A269-00B03D24CEFE}" type="presParOf" srcId="{6D15A450-999C-41C5-9527-64A0A82ED6F6}" destId="{D6615DA6-8875-4D6C-ACCB-B4F6711E6632}" srcOrd="5" destOrd="0" presId="urn:microsoft.com/office/officeart/2005/8/layout/process1"/>
    <dgm:cxn modelId="{7FF7F82C-FF4D-4DCA-8154-700CE41FDF19}" type="presParOf" srcId="{D6615DA6-8875-4D6C-ACCB-B4F6711E6632}" destId="{A2C0A51C-9EDD-4C76-A5DF-CC271B547338}" srcOrd="0" destOrd="0" presId="urn:microsoft.com/office/officeart/2005/8/layout/process1"/>
    <dgm:cxn modelId="{000A983E-FFB0-49DE-83C2-9C0655872EE8}" type="presParOf" srcId="{6D15A450-999C-41C5-9527-64A0A82ED6F6}" destId="{43A87C31-EEC1-4647-89B8-8D9B37DCC54A}" srcOrd="6" destOrd="0" presId="urn:microsoft.com/office/officeart/2005/8/layout/process1"/>
    <dgm:cxn modelId="{1A7FDAB7-1B39-4F03-AC6B-1AD4195834C1}" type="presParOf" srcId="{6D15A450-999C-41C5-9527-64A0A82ED6F6}" destId="{3BF3FBBC-3F33-48F4-BA24-65504B6815AE}" srcOrd="7" destOrd="0" presId="urn:microsoft.com/office/officeart/2005/8/layout/process1"/>
    <dgm:cxn modelId="{4C0F43FC-5699-4696-B310-85EE857E2349}" type="presParOf" srcId="{3BF3FBBC-3F33-48F4-BA24-65504B6815AE}" destId="{063F5D5B-3E2F-4C90-A1DA-62E74599EE05}" srcOrd="0" destOrd="0" presId="urn:microsoft.com/office/officeart/2005/8/layout/process1"/>
    <dgm:cxn modelId="{58D91813-B561-4821-AAB9-2F8552C502E3}" type="presParOf" srcId="{6D15A450-999C-41C5-9527-64A0A82ED6F6}" destId="{C67AEDCB-D87F-462B-916B-4A0314FF0949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4CAA28C-8FC9-4330-B092-CF8267608CB9}" type="doc">
      <dgm:prSet loTypeId="urn:microsoft.com/office/officeart/2005/8/layout/StepDownProcess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06B5BAE7-0B24-431B-A376-114D6FA63127}">
      <dgm:prSet phldrT="[Texto]" custT="1"/>
      <dgm:spPr/>
      <dgm:t>
        <a:bodyPr/>
        <a:lstStyle/>
        <a:p>
          <a:r>
            <a:rPr lang="es-EC" sz="1600" dirty="0" smtClean="0"/>
            <a:t>Publicidad</a:t>
          </a:r>
          <a:endParaRPr lang="es-EC" sz="1600" dirty="0"/>
        </a:p>
      </dgm:t>
    </dgm:pt>
    <dgm:pt modelId="{C1A03A59-8077-45CE-9366-83B8E04B303D}" type="parTrans" cxnId="{B48A0C39-6ABA-45D9-A424-B691442AE0FF}">
      <dgm:prSet/>
      <dgm:spPr/>
      <dgm:t>
        <a:bodyPr/>
        <a:lstStyle/>
        <a:p>
          <a:endParaRPr lang="es-EC"/>
        </a:p>
      </dgm:t>
    </dgm:pt>
    <dgm:pt modelId="{545541D2-1B8F-41AD-935B-1A9F22C00F18}" type="sibTrans" cxnId="{B48A0C39-6ABA-45D9-A424-B691442AE0FF}">
      <dgm:prSet/>
      <dgm:spPr/>
      <dgm:t>
        <a:bodyPr/>
        <a:lstStyle/>
        <a:p>
          <a:endParaRPr lang="es-EC"/>
        </a:p>
      </dgm:t>
    </dgm:pt>
    <dgm:pt modelId="{4482AC7B-5AE5-4E9E-83A6-2A0CBB0AFD28}">
      <dgm:prSet phldrT="[Texto]" custT="1"/>
      <dgm:spPr/>
      <dgm:t>
        <a:bodyPr/>
        <a:lstStyle/>
        <a:p>
          <a:r>
            <a:rPr lang="es-EC" sz="1600" dirty="0" smtClean="0"/>
            <a:t>Requerimientos </a:t>
          </a:r>
          <a:endParaRPr lang="es-EC" sz="1600" dirty="0"/>
        </a:p>
      </dgm:t>
    </dgm:pt>
    <dgm:pt modelId="{B45D75E1-8C5C-4AAB-8BB0-E63CA8A0464B}" type="parTrans" cxnId="{58827A25-BAB8-40C3-8511-D2DD171FA0DE}">
      <dgm:prSet/>
      <dgm:spPr/>
      <dgm:t>
        <a:bodyPr/>
        <a:lstStyle/>
        <a:p>
          <a:endParaRPr lang="es-EC"/>
        </a:p>
      </dgm:t>
    </dgm:pt>
    <dgm:pt modelId="{F73251F7-684C-49F0-B58D-A7C7D50BACF7}" type="sibTrans" cxnId="{58827A25-BAB8-40C3-8511-D2DD171FA0DE}">
      <dgm:prSet/>
      <dgm:spPr/>
      <dgm:t>
        <a:bodyPr/>
        <a:lstStyle/>
        <a:p>
          <a:endParaRPr lang="es-EC"/>
        </a:p>
      </dgm:t>
    </dgm:pt>
    <dgm:pt modelId="{4C01C2E0-2625-465C-84A7-C357A6458416}">
      <dgm:prSet phldrT="[Texto]" custT="1"/>
      <dgm:spPr/>
      <dgm:t>
        <a:bodyPr/>
        <a:lstStyle/>
        <a:p>
          <a:r>
            <a:rPr lang="es-EC" sz="1600" dirty="0" smtClean="0"/>
            <a:t>Convenios</a:t>
          </a:r>
          <a:endParaRPr lang="es-EC" sz="1600" dirty="0"/>
        </a:p>
      </dgm:t>
    </dgm:pt>
    <dgm:pt modelId="{C82307B4-00C5-409F-BF24-64305BE3DE98}" type="parTrans" cxnId="{A7DD144A-36C0-41D5-9561-65399D72BC14}">
      <dgm:prSet/>
      <dgm:spPr/>
      <dgm:t>
        <a:bodyPr/>
        <a:lstStyle/>
        <a:p>
          <a:endParaRPr lang="es-EC"/>
        </a:p>
      </dgm:t>
    </dgm:pt>
    <dgm:pt modelId="{FCC92BC0-3BEF-4FE1-B524-F23CB0FD19B1}" type="sibTrans" cxnId="{A7DD144A-36C0-41D5-9561-65399D72BC14}">
      <dgm:prSet/>
      <dgm:spPr/>
      <dgm:t>
        <a:bodyPr/>
        <a:lstStyle/>
        <a:p>
          <a:endParaRPr lang="es-EC"/>
        </a:p>
      </dgm:t>
    </dgm:pt>
    <dgm:pt modelId="{90B45625-94CA-4B71-832E-149FEE85C30E}">
      <dgm:prSet phldrT="[Texto]" custT="1"/>
      <dgm:spPr/>
      <dgm:t>
        <a:bodyPr/>
        <a:lstStyle/>
        <a:p>
          <a:r>
            <a:rPr lang="es-EC" sz="1600" dirty="0" smtClean="0"/>
            <a:t>Capacitaciones</a:t>
          </a:r>
          <a:endParaRPr lang="es-EC" sz="1600" dirty="0"/>
        </a:p>
      </dgm:t>
    </dgm:pt>
    <dgm:pt modelId="{0BAF97A1-89D3-4DC2-90B6-59B6D1594573}" type="parTrans" cxnId="{DD8207A1-64B0-4BA7-89E2-488141263E2D}">
      <dgm:prSet/>
      <dgm:spPr/>
      <dgm:t>
        <a:bodyPr/>
        <a:lstStyle/>
        <a:p>
          <a:endParaRPr lang="es-EC"/>
        </a:p>
      </dgm:t>
    </dgm:pt>
    <dgm:pt modelId="{B9D4B474-BE97-462C-9543-77C10E1B069F}" type="sibTrans" cxnId="{DD8207A1-64B0-4BA7-89E2-488141263E2D}">
      <dgm:prSet/>
      <dgm:spPr/>
      <dgm:t>
        <a:bodyPr/>
        <a:lstStyle/>
        <a:p>
          <a:endParaRPr lang="es-EC"/>
        </a:p>
      </dgm:t>
    </dgm:pt>
    <dgm:pt modelId="{929201D0-C8DC-46A5-AA1D-94BA8F1C9AD4}">
      <dgm:prSet phldrT="[Texto]" custT="1"/>
      <dgm:spPr/>
      <dgm:t>
        <a:bodyPr/>
        <a:lstStyle/>
        <a:p>
          <a:r>
            <a:rPr lang="es-EC" sz="1600" dirty="0" smtClean="0"/>
            <a:t>Mantenimiento</a:t>
          </a:r>
          <a:endParaRPr lang="es-EC" sz="1600" dirty="0"/>
        </a:p>
      </dgm:t>
    </dgm:pt>
    <dgm:pt modelId="{8C261931-AA50-4D11-8BFA-CBA2CBCD068B}" type="parTrans" cxnId="{9C261D52-A784-4E6F-9B6B-EBFED1416ACD}">
      <dgm:prSet/>
      <dgm:spPr/>
      <dgm:t>
        <a:bodyPr/>
        <a:lstStyle/>
        <a:p>
          <a:endParaRPr lang="es-EC"/>
        </a:p>
      </dgm:t>
    </dgm:pt>
    <dgm:pt modelId="{1C127595-88A0-4047-B1D3-6F9964C0E1A0}" type="sibTrans" cxnId="{9C261D52-A784-4E6F-9B6B-EBFED1416ACD}">
      <dgm:prSet/>
      <dgm:spPr/>
      <dgm:t>
        <a:bodyPr/>
        <a:lstStyle/>
        <a:p>
          <a:endParaRPr lang="es-EC"/>
        </a:p>
      </dgm:t>
    </dgm:pt>
    <dgm:pt modelId="{7B9066EB-EB61-4BF5-AE14-9F7EC8AA67F4}">
      <dgm:prSet phldrT="[Texto]" custT="1"/>
      <dgm:spPr/>
      <dgm:t>
        <a:bodyPr/>
        <a:lstStyle/>
        <a:p>
          <a:r>
            <a:rPr lang="es-EC" sz="1600" dirty="0" smtClean="0"/>
            <a:t>Accesibilidad</a:t>
          </a:r>
          <a:endParaRPr lang="es-EC" sz="1600" dirty="0"/>
        </a:p>
      </dgm:t>
    </dgm:pt>
    <dgm:pt modelId="{73465093-6748-4B72-A719-C1CACA5E5519}" type="parTrans" cxnId="{BEFFD0B9-4955-42C9-9850-0FF925E99605}">
      <dgm:prSet/>
      <dgm:spPr/>
      <dgm:t>
        <a:bodyPr/>
        <a:lstStyle/>
        <a:p>
          <a:endParaRPr lang="es-EC"/>
        </a:p>
      </dgm:t>
    </dgm:pt>
    <dgm:pt modelId="{0FEF246B-6113-4C94-A5FB-D7B25F9E7048}" type="sibTrans" cxnId="{BEFFD0B9-4955-42C9-9850-0FF925E99605}">
      <dgm:prSet/>
      <dgm:spPr/>
      <dgm:t>
        <a:bodyPr/>
        <a:lstStyle/>
        <a:p>
          <a:endParaRPr lang="es-EC"/>
        </a:p>
      </dgm:t>
    </dgm:pt>
    <dgm:pt modelId="{12D34D66-D2B4-408B-AFE0-929BBB477F0E}" type="pres">
      <dgm:prSet presAssocID="{34CAA28C-8FC9-4330-B092-CF8267608CB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3A7E3AFB-C362-4FDF-85DD-65B3C3978B79}" type="pres">
      <dgm:prSet presAssocID="{06B5BAE7-0B24-431B-A376-114D6FA63127}" presName="composite" presStyleCnt="0"/>
      <dgm:spPr/>
    </dgm:pt>
    <dgm:pt modelId="{D05249D8-3899-43FE-8A77-E1E31E1D10EF}" type="pres">
      <dgm:prSet presAssocID="{06B5BAE7-0B24-431B-A376-114D6FA63127}" presName="bentUpArrow1" presStyleLbl="alignImgPlace1" presStyleIdx="0" presStyleCnt="5"/>
      <dgm:spPr/>
    </dgm:pt>
    <dgm:pt modelId="{EE34739E-6CEA-4B99-99C3-B9CFAE83E98C}" type="pres">
      <dgm:prSet presAssocID="{06B5BAE7-0B24-431B-A376-114D6FA63127}" presName="ParentText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614914-C308-4822-A125-53EEF941EFE8}" type="pres">
      <dgm:prSet presAssocID="{06B5BAE7-0B24-431B-A376-114D6FA63127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10AB9B-A963-49B5-A12A-1B436D0120F9}" type="pres">
      <dgm:prSet presAssocID="{545541D2-1B8F-41AD-935B-1A9F22C00F18}" presName="sibTrans" presStyleCnt="0"/>
      <dgm:spPr/>
    </dgm:pt>
    <dgm:pt modelId="{A7F38E2E-939A-44AB-B1EC-EBB47F3DBDE3}" type="pres">
      <dgm:prSet presAssocID="{4482AC7B-5AE5-4E9E-83A6-2A0CBB0AFD28}" presName="composite" presStyleCnt="0"/>
      <dgm:spPr/>
    </dgm:pt>
    <dgm:pt modelId="{3A36BE3A-5E37-4D51-831F-507D2458D060}" type="pres">
      <dgm:prSet presAssocID="{4482AC7B-5AE5-4E9E-83A6-2A0CBB0AFD28}" presName="bentUpArrow1" presStyleLbl="alignImgPlace1" presStyleIdx="1" presStyleCnt="5"/>
      <dgm:spPr/>
    </dgm:pt>
    <dgm:pt modelId="{0E18DE43-A101-4003-A999-9B8FFE5C1F80}" type="pres">
      <dgm:prSet presAssocID="{4482AC7B-5AE5-4E9E-83A6-2A0CBB0AFD28}" presName="ParentText" presStyleLbl="node1" presStyleIdx="1" presStyleCnt="6" custScaleX="1384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1042C5-289F-4843-BB97-9796CF1BAF2F}" type="pres">
      <dgm:prSet presAssocID="{4482AC7B-5AE5-4E9E-83A6-2A0CBB0AFD28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F53131D6-6750-44F6-9AB5-813C098837B3}" type="pres">
      <dgm:prSet presAssocID="{F73251F7-684C-49F0-B58D-A7C7D50BACF7}" presName="sibTrans" presStyleCnt="0"/>
      <dgm:spPr/>
    </dgm:pt>
    <dgm:pt modelId="{7DDB997A-FC05-41BE-AF5A-261D61CDBAFE}" type="pres">
      <dgm:prSet presAssocID="{4C01C2E0-2625-465C-84A7-C357A6458416}" presName="composite" presStyleCnt="0"/>
      <dgm:spPr/>
    </dgm:pt>
    <dgm:pt modelId="{747387EA-18B8-44E9-83C9-015BD60CAF9F}" type="pres">
      <dgm:prSet presAssocID="{4C01C2E0-2625-465C-84A7-C357A6458416}" presName="bentUpArrow1" presStyleLbl="alignImgPlace1" presStyleIdx="2" presStyleCnt="5"/>
      <dgm:spPr/>
    </dgm:pt>
    <dgm:pt modelId="{61D7D67E-5096-4DF9-9DA3-F80260DDEA81}" type="pres">
      <dgm:prSet presAssocID="{4C01C2E0-2625-465C-84A7-C357A6458416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EE6248-DCCA-4B93-A213-B0D5891225BE}" type="pres">
      <dgm:prSet presAssocID="{4C01C2E0-2625-465C-84A7-C357A6458416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CC723B58-9253-4C79-9BEB-F51DD2EED410}" type="pres">
      <dgm:prSet presAssocID="{FCC92BC0-3BEF-4FE1-B524-F23CB0FD19B1}" presName="sibTrans" presStyleCnt="0"/>
      <dgm:spPr/>
    </dgm:pt>
    <dgm:pt modelId="{D1D489F1-5A9D-49B4-B582-4E6291CDF7DC}" type="pres">
      <dgm:prSet presAssocID="{90B45625-94CA-4B71-832E-149FEE85C30E}" presName="composite" presStyleCnt="0"/>
      <dgm:spPr/>
    </dgm:pt>
    <dgm:pt modelId="{B4773ADE-CE99-45AD-8E1B-0B594825D728}" type="pres">
      <dgm:prSet presAssocID="{90B45625-94CA-4B71-832E-149FEE85C30E}" presName="bentUpArrow1" presStyleLbl="alignImgPlace1" presStyleIdx="3" presStyleCnt="5"/>
      <dgm:spPr/>
    </dgm:pt>
    <dgm:pt modelId="{AE2CC4AF-9C2B-4EF1-9750-F6A119E166C9}" type="pres">
      <dgm:prSet presAssocID="{90B45625-94CA-4B71-832E-149FEE85C30E}" presName="ParentText" presStyleLbl="node1" presStyleIdx="3" presStyleCnt="6" custScaleX="1801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1197FF-27F3-48DB-BF48-59B755347FC1}" type="pres">
      <dgm:prSet presAssocID="{90B45625-94CA-4B71-832E-149FEE85C30E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1C489528-6EF0-42CC-B61C-B6BC00D3040B}" type="pres">
      <dgm:prSet presAssocID="{B9D4B474-BE97-462C-9543-77C10E1B069F}" presName="sibTrans" presStyleCnt="0"/>
      <dgm:spPr/>
    </dgm:pt>
    <dgm:pt modelId="{567CD2E3-F94D-4AC3-B550-A7DA6055C44A}" type="pres">
      <dgm:prSet presAssocID="{929201D0-C8DC-46A5-AA1D-94BA8F1C9AD4}" presName="composite" presStyleCnt="0"/>
      <dgm:spPr/>
    </dgm:pt>
    <dgm:pt modelId="{301CF66B-C009-4278-B929-C9F430DEC557}" type="pres">
      <dgm:prSet presAssocID="{929201D0-C8DC-46A5-AA1D-94BA8F1C9AD4}" presName="bentUpArrow1" presStyleLbl="alignImgPlace1" presStyleIdx="4" presStyleCnt="5"/>
      <dgm:spPr/>
    </dgm:pt>
    <dgm:pt modelId="{4F1ECF21-9FF3-49D2-AD9D-B08EFBBE0138}" type="pres">
      <dgm:prSet presAssocID="{929201D0-C8DC-46A5-AA1D-94BA8F1C9AD4}" presName="ParentText" presStyleLbl="node1" presStyleIdx="4" presStyleCnt="6" custScaleX="1687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F936EF-82E4-415C-8319-73F5345A95F0}" type="pres">
      <dgm:prSet presAssocID="{929201D0-C8DC-46A5-AA1D-94BA8F1C9AD4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80582ADC-D7DC-4DF2-8F7F-FA5DDD977542}" type="pres">
      <dgm:prSet presAssocID="{1C127595-88A0-4047-B1D3-6F9964C0E1A0}" presName="sibTrans" presStyleCnt="0"/>
      <dgm:spPr/>
    </dgm:pt>
    <dgm:pt modelId="{EDB2CDC7-C765-4DF0-AA39-ED46BEFC7260}" type="pres">
      <dgm:prSet presAssocID="{7B9066EB-EB61-4BF5-AE14-9F7EC8AA67F4}" presName="composite" presStyleCnt="0"/>
      <dgm:spPr/>
    </dgm:pt>
    <dgm:pt modelId="{7F29E073-EB1B-4588-98DB-BFB2EE2D4BA0}" type="pres">
      <dgm:prSet presAssocID="{7B9066EB-EB61-4BF5-AE14-9F7EC8AA67F4}" presName="ParentText" presStyleLbl="node1" presStyleIdx="5" presStyleCnt="6" custScaleX="13739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EFFD0B9-4955-42C9-9850-0FF925E99605}" srcId="{34CAA28C-8FC9-4330-B092-CF8267608CB9}" destId="{7B9066EB-EB61-4BF5-AE14-9F7EC8AA67F4}" srcOrd="5" destOrd="0" parTransId="{73465093-6748-4B72-A719-C1CACA5E5519}" sibTransId="{0FEF246B-6113-4C94-A5FB-D7B25F9E7048}"/>
    <dgm:cxn modelId="{9C261D52-A784-4E6F-9B6B-EBFED1416ACD}" srcId="{34CAA28C-8FC9-4330-B092-CF8267608CB9}" destId="{929201D0-C8DC-46A5-AA1D-94BA8F1C9AD4}" srcOrd="4" destOrd="0" parTransId="{8C261931-AA50-4D11-8BFA-CBA2CBCD068B}" sibTransId="{1C127595-88A0-4047-B1D3-6F9964C0E1A0}"/>
    <dgm:cxn modelId="{B48A0C39-6ABA-45D9-A424-B691442AE0FF}" srcId="{34CAA28C-8FC9-4330-B092-CF8267608CB9}" destId="{06B5BAE7-0B24-431B-A376-114D6FA63127}" srcOrd="0" destOrd="0" parTransId="{C1A03A59-8077-45CE-9366-83B8E04B303D}" sibTransId="{545541D2-1B8F-41AD-935B-1A9F22C00F18}"/>
    <dgm:cxn modelId="{9652DF53-A707-4383-AFC9-FBB71BFF1637}" type="presOf" srcId="{7B9066EB-EB61-4BF5-AE14-9F7EC8AA67F4}" destId="{7F29E073-EB1B-4588-98DB-BFB2EE2D4BA0}" srcOrd="0" destOrd="0" presId="urn:microsoft.com/office/officeart/2005/8/layout/StepDownProcess"/>
    <dgm:cxn modelId="{A7DD144A-36C0-41D5-9561-65399D72BC14}" srcId="{34CAA28C-8FC9-4330-B092-CF8267608CB9}" destId="{4C01C2E0-2625-465C-84A7-C357A6458416}" srcOrd="2" destOrd="0" parTransId="{C82307B4-00C5-409F-BF24-64305BE3DE98}" sibTransId="{FCC92BC0-3BEF-4FE1-B524-F23CB0FD19B1}"/>
    <dgm:cxn modelId="{5F2FA1B4-7AD8-40E2-97AE-36B7E529D898}" type="presOf" srcId="{4C01C2E0-2625-465C-84A7-C357A6458416}" destId="{61D7D67E-5096-4DF9-9DA3-F80260DDEA81}" srcOrd="0" destOrd="0" presId="urn:microsoft.com/office/officeart/2005/8/layout/StepDownProcess"/>
    <dgm:cxn modelId="{DD8207A1-64B0-4BA7-89E2-488141263E2D}" srcId="{34CAA28C-8FC9-4330-B092-CF8267608CB9}" destId="{90B45625-94CA-4B71-832E-149FEE85C30E}" srcOrd="3" destOrd="0" parTransId="{0BAF97A1-89D3-4DC2-90B6-59B6D1594573}" sibTransId="{B9D4B474-BE97-462C-9543-77C10E1B069F}"/>
    <dgm:cxn modelId="{47BF6D84-328E-4F9D-A5A6-6713245FCB0F}" type="presOf" srcId="{90B45625-94CA-4B71-832E-149FEE85C30E}" destId="{AE2CC4AF-9C2B-4EF1-9750-F6A119E166C9}" srcOrd="0" destOrd="0" presId="urn:microsoft.com/office/officeart/2005/8/layout/StepDownProcess"/>
    <dgm:cxn modelId="{FCC479AD-0767-4A53-8C1A-66880675D86B}" type="presOf" srcId="{34CAA28C-8FC9-4330-B092-CF8267608CB9}" destId="{12D34D66-D2B4-408B-AFE0-929BBB477F0E}" srcOrd="0" destOrd="0" presId="urn:microsoft.com/office/officeart/2005/8/layout/StepDownProcess"/>
    <dgm:cxn modelId="{27F4B017-3825-4187-B456-FDDB2DBB36CD}" type="presOf" srcId="{06B5BAE7-0B24-431B-A376-114D6FA63127}" destId="{EE34739E-6CEA-4B99-99C3-B9CFAE83E98C}" srcOrd="0" destOrd="0" presId="urn:microsoft.com/office/officeart/2005/8/layout/StepDownProcess"/>
    <dgm:cxn modelId="{DE9D0980-E2FE-4209-A36D-0BCBB5E7995D}" type="presOf" srcId="{929201D0-C8DC-46A5-AA1D-94BA8F1C9AD4}" destId="{4F1ECF21-9FF3-49D2-AD9D-B08EFBBE0138}" srcOrd="0" destOrd="0" presId="urn:microsoft.com/office/officeart/2005/8/layout/StepDownProcess"/>
    <dgm:cxn modelId="{58827A25-BAB8-40C3-8511-D2DD171FA0DE}" srcId="{34CAA28C-8FC9-4330-B092-CF8267608CB9}" destId="{4482AC7B-5AE5-4E9E-83A6-2A0CBB0AFD28}" srcOrd="1" destOrd="0" parTransId="{B45D75E1-8C5C-4AAB-8BB0-E63CA8A0464B}" sibTransId="{F73251F7-684C-49F0-B58D-A7C7D50BACF7}"/>
    <dgm:cxn modelId="{BF06A979-0B29-49D6-AC19-4105B5F64BBE}" type="presOf" srcId="{4482AC7B-5AE5-4E9E-83A6-2A0CBB0AFD28}" destId="{0E18DE43-A101-4003-A999-9B8FFE5C1F80}" srcOrd="0" destOrd="0" presId="urn:microsoft.com/office/officeart/2005/8/layout/StepDownProcess"/>
    <dgm:cxn modelId="{069D694B-18B4-4809-9EF3-266E0430B816}" type="presParOf" srcId="{12D34D66-D2B4-408B-AFE0-929BBB477F0E}" destId="{3A7E3AFB-C362-4FDF-85DD-65B3C3978B79}" srcOrd="0" destOrd="0" presId="urn:microsoft.com/office/officeart/2005/8/layout/StepDownProcess"/>
    <dgm:cxn modelId="{D7A4D1C5-B7C9-4BD2-872B-7A33B0EA19F6}" type="presParOf" srcId="{3A7E3AFB-C362-4FDF-85DD-65B3C3978B79}" destId="{D05249D8-3899-43FE-8A77-E1E31E1D10EF}" srcOrd="0" destOrd="0" presId="urn:microsoft.com/office/officeart/2005/8/layout/StepDownProcess"/>
    <dgm:cxn modelId="{ADD95A8E-F655-4BB4-AE94-66EBC9E512E9}" type="presParOf" srcId="{3A7E3AFB-C362-4FDF-85DD-65B3C3978B79}" destId="{EE34739E-6CEA-4B99-99C3-B9CFAE83E98C}" srcOrd="1" destOrd="0" presId="urn:microsoft.com/office/officeart/2005/8/layout/StepDownProcess"/>
    <dgm:cxn modelId="{ACBCE1C2-22EC-4E19-A907-A1A231870776}" type="presParOf" srcId="{3A7E3AFB-C362-4FDF-85DD-65B3C3978B79}" destId="{B4614914-C308-4822-A125-53EEF941EFE8}" srcOrd="2" destOrd="0" presId="urn:microsoft.com/office/officeart/2005/8/layout/StepDownProcess"/>
    <dgm:cxn modelId="{38C5D41C-936D-4835-8808-45D681443A62}" type="presParOf" srcId="{12D34D66-D2B4-408B-AFE0-929BBB477F0E}" destId="{A810AB9B-A963-49B5-A12A-1B436D0120F9}" srcOrd="1" destOrd="0" presId="urn:microsoft.com/office/officeart/2005/8/layout/StepDownProcess"/>
    <dgm:cxn modelId="{EB37BA6B-4FBD-4D6A-9B5B-B0AF2BFF07BD}" type="presParOf" srcId="{12D34D66-D2B4-408B-AFE0-929BBB477F0E}" destId="{A7F38E2E-939A-44AB-B1EC-EBB47F3DBDE3}" srcOrd="2" destOrd="0" presId="urn:microsoft.com/office/officeart/2005/8/layout/StepDownProcess"/>
    <dgm:cxn modelId="{8B400B0D-149A-4AED-AB34-436B6C5201A3}" type="presParOf" srcId="{A7F38E2E-939A-44AB-B1EC-EBB47F3DBDE3}" destId="{3A36BE3A-5E37-4D51-831F-507D2458D060}" srcOrd="0" destOrd="0" presId="urn:microsoft.com/office/officeart/2005/8/layout/StepDownProcess"/>
    <dgm:cxn modelId="{67CF4C0D-BC09-4468-9E63-E10A52602DD6}" type="presParOf" srcId="{A7F38E2E-939A-44AB-B1EC-EBB47F3DBDE3}" destId="{0E18DE43-A101-4003-A999-9B8FFE5C1F80}" srcOrd="1" destOrd="0" presId="urn:microsoft.com/office/officeart/2005/8/layout/StepDownProcess"/>
    <dgm:cxn modelId="{06862573-7E63-44DB-B75B-F9D70C6CFD46}" type="presParOf" srcId="{A7F38E2E-939A-44AB-B1EC-EBB47F3DBDE3}" destId="{311042C5-289F-4843-BB97-9796CF1BAF2F}" srcOrd="2" destOrd="0" presId="urn:microsoft.com/office/officeart/2005/8/layout/StepDownProcess"/>
    <dgm:cxn modelId="{AC1EBAD3-E256-4847-928B-71445CA4CD70}" type="presParOf" srcId="{12D34D66-D2B4-408B-AFE0-929BBB477F0E}" destId="{F53131D6-6750-44F6-9AB5-813C098837B3}" srcOrd="3" destOrd="0" presId="urn:microsoft.com/office/officeart/2005/8/layout/StepDownProcess"/>
    <dgm:cxn modelId="{8CB646A0-8CFA-4D45-A896-89BCFCB348A9}" type="presParOf" srcId="{12D34D66-D2B4-408B-AFE0-929BBB477F0E}" destId="{7DDB997A-FC05-41BE-AF5A-261D61CDBAFE}" srcOrd="4" destOrd="0" presId="urn:microsoft.com/office/officeart/2005/8/layout/StepDownProcess"/>
    <dgm:cxn modelId="{3D099C86-7927-4CD0-AFFC-08FE350597AF}" type="presParOf" srcId="{7DDB997A-FC05-41BE-AF5A-261D61CDBAFE}" destId="{747387EA-18B8-44E9-83C9-015BD60CAF9F}" srcOrd="0" destOrd="0" presId="urn:microsoft.com/office/officeart/2005/8/layout/StepDownProcess"/>
    <dgm:cxn modelId="{42027C39-3C03-4F4D-8E80-640A8267C18D}" type="presParOf" srcId="{7DDB997A-FC05-41BE-AF5A-261D61CDBAFE}" destId="{61D7D67E-5096-4DF9-9DA3-F80260DDEA81}" srcOrd="1" destOrd="0" presId="urn:microsoft.com/office/officeart/2005/8/layout/StepDownProcess"/>
    <dgm:cxn modelId="{B7D8726E-E8A3-4FD9-90DD-162662DC5920}" type="presParOf" srcId="{7DDB997A-FC05-41BE-AF5A-261D61CDBAFE}" destId="{A2EE6248-DCCA-4B93-A213-B0D5891225BE}" srcOrd="2" destOrd="0" presId="urn:microsoft.com/office/officeart/2005/8/layout/StepDownProcess"/>
    <dgm:cxn modelId="{0CB0A78C-8088-4EA1-A5B4-00D46BFB5D09}" type="presParOf" srcId="{12D34D66-D2B4-408B-AFE0-929BBB477F0E}" destId="{CC723B58-9253-4C79-9BEB-F51DD2EED410}" srcOrd="5" destOrd="0" presId="urn:microsoft.com/office/officeart/2005/8/layout/StepDownProcess"/>
    <dgm:cxn modelId="{B2339706-15C6-480F-8E53-97AC45B30EF1}" type="presParOf" srcId="{12D34D66-D2B4-408B-AFE0-929BBB477F0E}" destId="{D1D489F1-5A9D-49B4-B582-4E6291CDF7DC}" srcOrd="6" destOrd="0" presId="urn:microsoft.com/office/officeart/2005/8/layout/StepDownProcess"/>
    <dgm:cxn modelId="{464DE1FD-C583-46E6-A92E-23D3A25AA75C}" type="presParOf" srcId="{D1D489F1-5A9D-49B4-B582-4E6291CDF7DC}" destId="{B4773ADE-CE99-45AD-8E1B-0B594825D728}" srcOrd="0" destOrd="0" presId="urn:microsoft.com/office/officeart/2005/8/layout/StepDownProcess"/>
    <dgm:cxn modelId="{E049381A-1EDD-428C-9A3F-B1A914E687C5}" type="presParOf" srcId="{D1D489F1-5A9D-49B4-B582-4E6291CDF7DC}" destId="{AE2CC4AF-9C2B-4EF1-9750-F6A119E166C9}" srcOrd="1" destOrd="0" presId="urn:microsoft.com/office/officeart/2005/8/layout/StepDownProcess"/>
    <dgm:cxn modelId="{628AD292-0CEF-4332-B830-60F8330A82CB}" type="presParOf" srcId="{D1D489F1-5A9D-49B4-B582-4E6291CDF7DC}" destId="{7E1197FF-27F3-48DB-BF48-59B755347FC1}" srcOrd="2" destOrd="0" presId="urn:microsoft.com/office/officeart/2005/8/layout/StepDownProcess"/>
    <dgm:cxn modelId="{26CFFD70-4D97-428C-B668-0BF4551C1C47}" type="presParOf" srcId="{12D34D66-D2B4-408B-AFE0-929BBB477F0E}" destId="{1C489528-6EF0-42CC-B61C-B6BC00D3040B}" srcOrd="7" destOrd="0" presId="urn:microsoft.com/office/officeart/2005/8/layout/StepDownProcess"/>
    <dgm:cxn modelId="{0A558ED4-F40B-4C4E-AD71-70B4EB8EA219}" type="presParOf" srcId="{12D34D66-D2B4-408B-AFE0-929BBB477F0E}" destId="{567CD2E3-F94D-4AC3-B550-A7DA6055C44A}" srcOrd="8" destOrd="0" presId="urn:microsoft.com/office/officeart/2005/8/layout/StepDownProcess"/>
    <dgm:cxn modelId="{432D03BC-D3AD-4A86-99C8-374A96DAB93B}" type="presParOf" srcId="{567CD2E3-F94D-4AC3-B550-A7DA6055C44A}" destId="{301CF66B-C009-4278-B929-C9F430DEC557}" srcOrd="0" destOrd="0" presId="urn:microsoft.com/office/officeart/2005/8/layout/StepDownProcess"/>
    <dgm:cxn modelId="{0C79F861-7BDE-40D8-8298-EC7E921C74D2}" type="presParOf" srcId="{567CD2E3-F94D-4AC3-B550-A7DA6055C44A}" destId="{4F1ECF21-9FF3-49D2-AD9D-B08EFBBE0138}" srcOrd="1" destOrd="0" presId="urn:microsoft.com/office/officeart/2005/8/layout/StepDownProcess"/>
    <dgm:cxn modelId="{A2F323FB-6EAD-4548-A910-5144CEEA892D}" type="presParOf" srcId="{567CD2E3-F94D-4AC3-B550-A7DA6055C44A}" destId="{7CF936EF-82E4-415C-8319-73F5345A95F0}" srcOrd="2" destOrd="0" presId="urn:microsoft.com/office/officeart/2005/8/layout/StepDownProcess"/>
    <dgm:cxn modelId="{5E72A6F1-CBCF-45CA-9373-B3EF6E45752B}" type="presParOf" srcId="{12D34D66-D2B4-408B-AFE0-929BBB477F0E}" destId="{80582ADC-D7DC-4DF2-8F7F-FA5DDD977542}" srcOrd="9" destOrd="0" presId="urn:microsoft.com/office/officeart/2005/8/layout/StepDownProcess"/>
    <dgm:cxn modelId="{D8D7A41C-87E1-45C7-904B-60DCBA9F50EA}" type="presParOf" srcId="{12D34D66-D2B4-408B-AFE0-929BBB477F0E}" destId="{EDB2CDC7-C765-4DF0-AA39-ED46BEFC7260}" srcOrd="10" destOrd="0" presId="urn:microsoft.com/office/officeart/2005/8/layout/StepDownProcess"/>
    <dgm:cxn modelId="{5D3F314F-804B-404D-9F5A-47ACABC03A11}" type="presParOf" srcId="{EDB2CDC7-C765-4DF0-AA39-ED46BEFC7260}" destId="{7F29E073-EB1B-4588-98DB-BFB2EE2D4BA0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D48016-03E6-492B-AD9C-858E8B23AB74}" type="doc">
      <dgm:prSet loTypeId="urn:microsoft.com/office/officeart/2009/3/layout/StepUpProcess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D726F7E4-7526-479F-8866-DF28002C9FAC}">
      <dgm:prSet phldrT="[Texto]" custT="1"/>
      <dgm:spPr/>
      <dgm:t>
        <a:bodyPr/>
        <a:lstStyle/>
        <a:p>
          <a:r>
            <a:rPr lang="es-EC" sz="1800" dirty="0" smtClean="0"/>
            <a:t>Sustentar teóricamente</a:t>
          </a:r>
          <a:endParaRPr lang="es-EC" sz="1800" dirty="0"/>
        </a:p>
      </dgm:t>
    </dgm:pt>
    <dgm:pt modelId="{C681EA02-84C5-4D38-A56C-44CEC5CCE61C}" type="parTrans" cxnId="{EDAD4AA0-C0CC-44FA-B417-0EF4077E795D}">
      <dgm:prSet/>
      <dgm:spPr/>
      <dgm:t>
        <a:bodyPr/>
        <a:lstStyle/>
        <a:p>
          <a:endParaRPr lang="es-EC"/>
        </a:p>
      </dgm:t>
    </dgm:pt>
    <dgm:pt modelId="{426362D7-499F-49BF-B559-3DA2D2853FEF}" type="sibTrans" cxnId="{EDAD4AA0-C0CC-44FA-B417-0EF4077E795D}">
      <dgm:prSet/>
      <dgm:spPr/>
      <dgm:t>
        <a:bodyPr/>
        <a:lstStyle/>
        <a:p>
          <a:endParaRPr lang="es-EC"/>
        </a:p>
      </dgm:t>
    </dgm:pt>
    <dgm:pt modelId="{321FE734-547B-4BAB-8C36-769692DD6E65}">
      <dgm:prSet phldrT="[Texto]" custT="1"/>
      <dgm:spPr/>
      <dgm:t>
        <a:bodyPr/>
        <a:lstStyle/>
        <a:p>
          <a:r>
            <a:rPr lang="es-EC" sz="1800" dirty="0" smtClean="0"/>
            <a:t>Analizar el micro y macro entorno</a:t>
          </a:r>
          <a:endParaRPr lang="es-EC" sz="1800" dirty="0"/>
        </a:p>
      </dgm:t>
    </dgm:pt>
    <dgm:pt modelId="{5600B408-270A-4924-9DBE-0FA14DFD7D26}" type="parTrans" cxnId="{55AC5D90-5D8C-42D2-B48D-91BE97F7BA98}">
      <dgm:prSet/>
      <dgm:spPr/>
      <dgm:t>
        <a:bodyPr/>
        <a:lstStyle/>
        <a:p>
          <a:endParaRPr lang="es-EC"/>
        </a:p>
      </dgm:t>
    </dgm:pt>
    <dgm:pt modelId="{94F6A3B7-4084-4DEC-9998-7A5A253FCE63}" type="sibTrans" cxnId="{55AC5D90-5D8C-42D2-B48D-91BE97F7BA98}">
      <dgm:prSet/>
      <dgm:spPr/>
      <dgm:t>
        <a:bodyPr/>
        <a:lstStyle/>
        <a:p>
          <a:endParaRPr lang="es-EC"/>
        </a:p>
      </dgm:t>
    </dgm:pt>
    <dgm:pt modelId="{7DC1B272-7ECD-40F6-BC29-EB67A1727C54}">
      <dgm:prSet phldrT="[Texto]" custT="1"/>
      <dgm:spPr/>
      <dgm:t>
        <a:bodyPr/>
        <a:lstStyle/>
        <a:p>
          <a:r>
            <a:rPr lang="es-EC" sz="1800" dirty="0" smtClean="0"/>
            <a:t>Esquematizar y sintetizar : operaciones  gestión </a:t>
          </a:r>
          <a:endParaRPr lang="es-EC" sz="1800" dirty="0"/>
        </a:p>
      </dgm:t>
    </dgm:pt>
    <dgm:pt modelId="{86DA2345-F940-43EF-8BDB-2D45584DD6D4}" type="parTrans" cxnId="{AAE0ADB5-D443-4C99-B785-59CD029A9F5F}">
      <dgm:prSet/>
      <dgm:spPr/>
      <dgm:t>
        <a:bodyPr/>
        <a:lstStyle/>
        <a:p>
          <a:endParaRPr lang="es-EC"/>
        </a:p>
      </dgm:t>
    </dgm:pt>
    <dgm:pt modelId="{BA708A1C-5819-4BDB-AE43-962A24E8D7E2}" type="sibTrans" cxnId="{AAE0ADB5-D443-4C99-B785-59CD029A9F5F}">
      <dgm:prSet/>
      <dgm:spPr/>
      <dgm:t>
        <a:bodyPr/>
        <a:lstStyle/>
        <a:p>
          <a:endParaRPr lang="es-EC"/>
        </a:p>
      </dgm:t>
    </dgm:pt>
    <dgm:pt modelId="{25146D1A-D3B1-4E9C-B701-A55229929CC1}">
      <dgm:prSet phldrT="[Texto]" custT="1"/>
      <dgm:spPr/>
      <dgm:t>
        <a:bodyPr/>
        <a:lstStyle/>
        <a:p>
          <a:r>
            <a:rPr lang="es-EC" sz="1800" dirty="0" smtClean="0"/>
            <a:t>Dar a conocer las estrategias de desarrollo local </a:t>
          </a:r>
          <a:endParaRPr lang="es-EC" sz="1800" dirty="0"/>
        </a:p>
      </dgm:t>
    </dgm:pt>
    <dgm:pt modelId="{9C8A6960-21FE-4E9A-AC75-ED2EB37C4901}" type="parTrans" cxnId="{48908DDA-09B4-4A84-9500-F54A84364363}">
      <dgm:prSet/>
      <dgm:spPr/>
      <dgm:t>
        <a:bodyPr/>
        <a:lstStyle/>
        <a:p>
          <a:endParaRPr lang="es-EC"/>
        </a:p>
      </dgm:t>
    </dgm:pt>
    <dgm:pt modelId="{1394CCE8-EC4B-4B92-B817-7A450576D79E}" type="sibTrans" cxnId="{48908DDA-09B4-4A84-9500-F54A84364363}">
      <dgm:prSet/>
      <dgm:spPr/>
      <dgm:t>
        <a:bodyPr/>
        <a:lstStyle/>
        <a:p>
          <a:endParaRPr lang="es-EC"/>
        </a:p>
      </dgm:t>
    </dgm:pt>
    <dgm:pt modelId="{5C6A32EB-4BD5-41B7-8715-E9A913C1BACF}">
      <dgm:prSet phldrT="[Texto]" custT="1"/>
      <dgm:spPr/>
      <dgm:t>
        <a:bodyPr/>
        <a:lstStyle/>
        <a:p>
          <a:r>
            <a:rPr lang="es-EC" sz="1800" dirty="0" smtClean="0"/>
            <a:t>Proponer estrategias para un mejor diseño de la oferta </a:t>
          </a:r>
          <a:endParaRPr lang="es-EC" sz="1800" dirty="0"/>
        </a:p>
      </dgm:t>
    </dgm:pt>
    <dgm:pt modelId="{3C494E8B-AEB6-4AD4-8862-6B731C9BBB3E}" type="parTrans" cxnId="{4EF8010F-9139-4E24-920F-8F6C1B117CFA}">
      <dgm:prSet/>
      <dgm:spPr/>
      <dgm:t>
        <a:bodyPr/>
        <a:lstStyle/>
        <a:p>
          <a:endParaRPr lang="es-EC"/>
        </a:p>
      </dgm:t>
    </dgm:pt>
    <dgm:pt modelId="{92FF8AA9-59F5-4F49-9828-4CD827BE2D18}" type="sibTrans" cxnId="{4EF8010F-9139-4E24-920F-8F6C1B117CFA}">
      <dgm:prSet/>
      <dgm:spPr/>
      <dgm:t>
        <a:bodyPr/>
        <a:lstStyle/>
        <a:p>
          <a:endParaRPr lang="es-EC"/>
        </a:p>
      </dgm:t>
    </dgm:pt>
    <dgm:pt modelId="{1E6D6195-E85A-4815-B684-D23D6962DB4B}" type="pres">
      <dgm:prSet presAssocID="{49D48016-03E6-492B-AD9C-858E8B23AB7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D540E561-6261-4B61-AC0F-C1E0CF5A8248}" type="pres">
      <dgm:prSet presAssocID="{D726F7E4-7526-479F-8866-DF28002C9FAC}" presName="composite" presStyleCnt="0"/>
      <dgm:spPr/>
    </dgm:pt>
    <dgm:pt modelId="{F4D4958E-CC0A-4C02-9056-EBB68A229B4B}" type="pres">
      <dgm:prSet presAssocID="{D726F7E4-7526-479F-8866-DF28002C9FAC}" presName="LShape" presStyleLbl="alignNode1" presStyleIdx="0" presStyleCnt="9"/>
      <dgm:spPr/>
    </dgm:pt>
    <dgm:pt modelId="{31552C49-C012-48E5-B604-40523D85DE0D}" type="pres">
      <dgm:prSet presAssocID="{D726F7E4-7526-479F-8866-DF28002C9FAC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FFE1A9-D856-4022-AE55-4E594AAEF66D}" type="pres">
      <dgm:prSet presAssocID="{D726F7E4-7526-479F-8866-DF28002C9FAC}" presName="Triangle" presStyleLbl="alignNode1" presStyleIdx="1" presStyleCnt="9"/>
      <dgm:spPr/>
    </dgm:pt>
    <dgm:pt modelId="{072DD520-5A8C-414B-98A5-70F211FFC080}" type="pres">
      <dgm:prSet presAssocID="{426362D7-499F-49BF-B559-3DA2D2853FEF}" presName="sibTrans" presStyleCnt="0"/>
      <dgm:spPr/>
    </dgm:pt>
    <dgm:pt modelId="{ED3DF1CB-FDB0-4FA5-A727-8ACFD98D4D3A}" type="pres">
      <dgm:prSet presAssocID="{426362D7-499F-49BF-B559-3DA2D2853FEF}" presName="space" presStyleCnt="0"/>
      <dgm:spPr/>
    </dgm:pt>
    <dgm:pt modelId="{08B4EA25-98A3-41A4-A1E8-81545ACC5D97}" type="pres">
      <dgm:prSet presAssocID="{321FE734-547B-4BAB-8C36-769692DD6E65}" presName="composite" presStyleCnt="0"/>
      <dgm:spPr/>
    </dgm:pt>
    <dgm:pt modelId="{E436A010-E131-44E5-803A-584890166B85}" type="pres">
      <dgm:prSet presAssocID="{321FE734-547B-4BAB-8C36-769692DD6E65}" presName="LShape" presStyleLbl="alignNode1" presStyleIdx="2" presStyleCnt="9"/>
      <dgm:spPr/>
    </dgm:pt>
    <dgm:pt modelId="{051FA9E5-FDE2-4666-869E-9DF9B90180F5}" type="pres">
      <dgm:prSet presAssocID="{321FE734-547B-4BAB-8C36-769692DD6E65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BBCE30E-F167-4E63-88BA-5F92C45BC5C7}" type="pres">
      <dgm:prSet presAssocID="{321FE734-547B-4BAB-8C36-769692DD6E65}" presName="Triangle" presStyleLbl="alignNode1" presStyleIdx="3" presStyleCnt="9"/>
      <dgm:spPr/>
    </dgm:pt>
    <dgm:pt modelId="{80F80D00-E8AE-4824-A318-7CD6E259AAF2}" type="pres">
      <dgm:prSet presAssocID="{94F6A3B7-4084-4DEC-9998-7A5A253FCE63}" presName="sibTrans" presStyleCnt="0"/>
      <dgm:spPr/>
    </dgm:pt>
    <dgm:pt modelId="{86EA8C9A-CCF6-4DBD-A389-0C89E53CC692}" type="pres">
      <dgm:prSet presAssocID="{94F6A3B7-4084-4DEC-9998-7A5A253FCE63}" presName="space" presStyleCnt="0"/>
      <dgm:spPr/>
    </dgm:pt>
    <dgm:pt modelId="{C8ACD391-28D6-44AC-9A2A-953ED93EBAC0}" type="pres">
      <dgm:prSet presAssocID="{7DC1B272-7ECD-40F6-BC29-EB67A1727C54}" presName="composite" presStyleCnt="0"/>
      <dgm:spPr/>
    </dgm:pt>
    <dgm:pt modelId="{E50FB2CD-0166-4A33-B627-599F5E86911E}" type="pres">
      <dgm:prSet presAssocID="{7DC1B272-7ECD-40F6-BC29-EB67A1727C54}" presName="LShape" presStyleLbl="alignNode1" presStyleIdx="4" presStyleCnt="9"/>
      <dgm:spPr/>
    </dgm:pt>
    <dgm:pt modelId="{CD334932-6705-4A75-8F47-04B1B1C8DF1B}" type="pres">
      <dgm:prSet presAssocID="{7DC1B272-7ECD-40F6-BC29-EB67A1727C54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6DCEDF-25DC-4708-B66C-3B7D450952D0}" type="pres">
      <dgm:prSet presAssocID="{7DC1B272-7ECD-40F6-BC29-EB67A1727C54}" presName="Triangle" presStyleLbl="alignNode1" presStyleIdx="5" presStyleCnt="9"/>
      <dgm:spPr/>
    </dgm:pt>
    <dgm:pt modelId="{F1C37494-D2EA-44DB-A6AE-DC2D47494CDA}" type="pres">
      <dgm:prSet presAssocID="{BA708A1C-5819-4BDB-AE43-962A24E8D7E2}" presName="sibTrans" presStyleCnt="0"/>
      <dgm:spPr/>
    </dgm:pt>
    <dgm:pt modelId="{5EF44C90-14C4-4ACD-880F-CD0725E6571A}" type="pres">
      <dgm:prSet presAssocID="{BA708A1C-5819-4BDB-AE43-962A24E8D7E2}" presName="space" presStyleCnt="0"/>
      <dgm:spPr/>
    </dgm:pt>
    <dgm:pt modelId="{C9D974F6-B228-489E-BAA9-0F36210BCEF5}" type="pres">
      <dgm:prSet presAssocID="{25146D1A-D3B1-4E9C-B701-A55229929CC1}" presName="composite" presStyleCnt="0"/>
      <dgm:spPr/>
    </dgm:pt>
    <dgm:pt modelId="{B6825BB4-7B0D-4C60-B39B-63B43007A545}" type="pres">
      <dgm:prSet presAssocID="{25146D1A-D3B1-4E9C-B701-A55229929CC1}" presName="LShape" presStyleLbl="alignNode1" presStyleIdx="6" presStyleCnt="9"/>
      <dgm:spPr/>
    </dgm:pt>
    <dgm:pt modelId="{711E10BA-642B-4D8A-B5B4-3DCCAC9645CD}" type="pres">
      <dgm:prSet presAssocID="{25146D1A-D3B1-4E9C-B701-A55229929CC1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2448FAE-D3AD-4054-8822-A021040CE4DE}" type="pres">
      <dgm:prSet presAssocID="{25146D1A-D3B1-4E9C-B701-A55229929CC1}" presName="Triangle" presStyleLbl="alignNode1" presStyleIdx="7" presStyleCnt="9"/>
      <dgm:spPr/>
    </dgm:pt>
    <dgm:pt modelId="{30D7C2D5-C64D-4EBB-87F4-8F211E649479}" type="pres">
      <dgm:prSet presAssocID="{1394CCE8-EC4B-4B92-B817-7A450576D79E}" presName="sibTrans" presStyleCnt="0"/>
      <dgm:spPr/>
    </dgm:pt>
    <dgm:pt modelId="{436F40B0-E1BF-41A3-B54B-06007DC5BCFD}" type="pres">
      <dgm:prSet presAssocID="{1394CCE8-EC4B-4B92-B817-7A450576D79E}" presName="space" presStyleCnt="0"/>
      <dgm:spPr/>
    </dgm:pt>
    <dgm:pt modelId="{7488F2D9-542F-45E0-AA01-9334B6FF8F1C}" type="pres">
      <dgm:prSet presAssocID="{5C6A32EB-4BD5-41B7-8715-E9A913C1BACF}" presName="composite" presStyleCnt="0"/>
      <dgm:spPr/>
    </dgm:pt>
    <dgm:pt modelId="{B5DABEAA-2745-4E34-BE3E-B37DA6C2B54F}" type="pres">
      <dgm:prSet presAssocID="{5C6A32EB-4BD5-41B7-8715-E9A913C1BACF}" presName="LShape" presStyleLbl="alignNode1" presStyleIdx="8" presStyleCnt="9"/>
      <dgm:spPr/>
    </dgm:pt>
    <dgm:pt modelId="{D9E02880-D426-4D93-8598-A91854387079}" type="pres">
      <dgm:prSet presAssocID="{5C6A32EB-4BD5-41B7-8715-E9A913C1BACF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5AC5D90-5D8C-42D2-B48D-91BE97F7BA98}" srcId="{49D48016-03E6-492B-AD9C-858E8B23AB74}" destId="{321FE734-547B-4BAB-8C36-769692DD6E65}" srcOrd="1" destOrd="0" parTransId="{5600B408-270A-4924-9DBE-0FA14DFD7D26}" sibTransId="{94F6A3B7-4084-4DEC-9998-7A5A253FCE63}"/>
    <dgm:cxn modelId="{EDAD4AA0-C0CC-44FA-B417-0EF4077E795D}" srcId="{49D48016-03E6-492B-AD9C-858E8B23AB74}" destId="{D726F7E4-7526-479F-8866-DF28002C9FAC}" srcOrd="0" destOrd="0" parTransId="{C681EA02-84C5-4D38-A56C-44CEC5CCE61C}" sibTransId="{426362D7-499F-49BF-B559-3DA2D2853FEF}"/>
    <dgm:cxn modelId="{2A071F28-B754-4114-993F-09A579A5E5E1}" type="presOf" srcId="{25146D1A-D3B1-4E9C-B701-A55229929CC1}" destId="{711E10BA-642B-4D8A-B5B4-3DCCAC9645CD}" srcOrd="0" destOrd="0" presId="urn:microsoft.com/office/officeart/2009/3/layout/StepUpProcess"/>
    <dgm:cxn modelId="{AAE0ADB5-D443-4C99-B785-59CD029A9F5F}" srcId="{49D48016-03E6-492B-AD9C-858E8B23AB74}" destId="{7DC1B272-7ECD-40F6-BC29-EB67A1727C54}" srcOrd="2" destOrd="0" parTransId="{86DA2345-F940-43EF-8BDB-2D45584DD6D4}" sibTransId="{BA708A1C-5819-4BDB-AE43-962A24E8D7E2}"/>
    <dgm:cxn modelId="{A5740DD2-207A-4BD8-845F-B5EA7AE0B827}" type="presOf" srcId="{7DC1B272-7ECD-40F6-BC29-EB67A1727C54}" destId="{CD334932-6705-4A75-8F47-04B1B1C8DF1B}" srcOrd="0" destOrd="0" presId="urn:microsoft.com/office/officeart/2009/3/layout/StepUpProcess"/>
    <dgm:cxn modelId="{48908DDA-09B4-4A84-9500-F54A84364363}" srcId="{49D48016-03E6-492B-AD9C-858E8B23AB74}" destId="{25146D1A-D3B1-4E9C-B701-A55229929CC1}" srcOrd="3" destOrd="0" parTransId="{9C8A6960-21FE-4E9A-AC75-ED2EB37C4901}" sibTransId="{1394CCE8-EC4B-4B92-B817-7A450576D79E}"/>
    <dgm:cxn modelId="{F9D9F381-5322-4414-B151-FDCD0893EE98}" type="presOf" srcId="{5C6A32EB-4BD5-41B7-8715-E9A913C1BACF}" destId="{D9E02880-D426-4D93-8598-A91854387079}" srcOrd="0" destOrd="0" presId="urn:microsoft.com/office/officeart/2009/3/layout/StepUpProcess"/>
    <dgm:cxn modelId="{43086961-FFF1-4EF6-AABD-6FE483B8AABB}" type="presOf" srcId="{321FE734-547B-4BAB-8C36-769692DD6E65}" destId="{051FA9E5-FDE2-4666-869E-9DF9B90180F5}" srcOrd="0" destOrd="0" presId="urn:microsoft.com/office/officeart/2009/3/layout/StepUpProcess"/>
    <dgm:cxn modelId="{9EDE66BA-5614-4EDD-84CF-DCD95E5E9863}" type="presOf" srcId="{49D48016-03E6-492B-AD9C-858E8B23AB74}" destId="{1E6D6195-E85A-4815-B684-D23D6962DB4B}" srcOrd="0" destOrd="0" presId="urn:microsoft.com/office/officeart/2009/3/layout/StepUpProcess"/>
    <dgm:cxn modelId="{0E172CBC-2DB0-40C6-A8B4-060C0ACFD86C}" type="presOf" srcId="{D726F7E4-7526-479F-8866-DF28002C9FAC}" destId="{31552C49-C012-48E5-B604-40523D85DE0D}" srcOrd="0" destOrd="0" presId="urn:microsoft.com/office/officeart/2009/3/layout/StepUpProcess"/>
    <dgm:cxn modelId="{4EF8010F-9139-4E24-920F-8F6C1B117CFA}" srcId="{49D48016-03E6-492B-AD9C-858E8B23AB74}" destId="{5C6A32EB-4BD5-41B7-8715-E9A913C1BACF}" srcOrd="4" destOrd="0" parTransId="{3C494E8B-AEB6-4AD4-8862-6B731C9BBB3E}" sibTransId="{92FF8AA9-59F5-4F49-9828-4CD827BE2D18}"/>
    <dgm:cxn modelId="{507A5CB3-B025-4FD5-B4D7-DA0F97424664}" type="presParOf" srcId="{1E6D6195-E85A-4815-B684-D23D6962DB4B}" destId="{D540E561-6261-4B61-AC0F-C1E0CF5A8248}" srcOrd="0" destOrd="0" presId="urn:microsoft.com/office/officeart/2009/3/layout/StepUpProcess"/>
    <dgm:cxn modelId="{7F6D3586-B130-43CF-9E15-389C2ACCC42F}" type="presParOf" srcId="{D540E561-6261-4B61-AC0F-C1E0CF5A8248}" destId="{F4D4958E-CC0A-4C02-9056-EBB68A229B4B}" srcOrd="0" destOrd="0" presId="urn:microsoft.com/office/officeart/2009/3/layout/StepUpProcess"/>
    <dgm:cxn modelId="{51EB85C1-BD1B-485E-A819-033F761C03BD}" type="presParOf" srcId="{D540E561-6261-4B61-AC0F-C1E0CF5A8248}" destId="{31552C49-C012-48E5-B604-40523D85DE0D}" srcOrd="1" destOrd="0" presId="urn:microsoft.com/office/officeart/2009/3/layout/StepUpProcess"/>
    <dgm:cxn modelId="{8D909735-7A7F-4621-9363-F176D48425BF}" type="presParOf" srcId="{D540E561-6261-4B61-AC0F-C1E0CF5A8248}" destId="{AAFFE1A9-D856-4022-AE55-4E594AAEF66D}" srcOrd="2" destOrd="0" presId="urn:microsoft.com/office/officeart/2009/3/layout/StepUpProcess"/>
    <dgm:cxn modelId="{E8F821DF-98D9-4374-8448-8D748F0C38A2}" type="presParOf" srcId="{1E6D6195-E85A-4815-B684-D23D6962DB4B}" destId="{072DD520-5A8C-414B-98A5-70F211FFC080}" srcOrd="1" destOrd="0" presId="urn:microsoft.com/office/officeart/2009/3/layout/StepUpProcess"/>
    <dgm:cxn modelId="{6DD06D39-E45B-4245-A73F-383CDE75243F}" type="presParOf" srcId="{072DD520-5A8C-414B-98A5-70F211FFC080}" destId="{ED3DF1CB-FDB0-4FA5-A727-8ACFD98D4D3A}" srcOrd="0" destOrd="0" presId="urn:microsoft.com/office/officeart/2009/3/layout/StepUpProcess"/>
    <dgm:cxn modelId="{671C4BC2-111C-4D3E-B465-12611BA633D5}" type="presParOf" srcId="{1E6D6195-E85A-4815-B684-D23D6962DB4B}" destId="{08B4EA25-98A3-41A4-A1E8-81545ACC5D97}" srcOrd="2" destOrd="0" presId="urn:microsoft.com/office/officeart/2009/3/layout/StepUpProcess"/>
    <dgm:cxn modelId="{0D5B47CD-5BD2-40A0-AA54-EC71E41E9A3E}" type="presParOf" srcId="{08B4EA25-98A3-41A4-A1E8-81545ACC5D97}" destId="{E436A010-E131-44E5-803A-584890166B85}" srcOrd="0" destOrd="0" presId="urn:microsoft.com/office/officeart/2009/3/layout/StepUpProcess"/>
    <dgm:cxn modelId="{E92EA8B0-A1E5-4931-93BB-7F6999F0A060}" type="presParOf" srcId="{08B4EA25-98A3-41A4-A1E8-81545ACC5D97}" destId="{051FA9E5-FDE2-4666-869E-9DF9B90180F5}" srcOrd="1" destOrd="0" presId="urn:microsoft.com/office/officeart/2009/3/layout/StepUpProcess"/>
    <dgm:cxn modelId="{30EA7A5F-76FB-4797-B63C-05BC99E00C71}" type="presParOf" srcId="{08B4EA25-98A3-41A4-A1E8-81545ACC5D97}" destId="{ABBCE30E-F167-4E63-88BA-5F92C45BC5C7}" srcOrd="2" destOrd="0" presId="urn:microsoft.com/office/officeart/2009/3/layout/StepUpProcess"/>
    <dgm:cxn modelId="{6862DB2B-74CB-4CAC-8014-F7A3559464E5}" type="presParOf" srcId="{1E6D6195-E85A-4815-B684-D23D6962DB4B}" destId="{80F80D00-E8AE-4824-A318-7CD6E259AAF2}" srcOrd="3" destOrd="0" presId="urn:microsoft.com/office/officeart/2009/3/layout/StepUpProcess"/>
    <dgm:cxn modelId="{2C49DAC3-5817-4751-A670-107236D9CF57}" type="presParOf" srcId="{80F80D00-E8AE-4824-A318-7CD6E259AAF2}" destId="{86EA8C9A-CCF6-4DBD-A389-0C89E53CC692}" srcOrd="0" destOrd="0" presId="urn:microsoft.com/office/officeart/2009/3/layout/StepUpProcess"/>
    <dgm:cxn modelId="{664EAF86-38F4-45B7-AEA0-E21F550A9A04}" type="presParOf" srcId="{1E6D6195-E85A-4815-B684-D23D6962DB4B}" destId="{C8ACD391-28D6-44AC-9A2A-953ED93EBAC0}" srcOrd="4" destOrd="0" presId="urn:microsoft.com/office/officeart/2009/3/layout/StepUpProcess"/>
    <dgm:cxn modelId="{E2CB442A-CBC7-4D63-B8CB-058C71155FA6}" type="presParOf" srcId="{C8ACD391-28D6-44AC-9A2A-953ED93EBAC0}" destId="{E50FB2CD-0166-4A33-B627-599F5E86911E}" srcOrd="0" destOrd="0" presId="urn:microsoft.com/office/officeart/2009/3/layout/StepUpProcess"/>
    <dgm:cxn modelId="{A2DB44C8-9E08-4FD4-B823-2F51A4590D0B}" type="presParOf" srcId="{C8ACD391-28D6-44AC-9A2A-953ED93EBAC0}" destId="{CD334932-6705-4A75-8F47-04B1B1C8DF1B}" srcOrd="1" destOrd="0" presId="urn:microsoft.com/office/officeart/2009/3/layout/StepUpProcess"/>
    <dgm:cxn modelId="{060543DF-031E-42B3-8A02-6AC3869E6C52}" type="presParOf" srcId="{C8ACD391-28D6-44AC-9A2A-953ED93EBAC0}" destId="{296DCEDF-25DC-4708-B66C-3B7D450952D0}" srcOrd="2" destOrd="0" presId="urn:microsoft.com/office/officeart/2009/3/layout/StepUpProcess"/>
    <dgm:cxn modelId="{D1D16588-93CA-4A56-82BA-D9D44A66B3B0}" type="presParOf" srcId="{1E6D6195-E85A-4815-B684-D23D6962DB4B}" destId="{F1C37494-D2EA-44DB-A6AE-DC2D47494CDA}" srcOrd="5" destOrd="0" presId="urn:microsoft.com/office/officeart/2009/3/layout/StepUpProcess"/>
    <dgm:cxn modelId="{EED5651D-02DB-4623-B0D2-F71E8B74ED7F}" type="presParOf" srcId="{F1C37494-D2EA-44DB-A6AE-DC2D47494CDA}" destId="{5EF44C90-14C4-4ACD-880F-CD0725E6571A}" srcOrd="0" destOrd="0" presId="urn:microsoft.com/office/officeart/2009/3/layout/StepUpProcess"/>
    <dgm:cxn modelId="{13ABB9EB-F627-4870-B631-2E6A91C2D252}" type="presParOf" srcId="{1E6D6195-E85A-4815-B684-D23D6962DB4B}" destId="{C9D974F6-B228-489E-BAA9-0F36210BCEF5}" srcOrd="6" destOrd="0" presId="urn:microsoft.com/office/officeart/2009/3/layout/StepUpProcess"/>
    <dgm:cxn modelId="{5A941E16-5879-4338-A220-37DA76F66809}" type="presParOf" srcId="{C9D974F6-B228-489E-BAA9-0F36210BCEF5}" destId="{B6825BB4-7B0D-4C60-B39B-63B43007A545}" srcOrd="0" destOrd="0" presId="urn:microsoft.com/office/officeart/2009/3/layout/StepUpProcess"/>
    <dgm:cxn modelId="{74D558A6-9810-4E16-B841-5DF180EE9777}" type="presParOf" srcId="{C9D974F6-B228-489E-BAA9-0F36210BCEF5}" destId="{711E10BA-642B-4D8A-B5B4-3DCCAC9645CD}" srcOrd="1" destOrd="0" presId="urn:microsoft.com/office/officeart/2009/3/layout/StepUpProcess"/>
    <dgm:cxn modelId="{648FC63D-C9DB-4C3E-B0B5-ECEF473E3A49}" type="presParOf" srcId="{C9D974F6-B228-489E-BAA9-0F36210BCEF5}" destId="{C2448FAE-D3AD-4054-8822-A021040CE4DE}" srcOrd="2" destOrd="0" presId="urn:microsoft.com/office/officeart/2009/3/layout/StepUpProcess"/>
    <dgm:cxn modelId="{2FB7B41B-57E4-4993-B155-20628DC9FF7C}" type="presParOf" srcId="{1E6D6195-E85A-4815-B684-D23D6962DB4B}" destId="{30D7C2D5-C64D-4EBB-87F4-8F211E649479}" srcOrd="7" destOrd="0" presId="urn:microsoft.com/office/officeart/2009/3/layout/StepUpProcess"/>
    <dgm:cxn modelId="{1141C725-A9BD-4568-8DBC-3B7FC861C7A5}" type="presParOf" srcId="{30D7C2D5-C64D-4EBB-87F4-8F211E649479}" destId="{436F40B0-E1BF-41A3-B54B-06007DC5BCFD}" srcOrd="0" destOrd="0" presId="urn:microsoft.com/office/officeart/2009/3/layout/StepUpProcess"/>
    <dgm:cxn modelId="{CD8F25D1-47A8-49F1-961A-976DEAA9AE78}" type="presParOf" srcId="{1E6D6195-E85A-4815-B684-D23D6962DB4B}" destId="{7488F2D9-542F-45E0-AA01-9334B6FF8F1C}" srcOrd="8" destOrd="0" presId="urn:microsoft.com/office/officeart/2009/3/layout/StepUpProcess"/>
    <dgm:cxn modelId="{88ED49CF-A783-4E16-815B-617CF51CD91A}" type="presParOf" srcId="{7488F2D9-542F-45E0-AA01-9334B6FF8F1C}" destId="{B5DABEAA-2745-4E34-BE3E-B37DA6C2B54F}" srcOrd="0" destOrd="0" presId="urn:microsoft.com/office/officeart/2009/3/layout/StepUpProcess"/>
    <dgm:cxn modelId="{5E30E9CC-60CF-477F-89EE-CCABF6F62BD6}" type="presParOf" srcId="{7488F2D9-542F-45E0-AA01-9334B6FF8F1C}" destId="{D9E02880-D426-4D93-8598-A9185438707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C5FD42-B2C4-45E3-BFC5-635F9A047B08}" type="doc">
      <dgm:prSet loTypeId="urn:microsoft.com/office/officeart/2005/8/layout/radial6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5A0B4681-7E39-4354-B437-51D455A9A6A2}">
      <dgm:prSet phldrT="[Texto]" custT="1"/>
      <dgm:spPr/>
      <dgm:t>
        <a:bodyPr/>
        <a:lstStyle/>
        <a:p>
          <a:r>
            <a:rPr lang="es-EC" sz="1600" dirty="0" smtClean="0"/>
            <a:t>Ventaja competitiva </a:t>
          </a:r>
          <a:endParaRPr lang="es-EC" sz="1600" dirty="0"/>
        </a:p>
      </dgm:t>
    </dgm:pt>
    <dgm:pt modelId="{CEBCE282-9A93-4F81-8E48-940C37604D6F}" type="parTrans" cxnId="{290656B7-76A0-4421-8C2C-44A217D30FF4}">
      <dgm:prSet/>
      <dgm:spPr/>
      <dgm:t>
        <a:bodyPr/>
        <a:lstStyle/>
        <a:p>
          <a:endParaRPr lang="es-EC"/>
        </a:p>
      </dgm:t>
    </dgm:pt>
    <dgm:pt modelId="{5227037B-18F8-4970-B32B-AD0435F6AE21}" type="sibTrans" cxnId="{290656B7-76A0-4421-8C2C-44A217D30FF4}">
      <dgm:prSet/>
      <dgm:spPr/>
      <dgm:t>
        <a:bodyPr/>
        <a:lstStyle/>
        <a:p>
          <a:endParaRPr lang="es-EC"/>
        </a:p>
      </dgm:t>
    </dgm:pt>
    <dgm:pt modelId="{7DF00969-D392-414D-8797-1506FC9E5876}">
      <dgm:prSet phldrT="[Texto]" custT="1"/>
      <dgm:spPr/>
      <dgm:t>
        <a:bodyPr/>
        <a:lstStyle/>
        <a:p>
          <a:r>
            <a:rPr lang="es-EC" sz="1200" dirty="0" smtClean="0"/>
            <a:t>Competitividad de los destinos</a:t>
          </a:r>
          <a:endParaRPr lang="es-EC" sz="1200" dirty="0"/>
        </a:p>
      </dgm:t>
    </dgm:pt>
    <dgm:pt modelId="{F44B117E-CBD2-4A93-ABC8-17F41E3ACEC7}" type="parTrans" cxnId="{5E72098F-2D09-4FEC-9B5F-EF613B77CD56}">
      <dgm:prSet/>
      <dgm:spPr/>
      <dgm:t>
        <a:bodyPr/>
        <a:lstStyle/>
        <a:p>
          <a:endParaRPr lang="es-EC"/>
        </a:p>
      </dgm:t>
    </dgm:pt>
    <dgm:pt modelId="{36B8B968-E6F9-4F73-A0FF-427BE7333855}" type="sibTrans" cxnId="{5E72098F-2D09-4FEC-9B5F-EF613B77CD56}">
      <dgm:prSet/>
      <dgm:spPr/>
      <dgm:t>
        <a:bodyPr/>
        <a:lstStyle/>
        <a:p>
          <a:endParaRPr lang="es-EC"/>
        </a:p>
      </dgm:t>
    </dgm:pt>
    <dgm:pt modelId="{9888B0FF-C407-4E58-B240-B35FB507F716}">
      <dgm:prSet phldrT="[Texto]" custT="1"/>
      <dgm:spPr/>
      <dgm:t>
        <a:bodyPr/>
        <a:lstStyle/>
        <a:p>
          <a:r>
            <a:rPr lang="es-EC" sz="1200" dirty="0" smtClean="0"/>
            <a:t>Desarrollo Local</a:t>
          </a:r>
          <a:endParaRPr lang="es-EC" sz="1200" dirty="0"/>
        </a:p>
      </dgm:t>
    </dgm:pt>
    <dgm:pt modelId="{FCC9BB6C-8FCC-435D-AB1C-B4D092E19B10}" type="parTrans" cxnId="{9025DBE6-6CA1-4A34-954B-66BB512C510F}">
      <dgm:prSet/>
      <dgm:spPr/>
      <dgm:t>
        <a:bodyPr/>
        <a:lstStyle/>
        <a:p>
          <a:endParaRPr lang="es-EC"/>
        </a:p>
      </dgm:t>
    </dgm:pt>
    <dgm:pt modelId="{7381F219-6B0C-4CD6-8E7A-EF43B81EC0D7}" type="sibTrans" cxnId="{9025DBE6-6CA1-4A34-954B-66BB512C510F}">
      <dgm:prSet/>
      <dgm:spPr/>
      <dgm:t>
        <a:bodyPr/>
        <a:lstStyle/>
        <a:p>
          <a:endParaRPr lang="es-EC"/>
        </a:p>
      </dgm:t>
    </dgm:pt>
    <dgm:pt modelId="{40B33485-BFFA-4C7A-8595-7310F3D6CBAE}">
      <dgm:prSet phldrT="[Texto]"/>
      <dgm:spPr/>
      <dgm:t>
        <a:bodyPr/>
        <a:lstStyle/>
        <a:p>
          <a:endParaRPr lang="es-EC" dirty="0"/>
        </a:p>
      </dgm:t>
    </dgm:pt>
    <dgm:pt modelId="{209AB74D-5F62-4C38-9025-9F38A84D3290}" type="parTrans" cxnId="{26EF9D3A-A13A-4F92-94F5-2E9C6367BC07}">
      <dgm:prSet/>
      <dgm:spPr/>
      <dgm:t>
        <a:bodyPr/>
        <a:lstStyle/>
        <a:p>
          <a:endParaRPr lang="es-EC"/>
        </a:p>
      </dgm:t>
    </dgm:pt>
    <dgm:pt modelId="{16FA8FFA-1DBE-4AB0-A923-388440BF7795}" type="sibTrans" cxnId="{26EF9D3A-A13A-4F92-94F5-2E9C6367BC07}">
      <dgm:prSet/>
      <dgm:spPr/>
      <dgm:t>
        <a:bodyPr/>
        <a:lstStyle/>
        <a:p>
          <a:endParaRPr lang="es-EC"/>
        </a:p>
      </dgm:t>
    </dgm:pt>
    <dgm:pt modelId="{A39E5817-E100-41FE-ABC4-436ACA96D1FE}">
      <dgm:prSet phldrT="[Texto]"/>
      <dgm:spPr/>
      <dgm:t>
        <a:bodyPr/>
        <a:lstStyle/>
        <a:p>
          <a:endParaRPr lang="es-EC" dirty="0"/>
        </a:p>
      </dgm:t>
    </dgm:pt>
    <dgm:pt modelId="{1AAEEE4A-438F-4CB5-9A97-C197E91FC7E2}" type="parTrans" cxnId="{47761D0B-D794-4698-B760-03A4C7502BC7}">
      <dgm:prSet/>
      <dgm:spPr/>
      <dgm:t>
        <a:bodyPr/>
        <a:lstStyle/>
        <a:p>
          <a:endParaRPr lang="es-EC"/>
        </a:p>
      </dgm:t>
    </dgm:pt>
    <dgm:pt modelId="{48362622-463E-4BF9-8DDC-6752B892189C}" type="sibTrans" cxnId="{47761D0B-D794-4698-B760-03A4C7502BC7}">
      <dgm:prSet/>
      <dgm:spPr/>
      <dgm:t>
        <a:bodyPr/>
        <a:lstStyle/>
        <a:p>
          <a:endParaRPr lang="es-EC"/>
        </a:p>
      </dgm:t>
    </dgm:pt>
    <dgm:pt modelId="{078679C5-55DD-49C1-B27E-6517862FB1A1}" type="pres">
      <dgm:prSet presAssocID="{59C5FD42-B2C4-45E3-BFC5-635F9A047B0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C31899C-C76B-4EF5-9A09-988FE178B7E8}" type="pres">
      <dgm:prSet presAssocID="{5A0B4681-7E39-4354-B437-51D455A9A6A2}" presName="centerShape" presStyleLbl="node0" presStyleIdx="0" presStyleCnt="1"/>
      <dgm:spPr/>
      <dgm:t>
        <a:bodyPr/>
        <a:lstStyle/>
        <a:p>
          <a:endParaRPr lang="es-EC"/>
        </a:p>
      </dgm:t>
    </dgm:pt>
    <dgm:pt modelId="{F2F001D2-1902-41E7-A06C-26B25849F17F}" type="pres">
      <dgm:prSet presAssocID="{7DF00969-D392-414D-8797-1506FC9E5876}" presName="node" presStyleLbl="node1" presStyleIdx="0" presStyleCnt="2" custScaleX="127260" custScaleY="12678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D8A3A4-965D-4D6A-B9E4-0BFCC6371BEB}" type="pres">
      <dgm:prSet presAssocID="{7DF00969-D392-414D-8797-1506FC9E5876}" presName="dummy" presStyleCnt="0"/>
      <dgm:spPr/>
    </dgm:pt>
    <dgm:pt modelId="{6184336A-BE23-4B47-B65F-529E961399F6}" type="pres">
      <dgm:prSet presAssocID="{36B8B968-E6F9-4F73-A0FF-427BE7333855}" presName="sibTrans" presStyleLbl="sibTrans2D1" presStyleIdx="0" presStyleCnt="2"/>
      <dgm:spPr/>
      <dgm:t>
        <a:bodyPr/>
        <a:lstStyle/>
        <a:p>
          <a:endParaRPr lang="es-EC"/>
        </a:p>
      </dgm:t>
    </dgm:pt>
    <dgm:pt modelId="{06D2B031-B65B-4D12-874E-C9A5C1254228}" type="pres">
      <dgm:prSet presAssocID="{9888B0FF-C407-4E58-B240-B35FB507F716}" presName="node" presStyleLbl="node1" presStyleIdx="1" presStyleCnt="2" custScaleX="113293" custScaleY="1086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62B779-B436-49B2-BE98-9EA1B6EA477E}" type="pres">
      <dgm:prSet presAssocID="{9888B0FF-C407-4E58-B240-B35FB507F716}" presName="dummy" presStyleCnt="0"/>
      <dgm:spPr/>
    </dgm:pt>
    <dgm:pt modelId="{433C13AA-BD6C-48B8-A8D0-856CA880ED8F}" type="pres">
      <dgm:prSet presAssocID="{7381F219-6B0C-4CD6-8E7A-EF43B81EC0D7}" presName="sibTrans" presStyleLbl="sibTrans2D1" presStyleIdx="1" presStyleCnt="2"/>
      <dgm:spPr/>
      <dgm:t>
        <a:bodyPr/>
        <a:lstStyle/>
        <a:p>
          <a:endParaRPr lang="es-EC"/>
        </a:p>
      </dgm:t>
    </dgm:pt>
  </dgm:ptLst>
  <dgm:cxnLst>
    <dgm:cxn modelId="{47761D0B-D794-4698-B760-03A4C7502BC7}" srcId="{59C5FD42-B2C4-45E3-BFC5-635F9A047B08}" destId="{A39E5817-E100-41FE-ABC4-436ACA96D1FE}" srcOrd="2" destOrd="0" parTransId="{1AAEEE4A-438F-4CB5-9A97-C197E91FC7E2}" sibTransId="{48362622-463E-4BF9-8DDC-6752B892189C}"/>
    <dgm:cxn modelId="{929A0378-14B0-4E72-9EFB-4ACEC0E62C2E}" type="presOf" srcId="{7381F219-6B0C-4CD6-8E7A-EF43B81EC0D7}" destId="{433C13AA-BD6C-48B8-A8D0-856CA880ED8F}" srcOrd="0" destOrd="0" presId="urn:microsoft.com/office/officeart/2005/8/layout/radial6"/>
    <dgm:cxn modelId="{F6509BB3-41F2-4141-A586-3F5C0E295C15}" type="presOf" srcId="{5A0B4681-7E39-4354-B437-51D455A9A6A2}" destId="{5C31899C-C76B-4EF5-9A09-988FE178B7E8}" srcOrd="0" destOrd="0" presId="urn:microsoft.com/office/officeart/2005/8/layout/radial6"/>
    <dgm:cxn modelId="{26EF9D3A-A13A-4F92-94F5-2E9C6367BC07}" srcId="{59C5FD42-B2C4-45E3-BFC5-635F9A047B08}" destId="{40B33485-BFFA-4C7A-8595-7310F3D6CBAE}" srcOrd="1" destOrd="0" parTransId="{209AB74D-5F62-4C38-9025-9F38A84D3290}" sibTransId="{16FA8FFA-1DBE-4AB0-A923-388440BF7795}"/>
    <dgm:cxn modelId="{9025DBE6-6CA1-4A34-954B-66BB512C510F}" srcId="{5A0B4681-7E39-4354-B437-51D455A9A6A2}" destId="{9888B0FF-C407-4E58-B240-B35FB507F716}" srcOrd="1" destOrd="0" parTransId="{FCC9BB6C-8FCC-435D-AB1C-B4D092E19B10}" sibTransId="{7381F219-6B0C-4CD6-8E7A-EF43B81EC0D7}"/>
    <dgm:cxn modelId="{5E72098F-2D09-4FEC-9B5F-EF613B77CD56}" srcId="{5A0B4681-7E39-4354-B437-51D455A9A6A2}" destId="{7DF00969-D392-414D-8797-1506FC9E5876}" srcOrd="0" destOrd="0" parTransId="{F44B117E-CBD2-4A93-ABC8-17F41E3ACEC7}" sibTransId="{36B8B968-E6F9-4F73-A0FF-427BE7333855}"/>
    <dgm:cxn modelId="{CE0951C5-E1A4-4AB2-96F4-BFC797B91CBD}" type="presOf" srcId="{36B8B968-E6F9-4F73-A0FF-427BE7333855}" destId="{6184336A-BE23-4B47-B65F-529E961399F6}" srcOrd="0" destOrd="0" presId="urn:microsoft.com/office/officeart/2005/8/layout/radial6"/>
    <dgm:cxn modelId="{D3C1918B-1DF8-4498-AF8A-CA2497B5915A}" type="presOf" srcId="{9888B0FF-C407-4E58-B240-B35FB507F716}" destId="{06D2B031-B65B-4D12-874E-C9A5C1254228}" srcOrd="0" destOrd="0" presId="urn:microsoft.com/office/officeart/2005/8/layout/radial6"/>
    <dgm:cxn modelId="{7A88AFDF-96B1-4CA0-A5CC-E0B150C0CD3E}" type="presOf" srcId="{7DF00969-D392-414D-8797-1506FC9E5876}" destId="{F2F001D2-1902-41E7-A06C-26B25849F17F}" srcOrd="0" destOrd="0" presId="urn:microsoft.com/office/officeart/2005/8/layout/radial6"/>
    <dgm:cxn modelId="{8DF2DD05-183F-4FFB-9EB4-00A3DAA9F75A}" type="presOf" srcId="{59C5FD42-B2C4-45E3-BFC5-635F9A047B08}" destId="{078679C5-55DD-49C1-B27E-6517862FB1A1}" srcOrd="0" destOrd="0" presId="urn:microsoft.com/office/officeart/2005/8/layout/radial6"/>
    <dgm:cxn modelId="{290656B7-76A0-4421-8C2C-44A217D30FF4}" srcId="{59C5FD42-B2C4-45E3-BFC5-635F9A047B08}" destId="{5A0B4681-7E39-4354-B437-51D455A9A6A2}" srcOrd="0" destOrd="0" parTransId="{CEBCE282-9A93-4F81-8E48-940C37604D6F}" sibTransId="{5227037B-18F8-4970-B32B-AD0435F6AE21}"/>
    <dgm:cxn modelId="{E97C6249-FDFF-496F-ABFD-27FBA10D8194}" type="presParOf" srcId="{078679C5-55DD-49C1-B27E-6517862FB1A1}" destId="{5C31899C-C76B-4EF5-9A09-988FE178B7E8}" srcOrd="0" destOrd="0" presId="urn:microsoft.com/office/officeart/2005/8/layout/radial6"/>
    <dgm:cxn modelId="{5E810296-A780-4C73-94B7-1D7DAF59CF78}" type="presParOf" srcId="{078679C5-55DD-49C1-B27E-6517862FB1A1}" destId="{F2F001D2-1902-41E7-A06C-26B25849F17F}" srcOrd="1" destOrd="0" presId="urn:microsoft.com/office/officeart/2005/8/layout/radial6"/>
    <dgm:cxn modelId="{E72D3724-009A-4DBA-B131-E6C676C1E896}" type="presParOf" srcId="{078679C5-55DD-49C1-B27E-6517862FB1A1}" destId="{0AD8A3A4-965D-4D6A-B9E4-0BFCC6371BEB}" srcOrd="2" destOrd="0" presId="urn:microsoft.com/office/officeart/2005/8/layout/radial6"/>
    <dgm:cxn modelId="{B2D11312-9F41-402A-BD87-F6C7CBC58241}" type="presParOf" srcId="{078679C5-55DD-49C1-B27E-6517862FB1A1}" destId="{6184336A-BE23-4B47-B65F-529E961399F6}" srcOrd="3" destOrd="0" presId="urn:microsoft.com/office/officeart/2005/8/layout/radial6"/>
    <dgm:cxn modelId="{6E972819-BFEF-4BAA-92CE-CC927E642345}" type="presParOf" srcId="{078679C5-55DD-49C1-B27E-6517862FB1A1}" destId="{06D2B031-B65B-4D12-874E-C9A5C1254228}" srcOrd="4" destOrd="0" presId="urn:microsoft.com/office/officeart/2005/8/layout/radial6"/>
    <dgm:cxn modelId="{101900E8-2992-47D5-8626-39DB091FCCF0}" type="presParOf" srcId="{078679C5-55DD-49C1-B27E-6517862FB1A1}" destId="{8462B779-B436-49B2-BE98-9EA1B6EA477E}" srcOrd="5" destOrd="0" presId="urn:microsoft.com/office/officeart/2005/8/layout/radial6"/>
    <dgm:cxn modelId="{27FAB9CD-E57E-4973-9C5E-218230B4F056}" type="presParOf" srcId="{078679C5-55DD-49C1-B27E-6517862FB1A1}" destId="{433C13AA-BD6C-48B8-A8D0-856CA880ED8F}" srcOrd="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2F9B3B-0D7A-4122-A081-BAA24F73669C}" type="doc">
      <dgm:prSet loTypeId="urn:microsoft.com/office/officeart/2005/8/layout/process1" loCatId="process" qsTypeId="urn:microsoft.com/office/officeart/2005/8/quickstyle/simple3" qsCatId="simple" csTypeId="urn:microsoft.com/office/officeart/2005/8/colors/colorful4" csCatId="colorful" phldr="1"/>
      <dgm:spPr/>
    </dgm:pt>
    <dgm:pt modelId="{E1726576-7B12-4F38-9FFE-58B299E6D1BA}">
      <dgm:prSet phldrT="[Texto]"/>
      <dgm:spPr/>
      <dgm:t>
        <a:bodyPr/>
        <a:lstStyle/>
        <a:p>
          <a:r>
            <a:rPr lang="es-EC" dirty="0" smtClean="0"/>
            <a:t>Sector publico </a:t>
          </a:r>
          <a:endParaRPr lang="es-EC" dirty="0"/>
        </a:p>
      </dgm:t>
    </dgm:pt>
    <dgm:pt modelId="{4DAE6713-64EC-4952-B1D2-F413DDFE2B68}" type="parTrans" cxnId="{C4AF3B8B-6CB9-4810-9904-66E366223682}">
      <dgm:prSet/>
      <dgm:spPr/>
      <dgm:t>
        <a:bodyPr/>
        <a:lstStyle/>
        <a:p>
          <a:endParaRPr lang="es-EC"/>
        </a:p>
      </dgm:t>
    </dgm:pt>
    <dgm:pt modelId="{579B337F-C324-41C2-9EAD-610247A44A8B}" type="sibTrans" cxnId="{C4AF3B8B-6CB9-4810-9904-66E366223682}">
      <dgm:prSet/>
      <dgm:spPr/>
      <dgm:t>
        <a:bodyPr/>
        <a:lstStyle/>
        <a:p>
          <a:endParaRPr lang="es-EC"/>
        </a:p>
      </dgm:t>
    </dgm:pt>
    <dgm:pt modelId="{9794D0D8-B4AA-4CDC-A644-B68CDAC2D642}">
      <dgm:prSet phldrT="[Texto]"/>
      <dgm:spPr/>
      <dgm:t>
        <a:bodyPr/>
        <a:lstStyle/>
        <a:p>
          <a:r>
            <a:rPr lang="es-EC" dirty="0" smtClean="0"/>
            <a:t>Modelo basado en enfoque de cadena de valor para gestión del turismo desde el gobierno local en municipios con vocación turística</a:t>
          </a:r>
          <a:endParaRPr lang="es-EC" dirty="0"/>
        </a:p>
      </dgm:t>
    </dgm:pt>
    <dgm:pt modelId="{B91F58DA-2E57-4F46-A504-C6D73EBA5897}" type="parTrans" cxnId="{37A90E0E-05F6-4C6B-AEDB-9EC5BCC70C0B}">
      <dgm:prSet/>
      <dgm:spPr/>
      <dgm:t>
        <a:bodyPr/>
        <a:lstStyle/>
        <a:p>
          <a:endParaRPr lang="es-EC"/>
        </a:p>
      </dgm:t>
    </dgm:pt>
    <dgm:pt modelId="{52E3774B-FC21-401F-AFB4-8D3A4C6EF9B8}" type="sibTrans" cxnId="{37A90E0E-05F6-4C6B-AEDB-9EC5BCC70C0B}">
      <dgm:prSet/>
      <dgm:spPr/>
      <dgm:t>
        <a:bodyPr/>
        <a:lstStyle/>
        <a:p>
          <a:endParaRPr lang="es-EC"/>
        </a:p>
      </dgm:t>
    </dgm:pt>
    <dgm:pt modelId="{AF68755C-B0CE-4E20-9612-D08FC522D714}" type="pres">
      <dgm:prSet presAssocID="{632F9B3B-0D7A-4122-A081-BAA24F73669C}" presName="Name0" presStyleCnt="0">
        <dgm:presLayoutVars>
          <dgm:dir/>
          <dgm:resizeHandles val="exact"/>
        </dgm:presLayoutVars>
      </dgm:prSet>
      <dgm:spPr/>
    </dgm:pt>
    <dgm:pt modelId="{137B9F62-7345-4108-A71C-18777156BA88}" type="pres">
      <dgm:prSet presAssocID="{E1726576-7B12-4F38-9FFE-58B299E6D1BA}" presName="node" presStyleLbl="node1" presStyleIdx="0" presStyleCnt="2" custScaleY="589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38C1EB-CBD6-4327-82A0-4B9992EE0110}" type="pres">
      <dgm:prSet presAssocID="{579B337F-C324-41C2-9EAD-610247A44A8B}" presName="sibTrans" presStyleLbl="sibTrans2D1" presStyleIdx="0" presStyleCnt="1"/>
      <dgm:spPr/>
      <dgm:t>
        <a:bodyPr/>
        <a:lstStyle/>
        <a:p>
          <a:endParaRPr lang="es-EC"/>
        </a:p>
      </dgm:t>
    </dgm:pt>
    <dgm:pt modelId="{8D61ED6B-EB87-43A2-94B4-39EB1CF6C57A}" type="pres">
      <dgm:prSet presAssocID="{579B337F-C324-41C2-9EAD-610247A44A8B}" presName="connectorText" presStyleLbl="sibTrans2D1" presStyleIdx="0" presStyleCnt="1"/>
      <dgm:spPr/>
      <dgm:t>
        <a:bodyPr/>
        <a:lstStyle/>
        <a:p>
          <a:endParaRPr lang="es-EC"/>
        </a:p>
      </dgm:t>
    </dgm:pt>
    <dgm:pt modelId="{0EA253D6-B4B4-4460-81DC-1AC70A660E92}" type="pres">
      <dgm:prSet presAssocID="{9794D0D8-B4AA-4CDC-A644-B68CDAC2D642}" presName="node" presStyleLbl="node1" presStyleIdx="1" presStyleCnt="2" custLinFactNeighborX="-2623" custLinFactNeighborY="-473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52CDF29-C4D6-4DE0-8BEB-6872BF5A1EEB}" type="presOf" srcId="{9794D0D8-B4AA-4CDC-A644-B68CDAC2D642}" destId="{0EA253D6-B4B4-4460-81DC-1AC70A660E92}" srcOrd="0" destOrd="0" presId="urn:microsoft.com/office/officeart/2005/8/layout/process1"/>
    <dgm:cxn modelId="{4ABFE07D-DC67-4E2C-B786-57141375A477}" type="presOf" srcId="{E1726576-7B12-4F38-9FFE-58B299E6D1BA}" destId="{137B9F62-7345-4108-A71C-18777156BA88}" srcOrd="0" destOrd="0" presId="urn:microsoft.com/office/officeart/2005/8/layout/process1"/>
    <dgm:cxn modelId="{37A90E0E-05F6-4C6B-AEDB-9EC5BCC70C0B}" srcId="{632F9B3B-0D7A-4122-A081-BAA24F73669C}" destId="{9794D0D8-B4AA-4CDC-A644-B68CDAC2D642}" srcOrd="1" destOrd="0" parTransId="{B91F58DA-2E57-4F46-A504-C6D73EBA5897}" sibTransId="{52E3774B-FC21-401F-AFB4-8D3A4C6EF9B8}"/>
    <dgm:cxn modelId="{8B592904-932A-4F8A-958E-A8B8D0E0FD10}" type="presOf" srcId="{579B337F-C324-41C2-9EAD-610247A44A8B}" destId="{6438C1EB-CBD6-4327-82A0-4B9992EE0110}" srcOrd="0" destOrd="0" presId="urn:microsoft.com/office/officeart/2005/8/layout/process1"/>
    <dgm:cxn modelId="{C4AF3B8B-6CB9-4810-9904-66E366223682}" srcId="{632F9B3B-0D7A-4122-A081-BAA24F73669C}" destId="{E1726576-7B12-4F38-9FFE-58B299E6D1BA}" srcOrd="0" destOrd="0" parTransId="{4DAE6713-64EC-4952-B1D2-F413DDFE2B68}" sibTransId="{579B337F-C324-41C2-9EAD-610247A44A8B}"/>
    <dgm:cxn modelId="{BBED6CC0-40D1-4974-8F92-19C2F5335A29}" type="presOf" srcId="{579B337F-C324-41C2-9EAD-610247A44A8B}" destId="{8D61ED6B-EB87-43A2-94B4-39EB1CF6C57A}" srcOrd="1" destOrd="0" presId="urn:microsoft.com/office/officeart/2005/8/layout/process1"/>
    <dgm:cxn modelId="{3F1153CE-B745-4E31-B266-8E95106893FC}" type="presOf" srcId="{632F9B3B-0D7A-4122-A081-BAA24F73669C}" destId="{AF68755C-B0CE-4E20-9612-D08FC522D714}" srcOrd="0" destOrd="0" presId="urn:microsoft.com/office/officeart/2005/8/layout/process1"/>
    <dgm:cxn modelId="{6F0ADD22-B654-4C63-BD22-364A8B875B22}" type="presParOf" srcId="{AF68755C-B0CE-4E20-9612-D08FC522D714}" destId="{137B9F62-7345-4108-A71C-18777156BA88}" srcOrd="0" destOrd="0" presId="urn:microsoft.com/office/officeart/2005/8/layout/process1"/>
    <dgm:cxn modelId="{D863B43A-376C-478B-B586-9B7E59A910AA}" type="presParOf" srcId="{AF68755C-B0CE-4E20-9612-D08FC522D714}" destId="{6438C1EB-CBD6-4327-82A0-4B9992EE0110}" srcOrd="1" destOrd="0" presId="urn:microsoft.com/office/officeart/2005/8/layout/process1"/>
    <dgm:cxn modelId="{A41853C8-8859-455B-B71A-40792573476B}" type="presParOf" srcId="{6438C1EB-CBD6-4327-82A0-4B9992EE0110}" destId="{8D61ED6B-EB87-43A2-94B4-39EB1CF6C57A}" srcOrd="0" destOrd="0" presId="urn:microsoft.com/office/officeart/2005/8/layout/process1"/>
    <dgm:cxn modelId="{3007EFB1-592A-4789-97ED-C51E604CEBE0}" type="presParOf" srcId="{AF68755C-B0CE-4E20-9612-D08FC522D714}" destId="{0EA253D6-B4B4-4460-81DC-1AC70A660E9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AE87CF-1EAD-47AC-924F-6502ACEE9E3C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87B9F34E-C02A-4458-9C9E-23B8C274D88B}">
      <dgm:prSet phldrT="[Texto]"/>
      <dgm:spPr/>
      <dgm:t>
        <a:bodyPr/>
        <a:lstStyle/>
        <a:p>
          <a:r>
            <a:rPr lang="es-EC" dirty="0" smtClean="0"/>
            <a:t>Marco Legal </a:t>
          </a:r>
          <a:endParaRPr lang="es-EC" dirty="0"/>
        </a:p>
      </dgm:t>
    </dgm:pt>
    <dgm:pt modelId="{EC251B75-B639-4A8E-A894-AD5C173D10BC}" type="parTrans" cxnId="{8D25FC3C-B188-4D99-8B91-96C116EC6950}">
      <dgm:prSet/>
      <dgm:spPr/>
      <dgm:t>
        <a:bodyPr/>
        <a:lstStyle/>
        <a:p>
          <a:endParaRPr lang="es-EC"/>
        </a:p>
      </dgm:t>
    </dgm:pt>
    <dgm:pt modelId="{77C8FD49-DEFA-444A-A446-20C73852BAA9}" type="sibTrans" cxnId="{8D25FC3C-B188-4D99-8B91-96C116EC6950}">
      <dgm:prSet/>
      <dgm:spPr/>
      <dgm:t>
        <a:bodyPr/>
        <a:lstStyle/>
        <a:p>
          <a:endParaRPr lang="es-EC"/>
        </a:p>
      </dgm:t>
    </dgm:pt>
    <dgm:pt modelId="{EB5F7022-2ACC-477D-B57F-98BC879A7829}">
      <dgm:prSet phldrT="[Texto]"/>
      <dgm:spPr/>
      <dgm:t>
        <a:bodyPr/>
        <a:lstStyle/>
        <a:p>
          <a:r>
            <a:rPr lang="es-EC" dirty="0" smtClean="0"/>
            <a:t>Ley Forestal y de Conservación de Áreas Naturales y Vida Silvestre</a:t>
          </a:r>
          <a:endParaRPr lang="es-EC" dirty="0"/>
        </a:p>
      </dgm:t>
    </dgm:pt>
    <dgm:pt modelId="{B05C1C65-361B-4F4E-BD33-172785EFC4C4}" type="parTrans" cxnId="{79887541-34BC-472D-988F-04E17261C5B4}">
      <dgm:prSet/>
      <dgm:spPr/>
      <dgm:t>
        <a:bodyPr/>
        <a:lstStyle/>
        <a:p>
          <a:endParaRPr lang="es-EC"/>
        </a:p>
      </dgm:t>
    </dgm:pt>
    <dgm:pt modelId="{D6F580EC-DA84-41A1-AD7D-048DA59C4EBD}" type="sibTrans" cxnId="{79887541-34BC-472D-988F-04E17261C5B4}">
      <dgm:prSet/>
      <dgm:spPr/>
      <dgm:t>
        <a:bodyPr/>
        <a:lstStyle/>
        <a:p>
          <a:endParaRPr lang="es-EC"/>
        </a:p>
      </dgm:t>
    </dgm:pt>
    <dgm:pt modelId="{8B635817-4FA4-4B79-828B-8F5644D920AD}">
      <dgm:prSet phldrT="[Texto]"/>
      <dgm:spPr/>
      <dgm:t>
        <a:bodyPr/>
        <a:lstStyle/>
        <a:p>
          <a:r>
            <a:rPr lang="es-EC" dirty="0" smtClean="0"/>
            <a:t>Reglamento Especial de Turismo en Áreas Naturales Protegidas (RETANP)</a:t>
          </a:r>
          <a:endParaRPr lang="es-EC" dirty="0"/>
        </a:p>
      </dgm:t>
    </dgm:pt>
    <dgm:pt modelId="{04A58E55-A3CB-4FC3-97EB-47DFAF1B9825}" type="parTrans" cxnId="{DAC38B72-713F-47F0-A045-D7D626E751DA}">
      <dgm:prSet/>
      <dgm:spPr/>
      <dgm:t>
        <a:bodyPr/>
        <a:lstStyle/>
        <a:p>
          <a:endParaRPr lang="es-EC"/>
        </a:p>
      </dgm:t>
    </dgm:pt>
    <dgm:pt modelId="{5D6B575D-AC75-4286-8FEC-9AA516F3170B}" type="sibTrans" cxnId="{DAC38B72-713F-47F0-A045-D7D626E751DA}">
      <dgm:prSet/>
      <dgm:spPr/>
      <dgm:t>
        <a:bodyPr/>
        <a:lstStyle/>
        <a:p>
          <a:endParaRPr lang="es-EC"/>
        </a:p>
      </dgm:t>
    </dgm:pt>
    <dgm:pt modelId="{A5C49C25-F2F8-4073-811D-C175B0B2C056}">
      <dgm:prSet phldrT="[Texto]"/>
      <dgm:spPr/>
      <dgm:t>
        <a:bodyPr/>
        <a:lstStyle/>
        <a:p>
          <a:r>
            <a:rPr lang="es-EC" dirty="0" smtClean="0"/>
            <a:t>Ministerio del Ambiente (MAE)</a:t>
          </a:r>
          <a:endParaRPr lang="es-EC" dirty="0"/>
        </a:p>
      </dgm:t>
    </dgm:pt>
    <dgm:pt modelId="{2C997E11-3917-4849-A366-E0D062BBAFEC}" type="parTrans" cxnId="{FBD9CB4B-F398-42AA-845B-08675A297230}">
      <dgm:prSet/>
      <dgm:spPr/>
      <dgm:t>
        <a:bodyPr/>
        <a:lstStyle/>
        <a:p>
          <a:endParaRPr lang="es-EC"/>
        </a:p>
      </dgm:t>
    </dgm:pt>
    <dgm:pt modelId="{0788852B-9078-40DB-A2B7-AD7D9E2B8967}" type="sibTrans" cxnId="{FBD9CB4B-F398-42AA-845B-08675A297230}">
      <dgm:prSet/>
      <dgm:spPr/>
      <dgm:t>
        <a:bodyPr/>
        <a:lstStyle/>
        <a:p>
          <a:endParaRPr lang="es-EC"/>
        </a:p>
      </dgm:t>
    </dgm:pt>
    <dgm:pt modelId="{C6D2DB69-CFB6-4500-BC51-A59CDEA68A95}">
      <dgm:prSet phldrT="[Texto]"/>
      <dgm:spPr/>
      <dgm:t>
        <a:bodyPr/>
        <a:lstStyle/>
        <a:p>
          <a:r>
            <a:rPr lang="es-EC" dirty="0" smtClean="0"/>
            <a:t>Ministerio de turismo</a:t>
          </a:r>
          <a:endParaRPr lang="es-EC" dirty="0"/>
        </a:p>
      </dgm:t>
    </dgm:pt>
    <dgm:pt modelId="{1B8D188F-6C2E-4ED7-9FDC-E3B2718FB643}" type="parTrans" cxnId="{DEDA6DBB-5A62-4DDB-95DE-E28F1DFBD174}">
      <dgm:prSet/>
      <dgm:spPr/>
      <dgm:t>
        <a:bodyPr/>
        <a:lstStyle/>
        <a:p>
          <a:endParaRPr lang="es-EC"/>
        </a:p>
      </dgm:t>
    </dgm:pt>
    <dgm:pt modelId="{01C74EBB-8943-4A8E-9229-27BD58388E5E}" type="sibTrans" cxnId="{DEDA6DBB-5A62-4DDB-95DE-E28F1DFBD174}">
      <dgm:prSet/>
      <dgm:spPr/>
      <dgm:t>
        <a:bodyPr/>
        <a:lstStyle/>
        <a:p>
          <a:endParaRPr lang="es-EC"/>
        </a:p>
      </dgm:t>
    </dgm:pt>
    <dgm:pt modelId="{26C00947-5550-4BC8-A96E-4CAB81D6DB9C}">
      <dgm:prSet phldrT="[Texto]"/>
      <dgm:spPr/>
      <dgm:t>
        <a:bodyPr/>
        <a:lstStyle/>
        <a:p>
          <a:r>
            <a:rPr lang="es-EC" dirty="0" smtClean="0"/>
            <a:t>Asociación de servicios turísticos Pasochoa </a:t>
          </a:r>
          <a:endParaRPr lang="es-EC" dirty="0"/>
        </a:p>
      </dgm:t>
    </dgm:pt>
    <dgm:pt modelId="{82DE39AC-A01A-4A97-84CD-B3287C5EE51F}" type="parTrans" cxnId="{33F730EB-608F-4AA2-95DF-D7E706B95CB1}">
      <dgm:prSet/>
      <dgm:spPr/>
      <dgm:t>
        <a:bodyPr/>
        <a:lstStyle/>
        <a:p>
          <a:endParaRPr lang="es-EC"/>
        </a:p>
      </dgm:t>
    </dgm:pt>
    <dgm:pt modelId="{0E0F648E-9927-4D15-871A-D7197D66D1C3}" type="sibTrans" cxnId="{33F730EB-608F-4AA2-95DF-D7E706B95CB1}">
      <dgm:prSet/>
      <dgm:spPr/>
      <dgm:t>
        <a:bodyPr/>
        <a:lstStyle/>
        <a:p>
          <a:endParaRPr lang="es-EC"/>
        </a:p>
      </dgm:t>
    </dgm:pt>
    <dgm:pt modelId="{865F9C5D-D684-461A-9A84-46130548A412}" type="pres">
      <dgm:prSet presAssocID="{11AE87CF-1EAD-47AC-924F-6502ACEE9E3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7D37B250-92DE-455F-9C00-E67D97B39693}" type="pres">
      <dgm:prSet presAssocID="{87B9F34E-C02A-4458-9C9E-23B8C274D88B}" presName="hierRoot1" presStyleCnt="0">
        <dgm:presLayoutVars>
          <dgm:hierBranch val="init"/>
        </dgm:presLayoutVars>
      </dgm:prSet>
      <dgm:spPr/>
    </dgm:pt>
    <dgm:pt modelId="{43DE9CC5-3CB1-4BA0-8C9C-C4CAB7E4A37D}" type="pres">
      <dgm:prSet presAssocID="{87B9F34E-C02A-4458-9C9E-23B8C274D88B}" presName="rootComposite1" presStyleCnt="0"/>
      <dgm:spPr/>
    </dgm:pt>
    <dgm:pt modelId="{78A93E14-A7BF-4DE1-9AB7-1BDCDB1BD04A}" type="pres">
      <dgm:prSet presAssocID="{87B9F34E-C02A-4458-9C9E-23B8C274D88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6179A65-D4B1-4906-95EA-9658136A3495}" type="pres">
      <dgm:prSet presAssocID="{87B9F34E-C02A-4458-9C9E-23B8C274D88B}" presName="rootConnector1" presStyleLbl="node1" presStyleIdx="0" presStyleCnt="0"/>
      <dgm:spPr/>
      <dgm:t>
        <a:bodyPr/>
        <a:lstStyle/>
        <a:p>
          <a:endParaRPr lang="es-EC"/>
        </a:p>
      </dgm:t>
    </dgm:pt>
    <dgm:pt modelId="{82D8DD61-2417-4A86-8C33-11704F4B5911}" type="pres">
      <dgm:prSet presAssocID="{87B9F34E-C02A-4458-9C9E-23B8C274D88B}" presName="hierChild2" presStyleCnt="0"/>
      <dgm:spPr/>
    </dgm:pt>
    <dgm:pt modelId="{B793E83A-C1C9-405A-B60A-C43237594173}" type="pres">
      <dgm:prSet presAssocID="{B05C1C65-361B-4F4E-BD33-172785EFC4C4}" presName="Name64" presStyleLbl="parChTrans1D2" presStyleIdx="0" presStyleCnt="5"/>
      <dgm:spPr/>
      <dgm:t>
        <a:bodyPr/>
        <a:lstStyle/>
        <a:p>
          <a:endParaRPr lang="es-EC"/>
        </a:p>
      </dgm:t>
    </dgm:pt>
    <dgm:pt modelId="{1D7F9927-5F32-47A7-99AD-84BD451A554D}" type="pres">
      <dgm:prSet presAssocID="{EB5F7022-2ACC-477D-B57F-98BC879A7829}" presName="hierRoot2" presStyleCnt="0">
        <dgm:presLayoutVars>
          <dgm:hierBranch val="init"/>
        </dgm:presLayoutVars>
      </dgm:prSet>
      <dgm:spPr/>
    </dgm:pt>
    <dgm:pt modelId="{6E3A5F90-9035-428D-A093-C22E36052B7C}" type="pres">
      <dgm:prSet presAssocID="{EB5F7022-2ACC-477D-B57F-98BC879A7829}" presName="rootComposite" presStyleCnt="0"/>
      <dgm:spPr/>
    </dgm:pt>
    <dgm:pt modelId="{475649F9-54C9-435A-9E46-E0C7EBF8BC18}" type="pres">
      <dgm:prSet presAssocID="{EB5F7022-2ACC-477D-B57F-98BC879A7829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E819EDA-FE96-4EAF-8DA3-CE08C7D425DB}" type="pres">
      <dgm:prSet presAssocID="{EB5F7022-2ACC-477D-B57F-98BC879A7829}" presName="rootConnector" presStyleLbl="node2" presStyleIdx="0" presStyleCnt="5"/>
      <dgm:spPr/>
      <dgm:t>
        <a:bodyPr/>
        <a:lstStyle/>
        <a:p>
          <a:endParaRPr lang="es-EC"/>
        </a:p>
      </dgm:t>
    </dgm:pt>
    <dgm:pt modelId="{49CE64E4-5DD3-4883-B74D-B273BBC16618}" type="pres">
      <dgm:prSet presAssocID="{EB5F7022-2ACC-477D-B57F-98BC879A7829}" presName="hierChild4" presStyleCnt="0"/>
      <dgm:spPr/>
    </dgm:pt>
    <dgm:pt modelId="{0BD31CD6-0579-4D89-8B24-63231BAF3B78}" type="pres">
      <dgm:prSet presAssocID="{EB5F7022-2ACC-477D-B57F-98BC879A7829}" presName="hierChild5" presStyleCnt="0"/>
      <dgm:spPr/>
    </dgm:pt>
    <dgm:pt modelId="{8AE01748-89E4-4F8C-B1DD-3CA50CF1791C}" type="pres">
      <dgm:prSet presAssocID="{04A58E55-A3CB-4FC3-97EB-47DFAF1B9825}" presName="Name64" presStyleLbl="parChTrans1D2" presStyleIdx="1" presStyleCnt="5"/>
      <dgm:spPr/>
      <dgm:t>
        <a:bodyPr/>
        <a:lstStyle/>
        <a:p>
          <a:endParaRPr lang="es-EC"/>
        </a:p>
      </dgm:t>
    </dgm:pt>
    <dgm:pt modelId="{FACC2515-2C05-4FE6-B4BF-7C21EA9012CF}" type="pres">
      <dgm:prSet presAssocID="{8B635817-4FA4-4B79-828B-8F5644D920AD}" presName="hierRoot2" presStyleCnt="0">
        <dgm:presLayoutVars>
          <dgm:hierBranch val="init"/>
        </dgm:presLayoutVars>
      </dgm:prSet>
      <dgm:spPr/>
    </dgm:pt>
    <dgm:pt modelId="{8C00754A-60CA-48A9-88DC-C7D16E1D191A}" type="pres">
      <dgm:prSet presAssocID="{8B635817-4FA4-4B79-828B-8F5644D920AD}" presName="rootComposite" presStyleCnt="0"/>
      <dgm:spPr/>
    </dgm:pt>
    <dgm:pt modelId="{11081981-E8F1-4548-8B3A-672CA3E212CF}" type="pres">
      <dgm:prSet presAssocID="{8B635817-4FA4-4B79-828B-8F5644D920AD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DB817F1-BEF9-443B-BDAF-66394391953D}" type="pres">
      <dgm:prSet presAssocID="{8B635817-4FA4-4B79-828B-8F5644D920AD}" presName="rootConnector" presStyleLbl="node2" presStyleIdx="1" presStyleCnt="5"/>
      <dgm:spPr/>
      <dgm:t>
        <a:bodyPr/>
        <a:lstStyle/>
        <a:p>
          <a:endParaRPr lang="es-EC"/>
        </a:p>
      </dgm:t>
    </dgm:pt>
    <dgm:pt modelId="{9BCA12F0-1081-4A96-932A-3615B9D13C7E}" type="pres">
      <dgm:prSet presAssocID="{8B635817-4FA4-4B79-828B-8F5644D920AD}" presName="hierChild4" presStyleCnt="0"/>
      <dgm:spPr/>
    </dgm:pt>
    <dgm:pt modelId="{DCDEC518-B5AC-4760-B431-A05EA78AA970}" type="pres">
      <dgm:prSet presAssocID="{8B635817-4FA4-4B79-828B-8F5644D920AD}" presName="hierChild5" presStyleCnt="0"/>
      <dgm:spPr/>
    </dgm:pt>
    <dgm:pt modelId="{4A0D5E7E-CABC-4746-8C9D-EAA2E93CFB13}" type="pres">
      <dgm:prSet presAssocID="{2C997E11-3917-4849-A366-E0D062BBAFEC}" presName="Name64" presStyleLbl="parChTrans1D2" presStyleIdx="2" presStyleCnt="5"/>
      <dgm:spPr/>
      <dgm:t>
        <a:bodyPr/>
        <a:lstStyle/>
        <a:p>
          <a:endParaRPr lang="es-EC"/>
        </a:p>
      </dgm:t>
    </dgm:pt>
    <dgm:pt modelId="{C163E0E8-28D9-4BF7-AB7A-F3657C7480EC}" type="pres">
      <dgm:prSet presAssocID="{A5C49C25-F2F8-4073-811D-C175B0B2C056}" presName="hierRoot2" presStyleCnt="0">
        <dgm:presLayoutVars>
          <dgm:hierBranch val="init"/>
        </dgm:presLayoutVars>
      </dgm:prSet>
      <dgm:spPr/>
    </dgm:pt>
    <dgm:pt modelId="{53A49DA1-FFC5-4510-AAE6-3C230FBA5997}" type="pres">
      <dgm:prSet presAssocID="{A5C49C25-F2F8-4073-811D-C175B0B2C056}" presName="rootComposite" presStyleCnt="0"/>
      <dgm:spPr/>
    </dgm:pt>
    <dgm:pt modelId="{3F776E55-2DBB-4D99-8DF7-CF581FCA95F8}" type="pres">
      <dgm:prSet presAssocID="{A5C49C25-F2F8-4073-811D-C175B0B2C056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69373EC-68A9-4A03-9195-0C11C8A0F305}" type="pres">
      <dgm:prSet presAssocID="{A5C49C25-F2F8-4073-811D-C175B0B2C056}" presName="rootConnector" presStyleLbl="node2" presStyleIdx="2" presStyleCnt="5"/>
      <dgm:spPr/>
      <dgm:t>
        <a:bodyPr/>
        <a:lstStyle/>
        <a:p>
          <a:endParaRPr lang="es-EC"/>
        </a:p>
      </dgm:t>
    </dgm:pt>
    <dgm:pt modelId="{4208A0FB-A66D-4326-86FA-8E5D3EA27DD0}" type="pres">
      <dgm:prSet presAssocID="{A5C49C25-F2F8-4073-811D-C175B0B2C056}" presName="hierChild4" presStyleCnt="0"/>
      <dgm:spPr/>
    </dgm:pt>
    <dgm:pt modelId="{98769754-CEF3-4FD9-A34B-3C294650FD8D}" type="pres">
      <dgm:prSet presAssocID="{A5C49C25-F2F8-4073-811D-C175B0B2C056}" presName="hierChild5" presStyleCnt="0"/>
      <dgm:spPr/>
    </dgm:pt>
    <dgm:pt modelId="{D132DE88-4FC0-4920-9931-CEAB938BBF3B}" type="pres">
      <dgm:prSet presAssocID="{1B8D188F-6C2E-4ED7-9FDC-E3B2718FB643}" presName="Name64" presStyleLbl="parChTrans1D2" presStyleIdx="3" presStyleCnt="5"/>
      <dgm:spPr/>
      <dgm:t>
        <a:bodyPr/>
        <a:lstStyle/>
        <a:p>
          <a:endParaRPr lang="es-EC"/>
        </a:p>
      </dgm:t>
    </dgm:pt>
    <dgm:pt modelId="{3E13316E-D8EC-4229-8C0F-667C888BF91C}" type="pres">
      <dgm:prSet presAssocID="{C6D2DB69-CFB6-4500-BC51-A59CDEA68A95}" presName="hierRoot2" presStyleCnt="0">
        <dgm:presLayoutVars>
          <dgm:hierBranch val="init"/>
        </dgm:presLayoutVars>
      </dgm:prSet>
      <dgm:spPr/>
    </dgm:pt>
    <dgm:pt modelId="{822F48EC-9444-4539-996E-2CCBCCB5D425}" type="pres">
      <dgm:prSet presAssocID="{C6D2DB69-CFB6-4500-BC51-A59CDEA68A95}" presName="rootComposite" presStyleCnt="0"/>
      <dgm:spPr/>
    </dgm:pt>
    <dgm:pt modelId="{03EC16BE-05D3-4F1E-893B-133EDC97A1EB}" type="pres">
      <dgm:prSet presAssocID="{C6D2DB69-CFB6-4500-BC51-A59CDEA68A95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E46E161-B6CB-405B-B3C1-407C2B2CE17B}" type="pres">
      <dgm:prSet presAssocID="{C6D2DB69-CFB6-4500-BC51-A59CDEA68A95}" presName="rootConnector" presStyleLbl="node2" presStyleIdx="3" presStyleCnt="5"/>
      <dgm:spPr/>
      <dgm:t>
        <a:bodyPr/>
        <a:lstStyle/>
        <a:p>
          <a:endParaRPr lang="es-EC"/>
        </a:p>
      </dgm:t>
    </dgm:pt>
    <dgm:pt modelId="{4773C07B-2FCB-42F1-9790-07B98FA5A8EE}" type="pres">
      <dgm:prSet presAssocID="{C6D2DB69-CFB6-4500-BC51-A59CDEA68A95}" presName="hierChild4" presStyleCnt="0"/>
      <dgm:spPr/>
    </dgm:pt>
    <dgm:pt modelId="{FE8DF7C4-DBA8-459C-9D88-D8F1AADF5B59}" type="pres">
      <dgm:prSet presAssocID="{C6D2DB69-CFB6-4500-BC51-A59CDEA68A95}" presName="hierChild5" presStyleCnt="0"/>
      <dgm:spPr/>
    </dgm:pt>
    <dgm:pt modelId="{ED8ED9A3-4095-4A16-8949-69EAC0B6983E}" type="pres">
      <dgm:prSet presAssocID="{82DE39AC-A01A-4A97-84CD-B3287C5EE51F}" presName="Name64" presStyleLbl="parChTrans1D2" presStyleIdx="4" presStyleCnt="5"/>
      <dgm:spPr/>
      <dgm:t>
        <a:bodyPr/>
        <a:lstStyle/>
        <a:p>
          <a:endParaRPr lang="es-EC"/>
        </a:p>
      </dgm:t>
    </dgm:pt>
    <dgm:pt modelId="{080627EF-7968-4019-B7CA-CD7659177F8B}" type="pres">
      <dgm:prSet presAssocID="{26C00947-5550-4BC8-A96E-4CAB81D6DB9C}" presName="hierRoot2" presStyleCnt="0">
        <dgm:presLayoutVars>
          <dgm:hierBranch val="init"/>
        </dgm:presLayoutVars>
      </dgm:prSet>
      <dgm:spPr/>
    </dgm:pt>
    <dgm:pt modelId="{F7AC3DA6-C5CE-4846-9DBB-83634A990368}" type="pres">
      <dgm:prSet presAssocID="{26C00947-5550-4BC8-A96E-4CAB81D6DB9C}" presName="rootComposite" presStyleCnt="0"/>
      <dgm:spPr/>
    </dgm:pt>
    <dgm:pt modelId="{948A291A-B35D-45B0-966E-D3D0E9E24376}" type="pres">
      <dgm:prSet presAssocID="{26C00947-5550-4BC8-A96E-4CAB81D6DB9C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44A885E-FE16-4520-AADC-F073D293A04D}" type="pres">
      <dgm:prSet presAssocID="{26C00947-5550-4BC8-A96E-4CAB81D6DB9C}" presName="rootConnector" presStyleLbl="node2" presStyleIdx="4" presStyleCnt="5"/>
      <dgm:spPr/>
      <dgm:t>
        <a:bodyPr/>
        <a:lstStyle/>
        <a:p>
          <a:endParaRPr lang="es-EC"/>
        </a:p>
      </dgm:t>
    </dgm:pt>
    <dgm:pt modelId="{1132C2A9-EFB9-456E-850E-F17A5FA155D6}" type="pres">
      <dgm:prSet presAssocID="{26C00947-5550-4BC8-A96E-4CAB81D6DB9C}" presName="hierChild4" presStyleCnt="0"/>
      <dgm:spPr/>
    </dgm:pt>
    <dgm:pt modelId="{6C4A7F6E-9096-42AC-8CEA-2849871B840A}" type="pres">
      <dgm:prSet presAssocID="{26C00947-5550-4BC8-A96E-4CAB81D6DB9C}" presName="hierChild5" presStyleCnt="0"/>
      <dgm:spPr/>
    </dgm:pt>
    <dgm:pt modelId="{1CA5E6D5-03C2-4662-80DF-75AB02FD66FD}" type="pres">
      <dgm:prSet presAssocID="{87B9F34E-C02A-4458-9C9E-23B8C274D88B}" presName="hierChild3" presStyleCnt="0"/>
      <dgm:spPr/>
    </dgm:pt>
  </dgm:ptLst>
  <dgm:cxnLst>
    <dgm:cxn modelId="{FD34915E-872A-4B43-875D-0558B9D6CB1C}" type="presOf" srcId="{26C00947-5550-4BC8-A96E-4CAB81D6DB9C}" destId="{948A291A-B35D-45B0-966E-D3D0E9E24376}" srcOrd="0" destOrd="0" presId="urn:microsoft.com/office/officeart/2009/3/layout/HorizontalOrganizationChart"/>
    <dgm:cxn modelId="{938EA3E7-E63B-44B4-A888-D92C8D2B3B4D}" type="presOf" srcId="{EB5F7022-2ACC-477D-B57F-98BC879A7829}" destId="{475649F9-54C9-435A-9E46-E0C7EBF8BC18}" srcOrd="0" destOrd="0" presId="urn:microsoft.com/office/officeart/2009/3/layout/HorizontalOrganizationChart"/>
    <dgm:cxn modelId="{DAC38B72-713F-47F0-A045-D7D626E751DA}" srcId="{87B9F34E-C02A-4458-9C9E-23B8C274D88B}" destId="{8B635817-4FA4-4B79-828B-8F5644D920AD}" srcOrd="1" destOrd="0" parTransId="{04A58E55-A3CB-4FC3-97EB-47DFAF1B9825}" sibTransId="{5D6B575D-AC75-4286-8FEC-9AA516F3170B}"/>
    <dgm:cxn modelId="{F800C12D-B696-440F-99A4-B40089A80C31}" type="presOf" srcId="{A5C49C25-F2F8-4073-811D-C175B0B2C056}" destId="{A69373EC-68A9-4A03-9195-0C11C8A0F305}" srcOrd="1" destOrd="0" presId="urn:microsoft.com/office/officeart/2009/3/layout/HorizontalOrganizationChart"/>
    <dgm:cxn modelId="{4E76AAB2-1998-4E39-A4A7-AE1CB486052E}" type="presOf" srcId="{A5C49C25-F2F8-4073-811D-C175B0B2C056}" destId="{3F776E55-2DBB-4D99-8DF7-CF581FCA95F8}" srcOrd="0" destOrd="0" presId="urn:microsoft.com/office/officeart/2009/3/layout/HorizontalOrganizationChart"/>
    <dgm:cxn modelId="{DEDA6DBB-5A62-4DDB-95DE-E28F1DFBD174}" srcId="{87B9F34E-C02A-4458-9C9E-23B8C274D88B}" destId="{C6D2DB69-CFB6-4500-BC51-A59CDEA68A95}" srcOrd="3" destOrd="0" parTransId="{1B8D188F-6C2E-4ED7-9FDC-E3B2718FB643}" sibTransId="{01C74EBB-8943-4A8E-9229-27BD58388E5E}"/>
    <dgm:cxn modelId="{8D25FC3C-B188-4D99-8B91-96C116EC6950}" srcId="{11AE87CF-1EAD-47AC-924F-6502ACEE9E3C}" destId="{87B9F34E-C02A-4458-9C9E-23B8C274D88B}" srcOrd="0" destOrd="0" parTransId="{EC251B75-B639-4A8E-A894-AD5C173D10BC}" sibTransId="{77C8FD49-DEFA-444A-A446-20C73852BAA9}"/>
    <dgm:cxn modelId="{FBD9CB4B-F398-42AA-845B-08675A297230}" srcId="{87B9F34E-C02A-4458-9C9E-23B8C274D88B}" destId="{A5C49C25-F2F8-4073-811D-C175B0B2C056}" srcOrd="2" destOrd="0" parTransId="{2C997E11-3917-4849-A366-E0D062BBAFEC}" sibTransId="{0788852B-9078-40DB-A2B7-AD7D9E2B8967}"/>
    <dgm:cxn modelId="{99F2B400-2254-4698-9FE1-091CA781CF5A}" type="presOf" srcId="{1B8D188F-6C2E-4ED7-9FDC-E3B2718FB643}" destId="{D132DE88-4FC0-4920-9931-CEAB938BBF3B}" srcOrd="0" destOrd="0" presId="urn:microsoft.com/office/officeart/2009/3/layout/HorizontalOrganizationChart"/>
    <dgm:cxn modelId="{129E95BD-826B-4EAF-9806-B421497AB423}" type="presOf" srcId="{26C00947-5550-4BC8-A96E-4CAB81D6DB9C}" destId="{A44A885E-FE16-4520-AADC-F073D293A04D}" srcOrd="1" destOrd="0" presId="urn:microsoft.com/office/officeart/2009/3/layout/HorizontalOrganizationChart"/>
    <dgm:cxn modelId="{ABE84C39-206B-4478-9BDE-6599DBD1AD9A}" type="presOf" srcId="{2C997E11-3917-4849-A366-E0D062BBAFEC}" destId="{4A0D5E7E-CABC-4746-8C9D-EAA2E93CFB13}" srcOrd="0" destOrd="0" presId="urn:microsoft.com/office/officeart/2009/3/layout/HorizontalOrganizationChart"/>
    <dgm:cxn modelId="{79887541-34BC-472D-988F-04E17261C5B4}" srcId="{87B9F34E-C02A-4458-9C9E-23B8C274D88B}" destId="{EB5F7022-2ACC-477D-B57F-98BC879A7829}" srcOrd="0" destOrd="0" parTransId="{B05C1C65-361B-4F4E-BD33-172785EFC4C4}" sibTransId="{D6F580EC-DA84-41A1-AD7D-048DA59C4EBD}"/>
    <dgm:cxn modelId="{E5B6663C-0173-41D7-8A86-C4D014F81BCA}" type="presOf" srcId="{82DE39AC-A01A-4A97-84CD-B3287C5EE51F}" destId="{ED8ED9A3-4095-4A16-8949-69EAC0B6983E}" srcOrd="0" destOrd="0" presId="urn:microsoft.com/office/officeart/2009/3/layout/HorizontalOrganizationChart"/>
    <dgm:cxn modelId="{363AB203-4229-434C-86BF-419E3A3BF7E3}" type="presOf" srcId="{EB5F7022-2ACC-477D-B57F-98BC879A7829}" destId="{6E819EDA-FE96-4EAF-8DA3-CE08C7D425DB}" srcOrd="1" destOrd="0" presId="urn:microsoft.com/office/officeart/2009/3/layout/HorizontalOrganizationChart"/>
    <dgm:cxn modelId="{33F730EB-608F-4AA2-95DF-D7E706B95CB1}" srcId="{87B9F34E-C02A-4458-9C9E-23B8C274D88B}" destId="{26C00947-5550-4BC8-A96E-4CAB81D6DB9C}" srcOrd="4" destOrd="0" parTransId="{82DE39AC-A01A-4A97-84CD-B3287C5EE51F}" sibTransId="{0E0F648E-9927-4D15-871A-D7197D66D1C3}"/>
    <dgm:cxn modelId="{192CBC1B-32D1-4AE7-8546-19CD18DF1889}" type="presOf" srcId="{87B9F34E-C02A-4458-9C9E-23B8C274D88B}" destId="{78A93E14-A7BF-4DE1-9AB7-1BDCDB1BD04A}" srcOrd="0" destOrd="0" presId="urn:microsoft.com/office/officeart/2009/3/layout/HorizontalOrganizationChart"/>
    <dgm:cxn modelId="{89D7AB4A-E3C8-4C11-BFF7-081A62CA4B07}" type="presOf" srcId="{B05C1C65-361B-4F4E-BD33-172785EFC4C4}" destId="{B793E83A-C1C9-405A-B60A-C43237594173}" srcOrd="0" destOrd="0" presId="urn:microsoft.com/office/officeart/2009/3/layout/HorizontalOrganizationChart"/>
    <dgm:cxn modelId="{9F571C98-7CB7-4D73-BD0C-BAE396985CEF}" type="presOf" srcId="{04A58E55-A3CB-4FC3-97EB-47DFAF1B9825}" destId="{8AE01748-89E4-4F8C-B1DD-3CA50CF1791C}" srcOrd="0" destOrd="0" presId="urn:microsoft.com/office/officeart/2009/3/layout/HorizontalOrganizationChart"/>
    <dgm:cxn modelId="{EF86F13C-104D-4515-B12C-1BD045BE8ED8}" type="presOf" srcId="{11AE87CF-1EAD-47AC-924F-6502ACEE9E3C}" destId="{865F9C5D-D684-461A-9A84-46130548A412}" srcOrd="0" destOrd="0" presId="urn:microsoft.com/office/officeart/2009/3/layout/HorizontalOrganizationChart"/>
    <dgm:cxn modelId="{74A9A8DA-EF67-450A-B9D8-B164F6CCEBA1}" type="presOf" srcId="{C6D2DB69-CFB6-4500-BC51-A59CDEA68A95}" destId="{03EC16BE-05D3-4F1E-893B-133EDC97A1EB}" srcOrd="0" destOrd="0" presId="urn:microsoft.com/office/officeart/2009/3/layout/HorizontalOrganizationChart"/>
    <dgm:cxn modelId="{3F07D4B7-B509-4744-9FA9-A4FE2DB20978}" type="presOf" srcId="{8B635817-4FA4-4B79-828B-8F5644D920AD}" destId="{9DB817F1-BEF9-443B-BDAF-66394391953D}" srcOrd="1" destOrd="0" presId="urn:microsoft.com/office/officeart/2009/3/layout/HorizontalOrganizationChart"/>
    <dgm:cxn modelId="{794286DB-4C92-492F-8180-93AFF5507CEA}" type="presOf" srcId="{C6D2DB69-CFB6-4500-BC51-A59CDEA68A95}" destId="{9E46E161-B6CB-405B-B3C1-407C2B2CE17B}" srcOrd="1" destOrd="0" presId="urn:microsoft.com/office/officeart/2009/3/layout/HorizontalOrganizationChart"/>
    <dgm:cxn modelId="{51AE643D-E31C-42F1-AC86-9B0EE2772E08}" type="presOf" srcId="{8B635817-4FA4-4B79-828B-8F5644D920AD}" destId="{11081981-E8F1-4548-8B3A-672CA3E212CF}" srcOrd="0" destOrd="0" presId="urn:microsoft.com/office/officeart/2009/3/layout/HorizontalOrganizationChart"/>
    <dgm:cxn modelId="{86DEF036-D2F4-4CB5-B55C-0DD74EDEC6A0}" type="presOf" srcId="{87B9F34E-C02A-4458-9C9E-23B8C274D88B}" destId="{26179A65-D4B1-4906-95EA-9658136A3495}" srcOrd="1" destOrd="0" presId="urn:microsoft.com/office/officeart/2009/3/layout/HorizontalOrganizationChart"/>
    <dgm:cxn modelId="{DEF9FBEB-0348-45CB-8845-5EA0DDF8D104}" type="presParOf" srcId="{865F9C5D-D684-461A-9A84-46130548A412}" destId="{7D37B250-92DE-455F-9C00-E67D97B39693}" srcOrd="0" destOrd="0" presId="urn:microsoft.com/office/officeart/2009/3/layout/HorizontalOrganizationChart"/>
    <dgm:cxn modelId="{3B43DEDC-77E0-40DB-9482-EB22846D52FD}" type="presParOf" srcId="{7D37B250-92DE-455F-9C00-E67D97B39693}" destId="{43DE9CC5-3CB1-4BA0-8C9C-C4CAB7E4A37D}" srcOrd="0" destOrd="0" presId="urn:microsoft.com/office/officeart/2009/3/layout/HorizontalOrganizationChart"/>
    <dgm:cxn modelId="{CF1ABBF4-E252-4C2D-90DC-0A68116BB33D}" type="presParOf" srcId="{43DE9CC5-3CB1-4BA0-8C9C-C4CAB7E4A37D}" destId="{78A93E14-A7BF-4DE1-9AB7-1BDCDB1BD04A}" srcOrd="0" destOrd="0" presId="urn:microsoft.com/office/officeart/2009/3/layout/HorizontalOrganizationChart"/>
    <dgm:cxn modelId="{431C4539-23E5-4366-8B73-8D653B41E341}" type="presParOf" srcId="{43DE9CC5-3CB1-4BA0-8C9C-C4CAB7E4A37D}" destId="{26179A65-D4B1-4906-95EA-9658136A3495}" srcOrd="1" destOrd="0" presId="urn:microsoft.com/office/officeart/2009/3/layout/HorizontalOrganizationChart"/>
    <dgm:cxn modelId="{0E635DF0-5EA6-4AF8-A661-35CB9AF95934}" type="presParOf" srcId="{7D37B250-92DE-455F-9C00-E67D97B39693}" destId="{82D8DD61-2417-4A86-8C33-11704F4B5911}" srcOrd="1" destOrd="0" presId="urn:microsoft.com/office/officeart/2009/3/layout/HorizontalOrganizationChart"/>
    <dgm:cxn modelId="{9317AA28-BA7A-4548-A71B-A2D23A3FFDE4}" type="presParOf" srcId="{82D8DD61-2417-4A86-8C33-11704F4B5911}" destId="{B793E83A-C1C9-405A-B60A-C43237594173}" srcOrd="0" destOrd="0" presId="urn:microsoft.com/office/officeart/2009/3/layout/HorizontalOrganizationChart"/>
    <dgm:cxn modelId="{0C961BFC-E200-45CB-BD8E-05C93CE832EB}" type="presParOf" srcId="{82D8DD61-2417-4A86-8C33-11704F4B5911}" destId="{1D7F9927-5F32-47A7-99AD-84BD451A554D}" srcOrd="1" destOrd="0" presId="urn:microsoft.com/office/officeart/2009/3/layout/HorizontalOrganizationChart"/>
    <dgm:cxn modelId="{EEB9D5A7-A0F8-4F8C-886A-9419B1FEB6D4}" type="presParOf" srcId="{1D7F9927-5F32-47A7-99AD-84BD451A554D}" destId="{6E3A5F90-9035-428D-A093-C22E36052B7C}" srcOrd="0" destOrd="0" presId="urn:microsoft.com/office/officeart/2009/3/layout/HorizontalOrganizationChart"/>
    <dgm:cxn modelId="{B748826D-8868-43DA-9160-319DCEF6AECE}" type="presParOf" srcId="{6E3A5F90-9035-428D-A093-C22E36052B7C}" destId="{475649F9-54C9-435A-9E46-E0C7EBF8BC18}" srcOrd="0" destOrd="0" presId="urn:microsoft.com/office/officeart/2009/3/layout/HorizontalOrganizationChart"/>
    <dgm:cxn modelId="{10E26D5C-033A-4253-8D54-5001400A4C3A}" type="presParOf" srcId="{6E3A5F90-9035-428D-A093-C22E36052B7C}" destId="{6E819EDA-FE96-4EAF-8DA3-CE08C7D425DB}" srcOrd="1" destOrd="0" presId="urn:microsoft.com/office/officeart/2009/3/layout/HorizontalOrganizationChart"/>
    <dgm:cxn modelId="{AD5A2870-7766-4812-BCD1-533584A2E170}" type="presParOf" srcId="{1D7F9927-5F32-47A7-99AD-84BD451A554D}" destId="{49CE64E4-5DD3-4883-B74D-B273BBC16618}" srcOrd="1" destOrd="0" presId="urn:microsoft.com/office/officeart/2009/3/layout/HorizontalOrganizationChart"/>
    <dgm:cxn modelId="{9B9DF577-0805-47B0-A6E7-7418530F0994}" type="presParOf" srcId="{1D7F9927-5F32-47A7-99AD-84BD451A554D}" destId="{0BD31CD6-0579-4D89-8B24-63231BAF3B78}" srcOrd="2" destOrd="0" presId="urn:microsoft.com/office/officeart/2009/3/layout/HorizontalOrganizationChart"/>
    <dgm:cxn modelId="{B68455E4-6C91-4682-9F63-051C711C87CD}" type="presParOf" srcId="{82D8DD61-2417-4A86-8C33-11704F4B5911}" destId="{8AE01748-89E4-4F8C-B1DD-3CA50CF1791C}" srcOrd="2" destOrd="0" presId="urn:microsoft.com/office/officeart/2009/3/layout/HorizontalOrganizationChart"/>
    <dgm:cxn modelId="{C561B7BD-C3FC-4B1A-A3FC-1BF05B4609B2}" type="presParOf" srcId="{82D8DD61-2417-4A86-8C33-11704F4B5911}" destId="{FACC2515-2C05-4FE6-B4BF-7C21EA9012CF}" srcOrd="3" destOrd="0" presId="urn:microsoft.com/office/officeart/2009/3/layout/HorizontalOrganizationChart"/>
    <dgm:cxn modelId="{B535ACB5-A71A-48FB-945F-C4F9AF5EA324}" type="presParOf" srcId="{FACC2515-2C05-4FE6-B4BF-7C21EA9012CF}" destId="{8C00754A-60CA-48A9-88DC-C7D16E1D191A}" srcOrd="0" destOrd="0" presId="urn:microsoft.com/office/officeart/2009/3/layout/HorizontalOrganizationChart"/>
    <dgm:cxn modelId="{5AA87966-68A0-437B-A1C3-EA0ADE8A5837}" type="presParOf" srcId="{8C00754A-60CA-48A9-88DC-C7D16E1D191A}" destId="{11081981-E8F1-4548-8B3A-672CA3E212CF}" srcOrd="0" destOrd="0" presId="urn:microsoft.com/office/officeart/2009/3/layout/HorizontalOrganizationChart"/>
    <dgm:cxn modelId="{E4F8585F-BD35-455D-982E-C1CE2FEDF2E6}" type="presParOf" srcId="{8C00754A-60CA-48A9-88DC-C7D16E1D191A}" destId="{9DB817F1-BEF9-443B-BDAF-66394391953D}" srcOrd="1" destOrd="0" presId="urn:microsoft.com/office/officeart/2009/3/layout/HorizontalOrganizationChart"/>
    <dgm:cxn modelId="{270E08E9-C8DF-4C90-BEDD-2F04A8284172}" type="presParOf" srcId="{FACC2515-2C05-4FE6-B4BF-7C21EA9012CF}" destId="{9BCA12F0-1081-4A96-932A-3615B9D13C7E}" srcOrd="1" destOrd="0" presId="urn:microsoft.com/office/officeart/2009/3/layout/HorizontalOrganizationChart"/>
    <dgm:cxn modelId="{A117850F-3631-4599-BCAE-9CE140AAD644}" type="presParOf" srcId="{FACC2515-2C05-4FE6-B4BF-7C21EA9012CF}" destId="{DCDEC518-B5AC-4760-B431-A05EA78AA970}" srcOrd="2" destOrd="0" presId="urn:microsoft.com/office/officeart/2009/3/layout/HorizontalOrganizationChart"/>
    <dgm:cxn modelId="{A78F2590-E8B5-47DD-AB88-6073726FBC60}" type="presParOf" srcId="{82D8DD61-2417-4A86-8C33-11704F4B5911}" destId="{4A0D5E7E-CABC-4746-8C9D-EAA2E93CFB13}" srcOrd="4" destOrd="0" presId="urn:microsoft.com/office/officeart/2009/3/layout/HorizontalOrganizationChart"/>
    <dgm:cxn modelId="{C832F5CF-F3B8-41F6-940A-7C6A160C2A9C}" type="presParOf" srcId="{82D8DD61-2417-4A86-8C33-11704F4B5911}" destId="{C163E0E8-28D9-4BF7-AB7A-F3657C7480EC}" srcOrd="5" destOrd="0" presId="urn:microsoft.com/office/officeart/2009/3/layout/HorizontalOrganizationChart"/>
    <dgm:cxn modelId="{FC470694-2075-4F27-B00B-47A16E10A892}" type="presParOf" srcId="{C163E0E8-28D9-4BF7-AB7A-F3657C7480EC}" destId="{53A49DA1-FFC5-4510-AAE6-3C230FBA5997}" srcOrd="0" destOrd="0" presId="urn:microsoft.com/office/officeart/2009/3/layout/HorizontalOrganizationChart"/>
    <dgm:cxn modelId="{20BDAE97-8CE4-40C1-A93B-77E4FCCD5BD9}" type="presParOf" srcId="{53A49DA1-FFC5-4510-AAE6-3C230FBA5997}" destId="{3F776E55-2DBB-4D99-8DF7-CF581FCA95F8}" srcOrd="0" destOrd="0" presId="urn:microsoft.com/office/officeart/2009/3/layout/HorizontalOrganizationChart"/>
    <dgm:cxn modelId="{613C8A86-1887-4D97-8819-A6E84BB8C4FC}" type="presParOf" srcId="{53A49DA1-FFC5-4510-AAE6-3C230FBA5997}" destId="{A69373EC-68A9-4A03-9195-0C11C8A0F305}" srcOrd="1" destOrd="0" presId="urn:microsoft.com/office/officeart/2009/3/layout/HorizontalOrganizationChart"/>
    <dgm:cxn modelId="{80FCA22F-5645-49C5-9AF8-2588BE585051}" type="presParOf" srcId="{C163E0E8-28D9-4BF7-AB7A-F3657C7480EC}" destId="{4208A0FB-A66D-4326-86FA-8E5D3EA27DD0}" srcOrd="1" destOrd="0" presId="urn:microsoft.com/office/officeart/2009/3/layout/HorizontalOrganizationChart"/>
    <dgm:cxn modelId="{B0B69BD3-CAC0-49D4-9B90-F264ADD14FAD}" type="presParOf" srcId="{C163E0E8-28D9-4BF7-AB7A-F3657C7480EC}" destId="{98769754-CEF3-4FD9-A34B-3C294650FD8D}" srcOrd="2" destOrd="0" presId="urn:microsoft.com/office/officeart/2009/3/layout/HorizontalOrganizationChart"/>
    <dgm:cxn modelId="{930DAEDA-E31E-444D-8E1B-05298794D2BD}" type="presParOf" srcId="{82D8DD61-2417-4A86-8C33-11704F4B5911}" destId="{D132DE88-4FC0-4920-9931-CEAB938BBF3B}" srcOrd="6" destOrd="0" presId="urn:microsoft.com/office/officeart/2009/3/layout/HorizontalOrganizationChart"/>
    <dgm:cxn modelId="{ECF91635-2359-47D3-8024-AA826FFDF4E9}" type="presParOf" srcId="{82D8DD61-2417-4A86-8C33-11704F4B5911}" destId="{3E13316E-D8EC-4229-8C0F-667C888BF91C}" srcOrd="7" destOrd="0" presId="urn:microsoft.com/office/officeart/2009/3/layout/HorizontalOrganizationChart"/>
    <dgm:cxn modelId="{3AFA1130-B794-4BE0-A093-707AE974E69F}" type="presParOf" srcId="{3E13316E-D8EC-4229-8C0F-667C888BF91C}" destId="{822F48EC-9444-4539-996E-2CCBCCB5D425}" srcOrd="0" destOrd="0" presId="urn:microsoft.com/office/officeart/2009/3/layout/HorizontalOrganizationChart"/>
    <dgm:cxn modelId="{830831CD-3AB1-4A57-91E4-661AD67ECC1B}" type="presParOf" srcId="{822F48EC-9444-4539-996E-2CCBCCB5D425}" destId="{03EC16BE-05D3-4F1E-893B-133EDC97A1EB}" srcOrd="0" destOrd="0" presId="urn:microsoft.com/office/officeart/2009/3/layout/HorizontalOrganizationChart"/>
    <dgm:cxn modelId="{0FA4A5CD-3333-4054-BC64-027A6220A522}" type="presParOf" srcId="{822F48EC-9444-4539-996E-2CCBCCB5D425}" destId="{9E46E161-B6CB-405B-B3C1-407C2B2CE17B}" srcOrd="1" destOrd="0" presId="urn:microsoft.com/office/officeart/2009/3/layout/HorizontalOrganizationChart"/>
    <dgm:cxn modelId="{F75A3F95-34F8-4250-8E50-C5CB5A8BDF59}" type="presParOf" srcId="{3E13316E-D8EC-4229-8C0F-667C888BF91C}" destId="{4773C07B-2FCB-42F1-9790-07B98FA5A8EE}" srcOrd="1" destOrd="0" presId="urn:microsoft.com/office/officeart/2009/3/layout/HorizontalOrganizationChart"/>
    <dgm:cxn modelId="{45CE4BD6-AFA9-40B6-9A35-8AC15AB7702F}" type="presParOf" srcId="{3E13316E-D8EC-4229-8C0F-667C888BF91C}" destId="{FE8DF7C4-DBA8-459C-9D88-D8F1AADF5B59}" srcOrd="2" destOrd="0" presId="urn:microsoft.com/office/officeart/2009/3/layout/HorizontalOrganizationChart"/>
    <dgm:cxn modelId="{ADD8C465-81EF-4089-BCD0-0837ECA2CAD3}" type="presParOf" srcId="{82D8DD61-2417-4A86-8C33-11704F4B5911}" destId="{ED8ED9A3-4095-4A16-8949-69EAC0B6983E}" srcOrd="8" destOrd="0" presId="urn:microsoft.com/office/officeart/2009/3/layout/HorizontalOrganizationChart"/>
    <dgm:cxn modelId="{C6105B13-B0AF-4F9B-A767-93F4F2AF7335}" type="presParOf" srcId="{82D8DD61-2417-4A86-8C33-11704F4B5911}" destId="{080627EF-7968-4019-B7CA-CD7659177F8B}" srcOrd="9" destOrd="0" presId="urn:microsoft.com/office/officeart/2009/3/layout/HorizontalOrganizationChart"/>
    <dgm:cxn modelId="{E211BAD8-166B-48C2-A323-A2B4E55CB9A9}" type="presParOf" srcId="{080627EF-7968-4019-B7CA-CD7659177F8B}" destId="{F7AC3DA6-C5CE-4846-9DBB-83634A990368}" srcOrd="0" destOrd="0" presId="urn:microsoft.com/office/officeart/2009/3/layout/HorizontalOrganizationChart"/>
    <dgm:cxn modelId="{7562B6C4-1F64-464C-8224-FF00B5D88B1C}" type="presParOf" srcId="{F7AC3DA6-C5CE-4846-9DBB-83634A990368}" destId="{948A291A-B35D-45B0-966E-D3D0E9E24376}" srcOrd="0" destOrd="0" presId="urn:microsoft.com/office/officeart/2009/3/layout/HorizontalOrganizationChart"/>
    <dgm:cxn modelId="{1EBF3476-0E87-4BCA-BF27-81133E4156CD}" type="presParOf" srcId="{F7AC3DA6-C5CE-4846-9DBB-83634A990368}" destId="{A44A885E-FE16-4520-AADC-F073D293A04D}" srcOrd="1" destOrd="0" presId="urn:microsoft.com/office/officeart/2009/3/layout/HorizontalOrganizationChart"/>
    <dgm:cxn modelId="{C1209C13-A93B-4F3A-9D8B-B53A856E2B2F}" type="presParOf" srcId="{080627EF-7968-4019-B7CA-CD7659177F8B}" destId="{1132C2A9-EFB9-456E-850E-F17A5FA155D6}" srcOrd="1" destOrd="0" presId="urn:microsoft.com/office/officeart/2009/3/layout/HorizontalOrganizationChart"/>
    <dgm:cxn modelId="{61B56A86-72A8-41FF-B4A1-D0559CBB051C}" type="presParOf" srcId="{080627EF-7968-4019-B7CA-CD7659177F8B}" destId="{6C4A7F6E-9096-42AC-8CEA-2849871B840A}" srcOrd="2" destOrd="0" presId="urn:microsoft.com/office/officeart/2009/3/layout/HorizontalOrganizationChart"/>
    <dgm:cxn modelId="{6D49406D-B038-482A-A2D2-8B883C53A0B4}" type="presParOf" srcId="{7D37B250-92DE-455F-9C00-E67D97B39693}" destId="{1CA5E6D5-03C2-4662-80DF-75AB02FD66F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BD36C0-85A8-48F7-AF45-C9E90A46F0E1}" type="doc">
      <dgm:prSet loTypeId="urn:microsoft.com/office/officeart/2005/8/layout/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6C71F5FD-469B-4769-A7AF-57D965D9A639}">
      <dgm:prSet phldrT="[Texto]"/>
      <dgm:spPr/>
      <dgm:t>
        <a:bodyPr/>
        <a:lstStyle/>
        <a:p>
          <a:r>
            <a:rPr lang="es-EC" dirty="0" smtClean="0"/>
            <a:t>Cantón Mejía </a:t>
          </a:r>
          <a:endParaRPr lang="es-EC" dirty="0"/>
        </a:p>
      </dgm:t>
    </dgm:pt>
    <dgm:pt modelId="{489DA9B3-E60D-47C4-8088-EC721FC76DB3}" type="parTrans" cxnId="{D4DA42F2-AA4B-4E6E-925B-2EC52BCB0F4C}">
      <dgm:prSet/>
      <dgm:spPr/>
      <dgm:t>
        <a:bodyPr/>
        <a:lstStyle/>
        <a:p>
          <a:endParaRPr lang="es-EC"/>
        </a:p>
      </dgm:t>
    </dgm:pt>
    <dgm:pt modelId="{53231C1E-00C8-48D6-87F5-697BFA7FDAAB}" type="sibTrans" cxnId="{D4DA42F2-AA4B-4E6E-925B-2EC52BCB0F4C}">
      <dgm:prSet/>
      <dgm:spPr/>
      <dgm:t>
        <a:bodyPr/>
        <a:lstStyle/>
        <a:p>
          <a:endParaRPr lang="es-EC"/>
        </a:p>
      </dgm:t>
    </dgm:pt>
    <dgm:pt modelId="{2D79ECF4-AA7A-4939-8AAD-0F32258D164C}">
      <dgm:prSet phldrT="[Texto]"/>
      <dgm:spPr/>
      <dgm:t>
        <a:bodyPr/>
        <a:lstStyle/>
        <a:p>
          <a:r>
            <a:rPr lang="es-EC" dirty="0" smtClean="0"/>
            <a:t>Factor económico</a:t>
          </a:r>
          <a:endParaRPr lang="es-EC" dirty="0"/>
        </a:p>
      </dgm:t>
    </dgm:pt>
    <dgm:pt modelId="{9D2C1188-4242-41F6-8212-A90E61A88248}" type="parTrans" cxnId="{F3CE2372-3297-4EEA-A8C0-7AC6E77F4001}">
      <dgm:prSet/>
      <dgm:spPr/>
      <dgm:t>
        <a:bodyPr/>
        <a:lstStyle/>
        <a:p>
          <a:endParaRPr lang="es-EC"/>
        </a:p>
      </dgm:t>
    </dgm:pt>
    <dgm:pt modelId="{DC260FAA-0371-4F13-9961-128155DC12A2}" type="sibTrans" cxnId="{F3CE2372-3297-4EEA-A8C0-7AC6E77F4001}">
      <dgm:prSet/>
      <dgm:spPr/>
      <dgm:t>
        <a:bodyPr/>
        <a:lstStyle/>
        <a:p>
          <a:endParaRPr lang="es-EC"/>
        </a:p>
      </dgm:t>
    </dgm:pt>
    <dgm:pt modelId="{F466C508-BB3A-48FE-AB13-D2C772155064}">
      <dgm:prSet phldrT="[Texto]"/>
      <dgm:spPr/>
      <dgm:t>
        <a:bodyPr/>
        <a:lstStyle/>
        <a:p>
          <a:r>
            <a:rPr lang="es-EC" dirty="0" smtClean="0"/>
            <a:t>Factor político</a:t>
          </a:r>
          <a:endParaRPr lang="es-EC" dirty="0"/>
        </a:p>
      </dgm:t>
    </dgm:pt>
    <dgm:pt modelId="{547B1899-CCAC-49DF-A3BF-1F23E3B62DDC}" type="parTrans" cxnId="{B26182EE-4EEB-448E-AC08-8D83740A7F86}">
      <dgm:prSet/>
      <dgm:spPr/>
      <dgm:t>
        <a:bodyPr/>
        <a:lstStyle/>
        <a:p>
          <a:endParaRPr lang="es-EC"/>
        </a:p>
      </dgm:t>
    </dgm:pt>
    <dgm:pt modelId="{558E76EC-DFBF-4A7C-AF81-BB2CDF228013}" type="sibTrans" cxnId="{B26182EE-4EEB-448E-AC08-8D83740A7F86}">
      <dgm:prSet/>
      <dgm:spPr/>
      <dgm:t>
        <a:bodyPr/>
        <a:lstStyle/>
        <a:p>
          <a:endParaRPr lang="es-EC"/>
        </a:p>
      </dgm:t>
    </dgm:pt>
    <dgm:pt modelId="{34BD8183-7360-415C-BE3C-B8966332B6AC}">
      <dgm:prSet phldrT="[Texto]"/>
      <dgm:spPr/>
      <dgm:t>
        <a:bodyPr/>
        <a:lstStyle/>
        <a:p>
          <a:r>
            <a:rPr lang="es-EC" dirty="0" smtClean="0"/>
            <a:t>Factor social</a:t>
          </a:r>
          <a:endParaRPr lang="es-EC" dirty="0"/>
        </a:p>
      </dgm:t>
    </dgm:pt>
    <dgm:pt modelId="{FA7BCD30-C930-4608-ADA8-B1FA7DFF2888}" type="parTrans" cxnId="{30073B3E-ADD0-4E59-8E37-57731C1A4D07}">
      <dgm:prSet/>
      <dgm:spPr/>
      <dgm:t>
        <a:bodyPr/>
        <a:lstStyle/>
        <a:p>
          <a:endParaRPr lang="es-EC"/>
        </a:p>
      </dgm:t>
    </dgm:pt>
    <dgm:pt modelId="{82FB15E0-DA9E-4DDE-B148-ED1D6FABD33D}" type="sibTrans" cxnId="{30073B3E-ADD0-4E59-8E37-57731C1A4D07}">
      <dgm:prSet/>
      <dgm:spPr/>
      <dgm:t>
        <a:bodyPr/>
        <a:lstStyle/>
        <a:p>
          <a:endParaRPr lang="es-EC"/>
        </a:p>
      </dgm:t>
    </dgm:pt>
    <dgm:pt modelId="{72BEF590-7DEC-4999-8F4E-4BD66F67ADE9}">
      <dgm:prSet phldrT="[Texto]"/>
      <dgm:spPr/>
      <dgm:t>
        <a:bodyPr/>
        <a:lstStyle/>
        <a:p>
          <a:r>
            <a:rPr lang="es-EC" dirty="0" smtClean="0"/>
            <a:t>Factor ambiental </a:t>
          </a:r>
          <a:endParaRPr lang="es-EC" dirty="0"/>
        </a:p>
      </dgm:t>
    </dgm:pt>
    <dgm:pt modelId="{6CD33166-0009-443E-9F44-DBE9C8303557}" type="parTrans" cxnId="{84F2CD57-82E0-4C73-B61E-2E6FE0A98852}">
      <dgm:prSet/>
      <dgm:spPr/>
      <dgm:t>
        <a:bodyPr/>
        <a:lstStyle/>
        <a:p>
          <a:endParaRPr lang="es-EC"/>
        </a:p>
      </dgm:t>
    </dgm:pt>
    <dgm:pt modelId="{78A98963-1B92-4ACA-8AEC-EE4875B7E47B}" type="sibTrans" cxnId="{84F2CD57-82E0-4C73-B61E-2E6FE0A98852}">
      <dgm:prSet/>
      <dgm:spPr/>
      <dgm:t>
        <a:bodyPr/>
        <a:lstStyle/>
        <a:p>
          <a:endParaRPr lang="es-EC"/>
        </a:p>
      </dgm:t>
    </dgm:pt>
    <dgm:pt modelId="{D85A5641-8782-4E5E-A1F1-0F2E631FB94B}" type="pres">
      <dgm:prSet presAssocID="{0BBD36C0-85A8-48F7-AF45-C9E90A46F0E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38D6445-3708-4D39-ADE5-57927CA85C2A}" type="pres">
      <dgm:prSet presAssocID="{6C71F5FD-469B-4769-A7AF-57D965D9A639}" presName="parentLin" presStyleCnt="0"/>
      <dgm:spPr/>
    </dgm:pt>
    <dgm:pt modelId="{FD160272-E741-4744-BC25-98258106B6A7}" type="pres">
      <dgm:prSet presAssocID="{6C71F5FD-469B-4769-A7AF-57D965D9A639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2DED6586-2952-47CE-B622-5F63A8A2C289}" type="pres">
      <dgm:prSet presAssocID="{6C71F5FD-469B-4769-A7AF-57D965D9A63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BC7EBD-0FE3-423A-AF76-B9AABB138BF0}" type="pres">
      <dgm:prSet presAssocID="{6C71F5FD-469B-4769-A7AF-57D965D9A639}" presName="negativeSpace" presStyleCnt="0"/>
      <dgm:spPr/>
    </dgm:pt>
    <dgm:pt modelId="{C2598124-53C6-4A3F-8AB0-E0802F109F01}" type="pres">
      <dgm:prSet presAssocID="{6C71F5FD-469B-4769-A7AF-57D965D9A639}" presName="childText" presStyleLbl="conFgAcc1" presStyleIdx="0" presStyleCnt="5">
        <dgm:presLayoutVars>
          <dgm:bulletEnabled val="1"/>
        </dgm:presLayoutVars>
      </dgm:prSet>
      <dgm:spPr/>
    </dgm:pt>
    <dgm:pt modelId="{22080C20-ACD4-4C29-8B85-2A56E5F1D29C}" type="pres">
      <dgm:prSet presAssocID="{53231C1E-00C8-48D6-87F5-697BFA7FDAAB}" presName="spaceBetweenRectangles" presStyleCnt="0"/>
      <dgm:spPr/>
    </dgm:pt>
    <dgm:pt modelId="{7A0326A8-28D2-4ACD-8224-C0F53C897FD1}" type="pres">
      <dgm:prSet presAssocID="{2D79ECF4-AA7A-4939-8AAD-0F32258D164C}" presName="parentLin" presStyleCnt="0"/>
      <dgm:spPr/>
    </dgm:pt>
    <dgm:pt modelId="{C59B5A4F-340C-4F33-A8AE-B2667E5C98A5}" type="pres">
      <dgm:prSet presAssocID="{2D79ECF4-AA7A-4939-8AAD-0F32258D164C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4ACB0441-951E-419D-A748-7ABD0321038C}" type="pres">
      <dgm:prSet presAssocID="{2D79ECF4-AA7A-4939-8AAD-0F32258D164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32DF68-2CC6-4720-93E3-0ED577B30B58}" type="pres">
      <dgm:prSet presAssocID="{2D79ECF4-AA7A-4939-8AAD-0F32258D164C}" presName="negativeSpace" presStyleCnt="0"/>
      <dgm:spPr/>
    </dgm:pt>
    <dgm:pt modelId="{D041923B-3A1D-4295-AAAC-2D1439FC5EFB}" type="pres">
      <dgm:prSet presAssocID="{2D79ECF4-AA7A-4939-8AAD-0F32258D164C}" presName="childText" presStyleLbl="conFgAcc1" presStyleIdx="1" presStyleCnt="5">
        <dgm:presLayoutVars>
          <dgm:bulletEnabled val="1"/>
        </dgm:presLayoutVars>
      </dgm:prSet>
      <dgm:spPr/>
    </dgm:pt>
    <dgm:pt modelId="{7E22A14D-2996-4952-B0E8-32618FB2B4B1}" type="pres">
      <dgm:prSet presAssocID="{DC260FAA-0371-4F13-9961-128155DC12A2}" presName="spaceBetweenRectangles" presStyleCnt="0"/>
      <dgm:spPr/>
    </dgm:pt>
    <dgm:pt modelId="{70C148D4-DA6B-4CF6-92F1-D25BC76D21F1}" type="pres">
      <dgm:prSet presAssocID="{F466C508-BB3A-48FE-AB13-D2C772155064}" presName="parentLin" presStyleCnt="0"/>
      <dgm:spPr/>
    </dgm:pt>
    <dgm:pt modelId="{29644220-279F-49E6-A29B-42C05A920C2A}" type="pres">
      <dgm:prSet presAssocID="{F466C508-BB3A-48FE-AB13-D2C772155064}" presName="parentLeftMargin" presStyleLbl="node1" presStyleIdx="1" presStyleCnt="5"/>
      <dgm:spPr/>
      <dgm:t>
        <a:bodyPr/>
        <a:lstStyle/>
        <a:p>
          <a:endParaRPr lang="es-EC"/>
        </a:p>
      </dgm:t>
    </dgm:pt>
    <dgm:pt modelId="{198EFBB8-7793-4AF4-83E4-754ABCE31C1A}" type="pres">
      <dgm:prSet presAssocID="{F466C508-BB3A-48FE-AB13-D2C77215506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5823E7-7A68-4573-917D-E2253577FD04}" type="pres">
      <dgm:prSet presAssocID="{F466C508-BB3A-48FE-AB13-D2C772155064}" presName="negativeSpace" presStyleCnt="0"/>
      <dgm:spPr/>
    </dgm:pt>
    <dgm:pt modelId="{08495872-747D-4278-8853-4251FE0710FC}" type="pres">
      <dgm:prSet presAssocID="{F466C508-BB3A-48FE-AB13-D2C772155064}" presName="childText" presStyleLbl="conFgAcc1" presStyleIdx="2" presStyleCnt="5" custLinFactNeighborX="160" custLinFactNeighborY="14951">
        <dgm:presLayoutVars>
          <dgm:bulletEnabled val="1"/>
        </dgm:presLayoutVars>
      </dgm:prSet>
      <dgm:spPr/>
    </dgm:pt>
    <dgm:pt modelId="{E52CDF90-5191-4A76-82D7-662C8DA2AFA7}" type="pres">
      <dgm:prSet presAssocID="{558E76EC-DFBF-4A7C-AF81-BB2CDF228013}" presName="spaceBetweenRectangles" presStyleCnt="0"/>
      <dgm:spPr/>
    </dgm:pt>
    <dgm:pt modelId="{B04BF187-0D3F-4DF4-B786-8FCB0783B64A}" type="pres">
      <dgm:prSet presAssocID="{34BD8183-7360-415C-BE3C-B8966332B6AC}" presName="parentLin" presStyleCnt="0"/>
      <dgm:spPr/>
    </dgm:pt>
    <dgm:pt modelId="{73810442-53D6-40EB-B9B9-57A05248D087}" type="pres">
      <dgm:prSet presAssocID="{34BD8183-7360-415C-BE3C-B8966332B6AC}" presName="parentLeftMargin" presStyleLbl="node1" presStyleIdx="2" presStyleCnt="5"/>
      <dgm:spPr/>
      <dgm:t>
        <a:bodyPr/>
        <a:lstStyle/>
        <a:p>
          <a:endParaRPr lang="es-EC"/>
        </a:p>
      </dgm:t>
    </dgm:pt>
    <dgm:pt modelId="{4781F598-A8DB-4E2B-9F6A-3296A5FEBD31}" type="pres">
      <dgm:prSet presAssocID="{34BD8183-7360-415C-BE3C-B8966332B6A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91130C-1CE3-475C-A06E-637AA311B727}" type="pres">
      <dgm:prSet presAssocID="{34BD8183-7360-415C-BE3C-B8966332B6AC}" presName="negativeSpace" presStyleCnt="0"/>
      <dgm:spPr/>
    </dgm:pt>
    <dgm:pt modelId="{4F93CE31-1A66-49B6-87FC-51C156C610AE}" type="pres">
      <dgm:prSet presAssocID="{34BD8183-7360-415C-BE3C-B8966332B6AC}" presName="childText" presStyleLbl="conFgAcc1" presStyleIdx="3" presStyleCnt="5">
        <dgm:presLayoutVars>
          <dgm:bulletEnabled val="1"/>
        </dgm:presLayoutVars>
      </dgm:prSet>
      <dgm:spPr/>
    </dgm:pt>
    <dgm:pt modelId="{98B1D1E5-4EB0-4DCB-83D5-DD050F651778}" type="pres">
      <dgm:prSet presAssocID="{82FB15E0-DA9E-4DDE-B148-ED1D6FABD33D}" presName="spaceBetweenRectangles" presStyleCnt="0"/>
      <dgm:spPr/>
    </dgm:pt>
    <dgm:pt modelId="{49859FF8-F6CC-47FC-9F8C-55566966DC16}" type="pres">
      <dgm:prSet presAssocID="{72BEF590-7DEC-4999-8F4E-4BD66F67ADE9}" presName="parentLin" presStyleCnt="0"/>
      <dgm:spPr/>
    </dgm:pt>
    <dgm:pt modelId="{A9FE3839-D51F-41D4-8C9C-6998944B6BDB}" type="pres">
      <dgm:prSet presAssocID="{72BEF590-7DEC-4999-8F4E-4BD66F67ADE9}" presName="parentLeftMargin" presStyleLbl="node1" presStyleIdx="3" presStyleCnt="5"/>
      <dgm:spPr/>
      <dgm:t>
        <a:bodyPr/>
        <a:lstStyle/>
        <a:p>
          <a:endParaRPr lang="es-EC"/>
        </a:p>
      </dgm:t>
    </dgm:pt>
    <dgm:pt modelId="{1804A8D4-CFC1-4911-81CF-41872E45E3ED}" type="pres">
      <dgm:prSet presAssocID="{72BEF590-7DEC-4999-8F4E-4BD66F67ADE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BBAB8E-1C46-486D-8D3D-21D4AE7C17A1}" type="pres">
      <dgm:prSet presAssocID="{72BEF590-7DEC-4999-8F4E-4BD66F67ADE9}" presName="negativeSpace" presStyleCnt="0"/>
      <dgm:spPr/>
    </dgm:pt>
    <dgm:pt modelId="{AB77B3AA-4F74-4C06-83AA-11339DFF3135}" type="pres">
      <dgm:prSet presAssocID="{72BEF590-7DEC-4999-8F4E-4BD66F67ADE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3CE2372-3297-4EEA-A8C0-7AC6E77F4001}" srcId="{0BBD36C0-85A8-48F7-AF45-C9E90A46F0E1}" destId="{2D79ECF4-AA7A-4939-8AAD-0F32258D164C}" srcOrd="1" destOrd="0" parTransId="{9D2C1188-4242-41F6-8212-A90E61A88248}" sibTransId="{DC260FAA-0371-4F13-9961-128155DC12A2}"/>
    <dgm:cxn modelId="{CBA1FB63-714F-41CC-994A-061D0F0283A8}" type="presOf" srcId="{6C71F5FD-469B-4769-A7AF-57D965D9A639}" destId="{2DED6586-2952-47CE-B622-5F63A8A2C289}" srcOrd="1" destOrd="0" presId="urn:microsoft.com/office/officeart/2005/8/layout/list1"/>
    <dgm:cxn modelId="{0E4D6F55-71EA-4486-8B33-6BD6D06BCA02}" type="presOf" srcId="{2D79ECF4-AA7A-4939-8AAD-0F32258D164C}" destId="{C59B5A4F-340C-4F33-A8AE-B2667E5C98A5}" srcOrd="0" destOrd="0" presId="urn:microsoft.com/office/officeart/2005/8/layout/list1"/>
    <dgm:cxn modelId="{30073B3E-ADD0-4E59-8E37-57731C1A4D07}" srcId="{0BBD36C0-85A8-48F7-AF45-C9E90A46F0E1}" destId="{34BD8183-7360-415C-BE3C-B8966332B6AC}" srcOrd="3" destOrd="0" parTransId="{FA7BCD30-C930-4608-ADA8-B1FA7DFF2888}" sibTransId="{82FB15E0-DA9E-4DDE-B148-ED1D6FABD33D}"/>
    <dgm:cxn modelId="{D49B96FF-5107-4A78-A885-FE1D83A7E758}" type="presOf" srcId="{0BBD36C0-85A8-48F7-AF45-C9E90A46F0E1}" destId="{D85A5641-8782-4E5E-A1F1-0F2E631FB94B}" srcOrd="0" destOrd="0" presId="urn:microsoft.com/office/officeart/2005/8/layout/list1"/>
    <dgm:cxn modelId="{45291B7B-0DC9-41B5-B97A-8C8EEFBA1217}" type="presOf" srcId="{34BD8183-7360-415C-BE3C-B8966332B6AC}" destId="{73810442-53D6-40EB-B9B9-57A05248D087}" srcOrd="0" destOrd="0" presId="urn:microsoft.com/office/officeart/2005/8/layout/list1"/>
    <dgm:cxn modelId="{989C8123-91E5-42C1-9253-91A383B9ADA1}" type="presOf" srcId="{F466C508-BB3A-48FE-AB13-D2C772155064}" destId="{29644220-279F-49E6-A29B-42C05A920C2A}" srcOrd="0" destOrd="0" presId="urn:microsoft.com/office/officeart/2005/8/layout/list1"/>
    <dgm:cxn modelId="{84F2CD57-82E0-4C73-B61E-2E6FE0A98852}" srcId="{0BBD36C0-85A8-48F7-AF45-C9E90A46F0E1}" destId="{72BEF590-7DEC-4999-8F4E-4BD66F67ADE9}" srcOrd="4" destOrd="0" parTransId="{6CD33166-0009-443E-9F44-DBE9C8303557}" sibTransId="{78A98963-1B92-4ACA-8AEC-EE4875B7E47B}"/>
    <dgm:cxn modelId="{21C863E0-A12B-4D6E-9279-4765CAFF9FD5}" type="presOf" srcId="{6C71F5FD-469B-4769-A7AF-57D965D9A639}" destId="{FD160272-E741-4744-BC25-98258106B6A7}" srcOrd="0" destOrd="0" presId="urn:microsoft.com/office/officeart/2005/8/layout/list1"/>
    <dgm:cxn modelId="{CF92E075-AFC6-447B-AAAA-B4496EC8D375}" type="presOf" srcId="{72BEF590-7DEC-4999-8F4E-4BD66F67ADE9}" destId="{A9FE3839-D51F-41D4-8C9C-6998944B6BDB}" srcOrd="0" destOrd="0" presId="urn:microsoft.com/office/officeart/2005/8/layout/list1"/>
    <dgm:cxn modelId="{B26182EE-4EEB-448E-AC08-8D83740A7F86}" srcId="{0BBD36C0-85A8-48F7-AF45-C9E90A46F0E1}" destId="{F466C508-BB3A-48FE-AB13-D2C772155064}" srcOrd="2" destOrd="0" parTransId="{547B1899-CCAC-49DF-A3BF-1F23E3B62DDC}" sibTransId="{558E76EC-DFBF-4A7C-AF81-BB2CDF228013}"/>
    <dgm:cxn modelId="{0605EB9A-B9B4-4BE1-A8F5-5D97AD143D17}" type="presOf" srcId="{F466C508-BB3A-48FE-AB13-D2C772155064}" destId="{198EFBB8-7793-4AF4-83E4-754ABCE31C1A}" srcOrd="1" destOrd="0" presId="urn:microsoft.com/office/officeart/2005/8/layout/list1"/>
    <dgm:cxn modelId="{F3C2D589-0F70-42E8-BFF4-08DAB5C5EE55}" type="presOf" srcId="{34BD8183-7360-415C-BE3C-B8966332B6AC}" destId="{4781F598-A8DB-4E2B-9F6A-3296A5FEBD31}" srcOrd="1" destOrd="0" presId="urn:microsoft.com/office/officeart/2005/8/layout/list1"/>
    <dgm:cxn modelId="{3FB8CD61-2C04-434D-A012-B1B16F9C0D0D}" type="presOf" srcId="{2D79ECF4-AA7A-4939-8AAD-0F32258D164C}" destId="{4ACB0441-951E-419D-A748-7ABD0321038C}" srcOrd="1" destOrd="0" presId="urn:microsoft.com/office/officeart/2005/8/layout/list1"/>
    <dgm:cxn modelId="{D4DA42F2-AA4B-4E6E-925B-2EC52BCB0F4C}" srcId="{0BBD36C0-85A8-48F7-AF45-C9E90A46F0E1}" destId="{6C71F5FD-469B-4769-A7AF-57D965D9A639}" srcOrd="0" destOrd="0" parTransId="{489DA9B3-E60D-47C4-8088-EC721FC76DB3}" sibTransId="{53231C1E-00C8-48D6-87F5-697BFA7FDAAB}"/>
    <dgm:cxn modelId="{542B5B17-2644-46DB-A7B8-DE28D6A5BF4C}" type="presOf" srcId="{72BEF590-7DEC-4999-8F4E-4BD66F67ADE9}" destId="{1804A8D4-CFC1-4911-81CF-41872E45E3ED}" srcOrd="1" destOrd="0" presId="urn:microsoft.com/office/officeart/2005/8/layout/list1"/>
    <dgm:cxn modelId="{586AA9D1-6420-40DF-AF09-9D5602F5B0AA}" type="presParOf" srcId="{D85A5641-8782-4E5E-A1F1-0F2E631FB94B}" destId="{038D6445-3708-4D39-ADE5-57927CA85C2A}" srcOrd="0" destOrd="0" presId="urn:microsoft.com/office/officeart/2005/8/layout/list1"/>
    <dgm:cxn modelId="{633EC815-9F9C-4AFC-B560-74613A432A00}" type="presParOf" srcId="{038D6445-3708-4D39-ADE5-57927CA85C2A}" destId="{FD160272-E741-4744-BC25-98258106B6A7}" srcOrd="0" destOrd="0" presId="urn:microsoft.com/office/officeart/2005/8/layout/list1"/>
    <dgm:cxn modelId="{4A1E24E5-171A-4E26-929A-1D317572E99E}" type="presParOf" srcId="{038D6445-3708-4D39-ADE5-57927CA85C2A}" destId="{2DED6586-2952-47CE-B622-5F63A8A2C289}" srcOrd="1" destOrd="0" presId="urn:microsoft.com/office/officeart/2005/8/layout/list1"/>
    <dgm:cxn modelId="{6F7F20F4-268D-472D-991F-5E7E4B102A93}" type="presParOf" srcId="{D85A5641-8782-4E5E-A1F1-0F2E631FB94B}" destId="{3DBC7EBD-0FE3-423A-AF76-B9AABB138BF0}" srcOrd="1" destOrd="0" presId="urn:microsoft.com/office/officeart/2005/8/layout/list1"/>
    <dgm:cxn modelId="{7E7C0BE2-514E-4886-90E0-2C038FC48D7B}" type="presParOf" srcId="{D85A5641-8782-4E5E-A1F1-0F2E631FB94B}" destId="{C2598124-53C6-4A3F-8AB0-E0802F109F01}" srcOrd="2" destOrd="0" presId="urn:microsoft.com/office/officeart/2005/8/layout/list1"/>
    <dgm:cxn modelId="{CD1D40B5-25DB-4DD7-85F7-E129FDCB3111}" type="presParOf" srcId="{D85A5641-8782-4E5E-A1F1-0F2E631FB94B}" destId="{22080C20-ACD4-4C29-8B85-2A56E5F1D29C}" srcOrd="3" destOrd="0" presId="urn:microsoft.com/office/officeart/2005/8/layout/list1"/>
    <dgm:cxn modelId="{D7FF0C69-3594-4B07-B89B-746826407AE2}" type="presParOf" srcId="{D85A5641-8782-4E5E-A1F1-0F2E631FB94B}" destId="{7A0326A8-28D2-4ACD-8224-C0F53C897FD1}" srcOrd="4" destOrd="0" presId="urn:microsoft.com/office/officeart/2005/8/layout/list1"/>
    <dgm:cxn modelId="{390B3893-EDB3-4DCA-847B-8664C1EE2531}" type="presParOf" srcId="{7A0326A8-28D2-4ACD-8224-C0F53C897FD1}" destId="{C59B5A4F-340C-4F33-A8AE-B2667E5C98A5}" srcOrd="0" destOrd="0" presId="urn:microsoft.com/office/officeart/2005/8/layout/list1"/>
    <dgm:cxn modelId="{B78E9F87-DE37-483F-BA27-CBE8D7F947A8}" type="presParOf" srcId="{7A0326A8-28D2-4ACD-8224-C0F53C897FD1}" destId="{4ACB0441-951E-419D-A748-7ABD0321038C}" srcOrd="1" destOrd="0" presId="urn:microsoft.com/office/officeart/2005/8/layout/list1"/>
    <dgm:cxn modelId="{55FC5365-413C-4818-8746-ECF4A8B6D048}" type="presParOf" srcId="{D85A5641-8782-4E5E-A1F1-0F2E631FB94B}" destId="{0C32DF68-2CC6-4720-93E3-0ED577B30B58}" srcOrd="5" destOrd="0" presId="urn:microsoft.com/office/officeart/2005/8/layout/list1"/>
    <dgm:cxn modelId="{AD81FF2D-F1F3-44FA-925A-8AF6AD899455}" type="presParOf" srcId="{D85A5641-8782-4E5E-A1F1-0F2E631FB94B}" destId="{D041923B-3A1D-4295-AAAC-2D1439FC5EFB}" srcOrd="6" destOrd="0" presId="urn:microsoft.com/office/officeart/2005/8/layout/list1"/>
    <dgm:cxn modelId="{F89FF72F-D20B-42D7-96E0-63FEF360E183}" type="presParOf" srcId="{D85A5641-8782-4E5E-A1F1-0F2E631FB94B}" destId="{7E22A14D-2996-4952-B0E8-32618FB2B4B1}" srcOrd="7" destOrd="0" presId="urn:microsoft.com/office/officeart/2005/8/layout/list1"/>
    <dgm:cxn modelId="{2D41897B-6178-4969-943D-A9DE728BD8E4}" type="presParOf" srcId="{D85A5641-8782-4E5E-A1F1-0F2E631FB94B}" destId="{70C148D4-DA6B-4CF6-92F1-D25BC76D21F1}" srcOrd="8" destOrd="0" presId="urn:microsoft.com/office/officeart/2005/8/layout/list1"/>
    <dgm:cxn modelId="{E5196058-5A70-4844-831C-6CADBADC25D9}" type="presParOf" srcId="{70C148D4-DA6B-4CF6-92F1-D25BC76D21F1}" destId="{29644220-279F-49E6-A29B-42C05A920C2A}" srcOrd="0" destOrd="0" presId="urn:microsoft.com/office/officeart/2005/8/layout/list1"/>
    <dgm:cxn modelId="{0426C7D4-9DCB-49B7-8D1C-03E290134EF3}" type="presParOf" srcId="{70C148D4-DA6B-4CF6-92F1-D25BC76D21F1}" destId="{198EFBB8-7793-4AF4-83E4-754ABCE31C1A}" srcOrd="1" destOrd="0" presId="urn:microsoft.com/office/officeart/2005/8/layout/list1"/>
    <dgm:cxn modelId="{5D2F8DAF-F4C2-40CE-A6EC-A8E690598C34}" type="presParOf" srcId="{D85A5641-8782-4E5E-A1F1-0F2E631FB94B}" destId="{525823E7-7A68-4573-917D-E2253577FD04}" srcOrd="9" destOrd="0" presId="urn:microsoft.com/office/officeart/2005/8/layout/list1"/>
    <dgm:cxn modelId="{61782227-4D55-4638-9AF7-D3E688E87D7D}" type="presParOf" srcId="{D85A5641-8782-4E5E-A1F1-0F2E631FB94B}" destId="{08495872-747D-4278-8853-4251FE0710FC}" srcOrd="10" destOrd="0" presId="urn:microsoft.com/office/officeart/2005/8/layout/list1"/>
    <dgm:cxn modelId="{0F82C3F7-5393-4ED6-AD43-CA4207DCE320}" type="presParOf" srcId="{D85A5641-8782-4E5E-A1F1-0F2E631FB94B}" destId="{E52CDF90-5191-4A76-82D7-662C8DA2AFA7}" srcOrd="11" destOrd="0" presId="urn:microsoft.com/office/officeart/2005/8/layout/list1"/>
    <dgm:cxn modelId="{441678B9-0369-4785-84EA-AD89A3E44258}" type="presParOf" srcId="{D85A5641-8782-4E5E-A1F1-0F2E631FB94B}" destId="{B04BF187-0D3F-4DF4-B786-8FCB0783B64A}" srcOrd="12" destOrd="0" presId="urn:microsoft.com/office/officeart/2005/8/layout/list1"/>
    <dgm:cxn modelId="{4C14FFDF-944B-4B48-ABB9-1979D9CC2162}" type="presParOf" srcId="{B04BF187-0D3F-4DF4-B786-8FCB0783B64A}" destId="{73810442-53D6-40EB-B9B9-57A05248D087}" srcOrd="0" destOrd="0" presId="urn:microsoft.com/office/officeart/2005/8/layout/list1"/>
    <dgm:cxn modelId="{0E719352-24D9-49FD-994A-BB6A6AF338B1}" type="presParOf" srcId="{B04BF187-0D3F-4DF4-B786-8FCB0783B64A}" destId="{4781F598-A8DB-4E2B-9F6A-3296A5FEBD31}" srcOrd="1" destOrd="0" presId="urn:microsoft.com/office/officeart/2005/8/layout/list1"/>
    <dgm:cxn modelId="{5A998DC4-AF42-4318-A0E6-01E52DD389E9}" type="presParOf" srcId="{D85A5641-8782-4E5E-A1F1-0F2E631FB94B}" destId="{0791130C-1CE3-475C-A06E-637AA311B727}" srcOrd="13" destOrd="0" presId="urn:microsoft.com/office/officeart/2005/8/layout/list1"/>
    <dgm:cxn modelId="{29CB44CA-5A86-4E44-8AC6-4DB7CF719888}" type="presParOf" srcId="{D85A5641-8782-4E5E-A1F1-0F2E631FB94B}" destId="{4F93CE31-1A66-49B6-87FC-51C156C610AE}" srcOrd="14" destOrd="0" presId="urn:microsoft.com/office/officeart/2005/8/layout/list1"/>
    <dgm:cxn modelId="{95510971-E2F5-4F29-9B56-E70E4B2992B5}" type="presParOf" srcId="{D85A5641-8782-4E5E-A1F1-0F2E631FB94B}" destId="{98B1D1E5-4EB0-4DCB-83D5-DD050F651778}" srcOrd="15" destOrd="0" presId="urn:microsoft.com/office/officeart/2005/8/layout/list1"/>
    <dgm:cxn modelId="{2F4A7978-22DD-4308-8560-38D1D9461E4A}" type="presParOf" srcId="{D85A5641-8782-4E5E-A1F1-0F2E631FB94B}" destId="{49859FF8-F6CC-47FC-9F8C-55566966DC16}" srcOrd="16" destOrd="0" presId="urn:microsoft.com/office/officeart/2005/8/layout/list1"/>
    <dgm:cxn modelId="{FB5467FC-F697-452A-ABEE-06FC84CB902F}" type="presParOf" srcId="{49859FF8-F6CC-47FC-9F8C-55566966DC16}" destId="{A9FE3839-D51F-41D4-8C9C-6998944B6BDB}" srcOrd="0" destOrd="0" presId="urn:microsoft.com/office/officeart/2005/8/layout/list1"/>
    <dgm:cxn modelId="{06D5434D-5FCA-49BE-ACE1-363AC038B634}" type="presParOf" srcId="{49859FF8-F6CC-47FC-9F8C-55566966DC16}" destId="{1804A8D4-CFC1-4911-81CF-41872E45E3ED}" srcOrd="1" destOrd="0" presId="urn:microsoft.com/office/officeart/2005/8/layout/list1"/>
    <dgm:cxn modelId="{676064CD-39A5-4234-BEF2-87099F2288D0}" type="presParOf" srcId="{D85A5641-8782-4E5E-A1F1-0F2E631FB94B}" destId="{EEBBAB8E-1C46-486D-8D3D-21D4AE7C17A1}" srcOrd="17" destOrd="0" presId="urn:microsoft.com/office/officeart/2005/8/layout/list1"/>
    <dgm:cxn modelId="{09868D96-CB8A-4E39-968F-AA9F46C8DBC1}" type="presParOf" srcId="{D85A5641-8782-4E5E-A1F1-0F2E631FB94B}" destId="{AB77B3AA-4F74-4C06-83AA-11339DFF313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9F33EE7-0EC1-4B29-A442-B56C23D6B4BB}" type="doc">
      <dgm:prSet loTypeId="urn:microsoft.com/office/officeart/2005/8/layout/process1" loCatId="process" qsTypeId="urn:microsoft.com/office/officeart/2005/8/quickstyle/simple2" qsCatId="simple" csTypeId="urn:microsoft.com/office/officeart/2005/8/colors/accent1_5" csCatId="accent1" phldr="1"/>
      <dgm:spPr/>
    </dgm:pt>
    <dgm:pt modelId="{F5EE8A3F-6F79-4EBC-A0E8-0516D08D5BF2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A 45km de Quito</a:t>
          </a:r>
          <a:endParaRPr lang="es-EC" dirty="0">
            <a:solidFill>
              <a:schemeClr val="tx1"/>
            </a:solidFill>
          </a:endParaRPr>
        </a:p>
      </dgm:t>
    </dgm:pt>
    <dgm:pt modelId="{1E528899-BEAC-4530-82AD-512696FD8BE3}" type="parTrans" cxnId="{04F630C7-D51C-40C9-A47F-EB715AFEED44}">
      <dgm:prSet/>
      <dgm:spPr/>
      <dgm:t>
        <a:bodyPr/>
        <a:lstStyle/>
        <a:p>
          <a:endParaRPr lang="es-EC"/>
        </a:p>
      </dgm:t>
    </dgm:pt>
    <dgm:pt modelId="{2D353361-F9A2-4D26-BF4D-EAF13D45DEBF}" type="sibTrans" cxnId="{04F630C7-D51C-40C9-A47F-EB715AFEED44}">
      <dgm:prSet/>
      <dgm:spPr/>
      <dgm:t>
        <a:bodyPr/>
        <a:lstStyle/>
        <a:p>
          <a:endParaRPr lang="es-EC"/>
        </a:p>
      </dgm:t>
    </dgm:pt>
    <dgm:pt modelId="{3E8E2A8A-FAEE-489C-8EEB-5FEDA8357A76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Parroquia </a:t>
          </a:r>
          <a:r>
            <a:rPr lang="es-EC" dirty="0" err="1" smtClean="0">
              <a:solidFill>
                <a:schemeClr val="tx1"/>
              </a:solidFill>
            </a:rPr>
            <a:t>Uyumbicho</a:t>
          </a:r>
          <a:endParaRPr lang="es-EC" dirty="0">
            <a:solidFill>
              <a:schemeClr val="tx1"/>
            </a:solidFill>
          </a:endParaRPr>
        </a:p>
      </dgm:t>
    </dgm:pt>
    <dgm:pt modelId="{8949AC25-0774-4AD7-BE20-E206D4340FC5}" type="parTrans" cxnId="{74979915-E636-48D9-AA2B-9547C3E4F045}">
      <dgm:prSet/>
      <dgm:spPr/>
      <dgm:t>
        <a:bodyPr/>
        <a:lstStyle/>
        <a:p>
          <a:endParaRPr lang="es-EC"/>
        </a:p>
      </dgm:t>
    </dgm:pt>
    <dgm:pt modelId="{83A97664-4982-4B81-BD4B-952AD0CFAD69}" type="sibTrans" cxnId="{74979915-E636-48D9-AA2B-9547C3E4F045}">
      <dgm:prSet/>
      <dgm:spPr/>
      <dgm:t>
        <a:bodyPr/>
        <a:lstStyle/>
        <a:p>
          <a:endParaRPr lang="es-EC"/>
        </a:p>
      </dgm:t>
    </dgm:pt>
    <dgm:pt modelId="{AB282315-7EE3-4FC0-A373-A691F2C9E41A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Creado en 1986</a:t>
          </a:r>
          <a:endParaRPr lang="es-EC" dirty="0">
            <a:solidFill>
              <a:schemeClr val="tx1"/>
            </a:solidFill>
          </a:endParaRPr>
        </a:p>
      </dgm:t>
    </dgm:pt>
    <dgm:pt modelId="{CF337EF6-0E03-4EC9-8091-C23FAFFA49BE}" type="parTrans" cxnId="{3E04F32E-0404-4441-A82A-6687A0AB5FA0}">
      <dgm:prSet/>
      <dgm:spPr/>
      <dgm:t>
        <a:bodyPr/>
        <a:lstStyle/>
        <a:p>
          <a:endParaRPr lang="es-EC"/>
        </a:p>
      </dgm:t>
    </dgm:pt>
    <dgm:pt modelId="{918110F2-3062-4AA6-9386-B4C81AF81969}" type="sibTrans" cxnId="{3E04F32E-0404-4441-A82A-6687A0AB5FA0}">
      <dgm:prSet/>
      <dgm:spPr/>
      <dgm:t>
        <a:bodyPr/>
        <a:lstStyle/>
        <a:p>
          <a:endParaRPr lang="es-EC"/>
        </a:p>
      </dgm:t>
    </dgm:pt>
    <dgm:pt modelId="{EFECEDCC-8632-4F1B-89ED-7F23FD6AE7C0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500 ha</a:t>
          </a:r>
          <a:endParaRPr lang="es-EC" dirty="0">
            <a:solidFill>
              <a:schemeClr val="tx1"/>
            </a:solidFill>
          </a:endParaRPr>
        </a:p>
      </dgm:t>
    </dgm:pt>
    <dgm:pt modelId="{C1C078E3-EB94-4B4D-8BB6-2AD945FA1BB1}" type="parTrans" cxnId="{0343D9EA-E3B6-4057-A2C3-5DC153DEEDAD}">
      <dgm:prSet/>
      <dgm:spPr/>
      <dgm:t>
        <a:bodyPr/>
        <a:lstStyle/>
        <a:p>
          <a:endParaRPr lang="es-EC"/>
        </a:p>
      </dgm:t>
    </dgm:pt>
    <dgm:pt modelId="{CAF73B08-15F3-4183-8FC7-2C0FB40BDCAC}" type="sibTrans" cxnId="{0343D9EA-E3B6-4057-A2C3-5DC153DEEDAD}">
      <dgm:prSet/>
      <dgm:spPr/>
      <dgm:t>
        <a:bodyPr/>
        <a:lstStyle/>
        <a:p>
          <a:endParaRPr lang="es-EC"/>
        </a:p>
      </dgm:t>
    </dgm:pt>
    <dgm:pt modelId="{AC4DE739-AB4E-4B0F-A707-35229F40341D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Vegetación: </a:t>
          </a:r>
          <a:r>
            <a:rPr lang="pt-BR" sz="1200" dirty="0" err="1" smtClean="0">
              <a:solidFill>
                <a:schemeClr val="tx1"/>
              </a:solidFill>
            </a:rPr>
            <a:t>heliconias</a:t>
          </a:r>
          <a:r>
            <a:rPr lang="pt-BR" sz="1200" dirty="0" smtClean="0">
              <a:solidFill>
                <a:schemeClr val="tx1"/>
              </a:solidFill>
            </a:rPr>
            <a:t>, </a:t>
          </a:r>
          <a:r>
            <a:rPr lang="pt-BR" sz="1200" dirty="0" err="1" smtClean="0">
              <a:solidFill>
                <a:schemeClr val="tx1"/>
              </a:solidFill>
            </a:rPr>
            <a:t>bromelias</a:t>
          </a:r>
          <a:r>
            <a:rPr lang="pt-BR" sz="1200" dirty="0" smtClean="0">
              <a:solidFill>
                <a:schemeClr val="tx1"/>
              </a:solidFill>
            </a:rPr>
            <a:t>, </a:t>
          </a:r>
          <a:r>
            <a:rPr lang="pt-BR" sz="1200" dirty="0" err="1" smtClean="0">
              <a:solidFill>
                <a:schemeClr val="tx1"/>
              </a:solidFill>
            </a:rPr>
            <a:t>helechos</a:t>
          </a:r>
          <a:r>
            <a:rPr lang="pt-BR" sz="1200" dirty="0" smtClean="0">
              <a:solidFill>
                <a:schemeClr val="tx1"/>
              </a:solidFill>
            </a:rPr>
            <a:t>, </a:t>
          </a:r>
          <a:r>
            <a:rPr lang="pt-BR" sz="1200" dirty="0" err="1" smtClean="0">
              <a:solidFill>
                <a:schemeClr val="tx1"/>
              </a:solidFill>
            </a:rPr>
            <a:t>pumamaqui</a:t>
          </a:r>
          <a:r>
            <a:rPr lang="pt-BR" sz="1200" dirty="0" smtClean="0">
              <a:solidFill>
                <a:schemeClr val="tx1"/>
              </a:solidFill>
            </a:rPr>
            <a:t> y </a:t>
          </a:r>
          <a:r>
            <a:rPr lang="pt-BR" sz="1200" dirty="0" err="1" smtClean="0">
              <a:solidFill>
                <a:schemeClr val="tx1"/>
              </a:solidFill>
            </a:rPr>
            <a:t>polilepis</a:t>
          </a:r>
          <a:endParaRPr lang="es-EC" sz="1200" dirty="0">
            <a:solidFill>
              <a:schemeClr val="tx1"/>
            </a:solidFill>
          </a:endParaRPr>
        </a:p>
      </dgm:t>
    </dgm:pt>
    <dgm:pt modelId="{0D5AB902-F860-4727-ACF7-97250FE06A8C}" type="parTrans" cxnId="{8A1BD972-3191-4C93-BD7E-ADDBDCF4FC24}">
      <dgm:prSet/>
      <dgm:spPr/>
      <dgm:t>
        <a:bodyPr/>
        <a:lstStyle/>
        <a:p>
          <a:endParaRPr lang="es-EC"/>
        </a:p>
      </dgm:t>
    </dgm:pt>
    <dgm:pt modelId="{9AEB6002-9783-47F3-BAD1-E164E8E91A97}" type="sibTrans" cxnId="{8A1BD972-3191-4C93-BD7E-ADDBDCF4FC24}">
      <dgm:prSet/>
      <dgm:spPr/>
      <dgm:t>
        <a:bodyPr/>
        <a:lstStyle/>
        <a:p>
          <a:endParaRPr lang="es-EC"/>
        </a:p>
      </dgm:t>
    </dgm:pt>
    <dgm:pt modelId="{D155AFC1-046F-4A75-AAEF-8DC02A150A2F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Fauna : se desataca el colibrí </a:t>
          </a:r>
          <a:endParaRPr lang="es-EC" sz="1400" dirty="0">
            <a:solidFill>
              <a:schemeClr val="tx1"/>
            </a:solidFill>
          </a:endParaRPr>
        </a:p>
      </dgm:t>
    </dgm:pt>
    <dgm:pt modelId="{05F4C8EC-71C7-4EF6-98B9-2B9944FBAAE8}" type="parTrans" cxnId="{3ED65F5C-E171-4049-9685-2B867FA393AC}">
      <dgm:prSet/>
      <dgm:spPr/>
      <dgm:t>
        <a:bodyPr/>
        <a:lstStyle/>
        <a:p>
          <a:endParaRPr lang="es-EC"/>
        </a:p>
      </dgm:t>
    </dgm:pt>
    <dgm:pt modelId="{DEC73770-4B28-4B4A-A5DF-301A15045295}" type="sibTrans" cxnId="{3ED65F5C-E171-4049-9685-2B867FA393AC}">
      <dgm:prSet/>
      <dgm:spPr/>
      <dgm:t>
        <a:bodyPr/>
        <a:lstStyle/>
        <a:p>
          <a:endParaRPr lang="es-EC"/>
        </a:p>
      </dgm:t>
    </dgm:pt>
    <dgm:pt modelId="{932EB34E-3BA7-4ECF-8C15-8CB01FC1AE6E}" type="pres">
      <dgm:prSet presAssocID="{49F33EE7-0EC1-4B29-A442-B56C23D6B4BB}" presName="Name0" presStyleCnt="0">
        <dgm:presLayoutVars>
          <dgm:dir/>
          <dgm:resizeHandles val="exact"/>
        </dgm:presLayoutVars>
      </dgm:prSet>
      <dgm:spPr/>
    </dgm:pt>
    <dgm:pt modelId="{89B3D26B-68B6-4616-8A53-4A8356615A47}" type="pres">
      <dgm:prSet presAssocID="{F5EE8A3F-6F79-4EBC-A0E8-0516D08D5BF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9D9210-F58F-45D5-9423-B90183C44074}" type="pres">
      <dgm:prSet presAssocID="{2D353361-F9A2-4D26-BF4D-EAF13D45DEBF}" presName="sibTrans" presStyleLbl="sibTrans2D1" presStyleIdx="0" presStyleCnt="5"/>
      <dgm:spPr/>
      <dgm:t>
        <a:bodyPr/>
        <a:lstStyle/>
        <a:p>
          <a:endParaRPr lang="es-EC"/>
        </a:p>
      </dgm:t>
    </dgm:pt>
    <dgm:pt modelId="{8E641880-FCB5-43F8-828F-2EB2CEC75A65}" type="pres">
      <dgm:prSet presAssocID="{2D353361-F9A2-4D26-BF4D-EAF13D45DEBF}" presName="connectorText" presStyleLbl="sibTrans2D1" presStyleIdx="0" presStyleCnt="5"/>
      <dgm:spPr/>
      <dgm:t>
        <a:bodyPr/>
        <a:lstStyle/>
        <a:p>
          <a:endParaRPr lang="es-EC"/>
        </a:p>
      </dgm:t>
    </dgm:pt>
    <dgm:pt modelId="{C223071F-EA89-4032-BCCF-BAF82D639F17}" type="pres">
      <dgm:prSet presAssocID="{3E8E2A8A-FAEE-489C-8EEB-5FEDA8357A7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D15E56-2505-4259-8BD4-00D45360E3CD}" type="pres">
      <dgm:prSet presAssocID="{83A97664-4982-4B81-BD4B-952AD0CFAD69}" presName="sibTrans" presStyleLbl="sibTrans2D1" presStyleIdx="1" presStyleCnt="5"/>
      <dgm:spPr/>
      <dgm:t>
        <a:bodyPr/>
        <a:lstStyle/>
        <a:p>
          <a:endParaRPr lang="es-EC"/>
        </a:p>
      </dgm:t>
    </dgm:pt>
    <dgm:pt modelId="{675ABF98-6E52-41A8-9C8A-03F6C4C2261D}" type="pres">
      <dgm:prSet presAssocID="{83A97664-4982-4B81-BD4B-952AD0CFAD69}" presName="connectorText" presStyleLbl="sibTrans2D1" presStyleIdx="1" presStyleCnt="5"/>
      <dgm:spPr/>
      <dgm:t>
        <a:bodyPr/>
        <a:lstStyle/>
        <a:p>
          <a:endParaRPr lang="es-EC"/>
        </a:p>
      </dgm:t>
    </dgm:pt>
    <dgm:pt modelId="{58B0AF60-523F-4442-B280-4C60F20065E2}" type="pres">
      <dgm:prSet presAssocID="{AB282315-7EE3-4FC0-A373-A691F2C9E41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A9A03F-88B8-43E7-AF9F-97D8D7461C9E}" type="pres">
      <dgm:prSet presAssocID="{918110F2-3062-4AA6-9386-B4C81AF81969}" presName="sibTrans" presStyleLbl="sibTrans2D1" presStyleIdx="2" presStyleCnt="5"/>
      <dgm:spPr/>
      <dgm:t>
        <a:bodyPr/>
        <a:lstStyle/>
        <a:p>
          <a:endParaRPr lang="es-EC"/>
        </a:p>
      </dgm:t>
    </dgm:pt>
    <dgm:pt modelId="{07CB72A0-F3A5-4F7F-B7B7-D083BD583A3F}" type="pres">
      <dgm:prSet presAssocID="{918110F2-3062-4AA6-9386-B4C81AF81969}" presName="connectorText" presStyleLbl="sibTrans2D1" presStyleIdx="2" presStyleCnt="5"/>
      <dgm:spPr/>
      <dgm:t>
        <a:bodyPr/>
        <a:lstStyle/>
        <a:p>
          <a:endParaRPr lang="es-EC"/>
        </a:p>
      </dgm:t>
    </dgm:pt>
    <dgm:pt modelId="{BF82AE28-0FD4-4DCD-8C67-FE29CD4E948C}" type="pres">
      <dgm:prSet presAssocID="{EFECEDCC-8632-4F1B-89ED-7F23FD6AE7C0}" presName="node" presStyleLbl="node1" presStyleIdx="3" presStyleCnt="6" custScaleX="9137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C8D61C-77E9-4529-A76C-E82E8FC38462}" type="pres">
      <dgm:prSet presAssocID="{CAF73B08-15F3-4183-8FC7-2C0FB40BDCAC}" presName="sibTrans" presStyleLbl="sibTrans2D1" presStyleIdx="3" presStyleCnt="5"/>
      <dgm:spPr/>
      <dgm:t>
        <a:bodyPr/>
        <a:lstStyle/>
        <a:p>
          <a:endParaRPr lang="es-EC"/>
        </a:p>
      </dgm:t>
    </dgm:pt>
    <dgm:pt modelId="{B56DE725-4CC4-4848-AF58-52C19F95595E}" type="pres">
      <dgm:prSet presAssocID="{CAF73B08-15F3-4183-8FC7-2C0FB40BDCAC}" presName="connectorText" presStyleLbl="sibTrans2D1" presStyleIdx="3" presStyleCnt="5"/>
      <dgm:spPr/>
      <dgm:t>
        <a:bodyPr/>
        <a:lstStyle/>
        <a:p>
          <a:endParaRPr lang="es-EC"/>
        </a:p>
      </dgm:t>
    </dgm:pt>
    <dgm:pt modelId="{EAA504C4-4F5C-4A4C-BA6C-DF577EA79734}" type="pres">
      <dgm:prSet presAssocID="{AC4DE739-AB4E-4B0F-A707-35229F40341D}" presName="node" presStyleLbl="node1" presStyleIdx="4" presStyleCnt="6" custScaleX="11776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0B75B9-F999-40BE-BDA4-9D1AA9599F4B}" type="pres">
      <dgm:prSet presAssocID="{9AEB6002-9783-47F3-BAD1-E164E8E91A97}" presName="sibTrans" presStyleLbl="sibTrans2D1" presStyleIdx="4" presStyleCnt="5"/>
      <dgm:spPr/>
      <dgm:t>
        <a:bodyPr/>
        <a:lstStyle/>
        <a:p>
          <a:endParaRPr lang="es-EC"/>
        </a:p>
      </dgm:t>
    </dgm:pt>
    <dgm:pt modelId="{7B3C1216-84E1-45C0-A757-815203375E69}" type="pres">
      <dgm:prSet presAssocID="{9AEB6002-9783-47F3-BAD1-E164E8E91A97}" presName="connectorText" presStyleLbl="sibTrans2D1" presStyleIdx="4" presStyleCnt="5"/>
      <dgm:spPr/>
      <dgm:t>
        <a:bodyPr/>
        <a:lstStyle/>
        <a:p>
          <a:endParaRPr lang="es-EC"/>
        </a:p>
      </dgm:t>
    </dgm:pt>
    <dgm:pt modelId="{AC69E1BB-2E75-47B6-80B8-C90B66E2A84E}" type="pres">
      <dgm:prSet presAssocID="{D155AFC1-046F-4A75-AAEF-8DC02A150A2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66F53E7-6940-422A-A5F2-15527D6666DB}" type="presOf" srcId="{918110F2-3062-4AA6-9386-B4C81AF81969}" destId="{BBA9A03F-88B8-43E7-AF9F-97D8D7461C9E}" srcOrd="0" destOrd="0" presId="urn:microsoft.com/office/officeart/2005/8/layout/process1"/>
    <dgm:cxn modelId="{0343D9EA-E3B6-4057-A2C3-5DC153DEEDAD}" srcId="{49F33EE7-0EC1-4B29-A442-B56C23D6B4BB}" destId="{EFECEDCC-8632-4F1B-89ED-7F23FD6AE7C0}" srcOrd="3" destOrd="0" parTransId="{C1C078E3-EB94-4B4D-8BB6-2AD945FA1BB1}" sibTransId="{CAF73B08-15F3-4183-8FC7-2C0FB40BDCAC}"/>
    <dgm:cxn modelId="{3ED65F5C-E171-4049-9685-2B867FA393AC}" srcId="{49F33EE7-0EC1-4B29-A442-B56C23D6B4BB}" destId="{D155AFC1-046F-4A75-AAEF-8DC02A150A2F}" srcOrd="5" destOrd="0" parTransId="{05F4C8EC-71C7-4EF6-98B9-2B9944FBAAE8}" sibTransId="{DEC73770-4B28-4B4A-A5DF-301A15045295}"/>
    <dgm:cxn modelId="{82A05EA5-2FA4-41BD-9E99-7F4A12CFA686}" type="presOf" srcId="{D155AFC1-046F-4A75-AAEF-8DC02A150A2F}" destId="{AC69E1BB-2E75-47B6-80B8-C90B66E2A84E}" srcOrd="0" destOrd="0" presId="urn:microsoft.com/office/officeart/2005/8/layout/process1"/>
    <dgm:cxn modelId="{D36F36C7-B43B-431C-A2B7-1454804FE3B6}" type="presOf" srcId="{EFECEDCC-8632-4F1B-89ED-7F23FD6AE7C0}" destId="{BF82AE28-0FD4-4DCD-8C67-FE29CD4E948C}" srcOrd="0" destOrd="0" presId="urn:microsoft.com/office/officeart/2005/8/layout/process1"/>
    <dgm:cxn modelId="{700EAFFF-2E78-4B9E-8210-8A00733CCF2C}" type="presOf" srcId="{9AEB6002-9783-47F3-BAD1-E164E8E91A97}" destId="{D10B75B9-F999-40BE-BDA4-9D1AA9599F4B}" srcOrd="0" destOrd="0" presId="urn:microsoft.com/office/officeart/2005/8/layout/process1"/>
    <dgm:cxn modelId="{E6DC5E2B-A7A4-47C8-BFDA-6451A851EF3F}" type="presOf" srcId="{9AEB6002-9783-47F3-BAD1-E164E8E91A97}" destId="{7B3C1216-84E1-45C0-A757-815203375E69}" srcOrd="1" destOrd="0" presId="urn:microsoft.com/office/officeart/2005/8/layout/process1"/>
    <dgm:cxn modelId="{876A591F-51C1-4AEC-9402-19D97805D982}" type="presOf" srcId="{2D353361-F9A2-4D26-BF4D-EAF13D45DEBF}" destId="{8E641880-FCB5-43F8-828F-2EB2CEC75A65}" srcOrd="1" destOrd="0" presId="urn:microsoft.com/office/officeart/2005/8/layout/process1"/>
    <dgm:cxn modelId="{BD84B115-1F93-4186-961C-A12BC89B1A84}" type="presOf" srcId="{CAF73B08-15F3-4183-8FC7-2C0FB40BDCAC}" destId="{B56DE725-4CC4-4848-AF58-52C19F95595E}" srcOrd="1" destOrd="0" presId="urn:microsoft.com/office/officeart/2005/8/layout/process1"/>
    <dgm:cxn modelId="{8A1BD972-3191-4C93-BD7E-ADDBDCF4FC24}" srcId="{49F33EE7-0EC1-4B29-A442-B56C23D6B4BB}" destId="{AC4DE739-AB4E-4B0F-A707-35229F40341D}" srcOrd="4" destOrd="0" parTransId="{0D5AB902-F860-4727-ACF7-97250FE06A8C}" sibTransId="{9AEB6002-9783-47F3-BAD1-E164E8E91A97}"/>
    <dgm:cxn modelId="{96520F94-9A59-4F2B-A7B4-6D40B18B07BC}" type="presOf" srcId="{AC4DE739-AB4E-4B0F-A707-35229F40341D}" destId="{EAA504C4-4F5C-4A4C-BA6C-DF577EA79734}" srcOrd="0" destOrd="0" presId="urn:microsoft.com/office/officeart/2005/8/layout/process1"/>
    <dgm:cxn modelId="{8F2E85D8-273A-4448-B2C9-290FD727661A}" type="presOf" srcId="{83A97664-4982-4B81-BD4B-952AD0CFAD69}" destId="{675ABF98-6E52-41A8-9C8A-03F6C4C2261D}" srcOrd="1" destOrd="0" presId="urn:microsoft.com/office/officeart/2005/8/layout/process1"/>
    <dgm:cxn modelId="{04F630C7-D51C-40C9-A47F-EB715AFEED44}" srcId="{49F33EE7-0EC1-4B29-A442-B56C23D6B4BB}" destId="{F5EE8A3F-6F79-4EBC-A0E8-0516D08D5BF2}" srcOrd="0" destOrd="0" parTransId="{1E528899-BEAC-4530-82AD-512696FD8BE3}" sibTransId="{2D353361-F9A2-4D26-BF4D-EAF13D45DEBF}"/>
    <dgm:cxn modelId="{603BFBF2-AABC-4CE9-9851-E015D4C6C1E5}" type="presOf" srcId="{3E8E2A8A-FAEE-489C-8EEB-5FEDA8357A76}" destId="{C223071F-EA89-4032-BCCF-BAF82D639F17}" srcOrd="0" destOrd="0" presId="urn:microsoft.com/office/officeart/2005/8/layout/process1"/>
    <dgm:cxn modelId="{7AFE141A-3B2B-4524-A3B4-F3234E217143}" type="presOf" srcId="{83A97664-4982-4B81-BD4B-952AD0CFAD69}" destId="{1ED15E56-2505-4259-8BD4-00D45360E3CD}" srcOrd="0" destOrd="0" presId="urn:microsoft.com/office/officeart/2005/8/layout/process1"/>
    <dgm:cxn modelId="{3E04F32E-0404-4441-A82A-6687A0AB5FA0}" srcId="{49F33EE7-0EC1-4B29-A442-B56C23D6B4BB}" destId="{AB282315-7EE3-4FC0-A373-A691F2C9E41A}" srcOrd="2" destOrd="0" parTransId="{CF337EF6-0E03-4EC9-8091-C23FAFFA49BE}" sibTransId="{918110F2-3062-4AA6-9386-B4C81AF81969}"/>
    <dgm:cxn modelId="{64F92AB4-B126-4C17-9CB7-EE48EC6D333A}" type="presOf" srcId="{CAF73B08-15F3-4183-8FC7-2C0FB40BDCAC}" destId="{D5C8D61C-77E9-4529-A76C-E82E8FC38462}" srcOrd="0" destOrd="0" presId="urn:microsoft.com/office/officeart/2005/8/layout/process1"/>
    <dgm:cxn modelId="{5879CC93-27AB-4934-9511-ACA70F16D8D5}" type="presOf" srcId="{918110F2-3062-4AA6-9386-B4C81AF81969}" destId="{07CB72A0-F3A5-4F7F-B7B7-D083BD583A3F}" srcOrd="1" destOrd="0" presId="urn:microsoft.com/office/officeart/2005/8/layout/process1"/>
    <dgm:cxn modelId="{74979915-E636-48D9-AA2B-9547C3E4F045}" srcId="{49F33EE7-0EC1-4B29-A442-B56C23D6B4BB}" destId="{3E8E2A8A-FAEE-489C-8EEB-5FEDA8357A76}" srcOrd="1" destOrd="0" parTransId="{8949AC25-0774-4AD7-BE20-E206D4340FC5}" sibTransId="{83A97664-4982-4B81-BD4B-952AD0CFAD69}"/>
    <dgm:cxn modelId="{CB6B4A30-4865-41BB-94B3-DBDF3D90CD7D}" type="presOf" srcId="{2D353361-F9A2-4D26-BF4D-EAF13D45DEBF}" destId="{579D9210-F58F-45D5-9423-B90183C44074}" srcOrd="0" destOrd="0" presId="urn:microsoft.com/office/officeart/2005/8/layout/process1"/>
    <dgm:cxn modelId="{AA2E593C-5D80-44A7-B921-842EAA077E53}" type="presOf" srcId="{F5EE8A3F-6F79-4EBC-A0E8-0516D08D5BF2}" destId="{89B3D26B-68B6-4616-8A53-4A8356615A47}" srcOrd="0" destOrd="0" presId="urn:microsoft.com/office/officeart/2005/8/layout/process1"/>
    <dgm:cxn modelId="{21619805-1B70-4AB7-9C0D-FE3FA138F00C}" type="presOf" srcId="{AB282315-7EE3-4FC0-A373-A691F2C9E41A}" destId="{58B0AF60-523F-4442-B280-4C60F20065E2}" srcOrd="0" destOrd="0" presId="urn:microsoft.com/office/officeart/2005/8/layout/process1"/>
    <dgm:cxn modelId="{4A6199F9-030B-494A-B912-60E5543C6E42}" type="presOf" srcId="{49F33EE7-0EC1-4B29-A442-B56C23D6B4BB}" destId="{932EB34E-3BA7-4ECF-8C15-8CB01FC1AE6E}" srcOrd="0" destOrd="0" presId="urn:microsoft.com/office/officeart/2005/8/layout/process1"/>
    <dgm:cxn modelId="{E2B8943D-DEA5-45BF-A162-0E26A1B3EE9B}" type="presParOf" srcId="{932EB34E-3BA7-4ECF-8C15-8CB01FC1AE6E}" destId="{89B3D26B-68B6-4616-8A53-4A8356615A47}" srcOrd="0" destOrd="0" presId="urn:microsoft.com/office/officeart/2005/8/layout/process1"/>
    <dgm:cxn modelId="{5EE5E4DC-2915-4A7F-BB7E-0D13CF36C20C}" type="presParOf" srcId="{932EB34E-3BA7-4ECF-8C15-8CB01FC1AE6E}" destId="{579D9210-F58F-45D5-9423-B90183C44074}" srcOrd="1" destOrd="0" presId="urn:microsoft.com/office/officeart/2005/8/layout/process1"/>
    <dgm:cxn modelId="{FC292E90-6515-49F7-A65E-328B0F6AF681}" type="presParOf" srcId="{579D9210-F58F-45D5-9423-B90183C44074}" destId="{8E641880-FCB5-43F8-828F-2EB2CEC75A65}" srcOrd="0" destOrd="0" presId="urn:microsoft.com/office/officeart/2005/8/layout/process1"/>
    <dgm:cxn modelId="{475D08E7-4C02-4864-993E-5470F34E416B}" type="presParOf" srcId="{932EB34E-3BA7-4ECF-8C15-8CB01FC1AE6E}" destId="{C223071F-EA89-4032-BCCF-BAF82D639F17}" srcOrd="2" destOrd="0" presId="urn:microsoft.com/office/officeart/2005/8/layout/process1"/>
    <dgm:cxn modelId="{EC0F4423-EB4B-4280-BBF8-FE436A67F23F}" type="presParOf" srcId="{932EB34E-3BA7-4ECF-8C15-8CB01FC1AE6E}" destId="{1ED15E56-2505-4259-8BD4-00D45360E3CD}" srcOrd="3" destOrd="0" presId="urn:microsoft.com/office/officeart/2005/8/layout/process1"/>
    <dgm:cxn modelId="{9C8B80B3-B5E3-4F5A-9A13-5F89B71BFA75}" type="presParOf" srcId="{1ED15E56-2505-4259-8BD4-00D45360E3CD}" destId="{675ABF98-6E52-41A8-9C8A-03F6C4C2261D}" srcOrd="0" destOrd="0" presId="urn:microsoft.com/office/officeart/2005/8/layout/process1"/>
    <dgm:cxn modelId="{72F0AE15-5D14-4DAB-A73F-6C3F8AB8C6CA}" type="presParOf" srcId="{932EB34E-3BA7-4ECF-8C15-8CB01FC1AE6E}" destId="{58B0AF60-523F-4442-B280-4C60F20065E2}" srcOrd="4" destOrd="0" presId="urn:microsoft.com/office/officeart/2005/8/layout/process1"/>
    <dgm:cxn modelId="{23B40444-2E0E-4753-BEFC-8EA0BC8A4488}" type="presParOf" srcId="{932EB34E-3BA7-4ECF-8C15-8CB01FC1AE6E}" destId="{BBA9A03F-88B8-43E7-AF9F-97D8D7461C9E}" srcOrd="5" destOrd="0" presId="urn:microsoft.com/office/officeart/2005/8/layout/process1"/>
    <dgm:cxn modelId="{83118757-44C3-41A1-A7B3-6C10D004D999}" type="presParOf" srcId="{BBA9A03F-88B8-43E7-AF9F-97D8D7461C9E}" destId="{07CB72A0-F3A5-4F7F-B7B7-D083BD583A3F}" srcOrd="0" destOrd="0" presId="urn:microsoft.com/office/officeart/2005/8/layout/process1"/>
    <dgm:cxn modelId="{80D40B8B-8A6C-4623-A45B-D73EB655353C}" type="presParOf" srcId="{932EB34E-3BA7-4ECF-8C15-8CB01FC1AE6E}" destId="{BF82AE28-0FD4-4DCD-8C67-FE29CD4E948C}" srcOrd="6" destOrd="0" presId="urn:microsoft.com/office/officeart/2005/8/layout/process1"/>
    <dgm:cxn modelId="{850F730D-455D-4D1A-97E9-03F1CC72DDE4}" type="presParOf" srcId="{932EB34E-3BA7-4ECF-8C15-8CB01FC1AE6E}" destId="{D5C8D61C-77E9-4529-A76C-E82E8FC38462}" srcOrd="7" destOrd="0" presId="urn:microsoft.com/office/officeart/2005/8/layout/process1"/>
    <dgm:cxn modelId="{4A4620F0-87B6-410B-943E-EEF33A28300A}" type="presParOf" srcId="{D5C8D61C-77E9-4529-A76C-E82E8FC38462}" destId="{B56DE725-4CC4-4848-AF58-52C19F95595E}" srcOrd="0" destOrd="0" presId="urn:microsoft.com/office/officeart/2005/8/layout/process1"/>
    <dgm:cxn modelId="{FC8D3B61-C2CE-4317-8D61-4AE6D9D6F56D}" type="presParOf" srcId="{932EB34E-3BA7-4ECF-8C15-8CB01FC1AE6E}" destId="{EAA504C4-4F5C-4A4C-BA6C-DF577EA79734}" srcOrd="8" destOrd="0" presId="urn:microsoft.com/office/officeart/2005/8/layout/process1"/>
    <dgm:cxn modelId="{887726B6-C6B4-4D00-A24B-8D37254B56EF}" type="presParOf" srcId="{932EB34E-3BA7-4ECF-8C15-8CB01FC1AE6E}" destId="{D10B75B9-F999-40BE-BDA4-9D1AA9599F4B}" srcOrd="9" destOrd="0" presId="urn:microsoft.com/office/officeart/2005/8/layout/process1"/>
    <dgm:cxn modelId="{7E43D86E-75E2-4357-A4F8-7782655AE208}" type="presParOf" srcId="{D10B75B9-F999-40BE-BDA4-9D1AA9599F4B}" destId="{7B3C1216-84E1-45C0-A757-815203375E69}" srcOrd="0" destOrd="0" presId="urn:microsoft.com/office/officeart/2005/8/layout/process1"/>
    <dgm:cxn modelId="{A4528250-54DE-4647-98AC-E1F5660EBD47}" type="presParOf" srcId="{932EB34E-3BA7-4ECF-8C15-8CB01FC1AE6E}" destId="{AC69E1BB-2E75-47B6-80B8-C90B66E2A84E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8B9F6F7-5619-4FE1-9AEC-696E14BFA52E}" type="doc">
      <dgm:prSet loTypeId="urn:microsoft.com/office/officeart/2005/8/layout/hierarchy2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D208272D-40A0-4930-98C6-54E24C3CE110}">
      <dgm:prSet phldrT="[Texto]" custT="1"/>
      <dgm:spPr/>
      <dgm:t>
        <a:bodyPr/>
        <a:lstStyle/>
        <a:p>
          <a:r>
            <a:rPr lang="es-ES" sz="3200" dirty="0" smtClean="0">
              <a:latin typeface="Arial" panose="020B0604020202020204" pitchFamily="34" charset="0"/>
              <a:cs typeface="Arial" panose="020B0604020202020204" pitchFamily="34" charset="0"/>
            </a:rPr>
            <a:t>Enfoque</a:t>
          </a:r>
          <a:endParaRPr lang="es-E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1234BE-0594-4B4E-AD1E-40C838BC49FB}" type="parTrans" cxnId="{164C171C-6057-48E7-8BA9-E023B2B6DC50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C8E539-2569-43AA-9D3D-701B58CE8C25}" type="sibTrans" cxnId="{164C171C-6057-48E7-8BA9-E023B2B6DC50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B0B4D3-7740-4892-81C0-548FEC6F6C14}">
      <dgm:prSet phldrT="[Texto]" custT="1"/>
      <dgm:spPr/>
      <dgm:t>
        <a:bodyPr/>
        <a:lstStyle/>
        <a:p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Mixto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1C032C-4F54-4061-A525-E35B3A285307}" type="parTrans" cxnId="{04ED9B14-2A50-4B64-BB63-7F176E83F16B}">
      <dgm:prSet custT="1"/>
      <dgm:spPr/>
      <dgm:t>
        <a:bodyPr/>
        <a:lstStyle/>
        <a:p>
          <a:endParaRPr lang="es-ES" sz="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F82721-9AF5-4BDB-920C-124C53AEC8F3}" type="sibTrans" cxnId="{04ED9B14-2A50-4B64-BB63-7F176E83F16B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CEF3A5-8B6B-49BD-96FD-49D8A9F69006}">
      <dgm:prSet phldrT="[Texto]" custT="1"/>
      <dgm:spPr/>
      <dgm:t>
        <a:bodyPr/>
        <a:lstStyle/>
        <a:p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Cualitativo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373EF4-74B2-4E9A-9B44-DECD4AD721DE}" type="parTrans" cxnId="{0EABBC3F-99AD-408F-BD81-44B6FA813EEB}">
      <dgm:prSet custT="1"/>
      <dgm:spPr/>
      <dgm:t>
        <a:bodyPr/>
        <a:lstStyle/>
        <a:p>
          <a:endParaRPr lang="es-ES" sz="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2CEAA8-80D6-441F-9DEB-864267827D88}" type="sibTrans" cxnId="{0EABBC3F-99AD-408F-BD81-44B6FA813EEB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71EF25-EF83-40B7-B145-D1776D8FA16B}">
      <dgm:prSet phldrT="[Texto]" custT="1"/>
      <dgm:spPr/>
      <dgm:t>
        <a:bodyPr/>
        <a:lstStyle/>
        <a:p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Cuantitativo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B7395F-CC02-4681-8BF4-BD7D0CB85803}" type="parTrans" cxnId="{9244C9FB-2A6A-4697-9CE8-7B37F29D2566}">
      <dgm:prSet custT="1"/>
      <dgm:spPr/>
      <dgm:t>
        <a:bodyPr/>
        <a:lstStyle/>
        <a:p>
          <a:endParaRPr lang="es-ES" sz="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5196AE-F86D-4713-BC6C-FF0009CC57DC}" type="sibTrans" cxnId="{9244C9FB-2A6A-4697-9CE8-7B37F29D2566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1E69F9-C851-4309-9267-DD1D6B5C579A}" type="pres">
      <dgm:prSet presAssocID="{68B9F6F7-5619-4FE1-9AEC-696E14BFA52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AB1BFAD-9451-492B-A0BF-AAD42C094181}" type="pres">
      <dgm:prSet presAssocID="{D208272D-40A0-4930-98C6-54E24C3CE110}" presName="root1" presStyleCnt="0"/>
      <dgm:spPr/>
    </dgm:pt>
    <dgm:pt modelId="{C343CF92-E4DA-4FC6-B429-2AA37D7D3FD1}" type="pres">
      <dgm:prSet presAssocID="{D208272D-40A0-4930-98C6-54E24C3CE110}" presName="LevelOneTextNode" presStyleLbl="node0" presStyleIdx="0" presStyleCnt="1" custScaleX="180062" custScaleY="1389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962B7F-A61A-4F9E-873B-2D6B0772D7C3}" type="pres">
      <dgm:prSet presAssocID="{D208272D-40A0-4930-98C6-54E24C3CE110}" presName="level2hierChild" presStyleCnt="0"/>
      <dgm:spPr/>
    </dgm:pt>
    <dgm:pt modelId="{963CD0C5-F30B-4660-9D6B-8B6DD9834BCB}" type="pres">
      <dgm:prSet presAssocID="{C01C032C-4F54-4061-A525-E35B3A285307}" presName="conn2-1" presStyleLbl="parChTrans1D2" presStyleIdx="0" presStyleCnt="1"/>
      <dgm:spPr/>
      <dgm:t>
        <a:bodyPr/>
        <a:lstStyle/>
        <a:p>
          <a:endParaRPr lang="es-ES"/>
        </a:p>
      </dgm:t>
    </dgm:pt>
    <dgm:pt modelId="{CB9A9AA5-277E-4972-A62E-F8737B1FE69D}" type="pres">
      <dgm:prSet presAssocID="{C01C032C-4F54-4061-A525-E35B3A285307}" presName="connTx" presStyleLbl="parChTrans1D2" presStyleIdx="0" presStyleCnt="1"/>
      <dgm:spPr/>
      <dgm:t>
        <a:bodyPr/>
        <a:lstStyle/>
        <a:p>
          <a:endParaRPr lang="es-ES"/>
        </a:p>
      </dgm:t>
    </dgm:pt>
    <dgm:pt modelId="{DAD0CFCB-9417-4F5B-842D-41A7C6A6D805}" type="pres">
      <dgm:prSet presAssocID="{30B0B4D3-7740-4892-81C0-548FEC6F6C14}" presName="root2" presStyleCnt="0"/>
      <dgm:spPr/>
    </dgm:pt>
    <dgm:pt modelId="{9B0BF15D-7874-4813-923D-83D8C5F20940}" type="pres">
      <dgm:prSet presAssocID="{30B0B4D3-7740-4892-81C0-548FEC6F6C14}" presName="LevelTwoTextNode" presStyleLbl="node2" presStyleIdx="0" presStyleCnt="1" custScaleX="205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22C49C-F871-4C2B-93D5-2F4C5140F7B2}" type="pres">
      <dgm:prSet presAssocID="{30B0B4D3-7740-4892-81C0-548FEC6F6C14}" presName="level3hierChild" presStyleCnt="0"/>
      <dgm:spPr/>
    </dgm:pt>
    <dgm:pt modelId="{F304F5AD-05AF-4E5A-BAF0-C90CFB7A957F}" type="pres">
      <dgm:prSet presAssocID="{2F373EF4-74B2-4E9A-9B44-DECD4AD721DE}" presName="conn2-1" presStyleLbl="parChTrans1D3" presStyleIdx="0" presStyleCnt="2"/>
      <dgm:spPr/>
      <dgm:t>
        <a:bodyPr/>
        <a:lstStyle/>
        <a:p>
          <a:endParaRPr lang="es-ES"/>
        </a:p>
      </dgm:t>
    </dgm:pt>
    <dgm:pt modelId="{BC38BF83-5934-48A5-B52A-A335A51030B0}" type="pres">
      <dgm:prSet presAssocID="{2F373EF4-74B2-4E9A-9B44-DECD4AD721DE}" presName="connTx" presStyleLbl="parChTrans1D3" presStyleIdx="0" presStyleCnt="2"/>
      <dgm:spPr/>
      <dgm:t>
        <a:bodyPr/>
        <a:lstStyle/>
        <a:p>
          <a:endParaRPr lang="es-ES"/>
        </a:p>
      </dgm:t>
    </dgm:pt>
    <dgm:pt modelId="{3A699A5F-E943-4CC5-9996-D924F291D096}" type="pres">
      <dgm:prSet presAssocID="{55CEF3A5-8B6B-49BD-96FD-49D8A9F69006}" presName="root2" presStyleCnt="0"/>
      <dgm:spPr/>
    </dgm:pt>
    <dgm:pt modelId="{567E2685-9C45-4DF5-92DD-E0F04A4F6DBC}" type="pres">
      <dgm:prSet presAssocID="{55CEF3A5-8B6B-49BD-96FD-49D8A9F69006}" presName="LevelTwoTextNode" presStyleLbl="node3" presStyleIdx="0" presStyleCnt="2" custScaleX="179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507A96-DB70-4F44-92E3-962BFBF9964A}" type="pres">
      <dgm:prSet presAssocID="{55CEF3A5-8B6B-49BD-96FD-49D8A9F69006}" presName="level3hierChild" presStyleCnt="0"/>
      <dgm:spPr/>
    </dgm:pt>
    <dgm:pt modelId="{91285D37-6308-4992-AA48-D3EB76C45C62}" type="pres">
      <dgm:prSet presAssocID="{B7B7395F-CC02-4681-8BF4-BD7D0CB85803}" presName="conn2-1" presStyleLbl="parChTrans1D3" presStyleIdx="1" presStyleCnt="2"/>
      <dgm:spPr/>
      <dgm:t>
        <a:bodyPr/>
        <a:lstStyle/>
        <a:p>
          <a:endParaRPr lang="es-ES"/>
        </a:p>
      </dgm:t>
    </dgm:pt>
    <dgm:pt modelId="{2617D5C1-41B8-43E2-8BA5-1942416302C5}" type="pres">
      <dgm:prSet presAssocID="{B7B7395F-CC02-4681-8BF4-BD7D0CB85803}" presName="connTx" presStyleLbl="parChTrans1D3" presStyleIdx="1" presStyleCnt="2"/>
      <dgm:spPr/>
      <dgm:t>
        <a:bodyPr/>
        <a:lstStyle/>
        <a:p>
          <a:endParaRPr lang="es-ES"/>
        </a:p>
      </dgm:t>
    </dgm:pt>
    <dgm:pt modelId="{BDF1B8F9-8C07-4206-8929-5F459B18656D}" type="pres">
      <dgm:prSet presAssocID="{A371EF25-EF83-40B7-B145-D1776D8FA16B}" presName="root2" presStyleCnt="0"/>
      <dgm:spPr/>
    </dgm:pt>
    <dgm:pt modelId="{32B531D0-25F5-4EAA-9BD3-580254815E10}" type="pres">
      <dgm:prSet presAssocID="{A371EF25-EF83-40B7-B145-D1776D8FA16B}" presName="LevelTwoTextNode" presStyleLbl="node3" presStyleIdx="1" presStyleCnt="2" custScaleX="179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8FD676-FEED-4C5E-900B-ED87145DD93C}" type="pres">
      <dgm:prSet presAssocID="{A371EF25-EF83-40B7-B145-D1776D8FA16B}" presName="level3hierChild" presStyleCnt="0"/>
      <dgm:spPr/>
    </dgm:pt>
  </dgm:ptLst>
  <dgm:cxnLst>
    <dgm:cxn modelId="{C642F382-8C7B-4634-B339-D9D620B8D394}" type="presOf" srcId="{C01C032C-4F54-4061-A525-E35B3A285307}" destId="{CB9A9AA5-277E-4972-A62E-F8737B1FE69D}" srcOrd="1" destOrd="0" presId="urn:microsoft.com/office/officeart/2005/8/layout/hierarchy2"/>
    <dgm:cxn modelId="{0EABBC3F-99AD-408F-BD81-44B6FA813EEB}" srcId="{30B0B4D3-7740-4892-81C0-548FEC6F6C14}" destId="{55CEF3A5-8B6B-49BD-96FD-49D8A9F69006}" srcOrd="0" destOrd="0" parTransId="{2F373EF4-74B2-4E9A-9B44-DECD4AD721DE}" sibTransId="{882CEAA8-80D6-441F-9DEB-864267827D88}"/>
    <dgm:cxn modelId="{AC4E78BF-1A67-4C63-93F1-BB82AA7D670C}" type="presOf" srcId="{2F373EF4-74B2-4E9A-9B44-DECD4AD721DE}" destId="{BC38BF83-5934-48A5-B52A-A335A51030B0}" srcOrd="1" destOrd="0" presId="urn:microsoft.com/office/officeart/2005/8/layout/hierarchy2"/>
    <dgm:cxn modelId="{D7BF5FD6-171D-475F-B384-D5C0C0C630FD}" type="presOf" srcId="{C01C032C-4F54-4061-A525-E35B3A285307}" destId="{963CD0C5-F30B-4660-9D6B-8B6DD9834BCB}" srcOrd="0" destOrd="0" presId="urn:microsoft.com/office/officeart/2005/8/layout/hierarchy2"/>
    <dgm:cxn modelId="{7FEC4867-58C7-45F5-8BA0-94A2589E6C1A}" type="presOf" srcId="{B7B7395F-CC02-4681-8BF4-BD7D0CB85803}" destId="{2617D5C1-41B8-43E2-8BA5-1942416302C5}" srcOrd="1" destOrd="0" presId="urn:microsoft.com/office/officeart/2005/8/layout/hierarchy2"/>
    <dgm:cxn modelId="{A0371B63-B37C-4A41-B681-7AA76502BD60}" type="presOf" srcId="{D208272D-40A0-4930-98C6-54E24C3CE110}" destId="{C343CF92-E4DA-4FC6-B429-2AA37D7D3FD1}" srcOrd="0" destOrd="0" presId="urn:microsoft.com/office/officeart/2005/8/layout/hierarchy2"/>
    <dgm:cxn modelId="{061ABE28-C4D3-4617-8DD7-BD9638BD90EB}" type="presOf" srcId="{68B9F6F7-5619-4FE1-9AEC-696E14BFA52E}" destId="{631E69F9-C851-4309-9267-DD1D6B5C579A}" srcOrd="0" destOrd="0" presId="urn:microsoft.com/office/officeart/2005/8/layout/hierarchy2"/>
    <dgm:cxn modelId="{BDB5EE22-1FBC-415D-BB54-EA82433DCA03}" type="presOf" srcId="{55CEF3A5-8B6B-49BD-96FD-49D8A9F69006}" destId="{567E2685-9C45-4DF5-92DD-E0F04A4F6DBC}" srcOrd="0" destOrd="0" presId="urn:microsoft.com/office/officeart/2005/8/layout/hierarchy2"/>
    <dgm:cxn modelId="{F6219938-AB5C-4DC0-A8C7-57063AAFC073}" type="presOf" srcId="{30B0B4D3-7740-4892-81C0-548FEC6F6C14}" destId="{9B0BF15D-7874-4813-923D-83D8C5F20940}" srcOrd="0" destOrd="0" presId="urn:microsoft.com/office/officeart/2005/8/layout/hierarchy2"/>
    <dgm:cxn modelId="{04ED9B14-2A50-4B64-BB63-7F176E83F16B}" srcId="{D208272D-40A0-4930-98C6-54E24C3CE110}" destId="{30B0B4D3-7740-4892-81C0-548FEC6F6C14}" srcOrd="0" destOrd="0" parTransId="{C01C032C-4F54-4061-A525-E35B3A285307}" sibTransId="{56F82721-9AF5-4BDB-920C-124C53AEC8F3}"/>
    <dgm:cxn modelId="{164C171C-6057-48E7-8BA9-E023B2B6DC50}" srcId="{68B9F6F7-5619-4FE1-9AEC-696E14BFA52E}" destId="{D208272D-40A0-4930-98C6-54E24C3CE110}" srcOrd="0" destOrd="0" parTransId="{6D1234BE-0594-4B4E-AD1E-40C838BC49FB}" sibTransId="{D0C8E539-2569-43AA-9D3D-701B58CE8C25}"/>
    <dgm:cxn modelId="{4D9C6B3E-3E7B-40BE-9507-C9167ABE827A}" type="presOf" srcId="{2F373EF4-74B2-4E9A-9B44-DECD4AD721DE}" destId="{F304F5AD-05AF-4E5A-BAF0-C90CFB7A957F}" srcOrd="0" destOrd="0" presId="urn:microsoft.com/office/officeart/2005/8/layout/hierarchy2"/>
    <dgm:cxn modelId="{9244C9FB-2A6A-4697-9CE8-7B37F29D2566}" srcId="{30B0B4D3-7740-4892-81C0-548FEC6F6C14}" destId="{A371EF25-EF83-40B7-B145-D1776D8FA16B}" srcOrd="1" destOrd="0" parTransId="{B7B7395F-CC02-4681-8BF4-BD7D0CB85803}" sibTransId="{C85196AE-F86D-4713-BC6C-FF0009CC57DC}"/>
    <dgm:cxn modelId="{4C502FEF-8FCC-4787-8CAC-BC8D4FC55774}" type="presOf" srcId="{A371EF25-EF83-40B7-B145-D1776D8FA16B}" destId="{32B531D0-25F5-4EAA-9BD3-580254815E10}" srcOrd="0" destOrd="0" presId="urn:microsoft.com/office/officeart/2005/8/layout/hierarchy2"/>
    <dgm:cxn modelId="{56FC9794-CECC-49D5-97EB-F6A0783308E5}" type="presOf" srcId="{B7B7395F-CC02-4681-8BF4-BD7D0CB85803}" destId="{91285D37-6308-4992-AA48-D3EB76C45C62}" srcOrd="0" destOrd="0" presId="urn:microsoft.com/office/officeart/2005/8/layout/hierarchy2"/>
    <dgm:cxn modelId="{2A559987-76FE-42C9-BD6A-078A4D971429}" type="presParOf" srcId="{631E69F9-C851-4309-9267-DD1D6B5C579A}" destId="{4AB1BFAD-9451-492B-A0BF-AAD42C094181}" srcOrd="0" destOrd="0" presId="urn:microsoft.com/office/officeart/2005/8/layout/hierarchy2"/>
    <dgm:cxn modelId="{99FDDEE7-D540-4A57-8437-E4AC8B7C411E}" type="presParOf" srcId="{4AB1BFAD-9451-492B-A0BF-AAD42C094181}" destId="{C343CF92-E4DA-4FC6-B429-2AA37D7D3FD1}" srcOrd="0" destOrd="0" presId="urn:microsoft.com/office/officeart/2005/8/layout/hierarchy2"/>
    <dgm:cxn modelId="{846F53F0-33DE-484E-A436-6FFB486D5851}" type="presParOf" srcId="{4AB1BFAD-9451-492B-A0BF-AAD42C094181}" destId="{08962B7F-A61A-4F9E-873B-2D6B0772D7C3}" srcOrd="1" destOrd="0" presId="urn:microsoft.com/office/officeart/2005/8/layout/hierarchy2"/>
    <dgm:cxn modelId="{828D30C9-439B-45A7-B3FC-6DDC29095738}" type="presParOf" srcId="{08962B7F-A61A-4F9E-873B-2D6B0772D7C3}" destId="{963CD0C5-F30B-4660-9D6B-8B6DD9834BCB}" srcOrd="0" destOrd="0" presId="urn:microsoft.com/office/officeart/2005/8/layout/hierarchy2"/>
    <dgm:cxn modelId="{7971B377-09A8-4C64-BA8E-246C5F16EC0E}" type="presParOf" srcId="{963CD0C5-F30B-4660-9D6B-8B6DD9834BCB}" destId="{CB9A9AA5-277E-4972-A62E-F8737B1FE69D}" srcOrd="0" destOrd="0" presId="urn:microsoft.com/office/officeart/2005/8/layout/hierarchy2"/>
    <dgm:cxn modelId="{42E192B5-5C60-4D06-A35B-39CFBBAB5EF7}" type="presParOf" srcId="{08962B7F-A61A-4F9E-873B-2D6B0772D7C3}" destId="{DAD0CFCB-9417-4F5B-842D-41A7C6A6D805}" srcOrd="1" destOrd="0" presId="urn:microsoft.com/office/officeart/2005/8/layout/hierarchy2"/>
    <dgm:cxn modelId="{40DD63CA-A800-4F29-8F25-1CEC9988AA23}" type="presParOf" srcId="{DAD0CFCB-9417-4F5B-842D-41A7C6A6D805}" destId="{9B0BF15D-7874-4813-923D-83D8C5F20940}" srcOrd="0" destOrd="0" presId="urn:microsoft.com/office/officeart/2005/8/layout/hierarchy2"/>
    <dgm:cxn modelId="{A574A950-6AB1-4FB4-A127-97A90294F255}" type="presParOf" srcId="{DAD0CFCB-9417-4F5B-842D-41A7C6A6D805}" destId="{2A22C49C-F871-4C2B-93D5-2F4C5140F7B2}" srcOrd="1" destOrd="0" presId="urn:microsoft.com/office/officeart/2005/8/layout/hierarchy2"/>
    <dgm:cxn modelId="{4013B4FE-9B95-4C32-8EF6-5E0B0A0D9185}" type="presParOf" srcId="{2A22C49C-F871-4C2B-93D5-2F4C5140F7B2}" destId="{F304F5AD-05AF-4E5A-BAF0-C90CFB7A957F}" srcOrd="0" destOrd="0" presId="urn:microsoft.com/office/officeart/2005/8/layout/hierarchy2"/>
    <dgm:cxn modelId="{9E24FE39-8E4E-4331-95CE-1E282DB3B2EC}" type="presParOf" srcId="{F304F5AD-05AF-4E5A-BAF0-C90CFB7A957F}" destId="{BC38BF83-5934-48A5-B52A-A335A51030B0}" srcOrd="0" destOrd="0" presId="urn:microsoft.com/office/officeart/2005/8/layout/hierarchy2"/>
    <dgm:cxn modelId="{1287A99B-DF8D-48AC-B851-A48AC5C81B28}" type="presParOf" srcId="{2A22C49C-F871-4C2B-93D5-2F4C5140F7B2}" destId="{3A699A5F-E943-4CC5-9996-D924F291D096}" srcOrd="1" destOrd="0" presId="urn:microsoft.com/office/officeart/2005/8/layout/hierarchy2"/>
    <dgm:cxn modelId="{C7DE050F-83CA-4888-9199-D2329F38E10F}" type="presParOf" srcId="{3A699A5F-E943-4CC5-9996-D924F291D096}" destId="{567E2685-9C45-4DF5-92DD-E0F04A4F6DBC}" srcOrd="0" destOrd="0" presId="urn:microsoft.com/office/officeart/2005/8/layout/hierarchy2"/>
    <dgm:cxn modelId="{7863A91E-807D-4AA1-9579-9859715806F8}" type="presParOf" srcId="{3A699A5F-E943-4CC5-9996-D924F291D096}" destId="{33507A96-DB70-4F44-92E3-962BFBF9964A}" srcOrd="1" destOrd="0" presId="urn:microsoft.com/office/officeart/2005/8/layout/hierarchy2"/>
    <dgm:cxn modelId="{F01466F1-5DFE-4613-8684-B42C6464958A}" type="presParOf" srcId="{2A22C49C-F871-4C2B-93D5-2F4C5140F7B2}" destId="{91285D37-6308-4992-AA48-D3EB76C45C62}" srcOrd="2" destOrd="0" presId="urn:microsoft.com/office/officeart/2005/8/layout/hierarchy2"/>
    <dgm:cxn modelId="{26BD7246-E3F9-445D-969A-496833C6E19D}" type="presParOf" srcId="{91285D37-6308-4992-AA48-D3EB76C45C62}" destId="{2617D5C1-41B8-43E2-8BA5-1942416302C5}" srcOrd="0" destOrd="0" presId="urn:microsoft.com/office/officeart/2005/8/layout/hierarchy2"/>
    <dgm:cxn modelId="{30F9C54C-CEEA-4DC9-8C37-4ADEDFA3C2BC}" type="presParOf" srcId="{2A22C49C-F871-4C2B-93D5-2F4C5140F7B2}" destId="{BDF1B8F9-8C07-4206-8929-5F459B18656D}" srcOrd="3" destOrd="0" presId="urn:microsoft.com/office/officeart/2005/8/layout/hierarchy2"/>
    <dgm:cxn modelId="{B8598136-B298-4087-A81B-EAA8AF0DA719}" type="presParOf" srcId="{BDF1B8F9-8C07-4206-8929-5F459B18656D}" destId="{32B531D0-25F5-4EAA-9BD3-580254815E10}" srcOrd="0" destOrd="0" presId="urn:microsoft.com/office/officeart/2005/8/layout/hierarchy2"/>
    <dgm:cxn modelId="{4B645140-FFF6-40C1-B92F-0C9BAF809353}" type="presParOf" srcId="{BDF1B8F9-8C07-4206-8929-5F459B18656D}" destId="{DC8FD676-FEED-4C5E-900B-ED87145DD93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3022591-7A17-4C21-AA74-595C689D04FE}" type="doc">
      <dgm:prSet loTypeId="urn:microsoft.com/office/officeart/2005/8/layout/orgChart1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729F9050-C11A-4424-ABFF-5C224F542422}">
      <dgm:prSet phldrT="[Texto]" custT="1"/>
      <dgm:spPr/>
      <dgm:t>
        <a:bodyPr/>
        <a:lstStyle/>
        <a:p>
          <a:r>
            <a:rPr lang="es-ES" sz="2800" dirty="0" smtClean="0">
              <a:latin typeface="Arial" panose="020B0604020202020204" pitchFamily="34" charset="0"/>
              <a:cs typeface="Arial" panose="020B0604020202020204" pitchFamily="34" charset="0"/>
            </a:rPr>
            <a:t>Tipología de la investigación</a:t>
          </a:r>
          <a:endParaRPr lang="es-E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521F0D-A924-4B23-8D7B-22FFCE5F7F5E}" type="parTrans" cxnId="{86F187AD-3DD2-4957-AB64-1B95B50964D2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343152-CB80-490A-AC07-F7CBAD8724FF}" type="sibTrans" cxnId="{86F187AD-3DD2-4957-AB64-1B95B50964D2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493A85-AEA0-4C00-92BD-DA010630ECBC}">
      <dgm:prSet phldrT="[Texto]"/>
      <dgm:spPr/>
      <dgm:t>
        <a:bodyPr/>
        <a:lstStyle/>
        <a:p>
          <a:r>
            <a:rPr lang="es-ES" smtClean="0">
              <a:latin typeface="Arial" panose="020B0604020202020204" pitchFamily="34" charset="0"/>
              <a:cs typeface="Arial" panose="020B0604020202020204" pitchFamily="34" charset="0"/>
            </a:rPr>
            <a:t>Finalidad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A7306A-5716-4DD2-91C9-9EB894B49992}" type="parTrans" cxnId="{242EFD4C-7F20-400F-813C-79EFC2228330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B76F83-B8D6-4FE5-B7B2-DD30AAEC5911}" type="sibTrans" cxnId="{242EFD4C-7F20-400F-813C-79EFC2228330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02F925-499F-4E90-B43B-85C2FEB82148}">
      <dgm:prSet phldrT="[Texto]"/>
      <dgm:spPr/>
      <dgm:t>
        <a:bodyPr/>
        <a:lstStyle/>
        <a:p>
          <a:r>
            <a:rPr lang="es-ES" smtClean="0">
              <a:latin typeface="Arial" panose="020B0604020202020204" pitchFamily="34" charset="0"/>
              <a:cs typeface="Arial" panose="020B0604020202020204" pitchFamily="34" charset="0"/>
            </a:rPr>
            <a:t>Aplicada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7A4064-9B2B-4E11-956A-2F526F62CE96}" type="parTrans" cxnId="{F71E3689-8931-41EB-8772-C82E20FC973B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3549EF-CE4F-4355-B50A-A7E224ECD269}" type="sibTrans" cxnId="{F71E3689-8931-41EB-8772-C82E20FC973B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803242-D3DA-4F6C-ABE0-091727241BCF}">
      <dgm:prSet phldrT="[Texto]"/>
      <dgm:spPr/>
      <dgm:t>
        <a:bodyPr/>
        <a:lstStyle/>
        <a:p>
          <a:r>
            <a:rPr lang="es-ES" smtClean="0">
              <a:latin typeface="Arial" panose="020B0604020202020204" pitchFamily="34" charset="0"/>
              <a:cs typeface="Arial" panose="020B0604020202020204" pitchFamily="34" charset="0"/>
            </a:rPr>
            <a:t>Fuentes de información</a:t>
          </a:r>
          <a:endParaRPr lang="es-ES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FE95AA-2692-4D22-9979-ED21BDA2D23A}" type="parTrans" cxnId="{F7CD9C94-0701-4BD2-B3E2-7CC1B8C8A3CB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F13A72-C6A7-4589-8BFC-1D5ED23FF902}" type="sibTrans" cxnId="{F7CD9C94-0701-4BD2-B3E2-7CC1B8C8A3CB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EFAA9C-1042-4DD4-A81E-856E79DE5ECF}">
      <dgm:prSet phldrT="[Texto]"/>
      <dgm:spPr/>
      <dgm:t>
        <a:bodyPr/>
        <a:lstStyle/>
        <a:p>
          <a:r>
            <a:rPr lang="es-ES" smtClean="0">
              <a:latin typeface="Arial" panose="020B0604020202020204" pitchFamily="34" charset="0"/>
              <a:cs typeface="Arial" panose="020B0604020202020204" pitchFamily="34" charset="0"/>
            </a:rPr>
            <a:t>Mixta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59659A-5E6D-4E83-BEF8-77FB969D778D}" type="parTrans" cxnId="{BE0330C4-1D42-409D-A72F-E50679990D1B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EAD4FA-A9E8-4888-8A06-8221AFE63DB0}" type="sibTrans" cxnId="{BE0330C4-1D42-409D-A72F-E50679990D1B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ECFA8D-457B-4EC4-B890-EFF7DF786027}">
      <dgm:prSet phldrT="[Texto]"/>
      <dgm:spPr/>
      <dgm:t>
        <a:bodyPr/>
        <a:lstStyle/>
        <a:p>
          <a:r>
            <a:rPr lang="es-ES" smtClean="0">
              <a:latin typeface="Arial" panose="020B0604020202020204" pitchFamily="34" charset="0"/>
              <a:cs typeface="Arial" panose="020B0604020202020204" pitchFamily="34" charset="0"/>
            </a:rPr>
            <a:t>Unidades de análisis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488971-2518-4FEE-9847-594A092BE487}" type="parTrans" cxnId="{EAD61D8F-4AF1-404B-A6D9-EE65D741621E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E16106-908A-49F2-9E62-D38073814B6A}" type="sibTrans" cxnId="{EAD61D8F-4AF1-404B-A6D9-EE65D741621E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15E189-AD17-475D-8D49-8C3249DC73FC}">
      <dgm:prSet phldrT="[Texto]"/>
      <dgm:spPr/>
      <dgm:t>
        <a:bodyPr/>
        <a:lstStyle/>
        <a:p>
          <a:r>
            <a:rPr lang="es-ES" smtClean="0">
              <a:latin typeface="Arial" panose="020B0604020202020204" pitchFamily="34" charset="0"/>
              <a:cs typeface="Arial" panose="020B0604020202020204" pitchFamily="34" charset="0"/>
            </a:rPr>
            <a:t>In situ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180CB3-24C8-4E19-9BDE-5D00AD76BCB2}" type="parTrans" cxnId="{A7AE4BEE-729B-47D8-90A8-68A36032E742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AD04E4-1FA0-40D2-9A2A-F51DE05B53F9}" type="sibTrans" cxnId="{A7AE4BEE-729B-47D8-90A8-68A36032E742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1358BD-5B3D-49A9-90CF-3587F4D86855}">
      <dgm:prSet phldrT="[Texto]"/>
      <dgm:spPr/>
      <dgm:t>
        <a:bodyPr/>
        <a:lstStyle/>
        <a:p>
          <a:r>
            <a:rPr lang="es-ES" smtClean="0">
              <a:latin typeface="Arial" panose="020B0604020202020204" pitchFamily="34" charset="0"/>
              <a:cs typeface="Arial" panose="020B0604020202020204" pitchFamily="34" charset="0"/>
            </a:rPr>
            <a:t>Control de las variables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71EDB1-4502-49DF-B542-3BDF32F80E5E}" type="parTrans" cxnId="{AD4CBB19-7C64-4418-8103-AE493DEEF3E6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55CAE7-9A92-4DC1-BC8D-D582F18009DD}" type="sibTrans" cxnId="{AD4CBB19-7C64-4418-8103-AE493DEEF3E6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95D8A0-E31A-4F2C-8E88-C02AB77DBE21}">
      <dgm:prSet phldrT="[Texto]"/>
      <dgm:spPr/>
      <dgm:t>
        <a:bodyPr/>
        <a:lstStyle/>
        <a:p>
          <a:r>
            <a:rPr lang="es-ES" smtClean="0">
              <a:latin typeface="Arial" panose="020B0604020202020204" pitchFamily="34" charset="0"/>
              <a:cs typeface="Arial" panose="020B0604020202020204" pitchFamily="34" charset="0"/>
            </a:rPr>
            <a:t>No experimental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5E5E6F-1758-45D6-BF16-4AB726897945}" type="parTrans" cxnId="{2EDEE0BA-013B-41DD-A5B9-2AED29012FDB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79AF5E-16AC-4E66-9968-9EE5DCBE8B64}" type="sibTrans" cxnId="{2EDEE0BA-013B-41DD-A5B9-2AED29012FDB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1A608E-A0A5-4E45-A5D5-21D22919041D}">
      <dgm:prSet phldrT="[Texto]"/>
      <dgm:spPr/>
      <dgm:t>
        <a:bodyPr/>
        <a:lstStyle/>
        <a:p>
          <a:r>
            <a:rPr lang="es-ES" smtClean="0">
              <a:latin typeface="Arial" panose="020B0604020202020204" pitchFamily="34" charset="0"/>
              <a:cs typeface="Arial" panose="020B0604020202020204" pitchFamily="34" charset="0"/>
            </a:rPr>
            <a:t>Alcance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036A90-79AC-4032-93B7-04C81113D73E}" type="parTrans" cxnId="{022EEC70-6E07-45CC-840B-34CE23297754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8EE9C2-239A-4A10-856C-BF80E6E2D6D3}" type="sibTrans" cxnId="{022EEC70-6E07-45CC-840B-34CE23297754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DB95F4-A59F-4A54-8C39-37E1F5646652}">
      <dgm:prSet phldrT="[Texto]"/>
      <dgm:spPr/>
      <dgm:t>
        <a:bodyPr/>
        <a:lstStyle/>
        <a:p>
          <a:r>
            <a:rPr lang="es-ES" smtClean="0">
              <a:latin typeface="Arial" panose="020B0604020202020204" pitchFamily="34" charset="0"/>
              <a:cs typeface="Arial" panose="020B0604020202020204" pitchFamily="34" charset="0"/>
            </a:rPr>
            <a:t>Descriptivo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D2B209-3B34-429A-8815-40E73AF59EC4}" type="parTrans" cxnId="{8BF3144F-CC04-47F1-9158-6870BA4D8A87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837DC1-5E37-4BB3-A396-E77D972C24AB}" type="sibTrans" cxnId="{8BF3144F-CC04-47F1-9158-6870BA4D8A87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B4C3CC-DC30-4CE3-A50E-5BC0CD07AB9F}" type="pres">
      <dgm:prSet presAssocID="{83022591-7A17-4C21-AA74-595C689D04F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CE174E-D068-4B6C-BF98-6BA6182C68DE}" type="pres">
      <dgm:prSet presAssocID="{729F9050-C11A-4424-ABFF-5C224F542422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7C27FE5-2078-4DA4-9190-32D52FF5B96A}" type="pres">
      <dgm:prSet presAssocID="{729F9050-C11A-4424-ABFF-5C224F542422}" presName="rootComposite1" presStyleCnt="0"/>
      <dgm:spPr/>
      <dgm:t>
        <a:bodyPr/>
        <a:lstStyle/>
        <a:p>
          <a:endParaRPr lang="es-ES"/>
        </a:p>
      </dgm:t>
    </dgm:pt>
    <dgm:pt modelId="{965D5960-6A65-45CC-9EE7-E7931DDDC7BA}" type="pres">
      <dgm:prSet presAssocID="{729F9050-C11A-4424-ABFF-5C224F542422}" presName="rootText1" presStyleLbl="node0" presStyleIdx="0" presStyleCnt="1" custScaleX="229698" custScaleY="138905" custLinFactNeighborX="-55784" custLinFactNeighborY="-574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793D5B-1BEE-4360-BCBE-A7BACA73F204}" type="pres">
      <dgm:prSet presAssocID="{729F9050-C11A-4424-ABFF-5C224F54242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2FC22CF-854E-4F16-A336-EE687A221EF8}" type="pres">
      <dgm:prSet presAssocID="{729F9050-C11A-4424-ABFF-5C224F542422}" presName="hierChild2" presStyleCnt="0"/>
      <dgm:spPr/>
      <dgm:t>
        <a:bodyPr/>
        <a:lstStyle/>
        <a:p>
          <a:endParaRPr lang="es-ES"/>
        </a:p>
      </dgm:t>
    </dgm:pt>
    <dgm:pt modelId="{9A0CA80A-365D-4797-ADE3-5BFBC3F3D22C}" type="pres">
      <dgm:prSet presAssocID="{92A7306A-5716-4DD2-91C9-9EB894B49992}" presName="Name37" presStyleLbl="parChTrans1D2" presStyleIdx="0" presStyleCnt="5"/>
      <dgm:spPr/>
      <dgm:t>
        <a:bodyPr/>
        <a:lstStyle/>
        <a:p>
          <a:endParaRPr lang="es-ES"/>
        </a:p>
      </dgm:t>
    </dgm:pt>
    <dgm:pt modelId="{C9D8B48E-1450-4151-A844-1261C5CA4D7F}" type="pres">
      <dgm:prSet presAssocID="{F1493A85-AEA0-4C00-92BD-DA010630ECB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45EC440-BA06-4427-93BD-8C9E741F2261}" type="pres">
      <dgm:prSet presAssocID="{F1493A85-AEA0-4C00-92BD-DA010630ECBC}" presName="rootComposite" presStyleCnt="0"/>
      <dgm:spPr/>
      <dgm:t>
        <a:bodyPr/>
        <a:lstStyle/>
        <a:p>
          <a:endParaRPr lang="es-ES"/>
        </a:p>
      </dgm:t>
    </dgm:pt>
    <dgm:pt modelId="{3EC62C08-A216-4842-BF5C-46730BAEAB36}" type="pres">
      <dgm:prSet presAssocID="{F1493A85-AEA0-4C00-92BD-DA010630ECBC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752B2D-9DCA-4BC8-B4FF-5469D2112794}" type="pres">
      <dgm:prSet presAssocID="{F1493A85-AEA0-4C00-92BD-DA010630ECBC}" presName="rootConnector" presStyleLbl="node2" presStyleIdx="0" presStyleCnt="5"/>
      <dgm:spPr/>
      <dgm:t>
        <a:bodyPr/>
        <a:lstStyle/>
        <a:p>
          <a:endParaRPr lang="es-ES"/>
        </a:p>
      </dgm:t>
    </dgm:pt>
    <dgm:pt modelId="{4975D4A4-FC53-4C5E-A2E3-E6811CFA9892}" type="pres">
      <dgm:prSet presAssocID="{F1493A85-AEA0-4C00-92BD-DA010630ECBC}" presName="hierChild4" presStyleCnt="0"/>
      <dgm:spPr/>
      <dgm:t>
        <a:bodyPr/>
        <a:lstStyle/>
        <a:p>
          <a:endParaRPr lang="es-ES"/>
        </a:p>
      </dgm:t>
    </dgm:pt>
    <dgm:pt modelId="{015D157F-D68F-4310-BBB9-18C5125E2033}" type="pres">
      <dgm:prSet presAssocID="{5E7A4064-9B2B-4E11-956A-2F526F62CE96}" presName="Name37" presStyleLbl="parChTrans1D3" presStyleIdx="0" presStyleCnt="5"/>
      <dgm:spPr/>
      <dgm:t>
        <a:bodyPr/>
        <a:lstStyle/>
        <a:p>
          <a:endParaRPr lang="es-ES"/>
        </a:p>
      </dgm:t>
    </dgm:pt>
    <dgm:pt modelId="{7446FDC8-236D-4BB5-9BCF-1A1EC928A985}" type="pres">
      <dgm:prSet presAssocID="{E402F925-499F-4E90-B43B-85C2FEB8214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64F43FE-6F09-4458-914F-1A6A2734CADF}" type="pres">
      <dgm:prSet presAssocID="{E402F925-499F-4E90-B43B-85C2FEB82148}" presName="rootComposite" presStyleCnt="0"/>
      <dgm:spPr/>
      <dgm:t>
        <a:bodyPr/>
        <a:lstStyle/>
        <a:p>
          <a:endParaRPr lang="es-ES"/>
        </a:p>
      </dgm:t>
    </dgm:pt>
    <dgm:pt modelId="{D233C306-8D75-4BE2-BDC5-1AB559B595D2}" type="pres">
      <dgm:prSet presAssocID="{E402F925-499F-4E90-B43B-85C2FEB82148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14C8E7-409C-4644-8A5C-75BCE56DB649}" type="pres">
      <dgm:prSet presAssocID="{E402F925-499F-4E90-B43B-85C2FEB82148}" presName="rootConnector" presStyleLbl="node3" presStyleIdx="0" presStyleCnt="5"/>
      <dgm:spPr/>
      <dgm:t>
        <a:bodyPr/>
        <a:lstStyle/>
        <a:p>
          <a:endParaRPr lang="es-ES"/>
        </a:p>
      </dgm:t>
    </dgm:pt>
    <dgm:pt modelId="{78C209C9-8CC4-4EEB-8E05-5BC30F3BC18A}" type="pres">
      <dgm:prSet presAssocID="{E402F925-499F-4E90-B43B-85C2FEB82148}" presName="hierChild4" presStyleCnt="0"/>
      <dgm:spPr/>
      <dgm:t>
        <a:bodyPr/>
        <a:lstStyle/>
        <a:p>
          <a:endParaRPr lang="es-ES"/>
        </a:p>
      </dgm:t>
    </dgm:pt>
    <dgm:pt modelId="{76436D07-E71F-4E2B-AACE-BC81783449B9}" type="pres">
      <dgm:prSet presAssocID="{E402F925-499F-4E90-B43B-85C2FEB82148}" presName="hierChild5" presStyleCnt="0"/>
      <dgm:spPr/>
      <dgm:t>
        <a:bodyPr/>
        <a:lstStyle/>
        <a:p>
          <a:endParaRPr lang="es-ES"/>
        </a:p>
      </dgm:t>
    </dgm:pt>
    <dgm:pt modelId="{D4C20053-7EEB-4FB9-819E-0147DD2284DC}" type="pres">
      <dgm:prSet presAssocID="{F1493A85-AEA0-4C00-92BD-DA010630ECBC}" presName="hierChild5" presStyleCnt="0"/>
      <dgm:spPr/>
      <dgm:t>
        <a:bodyPr/>
        <a:lstStyle/>
        <a:p>
          <a:endParaRPr lang="es-ES"/>
        </a:p>
      </dgm:t>
    </dgm:pt>
    <dgm:pt modelId="{7854BFE0-7286-4858-BE73-BDFAFABC7728}" type="pres">
      <dgm:prSet presAssocID="{8AFE95AA-2692-4D22-9979-ED21BDA2D23A}" presName="Name37" presStyleLbl="parChTrans1D2" presStyleIdx="1" presStyleCnt="5"/>
      <dgm:spPr/>
      <dgm:t>
        <a:bodyPr/>
        <a:lstStyle/>
        <a:p>
          <a:endParaRPr lang="es-ES"/>
        </a:p>
      </dgm:t>
    </dgm:pt>
    <dgm:pt modelId="{0CAF8724-7F36-43C3-993C-3A32D0FD4E72}" type="pres">
      <dgm:prSet presAssocID="{56803242-D3DA-4F6C-ABE0-091727241BC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89D3ECA0-6BB8-4EB1-9798-0C43CD5864C9}" type="pres">
      <dgm:prSet presAssocID="{56803242-D3DA-4F6C-ABE0-091727241BCF}" presName="rootComposite" presStyleCnt="0"/>
      <dgm:spPr/>
      <dgm:t>
        <a:bodyPr/>
        <a:lstStyle/>
        <a:p>
          <a:endParaRPr lang="es-ES"/>
        </a:p>
      </dgm:t>
    </dgm:pt>
    <dgm:pt modelId="{9F448FB4-3A40-4FD5-8C19-967AA419A556}" type="pres">
      <dgm:prSet presAssocID="{56803242-D3DA-4F6C-ABE0-091727241BCF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63BD5D-4DF2-47A8-AE89-55F479CA19C5}" type="pres">
      <dgm:prSet presAssocID="{56803242-D3DA-4F6C-ABE0-091727241BCF}" presName="rootConnector" presStyleLbl="node2" presStyleIdx="1" presStyleCnt="5"/>
      <dgm:spPr/>
      <dgm:t>
        <a:bodyPr/>
        <a:lstStyle/>
        <a:p>
          <a:endParaRPr lang="es-ES"/>
        </a:p>
      </dgm:t>
    </dgm:pt>
    <dgm:pt modelId="{FD949982-DB2D-4D88-9439-435005DC3FC1}" type="pres">
      <dgm:prSet presAssocID="{56803242-D3DA-4F6C-ABE0-091727241BCF}" presName="hierChild4" presStyleCnt="0"/>
      <dgm:spPr/>
      <dgm:t>
        <a:bodyPr/>
        <a:lstStyle/>
        <a:p>
          <a:endParaRPr lang="es-ES"/>
        </a:p>
      </dgm:t>
    </dgm:pt>
    <dgm:pt modelId="{5A106854-09D2-4F92-B38F-3EE5D7832151}" type="pres">
      <dgm:prSet presAssocID="{2B59659A-5E6D-4E83-BEF8-77FB969D778D}" presName="Name37" presStyleLbl="parChTrans1D3" presStyleIdx="1" presStyleCnt="5"/>
      <dgm:spPr/>
      <dgm:t>
        <a:bodyPr/>
        <a:lstStyle/>
        <a:p>
          <a:endParaRPr lang="es-ES"/>
        </a:p>
      </dgm:t>
    </dgm:pt>
    <dgm:pt modelId="{487D24F6-E227-4E36-9390-F0D5C07150E8}" type="pres">
      <dgm:prSet presAssocID="{E5EFAA9C-1042-4DD4-A81E-856E79DE5EC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7B7DA9E4-DB73-44AF-A22F-E0C782FCC578}" type="pres">
      <dgm:prSet presAssocID="{E5EFAA9C-1042-4DD4-A81E-856E79DE5ECF}" presName="rootComposite" presStyleCnt="0"/>
      <dgm:spPr/>
      <dgm:t>
        <a:bodyPr/>
        <a:lstStyle/>
        <a:p>
          <a:endParaRPr lang="es-ES"/>
        </a:p>
      </dgm:t>
    </dgm:pt>
    <dgm:pt modelId="{4FDA675F-A6C7-40BB-9B1D-90389B47B5D3}" type="pres">
      <dgm:prSet presAssocID="{E5EFAA9C-1042-4DD4-A81E-856E79DE5ECF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7B9D1D-3298-41AF-983C-57BB53114565}" type="pres">
      <dgm:prSet presAssocID="{E5EFAA9C-1042-4DD4-A81E-856E79DE5ECF}" presName="rootConnector" presStyleLbl="node3" presStyleIdx="1" presStyleCnt="5"/>
      <dgm:spPr/>
      <dgm:t>
        <a:bodyPr/>
        <a:lstStyle/>
        <a:p>
          <a:endParaRPr lang="es-ES"/>
        </a:p>
      </dgm:t>
    </dgm:pt>
    <dgm:pt modelId="{4F4BF693-1108-420A-8C4A-5165628BDE57}" type="pres">
      <dgm:prSet presAssocID="{E5EFAA9C-1042-4DD4-A81E-856E79DE5ECF}" presName="hierChild4" presStyleCnt="0"/>
      <dgm:spPr/>
      <dgm:t>
        <a:bodyPr/>
        <a:lstStyle/>
        <a:p>
          <a:endParaRPr lang="es-ES"/>
        </a:p>
      </dgm:t>
    </dgm:pt>
    <dgm:pt modelId="{643191C1-88D7-4569-A0E8-626E10CA1A06}" type="pres">
      <dgm:prSet presAssocID="{E5EFAA9C-1042-4DD4-A81E-856E79DE5ECF}" presName="hierChild5" presStyleCnt="0"/>
      <dgm:spPr/>
      <dgm:t>
        <a:bodyPr/>
        <a:lstStyle/>
        <a:p>
          <a:endParaRPr lang="es-ES"/>
        </a:p>
      </dgm:t>
    </dgm:pt>
    <dgm:pt modelId="{26D12434-F702-4479-8EDF-0F292DBE48F9}" type="pres">
      <dgm:prSet presAssocID="{56803242-D3DA-4F6C-ABE0-091727241BCF}" presName="hierChild5" presStyleCnt="0"/>
      <dgm:spPr/>
      <dgm:t>
        <a:bodyPr/>
        <a:lstStyle/>
        <a:p>
          <a:endParaRPr lang="es-ES"/>
        </a:p>
      </dgm:t>
    </dgm:pt>
    <dgm:pt modelId="{C9E291AE-41FB-4A4E-8514-0DFB39C32562}" type="pres">
      <dgm:prSet presAssocID="{59488971-2518-4FEE-9847-594A092BE487}" presName="Name37" presStyleLbl="parChTrans1D2" presStyleIdx="2" presStyleCnt="5"/>
      <dgm:spPr/>
      <dgm:t>
        <a:bodyPr/>
        <a:lstStyle/>
        <a:p>
          <a:endParaRPr lang="es-ES"/>
        </a:p>
      </dgm:t>
    </dgm:pt>
    <dgm:pt modelId="{BEADE459-6C59-4263-9F8C-0F459A87EC31}" type="pres">
      <dgm:prSet presAssocID="{B6ECFA8D-457B-4EC4-B890-EFF7DF78602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2B317CB-9C16-418E-AFE3-8D5D25BBC8F8}" type="pres">
      <dgm:prSet presAssocID="{B6ECFA8D-457B-4EC4-B890-EFF7DF786027}" presName="rootComposite" presStyleCnt="0"/>
      <dgm:spPr/>
      <dgm:t>
        <a:bodyPr/>
        <a:lstStyle/>
        <a:p>
          <a:endParaRPr lang="es-ES"/>
        </a:p>
      </dgm:t>
    </dgm:pt>
    <dgm:pt modelId="{8D9E0EA9-F3B6-42C5-AE14-0F3C4C35E78A}" type="pres">
      <dgm:prSet presAssocID="{B6ECFA8D-457B-4EC4-B890-EFF7DF786027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CDBEBA-13C4-4DF5-ABD8-D27470044CF6}" type="pres">
      <dgm:prSet presAssocID="{B6ECFA8D-457B-4EC4-B890-EFF7DF786027}" presName="rootConnector" presStyleLbl="node2" presStyleIdx="2" presStyleCnt="5"/>
      <dgm:spPr/>
      <dgm:t>
        <a:bodyPr/>
        <a:lstStyle/>
        <a:p>
          <a:endParaRPr lang="es-ES"/>
        </a:p>
      </dgm:t>
    </dgm:pt>
    <dgm:pt modelId="{1937C055-C0E6-4FDB-A206-4B056ADE89C8}" type="pres">
      <dgm:prSet presAssocID="{B6ECFA8D-457B-4EC4-B890-EFF7DF786027}" presName="hierChild4" presStyleCnt="0"/>
      <dgm:spPr/>
      <dgm:t>
        <a:bodyPr/>
        <a:lstStyle/>
        <a:p>
          <a:endParaRPr lang="es-ES"/>
        </a:p>
      </dgm:t>
    </dgm:pt>
    <dgm:pt modelId="{CDEC5729-3B27-450E-9B69-939F39364F71}" type="pres">
      <dgm:prSet presAssocID="{AA180CB3-24C8-4E19-9BDE-5D00AD76BCB2}" presName="Name37" presStyleLbl="parChTrans1D3" presStyleIdx="2" presStyleCnt="5"/>
      <dgm:spPr/>
      <dgm:t>
        <a:bodyPr/>
        <a:lstStyle/>
        <a:p>
          <a:endParaRPr lang="es-ES"/>
        </a:p>
      </dgm:t>
    </dgm:pt>
    <dgm:pt modelId="{7AB2E53E-5B26-4FAB-969D-FBB4537CC6EE}" type="pres">
      <dgm:prSet presAssocID="{6615E189-AD17-475D-8D49-8C3249DC73F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49F3681-04E0-4AF7-9AAC-DDB447E201AC}" type="pres">
      <dgm:prSet presAssocID="{6615E189-AD17-475D-8D49-8C3249DC73FC}" presName="rootComposite" presStyleCnt="0"/>
      <dgm:spPr/>
      <dgm:t>
        <a:bodyPr/>
        <a:lstStyle/>
        <a:p>
          <a:endParaRPr lang="es-ES"/>
        </a:p>
      </dgm:t>
    </dgm:pt>
    <dgm:pt modelId="{77193808-7421-4BD7-BAA1-52B72369D4BB}" type="pres">
      <dgm:prSet presAssocID="{6615E189-AD17-475D-8D49-8C3249DC73FC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8148D5-0F41-495C-8B85-E88676A08EBC}" type="pres">
      <dgm:prSet presAssocID="{6615E189-AD17-475D-8D49-8C3249DC73FC}" presName="rootConnector" presStyleLbl="node3" presStyleIdx="2" presStyleCnt="5"/>
      <dgm:spPr/>
      <dgm:t>
        <a:bodyPr/>
        <a:lstStyle/>
        <a:p>
          <a:endParaRPr lang="es-ES"/>
        </a:p>
      </dgm:t>
    </dgm:pt>
    <dgm:pt modelId="{6EF5BD50-E205-4266-8303-F8AE9F86667A}" type="pres">
      <dgm:prSet presAssocID="{6615E189-AD17-475D-8D49-8C3249DC73FC}" presName="hierChild4" presStyleCnt="0"/>
      <dgm:spPr/>
      <dgm:t>
        <a:bodyPr/>
        <a:lstStyle/>
        <a:p>
          <a:endParaRPr lang="es-ES"/>
        </a:p>
      </dgm:t>
    </dgm:pt>
    <dgm:pt modelId="{9C0372A9-9F1F-4776-B075-DB7B100C7B1A}" type="pres">
      <dgm:prSet presAssocID="{6615E189-AD17-475D-8D49-8C3249DC73FC}" presName="hierChild5" presStyleCnt="0"/>
      <dgm:spPr/>
      <dgm:t>
        <a:bodyPr/>
        <a:lstStyle/>
        <a:p>
          <a:endParaRPr lang="es-ES"/>
        </a:p>
      </dgm:t>
    </dgm:pt>
    <dgm:pt modelId="{8A2A625B-A34D-48D9-A523-BBE0A0AA8E7A}" type="pres">
      <dgm:prSet presAssocID="{B6ECFA8D-457B-4EC4-B890-EFF7DF786027}" presName="hierChild5" presStyleCnt="0"/>
      <dgm:spPr/>
      <dgm:t>
        <a:bodyPr/>
        <a:lstStyle/>
        <a:p>
          <a:endParaRPr lang="es-ES"/>
        </a:p>
      </dgm:t>
    </dgm:pt>
    <dgm:pt modelId="{23AEFC10-2577-4A7E-B9B5-661E3798E8C1}" type="pres">
      <dgm:prSet presAssocID="{0471EDB1-4502-49DF-B542-3BDF32F80E5E}" presName="Name37" presStyleLbl="parChTrans1D2" presStyleIdx="3" presStyleCnt="5"/>
      <dgm:spPr/>
      <dgm:t>
        <a:bodyPr/>
        <a:lstStyle/>
        <a:p>
          <a:endParaRPr lang="es-ES"/>
        </a:p>
      </dgm:t>
    </dgm:pt>
    <dgm:pt modelId="{920EA655-B790-46D4-86B1-5749634CD1C3}" type="pres">
      <dgm:prSet presAssocID="{A81358BD-5B3D-49A9-90CF-3587F4D86855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51EF9F8-10BB-436C-83F5-B9E0D171CA7D}" type="pres">
      <dgm:prSet presAssocID="{A81358BD-5B3D-49A9-90CF-3587F4D86855}" presName="rootComposite" presStyleCnt="0"/>
      <dgm:spPr/>
      <dgm:t>
        <a:bodyPr/>
        <a:lstStyle/>
        <a:p>
          <a:endParaRPr lang="es-ES"/>
        </a:p>
      </dgm:t>
    </dgm:pt>
    <dgm:pt modelId="{0D6CC4AD-312B-423E-933D-B20EB8B83CC2}" type="pres">
      <dgm:prSet presAssocID="{A81358BD-5B3D-49A9-90CF-3587F4D86855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2F4ECD-E1F8-43F8-9DCD-46FF725C25C3}" type="pres">
      <dgm:prSet presAssocID="{A81358BD-5B3D-49A9-90CF-3587F4D86855}" presName="rootConnector" presStyleLbl="node2" presStyleIdx="3" presStyleCnt="5"/>
      <dgm:spPr/>
      <dgm:t>
        <a:bodyPr/>
        <a:lstStyle/>
        <a:p>
          <a:endParaRPr lang="es-ES"/>
        </a:p>
      </dgm:t>
    </dgm:pt>
    <dgm:pt modelId="{67862365-C4D2-4341-BB82-FDFC48A54131}" type="pres">
      <dgm:prSet presAssocID="{A81358BD-5B3D-49A9-90CF-3587F4D86855}" presName="hierChild4" presStyleCnt="0"/>
      <dgm:spPr/>
      <dgm:t>
        <a:bodyPr/>
        <a:lstStyle/>
        <a:p>
          <a:endParaRPr lang="es-ES"/>
        </a:p>
      </dgm:t>
    </dgm:pt>
    <dgm:pt modelId="{C8627546-3CE2-4A0E-B767-D8A62BF59585}" type="pres">
      <dgm:prSet presAssocID="{E65E5E6F-1758-45D6-BF16-4AB726897945}" presName="Name37" presStyleLbl="parChTrans1D3" presStyleIdx="3" presStyleCnt="5"/>
      <dgm:spPr/>
      <dgm:t>
        <a:bodyPr/>
        <a:lstStyle/>
        <a:p>
          <a:endParaRPr lang="es-ES"/>
        </a:p>
      </dgm:t>
    </dgm:pt>
    <dgm:pt modelId="{A5CD03C9-5A8C-4D9D-9B8E-DB625C11CDC9}" type="pres">
      <dgm:prSet presAssocID="{B095D8A0-E31A-4F2C-8E88-C02AB77DBE21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67D48C6-6771-4D2B-8604-B10944513AEB}" type="pres">
      <dgm:prSet presAssocID="{B095D8A0-E31A-4F2C-8E88-C02AB77DBE21}" presName="rootComposite" presStyleCnt="0"/>
      <dgm:spPr/>
      <dgm:t>
        <a:bodyPr/>
        <a:lstStyle/>
        <a:p>
          <a:endParaRPr lang="es-ES"/>
        </a:p>
      </dgm:t>
    </dgm:pt>
    <dgm:pt modelId="{8213A2AE-A08C-4EA9-80CA-55329F26575C}" type="pres">
      <dgm:prSet presAssocID="{B095D8A0-E31A-4F2C-8E88-C02AB77DBE21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D76734-3354-4DC4-97C2-DF57CE79CE10}" type="pres">
      <dgm:prSet presAssocID="{B095D8A0-E31A-4F2C-8E88-C02AB77DBE21}" presName="rootConnector" presStyleLbl="node3" presStyleIdx="3" presStyleCnt="5"/>
      <dgm:spPr/>
      <dgm:t>
        <a:bodyPr/>
        <a:lstStyle/>
        <a:p>
          <a:endParaRPr lang="es-ES"/>
        </a:p>
      </dgm:t>
    </dgm:pt>
    <dgm:pt modelId="{0BA11CD7-F874-4149-9991-8D7622A50E87}" type="pres">
      <dgm:prSet presAssocID="{B095D8A0-E31A-4F2C-8E88-C02AB77DBE21}" presName="hierChild4" presStyleCnt="0"/>
      <dgm:spPr/>
      <dgm:t>
        <a:bodyPr/>
        <a:lstStyle/>
        <a:p>
          <a:endParaRPr lang="es-ES"/>
        </a:p>
      </dgm:t>
    </dgm:pt>
    <dgm:pt modelId="{1CCB341F-DEE2-422F-9D29-30693C446F0E}" type="pres">
      <dgm:prSet presAssocID="{B095D8A0-E31A-4F2C-8E88-C02AB77DBE21}" presName="hierChild5" presStyleCnt="0"/>
      <dgm:spPr/>
      <dgm:t>
        <a:bodyPr/>
        <a:lstStyle/>
        <a:p>
          <a:endParaRPr lang="es-ES"/>
        </a:p>
      </dgm:t>
    </dgm:pt>
    <dgm:pt modelId="{C6367A2C-7587-48FB-90F0-5BE651374F1D}" type="pres">
      <dgm:prSet presAssocID="{A81358BD-5B3D-49A9-90CF-3587F4D86855}" presName="hierChild5" presStyleCnt="0"/>
      <dgm:spPr/>
      <dgm:t>
        <a:bodyPr/>
        <a:lstStyle/>
        <a:p>
          <a:endParaRPr lang="es-ES"/>
        </a:p>
      </dgm:t>
    </dgm:pt>
    <dgm:pt modelId="{AD2F7C52-615E-49DE-BC00-7CBC7DB62654}" type="pres">
      <dgm:prSet presAssocID="{6D036A90-79AC-4032-93B7-04C81113D73E}" presName="Name37" presStyleLbl="parChTrans1D2" presStyleIdx="4" presStyleCnt="5"/>
      <dgm:spPr/>
      <dgm:t>
        <a:bodyPr/>
        <a:lstStyle/>
        <a:p>
          <a:endParaRPr lang="es-ES"/>
        </a:p>
      </dgm:t>
    </dgm:pt>
    <dgm:pt modelId="{A265B0F9-60AA-4334-9343-49C7C19A65AD}" type="pres">
      <dgm:prSet presAssocID="{691A608E-A0A5-4E45-A5D5-21D22919041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F3579D2-653E-48C3-BBCE-B0266831A510}" type="pres">
      <dgm:prSet presAssocID="{691A608E-A0A5-4E45-A5D5-21D22919041D}" presName="rootComposite" presStyleCnt="0"/>
      <dgm:spPr/>
      <dgm:t>
        <a:bodyPr/>
        <a:lstStyle/>
        <a:p>
          <a:endParaRPr lang="es-ES"/>
        </a:p>
      </dgm:t>
    </dgm:pt>
    <dgm:pt modelId="{01FDB475-C3BD-40BA-B7F5-8432A2EA58B5}" type="pres">
      <dgm:prSet presAssocID="{691A608E-A0A5-4E45-A5D5-21D22919041D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07C05E-4155-4CBB-B807-3ECEF3562007}" type="pres">
      <dgm:prSet presAssocID="{691A608E-A0A5-4E45-A5D5-21D22919041D}" presName="rootConnector" presStyleLbl="node2" presStyleIdx="4" presStyleCnt="5"/>
      <dgm:spPr/>
      <dgm:t>
        <a:bodyPr/>
        <a:lstStyle/>
        <a:p>
          <a:endParaRPr lang="es-ES"/>
        </a:p>
      </dgm:t>
    </dgm:pt>
    <dgm:pt modelId="{52C887D2-4C6E-47D2-97E5-3C90D70CAFE7}" type="pres">
      <dgm:prSet presAssocID="{691A608E-A0A5-4E45-A5D5-21D22919041D}" presName="hierChild4" presStyleCnt="0"/>
      <dgm:spPr/>
      <dgm:t>
        <a:bodyPr/>
        <a:lstStyle/>
        <a:p>
          <a:endParaRPr lang="es-ES"/>
        </a:p>
      </dgm:t>
    </dgm:pt>
    <dgm:pt modelId="{6030E1F7-5F1E-4719-A2A5-13A08A58BD6E}" type="pres">
      <dgm:prSet presAssocID="{D3D2B209-3B34-429A-8815-40E73AF59EC4}" presName="Name37" presStyleLbl="parChTrans1D3" presStyleIdx="4" presStyleCnt="5"/>
      <dgm:spPr/>
      <dgm:t>
        <a:bodyPr/>
        <a:lstStyle/>
        <a:p>
          <a:endParaRPr lang="es-ES"/>
        </a:p>
      </dgm:t>
    </dgm:pt>
    <dgm:pt modelId="{3102B05D-57D7-4D44-A2FB-1E2B7B8DCA47}" type="pres">
      <dgm:prSet presAssocID="{20DB95F4-A59F-4A54-8C39-37E1F5646652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76298E66-2843-4761-B55B-C10B93D38D87}" type="pres">
      <dgm:prSet presAssocID="{20DB95F4-A59F-4A54-8C39-37E1F5646652}" presName="rootComposite" presStyleCnt="0"/>
      <dgm:spPr/>
      <dgm:t>
        <a:bodyPr/>
        <a:lstStyle/>
        <a:p>
          <a:endParaRPr lang="es-ES"/>
        </a:p>
      </dgm:t>
    </dgm:pt>
    <dgm:pt modelId="{9E143573-CF2F-4549-9722-929006BD99FE}" type="pres">
      <dgm:prSet presAssocID="{20DB95F4-A59F-4A54-8C39-37E1F5646652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9AD6C3-6D6B-4FF3-BA91-ECC18BF329A2}" type="pres">
      <dgm:prSet presAssocID="{20DB95F4-A59F-4A54-8C39-37E1F5646652}" presName="rootConnector" presStyleLbl="node3" presStyleIdx="4" presStyleCnt="5"/>
      <dgm:spPr/>
      <dgm:t>
        <a:bodyPr/>
        <a:lstStyle/>
        <a:p>
          <a:endParaRPr lang="es-ES"/>
        </a:p>
      </dgm:t>
    </dgm:pt>
    <dgm:pt modelId="{8C3D9867-2F8B-4679-8BF1-716687DBDFEF}" type="pres">
      <dgm:prSet presAssocID="{20DB95F4-A59F-4A54-8C39-37E1F5646652}" presName="hierChild4" presStyleCnt="0"/>
      <dgm:spPr/>
      <dgm:t>
        <a:bodyPr/>
        <a:lstStyle/>
        <a:p>
          <a:endParaRPr lang="es-ES"/>
        </a:p>
      </dgm:t>
    </dgm:pt>
    <dgm:pt modelId="{6945D2AD-BA14-4FD7-8DB3-733995F3EB35}" type="pres">
      <dgm:prSet presAssocID="{20DB95F4-A59F-4A54-8C39-37E1F5646652}" presName="hierChild5" presStyleCnt="0"/>
      <dgm:spPr/>
      <dgm:t>
        <a:bodyPr/>
        <a:lstStyle/>
        <a:p>
          <a:endParaRPr lang="es-ES"/>
        </a:p>
      </dgm:t>
    </dgm:pt>
    <dgm:pt modelId="{504B282F-27AC-4F87-A31A-8F6CDE50E1DF}" type="pres">
      <dgm:prSet presAssocID="{691A608E-A0A5-4E45-A5D5-21D22919041D}" presName="hierChild5" presStyleCnt="0"/>
      <dgm:spPr/>
      <dgm:t>
        <a:bodyPr/>
        <a:lstStyle/>
        <a:p>
          <a:endParaRPr lang="es-ES"/>
        </a:p>
      </dgm:t>
    </dgm:pt>
    <dgm:pt modelId="{0A0C0F41-8E1C-4A5E-80C2-C175E83BDB0C}" type="pres">
      <dgm:prSet presAssocID="{729F9050-C11A-4424-ABFF-5C224F542422}" presName="hierChild3" presStyleCnt="0"/>
      <dgm:spPr/>
      <dgm:t>
        <a:bodyPr/>
        <a:lstStyle/>
        <a:p>
          <a:endParaRPr lang="es-ES"/>
        </a:p>
      </dgm:t>
    </dgm:pt>
  </dgm:ptLst>
  <dgm:cxnLst>
    <dgm:cxn modelId="{E0B201DB-9530-4711-AE25-AAA0199BBC73}" type="presOf" srcId="{6615E189-AD17-475D-8D49-8C3249DC73FC}" destId="{428148D5-0F41-495C-8B85-E88676A08EBC}" srcOrd="1" destOrd="0" presId="urn:microsoft.com/office/officeart/2005/8/layout/orgChart1"/>
    <dgm:cxn modelId="{3C0090DC-2C01-457D-AD88-AEBAFC40A596}" type="presOf" srcId="{691A608E-A0A5-4E45-A5D5-21D22919041D}" destId="{8207C05E-4155-4CBB-B807-3ECEF3562007}" srcOrd="1" destOrd="0" presId="urn:microsoft.com/office/officeart/2005/8/layout/orgChart1"/>
    <dgm:cxn modelId="{8B67312E-39AD-48E6-B4ED-C4A687C6C550}" type="presOf" srcId="{2B59659A-5E6D-4E83-BEF8-77FB969D778D}" destId="{5A106854-09D2-4F92-B38F-3EE5D7832151}" srcOrd="0" destOrd="0" presId="urn:microsoft.com/office/officeart/2005/8/layout/orgChart1"/>
    <dgm:cxn modelId="{957DD3DD-927B-4D1B-8719-14072469B981}" type="presOf" srcId="{B6ECFA8D-457B-4EC4-B890-EFF7DF786027}" destId="{8D9E0EA9-F3B6-42C5-AE14-0F3C4C35E78A}" srcOrd="0" destOrd="0" presId="urn:microsoft.com/office/officeart/2005/8/layout/orgChart1"/>
    <dgm:cxn modelId="{6E5E36C4-EBC9-4CD5-9C37-B98A2E06B995}" type="presOf" srcId="{E402F925-499F-4E90-B43B-85C2FEB82148}" destId="{D233C306-8D75-4BE2-BDC5-1AB559B595D2}" srcOrd="0" destOrd="0" presId="urn:microsoft.com/office/officeart/2005/8/layout/orgChart1"/>
    <dgm:cxn modelId="{242EFD4C-7F20-400F-813C-79EFC2228330}" srcId="{729F9050-C11A-4424-ABFF-5C224F542422}" destId="{F1493A85-AEA0-4C00-92BD-DA010630ECBC}" srcOrd="0" destOrd="0" parTransId="{92A7306A-5716-4DD2-91C9-9EB894B49992}" sibTransId="{FBB76F83-B8D6-4FE5-B7B2-DD30AAEC5911}"/>
    <dgm:cxn modelId="{FD1DC87B-3867-497E-852F-88B88ACB8067}" type="presOf" srcId="{20DB95F4-A59F-4A54-8C39-37E1F5646652}" destId="{9E143573-CF2F-4549-9722-929006BD99FE}" srcOrd="0" destOrd="0" presId="urn:microsoft.com/office/officeart/2005/8/layout/orgChart1"/>
    <dgm:cxn modelId="{30C14163-3E0F-4602-92BA-77BF16C2F030}" type="presOf" srcId="{B095D8A0-E31A-4F2C-8E88-C02AB77DBE21}" destId="{CED76734-3354-4DC4-97C2-DF57CE79CE10}" srcOrd="1" destOrd="0" presId="urn:microsoft.com/office/officeart/2005/8/layout/orgChart1"/>
    <dgm:cxn modelId="{CD448BE8-C5DF-4C0E-AA79-9522CC0BCADE}" type="presOf" srcId="{A81358BD-5B3D-49A9-90CF-3587F4D86855}" destId="{AF2F4ECD-E1F8-43F8-9DCD-46FF725C25C3}" srcOrd="1" destOrd="0" presId="urn:microsoft.com/office/officeart/2005/8/layout/orgChart1"/>
    <dgm:cxn modelId="{0F3AF067-26DC-48B1-A310-A4F910CBA61B}" type="presOf" srcId="{A81358BD-5B3D-49A9-90CF-3587F4D86855}" destId="{0D6CC4AD-312B-423E-933D-B20EB8B83CC2}" srcOrd="0" destOrd="0" presId="urn:microsoft.com/office/officeart/2005/8/layout/orgChart1"/>
    <dgm:cxn modelId="{6585B805-089F-4A1D-81D5-A46647E0EAF3}" type="presOf" srcId="{B095D8A0-E31A-4F2C-8E88-C02AB77DBE21}" destId="{8213A2AE-A08C-4EA9-80CA-55329F26575C}" srcOrd="0" destOrd="0" presId="urn:microsoft.com/office/officeart/2005/8/layout/orgChart1"/>
    <dgm:cxn modelId="{633BFC4F-E9CC-45EB-BEBB-FCC4F8A88DCE}" type="presOf" srcId="{B6ECFA8D-457B-4EC4-B890-EFF7DF786027}" destId="{14CDBEBA-13C4-4DF5-ABD8-D27470044CF6}" srcOrd="1" destOrd="0" presId="urn:microsoft.com/office/officeart/2005/8/layout/orgChart1"/>
    <dgm:cxn modelId="{022EEC70-6E07-45CC-840B-34CE23297754}" srcId="{729F9050-C11A-4424-ABFF-5C224F542422}" destId="{691A608E-A0A5-4E45-A5D5-21D22919041D}" srcOrd="4" destOrd="0" parTransId="{6D036A90-79AC-4032-93B7-04C81113D73E}" sibTransId="{BC8EE9C2-239A-4A10-856C-BF80E6E2D6D3}"/>
    <dgm:cxn modelId="{1B222971-FE8C-47DF-9AF3-CC84DD4740BD}" type="presOf" srcId="{E402F925-499F-4E90-B43B-85C2FEB82148}" destId="{A514C8E7-409C-4644-8A5C-75BCE56DB649}" srcOrd="1" destOrd="0" presId="urn:microsoft.com/office/officeart/2005/8/layout/orgChart1"/>
    <dgm:cxn modelId="{0E96D601-F925-45CA-8EA8-1876B224765A}" type="presOf" srcId="{92A7306A-5716-4DD2-91C9-9EB894B49992}" destId="{9A0CA80A-365D-4797-ADE3-5BFBC3F3D22C}" srcOrd="0" destOrd="0" presId="urn:microsoft.com/office/officeart/2005/8/layout/orgChart1"/>
    <dgm:cxn modelId="{A7AE4BEE-729B-47D8-90A8-68A36032E742}" srcId="{B6ECFA8D-457B-4EC4-B890-EFF7DF786027}" destId="{6615E189-AD17-475D-8D49-8C3249DC73FC}" srcOrd="0" destOrd="0" parTransId="{AA180CB3-24C8-4E19-9BDE-5D00AD76BCB2}" sibTransId="{ECAD04E4-1FA0-40D2-9A2A-F51DE05B53F9}"/>
    <dgm:cxn modelId="{3195085C-40DC-490C-9F8E-7B19342D7225}" type="presOf" srcId="{6D036A90-79AC-4032-93B7-04C81113D73E}" destId="{AD2F7C52-615E-49DE-BC00-7CBC7DB62654}" srcOrd="0" destOrd="0" presId="urn:microsoft.com/office/officeart/2005/8/layout/orgChart1"/>
    <dgm:cxn modelId="{A100E228-E19B-40A8-B8B9-4C3D46D55DD5}" type="presOf" srcId="{729F9050-C11A-4424-ABFF-5C224F542422}" destId="{965D5960-6A65-45CC-9EE7-E7931DDDC7BA}" srcOrd="0" destOrd="0" presId="urn:microsoft.com/office/officeart/2005/8/layout/orgChart1"/>
    <dgm:cxn modelId="{E7213027-EAFA-466C-B946-48865415C126}" type="presOf" srcId="{83022591-7A17-4C21-AA74-595C689D04FE}" destId="{66B4C3CC-DC30-4CE3-A50E-5BC0CD07AB9F}" srcOrd="0" destOrd="0" presId="urn:microsoft.com/office/officeart/2005/8/layout/orgChart1"/>
    <dgm:cxn modelId="{F71E3689-8931-41EB-8772-C82E20FC973B}" srcId="{F1493A85-AEA0-4C00-92BD-DA010630ECBC}" destId="{E402F925-499F-4E90-B43B-85C2FEB82148}" srcOrd="0" destOrd="0" parTransId="{5E7A4064-9B2B-4E11-956A-2F526F62CE96}" sibTransId="{023549EF-CE4F-4355-B50A-A7E224ECD269}"/>
    <dgm:cxn modelId="{473C7382-20BD-436D-96E2-1DCF05C882A7}" type="presOf" srcId="{D3D2B209-3B34-429A-8815-40E73AF59EC4}" destId="{6030E1F7-5F1E-4719-A2A5-13A08A58BD6E}" srcOrd="0" destOrd="0" presId="urn:microsoft.com/office/officeart/2005/8/layout/orgChart1"/>
    <dgm:cxn modelId="{EAD61D8F-4AF1-404B-A6D9-EE65D741621E}" srcId="{729F9050-C11A-4424-ABFF-5C224F542422}" destId="{B6ECFA8D-457B-4EC4-B890-EFF7DF786027}" srcOrd="2" destOrd="0" parTransId="{59488971-2518-4FEE-9847-594A092BE487}" sibTransId="{21E16106-908A-49F2-9E62-D38073814B6A}"/>
    <dgm:cxn modelId="{67994227-9FA9-4F5D-86C1-9231B956B9EC}" type="presOf" srcId="{729F9050-C11A-4424-ABFF-5C224F542422}" destId="{FE793D5B-1BEE-4360-BCBE-A7BACA73F204}" srcOrd="1" destOrd="0" presId="urn:microsoft.com/office/officeart/2005/8/layout/orgChart1"/>
    <dgm:cxn modelId="{045C5427-95F4-473D-BAFC-7F729CB5F7A1}" type="presOf" srcId="{F1493A85-AEA0-4C00-92BD-DA010630ECBC}" destId="{3EC62C08-A216-4842-BF5C-46730BAEAB36}" srcOrd="0" destOrd="0" presId="urn:microsoft.com/office/officeart/2005/8/layout/orgChart1"/>
    <dgm:cxn modelId="{BF203D99-9E00-4579-9BB7-08E67DE938B6}" type="presOf" srcId="{6615E189-AD17-475D-8D49-8C3249DC73FC}" destId="{77193808-7421-4BD7-BAA1-52B72369D4BB}" srcOrd="0" destOrd="0" presId="urn:microsoft.com/office/officeart/2005/8/layout/orgChart1"/>
    <dgm:cxn modelId="{F687D4AF-35D3-468E-B883-4668F07FC103}" type="presOf" srcId="{E5EFAA9C-1042-4DD4-A81E-856E79DE5ECF}" destId="{4FDA675F-A6C7-40BB-9B1D-90389B47B5D3}" srcOrd="0" destOrd="0" presId="urn:microsoft.com/office/officeart/2005/8/layout/orgChart1"/>
    <dgm:cxn modelId="{55F2DF0A-A363-442C-8A02-8366161BD757}" type="presOf" srcId="{5E7A4064-9B2B-4E11-956A-2F526F62CE96}" destId="{015D157F-D68F-4310-BBB9-18C5125E2033}" srcOrd="0" destOrd="0" presId="urn:microsoft.com/office/officeart/2005/8/layout/orgChart1"/>
    <dgm:cxn modelId="{86F187AD-3DD2-4957-AB64-1B95B50964D2}" srcId="{83022591-7A17-4C21-AA74-595C689D04FE}" destId="{729F9050-C11A-4424-ABFF-5C224F542422}" srcOrd="0" destOrd="0" parTransId="{AB521F0D-A924-4B23-8D7B-22FFCE5F7F5E}" sibTransId="{F4343152-CB80-490A-AC07-F7CBAD8724FF}"/>
    <dgm:cxn modelId="{4EE4A2E0-C6AA-46E1-8758-A8DF910FFC08}" type="presOf" srcId="{F1493A85-AEA0-4C00-92BD-DA010630ECBC}" destId="{63752B2D-9DCA-4BC8-B4FF-5469D2112794}" srcOrd="1" destOrd="0" presId="urn:microsoft.com/office/officeart/2005/8/layout/orgChart1"/>
    <dgm:cxn modelId="{8EF225B8-4D47-4116-9776-4E8672826ECB}" type="presOf" srcId="{56803242-D3DA-4F6C-ABE0-091727241BCF}" destId="{4D63BD5D-4DF2-47A8-AE89-55F479CA19C5}" srcOrd="1" destOrd="0" presId="urn:microsoft.com/office/officeart/2005/8/layout/orgChart1"/>
    <dgm:cxn modelId="{601DCA2E-8670-4AC0-8E89-8792D6DB61E4}" type="presOf" srcId="{8AFE95AA-2692-4D22-9979-ED21BDA2D23A}" destId="{7854BFE0-7286-4858-BE73-BDFAFABC7728}" srcOrd="0" destOrd="0" presId="urn:microsoft.com/office/officeart/2005/8/layout/orgChart1"/>
    <dgm:cxn modelId="{F7CD9C94-0701-4BD2-B3E2-7CC1B8C8A3CB}" srcId="{729F9050-C11A-4424-ABFF-5C224F542422}" destId="{56803242-D3DA-4F6C-ABE0-091727241BCF}" srcOrd="1" destOrd="0" parTransId="{8AFE95AA-2692-4D22-9979-ED21BDA2D23A}" sibTransId="{AAF13A72-C6A7-4589-8BFC-1D5ED23FF902}"/>
    <dgm:cxn modelId="{A3C2A601-4630-43E2-B1B3-261E951D3A8E}" type="presOf" srcId="{59488971-2518-4FEE-9847-594A092BE487}" destId="{C9E291AE-41FB-4A4E-8514-0DFB39C32562}" srcOrd="0" destOrd="0" presId="urn:microsoft.com/office/officeart/2005/8/layout/orgChart1"/>
    <dgm:cxn modelId="{18CAECEA-0B68-4A08-BEDA-FE63F6A88C82}" type="presOf" srcId="{E5EFAA9C-1042-4DD4-A81E-856E79DE5ECF}" destId="{0B7B9D1D-3298-41AF-983C-57BB53114565}" srcOrd="1" destOrd="0" presId="urn:microsoft.com/office/officeart/2005/8/layout/orgChart1"/>
    <dgm:cxn modelId="{7CA41385-D00E-4186-8619-B6E9E61F20BF}" type="presOf" srcId="{E65E5E6F-1758-45D6-BF16-4AB726897945}" destId="{C8627546-3CE2-4A0E-B767-D8A62BF59585}" srcOrd="0" destOrd="0" presId="urn:microsoft.com/office/officeart/2005/8/layout/orgChart1"/>
    <dgm:cxn modelId="{F25B3482-3463-4D8E-993B-9AC0E911999A}" type="presOf" srcId="{691A608E-A0A5-4E45-A5D5-21D22919041D}" destId="{01FDB475-C3BD-40BA-B7F5-8432A2EA58B5}" srcOrd="0" destOrd="0" presId="urn:microsoft.com/office/officeart/2005/8/layout/orgChart1"/>
    <dgm:cxn modelId="{7E483B57-4B4A-441E-930A-8E62AE87E3F4}" type="presOf" srcId="{0471EDB1-4502-49DF-B542-3BDF32F80E5E}" destId="{23AEFC10-2577-4A7E-B9B5-661E3798E8C1}" srcOrd="0" destOrd="0" presId="urn:microsoft.com/office/officeart/2005/8/layout/orgChart1"/>
    <dgm:cxn modelId="{E88C0DBD-E518-4B8F-A637-4186E3EE7281}" type="presOf" srcId="{56803242-D3DA-4F6C-ABE0-091727241BCF}" destId="{9F448FB4-3A40-4FD5-8C19-967AA419A556}" srcOrd="0" destOrd="0" presId="urn:microsoft.com/office/officeart/2005/8/layout/orgChart1"/>
    <dgm:cxn modelId="{AD4CBB19-7C64-4418-8103-AE493DEEF3E6}" srcId="{729F9050-C11A-4424-ABFF-5C224F542422}" destId="{A81358BD-5B3D-49A9-90CF-3587F4D86855}" srcOrd="3" destOrd="0" parTransId="{0471EDB1-4502-49DF-B542-3BDF32F80E5E}" sibTransId="{E455CAE7-9A92-4DC1-BC8D-D582F18009DD}"/>
    <dgm:cxn modelId="{647A94BD-F45C-4B1D-8E39-1927ECBB0F28}" type="presOf" srcId="{AA180CB3-24C8-4E19-9BDE-5D00AD76BCB2}" destId="{CDEC5729-3B27-450E-9B69-939F39364F71}" srcOrd="0" destOrd="0" presId="urn:microsoft.com/office/officeart/2005/8/layout/orgChart1"/>
    <dgm:cxn modelId="{2EDEE0BA-013B-41DD-A5B9-2AED29012FDB}" srcId="{A81358BD-5B3D-49A9-90CF-3587F4D86855}" destId="{B095D8A0-E31A-4F2C-8E88-C02AB77DBE21}" srcOrd="0" destOrd="0" parTransId="{E65E5E6F-1758-45D6-BF16-4AB726897945}" sibTransId="{5B79AF5E-16AC-4E66-9968-9EE5DCBE8B64}"/>
    <dgm:cxn modelId="{87ED644F-57D1-4294-851B-0EAC9037E4DB}" type="presOf" srcId="{20DB95F4-A59F-4A54-8C39-37E1F5646652}" destId="{F09AD6C3-6D6B-4FF3-BA91-ECC18BF329A2}" srcOrd="1" destOrd="0" presId="urn:microsoft.com/office/officeart/2005/8/layout/orgChart1"/>
    <dgm:cxn modelId="{BE0330C4-1D42-409D-A72F-E50679990D1B}" srcId="{56803242-D3DA-4F6C-ABE0-091727241BCF}" destId="{E5EFAA9C-1042-4DD4-A81E-856E79DE5ECF}" srcOrd="0" destOrd="0" parTransId="{2B59659A-5E6D-4E83-BEF8-77FB969D778D}" sibTransId="{7EEAD4FA-A9E8-4888-8A06-8221AFE63DB0}"/>
    <dgm:cxn modelId="{8BF3144F-CC04-47F1-9158-6870BA4D8A87}" srcId="{691A608E-A0A5-4E45-A5D5-21D22919041D}" destId="{20DB95F4-A59F-4A54-8C39-37E1F5646652}" srcOrd="0" destOrd="0" parTransId="{D3D2B209-3B34-429A-8815-40E73AF59EC4}" sibTransId="{2A837DC1-5E37-4BB3-A396-E77D972C24AB}"/>
    <dgm:cxn modelId="{D9252B36-E3BF-4945-AF0F-7A20BB66262C}" type="presParOf" srcId="{66B4C3CC-DC30-4CE3-A50E-5BC0CD07AB9F}" destId="{80CE174E-D068-4B6C-BF98-6BA6182C68DE}" srcOrd="0" destOrd="0" presId="urn:microsoft.com/office/officeart/2005/8/layout/orgChart1"/>
    <dgm:cxn modelId="{E9DA410A-E343-42AD-8E42-9879A1D1FAF4}" type="presParOf" srcId="{80CE174E-D068-4B6C-BF98-6BA6182C68DE}" destId="{B7C27FE5-2078-4DA4-9190-32D52FF5B96A}" srcOrd="0" destOrd="0" presId="urn:microsoft.com/office/officeart/2005/8/layout/orgChart1"/>
    <dgm:cxn modelId="{9F08DD8F-3AE4-4353-8876-A261F55DE455}" type="presParOf" srcId="{B7C27FE5-2078-4DA4-9190-32D52FF5B96A}" destId="{965D5960-6A65-45CC-9EE7-E7931DDDC7BA}" srcOrd="0" destOrd="0" presId="urn:microsoft.com/office/officeart/2005/8/layout/orgChart1"/>
    <dgm:cxn modelId="{8570B5DA-186D-41AA-A476-9B4567CD65AF}" type="presParOf" srcId="{B7C27FE5-2078-4DA4-9190-32D52FF5B96A}" destId="{FE793D5B-1BEE-4360-BCBE-A7BACA73F204}" srcOrd="1" destOrd="0" presId="urn:microsoft.com/office/officeart/2005/8/layout/orgChart1"/>
    <dgm:cxn modelId="{427307EC-E717-4D13-83DD-319B2EF05F59}" type="presParOf" srcId="{80CE174E-D068-4B6C-BF98-6BA6182C68DE}" destId="{82FC22CF-854E-4F16-A336-EE687A221EF8}" srcOrd="1" destOrd="0" presId="urn:microsoft.com/office/officeart/2005/8/layout/orgChart1"/>
    <dgm:cxn modelId="{19F15D08-1022-42CE-877F-84FD58EAB3DA}" type="presParOf" srcId="{82FC22CF-854E-4F16-A336-EE687A221EF8}" destId="{9A0CA80A-365D-4797-ADE3-5BFBC3F3D22C}" srcOrd="0" destOrd="0" presId="urn:microsoft.com/office/officeart/2005/8/layout/orgChart1"/>
    <dgm:cxn modelId="{D5CC1A11-DCB0-45AF-B792-5BB6DB8FA686}" type="presParOf" srcId="{82FC22CF-854E-4F16-A336-EE687A221EF8}" destId="{C9D8B48E-1450-4151-A844-1261C5CA4D7F}" srcOrd="1" destOrd="0" presId="urn:microsoft.com/office/officeart/2005/8/layout/orgChart1"/>
    <dgm:cxn modelId="{D2914A26-3E12-4D4F-B232-447349B07EDE}" type="presParOf" srcId="{C9D8B48E-1450-4151-A844-1261C5CA4D7F}" destId="{A45EC440-BA06-4427-93BD-8C9E741F2261}" srcOrd="0" destOrd="0" presId="urn:microsoft.com/office/officeart/2005/8/layout/orgChart1"/>
    <dgm:cxn modelId="{78232691-E3CB-4676-AD1B-09A82FA4514E}" type="presParOf" srcId="{A45EC440-BA06-4427-93BD-8C9E741F2261}" destId="{3EC62C08-A216-4842-BF5C-46730BAEAB36}" srcOrd="0" destOrd="0" presId="urn:microsoft.com/office/officeart/2005/8/layout/orgChart1"/>
    <dgm:cxn modelId="{173DCEF2-7F73-47A8-99B7-261ED566146D}" type="presParOf" srcId="{A45EC440-BA06-4427-93BD-8C9E741F2261}" destId="{63752B2D-9DCA-4BC8-B4FF-5469D2112794}" srcOrd="1" destOrd="0" presId="urn:microsoft.com/office/officeart/2005/8/layout/orgChart1"/>
    <dgm:cxn modelId="{763ED1F2-ED32-4055-8832-942A324707C8}" type="presParOf" srcId="{C9D8B48E-1450-4151-A844-1261C5CA4D7F}" destId="{4975D4A4-FC53-4C5E-A2E3-E6811CFA9892}" srcOrd="1" destOrd="0" presId="urn:microsoft.com/office/officeart/2005/8/layout/orgChart1"/>
    <dgm:cxn modelId="{2E931D2B-54C4-4A56-B2C7-A3B182BECEF6}" type="presParOf" srcId="{4975D4A4-FC53-4C5E-A2E3-E6811CFA9892}" destId="{015D157F-D68F-4310-BBB9-18C5125E2033}" srcOrd="0" destOrd="0" presId="urn:microsoft.com/office/officeart/2005/8/layout/orgChart1"/>
    <dgm:cxn modelId="{085B49F3-FA25-4CD6-9E24-825C5D379F04}" type="presParOf" srcId="{4975D4A4-FC53-4C5E-A2E3-E6811CFA9892}" destId="{7446FDC8-236D-4BB5-9BCF-1A1EC928A985}" srcOrd="1" destOrd="0" presId="urn:microsoft.com/office/officeart/2005/8/layout/orgChart1"/>
    <dgm:cxn modelId="{880CB09F-353B-4765-AAA9-1D8C3BA0CDFC}" type="presParOf" srcId="{7446FDC8-236D-4BB5-9BCF-1A1EC928A985}" destId="{264F43FE-6F09-4458-914F-1A6A2734CADF}" srcOrd="0" destOrd="0" presId="urn:microsoft.com/office/officeart/2005/8/layout/orgChart1"/>
    <dgm:cxn modelId="{146CA44D-3583-4A81-ABBE-A431238EB8C4}" type="presParOf" srcId="{264F43FE-6F09-4458-914F-1A6A2734CADF}" destId="{D233C306-8D75-4BE2-BDC5-1AB559B595D2}" srcOrd="0" destOrd="0" presId="urn:microsoft.com/office/officeart/2005/8/layout/orgChart1"/>
    <dgm:cxn modelId="{82B04415-3927-4E98-A248-0075A0B48C29}" type="presParOf" srcId="{264F43FE-6F09-4458-914F-1A6A2734CADF}" destId="{A514C8E7-409C-4644-8A5C-75BCE56DB649}" srcOrd="1" destOrd="0" presId="urn:microsoft.com/office/officeart/2005/8/layout/orgChart1"/>
    <dgm:cxn modelId="{5EA06EF6-6ED8-4C97-8B30-94254E132C1F}" type="presParOf" srcId="{7446FDC8-236D-4BB5-9BCF-1A1EC928A985}" destId="{78C209C9-8CC4-4EEB-8E05-5BC30F3BC18A}" srcOrd="1" destOrd="0" presId="urn:microsoft.com/office/officeart/2005/8/layout/orgChart1"/>
    <dgm:cxn modelId="{FD285EDB-5C5B-4625-8832-742B1E0231CA}" type="presParOf" srcId="{7446FDC8-236D-4BB5-9BCF-1A1EC928A985}" destId="{76436D07-E71F-4E2B-AACE-BC81783449B9}" srcOrd="2" destOrd="0" presId="urn:microsoft.com/office/officeart/2005/8/layout/orgChart1"/>
    <dgm:cxn modelId="{6295E5C5-ABBF-4997-A292-36B868ABCACB}" type="presParOf" srcId="{C9D8B48E-1450-4151-A844-1261C5CA4D7F}" destId="{D4C20053-7EEB-4FB9-819E-0147DD2284DC}" srcOrd="2" destOrd="0" presId="urn:microsoft.com/office/officeart/2005/8/layout/orgChart1"/>
    <dgm:cxn modelId="{8EBDD007-86AC-45A2-9318-FFBA7270F93B}" type="presParOf" srcId="{82FC22CF-854E-4F16-A336-EE687A221EF8}" destId="{7854BFE0-7286-4858-BE73-BDFAFABC7728}" srcOrd="2" destOrd="0" presId="urn:microsoft.com/office/officeart/2005/8/layout/orgChart1"/>
    <dgm:cxn modelId="{20DCA8A1-1F3D-4019-BA48-D9571C24D749}" type="presParOf" srcId="{82FC22CF-854E-4F16-A336-EE687A221EF8}" destId="{0CAF8724-7F36-43C3-993C-3A32D0FD4E72}" srcOrd="3" destOrd="0" presId="urn:microsoft.com/office/officeart/2005/8/layout/orgChart1"/>
    <dgm:cxn modelId="{B57E5996-CFF6-48E2-863D-E7662D50223C}" type="presParOf" srcId="{0CAF8724-7F36-43C3-993C-3A32D0FD4E72}" destId="{89D3ECA0-6BB8-4EB1-9798-0C43CD5864C9}" srcOrd="0" destOrd="0" presId="urn:microsoft.com/office/officeart/2005/8/layout/orgChart1"/>
    <dgm:cxn modelId="{BB77AF0B-136F-4AD0-9316-E317866CF16A}" type="presParOf" srcId="{89D3ECA0-6BB8-4EB1-9798-0C43CD5864C9}" destId="{9F448FB4-3A40-4FD5-8C19-967AA419A556}" srcOrd="0" destOrd="0" presId="urn:microsoft.com/office/officeart/2005/8/layout/orgChart1"/>
    <dgm:cxn modelId="{B73493DE-CA7F-41C4-9851-CD31C4949942}" type="presParOf" srcId="{89D3ECA0-6BB8-4EB1-9798-0C43CD5864C9}" destId="{4D63BD5D-4DF2-47A8-AE89-55F479CA19C5}" srcOrd="1" destOrd="0" presId="urn:microsoft.com/office/officeart/2005/8/layout/orgChart1"/>
    <dgm:cxn modelId="{D11BC292-5FA1-4AF6-B463-652065366773}" type="presParOf" srcId="{0CAF8724-7F36-43C3-993C-3A32D0FD4E72}" destId="{FD949982-DB2D-4D88-9439-435005DC3FC1}" srcOrd="1" destOrd="0" presId="urn:microsoft.com/office/officeart/2005/8/layout/orgChart1"/>
    <dgm:cxn modelId="{E22B7C86-4679-4DBA-838A-8D3FB1898BB8}" type="presParOf" srcId="{FD949982-DB2D-4D88-9439-435005DC3FC1}" destId="{5A106854-09D2-4F92-B38F-3EE5D7832151}" srcOrd="0" destOrd="0" presId="urn:microsoft.com/office/officeart/2005/8/layout/orgChart1"/>
    <dgm:cxn modelId="{47EE03AD-FDD6-4F77-9FE9-1E77AAFFAB35}" type="presParOf" srcId="{FD949982-DB2D-4D88-9439-435005DC3FC1}" destId="{487D24F6-E227-4E36-9390-F0D5C07150E8}" srcOrd="1" destOrd="0" presId="urn:microsoft.com/office/officeart/2005/8/layout/orgChart1"/>
    <dgm:cxn modelId="{8D5018FC-7CF5-47A9-9939-5EBDB49DB16B}" type="presParOf" srcId="{487D24F6-E227-4E36-9390-F0D5C07150E8}" destId="{7B7DA9E4-DB73-44AF-A22F-E0C782FCC578}" srcOrd="0" destOrd="0" presId="urn:microsoft.com/office/officeart/2005/8/layout/orgChart1"/>
    <dgm:cxn modelId="{EB963914-B6C3-46A1-84FA-EDFC6D86D151}" type="presParOf" srcId="{7B7DA9E4-DB73-44AF-A22F-E0C782FCC578}" destId="{4FDA675F-A6C7-40BB-9B1D-90389B47B5D3}" srcOrd="0" destOrd="0" presId="urn:microsoft.com/office/officeart/2005/8/layout/orgChart1"/>
    <dgm:cxn modelId="{D0B8E240-D632-40C0-AD56-2E8A5F0D85FF}" type="presParOf" srcId="{7B7DA9E4-DB73-44AF-A22F-E0C782FCC578}" destId="{0B7B9D1D-3298-41AF-983C-57BB53114565}" srcOrd="1" destOrd="0" presId="urn:microsoft.com/office/officeart/2005/8/layout/orgChart1"/>
    <dgm:cxn modelId="{A0574640-1898-47DC-A183-245C6415B948}" type="presParOf" srcId="{487D24F6-E227-4E36-9390-F0D5C07150E8}" destId="{4F4BF693-1108-420A-8C4A-5165628BDE57}" srcOrd="1" destOrd="0" presId="urn:microsoft.com/office/officeart/2005/8/layout/orgChart1"/>
    <dgm:cxn modelId="{B050AE6A-AB65-486C-84B1-80C6F0AA5DDB}" type="presParOf" srcId="{487D24F6-E227-4E36-9390-F0D5C07150E8}" destId="{643191C1-88D7-4569-A0E8-626E10CA1A06}" srcOrd="2" destOrd="0" presId="urn:microsoft.com/office/officeart/2005/8/layout/orgChart1"/>
    <dgm:cxn modelId="{147C4D2B-C7D1-4F5D-A453-B5ED62D93A71}" type="presParOf" srcId="{0CAF8724-7F36-43C3-993C-3A32D0FD4E72}" destId="{26D12434-F702-4479-8EDF-0F292DBE48F9}" srcOrd="2" destOrd="0" presId="urn:microsoft.com/office/officeart/2005/8/layout/orgChart1"/>
    <dgm:cxn modelId="{3A6EF291-F167-404F-8980-7F2502F44881}" type="presParOf" srcId="{82FC22CF-854E-4F16-A336-EE687A221EF8}" destId="{C9E291AE-41FB-4A4E-8514-0DFB39C32562}" srcOrd="4" destOrd="0" presId="urn:microsoft.com/office/officeart/2005/8/layout/orgChart1"/>
    <dgm:cxn modelId="{292036DE-757F-4F9E-89C6-D1143E41AAE8}" type="presParOf" srcId="{82FC22CF-854E-4F16-A336-EE687A221EF8}" destId="{BEADE459-6C59-4263-9F8C-0F459A87EC31}" srcOrd="5" destOrd="0" presId="urn:microsoft.com/office/officeart/2005/8/layout/orgChart1"/>
    <dgm:cxn modelId="{2844E536-D3B4-4622-A154-B4F3130AC59A}" type="presParOf" srcId="{BEADE459-6C59-4263-9F8C-0F459A87EC31}" destId="{B2B317CB-9C16-418E-AFE3-8D5D25BBC8F8}" srcOrd="0" destOrd="0" presId="urn:microsoft.com/office/officeart/2005/8/layout/orgChart1"/>
    <dgm:cxn modelId="{5F5DD1C2-84EA-4095-A6EE-0C9EE7D6A10D}" type="presParOf" srcId="{B2B317CB-9C16-418E-AFE3-8D5D25BBC8F8}" destId="{8D9E0EA9-F3B6-42C5-AE14-0F3C4C35E78A}" srcOrd="0" destOrd="0" presId="urn:microsoft.com/office/officeart/2005/8/layout/orgChart1"/>
    <dgm:cxn modelId="{8E18D5D9-A852-4739-BAE5-023771274B2C}" type="presParOf" srcId="{B2B317CB-9C16-418E-AFE3-8D5D25BBC8F8}" destId="{14CDBEBA-13C4-4DF5-ABD8-D27470044CF6}" srcOrd="1" destOrd="0" presId="urn:microsoft.com/office/officeart/2005/8/layout/orgChart1"/>
    <dgm:cxn modelId="{228E45C6-A9B8-4966-A4CF-036F8BAD4E31}" type="presParOf" srcId="{BEADE459-6C59-4263-9F8C-0F459A87EC31}" destId="{1937C055-C0E6-4FDB-A206-4B056ADE89C8}" srcOrd="1" destOrd="0" presId="urn:microsoft.com/office/officeart/2005/8/layout/orgChart1"/>
    <dgm:cxn modelId="{F99D40DB-2F49-4328-BF4D-17E2BA9363C8}" type="presParOf" srcId="{1937C055-C0E6-4FDB-A206-4B056ADE89C8}" destId="{CDEC5729-3B27-450E-9B69-939F39364F71}" srcOrd="0" destOrd="0" presId="urn:microsoft.com/office/officeart/2005/8/layout/orgChart1"/>
    <dgm:cxn modelId="{B30DB562-E551-4A94-9252-291E1203070A}" type="presParOf" srcId="{1937C055-C0E6-4FDB-A206-4B056ADE89C8}" destId="{7AB2E53E-5B26-4FAB-969D-FBB4537CC6EE}" srcOrd="1" destOrd="0" presId="urn:microsoft.com/office/officeart/2005/8/layout/orgChart1"/>
    <dgm:cxn modelId="{B97E9266-BEB7-4E92-926B-DF11C9B65626}" type="presParOf" srcId="{7AB2E53E-5B26-4FAB-969D-FBB4537CC6EE}" destId="{349F3681-04E0-4AF7-9AAC-DDB447E201AC}" srcOrd="0" destOrd="0" presId="urn:microsoft.com/office/officeart/2005/8/layout/orgChart1"/>
    <dgm:cxn modelId="{EE13911F-3EEB-4A44-A5FB-A44F863DF2C7}" type="presParOf" srcId="{349F3681-04E0-4AF7-9AAC-DDB447E201AC}" destId="{77193808-7421-4BD7-BAA1-52B72369D4BB}" srcOrd="0" destOrd="0" presId="urn:microsoft.com/office/officeart/2005/8/layout/orgChart1"/>
    <dgm:cxn modelId="{FA020627-3536-4F9A-ADE8-A8E32FB3179C}" type="presParOf" srcId="{349F3681-04E0-4AF7-9AAC-DDB447E201AC}" destId="{428148D5-0F41-495C-8B85-E88676A08EBC}" srcOrd="1" destOrd="0" presId="urn:microsoft.com/office/officeart/2005/8/layout/orgChart1"/>
    <dgm:cxn modelId="{50E61266-2550-4D5B-BD1B-B4C819647999}" type="presParOf" srcId="{7AB2E53E-5B26-4FAB-969D-FBB4537CC6EE}" destId="{6EF5BD50-E205-4266-8303-F8AE9F86667A}" srcOrd="1" destOrd="0" presId="urn:microsoft.com/office/officeart/2005/8/layout/orgChart1"/>
    <dgm:cxn modelId="{46F7150D-4855-4F6D-9F92-57109A9B46EC}" type="presParOf" srcId="{7AB2E53E-5B26-4FAB-969D-FBB4537CC6EE}" destId="{9C0372A9-9F1F-4776-B075-DB7B100C7B1A}" srcOrd="2" destOrd="0" presId="urn:microsoft.com/office/officeart/2005/8/layout/orgChart1"/>
    <dgm:cxn modelId="{A26A2767-1B66-474F-837E-DCDC6E05B129}" type="presParOf" srcId="{BEADE459-6C59-4263-9F8C-0F459A87EC31}" destId="{8A2A625B-A34D-48D9-A523-BBE0A0AA8E7A}" srcOrd="2" destOrd="0" presId="urn:microsoft.com/office/officeart/2005/8/layout/orgChart1"/>
    <dgm:cxn modelId="{4625B7C5-E8B7-48EF-B595-2FEC44206989}" type="presParOf" srcId="{82FC22CF-854E-4F16-A336-EE687A221EF8}" destId="{23AEFC10-2577-4A7E-B9B5-661E3798E8C1}" srcOrd="6" destOrd="0" presId="urn:microsoft.com/office/officeart/2005/8/layout/orgChart1"/>
    <dgm:cxn modelId="{54C62F6C-106A-4D3C-B500-DDAAB466A82C}" type="presParOf" srcId="{82FC22CF-854E-4F16-A336-EE687A221EF8}" destId="{920EA655-B790-46D4-86B1-5749634CD1C3}" srcOrd="7" destOrd="0" presId="urn:microsoft.com/office/officeart/2005/8/layout/orgChart1"/>
    <dgm:cxn modelId="{6889A46C-1440-4174-8BF4-6EB43D5BDA4D}" type="presParOf" srcId="{920EA655-B790-46D4-86B1-5749634CD1C3}" destId="{551EF9F8-10BB-436C-83F5-B9E0D171CA7D}" srcOrd="0" destOrd="0" presId="urn:microsoft.com/office/officeart/2005/8/layout/orgChart1"/>
    <dgm:cxn modelId="{8F134F6E-13FF-4218-97A9-B4312495C031}" type="presParOf" srcId="{551EF9F8-10BB-436C-83F5-B9E0D171CA7D}" destId="{0D6CC4AD-312B-423E-933D-B20EB8B83CC2}" srcOrd="0" destOrd="0" presId="urn:microsoft.com/office/officeart/2005/8/layout/orgChart1"/>
    <dgm:cxn modelId="{53FE4994-68A2-4B2B-AF7E-901FDD562160}" type="presParOf" srcId="{551EF9F8-10BB-436C-83F5-B9E0D171CA7D}" destId="{AF2F4ECD-E1F8-43F8-9DCD-46FF725C25C3}" srcOrd="1" destOrd="0" presId="urn:microsoft.com/office/officeart/2005/8/layout/orgChart1"/>
    <dgm:cxn modelId="{CB8BEC65-FBEF-4B34-8CAE-C9BF33E3624A}" type="presParOf" srcId="{920EA655-B790-46D4-86B1-5749634CD1C3}" destId="{67862365-C4D2-4341-BB82-FDFC48A54131}" srcOrd="1" destOrd="0" presId="urn:microsoft.com/office/officeart/2005/8/layout/orgChart1"/>
    <dgm:cxn modelId="{C7706C01-2A15-4CA7-8CEE-D01AA66526BC}" type="presParOf" srcId="{67862365-C4D2-4341-BB82-FDFC48A54131}" destId="{C8627546-3CE2-4A0E-B767-D8A62BF59585}" srcOrd="0" destOrd="0" presId="urn:microsoft.com/office/officeart/2005/8/layout/orgChart1"/>
    <dgm:cxn modelId="{4B7FB216-12D5-467E-BF32-54B906AE19F8}" type="presParOf" srcId="{67862365-C4D2-4341-BB82-FDFC48A54131}" destId="{A5CD03C9-5A8C-4D9D-9B8E-DB625C11CDC9}" srcOrd="1" destOrd="0" presId="urn:microsoft.com/office/officeart/2005/8/layout/orgChart1"/>
    <dgm:cxn modelId="{9E4A57F3-25FF-482F-9B39-58D95DCAB3C4}" type="presParOf" srcId="{A5CD03C9-5A8C-4D9D-9B8E-DB625C11CDC9}" destId="{D67D48C6-6771-4D2B-8604-B10944513AEB}" srcOrd="0" destOrd="0" presId="urn:microsoft.com/office/officeart/2005/8/layout/orgChart1"/>
    <dgm:cxn modelId="{FCD8F6F1-3426-4C28-ABF5-58557D841314}" type="presParOf" srcId="{D67D48C6-6771-4D2B-8604-B10944513AEB}" destId="{8213A2AE-A08C-4EA9-80CA-55329F26575C}" srcOrd="0" destOrd="0" presId="urn:microsoft.com/office/officeart/2005/8/layout/orgChart1"/>
    <dgm:cxn modelId="{15297C4F-4DC0-4DED-A8EF-CB36FCB5ADD0}" type="presParOf" srcId="{D67D48C6-6771-4D2B-8604-B10944513AEB}" destId="{CED76734-3354-4DC4-97C2-DF57CE79CE10}" srcOrd="1" destOrd="0" presId="urn:microsoft.com/office/officeart/2005/8/layout/orgChart1"/>
    <dgm:cxn modelId="{8044D3A2-C882-40EA-B1D9-C1158E94B533}" type="presParOf" srcId="{A5CD03C9-5A8C-4D9D-9B8E-DB625C11CDC9}" destId="{0BA11CD7-F874-4149-9991-8D7622A50E87}" srcOrd="1" destOrd="0" presId="urn:microsoft.com/office/officeart/2005/8/layout/orgChart1"/>
    <dgm:cxn modelId="{7D489D1F-4EAC-4B2F-B48A-DD524389DFC8}" type="presParOf" srcId="{A5CD03C9-5A8C-4D9D-9B8E-DB625C11CDC9}" destId="{1CCB341F-DEE2-422F-9D29-30693C446F0E}" srcOrd="2" destOrd="0" presId="urn:microsoft.com/office/officeart/2005/8/layout/orgChart1"/>
    <dgm:cxn modelId="{7FBA3FE1-DA4D-4D5D-B217-E431C36A9AAF}" type="presParOf" srcId="{920EA655-B790-46D4-86B1-5749634CD1C3}" destId="{C6367A2C-7587-48FB-90F0-5BE651374F1D}" srcOrd="2" destOrd="0" presId="urn:microsoft.com/office/officeart/2005/8/layout/orgChart1"/>
    <dgm:cxn modelId="{243B1A5D-C323-4D87-836A-CE6129743000}" type="presParOf" srcId="{82FC22CF-854E-4F16-A336-EE687A221EF8}" destId="{AD2F7C52-615E-49DE-BC00-7CBC7DB62654}" srcOrd="8" destOrd="0" presId="urn:microsoft.com/office/officeart/2005/8/layout/orgChart1"/>
    <dgm:cxn modelId="{0990740D-3F60-4C1E-87B0-01528AF8FBA4}" type="presParOf" srcId="{82FC22CF-854E-4F16-A336-EE687A221EF8}" destId="{A265B0F9-60AA-4334-9343-49C7C19A65AD}" srcOrd="9" destOrd="0" presId="urn:microsoft.com/office/officeart/2005/8/layout/orgChart1"/>
    <dgm:cxn modelId="{40E77617-B48F-442B-9FCF-9138397DAC16}" type="presParOf" srcId="{A265B0F9-60AA-4334-9343-49C7C19A65AD}" destId="{AF3579D2-653E-48C3-BBCE-B0266831A510}" srcOrd="0" destOrd="0" presId="urn:microsoft.com/office/officeart/2005/8/layout/orgChart1"/>
    <dgm:cxn modelId="{C138FC06-1730-47B4-A1BC-2FE76CF6156C}" type="presParOf" srcId="{AF3579D2-653E-48C3-BBCE-B0266831A510}" destId="{01FDB475-C3BD-40BA-B7F5-8432A2EA58B5}" srcOrd="0" destOrd="0" presId="urn:microsoft.com/office/officeart/2005/8/layout/orgChart1"/>
    <dgm:cxn modelId="{68C04F1A-AF2D-46A7-A897-40DAA89B5DD0}" type="presParOf" srcId="{AF3579D2-653E-48C3-BBCE-B0266831A510}" destId="{8207C05E-4155-4CBB-B807-3ECEF3562007}" srcOrd="1" destOrd="0" presId="urn:microsoft.com/office/officeart/2005/8/layout/orgChart1"/>
    <dgm:cxn modelId="{2E2D1A01-4267-4515-9C3F-7E6C33DFFADD}" type="presParOf" srcId="{A265B0F9-60AA-4334-9343-49C7C19A65AD}" destId="{52C887D2-4C6E-47D2-97E5-3C90D70CAFE7}" srcOrd="1" destOrd="0" presId="urn:microsoft.com/office/officeart/2005/8/layout/orgChart1"/>
    <dgm:cxn modelId="{D1CDA694-F56C-472F-A5BD-516E20344105}" type="presParOf" srcId="{52C887D2-4C6E-47D2-97E5-3C90D70CAFE7}" destId="{6030E1F7-5F1E-4719-A2A5-13A08A58BD6E}" srcOrd="0" destOrd="0" presId="urn:microsoft.com/office/officeart/2005/8/layout/orgChart1"/>
    <dgm:cxn modelId="{EF789FA4-8896-4205-8964-1F7512CFCE0C}" type="presParOf" srcId="{52C887D2-4C6E-47D2-97E5-3C90D70CAFE7}" destId="{3102B05D-57D7-4D44-A2FB-1E2B7B8DCA47}" srcOrd="1" destOrd="0" presId="urn:microsoft.com/office/officeart/2005/8/layout/orgChart1"/>
    <dgm:cxn modelId="{625E4AC6-FA82-4989-A9A5-4AEB9EA3949A}" type="presParOf" srcId="{3102B05D-57D7-4D44-A2FB-1E2B7B8DCA47}" destId="{76298E66-2843-4761-B55B-C10B93D38D87}" srcOrd="0" destOrd="0" presId="urn:microsoft.com/office/officeart/2005/8/layout/orgChart1"/>
    <dgm:cxn modelId="{76E10442-1B36-465E-A918-DD7E7D78BFF7}" type="presParOf" srcId="{76298E66-2843-4761-B55B-C10B93D38D87}" destId="{9E143573-CF2F-4549-9722-929006BD99FE}" srcOrd="0" destOrd="0" presId="urn:microsoft.com/office/officeart/2005/8/layout/orgChart1"/>
    <dgm:cxn modelId="{5A4DC32B-84E9-49C9-BFB2-3301FFC5B4FB}" type="presParOf" srcId="{76298E66-2843-4761-B55B-C10B93D38D87}" destId="{F09AD6C3-6D6B-4FF3-BA91-ECC18BF329A2}" srcOrd="1" destOrd="0" presId="urn:microsoft.com/office/officeart/2005/8/layout/orgChart1"/>
    <dgm:cxn modelId="{0F4B5930-C0C4-43D0-8474-419C4ECFE72E}" type="presParOf" srcId="{3102B05D-57D7-4D44-A2FB-1E2B7B8DCA47}" destId="{8C3D9867-2F8B-4679-8BF1-716687DBDFEF}" srcOrd="1" destOrd="0" presId="urn:microsoft.com/office/officeart/2005/8/layout/orgChart1"/>
    <dgm:cxn modelId="{70929B4C-9850-4207-A129-359B1810E847}" type="presParOf" srcId="{3102B05D-57D7-4D44-A2FB-1E2B7B8DCA47}" destId="{6945D2AD-BA14-4FD7-8DB3-733995F3EB35}" srcOrd="2" destOrd="0" presId="urn:microsoft.com/office/officeart/2005/8/layout/orgChart1"/>
    <dgm:cxn modelId="{F2FBD047-26A1-4500-9CB7-F964ED160F4A}" type="presParOf" srcId="{A265B0F9-60AA-4334-9343-49C7C19A65AD}" destId="{504B282F-27AC-4F87-A31A-8F6CDE50E1DF}" srcOrd="2" destOrd="0" presId="urn:microsoft.com/office/officeart/2005/8/layout/orgChart1"/>
    <dgm:cxn modelId="{D3D4CFB4-5C78-4F70-9789-244125918206}" type="presParOf" srcId="{80CE174E-D068-4B6C-BF98-6BA6182C68DE}" destId="{0A0C0F41-8E1C-4A5E-80C2-C175E83BDB0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4958E-CC0A-4C02-9056-EBB68A229B4B}">
      <dsp:nvSpPr>
        <dsp:cNvPr id="0" name=""/>
        <dsp:cNvSpPr/>
      </dsp:nvSpPr>
      <dsp:spPr>
        <a:xfrm rot="5400000">
          <a:off x="395114" y="2518440"/>
          <a:ext cx="1172292" cy="195066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552C49-C012-48E5-B604-40523D85DE0D}">
      <dsp:nvSpPr>
        <dsp:cNvPr id="0" name=""/>
        <dsp:cNvSpPr/>
      </dsp:nvSpPr>
      <dsp:spPr>
        <a:xfrm>
          <a:off x="199429" y="3101270"/>
          <a:ext cx="1761074" cy="1543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Sustentar teóricamente</a:t>
          </a:r>
          <a:endParaRPr lang="es-EC" sz="1800" kern="1200" dirty="0"/>
        </a:p>
      </dsp:txBody>
      <dsp:txXfrm>
        <a:off x="199429" y="3101270"/>
        <a:ext cx="1761074" cy="1543685"/>
      </dsp:txXfrm>
    </dsp:sp>
    <dsp:sp modelId="{AAFFE1A9-D856-4022-AE55-4E594AAEF66D}">
      <dsp:nvSpPr>
        <dsp:cNvPr id="0" name=""/>
        <dsp:cNvSpPr/>
      </dsp:nvSpPr>
      <dsp:spPr>
        <a:xfrm>
          <a:off x="1628225" y="2374830"/>
          <a:ext cx="332278" cy="33227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36A010-E131-44E5-803A-584890166B85}">
      <dsp:nvSpPr>
        <dsp:cNvPr id="0" name=""/>
        <dsp:cNvSpPr/>
      </dsp:nvSpPr>
      <dsp:spPr>
        <a:xfrm rot="5400000">
          <a:off x="2551013" y="1984961"/>
          <a:ext cx="1172292" cy="195066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1FA9E5-FDE2-4666-869E-9DF9B90180F5}">
      <dsp:nvSpPr>
        <dsp:cNvPr id="0" name=""/>
        <dsp:cNvSpPr/>
      </dsp:nvSpPr>
      <dsp:spPr>
        <a:xfrm>
          <a:off x="2355328" y="2567791"/>
          <a:ext cx="1761074" cy="1543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Analizar el micro y macro entorno</a:t>
          </a:r>
          <a:endParaRPr lang="es-EC" sz="1800" kern="1200" dirty="0"/>
        </a:p>
      </dsp:txBody>
      <dsp:txXfrm>
        <a:off x="2355328" y="2567791"/>
        <a:ext cx="1761074" cy="1543685"/>
      </dsp:txXfrm>
    </dsp:sp>
    <dsp:sp modelId="{ABBCE30E-F167-4E63-88BA-5F92C45BC5C7}">
      <dsp:nvSpPr>
        <dsp:cNvPr id="0" name=""/>
        <dsp:cNvSpPr/>
      </dsp:nvSpPr>
      <dsp:spPr>
        <a:xfrm>
          <a:off x="3784124" y="1841351"/>
          <a:ext cx="332278" cy="33227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0FB2CD-0166-4A33-B627-599F5E86911E}">
      <dsp:nvSpPr>
        <dsp:cNvPr id="0" name=""/>
        <dsp:cNvSpPr/>
      </dsp:nvSpPr>
      <dsp:spPr>
        <a:xfrm rot="5400000">
          <a:off x="4706912" y="1451482"/>
          <a:ext cx="1172292" cy="195066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334932-6705-4A75-8F47-04B1B1C8DF1B}">
      <dsp:nvSpPr>
        <dsp:cNvPr id="0" name=""/>
        <dsp:cNvSpPr/>
      </dsp:nvSpPr>
      <dsp:spPr>
        <a:xfrm>
          <a:off x="4511227" y="2034311"/>
          <a:ext cx="1761074" cy="1543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Esquematizar y sintetizar : operaciones  gestión </a:t>
          </a:r>
          <a:endParaRPr lang="es-EC" sz="1800" kern="1200" dirty="0"/>
        </a:p>
      </dsp:txBody>
      <dsp:txXfrm>
        <a:off x="4511227" y="2034311"/>
        <a:ext cx="1761074" cy="1543685"/>
      </dsp:txXfrm>
    </dsp:sp>
    <dsp:sp modelId="{296DCEDF-25DC-4708-B66C-3B7D450952D0}">
      <dsp:nvSpPr>
        <dsp:cNvPr id="0" name=""/>
        <dsp:cNvSpPr/>
      </dsp:nvSpPr>
      <dsp:spPr>
        <a:xfrm>
          <a:off x="5940024" y="1307871"/>
          <a:ext cx="332278" cy="33227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825BB4-7B0D-4C60-B39B-63B43007A545}">
      <dsp:nvSpPr>
        <dsp:cNvPr id="0" name=""/>
        <dsp:cNvSpPr/>
      </dsp:nvSpPr>
      <dsp:spPr>
        <a:xfrm rot="5400000">
          <a:off x="6862811" y="918002"/>
          <a:ext cx="1172292" cy="195066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1E10BA-642B-4D8A-B5B4-3DCCAC9645CD}">
      <dsp:nvSpPr>
        <dsp:cNvPr id="0" name=""/>
        <dsp:cNvSpPr/>
      </dsp:nvSpPr>
      <dsp:spPr>
        <a:xfrm>
          <a:off x="6667127" y="1500832"/>
          <a:ext cx="1761074" cy="1543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Dar a conocer las estrategias de desarrollo local </a:t>
          </a:r>
          <a:endParaRPr lang="es-EC" sz="1800" kern="1200" dirty="0"/>
        </a:p>
      </dsp:txBody>
      <dsp:txXfrm>
        <a:off x="6667127" y="1500832"/>
        <a:ext cx="1761074" cy="1543685"/>
      </dsp:txXfrm>
    </dsp:sp>
    <dsp:sp modelId="{C2448FAE-D3AD-4054-8822-A021040CE4DE}">
      <dsp:nvSpPr>
        <dsp:cNvPr id="0" name=""/>
        <dsp:cNvSpPr/>
      </dsp:nvSpPr>
      <dsp:spPr>
        <a:xfrm>
          <a:off x="8095923" y="774392"/>
          <a:ext cx="332278" cy="33227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DABEAA-2745-4E34-BE3E-B37DA6C2B54F}">
      <dsp:nvSpPr>
        <dsp:cNvPr id="0" name=""/>
        <dsp:cNvSpPr/>
      </dsp:nvSpPr>
      <dsp:spPr>
        <a:xfrm rot="5400000">
          <a:off x="9018711" y="384523"/>
          <a:ext cx="1172292" cy="195066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E02880-D426-4D93-8598-A91854387079}">
      <dsp:nvSpPr>
        <dsp:cNvPr id="0" name=""/>
        <dsp:cNvSpPr/>
      </dsp:nvSpPr>
      <dsp:spPr>
        <a:xfrm>
          <a:off x="8823026" y="967352"/>
          <a:ext cx="1761074" cy="1543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Proponer estrategias para un mejor diseño de la oferta </a:t>
          </a:r>
          <a:endParaRPr lang="es-EC" sz="1800" kern="1200" dirty="0"/>
        </a:p>
      </dsp:txBody>
      <dsp:txXfrm>
        <a:off x="8823026" y="967352"/>
        <a:ext cx="1761074" cy="15436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C13AA-BD6C-48B8-A8D0-856CA880ED8F}">
      <dsp:nvSpPr>
        <dsp:cNvPr id="0" name=""/>
        <dsp:cNvSpPr/>
      </dsp:nvSpPr>
      <dsp:spPr>
        <a:xfrm>
          <a:off x="3019329" y="699693"/>
          <a:ext cx="4253656" cy="4253656"/>
        </a:xfrm>
        <a:prstGeom prst="blockArc">
          <a:avLst>
            <a:gd name="adj1" fmla="val 5400000"/>
            <a:gd name="adj2" fmla="val 16200000"/>
            <a:gd name="adj3" fmla="val 4639"/>
          </a:avLst>
        </a:prstGeom>
        <a:gradFill rotWithShape="0">
          <a:gsLst>
            <a:gs pos="0">
              <a:schemeClr val="accent4">
                <a:hueOff val="1221077"/>
                <a:satOff val="-46523"/>
                <a:lumOff val="23135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4">
                <a:hueOff val="1221077"/>
                <a:satOff val="-46523"/>
                <a:lumOff val="23135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4">
                <a:hueOff val="1221077"/>
                <a:satOff val="-46523"/>
                <a:lumOff val="23135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184336A-BE23-4B47-B65F-529E961399F6}">
      <dsp:nvSpPr>
        <dsp:cNvPr id="0" name=""/>
        <dsp:cNvSpPr/>
      </dsp:nvSpPr>
      <dsp:spPr>
        <a:xfrm>
          <a:off x="3019329" y="699693"/>
          <a:ext cx="4253656" cy="4253656"/>
        </a:xfrm>
        <a:prstGeom prst="blockArc">
          <a:avLst>
            <a:gd name="adj1" fmla="val 16200000"/>
            <a:gd name="adj2" fmla="val 5400000"/>
            <a:gd name="adj3" fmla="val 463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4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C31899C-C76B-4EF5-9A09-988FE178B7E8}">
      <dsp:nvSpPr>
        <dsp:cNvPr id="0" name=""/>
        <dsp:cNvSpPr/>
      </dsp:nvSpPr>
      <dsp:spPr>
        <a:xfrm>
          <a:off x="4167433" y="1847797"/>
          <a:ext cx="1957449" cy="195744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3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Ventaja competitiva </a:t>
          </a:r>
          <a:endParaRPr lang="es-EC" sz="1600" kern="1200" dirty="0"/>
        </a:p>
      </dsp:txBody>
      <dsp:txXfrm>
        <a:off x="4454095" y="2134459"/>
        <a:ext cx="1384125" cy="1384125"/>
      </dsp:txXfrm>
    </dsp:sp>
    <dsp:sp modelId="{F2F001D2-1902-41E7-A06C-26B25849F17F}">
      <dsp:nvSpPr>
        <dsp:cNvPr id="0" name=""/>
        <dsp:cNvSpPr/>
      </dsp:nvSpPr>
      <dsp:spPr>
        <a:xfrm>
          <a:off x="4274290" y="-119571"/>
          <a:ext cx="1743735" cy="173718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4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Competitividad de los destinos</a:t>
          </a:r>
          <a:endParaRPr lang="es-EC" sz="1200" kern="1200" dirty="0"/>
        </a:p>
      </dsp:txBody>
      <dsp:txXfrm>
        <a:off x="4529654" y="134834"/>
        <a:ext cx="1233007" cy="1228375"/>
      </dsp:txXfrm>
    </dsp:sp>
    <dsp:sp modelId="{06D2B031-B65B-4D12-874E-C9A5C1254228}">
      <dsp:nvSpPr>
        <dsp:cNvPr id="0" name=""/>
        <dsp:cNvSpPr/>
      </dsp:nvSpPr>
      <dsp:spPr>
        <a:xfrm>
          <a:off x="4369979" y="4159543"/>
          <a:ext cx="1552357" cy="1488957"/>
        </a:xfrm>
        <a:prstGeom prst="ellipse">
          <a:avLst/>
        </a:prstGeom>
        <a:gradFill rotWithShape="0">
          <a:gsLst>
            <a:gs pos="0">
              <a:schemeClr val="accent4">
                <a:hueOff val="1221077"/>
                <a:satOff val="-46523"/>
                <a:lumOff val="23135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4">
                <a:hueOff val="1221077"/>
                <a:satOff val="-46523"/>
                <a:lumOff val="23135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4">
                <a:hueOff val="1221077"/>
                <a:satOff val="-46523"/>
                <a:lumOff val="23135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Desarrollo Local</a:t>
          </a:r>
          <a:endParaRPr lang="es-EC" sz="1200" kern="1200" dirty="0"/>
        </a:p>
      </dsp:txBody>
      <dsp:txXfrm>
        <a:off x="4597316" y="4377596"/>
        <a:ext cx="1097683" cy="10528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B9F62-7345-4108-A71C-18777156BA88}">
      <dsp:nvSpPr>
        <dsp:cNvPr id="0" name=""/>
        <dsp:cNvSpPr/>
      </dsp:nvSpPr>
      <dsp:spPr>
        <a:xfrm>
          <a:off x="1144" y="537632"/>
          <a:ext cx="2439948" cy="13882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4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Sector publico </a:t>
          </a:r>
          <a:endParaRPr lang="es-EC" sz="1800" kern="1200" dirty="0"/>
        </a:p>
      </dsp:txBody>
      <dsp:txXfrm>
        <a:off x="41806" y="578294"/>
        <a:ext cx="2358624" cy="1306969"/>
      </dsp:txXfrm>
    </dsp:sp>
    <dsp:sp modelId="{6438C1EB-CBD6-4327-82A0-4B9992EE0110}">
      <dsp:nvSpPr>
        <dsp:cNvPr id="0" name=""/>
        <dsp:cNvSpPr/>
      </dsp:nvSpPr>
      <dsp:spPr>
        <a:xfrm rot="21545511">
          <a:off x="2678655" y="902128"/>
          <a:ext cx="503764" cy="6051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4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2678664" y="1024347"/>
        <a:ext cx="352635" cy="363065"/>
      </dsp:txXfrm>
    </dsp:sp>
    <dsp:sp modelId="{0EA253D6-B4B4-4460-81DC-1AC70A660E92}">
      <dsp:nvSpPr>
        <dsp:cNvPr id="0" name=""/>
        <dsp:cNvSpPr/>
      </dsp:nvSpPr>
      <dsp:spPr>
        <a:xfrm>
          <a:off x="3391471" y="0"/>
          <a:ext cx="2439948" cy="23560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221077"/>
                <a:satOff val="-46523"/>
                <a:lumOff val="23135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4">
                <a:hueOff val="1221077"/>
                <a:satOff val="-46523"/>
                <a:lumOff val="23135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4">
                <a:hueOff val="1221077"/>
                <a:satOff val="-46523"/>
                <a:lumOff val="23135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Modelo basado en enfoque de cadena de valor para gestión del turismo desde el gobierno local en municipios con vocación turística</a:t>
          </a:r>
          <a:endParaRPr lang="es-EC" sz="1800" kern="1200" dirty="0"/>
        </a:p>
      </dsp:txBody>
      <dsp:txXfrm>
        <a:off x="3460478" y="69007"/>
        <a:ext cx="2301934" cy="22180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7B31-823F-4F9C-B41C-5E692BDF1710}" type="datetimeFigureOut">
              <a:rPr lang="es-EC" smtClean="0"/>
              <a:t>24/1/2019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2F73E-3A9E-4C22-A6DD-664E66F298A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33856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2F73E-3A9E-4C22-A6DD-664E66F298AF}" type="slidenum">
              <a:rPr lang="es-EC" smtClean="0"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19774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AEF20FB-15EC-4A10-98F5-79021CBB8336}" type="datetimeFigureOut">
              <a:rPr lang="es-EC" smtClean="0"/>
              <a:t>24/1/2019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5BBF082-CC8F-4927-B531-30DB00293B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87982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F20FB-15EC-4A10-98F5-79021CBB8336}" type="datetimeFigureOut">
              <a:rPr lang="es-EC" smtClean="0"/>
              <a:t>24/1/2019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F082-CC8F-4927-B531-30DB00293B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5652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AEF20FB-15EC-4A10-98F5-79021CBB8336}" type="datetimeFigureOut">
              <a:rPr lang="es-EC" smtClean="0"/>
              <a:t>24/1/2019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5BBF082-CC8F-4927-B531-30DB00293B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88323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AEF20FB-15EC-4A10-98F5-79021CBB8336}" type="datetimeFigureOut">
              <a:rPr lang="es-EC" smtClean="0"/>
              <a:t>24/1/2019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5BBF082-CC8F-4927-B531-30DB00293B82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8948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AEF20FB-15EC-4A10-98F5-79021CBB8336}" type="datetimeFigureOut">
              <a:rPr lang="es-EC" smtClean="0"/>
              <a:t>24/1/2019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5BBF082-CC8F-4927-B531-30DB00293B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38522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F20FB-15EC-4A10-98F5-79021CBB8336}" type="datetimeFigureOut">
              <a:rPr lang="es-EC" smtClean="0"/>
              <a:t>24/1/2019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F082-CC8F-4927-B531-30DB00293B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18846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F20FB-15EC-4A10-98F5-79021CBB8336}" type="datetimeFigureOut">
              <a:rPr lang="es-EC" smtClean="0"/>
              <a:t>24/1/2019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F082-CC8F-4927-B531-30DB00293B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163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F20FB-15EC-4A10-98F5-79021CBB8336}" type="datetimeFigureOut">
              <a:rPr lang="es-EC" smtClean="0"/>
              <a:t>24/1/2019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F082-CC8F-4927-B531-30DB00293B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37281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AEF20FB-15EC-4A10-98F5-79021CBB8336}" type="datetimeFigureOut">
              <a:rPr lang="es-EC" smtClean="0"/>
              <a:t>24/1/2019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5BBF082-CC8F-4927-B531-30DB00293B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1736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F20FB-15EC-4A10-98F5-79021CBB8336}" type="datetimeFigureOut">
              <a:rPr lang="es-EC" smtClean="0"/>
              <a:t>24/1/2019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F082-CC8F-4927-B531-30DB00293B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83184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AEF20FB-15EC-4A10-98F5-79021CBB8336}" type="datetimeFigureOut">
              <a:rPr lang="es-EC" smtClean="0"/>
              <a:t>24/1/2019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5BBF082-CC8F-4927-B531-30DB00293B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79055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F20FB-15EC-4A10-98F5-79021CBB8336}" type="datetimeFigureOut">
              <a:rPr lang="es-EC" smtClean="0"/>
              <a:t>24/1/2019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F082-CC8F-4927-B531-30DB00293B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9457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F20FB-15EC-4A10-98F5-79021CBB8336}" type="datetimeFigureOut">
              <a:rPr lang="es-EC" smtClean="0"/>
              <a:t>24/1/2019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F082-CC8F-4927-B531-30DB00293B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5860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F20FB-15EC-4A10-98F5-79021CBB8336}" type="datetimeFigureOut">
              <a:rPr lang="es-EC" smtClean="0"/>
              <a:t>24/1/2019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F082-CC8F-4927-B531-30DB00293B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31286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F20FB-15EC-4A10-98F5-79021CBB8336}" type="datetimeFigureOut">
              <a:rPr lang="es-EC" smtClean="0"/>
              <a:t>24/1/2019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F082-CC8F-4927-B531-30DB00293B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26704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F20FB-15EC-4A10-98F5-79021CBB8336}" type="datetimeFigureOut">
              <a:rPr lang="es-EC" smtClean="0"/>
              <a:t>24/1/2019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F082-CC8F-4927-B531-30DB00293B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2135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F20FB-15EC-4A10-98F5-79021CBB8336}" type="datetimeFigureOut">
              <a:rPr lang="es-EC" smtClean="0"/>
              <a:t>24/1/2019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F082-CC8F-4927-B531-30DB00293B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75769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506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F20FB-15EC-4A10-98F5-79021CBB8336}" type="datetimeFigureOut">
              <a:rPr lang="es-EC" smtClean="0"/>
              <a:t>24/1/2019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BF082-CC8F-4927-B531-30DB00293B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5688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diagramData" Target="../diagrams/data10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17" Type="http://schemas.microsoft.com/office/2007/relationships/diagramDrawing" Target="../diagrams/drawing10.xml"/><Relationship Id="rId2" Type="http://schemas.openxmlformats.org/officeDocument/2006/relationships/image" Target="../media/image36.png"/><Relationship Id="rId16" Type="http://schemas.openxmlformats.org/officeDocument/2006/relationships/diagramColors" Target="../diagrams/colors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38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microsoft.com/office/2007/relationships/hdphoto" Target="../media/hdphoto1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58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16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10" Type="http://schemas.openxmlformats.org/officeDocument/2006/relationships/image" Target="../media/image64.png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66.jpeg"/><Relationship Id="rId7" Type="http://schemas.openxmlformats.org/officeDocument/2006/relationships/diagramColors" Target="../diagrams/colors16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Relationship Id="rId9" Type="http://schemas.openxmlformats.org/officeDocument/2006/relationships/image" Target="../media/image67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7.xml"/><Relationship Id="rId11" Type="http://schemas.openxmlformats.org/officeDocument/2006/relationships/image" Target="../media/image72.png"/><Relationship Id="rId5" Type="http://schemas.openxmlformats.org/officeDocument/2006/relationships/diagramQuickStyle" Target="../diagrams/quickStyle17.xml"/><Relationship Id="rId10" Type="http://schemas.openxmlformats.org/officeDocument/2006/relationships/image" Target="../media/image71.png"/><Relationship Id="rId4" Type="http://schemas.openxmlformats.org/officeDocument/2006/relationships/diagramLayout" Target="../diagrams/layout17.xml"/><Relationship Id="rId9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12.png"/><Relationship Id="rId5" Type="http://schemas.openxmlformats.org/officeDocument/2006/relationships/diagramData" Target="../diagrams/data4.xml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16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11" Type="http://schemas.openxmlformats.org/officeDocument/2006/relationships/image" Target="../media/image21.jpeg"/><Relationship Id="rId5" Type="http://schemas.openxmlformats.org/officeDocument/2006/relationships/diagramColors" Target="../diagrams/colors6.xml"/><Relationship Id="rId10" Type="http://schemas.openxmlformats.org/officeDocument/2006/relationships/image" Target="../media/image20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1" descr="Resultado de imagen para es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02" y="73149"/>
            <a:ext cx="3115697" cy="102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 descr="Resultado de imagen para logo de turismo esp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553" y="187450"/>
            <a:ext cx="737757" cy="79272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235626" y="1094478"/>
            <a:ext cx="9509761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DEPARTAMENTO DE CIENCIAS ECON</a:t>
            </a:r>
            <a:r>
              <a:rPr lang="es-ES" altLang="es-E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ES" altLang="es-E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MICAS, ADMINISTRATIVAS Y DE COMERCIO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CARRERA DE INGENIERÍA EN ADMINISTRACIÓN TURÍSTICA Y HOTELERA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TRABAJO DE TITULACIÓN, PREVIO A LA OBTENCIÓN DEL TÍTULO DE INGENIERA EN ADMINISTRACIÓN TURÍSTICA Y HOTELERA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TEMA:</a:t>
            </a:r>
            <a:endParaRPr kumimoji="0" lang="es-ES" alt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C" alt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ANÁLISIS DE LA CADENA DE VALOR Y SU IMPACTO EN LA ACTIVIDAD TURÍSTICA DEL REFUGIO DE VIDA SILVESTRE PASOCHOA </a:t>
            </a:r>
            <a:endParaRPr kumimoji="0" lang="es-ES" altLang="es-E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AUTOR: </a:t>
            </a:r>
            <a:r>
              <a:rPr lang="es-ES" altLang="es-ES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MOYA CASTELLANOS, VANESSA ALEXANDRA</a:t>
            </a:r>
            <a:r>
              <a:rPr lang="es-ES" altLang="es-E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s-ES" altLang="es-E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</a:t>
            </a:r>
            <a:endParaRPr kumimoji="0" lang="es-ES" altLang="es-E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DIRECTOR:</a:t>
            </a:r>
            <a:r>
              <a:rPr kumimoji="0" lang="es-ES" altLang="es-E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" alt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MBA. </a:t>
            </a:r>
            <a:r>
              <a:rPr lang="es-ES" altLang="es-ES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ITURRALDE</a:t>
            </a:r>
            <a:r>
              <a:rPr kumimoji="0" lang="es-ES" alt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kumimoji="0" lang="es-ES" altLang="es-E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altLang="es-ES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JUAN FERNANDO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SANGOLQUÍ</a:t>
            </a:r>
            <a:endParaRPr kumimoji="0" lang="es-ES" altLang="es-E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7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 txBox="1">
            <a:spLocks/>
          </p:cNvSpPr>
          <p:nvPr/>
        </p:nvSpPr>
        <p:spPr>
          <a:xfrm>
            <a:off x="968576" y="253973"/>
            <a:ext cx="4894119" cy="768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Productos sustitutos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C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2042" t="22726" r="20546" b="7121"/>
          <a:stretch/>
        </p:blipFill>
        <p:spPr>
          <a:xfrm>
            <a:off x="0" y="751665"/>
            <a:ext cx="5681131" cy="5992035"/>
          </a:xfrm>
          <a:prstGeom prst="rect">
            <a:avLst/>
          </a:prstGeom>
        </p:spPr>
      </p:pic>
      <p:pic>
        <p:nvPicPr>
          <p:cNvPr id="5" name="Picture 2" descr="Resultado de imagen para pasocho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519" y="5213541"/>
            <a:ext cx="1099473" cy="29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n para logo de la morerÃ­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" r="75239"/>
          <a:stretch/>
        </p:blipFill>
        <p:spPr bwMode="auto">
          <a:xfrm>
            <a:off x="1396851" y="3221182"/>
            <a:ext cx="795631" cy="86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2118144"/>
            <a:ext cx="6276108" cy="353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4759037" y="5873871"/>
            <a:ext cx="2483427" cy="81049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Hacienda la </a:t>
            </a:r>
            <a:r>
              <a:rPr lang="es-EC" dirty="0" err="1" smtClean="0"/>
              <a:t>Moreria</a:t>
            </a:r>
            <a:r>
              <a:rPr lang="es-EC" dirty="0" smtClean="0"/>
              <a:t> $20</a:t>
            </a:r>
            <a:endParaRPr lang="es-EC" dirty="0"/>
          </a:p>
        </p:txBody>
      </p:sp>
      <p:sp>
        <p:nvSpPr>
          <p:cNvPr id="9" name="Elipse 8"/>
          <p:cNvSpPr/>
          <p:nvPr/>
        </p:nvSpPr>
        <p:spPr>
          <a:xfrm>
            <a:off x="7727374" y="1160829"/>
            <a:ext cx="3380508" cy="81938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Bosque Protector de Umbría $2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0010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985" y="2230582"/>
            <a:ext cx="4364182" cy="4073237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7358495" y="1638875"/>
            <a:ext cx="1610591" cy="7065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Clientes  </a:t>
            </a:r>
            <a:endParaRPr lang="es-EC" dirty="0"/>
          </a:p>
        </p:txBody>
      </p:sp>
      <p:sp>
        <p:nvSpPr>
          <p:cNvPr id="10" name="Rectángulo redondeado 9"/>
          <p:cNvSpPr/>
          <p:nvPr/>
        </p:nvSpPr>
        <p:spPr>
          <a:xfrm>
            <a:off x="9441871" y="2029688"/>
            <a:ext cx="1610591" cy="7065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Quito</a:t>
            </a:r>
            <a:endParaRPr lang="es-EC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9938040" y="3108228"/>
            <a:ext cx="1610591" cy="7065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Cercanía</a:t>
            </a:r>
            <a:endParaRPr lang="es-EC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10052194" y="4361966"/>
            <a:ext cx="1610591" cy="7065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Deporte  </a:t>
            </a:r>
            <a:endParaRPr lang="es-EC" dirty="0"/>
          </a:p>
        </p:txBody>
      </p:sp>
      <p:sp>
        <p:nvSpPr>
          <p:cNvPr id="14" name="Rectángulo redondeado 13"/>
          <p:cNvSpPr/>
          <p:nvPr/>
        </p:nvSpPr>
        <p:spPr>
          <a:xfrm>
            <a:off x="9837159" y="5597237"/>
            <a:ext cx="1610591" cy="706582"/>
          </a:xfrm>
          <a:prstGeom prst="roundRect">
            <a:avLst>
              <a:gd name="adj" fmla="val 2353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Tiempo en Familia  </a:t>
            </a:r>
            <a:endParaRPr lang="es-EC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330776" y="3228107"/>
            <a:ext cx="1882487" cy="76892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Proveedores  </a:t>
            </a:r>
            <a:endParaRPr lang="es-EC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085" y="1777133"/>
            <a:ext cx="3225064" cy="1450974"/>
          </a:xfrm>
          <a:prstGeom prst="rect">
            <a:avLst/>
          </a:prstGeom>
        </p:spPr>
      </p:pic>
      <p:pic>
        <p:nvPicPr>
          <p:cNvPr id="17" name="Picture 8" descr="Resultado de imagen para Asociacion de servicios turisticos pasocho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3" b="16089"/>
          <a:stretch/>
        </p:blipFill>
        <p:spPr bwMode="auto">
          <a:xfrm>
            <a:off x="2814877" y="3814810"/>
            <a:ext cx="1661371" cy="137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cto 15"/>
          <p:cNvCxnSpPr>
            <a:stCxn id="15" idx="3"/>
          </p:cNvCxnSpPr>
          <p:nvPr/>
        </p:nvCxnSpPr>
        <p:spPr>
          <a:xfrm flipV="1">
            <a:off x="2213263" y="2951019"/>
            <a:ext cx="644237" cy="6615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18"/>
          <p:cNvCxnSpPr>
            <a:stCxn id="15" idx="3"/>
            <a:endCxn id="17" idx="1"/>
          </p:cNvCxnSpPr>
          <p:nvPr/>
        </p:nvCxnSpPr>
        <p:spPr>
          <a:xfrm>
            <a:off x="2213263" y="3612572"/>
            <a:ext cx="601614" cy="8920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96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4639541" y="2884251"/>
            <a:ext cx="2261755" cy="200544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5 fuerzas de </a:t>
            </a:r>
            <a:r>
              <a:rPr lang="es-EC" dirty="0" err="1" smtClean="0"/>
              <a:t>Porter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6" name="Elipse 5"/>
          <p:cNvSpPr/>
          <p:nvPr/>
        </p:nvSpPr>
        <p:spPr>
          <a:xfrm>
            <a:off x="4712278" y="367297"/>
            <a:ext cx="2261755" cy="200544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1. Rivalidad </a:t>
            </a:r>
            <a:r>
              <a:rPr lang="es-EC" dirty="0"/>
              <a:t>entre los competidores existentes en el sector </a:t>
            </a:r>
            <a:r>
              <a:rPr lang="es-EC" dirty="0" smtClean="0"/>
              <a:t>industrial</a:t>
            </a:r>
            <a:endParaRPr lang="es-EC" dirty="0"/>
          </a:p>
        </p:txBody>
      </p:sp>
      <p:sp>
        <p:nvSpPr>
          <p:cNvPr id="8" name="Elipse 7"/>
          <p:cNvSpPr/>
          <p:nvPr/>
        </p:nvSpPr>
        <p:spPr>
          <a:xfrm>
            <a:off x="6974033" y="2102278"/>
            <a:ext cx="2261755" cy="20054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2. Amenaza </a:t>
            </a:r>
            <a:r>
              <a:rPr lang="es-EC" dirty="0"/>
              <a:t>de productos o servicios sustitutos</a:t>
            </a:r>
          </a:p>
        </p:txBody>
      </p:sp>
      <p:sp>
        <p:nvSpPr>
          <p:cNvPr id="9" name="Elipse 8"/>
          <p:cNvSpPr/>
          <p:nvPr/>
        </p:nvSpPr>
        <p:spPr>
          <a:xfrm>
            <a:off x="6819900" y="4582090"/>
            <a:ext cx="2261755" cy="200544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3. Amenaza </a:t>
            </a:r>
            <a:r>
              <a:rPr lang="es-EC" dirty="0"/>
              <a:t>de nuevos ingresos en el sector</a:t>
            </a:r>
          </a:p>
        </p:txBody>
      </p:sp>
      <p:sp>
        <p:nvSpPr>
          <p:cNvPr id="10" name="Elipse 9"/>
          <p:cNvSpPr/>
          <p:nvPr/>
        </p:nvSpPr>
        <p:spPr>
          <a:xfrm>
            <a:off x="2615045" y="4582090"/>
            <a:ext cx="2261755" cy="200544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4. Poder </a:t>
            </a:r>
            <a:r>
              <a:rPr lang="es-EC" dirty="0"/>
              <a:t>negociador de los clientes.</a:t>
            </a:r>
          </a:p>
        </p:txBody>
      </p:sp>
      <p:sp>
        <p:nvSpPr>
          <p:cNvPr id="11" name="Elipse 10"/>
          <p:cNvSpPr/>
          <p:nvPr/>
        </p:nvSpPr>
        <p:spPr>
          <a:xfrm>
            <a:off x="2201140" y="2102278"/>
            <a:ext cx="2261755" cy="200544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5. Poder </a:t>
            </a:r>
            <a:r>
              <a:rPr lang="es-EC" dirty="0"/>
              <a:t>negociador de los </a:t>
            </a:r>
            <a:r>
              <a:rPr lang="es-EC" dirty="0" smtClean="0"/>
              <a:t>proveedores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5742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investigacio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084" y="2448488"/>
            <a:ext cx="23431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 txBox="1">
            <a:spLocks/>
          </p:cNvSpPr>
          <p:nvPr/>
        </p:nvSpPr>
        <p:spPr>
          <a:xfrm>
            <a:off x="803947" y="221317"/>
            <a:ext cx="4894119" cy="768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Marco Metodológico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C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78425684"/>
              </p:ext>
            </p:extLst>
          </p:nvPr>
        </p:nvGraphicFramePr>
        <p:xfrm>
          <a:off x="691665" y="838022"/>
          <a:ext cx="5811164" cy="2108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71178290"/>
              </p:ext>
            </p:extLst>
          </p:nvPr>
        </p:nvGraphicFramePr>
        <p:xfrm>
          <a:off x="251348" y="3116103"/>
          <a:ext cx="6916362" cy="3575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532891954"/>
              </p:ext>
            </p:extLst>
          </p:nvPr>
        </p:nvGraphicFramePr>
        <p:xfrm>
          <a:off x="7167710" y="363682"/>
          <a:ext cx="5008418" cy="6172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9340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8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2050" name="Picture 2" descr="Resultado de imagen para pasoc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770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n para pasocho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567" y="0"/>
            <a:ext cx="571500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24305" y="2441396"/>
            <a:ext cx="39904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 smtClean="0">
                <a:solidFill>
                  <a:schemeClr val="bg1"/>
                </a:solidFill>
              </a:rPr>
              <a:t>Descripción del Producto Turístico </a:t>
            </a:r>
            <a:endParaRPr lang="es-EC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00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94671065"/>
              </p:ext>
            </p:extLst>
          </p:nvPr>
        </p:nvGraphicFramePr>
        <p:xfrm>
          <a:off x="-1687945" y="244549"/>
          <a:ext cx="9726160" cy="6368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redondeado 4"/>
          <p:cNvSpPr/>
          <p:nvPr/>
        </p:nvSpPr>
        <p:spPr>
          <a:xfrm>
            <a:off x="5550195" y="244549"/>
            <a:ext cx="4348718" cy="9675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156 </a:t>
            </a:r>
            <a:r>
              <a:rPr lang="es-EC" sz="1600" dirty="0" smtClean="0"/>
              <a:t>especies de  fauna registradas (aves, mamíferos, </a:t>
            </a:r>
            <a:r>
              <a:rPr lang="es-EC" sz="1600" dirty="0"/>
              <a:t>reptiles, y anfibios y </a:t>
            </a:r>
            <a:r>
              <a:rPr lang="es-EC" sz="1600" dirty="0" smtClean="0"/>
              <a:t>peces)</a:t>
            </a:r>
          </a:p>
          <a:p>
            <a:pPr algn="ctr"/>
            <a:r>
              <a:rPr lang="es-EC" sz="1600" dirty="0" smtClean="0"/>
              <a:t> 232 </a:t>
            </a:r>
            <a:r>
              <a:rPr lang="es-EC" sz="1600" dirty="0"/>
              <a:t>especies de plantas 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5550195" y="1396410"/>
            <a:ext cx="4348718" cy="9675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7 </a:t>
            </a:r>
            <a:r>
              <a:rPr lang="es-EC" sz="1600" dirty="0" err="1" smtClean="0"/>
              <a:t>guardaparques</a:t>
            </a:r>
            <a:r>
              <a:rPr lang="es-EC" sz="1600" dirty="0" smtClean="0"/>
              <a:t> , 1 administrador y un técnico encargado</a:t>
            </a:r>
            <a:endParaRPr lang="es-EC" sz="1600" dirty="0"/>
          </a:p>
        </p:txBody>
      </p:sp>
      <p:sp>
        <p:nvSpPr>
          <p:cNvPr id="7" name="Rectángulo redondeado 6"/>
          <p:cNvSpPr/>
          <p:nvPr/>
        </p:nvSpPr>
        <p:spPr>
          <a:xfrm>
            <a:off x="5550195" y="2461436"/>
            <a:ext cx="4348718" cy="9675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FIAS anual 50 000 pero ejecutables son </a:t>
            </a:r>
          </a:p>
          <a:p>
            <a:pPr algn="ctr"/>
            <a:r>
              <a:rPr lang="es-EC" sz="1600" dirty="0" smtClean="0"/>
              <a:t>25 000</a:t>
            </a:r>
            <a:endParaRPr lang="es-EC" sz="1600" dirty="0"/>
          </a:p>
        </p:txBody>
      </p:sp>
      <p:sp>
        <p:nvSpPr>
          <p:cNvPr id="8" name="Rectángulo redondeado 7"/>
          <p:cNvSpPr/>
          <p:nvPr/>
        </p:nvSpPr>
        <p:spPr>
          <a:xfrm>
            <a:off x="5550195" y="3526462"/>
            <a:ext cx="4348718" cy="9675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Computadores, softwares, navegadores, camas trampa, camas fotográficas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8400" y="2843985"/>
            <a:ext cx="1811734" cy="1364953"/>
          </a:xfrm>
          <a:prstGeom prst="rect">
            <a:avLst/>
          </a:prstGeom>
        </p:spPr>
      </p:pic>
      <p:pic>
        <p:nvPicPr>
          <p:cNvPr id="2050" name="Picture 2" descr="Resultado de imagen para qgi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3894322"/>
            <a:ext cx="2094614" cy="80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redondeado 10"/>
          <p:cNvSpPr/>
          <p:nvPr/>
        </p:nvSpPr>
        <p:spPr>
          <a:xfrm>
            <a:off x="5550194" y="5710666"/>
            <a:ext cx="4848447" cy="100024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Uso </a:t>
            </a:r>
            <a:r>
              <a:rPr lang="es-EC" sz="1600" dirty="0"/>
              <a:t>público y </a:t>
            </a:r>
            <a:r>
              <a:rPr lang="es-EC" sz="1600" dirty="0" smtClean="0"/>
              <a:t>Turismo, Monitoreo </a:t>
            </a:r>
            <a:r>
              <a:rPr lang="es-EC" sz="1600" dirty="0"/>
              <a:t>de la </a:t>
            </a:r>
            <a:r>
              <a:rPr lang="es-EC" sz="1600" dirty="0" smtClean="0"/>
              <a:t>biodiversidad, Control </a:t>
            </a:r>
            <a:r>
              <a:rPr lang="es-EC" sz="1600" dirty="0"/>
              <a:t>y </a:t>
            </a:r>
            <a:r>
              <a:rPr lang="es-EC" sz="1600" dirty="0" smtClean="0"/>
              <a:t>Vigilancia, Comunicación</a:t>
            </a:r>
            <a:r>
              <a:rPr lang="es-EC" sz="1600" dirty="0"/>
              <a:t>, </a:t>
            </a:r>
            <a:r>
              <a:rPr lang="es-EC" sz="1600" dirty="0" smtClean="0"/>
              <a:t>Educación </a:t>
            </a:r>
            <a:r>
              <a:rPr lang="es-EC" sz="1600" dirty="0"/>
              <a:t>y </a:t>
            </a:r>
            <a:r>
              <a:rPr lang="es-EC" sz="1600" dirty="0" smtClean="0"/>
              <a:t>Participación Ambiental </a:t>
            </a:r>
            <a:r>
              <a:rPr lang="es-EC" sz="1600" dirty="0"/>
              <a:t> </a:t>
            </a:r>
            <a:r>
              <a:rPr lang="es-EC" sz="1600" dirty="0" smtClean="0"/>
              <a:t>y Gerencia </a:t>
            </a:r>
            <a:r>
              <a:rPr lang="es-EC" sz="1600" dirty="0"/>
              <a:t>Institucional 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5550195" y="4641871"/>
            <a:ext cx="4848446" cy="9675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/>
              <a:t>Centro de interpretación, parqueaderos, senderos, áreas de camping y picnic, señalética, baños, cabañas para los guardaparques, recepción y huerto orgánico</a:t>
            </a:r>
            <a:endParaRPr lang="es-EC" sz="1600" dirty="0" smtClean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552432"/>
            <a:ext cx="2837672" cy="231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3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 txBox="1">
            <a:spLocks/>
          </p:cNvSpPr>
          <p:nvPr/>
        </p:nvSpPr>
        <p:spPr>
          <a:xfrm>
            <a:off x="399910" y="433968"/>
            <a:ext cx="4894119" cy="768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Ciclo de vida del Producto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C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179840"/>
              </p:ext>
            </p:extLst>
          </p:nvPr>
        </p:nvGraphicFramePr>
        <p:xfrm>
          <a:off x="399910" y="1383649"/>
          <a:ext cx="4374109" cy="4702747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483112"/>
                <a:gridCol w="2890997"/>
              </a:tblGrid>
              <a:tr h="2359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Año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Número de visitantes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36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2001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18366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36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2002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14359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36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2003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14147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36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2004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13334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36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2005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14921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36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2006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16469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36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2007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13492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36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2008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12166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36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2009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13954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36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14333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36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17791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36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19941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36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18903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36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2014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14976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36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17960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36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22585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36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2017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20465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36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17614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687" y="1886670"/>
            <a:ext cx="5603240" cy="2152650"/>
          </a:xfrm>
          <a:prstGeom prst="rect">
            <a:avLst/>
          </a:prstGeom>
          <a:noFill/>
        </p:spPr>
      </p:pic>
      <p:sp>
        <p:nvSpPr>
          <p:cNvPr id="6" name="Rectángulo 5"/>
          <p:cNvSpPr/>
          <p:nvPr/>
        </p:nvSpPr>
        <p:spPr>
          <a:xfrm>
            <a:off x="166578" y="6049936"/>
            <a:ext cx="6096000" cy="4617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Nota: taba adaptada con los datos del (Ministerio del Ambiente, 2018)</a:t>
            </a:r>
            <a:endParaRPr lang="es-EC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62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 txBox="1">
            <a:spLocks/>
          </p:cNvSpPr>
          <p:nvPr/>
        </p:nvSpPr>
        <p:spPr>
          <a:xfrm>
            <a:off x="399910" y="433968"/>
            <a:ext cx="4894119" cy="768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Cadena de Valor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67"/>
          <p:cNvSpPr>
            <a:spLocks noChangeArrowheads="1"/>
          </p:cNvSpPr>
          <p:nvPr/>
        </p:nvSpPr>
        <p:spPr bwMode="auto">
          <a:xfrm>
            <a:off x="129668" y="1119334"/>
            <a:ext cx="9772867" cy="84513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Infraestructura de la empresa: 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RVSP tiene dos entes reguladores; el MAE y el Ministerio de Turismo. Mediante el fondo 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FIAS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contrata al personal, entre ellos el administrador que es el encargado de toda la planificaci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n, ejecuci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n, direcci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y control del lugar.</a:t>
            </a:r>
            <a:endParaRPr kumimoji="0" lang="es-EC" alt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ángulo 68"/>
          <p:cNvSpPr>
            <a:spLocks noChangeArrowheads="1"/>
          </p:cNvSpPr>
          <p:nvPr/>
        </p:nvSpPr>
        <p:spPr bwMode="auto">
          <a:xfrm>
            <a:off x="129668" y="2072127"/>
            <a:ext cx="9772867" cy="64005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Administraci</a:t>
            </a:r>
            <a:r>
              <a:rPr kumimoji="0" lang="es-EC" alt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C" alt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del talento Humano: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 MAE es el encargado del reclutamiento y capacitaci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 del personal, pero el administrador del RVSP es quien lidera el equipo de siete </a:t>
            </a:r>
            <a:r>
              <a:rPr kumimoji="0" lang="es-EC" altLang="es-EC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guardaparques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un t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cnico encargado.</a:t>
            </a:r>
            <a:endParaRPr kumimoji="0" lang="es-EC" alt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ángulo 69"/>
          <p:cNvSpPr>
            <a:spLocks noChangeArrowheads="1"/>
          </p:cNvSpPr>
          <p:nvPr/>
        </p:nvSpPr>
        <p:spPr bwMode="auto">
          <a:xfrm>
            <a:off x="129668" y="2819840"/>
            <a:ext cx="9772867" cy="8585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Desarrollo Tecnol</a:t>
            </a:r>
            <a:r>
              <a:rPr kumimoji="0" lang="es-EC" alt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C" alt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gico: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 principal atractivo del RVSP es su biodiversidad y para su control, monitoreo y registro cuenta con diferentes elementos como navegadores, c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maras trampa y c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maras fotogr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ficas adem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de dos softwares.</a:t>
            </a:r>
            <a:endParaRPr kumimoji="0" lang="es-EC" alt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ángulo 70"/>
          <p:cNvSpPr>
            <a:spLocks noChangeArrowheads="1"/>
          </p:cNvSpPr>
          <p:nvPr/>
        </p:nvSpPr>
        <p:spPr bwMode="auto">
          <a:xfrm>
            <a:off x="129669" y="3743756"/>
            <a:ext cx="9772867" cy="6686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Adquisiciones: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prestar el servicio, conservar y dar mantenimiento al 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 se necesitan insumos y materiales que son adquiridos de forma semestral con el fondo 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FIAS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s-EC" alt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ángulo 71"/>
          <p:cNvSpPr>
            <a:spLocks noChangeArrowheads="1"/>
          </p:cNvSpPr>
          <p:nvPr/>
        </p:nvSpPr>
        <p:spPr bwMode="auto">
          <a:xfrm>
            <a:off x="146339" y="4499263"/>
            <a:ext cx="2415455" cy="221470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</a:t>
            </a:r>
            <a:r>
              <a:rPr kumimoji="0" lang="es-EC" alt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s-EC" alt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stica de Entrada: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Los </a:t>
            </a:r>
            <a:r>
              <a:rPr kumimoji="0" lang="es-EC" altLang="es-EC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guardaparques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juegan un rol muy importante para la prestaci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del servicio tur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stico, pues son quienes dan la bienvenida al RVSP y registran la entrada de los visitantes.</a:t>
            </a:r>
            <a:endParaRPr kumimoji="0" lang="es-EC" alt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Triángulo isósceles 80"/>
          <p:cNvSpPr>
            <a:spLocks noChangeArrowheads="1"/>
          </p:cNvSpPr>
          <p:nvPr/>
        </p:nvSpPr>
        <p:spPr bwMode="auto">
          <a:xfrm rot="5400000">
            <a:off x="7640567" y="3497554"/>
            <a:ext cx="5594635" cy="838200"/>
          </a:xfrm>
          <a:prstGeom prst="triangle">
            <a:avLst>
              <a:gd name="adj" fmla="val 50231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RVSP no tiene ning</a:t>
            </a:r>
            <a:r>
              <a:rPr kumimoji="0" lang="es-EC" alt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kumimoji="0" lang="es-EC" alt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margen de ganancia porque su entrada es gratuita </a:t>
            </a:r>
            <a:endParaRPr kumimoji="0" lang="es-EC" altLang="es-EC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ángulo 86"/>
          <p:cNvSpPr>
            <a:spLocks noChangeArrowheads="1"/>
          </p:cNvSpPr>
          <p:nvPr/>
        </p:nvSpPr>
        <p:spPr bwMode="auto">
          <a:xfrm>
            <a:off x="2640372" y="4499263"/>
            <a:ext cx="2088574" cy="221470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Operaciones: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Est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a cargo de la comunidad y son servicios externos al RVSP ya que son manejados por la 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Asociaci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de Servicios Tur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sticos Pasochoa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s-EC" alt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ectángulo 87"/>
          <p:cNvSpPr>
            <a:spLocks noChangeArrowheads="1"/>
          </p:cNvSpPr>
          <p:nvPr/>
        </p:nvSpPr>
        <p:spPr bwMode="auto">
          <a:xfrm>
            <a:off x="4768123" y="4499263"/>
            <a:ext cx="2480831" cy="221470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</a:t>
            </a:r>
            <a:r>
              <a:rPr kumimoji="0" lang="es-EC" alt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s-EC" alt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stica de Salida: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experiencia de la prestaci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del servicio tur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stico por parte del RVSP var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dependiendo de cada visitante, a pesar de que las personas piensan que el servicio es bueno o muy bueno, sugieren  mejoras.</a:t>
            </a:r>
            <a:endParaRPr kumimoji="0" lang="es-EC" alt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Rectángulo 88"/>
          <p:cNvSpPr>
            <a:spLocks noChangeArrowheads="1"/>
          </p:cNvSpPr>
          <p:nvPr/>
        </p:nvSpPr>
        <p:spPr bwMode="auto">
          <a:xfrm>
            <a:off x="7331649" y="4520044"/>
            <a:ext cx="2570887" cy="21939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Mercadotecnia: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 atractivo en su mayor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utiliza medios digitales gratuitos para publicitarlo, como p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ginas web y fan </a:t>
            </a:r>
            <a:r>
              <a:rPr kumimoji="0" lang="es-EC" altLang="es-EC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pages</a:t>
            </a: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los cuales son manejados por el administrador, el MAE, el Ministerio de Turismo y la comunidad.</a:t>
            </a:r>
            <a:endParaRPr kumimoji="0" lang="es-EC" alt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65018" y="7456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665018" y="12028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3454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 txBox="1">
            <a:spLocks/>
          </p:cNvSpPr>
          <p:nvPr/>
        </p:nvSpPr>
        <p:spPr>
          <a:xfrm>
            <a:off x="399910" y="433968"/>
            <a:ext cx="4894119" cy="768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Operaciones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1007918" y="1433945"/>
            <a:ext cx="2649682" cy="8312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Alimentos y Bebidas</a:t>
            </a:r>
            <a:endParaRPr lang="es-EC" dirty="0"/>
          </a:p>
        </p:txBody>
      </p:sp>
      <p:sp>
        <p:nvSpPr>
          <p:cNvPr id="7" name="Rectángulo redondeado 6"/>
          <p:cNvSpPr/>
          <p:nvPr/>
        </p:nvSpPr>
        <p:spPr>
          <a:xfrm>
            <a:off x="1007918" y="2548222"/>
            <a:ext cx="2649682" cy="8312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Interpretación Ambiental y </a:t>
            </a:r>
            <a:r>
              <a:rPr lang="es-EC" dirty="0" err="1" smtClean="0"/>
              <a:t>Guianza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8" name="Rectángulo redondeado 7"/>
          <p:cNvSpPr/>
          <p:nvPr/>
        </p:nvSpPr>
        <p:spPr>
          <a:xfrm>
            <a:off x="1007918" y="3830781"/>
            <a:ext cx="2649682" cy="8312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Venta de Artesanías </a:t>
            </a:r>
            <a:endParaRPr lang="es-EC" dirty="0"/>
          </a:p>
        </p:txBody>
      </p:sp>
      <p:sp>
        <p:nvSpPr>
          <p:cNvPr id="9" name="Rectángulo redondeado 8"/>
          <p:cNvSpPr/>
          <p:nvPr/>
        </p:nvSpPr>
        <p:spPr>
          <a:xfrm>
            <a:off x="1007918" y="5063412"/>
            <a:ext cx="2649682" cy="8312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Eventos </a:t>
            </a:r>
            <a:endParaRPr lang="es-EC" dirty="0"/>
          </a:p>
        </p:txBody>
      </p:sp>
      <p:pic>
        <p:nvPicPr>
          <p:cNvPr id="10" name="Imagen 9" descr="La imagen puede contener: 7 personas, personas sonriendo, comid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809" y="453396"/>
            <a:ext cx="4218869" cy="29260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 descr="https://scontent-mia3-1.xx.fbcdn.net/v/t1.15752-9/49236705_280729962600356_7947731067354480640_n.jpg?_nc_cat=110&amp;_nc_ht=scontent-mia3-1.xx&amp;oh=e1b302463385e6ec9592ee99069ca49f&amp;oe=5CC8112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71" y="1996170"/>
            <a:ext cx="4461538" cy="28775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 descr="https://scontent-mia3-1.xx.fbcdn.net/v/t1.15752-9/50620425_606585536444306_8093423264342212608_n.jpg?_nc_cat=106&amp;_nc_ht=scontent-mia3-1.xx&amp;oh=70a332efeca2e2133b0c65e276cb468b&amp;oe=5CC696FD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7" b="22255"/>
          <a:stretch/>
        </p:blipFill>
        <p:spPr bwMode="auto">
          <a:xfrm>
            <a:off x="3784991" y="3490414"/>
            <a:ext cx="4309687" cy="31459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ángulo redondeado 12"/>
          <p:cNvSpPr/>
          <p:nvPr/>
        </p:nvSpPr>
        <p:spPr>
          <a:xfrm>
            <a:off x="8321959" y="5148758"/>
            <a:ext cx="3327569" cy="13227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Asociación de Servicios Turísticos Pasochoa</a:t>
            </a:r>
          </a:p>
          <a:p>
            <a:pPr algn="ctr"/>
            <a:r>
              <a:rPr lang="es-EC" dirty="0" smtClean="0"/>
              <a:t>Comunidad de San Pedro de </a:t>
            </a:r>
            <a:r>
              <a:rPr lang="es-EC" dirty="0" err="1" smtClean="0"/>
              <a:t>Pilopata</a:t>
            </a:r>
            <a:r>
              <a:rPr lang="es-EC" dirty="0" smtClean="0"/>
              <a:t>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3071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 txBox="1">
            <a:spLocks/>
          </p:cNvSpPr>
          <p:nvPr/>
        </p:nvSpPr>
        <p:spPr>
          <a:xfrm>
            <a:off x="399910" y="433968"/>
            <a:ext cx="4894119" cy="768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Oferta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10" y="1645400"/>
            <a:ext cx="5675544" cy="4667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454" y="1645400"/>
            <a:ext cx="5946828" cy="46679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redondeado 6"/>
          <p:cNvSpPr/>
          <p:nvPr/>
        </p:nvSpPr>
        <p:spPr>
          <a:xfrm>
            <a:off x="2410691" y="1007918"/>
            <a:ext cx="2317173" cy="4779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Nacionales </a:t>
            </a:r>
            <a:endParaRPr lang="es-EC" dirty="0"/>
          </a:p>
        </p:txBody>
      </p:sp>
      <p:sp>
        <p:nvSpPr>
          <p:cNvPr id="8" name="Rectángulo redondeado 7"/>
          <p:cNvSpPr/>
          <p:nvPr/>
        </p:nvSpPr>
        <p:spPr>
          <a:xfrm>
            <a:off x="7966364" y="963904"/>
            <a:ext cx="2317173" cy="4779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Extranjeros 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9404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-1" y="789709"/>
            <a:ext cx="4894119" cy="7689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Planteamiento del problema</a:t>
            </a:r>
          </a:p>
          <a:p>
            <a:pPr marL="0" indent="0">
              <a:buNone/>
            </a:pPr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66263450"/>
              </p:ext>
            </p:extLst>
          </p:nvPr>
        </p:nvGraphicFramePr>
        <p:xfrm>
          <a:off x="2725735" y="1278331"/>
          <a:ext cx="7897090" cy="5122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8"/>
          <a:stretch/>
        </p:blipFill>
        <p:spPr bwMode="auto">
          <a:xfrm>
            <a:off x="2460045" y="4549281"/>
            <a:ext cx="2686630" cy="230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bueno y malo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462" y="2640701"/>
            <a:ext cx="2635538" cy="191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cadena de valor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96" b="100000" l="672" r="998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164" y="2013401"/>
            <a:ext cx="2922062" cy="182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47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78"/>
          <a:stretch/>
        </p:blipFill>
        <p:spPr bwMode="auto">
          <a:xfrm>
            <a:off x="831272" y="1167419"/>
            <a:ext cx="4933951" cy="44687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023779"/>
              </p:ext>
            </p:extLst>
          </p:nvPr>
        </p:nvGraphicFramePr>
        <p:xfrm>
          <a:off x="6213213" y="2440780"/>
          <a:ext cx="5694767" cy="14350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9005"/>
                <a:gridCol w="605721"/>
                <a:gridCol w="1010084"/>
                <a:gridCol w="985427"/>
                <a:gridCol w="1212265"/>
                <a:gridCol w="1212265"/>
              </a:tblGrid>
              <a:tr h="408253">
                <a:tc gridSpan="6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6.	¿Recibió algún tipo de información dentro del atractivo?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1852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Frecuencia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Porcentaje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Porcentaje válido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Porcentaje acumulado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408253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Válido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100,0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100,0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100,0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7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22" b="2679"/>
          <a:stretch/>
        </p:blipFill>
        <p:spPr bwMode="auto">
          <a:xfrm>
            <a:off x="695469" y="785378"/>
            <a:ext cx="5289695" cy="50231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redondeado 3"/>
          <p:cNvSpPr/>
          <p:nvPr/>
        </p:nvSpPr>
        <p:spPr>
          <a:xfrm>
            <a:off x="1984664" y="6130636"/>
            <a:ext cx="2317173" cy="4779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78,63% </a:t>
            </a:r>
            <a:endParaRPr lang="es-EC" dirty="0"/>
          </a:p>
        </p:txBody>
      </p:sp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725" y="1528560"/>
            <a:ext cx="5341274" cy="47787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433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39"/>
          <a:stretch/>
        </p:blipFill>
        <p:spPr bwMode="auto">
          <a:xfrm>
            <a:off x="373725" y="2020440"/>
            <a:ext cx="5839691" cy="40270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16" y="1476606"/>
            <a:ext cx="5476355" cy="4882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135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1" y="1419297"/>
            <a:ext cx="6431598" cy="5095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14"/>
          <a:stretch/>
        </p:blipFill>
        <p:spPr bwMode="auto">
          <a:xfrm>
            <a:off x="6619009" y="1834415"/>
            <a:ext cx="5297343" cy="44832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558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Imagen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45"/>
          <a:stretch/>
        </p:blipFill>
        <p:spPr bwMode="auto">
          <a:xfrm>
            <a:off x="176847" y="1795350"/>
            <a:ext cx="5725189" cy="4324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389799"/>
              </p:ext>
            </p:extLst>
          </p:nvPr>
        </p:nvGraphicFramePr>
        <p:xfrm>
          <a:off x="6236275" y="3035706"/>
          <a:ext cx="5640533" cy="18376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1460"/>
                <a:gridCol w="599543"/>
                <a:gridCol w="1000496"/>
                <a:gridCol w="975578"/>
                <a:gridCol w="1200596"/>
                <a:gridCol w="1202860"/>
              </a:tblGrid>
              <a:tr h="739504">
                <a:tc gridSpan="6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12.	¿Conocía los servicios turísticos que ofrece la comunidad en el Pasochoa?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3950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Frecuencia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Porcentaje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Porcentaje válido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Porcentaje acumulado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358623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Válido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100,0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100,0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100,0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48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r="36688" b="862"/>
          <a:stretch/>
        </p:blipFill>
        <p:spPr bwMode="auto">
          <a:xfrm>
            <a:off x="7543801" y="0"/>
            <a:ext cx="4648200" cy="35640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Marcador de contenido 2"/>
          <p:cNvSpPr txBox="1">
            <a:spLocks/>
          </p:cNvSpPr>
          <p:nvPr/>
        </p:nvSpPr>
        <p:spPr>
          <a:xfrm>
            <a:off x="399910" y="433968"/>
            <a:ext cx="4894119" cy="768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s-EC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Demanda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861568447"/>
              </p:ext>
            </p:extLst>
          </p:nvPr>
        </p:nvGraphicFramePr>
        <p:xfrm>
          <a:off x="176646" y="955964"/>
          <a:ext cx="6619009" cy="4281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" t="-920" r="37104" b="920"/>
          <a:stretch/>
        </p:blipFill>
        <p:spPr bwMode="auto">
          <a:xfrm>
            <a:off x="3917374" y="3096491"/>
            <a:ext cx="5112326" cy="36783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101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67"/>
          <a:stretch/>
        </p:blipFill>
        <p:spPr bwMode="auto">
          <a:xfrm>
            <a:off x="7917873" y="0"/>
            <a:ext cx="4274127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61" b="1503"/>
          <a:stretch/>
        </p:blipFill>
        <p:spPr bwMode="auto">
          <a:xfrm>
            <a:off x="3826653" y="3096491"/>
            <a:ext cx="5016011" cy="36160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Marcador de contenido 2"/>
          <p:cNvSpPr txBox="1">
            <a:spLocks/>
          </p:cNvSpPr>
          <p:nvPr/>
        </p:nvSpPr>
        <p:spPr>
          <a:xfrm>
            <a:off x="399910" y="433968"/>
            <a:ext cx="4894119" cy="768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s-EC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Demanda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197200112"/>
              </p:ext>
            </p:extLst>
          </p:nvPr>
        </p:nvGraphicFramePr>
        <p:xfrm>
          <a:off x="176646" y="955964"/>
          <a:ext cx="6619009" cy="4281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1197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399910" y="433968"/>
            <a:ext cx="4894119" cy="768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s-EC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Propuesta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3314699" y="379491"/>
            <a:ext cx="3678382" cy="62345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1.Publicidad </a:t>
            </a:r>
            <a:r>
              <a:rPr lang="es-EC" dirty="0"/>
              <a:t>por medios digitales </a:t>
            </a:r>
          </a:p>
        </p:txBody>
      </p:sp>
      <p:pic>
        <p:nvPicPr>
          <p:cNvPr id="6" name="Imagen 5"/>
          <p:cNvPicPr/>
          <p:nvPr/>
        </p:nvPicPr>
        <p:blipFill rotWithShape="1">
          <a:blip r:embed="rId2"/>
          <a:srcRect t="11340" r="18191" b="7296"/>
          <a:stretch/>
        </p:blipFill>
        <p:spPr bwMode="auto">
          <a:xfrm>
            <a:off x="750533" y="1202895"/>
            <a:ext cx="10066403" cy="47422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ángulo redondeado 6"/>
          <p:cNvSpPr/>
          <p:nvPr/>
        </p:nvSpPr>
        <p:spPr>
          <a:xfrm>
            <a:off x="3984636" y="6145136"/>
            <a:ext cx="3678382" cy="62345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err="1"/>
              <a:t>Search</a:t>
            </a:r>
            <a:r>
              <a:rPr lang="es-EC" dirty="0"/>
              <a:t> </a:t>
            </a:r>
            <a:r>
              <a:rPr lang="es-EC" dirty="0" err="1"/>
              <a:t>Engine</a:t>
            </a:r>
            <a:r>
              <a:rPr lang="es-EC" dirty="0"/>
              <a:t> Marketing </a:t>
            </a:r>
            <a:r>
              <a:rPr lang="es-EC" dirty="0" smtClean="0"/>
              <a:t>SEM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0697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4" t="17294" r="20264" b="20052"/>
          <a:stretch/>
        </p:blipFill>
        <p:spPr bwMode="auto">
          <a:xfrm>
            <a:off x="0" y="0"/>
            <a:ext cx="6037118" cy="41355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/>
          <p:cNvPicPr/>
          <p:nvPr/>
        </p:nvPicPr>
        <p:blipFill rotWithShape="1">
          <a:blip r:embed="rId3"/>
          <a:srcRect l="7973" t="17010" r="24729" b="8997"/>
          <a:stretch/>
        </p:blipFill>
        <p:spPr bwMode="auto">
          <a:xfrm>
            <a:off x="6037118" y="2192483"/>
            <a:ext cx="6034955" cy="45096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867363" y="4795405"/>
            <a:ext cx="3678382" cy="62345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Publicidad pagada en Facebook </a:t>
            </a:r>
            <a:endParaRPr lang="es-EC" dirty="0"/>
          </a:p>
        </p:txBody>
      </p:sp>
      <p:sp>
        <p:nvSpPr>
          <p:cNvPr id="6" name="Rectángulo redondeado 5"/>
          <p:cNvSpPr/>
          <p:nvPr/>
        </p:nvSpPr>
        <p:spPr>
          <a:xfrm>
            <a:off x="7524472" y="1071996"/>
            <a:ext cx="3678382" cy="62345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Alianzas Estratégicas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9853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332508" y="1252328"/>
            <a:ext cx="3678382" cy="62345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2</a:t>
            </a:r>
            <a:r>
              <a:rPr lang="es-EC" dirty="0" smtClean="0"/>
              <a:t>. </a:t>
            </a:r>
            <a:r>
              <a:rPr lang="es-EC" dirty="0"/>
              <a:t>Mejorar la propuesta de la Oferta 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48828834"/>
              </p:ext>
            </p:extLst>
          </p:nvPr>
        </p:nvGraphicFramePr>
        <p:xfrm>
          <a:off x="151246" y="2454948"/>
          <a:ext cx="4399972" cy="3925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 descr="C:\Users\Estudiante1\Desktop\descarga.pn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" t="20717" r="4975" b="19522"/>
          <a:stretch/>
        </p:blipFill>
        <p:spPr bwMode="auto">
          <a:xfrm>
            <a:off x="4707083" y="4333008"/>
            <a:ext cx="2185120" cy="17509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3294333" y="6211669"/>
            <a:ext cx="40446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  <a:spcAft>
                <a:spcPts val="1000"/>
              </a:spcAft>
            </a:pPr>
            <a:r>
              <a:rPr lang="es-EC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“Pasochoa, El susurro de la naturaleza”</a:t>
            </a:r>
            <a:endParaRPr lang="es-EC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1266" name="Picture 2" descr="Resultado de imagen para cabaÃ±as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380" y="2372128"/>
            <a:ext cx="1779679" cy="183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esultado de imagen para caminatas nocturna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843" y="396543"/>
            <a:ext cx="28956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redondeado 9"/>
          <p:cNvSpPr/>
          <p:nvPr/>
        </p:nvSpPr>
        <p:spPr>
          <a:xfrm>
            <a:off x="8049490" y="1825062"/>
            <a:ext cx="3858492" cy="8386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3. Programas </a:t>
            </a:r>
            <a:r>
              <a:rPr lang="es-EC" dirty="0"/>
              <a:t>de motivación para los </a:t>
            </a:r>
            <a:r>
              <a:rPr lang="es-EC" dirty="0" err="1"/>
              <a:t>guardaparques</a:t>
            </a:r>
            <a:r>
              <a:rPr lang="es-EC" dirty="0"/>
              <a:t> del RVSP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8049490" y="3037145"/>
            <a:ext cx="3858492" cy="8386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Gerencia Institucional </a:t>
            </a:r>
            <a:endParaRPr lang="es-EC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77224" y="4086658"/>
            <a:ext cx="3432797" cy="180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2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3888421" y="428202"/>
            <a:ext cx="4894119" cy="7689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General </a:t>
            </a:r>
          </a:p>
          <a:p>
            <a:pPr marL="0" indent="0">
              <a:buNone/>
            </a:pPr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244548" y="935665"/>
            <a:ext cx="10632558" cy="108452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Analizar la cadena de valor del Refugio de Vida Silvestre Pasochoa y su impacto en la actividad turística, en base a las teorías de la ventaja competitiva a fin de mejorar la gestión del área protegida, su posicionamiento en el mercado turístico y consecuentemente lograr un desarrollo local.</a:t>
            </a:r>
            <a:endParaRPr lang="es-EC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69612059"/>
              </p:ext>
            </p:extLst>
          </p:nvPr>
        </p:nvGraphicFramePr>
        <p:xfrm>
          <a:off x="1212112" y="1704592"/>
          <a:ext cx="1059002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Marcador de contenido 2"/>
          <p:cNvSpPr txBox="1">
            <a:spLocks/>
          </p:cNvSpPr>
          <p:nvPr/>
        </p:nvSpPr>
        <p:spPr>
          <a:xfrm>
            <a:off x="159937" y="2595275"/>
            <a:ext cx="4894119" cy="7689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 Específicos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50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1014845" y="640498"/>
            <a:ext cx="6310746" cy="74149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4. Implementación </a:t>
            </a:r>
            <a:r>
              <a:rPr lang="es-EC" dirty="0"/>
              <a:t>del ciclo de mejora continua en todos los procesos 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87006916"/>
              </p:ext>
            </p:extLst>
          </p:nvPr>
        </p:nvGraphicFramePr>
        <p:xfrm>
          <a:off x="2192048" y="1684192"/>
          <a:ext cx="6723352" cy="4872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680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9945"/>
            <a:ext cx="3875809" cy="3100648"/>
          </a:xfrm>
          <a:prstGeom prst="rect">
            <a:avLst/>
          </a:prstGeom>
        </p:spPr>
      </p:pic>
      <p:pic>
        <p:nvPicPr>
          <p:cNvPr id="16390" name="Picture 6" descr="La imagen puede contener: personas de pie, cielo, montaÃ±a, nube, exterior y naturale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776" y="1381990"/>
            <a:ext cx="4583224" cy="547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 txBox="1">
            <a:spLocks/>
          </p:cNvSpPr>
          <p:nvPr/>
        </p:nvSpPr>
        <p:spPr>
          <a:xfrm>
            <a:off x="3798453" y="1712049"/>
            <a:ext cx="4894119" cy="768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s-EC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Conclusiones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28691592"/>
              </p:ext>
            </p:extLst>
          </p:nvPr>
        </p:nvGraphicFramePr>
        <p:xfrm>
          <a:off x="450433" y="1070263"/>
          <a:ext cx="9449955" cy="5286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6392" name="Picture 8" descr="Resultado de imagen para comunidad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88" b="11393"/>
          <a:stretch/>
        </p:blipFill>
        <p:spPr bwMode="auto">
          <a:xfrm>
            <a:off x="1024080" y="4581205"/>
            <a:ext cx="5548746" cy="208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65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a imagen puede contener: montaÃ±a, cielo, exterior, naturaleza y ag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8565"/>
            <a:ext cx="6532578" cy="489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 txBox="1">
            <a:spLocks/>
          </p:cNvSpPr>
          <p:nvPr/>
        </p:nvSpPr>
        <p:spPr>
          <a:xfrm>
            <a:off x="-358625" y="426027"/>
            <a:ext cx="4894119" cy="768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s-EC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26736029"/>
              </p:ext>
            </p:extLst>
          </p:nvPr>
        </p:nvGraphicFramePr>
        <p:xfrm>
          <a:off x="1122219" y="426027"/>
          <a:ext cx="12074236" cy="6192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366" name="Picture 6" descr="Resultado de imagen para publicida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324" y="2974"/>
            <a:ext cx="5342676" cy="251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347017">
            <a:off x="8005471" y="446037"/>
            <a:ext cx="1018917" cy="77011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78913" y="764191"/>
            <a:ext cx="666361" cy="48837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11"/>
          <a:srcRect l="1626" t="27139" r="-1810" b="27422"/>
          <a:stretch/>
        </p:blipFill>
        <p:spPr>
          <a:xfrm rot="21390527">
            <a:off x="6863965" y="1050240"/>
            <a:ext cx="590743" cy="33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6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 txBox="1">
            <a:spLocks/>
          </p:cNvSpPr>
          <p:nvPr/>
        </p:nvSpPr>
        <p:spPr>
          <a:xfrm>
            <a:off x="230821" y="534527"/>
            <a:ext cx="4894119" cy="7689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Teorías de Soporte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71282989"/>
              </p:ext>
            </p:extLst>
          </p:nvPr>
        </p:nvGraphicFramePr>
        <p:xfrm>
          <a:off x="-1137683" y="935665"/>
          <a:ext cx="10292316" cy="552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ipse 4"/>
          <p:cNvSpPr/>
          <p:nvPr/>
        </p:nvSpPr>
        <p:spPr>
          <a:xfrm>
            <a:off x="6464596" y="3290776"/>
            <a:ext cx="2530549" cy="81870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Michel </a:t>
            </a:r>
            <a:r>
              <a:rPr lang="es-EC" dirty="0" err="1" smtClean="0"/>
              <a:t>Porter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6" name="Elipse 5"/>
          <p:cNvSpPr/>
          <p:nvPr/>
        </p:nvSpPr>
        <p:spPr>
          <a:xfrm>
            <a:off x="6464595" y="1391092"/>
            <a:ext cx="2530549" cy="81870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err="1" smtClean="0"/>
              <a:t>Crouch</a:t>
            </a:r>
            <a:r>
              <a:rPr lang="es-EC" dirty="0" smtClean="0"/>
              <a:t> y Ritchie </a:t>
            </a:r>
            <a:endParaRPr lang="es-EC" dirty="0"/>
          </a:p>
        </p:txBody>
      </p:sp>
      <p:sp>
        <p:nvSpPr>
          <p:cNvPr id="7" name="Elipse 6"/>
          <p:cNvSpPr/>
          <p:nvPr/>
        </p:nvSpPr>
        <p:spPr>
          <a:xfrm>
            <a:off x="6464595" y="5339316"/>
            <a:ext cx="2530549" cy="81870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Francisco Albuquerque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5700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27784" t="22879" r="29602" b="42121"/>
          <a:stretch/>
        </p:blipFill>
        <p:spPr>
          <a:xfrm>
            <a:off x="5985164" y="3496847"/>
            <a:ext cx="4379906" cy="2023516"/>
          </a:xfrm>
          <a:prstGeom prst="rect">
            <a:avLst/>
          </a:prstGeom>
        </p:spPr>
      </p:pic>
      <p:sp>
        <p:nvSpPr>
          <p:cNvPr id="3" name="Marcador de contenido 2"/>
          <p:cNvSpPr txBox="1">
            <a:spLocks/>
          </p:cNvSpPr>
          <p:nvPr/>
        </p:nvSpPr>
        <p:spPr>
          <a:xfrm>
            <a:off x="230821" y="534527"/>
            <a:ext cx="4894119" cy="7689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Marco Referencial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30821" y="1058661"/>
            <a:ext cx="5421834" cy="12423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La cadena de valor del destino como herramienta innovadora para el análisis de la sostenibilidad de las políticas turísticas. El caso de España</a:t>
            </a:r>
            <a:endParaRPr lang="es-EC" dirty="0"/>
          </a:p>
        </p:txBody>
      </p:sp>
      <p:pic>
        <p:nvPicPr>
          <p:cNvPr id="4100" name="Picture 4" descr="Resultado de imagen para investigacion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64" y="-221024"/>
            <a:ext cx="2296035" cy="198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36563" t="19849" r="37528" b="13031"/>
          <a:stretch/>
        </p:blipFill>
        <p:spPr>
          <a:xfrm>
            <a:off x="346189" y="2670463"/>
            <a:ext cx="2331691" cy="339782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30821" y="6192981"/>
            <a:ext cx="2981469" cy="3913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Latinoamérica </a:t>
            </a:r>
            <a:endParaRPr lang="es-EC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037944926"/>
              </p:ext>
            </p:extLst>
          </p:nvPr>
        </p:nvGraphicFramePr>
        <p:xfrm>
          <a:off x="5885382" y="1033289"/>
          <a:ext cx="5858164" cy="2463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102" name="Picture 6" descr="Resultado de imagen para buscar informacion 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-1248" r="12878" b="2819"/>
          <a:stretch/>
        </p:blipFill>
        <p:spPr bwMode="auto">
          <a:xfrm>
            <a:off x="9999128" y="4671739"/>
            <a:ext cx="2440609" cy="216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11"/>
          <a:srcRect l="36563" t="20454" r="38125" b="10454"/>
          <a:stretch/>
        </p:blipFill>
        <p:spPr>
          <a:xfrm>
            <a:off x="3573391" y="2545772"/>
            <a:ext cx="2195628" cy="3371065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3634206" y="6192981"/>
            <a:ext cx="2134814" cy="3913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Sudamérica</a:t>
            </a:r>
            <a:endParaRPr lang="es-EC" dirty="0"/>
          </a:p>
        </p:txBody>
      </p:sp>
      <p:sp>
        <p:nvSpPr>
          <p:cNvPr id="17" name="Rectángulo 16"/>
          <p:cNvSpPr/>
          <p:nvPr/>
        </p:nvSpPr>
        <p:spPr>
          <a:xfrm>
            <a:off x="7226254" y="6192981"/>
            <a:ext cx="2198559" cy="3913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Ecuador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2019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 txBox="1">
            <a:spLocks/>
          </p:cNvSpPr>
          <p:nvPr/>
        </p:nvSpPr>
        <p:spPr>
          <a:xfrm>
            <a:off x="230821" y="534527"/>
            <a:ext cx="4894119" cy="768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63653057"/>
              </p:ext>
            </p:extLst>
          </p:nvPr>
        </p:nvGraphicFramePr>
        <p:xfrm>
          <a:off x="-804719" y="79240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Resultado de imagen para legal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049" y="534527"/>
            <a:ext cx="2739544" cy="221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n para MAE LOGO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6" t="26278" r="6834" b="21479"/>
          <a:stretch/>
        </p:blipFill>
        <p:spPr bwMode="auto">
          <a:xfrm>
            <a:off x="6915346" y="2651173"/>
            <a:ext cx="3221183" cy="145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sultado de imagen para logo del ministerio de turismo ecuado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920" y="3795862"/>
            <a:ext cx="4545970" cy="181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Resultado de imagen para Asociacion de servicios turisticos pasochoa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3" b="16089"/>
          <a:stretch/>
        </p:blipFill>
        <p:spPr bwMode="auto">
          <a:xfrm>
            <a:off x="7899219" y="5270481"/>
            <a:ext cx="1661371" cy="137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45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38500183"/>
              </p:ext>
            </p:extLst>
          </p:nvPr>
        </p:nvGraphicFramePr>
        <p:xfrm>
          <a:off x="2427721" y="1641764"/>
          <a:ext cx="7489536" cy="4735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contenido 2"/>
          <p:cNvSpPr txBox="1">
            <a:spLocks/>
          </p:cNvSpPr>
          <p:nvPr/>
        </p:nvSpPr>
        <p:spPr>
          <a:xfrm>
            <a:off x="3618257" y="628046"/>
            <a:ext cx="4894119" cy="7689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Macro Entorno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Resultado de imagen para canton mej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912" y="1012509"/>
            <a:ext cx="22860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0912" y="2631760"/>
            <a:ext cx="2143125" cy="2143125"/>
          </a:xfrm>
          <a:prstGeom prst="rect">
            <a:avLst/>
          </a:prstGeom>
        </p:spPr>
      </p:pic>
      <p:pic>
        <p:nvPicPr>
          <p:cNvPr id="8198" name="Picture 6" descr="Resultado de imagen para canton meji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682" y="4670441"/>
            <a:ext cx="3728260" cy="209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Resultado de imagen para canton meji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1" y="2315057"/>
            <a:ext cx="2577684" cy="12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Resultado de imagen para canton meji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8" y="3928799"/>
            <a:ext cx="2636947" cy="148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15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7895"/>
            <a:ext cx="12192000" cy="385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contenido 2"/>
          <p:cNvSpPr txBox="1">
            <a:spLocks/>
          </p:cNvSpPr>
          <p:nvPr/>
        </p:nvSpPr>
        <p:spPr>
          <a:xfrm>
            <a:off x="1425776" y="139673"/>
            <a:ext cx="4894119" cy="7689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Micro Entorno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Resultado de imagen para refugio de vida silvestre pasoc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30" y="2659195"/>
            <a:ext cx="3335770" cy="89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42951182"/>
              </p:ext>
            </p:extLst>
          </p:nvPr>
        </p:nvGraphicFramePr>
        <p:xfrm>
          <a:off x="234374" y="311726"/>
          <a:ext cx="11957626" cy="3145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7758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 txBox="1">
            <a:spLocks/>
          </p:cNvSpPr>
          <p:nvPr/>
        </p:nvSpPr>
        <p:spPr>
          <a:xfrm>
            <a:off x="1425776" y="139673"/>
            <a:ext cx="4894119" cy="7689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Competencia Actual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394926"/>
              </p:ext>
            </p:extLst>
          </p:nvPr>
        </p:nvGraphicFramePr>
        <p:xfrm>
          <a:off x="504912" y="566940"/>
          <a:ext cx="7288415" cy="56582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8191"/>
                <a:gridCol w="1840384"/>
                <a:gridCol w="2499840"/>
              </a:tblGrid>
              <a:tr h="75679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</a:rPr>
                        <a:t>Área Protegida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</a:rPr>
                        <a:t>Extensión (hectáreas)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</a:rPr>
                        <a:t>Número de visitantes (2017)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738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</a:rPr>
                        <a:t>Parque Nacional Cotopaxi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</a:rPr>
                        <a:t>33 393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</a:rPr>
                        <a:t>169 702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605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</a:rPr>
                        <a:t>Reserva Geobotánica Pululahua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</a:rPr>
                        <a:t>3 383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</a:rPr>
                        <a:t>158 024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551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</a:rPr>
                        <a:t>Reserva Ecológica Ilinizas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</a:rPr>
                        <a:t>500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</a:rPr>
                        <a:t>97 675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3393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</a:rPr>
                        <a:t>Área Nacional de Recreación El Boliche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</a:rPr>
                        <a:t>392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</a:rPr>
                        <a:t>47 874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551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</a:rPr>
                        <a:t>Reserva Ecológica Antisana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</a:rPr>
                        <a:t>120 000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</a:rPr>
                        <a:t>46 223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4213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</a:rPr>
                        <a:t>Parque Nacional Cayambe Coca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</a:rPr>
                        <a:t>404 103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</a:rPr>
                        <a:t>33 415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5679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</a:rPr>
                        <a:t>Refugio de Vida Silvestre Pasochoa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</a:rPr>
                        <a:t>500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</a:rPr>
                        <a:t>20 465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504912" y="6265446"/>
            <a:ext cx="6096000" cy="356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s-EC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Nota: datos de los visitantes de las áreas protegidas tomados de (Ministerio del Ambiente, 2018)</a:t>
            </a:r>
            <a:endParaRPr lang="es-EC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Resultado de imagen para logo del parque nacional cotopax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754" y="1232354"/>
            <a:ext cx="1901103" cy="63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logo reserva geobotanica pululahu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145" y="1956413"/>
            <a:ext cx="1963882" cy="54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logo reserva ecologica iliniz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318" y="2530927"/>
            <a:ext cx="1776557" cy="56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logo area nacional el bolich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318" y="3231708"/>
            <a:ext cx="2781594" cy="63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n para logo reserva ecologica antisan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345" y="3831379"/>
            <a:ext cx="1880900" cy="71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sultado de imagen para parque nacional cayambe coc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145" y="4598793"/>
            <a:ext cx="2897469" cy="77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para pasochoa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363" y="5492299"/>
            <a:ext cx="2616401" cy="70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393</TotalTime>
  <Words>1296</Words>
  <Application>Microsoft Office PowerPoint</Application>
  <PresentationFormat>Panorámica</PresentationFormat>
  <Paragraphs>299</Paragraphs>
  <Slides>32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7" baseType="lpstr">
      <vt:lpstr>Arial</vt:lpstr>
      <vt:lpstr>Calibri</vt:lpstr>
      <vt:lpstr>Century Gothic</vt:lpstr>
      <vt:lpstr>Times New Roman</vt:lpstr>
      <vt:lpstr>Estela de condensación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NVW_Moya</dc:creator>
  <cp:lastModifiedBy>NVW_Moya</cp:lastModifiedBy>
  <cp:revision>48</cp:revision>
  <dcterms:created xsi:type="dcterms:W3CDTF">2019-01-21T06:20:23Z</dcterms:created>
  <dcterms:modified xsi:type="dcterms:W3CDTF">2019-01-25T04:07:43Z</dcterms:modified>
</cp:coreProperties>
</file>